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9" r:id="rId2"/>
  </p:sldMasterIdLst>
  <p:notesMasterIdLst>
    <p:notesMasterId r:id="rId13"/>
  </p:notesMasterIdLst>
  <p:sldIdLst>
    <p:sldId id="256" r:id="rId3"/>
    <p:sldId id="275" r:id="rId4"/>
    <p:sldId id="259" r:id="rId5"/>
    <p:sldId id="258" r:id="rId6"/>
    <p:sldId id="276" r:id="rId7"/>
    <p:sldId id="278" r:id="rId8"/>
    <p:sldId id="274" r:id="rId9"/>
    <p:sldId id="281" r:id="rId10"/>
    <p:sldId id="282" r:id="rId11"/>
    <p:sldId id="280"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onstantia" panose="02030602050306030303" pitchFamily="18"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swald"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B5C"/>
    <a:srgbClr val="9FEAFF"/>
    <a:srgbClr val="FFBE9D"/>
    <a:srgbClr val="FFFFFF"/>
    <a:srgbClr val="FFB29D"/>
    <a:srgbClr val="E1CD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D0CCBA-C95E-4512-8D8D-A7AF440D9F52}">
  <a:tblStyle styleId="{0CD0CCBA-C95E-4512-8D8D-A7AF440D9F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97"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g8d86ff3bbe_0_1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g8d86ff3bbe_0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8d86ff3bbe_0_1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8d86ff3bbe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8d86ff3bbe_0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8d86ff3bbe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8d86ff3bbe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8d86ff3bbe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8d86ff3bbe_0_1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d86ff3bbe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8d86ff3bbe_0_1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8d86ff3bbe_0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8d86ff3bbe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8d86ff3bbe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8d86ff3bbe_0_1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8d86ff3bbe_0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775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8d86ff3bbe_0_1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8d86ff3bbe_0_1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0018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7529" y="1686425"/>
            <a:ext cx="45843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53B5C"/>
              </a:buClr>
              <a:buSzPts val="6000"/>
              <a:buNone/>
              <a:defRPr sz="6000">
                <a:solidFill>
                  <a:srgbClr val="053B5C"/>
                </a:solidFill>
              </a:defRPr>
            </a:lvl1pPr>
            <a:lvl2pPr lvl="1" rtl="0">
              <a:spcBef>
                <a:spcPts val="0"/>
              </a:spcBef>
              <a:spcAft>
                <a:spcPts val="0"/>
              </a:spcAft>
              <a:buClr>
                <a:srgbClr val="053B5C"/>
              </a:buClr>
              <a:buSzPts val="6000"/>
              <a:buNone/>
              <a:defRPr sz="6000">
                <a:solidFill>
                  <a:srgbClr val="053B5C"/>
                </a:solidFill>
              </a:defRPr>
            </a:lvl2pPr>
            <a:lvl3pPr lvl="2" rtl="0">
              <a:spcBef>
                <a:spcPts val="0"/>
              </a:spcBef>
              <a:spcAft>
                <a:spcPts val="0"/>
              </a:spcAft>
              <a:buClr>
                <a:srgbClr val="053B5C"/>
              </a:buClr>
              <a:buSzPts val="6000"/>
              <a:buNone/>
              <a:defRPr sz="6000">
                <a:solidFill>
                  <a:srgbClr val="053B5C"/>
                </a:solidFill>
              </a:defRPr>
            </a:lvl3pPr>
            <a:lvl4pPr lvl="3" rtl="0">
              <a:spcBef>
                <a:spcPts val="0"/>
              </a:spcBef>
              <a:spcAft>
                <a:spcPts val="0"/>
              </a:spcAft>
              <a:buClr>
                <a:srgbClr val="053B5C"/>
              </a:buClr>
              <a:buSzPts val="6000"/>
              <a:buNone/>
              <a:defRPr sz="6000">
                <a:solidFill>
                  <a:srgbClr val="053B5C"/>
                </a:solidFill>
              </a:defRPr>
            </a:lvl4pPr>
            <a:lvl5pPr lvl="4" rtl="0">
              <a:spcBef>
                <a:spcPts val="0"/>
              </a:spcBef>
              <a:spcAft>
                <a:spcPts val="0"/>
              </a:spcAft>
              <a:buClr>
                <a:srgbClr val="053B5C"/>
              </a:buClr>
              <a:buSzPts val="6000"/>
              <a:buNone/>
              <a:defRPr sz="6000">
                <a:solidFill>
                  <a:srgbClr val="053B5C"/>
                </a:solidFill>
              </a:defRPr>
            </a:lvl5pPr>
            <a:lvl6pPr lvl="5" rtl="0">
              <a:spcBef>
                <a:spcPts val="0"/>
              </a:spcBef>
              <a:spcAft>
                <a:spcPts val="0"/>
              </a:spcAft>
              <a:buClr>
                <a:srgbClr val="053B5C"/>
              </a:buClr>
              <a:buSzPts val="6000"/>
              <a:buNone/>
              <a:defRPr sz="6000">
                <a:solidFill>
                  <a:srgbClr val="053B5C"/>
                </a:solidFill>
              </a:defRPr>
            </a:lvl6pPr>
            <a:lvl7pPr lvl="6" rtl="0">
              <a:spcBef>
                <a:spcPts val="0"/>
              </a:spcBef>
              <a:spcAft>
                <a:spcPts val="0"/>
              </a:spcAft>
              <a:buClr>
                <a:srgbClr val="053B5C"/>
              </a:buClr>
              <a:buSzPts val="6000"/>
              <a:buNone/>
              <a:defRPr sz="6000">
                <a:solidFill>
                  <a:srgbClr val="053B5C"/>
                </a:solidFill>
              </a:defRPr>
            </a:lvl7pPr>
            <a:lvl8pPr lvl="7" rtl="0">
              <a:spcBef>
                <a:spcPts val="0"/>
              </a:spcBef>
              <a:spcAft>
                <a:spcPts val="0"/>
              </a:spcAft>
              <a:buClr>
                <a:srgbClr val="053B5C"/>
              </a:buClr>
              <a:buSzPts val="6000"/>
              <a:buNone/>
              <a:defRPr sz="6000">
                <a:solidFill>
                  <a:srgbClr val="053B5C"/>
                </a:solidFill>
              </a:defRPr>
            </a:lvl8pPr>
            <a:lvl9pPr lvl="8" rtl="0">
              <a:spcBef>
                <a:spcPts val="0"/>
              </a:spcBef>
              <a:spcAft>
                <a:spcPts val="0"/>
              </a:spcAft>
              <a:buClr>
                <a:srgbClr val="053B5C"/>
              </a:buClr>
              <a:buSzPts val="6000"/>
              <a:buNone/>
              <a:defRPr sz="6000">
                <a:solidFill>
                  <a:srgbClr val="053B5C"/>
                </a:solidFill>
              </a:defRPr>
            </a:lvl9pPr>
          </a:lstStyle>
          <a:p>
            <a:endParaRPr/>
          </a:p>
        </p:txBody>
      </p:sp>
      <p:sp>
        <p:nvSpPr>
          <p:cNvPr id="12" name="Google Shape;12;p2"/>
          <p:cNvSpPr txBox="1">
            <a:spLocks noGrp="1"/>
          </p:cNvSpPr>
          <p:nvPr>
            <p:ph type="subTitle" idx="1"/>
          </p:nvPr>
        </p:nvSpPr>
        <p:spPr>
          <a:xfrm>
            <a:off x="686814" y="3304725"/>
            <a:ext cx="40746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53B5C"/>
              </a:buClr>
              <a:buSzPts val="1700"/>
              <a:buNone/>
              <a:defRPr sz="1600">
                <a:solidFill>
                  <a:srgbClr val="053B5C"/>
                </a:solidFill>
              </a:defRPr>
            </a:lvl1pPr>
            <a:lvl2pPr lvl="1" rtl="0">
              <a:lnSpc>
                <a:spcPct val="100000"/>
              </a:lnSpc>
              <a:spcBef>
                <a:spcPts val="0"/>
              </a:spcBef>
              <a:spcAft>
                <a:spcPts val="0"/>
              </a:spcAft>
              <a:buClr>
                <a:srgbClr val="053B5C"/>
              </a:buClr>
              <a:buSzPts val="1700"/>
              <a:buNone/>
              <a:defRPr sz="1700">
                <a:solidFill>
                  <a:srgbClr val="053B5C"/>
                </a:solidFill>
              </a:defRPr>
            </a:lvl2pPr>
            <a:lvl3pPr lvl="2" rtl="0">
              <a:lnSpc>
                <a:spcPct val="100000"/>
              </a:lnSpc>
              <a:spcBef>
                <a:spcPts val="0"/>
              </a:spcBef>
              <a:spcAft>
                <a:spcPts val="0"/>
              </a:spcAft>
              <a:buClr>
                <a:srgbClr val="053B5C"/>
              </a:buClr>
              <a:buSzPts val="1700"/>
              <a:buNone/>
              <a:defRPr sz="1700">
                <a:solidFill>
                  <a:srgbClr val="053B5C"/>
                </a:solidFill>
              </a:defRPr>
            </a:lvl3pPr>
            <a:lvl4pPr lvl="3" rtl="0">
              <a:lnSpc>
                <a:spcPct val="100000"/>
              </a:lnSpc>
              <a:spcBef>
                <a:spcPts val="0"/>
              </a:spcBef>
              <a:spcAft>
                <a:spcPts val="0"/>
              </a:spcAft>
              <a:buClr>
                <a:srgbClr val="053B5C"/>
              </a:buClr>
              <a:buSzPts val="1700"/>
              <a:buNone/>
              <a:defRPr sz="1700">
                <a:solidFill>
                  <a:srgbClr val="053B5C"/>
                </a:solidFill>
              </a:defRPr>
            </a:lvl4pPr>
            <a:lvl5pPr lvl="4" rtl="0">
              <a:lnSpc>
                <a:spcPct val="100000"/>
              </a:lnSpc>
              <a:spcBef>
                <a:spcPts val="0"/>
              </a:spcBef>
              <a:spcAft>
                <a:spcPts val="0"/>
              </a:spcAft>
              <a:buClr>
                <a:srgbClr val="053B5C"/>
              </a:buClr>
              <a:buSzPts val="1700"/>
              <a:buNone/>
              <a:defRPr sz="1700">
                <a:solidFill>
                  <a:srgbClr val="053B5C"/>
                </a:solidFill>
              </a:defRPr>
            </a:lvl5pPr>
            <a:lvl6pPr lvl="5" rtl="0">
              <a:lnSpc>
                <a:spcPct val="100000"/>
              </a:lnSpc>
              <a:spcBef>
                <a:spcPts val="0"/>
              </a:spcBef>
              <a:spcAft>
                <a:spcPts val="0"/>
              </a:spcAft>
              <a:buClr>
                <a:srgbClr val="053B5C"/>
              </a:buClr>
              <a:buSzPts val="1700"/>
              <a:buNone/>
              <a:defRPr sz="1700">
                <a:solidFill>
                  <a:srgbClr val="053B5C"/>
                </a:solidFill>
              </a:defRPr>
            </a:lvl6pPr>
            <a:lvl7pPr lvl="6" rtl="0">
              <a:lnSpc>
                <a:spcPct val="100000"/>
              </a:lnSpc>
              <a:spcBef>
                <a:spcPts val="0"/>
              </a:spcBef>
              <a:spcAft>
                <a:spcPts val="0"/>
              </a:spcAft>
              <a:buClr>
                <a:srgbClr val="053B5C"/>
              </a:buClr>
              <a:buSzPts val="1700"/>
              <a:buNone/>
              <a:defRPr sz="1700">
                <a:solidFill>
                  <a:srgbClr val="053B5C"/>
                </a:solidFill>
              </a:defRPr>
            </a:lvl7pPr>
            <a:lvl8pPr lvl="7" rtl="0">
              <a:lnSpc>
                <a:spcPct val="100000"/>
              </a:lnSpc>
              <a:spcBef>
                <a:spcPts val="0"/>
              </a:spcBef>
              <a:spcAft>
                <a:spcPts val="0"/>
              </a:spcAft>
              <a:buClr>
                <a:srgbClr val="053B5C"/>
              </a:buClr>
              <a:buSzPts val="1700"/>
              <a:buNone/>
              <a:defRPr sz="1700">
                <a:solidFill>
                  <a:srgbClr val="053B5C"/>
                </a:solidFill>
              </a:defRPr>
            </a:lvl8pPr>
            <a:lvl9pPr lvl="8" rtl="0">
              <a:lnSpc>
                <a:spcPct val="100000"/>
              </a:lnSpc>
              <a:spcBef>
                <a:spcPts val="0"/>
              </a:spcBef>
              <a:spcAft>
                <a:spcPts val="0"/>
              </a:spcAft>
              <a:buClr>
                <a:srgbClr val="053B5C"/>
              </a:buClr>
              <a:buSzPts val="1700"/>
              <a:buNone/>
              <a:defRPr sz="1700">
                <a:solidFill>
                  <a:srgbClr val="053B5C"/>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7529" y="1686425"/>
            <a:ext cx="45843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53B5C"/>
              </a:buClr>
              <a:buSzPts val="6000"/>
              <a:buNone/>
              <a:defRPr sz="6000">
                <a:solidFill>
                  <a:srgbClr val="053B5C"/>
                </a:solidFill>
              </a:defRPr>
            </a:lvl1pPr>
            <a:lvl2pPr lvl="1" rtl="0">
              <a:spcBef>
                <a:spcPts val="0"/>
              </a:spcBef>
              <a:spcAft>
                <a:spcPts val="0"/>
              </a:spcAft>
              <a:buClr>
                <a:srgbClr val="053B5C"/>
              </a:buClr>
              <a:buSzPts val="6000"/>
              <a:buNone/>
              <a:defRPr sz="6000">
                <a:solidFill>
                  <a:srgbClr val="053B5C"/>
                </a:solidFill>
              </a:defRPr>
            </a:lvl2pPr>
            <a:lvl3pPr lvl="2" rtl="0">
              <a:spcBef>
                <a:spcPts val="0"/>
              </a:spcBef>
              <a:spcAft>
                <a:spcPts val="0"/>
              </a:spcAft>
              <a:buClr>
                <a:srgbClr val="053B5C"/>
              </a:buClr>
              <a:buSzPts val="6000"/>
              <a:buNone/>
              <a:defRPr sz="6000">
                <a:solidFill>
                  <a:srgbClr val="053B5C"/>
                </a:solidFill>
              </a:defRPr>
            </a:lvl3pPr>
            <a:lvl4pPr lvl="3" rtl="0">
              <a:spcBef>
                <a:spcPts val="0"/>
              </a:spcBef>
              <a:spcAft>
                <a:spcPts val="0"/>
              </a:spcAft>
              <a:buClr>
                <a:srgbClr val="053B5C"/>
              </a:buClr>
              <a:buSzPts val="6000"/>
              <a:buNone/>
              <a:defRPr sz="6000">
                <a:solidFill>
                  <a:srgbClr val="053B5C"/>
                </a:solidFill>
              </a:defRPr>
            </a:lvl4pPr>
            <a:lvl5pPr lvl="4" rtl="0">
              <a:spcBef>
                <a:spcPts val="0"/>
              </a:spcBef>
              <a:spcAft>
                <a:spcPts val="0"/>
              </a:spcAft>
              <a:buClr>
                <a:srgbClr val="053B5C"/>
              </a:buClr>
              <a:buSzPts val="6000"/>
              <a:buNone/>
              <a:defRPr sz="6000">
                <a:solidFill>
                  <a:srgbClr val="053B5C"/>
                </a:solidFill>
              </a:defRPr>
            </a:lvl5pPr>
            <a:lvl6pPr lvl="5" rtl="0">
              <a:spcBef>
                <a:spcPts val="0"/>
              </a:spcBef>
              <a:spcAft>
                <a:spcPts val="0"/>
              </a:spcAft>
              <a:buClr>
                <a:srgbClr val="053B5C"/>
              </a:buClr>
              <a:buSzPts val="6000"/>
              <a:buNone/>
              <a:defRPr sz="6000">
                <a:solidFill>
                  <a:srgbClr val="053B5C"/>
                </a:solidFill>
              </a:defRPr>
            </a:lvl6pPr>
            <a:lvl7pPr lvl="6" rtl="0">
              <a:spcBef>
                <a:spcPts val="0"/>
              </a:spcBef>
              <a:spcAft>
                <a:spcPts val="0"/>
              </a:spcAft>
              <a:buClr>
                <a:srgbClr val="053B5C"/>
              </a:buClr>
              <a:buSzPts val="6000"/>
              <a:buNone/>
              <a:defRPr sz="6000">
                <a:solidFill>
                  <a:srgbClr val="053B5C"/>
                </a:solidFill>
              </a:defRPr>
            </a:lvl7pPr>
            <a:lvl8pPr lvl="7" rtl="0">
              <a:spcBef>
                <a:spcPts val="0"/>
              </a:spcBef>
              <a:spcAft>
                <a:spcPts val="0"/>
              </a:spcAft>
              <a:buClr>
                <a:srgbClr val="053B5C"/>
              </a:buClr>
              <a:buSzPts val="6000"/>
              <a:buNone/>
              <a:defRPr sz="6000">
                <a:solidFill>
                  <a:srgbClr val="053B5C"/>
                </a:solidFill>
              </a:defRPr>
            </a:lvl8pPr>
            <a:lvl9pPr lvl="8" rtl="0">
              <a:spcBef>
                <a:spcPts val="0"/>
              </a:spcBef>
              <a:spcAft>
                <a:spcPts val="0"/>
              </a:spcAft>
              <a:buClr>
                <a:srgbClr val="053B5C"/>
              </a:buClr>
              <a:buSzPts val="6000"/>
              <a:buNone/>
              <a:defRPr sz="6000">
                <a:solidFill>
                  <a:srgbClr val="053B5C"/>
                </a:solidFill>
              </a:defRPr>
            </a:lvl9pPr>
          </a:lstStyle>
          <a:p>
            <a:endParaRPr/>
          </a:p>
        </p:txBody>
      </p:sp>
      <p:sp>
        <p:nvSpPr>
          <p:cNvPr id="12" name="Google Shape;12;p2"/>
          <p:cNvSpPr txBox="1">
            <a:spLocks noGrp="1"/>
          </p:cNvSpPr>
          <p:nvPr>
            <p:ph type="subTitle" idx="1"/>
          </p:nvPr>
        </p:nvSpPr>
        <p:spPr>
          <a:xfrm>
            <a:off x="686814" y="3304725"/>
            <a:ext cx="40746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53B5C"/>
              </a:buClr>
              <a:buSzPts val="1700"/>
              <a:buNone/>
              <a:defRPr sz="1600">
                <a:solidFill>
                  <a:srgbClr val="053B5C"/>
                </a:solidFill>
              </a:defRPr>
            </a:lvl1pPr>
            <a:lvl2pPr lvl="1" rtl="0">
              <a:lnSpc>
                <a:spcPct val="100000"/>
              </a:lnSpc>
              <a:spcBef>
                <a:spcPts val="0"/>
              </a:spcBef>
              <a:spcAft>
                <a:spcPts val="0"/>
              </a:spcAft>
              <a:buClr>
                <a:srgbClr val="053B5C"/>
              </a:buClr>
              <a:buSzPts val="1700"/>
              <a:buNone/>
              <a:defRPr sz="1700">
                <a:solidFill>
                  <a:srgbClr val="053B5C"/>
                </a:solidFill>
              </a:defRPr>
            </a:lvl2pPr>
            <a:lvl3pPr lvl="2" rtl="0">
              <a:lnSpc>
                <a:spcPct val="100000"/>
              </a:lnSpc>
              <a:spcBef>
                <a:spcPts val="0"/>
              </a:spcBef>
              <a:spcAft>
                <a:spcPts val="0"/>
              </a:spcAft>
              <a:buClr>
                <a:srgbClr val="053B5C"/>
              </a:buClr>
              <a:buSzPts val="1700"/>
              <a:buNone/>
              <a:defRPr sz="1700">
                <a:solidFill>
                  <a:srgbClr val="053B5C"/>
                </a:solidFill>
              </a:defRPr>
            </a:lvl3pPr>
            <a:lvl4pPr lvl="3" rtl="0">
              <a:lnSpc>
                <a:spcPct val="100000"/>
              </a:lnSpc>
              <a:spcBef>
                <a:spcPts val="0"/>
              </a:spcBef>
              <a:spcAft>
                <a:spcPts val="0"/>
              </a:spcAft>
              <a:buClr>
                <a:srgbClr val="053B5C"/>
              </a:buClr>
              <a:buSzPts val="1700"/>
              <a:buNone/>
              <a:defRPr sz="1700">
                <a:solidFill>
                  <a:srgbClr val="053B5C"/>
                </a:solidFill>
              </a:defRPr>
            </a:lvl4pPr>
            <a:lvl5pPr lvl="4" rtl="0">
              <a:lnSpc>
                <a:spcPct val="100000"/>
              </a:lnSpc>
              <a:spcBef>
                <a:spcPts val="0"/>
              </a:spcBef>
              <a:spcAft>
                <a:spcPts val="0"/>
              </a:spcAft>
              <a:buClr>
                <a:srgbClr val="053B5C"/>
              </a:buClr>
              <a:buSzPts val="1700"/>
              <a:buNone/>
              <a:defRPr sz="1700">
                <a:solidFill>
                  <a:srgbClr val="053B5C"/>
                </a:solidFill>
              </a:defRPr>
            </a:lvl5pPr>
            <a:lvl6pPr lvl="5" rtl="0">
              <a:lnSpc>
                <a:spcPct val="100000"/>
              </a:lnSpc>
              <a:spcBef>
                <a:spcPts val="0"/>
              </a:spcBef>
              <a:spcAft>
                <a:spcPts val="0"/>
              </a:spcAft>
              <a:buClr>
                <a:srgbClr val="053B5C"/>
              </a:buClr>
              <a:buSzPts val="1700"/>
              <a:buNone/>
              <a:defRPr sz="1700">
                <a:solidFill>
                  <a:srgbClr val="053B5C"/>
                </a:solidFill>
              </a:defRPr>
            </a:lvl6pPr>
            <a:lvl7pPr lvl="6" rtl="0">
              <a:lnSpc>
                <a:spcPct val="100000"/>
              </a:lnSpc>
              <a:spcBef>
                <a:spcPts val="0"/>
              </a:spcBef>
              <a:spcAft>
                <a:spcPts val="0"/>
              </a:spcAft>
              <a:buClr>
                <a:srgbClr val="053B5C"/>
              </a:buClr>
              <a:buSzPts val="1700"/>
              <a:buNone/>
              <a:defRPr sz="1700">
                <a:solidFill>
                  <a:srgbClr val="053B5C"/>
                </a:solidFill>
              </a:defRPr>
            </a:lvl7pPr>
            <a:lvl8pPr lvl="7" rtl="0">
              <a:lnSpc>
                <a:spcPct val="100000"/>
              </a:lnSpc>
              <a:spcBef>
                <a:spcPts val="0"/>
              </a:spcBef>
              <a:spcAft>
                <a:spcPts val="0"/>
              </a:spcAft>
              <a:buClr>
                <a:srgbClr val="053B5C"/>
              </a:buClr>
              <a:buSzPts val="1700"/>
              <a:buNone/>
              <a:defRPr sz="1700">
                <a:solidFill>
                  <a:srgbClr val="053B5C"/>
                </a:solidFill>
              </a:defRPr>
            </a:lvl8pPr>
            <a:lvl9pPr lvl="8" rtl="0">
              <a:lnSpc>
                <a:spcPct val="100000"/>
              </a:lnSpc>
              <a:spcBef>
                <a:spcPts val="0"/>
              </a:spcBef>
              <a:spcAft>
                <a:spcPts val="0"/>
              </a:spcAft>
              <a:buClr>
                <a:srgbClr val="053B5C"/>
              </a:buClr>
              <a:buSzPts val="1700"/>
              <a:buNone/>
              <a:defRPr sz="1700">
                <a:solidFill>
                  <a:srgbClr val="053B5C"/>
                </a:solidFill>
              </a:defRPr>
            </a:lvl9pPr>
          </a:lstStyle>
          <a:p>
            <a:endParaRPr/>
          </a:p>
        </p:txBody>
      </p:sp>
    </p:spTree>
    <p:extLst>
      <p:ext uri="{BB962C8B-B14F-4D97-AF65-F5344CB8AC3E}">
        <p14:creationId xmlns:p14="http://schemas.microsoft.com/office/powerpoint/2010/main" val="443642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2"/>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89925" y="2573725"/>
            <a:ext cx="2288400" cy="77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title" idx="2" hasCustomPrompt="1"/>
          </p:nvPr>
        </p:nvSpPr>
        <p:spPr>
          <a:xfrm>
            <a:off x="1489925" y="1220113"/>
            <a:ext cx="1132200" cy="1368900"/>
          </a:xfrm>
          <a:prstGeom prst="rect">
            <a:avLst/>
          </a:prstGeom>
        </p:spPr>
        <p:txBody>
          <a:bodyPr spcFirstLastPara="1" wrap="square" lIns="91425" tIns="91425" rIns="91425" bIns="91425" anchor="b"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a:spLocks noGrp="1"/>
          </p:cNvSpPr>
          <p:nvPr>
            <p:ph type="subTitle" idx="1"/>
          </p:nvPr>
        </p:nvSpPr>
        <p:spPr>
          <a:xfrm>
            <a:off x="1489925" y="3205500"/>
            <a:ext cx="2452200" cy="62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1052995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 name="Google Shape;19;p4"/>
          <p:cNvSpPr txBox="1">
            <a:spLocks noGrp="1"/>
          </p:cNvSpPr>
          <p:nvPr>
            <p:ph type="body" idx="1"/>
          </p:nvPr>
        </p:nvSpPr>
        <p:spPr>
          <a:xfrm>
            <a:off x="717525" y="1273654"/>
            <a:ext cx="7709100" cy="3121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
        <p:nvSpPr>
          <p:cNvPr id="20" name="Google Shape;20;p4"/>
          <p:cNvSpPr/>
          <p:nvPr/>
        </p:nvSpPr>
        <p:spPr>
          <a:xfrm>
            <a:off x="6477575" y="-399350"/>
            <a:ext cx="3025272" cy="2584568"/>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296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grpSp>
        <p:nvGrpSpPr>
          <p:cNvPr id="22" name="Google Shape;22;p5"/>
          <p:cNvGrpSpPr/>
          <p:nvPr/>
        </p:nvGrpSpPr>
        <p:grpSpPr>
          <a:xfrm rot="-199848">
            <a:off x="6767746" y="3359501"/>
            <a:ext cx="581719" cy="921601"/>
            <a:chOff x="-1904298" y="1056455"/>
            <a:chExt cx="581725" cy="921611"/>
          </a:xfrm>
        </p:grpSpPr>
        <p:sp>
          <p:nvSpPr>
            <p:cNvPr id="23" name="Google Shape;23;p5"/>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5"/>
          <p:cNvGrpSpPr/>
          <p:nvPr/>
        </p:nvGrpSpPr>
        <p:grpSpPr>
          <a:xfrm>
            <a:off x="6056239" y="3440533"/>
            <a:ext cx="878448" cy="863379"/>
            <a:chOff x="-5358445" y="839844"/>
            <a:chExt cx="1391711" cy="1367837"/>
          </a:xfrm>
        </p:grpSpPr>
        <p:sp>
          <p:nvSpPr>
            <p:cNvPr id="26" name="Google Shape;26;p5"/>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5"/>
          <p:cNvGrpSpPr/>
          <p:nvPr/>
        </p:nvGrpSpPr>
        <p:grpSpPr>
          <a:xfrm rot="-1263781">
            <a:off x="7067107" y="3536395"/>
            <a:ext cx="890375" cy="822935"/>
            <a:chOff x="-1855532" y="1600966"/>
            <a:chExt cx="890361" cy="822923"/>
          </a:xfrm>
        </p:grpSpPr>
        <p:sp>
          <p:nvSpPr>
            <p:cNvPr id="29" name="Google Shape;29;p5"/>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p:nvPr/>
        </p:nvSpPr>
        <p:spPr>
          <a:xfrm>
            <a:off x="75" y="2753774"/>
            <a:ext cx="9143830" cy="2389672"/>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extLst>
      <p:ext uri="{BB962C8B-B14F-4D97-AF65-F5344CB8AC3E}">
        <p14:creationId xmlns:p14="http://schemas.microsoft.com/office/powerpoint/2010/main" val="1526449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13189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solidFill>
                  <a:srgbClr val="053B5C"/>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053B5C"/>
                </a:solidFill>
              </a:defRPr>
            </a:lvl1pPr>
            <a:lvl2pPr lvl="1" algn="ctr" rtl="0">
              <a:spcBef>
                <a:spcPts val="1600"/>
              </a:spcBef>
              <a:spcAft>
                <a:spcPts val="0"/>
              </a:spcAft>
              <a:buNone/>
              <a:defRPr sz="1400">
                <a:solidFill>
                  <a:srgbClr val="053B5C"/>
                </a:solidFill>
              </a:defRPr>
            </a:lvl2pPr>
            <a:lvl3pPr lvl="2" algn="ctr" rtl="0">
              <a:spcBef>
                <a:spcPts val="1600"/>
              </a:spcBef>
              <a:spcAft>
                <a:spcPts val="0"/>
              </a:spcAft>
              <a:buNone/>
              <a:defRPr sz="1400">
                <a:solidFill>
                  <a:srgbClr val="053B5C"/>
                </a:solidFill>
              </a:defRPr>
            </a:lvl3pPr>
            <a:lvl4pPr lvl="3" algn="ctr" rtl="0">
              <a:spcBef>
                <a:spcPts val="1600"/>
              </a:spcBef>
              <a:spcAft>
                <a:spcPts val="0"/>
              </a:spcAft>
              <a:buNone/>
              <a:defRPr sz="1400">
                <a:solidFill>
                  <a:srgbClr val="053B5C"/>
                </a:solidFill>
              </a:defRPr>
            </a:lvl4pPr>
            <a:lvl5pPr lvl="4" algn="ctr" rtl="0">
              <a:spcBef>
                <a:spcPts val="1600"/>
              </a:spcBef>
              <a:spcAft>
                <a:spcPts val="0"/>
              </a:spcAft>
              <a:buNone/>
              <a:defRPr sz="1400">
                <a:solidFill>
                  <a:srgbClr val="053B5C"/>
                </a:solidFill>
              </a:defRPr>
            </a:lvl5pPr>
            <a:lvl6pPr lvl="5" algn="ctr" rtl="0">
              <a:spcBef>
                <a:spcPts val="1600"/>
              </a:spcBef>
              <a:spcAft>
                <a:spcPts val="0"/>
              </a:spcAft>
              <a:buNone/>
              <a:defRPr sz="1400">
                <a:solidFill>
                  <a:srgbClr val="053B5C"/>
                </a:solidFill>
              </a:defRPr>
            </a:lvl6pPr>
            <a:lvl7pPr lvl="6" algn="ctr" rtl="0">
              <a:spcBef>
                <a:spcPts val="1600"/>
              </a:spcBef>
              <a:spcAft>
                <a:spcPts val="0"/>
              </a:spcAft>
              <a:buNone/>
              <a:defRPr sz="1400">
                <a:solidFill>
                  <a:srgbClr val="053B5C"/>
                </a:solidFill>
              </a:defRPr>
            </a:lvl7pPr>
            <a:lvl8pPr lvl="7" algn="ctr" rtl="0">
              <a:spcBef>
                <a:spcPts val="1600"/>
              </a:spcBef>
              <a:spcAft>
                <a:spcPts val="0"/>
              </a:spcAft>
              <a:buNone/>
              <a:defRPr sz="1400">
                <a:solidFill>
                  <a:srgbClr val="053B5C"/>
                </a:solidFill>
              </a:defRPr>
            </a:lvl8pPr>
            <a:lvl9pPr lvl="8" algn="ctr" rtl="0">
              <a:spcBef>
                <a:spcPts val="1600"/>
              </a:spcBef>
              <a:spcAft>
                <a:spcPts val="1600"/>
              </a:spcAft>
              <a:buNone/>
              <a:defRPr sz="1400">
                <a:solidFill>
                  <a:srgbClr val="053B5C"/>
                </a:solidFill>
              </a:defRPr>
            </a:lvl9pPr>
          </a:lstStyle>
          <a:p>
            <a:endParaRPr/>
          </a:p>
        </p:txBody>
      </p:sp>
    </p:spTree>
    <p:extLst>
      <p:ext uri="{BB962C8B-B14F-4D97-AF65-F5344CB8AC3E}">
        <p14:creationId xmlns:p14="http://schemas.microsoft.com/office/powerpoint/2010/main" val="38418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773925" y="507470"/>
            <a:ext cx="4666800" cy="14313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217371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1"/>
        <p:cNvGrpSpPr/>
        <p:nvPr/>
      </p:nvGrpSpPr>
      <p:grpSpPr>
        <a:xfrm>
          <a:off x="0" y="0"/>
          <a:ext cx="0" cy="0"/>
          <a:chOff x="0" y="0"/>
          <a:chExt cx="0" cy="0"/>
        </a:xfrm>
      </p:grpSpPr>
      <p:sp>
        <p:nvSpPr>
          <p:cNvPr id="52" name="Google Shape;52;p9"/>
          <p:cNvSpPr txBox="1">
            <a:spLocks noGrp="1"/>
          </p:cNvSpPr>
          <p:nvPr>
            <p:ph type="subTitle" idx="1"/>
          </p:nvPr>
        </p:nvSpPr>
        <p:spPr>
          <a:xfrm>
            <a:off x="725694" y="2952300"/>
            <a:ext cx="2861400" cy="1132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53" name="Google Shape;53;p9"/>
          <p:cNvSpPr txBox="1">
            <a:spLocks noGrp="1"/>
          </p:cNvSpPr>
          <p:nvPr>
            <p:ph type="title"/>
          </p:nvPr>
        </p:nvSpPr>
        <p:spPr>
          <a:xfrm>
            <a:off x="694981" y="1715725"/>
            <a:ext cx="1952700" cy="69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sz="3400">
                <a:solidFill>
                  <a:srgbClr val="053B5C"/>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2252996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extLst>
      <p:ext uri="{BB962C8B-B14F-4D97-AF65-F5344CB8AC3E}">
        <p14:creationId xmlns:p14="http://schemas.microsoft.com/office/powerpoint/2010/main" val="98661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subTitle" idx="1"/>
          </p:nvPr>
        </p:nvSpPr>
        <p:spPr>
          <a:xfrm>
            <a:off x="725694" y="2952300"/>
            <a:ext cx="2861400" cy="1132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53" name="Google Shape;53;p9"/>
          <p:cNvSpPr txBox="1">
            <a:spLocks noGrp="1"/>
          </p:cNvSpPr>
          <p:nvPr>
            <p:ph type="title"/>
          </p:nvPr>
        </p:nvSpPr>
        <p:spPr>
          <a:xfrm>
            <a:off x="694981" y="1715725"/>
            <a:ext cx="1952700" cy="69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sz="3400">
                <a:solidFill>
                  <a:srgbClr val="053B5C"/>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6"/>
        <p:cNvGrpSpPr/>
        <p:nvPr/>
      </p:nvGrpSpPr>
      <p:grpSpPr>
        <a:xfrm>
          <a:off x="0" y="0"/>
          <a:ext cx="0" cy="0"/>
          <a:chOff x="0" y="0"/>
          <a:chExt cx="0" cy="0"/>
        </a:xfrm>
      </p:grpSpPr>
      <p:sp>
        <p:nvSpPr>
          <p:cNvPr id="57" name="Google Shape;5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58" name="Google Shape;58;p11"/>
          <p:cNvGrpSpPr/>
          <p:nvPr/>
        </p:nvGrpSpPr>
        <p:grpSpPr>
          <a:xfrm rot="9401449">
            <a:off x="754395" y="69566"/>
            <a:ext cx="1522160" cy="1254196"/>
            <a:chOff x="698956" y="6526827"/>
            <a:chExt cx="1522132" cy="1254173"/>
          </a:xfrm>
        </p:grpSpPr>
        <p:grpSp>
          <p:nvGrpSpPr>
            <p:cNvPr id="59" name="Google Shape;59;p11"/>
            <p:cNvGrpSpPr/>
            <p:nvPr/>
          </p:nvGrpSpPr>
          <p:grpSpPr>
            <a:xfrm>
              <a:off x="970014" y="6599642"/>
              <a:ext cx="1251074" cy="1089966"/>
              <a:chOff x="2227541" y="6011760"/>
              <a:chExt cx="2864180" cy="2495343"/>
            </a:xfrm>
          </p:grpSpPr>
          <p:sp>
            <p:nvSpPr>
              <p:cNvPr id="60" name="Google Shape;60;p11"/>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1"/>
              <p:cNvGrpSpPr/>
              <p:nvPr/>
            </p:nvGrpSpPr>
            <p:grpSpPr>
              <a:xfrm>
                <a:off x="2227541" y="6635267"/>
                <a:ext cx="2250382" cy="1871835"/>
                <a:chOff x="2227541" y="6635267"/>
                <a:chExt cx="2250382" cy="1871835"/>
              </a:xfrm>
            </p:grpSpPr>
            <p:sp>
              <p:nvSpPr>
                <p:cNvPr id="62" name="Google Shape;62;p11"/>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Google Shape;65;p11"/>
            <p:cNvGrpSpPr/>
            <p:nvPr/>
          </p:nvGrpSpPr>
          <p:grpSpPr>
            <a:xfrm>
              <a:off x="698956" y="6526827"/>
              <a:ext cx="761443" cy="1254173"/>
              <a:chOff x="1668617" y="5683195"/>
              <a:chExt cx="1743230" cy="2871275"/>
            </a:xfrm>
          </p:grpSpPr>
          <p:sp>
            <p:nvSpPr>
              <p:cNvPr id="66" name="Google Shape;66;p11"/>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1"/>
              <p:cNvGrpSpPr/>
              <p:nvPr/>
            </p:nvGrpSpPr>
            <p:grpSpPr>
              <a:xfrm>
                <a:off x="2252110" y="6027996"/>
                <a:ext cx="1159737" cy="2526474"/>
                <a:chOff x="2252110" y="6027996"/>
                <a:chExt cx="1159737" cy="2526474"/>
              </a:xfrm>
            </p:grpSpPr>
            <p:sp>
              <p:nvSpPr>
                <p:cNvPr id="68" name="Google Shape;68;p11"/>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 name="Google Shape;72;p11"/>
          <p:cNvSpPr/>
          <p:nvPr/>
        </p:nvSpPr>
        <p:spPr>
          <a:xfrm>
            <a:off x="135300" y="3359424"/>
            <a:ext cx="3190928" cy="1665834"/>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flipH="1">
            <a:off x="3838" y="2854054"/>
            <a:ext cx="9136313" cy="2289456"/>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flipH="1">
            <a:off x="7315803" y="3477799"/>
            <a:ext cx="1828197" cy="1665810"/>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txBox="1">
            <a:spLocks noGrp="1"/>
          </p:cNvSpPr>
          <p:nvPr>
            <p:ph type="title"/>
          </p:nvPr>
        </p:nvSpPr>
        <p:spPr>
          <a:xfrm>
            <a:off x="1891075" y="2571750"/>
            <a:ext cx="5361900" cy="65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a:solidFill>
                  <a:srgbClr val="053B5C"/>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1"/>
          <p:cNvSpPr txBox="1">
            <a:spLocks noGrp="1"/>
          </p:cNvSpPr>
          <p:nvPr>
            <p:ph type="title" idx="2" hasCustomPrompt="1"/>
          </p:nvPr>
        </p:nvSpPr>
        <p:spPr>
          <a:xfrm>
            <a:off x="1891075" y="1639950"/>
            <a:ext cx="5361900" cy="10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rgbClr val="053B5C"/>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 name="Google Shape;78;p11"/>
          <p:cNvSpPr txBox="1">
            <a:spLocks noGrp="1"/>
          </p:cNvSpPr>
          <p:nvPr>
            <p:ph type="subTitle" idx="1"/>
          </p:nvPr>
        </p:nvSpPr>
        <p:spPr>
          <a:xfrm>
            <a:off x="1891050" y="3081750"/>
            <a:ext cx="5361900" cy="421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3144814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extLst>
      <p:ext uri="{BB962C8B-B14F-4D97-AF65-F5344CB8AC3E}">
        <p14:creationId xmlns:p14="http://schemas.microsoft.com/office/powerpoint/2010/main" val="856508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2"/>
        </a:solidFill>
        <a:effectLst/>
      </p:bgPr>
    </p:bg>
    <p:spTree>
      <p:nvGrpSpPr>
        <p:cNvPr id="1" name="Shape 80"/>
        <p:cNvGrpSpPr/>
        <p:nvPr/>
      </p:nvGrpSpPr>
      <p:grpSpPr>
        <a:xfrm>
          <a:off x="0" y="0"/>
          <a:ext cx="0" cy="0"/>
          <a:chOff x="0" y="0"/>
          <a:chExt cx="0" cy="0"/>
        </a:xfrm>
      </p:grpSpPr>
      <p:sp>
        <p:nvSpPr>
          <p:cNvPr id="81" name="Google Shape;81;p13"/>
          <p:cNvSpPr/>
          <p:nvPr/>
        </p:nvSpPr>
        <p:spPr>
          <a:xfrm flipH="1">
            <a:off x="4420751" y="2753749"/>
            <a:ext cx="4769720" cy="2389758"/>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 name="Google Shape;99;p13"/>
          <p:cNvSpPr/>
          <p:nvPr/>
        </p:nvSpPr>
        <p:spPr>
          <a:xfrm>
            <a:off x="82" y="305858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title"/>
          </p:nvPr>
        </p:nvSpPr>
        <p:spPr>
          <a:xfrm>
            <a:off x="2007025"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1" name="Google Shape;101;p13"/>
          <p:cNvSpPr txBox="1">
            <a:spLocks noGrp="1"/>
          </p:cNvSpPr>
          <p:nvPr>
            <p:ph type="title" idx="2" hasCustomPrompt="1"/>
          </p:nvPr>
        </p:nvSpPr>
        <p:spPr>
          <a:xfrm>
            <a:off x="257525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13"/>
          <p:cNvSpPr txBox="1">
            <a:spLocks noGrp="1"/>
          </p:cNvSpPr>
          <p:nvPr>
            <p:ph type="subTitle" idx="1"/>
          </p:nvPr>
        </p:nvSpPr>
        <p:spPr>
          <a:xfrm>
            <a:off x="2007013"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3" name="Google Shape;103;p13"/>
          <p:cNvSpPr txBox="1">
            <a:spLocks noGrp="1"/>
          </p:cNvSpPr>
          <p:nvPr>
            <p:ph type="title" idx="3"/>
          </p:nvPr>
        </p:nvSpPr>
        <p:spPr>
          <a:xfrm>
            <a:off x="5017500"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4" name="Google Shape;104;p13"/>
          <p:cNvSpPr txBox="1">
            <a:spLocks noGrp="1"/>
          </p:cNvSpPr>
          <p:nvPr>
            <p:ph type="title" idx="4" hasCustomPrompt="1"/>
          </p:nvPr>
        </p:nvSpPr>
        <p:spPr>
          <a:xfrm>
            <a:off x="558570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3"/>
          <p:cNvSpPr txBox="1">
            <a:spLocks noGrp="1"/>
          </p:cNvSpPr>
          <p:nvPr>
            <p:ph type="subTitle" idx="5"/>
          </p:nvPr>
        </p:nvSpPr>
        <p:spPr>
          <a:xfrm>
            <a:off x="5017488"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6" name="Google Shape;106;p13"/>
          <p:cNvSpPr txBox="1">
            <a:spLocks noGrp="1"/>
          </p:cNvSpPr>
          <p:nvPr>
            <p:ph type="title" idx="6"/>
          </p:nvPr>
        </p:nvSpPr>
        <p:spPr>
          <a:xfrm>
            <a:off x="2007025"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7" name="Google Shape;107;p13"/>
          <p:cNvSpPr txBox="1">
            <a:spLocks noGrp="1"/>
          </p:cNvSpPr>
          <p:nvPr>
            <p:ph type="title" idx="7" hasCustomPrompt="1"/>
          </p:nvPr>
        </p:nvSpPr>
        <p:spPr>
          <a:xfrm>
            <a:off x="257525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8" name="Google Shape;108;p13"/>
          <p:cNvSpPr txBox="1">
            <a:spLocks noGrp="1"/>
          </p:cNvSpPr>
          <p:nvPr>
            <p:ph type="subTitle" idx="8"/>
          </p:nvPr>
        </p:nvSpPr>
        <p:spPr>
          <a:xfrm>
            <a:off x="2007013"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9" name="Google Shape;109;p13"/>
          <p:cNvSpPr txBox="1">
            <a:spLocks noGrp="1"/>
          </p:cNvSpPr>
          <p:nvPr>
            <p:ph type="title" idx="9"/>
          </p:nvPr>
        </p:nvSpPr>
        <p:spPr>
          <a:xfrm>
            <a:off x="5017500"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10" name="Google Shape;110;p13"/>
          <p:cNvSpPr txBox="1">
            <a:spLocks noGrp="1"/>
          </p:cNvSpPr>
          <p:nvPr>
            <p:ph type="title" idx="13" hasCustomPrompt="1"/>
          </p:nvPr>
        </p:nvSpPr>
        <p:spPr>
          <a:xfrm>
            <a:off x="558570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3"/>
          <p:cNvSpPr txBox="1">
            <a:spLocks noGrp="1"/>
          </p:cNvSpPr>
          <p:nvPr>
            <p:ph type="subTitle" idx="14"/>
          </p:nvPr>
        </p:nvSpPr>
        <p:spPr>
          <a:xfrm>
            <a:off x="5017488"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Tree>
    <p:extLst>
      <p:ext uri="{BB962C8B-B14F-4D97-AF65-F5344CB8AC3E}">
        <p14:creationId xmlns:p14="http://schemas.microsoft.com/office/powerpoint/2010/main" val="1582827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717525" y="1535950"/>
            <a:ext cx="3163200" cy="2071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extLst>
      <p:ext uri="{BB962C8B-B14F-4D97-AF65-F5344CB8AC3E}">
        <p14:creationId xmlns:p14="http://schemas.microsoft.com/office/powerpoint/2010/main" val="1836780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Title 1">
  <p:cSld name="Big Title 1">
    <p:bg>
      <p:bgPr>
        <a:solidFill>
          <a:schemeClr val="dk2"/>
        </a:solidFill>
        <a:effectLst/>
      </p:bgPr>
    </p:bg>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717525" y="1610450"/>
            <a:ext cx="3316800" cy="1436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3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grpSp>
        <p:nvGrpSpPr>
          <p:cNvPr id="116" name="Google Shape;116;p15"/>
          <p:cNvGrpSpPr/>
          <p:nvPr/>
        </p:nvGrpSpPr>
        <p:grpSpPr>
          <a:xfrm>
            <a:off x="440413" y="3605057"/>
            <a:ext cx="3748961" cy="1754140"/>
            <a:chOff x="440413" y="3605057"/>
            <a:chExt cx="3748961" cy="1754140"/>
          </a:xfrm>
        </p:grpSpPr>
        <p:sp>
          <p:nvSpPr>
            <p:cNvPr id="117" name="Google Shape;117;p15"/>
            <p:cNvSpPr/>
            <p:nvPr/>
          </p:nvSpPr>
          <p:spPr>
            <a:xfrm flipH="1">
              <a:off x="440413"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flipH="1">
              <a:off x="3079872"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5"/>
            <p:cNvGrpSpPr/>
            <p:nvPr/>
          </p:nvGrpSpPr>
          <p:grpSpPr>
            <a:xfrm rot="1398551" flipH="1">
              <a:off x="1087893" y="3855029"/>
              <a:ext cx="1522160" cy="1254196"/>
              <a:chOff x="698956" y="6526827"/>
              <a:chExt cx="1522132" cy="1254173"/>
            </a:xfrm>
          </p:grpSpPr>
          <p:grpSp>
            <p:nvGrpSpPr>
              <p:cNvPr id="120" name="Google Shape;120;p15"/>
              <p:cNvGrpSpPr/>
              <p:nvPr/>
            </p:nvGrpSpPr>
            <p:grpSpPr>
              <a:xfrm>
                <a:off x="970014" y="6599642"/>
                <a:ext cx="1251074" cy="1089966"/>
                <a:chOff x="2227541" y="6011760"/>
                <a:chExt cx="2864180" cy="2495343"/>
              </a:xfrm>
            </p:grpSpPr>
            <p:sp>
              <p:nvSpPr>
                <p:cNvPr id="121" name="Google Shape;121;p15"/>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5"/>
                <p:cNvGrpSpPr/>
                <p:nvPr/>
              </p:nvGrpSpPr>
              <p:grpSpPr>
                <a:xfrm>
                  <a:off x="2227541" y="6635267"/>
                  <a:ext cx="2250382" cy="1871835"/>
                  <a:chOff x="2227541" y="6635267"/>
                  <a:chExt cx="2250382" cy="1871835"/>
                </a:xfrm>
              </p:grpSpPr>
              <p:sp>
                <p:nvSpPr>
                  <p:cNvPr id="123" name="Google Shape;123;p15"/>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 name="Google Shape;126;p15"/>
              <p:cNvGrpSpPr/>
              <p:nvPr/>
            </p:nvGrpSpPr>
            <p:grpSpPr>
              <a:xfrm>
                <a:off x="698956" y="6526827"/>
                <a:ext cx="761443" cy="1254173"/>
                <a:chOff x="1668617" y="5683195"/>
                <a:chExt cx="1743230" cy="2871275"/>
              </a:xfrm>
            </p:grpSpPr>
            <p:sp>
              <p:nvSpPr>
                <p:cNvPr id="127" name="Google Shape;127;p15"/>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5"/>
                <p:cNvGrpSpPr/>
                <p:nvPr/>
              </p:nvGrpSpPr>
              <p:grpSpPr>
                <a:xfrm>
                  <a:off x="2252110" y="6027996"/>
                  <a:ext cx="1159737" cy="2526474"/>
                  <a:chOff x="2252110" y="6027996"/>
                  <a:chExt cx="1159737" cy="2526474"/>
                </a:xfrm>
              </p:grpSpPr>
              <p:sp>
                <p:nvSpPr>
                  <p:cNvPr id="129" name="Google Shape;129;p15"/>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 name="Google Shape;133;p15"/>
            <p:cNvSpPr/>
            <p:nvPr/>
          </p:nvSpPr>
          <p:spPr>
            <a:xfrm flipH="1">
              <a:off x="1175358" y="4705391"/>
              <a:ext cx="1701494" cy="434364"/>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6356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134"/>
        <p:cNvGrpSpPr/>
        <p:nvPr/>
      </p:nvGrpSpPr>
      <p:grpSpPr>
        <a:xfrm>
          <a:off x="0" y="0"/>
          <a:ext cx="0" cy="0"/>
          <a:chOff x="0" y="0"/>
          <a:chExt cx="0" cy="0"/>
        </a:xfrm>
      </p:grpSpPr>
      <p:grpSp>
        <p:nvGrpSpPr>
          <p:cNvPr id="135" name="Google Shape;135;p16"/>
          <p:cNvGrpSpPr/>
          <p:nvPr/>
        </p:nvGrpSpPr>
        <p:grpSpPr>
          <a:xfrm rot="244921">
            <a:off x="647179" y="3832742"/>
            <a:ext cx="1145761" cy="872458"/>
            <a:chOff x="3077675" y="6690087"/>
            <a:chExt cx="2525088" cy="1922768"/>
          </a:xfrm>
        </p:grpSpPr>
        <p:sp>
          <p:nvSpPr>
            <p:cNvPr id="136" name="Google Shape;136;p16"/>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6"/>
          <p:cNvGrpSpPr/>
          <p:nvPr/>
        </p:nvGrpSpPr>
        <p:grpSpPr>
          <a:xfrm rot="-1537546">
            <a:off x="604994" y="3763987"/>
            <a:ext cx="488794" cy="774382"/>
            <a:chOff x="-1904298" y="1056455"/>
            <a:chExt cx="581725" cy="921611"/>
          </a:xfrm>
        </p:grpSpPr>
        <p:sp>
          <p:nvSpPr>
            <p:cNvPr id="141" name="Google Shape;141;p16"/>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p:nvPr/>
        </p:nvSpPr>
        <p:spPr>
          <a:xfrm>
            <a:off x="1" y="3744009"/>
            <a:ext cx="1536033" cy="1399598"/>
          </a:xfrm>
          <a:custGeom>
            <a:avLst/>
            <a:gdLst/>
            <a:ahLst/>
            <a:cxnLst/>
            <a:rect l="l" t="t" r="r" b="b"/>
            <a:pathLst>
              <a:path w="57091" h="52020" extrusionOk="0">
                <a:moveTo>
                  <a:pt x="167" y="14181"/>
                </a:moveTo>
                <a:cubicBezTo>
                  <a:pt x="845" y="14181"/>
                  <a:pt x="14859" y="1"/>
                  <a:pt x="24658" y="18574"/>
                </a:cubicBezTo>
                <a:cubicBezTo>
                  <a:pt x="34457" y="37160"/>
                  <a:pt x="57090" y="28040"/>
                  <a:pt x="50840" y="52019"/>
                </a:cubicBezTo>
                <a:lnTo>
                  <a:pt x="0" y="52019"/>
                </a:lnTo>
                <a:close/>
              </a:path>
            </a:pathLst>
          </a:custGeom>
          <a:solidFill>
            <a:srgbClr val="3FB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2292986" y="714386"/>
            <a:ext cx="6851022" cy="4429224"/>
          </a:xfrm>
          <a:custGeom>
            <a:avLst/>
            <a:gdLst/>
            <a:ahLst/>
            <a:cxnLst/>
            <a:rect l="l" t="t" r="r" b="b"/>
            <a:pathLst>
              <a:path w="213944" h="138316" extrusionOk="0">
                <a:moveTo>
                  <a:pt x="187607" y="17884"/>
                </a:moveTo>
                <a:cubicBezTo>
                  <a:pt x="185262" y="10061"/>
                  <a:pt x="178440" y="0"/>
                  <a:pt x="158818" y="500"/>
                </a:cubicBezTo>
                <a:cubicBezTo>
                  <a:pt x="138756" y="1012"/>
                  <a:pt x="122325" y="29659"/>
                  <a:pt x="89500" y="43720"/>
                </a:cubicBezTo>
                <a:cubicBezTo>
                  <a:pt x="72260" y="51114"/>
                  <a:pt x="1" y="63092"/>
                  <a:pt x="41589" y="138315"/>
                </a:cubicBezTo>
                <a:lnTo>
                  <a:pt x="60425" y="138315"/>
                </a:lnTo>
                <a:lnTo>
                  <a:pt x="186881" y="138315"/>
                </a:lnTo>
                <a:lnTo>
                  <a:pt x="213944" y="138315"/>
                </a:lnTo>
                <a:lnTo>
                  <a:pt x="213944" y="33588"/>
                </a:lnTo>
                <a:cubicBezTo>
                  <a:pt x="211241" y="26349"/>
                  <a:pt x="204455" y="18038"/>
                  <a:pt x="187607" y="17884"/>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838848" y="1324408"/>
            <a:ext cx="4536814" cy="2368458"/>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7" name="Google Shape;147;p16"/>
          <p:cNvSpPr txBox="1">
            <a:spLocks noGrp="1"/>
          </p:cNvSpPr>
          <p:nvPr>
            <p:ph type="subTitle" idx="1"/>
          </p:nvPr>
        </p:nvSpPr>
        <p:spPr>
          <a:xfrm>
            <a:off x="1528650" y="1342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48" name="Google Shape;148;p16"/>
          <p:cNvSpPr txBox="1">
            <a:spLocks noGrp="1"/>
          </p:cNvSpPr>
          <p:nvPr>
            <p:ph type="subTitle" idx="2"/>
          </p:nvPr>
        </p:nvSpPr>
        <p:spPr>
          <a:xfrm>
            <a:off x="5008050" y="1342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49" name="Google Shape;149;p16"/>
          <p:cNvSpPr txBox="1">
            <a:spLocks noGrp="1"/>
          </p:cNvSpPr>
          <p:nvPr>
            <p:ph type="title" idx="3"/>
          </p:nvPr>
        </p:nvSpPr>
        <p:spPr>
          <a:xfrm>
            <a:off x="15286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150" name="Google Shape;150;p16"/>
          <p:cNvSpPr txBox="1">
            <a:spLocks noGrp="1"/>
          </p:cNvSpPr>
          <p:nvPr>
            <p:ph type="subTitle" idx="4"/>
          </p:nvPr>
        </p:nvSpPr>
        <p:spPr>
          <a:xfrm>
            <a:off x="5008050" y="2940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51" name="Google Shape;151;p16"/>
          <p:cNvSpPr txBox="1">
            <a:spLocks noGrp="1"/>
          </p:cNvSpPr>
          <p:nvPr>
            <p:ph type="title" idx="5"/>
          </p:nvPr>
        </p:nvSpPr>
        <p:spPr>
          <a:xfrm>
            <a:off x="1528650" y="2210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152" name="Google Shape;152;p16"/>
          <p:cNvSpPr txBox="1">
            <a:spLocks noGrp="1"/>
          </p:cNvSpPr>
          <p:nvPr>
            <p:ph type="title" idx="6"/>
          </p:nvPr>
        </p:nvSpPr>
        <p:spPr>
          <a:xfrm>
            <a:off x="5008050" y="2210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153" name="Google Shape;153;p16"/>
          <p:cNvSpPr txBox="1">
            <a:spLocks noGrp="1"/>
          </p:cNvSpPr>
          <p:nvPr>
            <p:ph type="subTitle" idx="7"/>
          </p:nvPr>
        </p:nvSpPr>
        <p:spPr>
          <a:xfrm>
            <a:off x="1528650" y="2940100"/>
            <a:ext cx="2607300" cy="992700"/>
          </a:xfrm>
          <a:prstGeom prst="rect">
            <a:avLst/>
          </a:prstGeom>
        </p:spPr>
        <p:txBody>
          <a:bodyPr spcFirstLastPara="1" wrap="square" lIns="91425" tIns="91425" rIns="91425" bIns="0" anchor="b"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54" name="Google Shape;154;p16"/>
          <p:cNvSpPr txBox="1">
            <a:spLocks noGrp="1"/>
          </p:cNvSpPr>
          <p:nvPr>
            <p:ph type="title" idx="8"/>
          </p:nvPr>
        </p:nvSpPr>
        <p:spPr>
          <a:xfrm>
            <a:off x="5008050" y="3808350"/>
            <a:ext cx="2607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Tree>
    <p:extLst>
      <p:ext uri="{BB962C8B-B14F-4D97-AF65-F5344CB8AC3E}">
        <p14:creationId xmlns:p14="http://schemas.microsoft.com/office/powerpoint/2010/main" val="19011595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our Columns 1">
  <p:cSld name="Four Columns 1">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 name="Google Shape;157;p17"/>
          <p:cNvSpPr txBox="1">
            <a:spLocks noGrp="1"/>
          </p:cNvSpPr>
          <p:nvPr>
            <p:ph type="title" idx="2"/>
          </p:nvPr>
        </p:nvSpPr>
        <p:spPr>
          <a:xfrm>
            <a:off x="717513" y="1608375"/>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solidFill>
                  <a:srgbClr val="053B5C"/>
                </a:solidFill>
              </a:defRPr>
            </a:lvl1pPr>
            <a:lvl2pPr lvl="1" algn="r" rtl="0">
              <a:spcBef>
                <a:spcPts val="0"/>
              </a:spcBef>
              <a:spcAft>
                <a:spcPts val="0"/>
              </a:spcAft>
              <a:buNone/>
              <a:defRPr sz="1800">
                <a:solidFill>
                  <a:srgbClr val="053B5C"/>
                </a:solidFill>
              </a:defRPr>
            </a:lvl2pPr>
            <a:lvl3pPr lvl="2" algn="r" rtl="0">
              <a:spcBef>
                <a:spcPts val="0"/>
              </a:spcBef>
              <a:spcAft>
                <a:spcPts val="0"/>
              </a:spcAft>
              <a:buNone/>
              <a:defRPr sz="1800">
                <a:solidFill>
                  <a:srgbClr val="053B5C"/>
                </a:solidFill>
              </a:defRPr>
            </a:lvl3pPr>
            <a:lvl4pPr lvl="3" algn="r" rtl="0">
              <a:spcBef>
                <a:spcPts val="0"/>
              </a:spcBef>
              <a:spcAft>
                <a:spcPts val="0"/>
              </a:spcAft>
              <a:buNone/>
              <a:defRPr sz="1800">
                <a:solidFill>
                  <a:srgbClr val="053B5C"/>
                </a:solidFill>
              </a:defRPr>
            </a:lvl4pPr>
            <a:lvl5pPr lvl="4" algn="r" rtl="0">
              <a:spcBef>
                <a:spcPts val="0"/>
              </a:spcBef>
              <a:spcAft>
                <a:spcPts val="0"/>
              </a:spcAft>
              <a:buNone/>
              <a:defRPr sz="1800">
                <a:solidFill>
                  <a:srgbClr val="053B5C"/>
                </a:solidFill>
              </a:defRPr>
            </a:lvl5pPr>
            <a:lvl6pPr lvl="5" algn="r" rtl="0">
              <a:spcBef>
                <a:spcPts val="0"/>
              </a:spcBef>
              <a:spcAft>
                <a:spcPts val="0"/>
              </a:spcAft>
              <a:buNone/>
              <a:defRPr sz="1800">
                <a:solidFill>
                  <a:srgbClr val="053B5C"/>
                </a:solidFill>
              </a:defRPr>
            </a:lvl6pPr>
            <a:lvl7pPr lvl="6" algn="r" rtl="0">
              <a:spcBef>
                <a:spcPts val="0"/>
              </a:spcBef>
              <a:spcAft>
                <a:spcPts val="0"/>
              </a:spcAft>
              <a:buNone/>
              <a:defRPr sz="1800">
                <a:solidFill>
                  <a:srgbClr val="053B5C"/>
                </a:solidFill>
              </a:defRPr>
            </a:lvl7pPr>
            <a:lvl8pPr lvl="7" algn="r" rtl="0">
              <a:spcBef>
                <a:spcPts val="0"/>
              </a:spcBef>
              <a:spcAft>
                <a:spcPts val="0"/>
              </a:spcAft>
              <a:buNone/>
              <a:defRPr sz="1800">
                <a:solidFill>
                  <a:srgbClr val="053B5C"/>
                </a:solidFill>
              </a:defRPr>
            </a:lvl8pPr>
            <a:lvl9pPr lvl="8" algn="r" rtl="0">
              <a:spcBef>
                <a:spcPts val="0"/>
              </a:spcBef>
              <a:spcAft>
                <a:spcPts val="0"/>
              </a:spcAft>
              <a:buNone/>
              <a:defRPr sz="1800">
                <a:solidFill>
                  <a:srgbClr val="053B5C"/>
                </a:solidFill>
              </a:defRPr>
            </a:lvl9pPr>
          </a:lstStyle>
          <a:p>
            <a:endParaRPr/>
          </a:p>
        </p:txBody>
      </p:sp>
      <p:sp>
        <p:nvSpPr>
          <p:cNvPr id="158" name="Google Shape;158;p17"/>
          <p:cNvSpPr txBox="1">
            <a:spLocks noGrp="1"/>
          </p:cNvSpPr>
          <p:nvPr>
            <p:ph type="subTitle" idx="1"/>
          </p:nvPr>
        </p:nvSpPr>
        <p:spPr>
          <a:xfrm>
            <a:off x="717513" y="2011675"/>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053B5C"/>
                </a:solidFill>
              </a:defRPr>
            </a:lvl1pPr>
            <a:lvl2pPr lvl="1" algn="r" rtl="0">
              <a:spcBef>
                <a:spcPts val="1600"/>
              </a:spcBef>
              <a:spcAft>
                <a:spcPts val="0"/>
              </a:spcAft>
              <a:buNone/>
              <a:defRPr>
                <a:solidFill>
                  <a:srgbClr val="053B5C"/>
                </a:solidFill>
              </a:defRPr>
            </a:lvl2pPr>
            <a:lvl3pPr lvl="2" algn="r" rtl="0">
              <a:spcBef>
                <a:spcPts val="1600"/>
              </a:spcBef>
              <a:spcAft>
                <a:spcPts val="0"/>
              </a:spcAft>
              <a:buNone/>
              <a:defRPr>
                <a:solidFill>
                  <a:srgbClr val="053B5C"/>
                </a:solidFill>
              </a:defRPr>
            </a:lvl3pPr>
            <a:lvl4pPr lvl="3" algn="r" rtl="0">
              <a:spcBef>
                <a:spcPts val="1600"/>
              </a:spcBef>
              <a:spcAft>
                <a:spcPts val="0"/>
              </a:spcAft>
              <a:buNone/>
              <a:defRPr>
                <a:solidFill>
                  <a:srgbClr val="053B5C"/>
                </a:solidFill>
              </a:defRPr>
            </a:lvl4pPr>
            <a:lvl5pPr lvl="4" algn="r" rtl="0">
              <a:spcBef>
                <a:spcPts val="1600"/>
              </a:spcBef>
              <a:spcAft>
                <a:spcPts val="0"/>
              </a:spcAft>
              <a:buNone/>
              <a:defRPr>
                <a:solidFill>
                  <a:srgbClr val="053B5C"/>
                </a:solidFill>
              </a:defRPr>
            </a:lvl5pPr>
            <a:lvl6pPr lvl="5" algn="r" rtl="0">
              <a:spcBef>
                <a:spcPts val="1600"/>
              </a:spcBef>
              <a:spcAft>
                <a:spcPts val="0"/>
              </a:spcAft>
              <a:buNone/>
              <a:defRPr>
                <a:solidFill>
                  <a:srgbClr val="053B5C"/>
                </a:solidFill>
              </a:defRPr>
            </a:lvl6pPr>
            <a:lvl7pPr lvl="6" algn="r" rtl="0">
              <a:spcBef>
                <a:spcPts val="1600"/>
              </a:spcBef>
              <a:spcAft>
                <a:spcPts val="0"/>
              </a:spcAft>
              <a:buNone/>
              <a:defRPr>
                <a:solidFill>
                  <a:srgbClr val="053B5C"/>
                </a:solidFill>
              </a:defRPr>
            </a:lvl7pPr>
            <a:lvl8pPr lvl="7" algn="r" rtl="0">
              <a:spcBef>
                <a:spcPts val="1600"/>
              </a:spcBef>
              <a:spcAft>
                <a:spcPts val="0"/>
              </a:spcAft>
              <a:buNone/>
              <a:defRPr>
                <a:solidFill>
                  <a:srgbClr val="053B5C"/>
                </a:solidFill>
              </a:defRPr>
            </a:lvl8pPr>
            <a:lvl9pPr lvl="8" algn="r" rtl="0">
              <a:spcBef>
                <a:spcPts val="1600"/>
              </a:spcBef>
              <a:spcAft>
                <a:spcPts val="1600"/>
              </a:spcAft>
              <a:buNone/>
              <a:defRPr>
                <a:solidFill>
                  <a:srgbClr val="053B5C"/>
                </a:solidFill>
              </a:defRPr>
            </a:lvl9pPr>
          </a:lstStyle>
          <a:p>
            <a:endParaRPr/>
          </a:p>
        </p:txBody>
      </p:sp>
      <p:sp>
        <p:nvSpPr>
          <p:cNvPr id="159" name="Google Shape;159;p17"/>
          <p:cNvSpPr txBox="1">
            <a:spLocks noGrp="1"/>
          </p:cNvSpPr>
          <p:nvPr>
            <p:ph type="title" idx="3"/>
          </p:nvPr>
        </p:nvSpPr>
        <p:spPr>
          <a:xfrm>
            <a:off x="6441667" y="1608375"/>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160" name="Google Shape;160;p17"/>
          <p:cNvSpPr txBox="1">
            <a:spLocks noGrp="1"/>
          </p:cNvSpPr>
          <p:nvPr>
            <p:ph type="subTitle" idx="4"/>
          </p:nvPr>
        </p:nvSpPr>
        <p:spPr>
          <a:xfrm>
            <a:off x="6441667" y="2011675"/>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161" name="Google Shape;161;p17"/>
          <p:cNvSpPr txBox="1">
            <a:spLocks noGrp="1"/>
          </p:cNvSpPr>
          <p:nvPr>
            <p:ph type="title" idx="5"/>
          </p:nvPr>
        </p:nvSpPr>
        <p:spPr>
          <a:xfrm>
            <a:off x="717513" y="3301352"/>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solidFill>
                  <a:srgbClr val="053B5C"/>
                </a:solidFill>
              </a:defRPr>
            </a:lvl1pPr>
            <a:lvl2pPr lvl="1" algn="r" rtl="0">
              <a:spcBef>
                <a:spcPts val="0"/>
              </a:spcBef>
              <a:spcAft>
                <a:spcPts val="0"/>
              </a:spcAft>
              <a:buNone/>
              <a:defRPr sz="1800">
                <a:solidFill>
                  <a:srgbClr val="053B5C"/>
                </a:solidFill>
              </a:defRPr>
            </a:lvl2pPr>
            <a:lvl3pPr lvl="2" algn="r" rtl="0">
              <a:spcBef>
                <a:spcPts val="0"/>
              </a:spcBef>
              <a:spcAft>
                <a:spcPts val="0"/>
              </a:spcAft>
              <a:buNone/>
              <a:defRPr sz="1800">
                <a:solidFill>
                  <a:srgbClr val="053B5C"/>
                </a:solidFill>
              </a:defRPr>
            </a:lvl3pPr>
            <a:lvl4pPr lvl="3" algn="r" rtl="0">
              <a:spcBef>
                <a:spcPts val="0"/>
              </a:spcBef>
              <a:spcAft>
                <a:spcPts val="0"/>
              </a:spcAft>
              <a:buNone/>
              <a:defRPr sz="1800">
                <a:solidFill>
                  <a:srgbClr val="053B5C"/>
                </a:solidFill>
              </a:defRPr>
            </a:lvl4pPr>
            <a:lvl5pPr lvl="4" algn="r" rtl="0">
              <a:spcBef>
                <a:spcPts val="0"/>
              </a:spcBef>
              <a:spcAft>
                <a:spcPts val="0"/>
              </a:spcAft>
              <a:buNone/>
              <a:defRPr sz="1800">
                <a:solidFill>
                  <a:srgbClr val="053B5C"/>
                </a:solidFill>
              </a:defRPr>
            </a:lvl5pPr>
            <a:lvl6pPr lvl="5" algn="r" rtl="0">
              <a:spcBef>
                <a:spcPts val="0"/>
              </a:spcBef>
              <a:spcAft>
                <a:spcPts val="0"/>
              </a:spcAft>
              <a:buNone/>
              <a:defRPr sz="1800">
                <a:solidFill>
                  <a:srgbClr val="053B5C"/>
                </a:solidFill>
              </a:defRPr>
            </a:lvl6pPr>
            <a:lvl7pPr lvl="6" algn="r" rtl="0">
              <a:spcBef>
                <a:spcPts val="0"/>
              </a:spcBef>
              <a:spcAft>
                <a:spcPts val="0"/>
              </a:spcAft>
              <a:buNone/>
              <a:defRPr sz="1800">
                <a:solidFill>
                  <a:srgbClr val="053B5C"/>
                </a:solidFill>
              </a:defRPr>
            </a:lvl7pPr>
            <a:lvl8pPr lvl="7" algn="r" rtl="0">
              <a:spcBef>
                <a:spcPts val="0"/>
              </a:spcBef>
              <a:spcAft>
                <a:spcPts val="0"/>
              </a:spcAft>
              <a:buNone/>
              <a:defRPr sz="1800">
                <a:solidFill>
                  <a:srgbClr val="053B5C"/>
                </a:solidFill>
              </a:defRPr>
            </a:lvl8pPr>
            <a:lvl9pPr lvl="8" algn="r" rtl="0">
              <a:spcBef>
                <a:spcPts val="0"/>
              </a:spcBef>
              <a:spcAft>
                <a:spcPts val="0"/>
              </a:spcAft>
              <a:buNone/>
              <a:defRPr sz="1800">
                <a:solidFill>
                  <a:srgbClr val="053B5C"/>
                </a:solidFill>
              </a:defRPr>
            </a:lvl9pPr>
          </a:lstStyle>
          <a:p>
            <a:endParaRPr/>
          </a:p>
        </p:txBody>
      </p:sp>
      <p:sp>
        <p:nvSpPr>
          <p:cNvPr id="162" name="Google Shape;162;p17"/>
          <p:cNvSpPr txBox="1">
            <a:spLocks noGrp="1"/>
          </p:cNvSpPr>
          <p:nvPr>
            <p:ph type="subTitle" idx="6"/>
          </p:nvPr>
        </p:nvSpPr>
        <p:spPr>
          <a:xfrm>
            <a:off x="717513" y="3704652"/>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053B5C"/>
                </a:solidFill>
              </a:defRPr>
            </a:lvl1pPr>
            <a:lvl2pPr lvl="1" algn="r" rtl="0">
              <a:spcBef>
                <a:spcPts val="1600"/>
              </a:spcBef>
              <a:spcAft>
                <a:spcPts val="0"/>
              </a:spcAft>
              <a:buNone/>
              <a:defRPr>
                <a:solidFill>
                  <a:srgbClr val="053B5C"/>
                </a:solidFill>
              </a:defRPr>
            </a:lvl2pPr>
            <a:lvl3pPr lvl="2" algn="r" rtl="0">
              <a:spcBef>
                <a:spcPts val="1600"/>
              </a:spcBef>
              <a:spcAft>
                <a:spcPts val="0"/>
              </a:spcAft>
              <a:buNone/>
              <a:defRPr>
                <a:solidFill>
                  <a:srgbClr val="053B5C"/>
                </a:solidFill>
              </a:defRPr>
            </a:lvl3pPr>
            <a:lvl4pPr lvl="3" algn="r" rtl="0">
              <a:spcBef>
                <a:spcPts val="1600"/>
              </a:spcBef>
              <a:spcAft>
                <a:spcPts val="0"/>
              </a:spcAft>
              <a:buNone/>
              <a:defRPr>
                <a:solidFill>
                  <a:srgbClr val="053B5C"/>
                </a:solidFill>
              </a:defRPr>
            </a:lvl4pPr>
            <a:lvl5pPr lvl="4" algn="r" rtl="0">
              <a:spcBef>
                <a:spcPts val="1600"/>
              </a:spcBef>
              <a:spcAft>
                <a:spcPts val="0"/>
              </a:spcAft>
              <a:buNone/>
              <a:defRPr>
                <a:solidFill>
                  <a:srgbClr val="053B5C"/>
                </a:solidFill>
              </a:defRPr>
            </a:lvl5pPr>
            <a:lvl6pPr lvl="5" algn="r" rtl="0">
              <a:spcBef>
                <a:spcPts val="1600"/>
              </a:spcBef>
              <a:spcAft>
                <a:spcPts val="0"/>
              </a:spcAft>
              <a:buNone/>
              <a:defRPr>
                <a:solidFill>
                  <a:srgbClr val="053B5C"/>
                </a:solidFill>
              </a:defRPr>
            </a:lvl6pPr>
            <a:lvl7pPr lvl="6" algn="r" rtl="0">
              <a:spcBef>
                <a:spcPts val="1600"/>
              </a:spcBef>
              <a:spcAft>
                <a:spcPts val="0"/>
              </a:spcAft>
              <a:buNone/>
              <a:defRPr>
                <a:solidFill>
                  <a:srgbClr val="053B5C"/>
                </a:solidFill>
              </a:defRPr>
            </a:lvl7pPr>
            <a:lvl8pPr lvl="7" algn="r" rtl="0">
              <a:spcBef>
                <a:spcPts val="1600"/>
              </a:spcBef>
              <a:spcAft>
                <a:spcPts val="0"/>
              </a:spcAft>
              <a:buNone/>
              <a:defRPr>
                <a:solidFill>
                  <a:srgbClr val="053B5C"/>
                </a:solidFill>
              </a:defRPr>
            </a:lvl8pPr>
            <a:lvl9pPr lvl="8" algn="r" rtl="0">
              <a:spcBef>
                <a:spcPts val="1600"/>
              </a:spcBef>
              <a:spcAft>
                <a:spcPts val="1600"/>
              </a:spcAft>
              <a:buNone/>
              <a:defRPr>
                <a:solidFill>
                  <a:srgbClr val="053B5C"/>
                </a:solidFill>
              </a:defRPr>
            </a:lvl9pPr>
          </a:lstStyle>
          <a:p>
            <a:endParaRPr/>
          </a:p>
        </p:txBody>
      </p:sp>
      <p:sp>
        <p:nvSpPr>
          <p:cNvPr id="163" name="Google Shape;163;p17"/>
          <p:cNvSpPr txBox="1">
            <a:spLocks noGrp="1"/>
          </p:cNvSpPr>
          <p:nvPr>
            <p:ph type="title" idx="7"/>
          </p:nvPr>
        </p:nvSpPr>
        <p:spPr>
          <a:xfrm>
            <a:off x="6441667" y="3301352"/>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164" name="Google Shape;164;p17"/>
          <p:cNvSpPr txBox="1">
            <a:spLocks noGrp="1"/>
          </p:cNvSpPr>
          <p:nvPr>
            <p:ph type="subTitle" idx="8"/>
          </p:nvPr>
        </p:nvSpPr>
        <p:spPr>
          <a:xfrm>
            <a:off x="6441667" y="3704652"/>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grpSp>
        <p:nvGrpSpPr>
          <p:cNvPr id="165" name="Google Shape;165;p17"/>
          <p:cNvGrpSpPr/>
          <p:nvPr/>
        </p:nvGrpSpPr>
        <p:grpSpPr>
          <a:xfrm>
            <a:off x="7676452" y="-6"/>
            <a:ext cx="1430732" cy="1059983"/>
            <a:chOff x="7676452" y="-6"/>
            <a:chExt cx="1430732" cy="1059983"/>
          </a:xfrm>
        </p:grpSpPr>
        <p:grpSp>
          <p:nvGrpSpPr>
            <p:cNvPr id="166" name="Google Shape;166;p17"/>
            <p:cNvGrpSpPr/>
            <p:nvPr/>
          </p:nvGrpSpPr>
          <p:grpSpPr>
            <a:xfrm rot="10690018">
              <a:off x="7690194" y="79769"/>
              <a:ext cx="1152535" cy="877616"/>
              <a:chOff x="3077675" y="6690087"/>
              <a:chExt cx="2525088" cy="1922768"/>
            </a:xfrm>
          </p:grpSpPr>
          <p:sp>
            <p:nvSpPr>
              <p:cNvPr id="167" name="Google Shape;167;p17"/>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7"/>
            <p:cNvGrpSpPr/>
            <p:nvPr/>
          </p:nvGrpSpPr>
          <p:grpSpPr>
            <a:xfrm rot="8905895">
              <a:off x="8402486" y="210113"/>
              <a:ext cx="491590" cy="778812"/>
              <a:chOff x="-1904298" y="1056455"/>
              <a:chExt cx="581725" cy="921611"/>
            </a:xfrm>
          </p:grpSpPr>
          <p:sp>
            <p:nvSpPr>
              <p:cNvPr id="172" name="Google Shape;172;p17"/>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7"/>
            <p:cNvSpPr/>
            <p:nvPr/>
          </p:nvSpPr>
          <p:spPr>
            <a:xfrm rot="10800000" flipH="1">
              <a:off x="7676500" y="-6"/>
              <a:ext cx="1430684" cy="365231"/>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1736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175"/>
        <p:cNvGrpSpPr/>
        <p:nvPr/>
      </p:nvGrpSpPr>
      <p:grpSpPr>
        <a:xfrm>
          <a:off x="0" y="0"/>
          <a:ext cx="0" cy="0"/>
          <a:chOff x="0" y="0"/>
          <a:chExt cx="0" cy="0"/>
        </a:xfrm>
      </p:grpSpPr>
      <p:grpSp>
        <p:nvGrpSpPr>
          <p:cNvPr id="176" name="Google Shape;176;p18"/>
          <p:cNvGrpSpPr/>
          <p:nvPr/>
        </p:nvGrpSpPr>
        <p:grpSpPr>
          <a:xfrm rot="199848" flipH="1">
            <a:off x="1146238" y="3853117"/>
            <a:ext cx="581719" cy="921601"/>
            <a:chOff x="-1904298" y="1056455"/>
            <a:chExt cx="581725" cy="921611"/>
          </a:xfrm>
        </p:grpSpPr>
        <p:sp>
          <p:nvSpPr>
            <p:cNvPr id="177" name="Google Shape;177;p18"/>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8"/>
          <p:cNvGrpSpPr/>
          <p:nvPr/>
        </p:nvGrpSpPr>
        <p:grpSpPr>
          <a:xfrm flipH="1">
            <a:off x="1561015" y="3934149"/>
            <a:ext cx="878448" cy="863379"/>
            <a:chOff x="-5358445" y="839844"/>
            <a:chExt cx="1391711" cy="1367837"/>
          </a:xfrm>
        </p:grpSpPr>
        <p:sp>
          <p:nvSpPr>
            <p:cNvPr id="180" name="Google Shape;180;p18"/>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8"/>
          <p:cNvGrpSpPr/>
          <p:nvPr/>
        </p:nvGrpSpPr>
        <p:grpSpPr>
          <a:xfrm rot="1263781" flipH="1">
            <a:off x="538221" y="4030012"/>
            <a:ext cx="890375" cy="822935"/>
            <a:chOff x="-1855532" y="1600966"/>
            <a:chExt cx="890361" cy="822923"/>
          </a:xfrm>
        </p:grpSpPr>
        <p:sp>
          <p:nvSpPr>
            <p:cNvPr id="183" name="Google Shape;183;p18"/>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8"/>
          <p:cNvGrpSpPr/>
          <p:nvPr/>
        </p:nvGrpSpPr>
        <p:grpSpPr>
          <a:xfrm flipH="1">
            <a:off x="1" y="2854047"/>
            <a:ext cx="9144001" cy="2289456"/>
            <a:chOff x="271750" y="2423875"/>
            <a:chExt cx="7077400" cy="1772025"/>
          </a:xfrm>
        </p:grpSpPr>
        <p:sp>
          <p:nvSpPr>
            <p:cNvPr id="186" name="Google Shape;186;p18"/>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8"/>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18"/>
          <p:cNvSpPr txBox="1">
            <a:spLocks noGrp="1"/>
          </p:cNvSpPr>
          <p:nvPr>
            <p:ph type="title" idx="2"/>
          </p:nvPr>
        </p:nvSpPr>
        <p:spPr>
          <a:xfrm>
            <a:off x="1087250"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a:endParaRPr/>
          </a:p>
        </p:txBody>
      </p:sp>
      <p:sp>
        <p:nvSpPr>
          <p:cNvPr id="191" name="Google Shape;191;p18"/>
          <p:cNvSpPr txBox="1">
            <a:spLocks noGrp="1"/>
          </p:cNvSpPr>
          <p:nvPr>
            <p:ph type="subTitle" idx="1"/>
          </p:nvPr>
        </p:nvSpPr>
        <p:spPr>
          <a:xfrm>
            <a:off x="10872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192" name="Google Shape;192;p18"/>
          <p:cNvSpPr txBox="1">
            <a:spLocks noGrp="1"/>
          </p:cNvSpPr>
          <p:nvPr>
            <p:ph type="title" idx="3"/>
          </p:nvPr>
        </p:nvSpPr>
        <p:spPr>
          <a:xfrm>
            <a:off x="3665025"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a:endParaRPr/>
          </a:p>
        </p:txBody>
      </p:sp>
      <p:sp>
        <p:nvSpPr>
          <p:cNvPr id="193" name="Google Shape;193;p18"/>
          <p:cNvSpPr txBox="1">
            <a:spLocks noGrp="1"/>
          </p:cNvSpPr>
          <p:nvPr>
            <p:ph type="subTitle" idx="4"/>
          </p:nvPr>
        </p:nvSpPr>
        <p:spPr>
          <a:xfrm>
            <a:off x="366510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194" name="Google Shape;194;p18"/>
          <p:cNvSpPr txBox="1">
            <a:spLocks noGrp="1"/>
          </p:cNvSpPr>
          <p:nvPr>
            <p:ph type="title" idx="5"/>
          </p:nvPr>
        </p:nvSpPr>
        <p:spPr>
          <a:xfrm>
            <a:off x="6242950" y="1758450"/>
            <a:ext cx="18012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solidFill>
                  <a:srgbClr val="053B5C"/>
                </a:solidFill>
              </a:defRPr>
            </a:lvl1pPr>
            <a:lvl2pPr lvl="1" rtl="0">
              <a:spcBef>
                <a:spcPts val="0"/>
              </a:spcBef>
              <a:spcAft>
                <a:spcPts val="0"/>
              </a:spcAft>
              <a:buNone/>
              <a:defRPr sz="2000">
                <a:solidFill>
                  <a:srgbClr val="053B5C"/>
                </a:solidFill>
              </a:defRPr>
            </a:lvl2pPr>
            <a:lvl3pPr lvl="2" rtl="0">
              <a:spcBef>
                <a:spcPts val="0"/>
              </a:spcBef>
              <a:spcAft>
                <a:spcPts val="0"/>
              </a:spcAft>
              <a:buNone/>
              <a:defRPr sz="2000">
                <a:solidFill>
                  <a:srgbClr val="053B5C"/>
                </a:solidFill>
              </a:defRPr>
            </a:lvl3pPr>
            <a:lvl4pPr lvl="3" rtl="0">
              <a:spcBef>
                <a:spcPts val="0"/>
              </a:spcBef>
              <a:spcAft>
                <a:spcPts val="0"/>
              </a:spcAft>
              <a:buNone/>
              <a:defRPr sz="2000">
                <a:solidFill>
                  <a:srgbClr val="053B5C"/>
                </a:solidFill>
              </a:defRPr>
            </a:lvl4pPr>
            <a:lvl5pPr lvl="4" rtl="0">
              <a:spcBef>
                <a:spcPts val="0"/>
              </a:spcBef>
              <a:spcAft>
                <a:spcPts val="0"/>
              </a:spcAft>
              <a:buNone/>
              <a:defRPr sz="2000">
                <a:solidFill>
                  <a:srgbClr val="053B5C"/>
                </a:solidFill>
              </a:defRPr>
            </a:lvl5pPr>
            <a:lvl6pPr lvl="5" rtl="0">
              <a:spcBef>
                <a:spcPts val="0"/>
              </a:spcBef>
              <a:spcAft>
                <a:spcPts val="0"/>
              </a:spcAft>
              <a:buNone/>
              <a:defRPr sz="2000">
                <a:solidFill>
                  <a:srgbClr val="053B5C"/>
                </a:solidFill>
              </a:defRPr>
            </a:lvl6pPr>
            <a:lvl7pPr lvl="6" rtl="0">
              <a:spcBef>
                <a:spcPts val="0"/>
              </a:spcBef>
              <a:spcAft>
                <a:spcPts val="0"/>
              </a:spcAft>
              <a:buNone/>
              <a:defRPr sz="2000">
                <a:solidFill>
                  <a:srgbClr val="053B5C"/>
                </a:solidFill>
              </a:defRPr>
            </a:lvl7pPr>
            <a:lvl8pPr lvl="7" rtl="0">
              <a:spcBef>
                <a:spcPts val="0"/>
              </a:spcBef>
              <a:spcAft>
                <a:spcPts val="0"/>
              </a:spcAft>
              <a:buNone/>
              <a:defRPr sz="2000">
                <a:solidFill>
                  <a:srgbClr val="053B5C"/>
                </a:solidFill>
              </a:defRPr>
            </a:lvl8pPr>
            <a:lvl9pPr lvl="8" rtl="0">
              <a:spcBef>
                <a:spcPts val="0"/>
              </a:spcBef>
              <a:spcAft>
                <a:spcPts val="0"/>
              </a:spcAft>
              <a:buNone/>
              <a:defRPr sz="2000">
                <a:solidFill>
                  <a:srgbClr val="053B5C"/>
                </a:solidFill>
              </a:defRPr>
            </a:lvl9pPr>
          </a:lstStyle>
          <a:p>
            <a:endParaRPr/>
          </a:p>
        </p:txBody>
      </p:sp>
      <p:sp>
        <p:nvSpPr>
          <p:cNvPr id="195" name="Google Shape;195;p18"/>
          <p:cNvSpPr txBox="1">
            <a:spLocks noGrp="1"/>
          </p:cNvSpPr>
          <p:nvPr>
            <p:ph type="subTitle" idx="6"/>
          </p:nvPr>
        </p:nvSpPr>
        <p:spPr>
          <a:xfrm>
            <a:off x="62429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2707461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8" name="Google Shape;198;p19"/>
          <p:cNvSpPr txBox="1">
            <a:spLocks noGrp="1"/>
          </p:cNvSpPr>
          <p:nvPr>
            <p:ph type="title" idx="2"/>
          </p:nvPr>
        </p:nvSpPr>
        <p:spPr>
          <a:xfrm>
            <a:off x="5441500" y="937950"/>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199" name="Google Shape;199;p19"/>
          <p:cNvSpPr txBox="1">
            <a:spLocks noGrp="1"/>
          </p:cNvSpPr>
          <p:nvPr>
            <p:ph type="subTitle" idx="1"/>
          </p:nvPr>
        </p:nvSpPr>
        <p:spPr>
          <a:xfrm>
            <a:off x="5441500" y="1326294"/>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00" name="Google Shape;200;p19"/>
          <p:cNvSpPr txBox="1">
            <a:spLocks noGrp="1"/>
          </p:cNvSpPr>
          <p:nvPr>
            <p:ph type="title" idx="3"/>
          </p:nvPr>
        </p:nvSpPr>
        <p:spPr>
          <a:xfrm>
            <a:off x="4549625" y="2110397"/>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201" name="Google Shape;201;p19"/>
          <p:cNvSpPr txBox="1">
            <a:spLocks noGrp="1"/>
          </p:cNvSpPr>
          <p:nvPr>
            <p:ph type="subTitle" idx="4"/>
          </p:nvPr>
        </p:nvSpPr>
        <p:spPr>
          <a:xfrm>
            <a:off x="4549625" y="2498741"/>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02" name="Google Shape;202;p19"/>
          <p:cNvSpPr txBox="1">
            <a:spLocks noGrp="1"/>
          </p:cNvSpPr>
          <p:nvPr>
            <p:ph type="title" idx="5"/>
          </p:nvPr>
        </p:nvSpPr>
        <p:spPr>
          <a:xfrm>
            <a:off x="5441500" y="3447503"/>
            <a:ext cx="2706900" cy="474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defRPr>
            </a:lvl2pPr>
            <a:lvl3pPr lvl="2" rtl="0">
              <a:spcBef>
                <a:spcPts val="0"/>
              </a:spcBef>
              <a:spcAft>
                <a:spcPts val="0"/>
              </a:spcAft>
              <a:buNone/>
              <a:defRPr sz="1800">
                <a:solidFill>
                  <a:srgbClr val="053B5C"/>
                </a:solidFill>
              </a:defRPr>
            </a:lvl3pPr>
            <a:lvl4pPr lvl="3" rtl="0">
              <a:spcBef>
                <a:spcPts val="0"/>
              </a:spcBef>
              <a:spcAft>
                <a:spcPts val="0"/>
              </a:spcAft>
              <a:buNone/>
              <a:defRPr sz="1800">
                <a:solidFill>
                  <a:srgbClr val="053B5C"/>
                </a:solidFill>
              </a:defRPr>
            </a:lvl4pPr>
            <a:lvl5pPr lvl="4" rtl="0">
              <a:spcBef>
                <a:spcPts val="0"/>
              </a:spcBef>
              <a:spcAft>
                <a:spcPts val="0"/>
              </a:spcAft>
              <a:buNone/>
              <a:defRPr sz="1800">
                <a:solidFill>
                  <a:srgbClr val="053B5C"/>
                </a:solidFill>
              </a:defRPr>
            </a:lvl5pPr>
            <a:lvl6pPr lvl="5" rtl="0">
              <a:spcBef>
                <a:spcPts val="0"/>
              </a:spcBef>
              <a:spcAft>
                <a:spcPts val="0"/>
              </a:spcAft>
              <a:buNone/>
              <a:defRPr sz="1800">
                <a:solidFill>
                  <a:srgbClr val="053B5C"/>
                </a:solidFill>
              </a:defRPr>
            </a:lvl6pPr>
            <a:lvl7pPr lvl="6" rtl="0">
              <a:spcBef>
                <a:spcPts val="0"/>
              </a:spcBef>
              <a:spcAft>
                <a:spcPts val="0"/>
              </a:spcAft>
              <a:buNone/>
              <a:defRPr sz="1800">
                <a:solidFill>
                  <a:srgbClr val="053B5C"/>
                </a:solidFill>
              </a:defRPr>
            </a:lvl7pPr>
            <a:lvl8pPr lvl="7" rtl="0">
              <a:spcBef>
                <a:spcPts val="0"/>
              </a:spcBef>
              <a:spcAft>
                <a:spcPts val="0"/>
              </a:spcAft>
              <a:buNone/>
              <a:defRPr sz="1800">
                <a:solidFill>
                  <a:srgbClr val="053B5C"/>
                </a:solidFill>
              </a:defRPr>
            </a:lvl8pPr>
            <a:lvl9pPr lvl="8" rtl="0">
              <a:spcBef>
                <a:spcPts val="0"/>
              </a:spcBef>
              <a:spcAft>
                <a:spcPts val="0"/>
              </a:spcAft>
              <a:buNone/>
              <a:defRPr sz="1800">
                <a:solidFill>
                  <a:srgbClr val="053B5C"/>
                </a:solidFill>
              </a:defRPr>
            </a:lvl9pPr>
          </a:lstStyle>
          <a:p>
            <a:endParaRPr/>
          </a:p>
        </p:txBody>
      </p:sp>
      <p:sp>
        <p:nvSpPr>
          <p:cNvPr id="203" name="Google Shape;203;p19"/>
          <p:cNvSpPr txBox="1">
            <a:spLocks noGrp="1"/>
          </p:cNvSpPr>
          <p:nvPr>
            <p:ph type="subTitle" idx="6"/>
          </p:nvPr>
        </p:nvSpPr>
        <p:spPr>
          <a:xfrm>
            <a:off x="5441500" y="3835847"/>
            <a:ext cx="3084600" cy="6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519830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Columns 2">
  <p:cSld name="Three Columns 2">
    <p:spTree>
      <p:nvGrpSpPr>
        <p:cNvPr id="1" name="Shape 204"/>
        <p:cNvGrpSpPr/>
        <p:nvPr/>
      </p:nvGrpSpPr>
      <p:grpSpPr>
        <a:xfrm>
          <a:off x="0" y="0"/>
          <a:ext cx="0" cy="0"/>
          <a:chOff x="0" y="0"/>
          <a:chExt cx="0" cy="0"/>
        </a:xfrm>
      </p:grpSpPr>
      <p:grpSp>
        <p:nvGrpSpPr>
          <p:cNvPr id="205" name="Google Shape;205;p20"/>
          <p:cNvGrpSpPr/>
          <p:nvPr/>
        </p:nvGrpSpPr>
        <p:grpSpPr>
          <a:xfrm>
            <a:off x="-300" y="3427904"/>
            <a:ext cx="9143704" cy="1715603"/>
            <a:chOff x="377798" y="3469600"/>
            <a:chExt cx="7110743" cy="1334165"/>
          </a:xfrm>
        </p:grpSpPr>
        <p:sp>
          <p:nvSpPr>
            <p:cNvPr id="206" name="Google Shape;206;p20"/>
            <p:cNvSpPr/>
            <p:nvPr/>
          </p:nvSpPr>
          <p:spPr>
            <a:xfrm>
              <a:off x="2934275" y="3745525"/>
              <a:ext cx="1009075" cy="526875"/>
            </a:xfrm>
            <a:custGeom>
              <a:avLst/>
              <a:gdLst/>
              <a:ahLst/>
              <a:cxnLst/>
              <a:rect l="l" t="t" r="r" b="b"/>
              <a:pathLst>
                <a:path w="40363" h="21075" extrusionOk="0">
                  <a:moveTo>
                    <a:pt x="20277" y="1"/>
                  </a:moveTo>
                  <a:cubicBezTo>
                    <a:pt x="16705" y="1"/>
                    <a:pt x="13574" y="1834"/>
                    <a:pt x="11752" y="4608"/>
                  </a:cubicBezTo>
                  <a:cubicBezTo>
                    <a:pt x="11327" y="5242"/>
                    <a:pt x="10616" y="5583"/>
                    <a:pt x="9876" y="5583"/>
                  </a:cubicBezTo>
                  <a:cubicBezTo>
                    <a:pt x="9684" y="5583"/>
                    <a:pt x="9491" y="5560"/>
                    <a:pt x="9300" y="5513"/>
                  </a:cubicBezTo>
                  <a:cubicBezTo>
                    <a:pt x="8728" y="5382"/>
                    <a:pt x="8133" y="5299"/>
                    <a:pt x="7514" y="5299"/>
                  </a:cubicBezTo>
                  <a:cubicBezTo>
                    <a:pt x="3358" y="5299"/>
                    <a:pt x="1" y="8657"/>
                    <a:pt x="1" y="12812"/>
                  </a:cubicBezTo>
                  <a:cubicBezTo>
                    <a:pt x="1" y="16955"/>
                    <a:pt x="3358" y="20313"/>
                    <a:pt x="7514" y="20313"/>
                  </a:cubicBezTo>
                  <a:cubicBezTo>
                    <a:pt x="9204" y="20313"/>
                    <a:pt x="10764" y="19753"/>
                    <a:pt x="12026" y="18813"/>
                  </a:cubicBezTo>
                  <a:cubicBezTo>
                    <a:pt x="12454" y="18488"/>
                    <a:pt x="12967" y="18320"/>
                    <a:pt x="13478" y="18320"/>
                  </a:cubicBezTo>
                  <a:cubicBezTo>
                    <a:pt x="13905" y="18320"/>
                    <a:pt x="14331" y="18438"/>
                    <a:pt x="14705" y="18682"/>
                  </a:cubicBezTo>
                  <a:cubicBezTo>
                    <a:pt x="16312" y="19729"/>
                    <a:pt x="18217" y="20337"/>
                    <a:pt x="20277" y="20337"/>
                  </a:cubicBezTo>
                  <a:cubicBezTo>
                    <a:pt x="21361" y="20337"/>
                    <a:pt x="22396" y="20170"/>
                    <a:pt x="23373" y="19860"/>
                  </a:cubicBezTo>
                  <a:cubicBezTo>
                    <a:pt x="23615" y="19784"/>
                    <a:pt x="23866" y="19745"/>
                    <a:pt x="24114" y="19745"/>
                  </a:cubicBezTo>
                  <a:cubicBezTo>
                    <a:pt x="24525" y="19745"/>
                    <a:pt x="24929" y="19852"/>
                    <a:pt x="25278" y="20075"/>
                  </a:cubicBezTo>
                  <a:cubicBezTo>
                    <a:pt x="26314" y="20706"/>
                    <a:pt x="27516" y="21075"/>
                    <a:pt x="28814" y="21075"/>
                  </a:cubicBezTo>
                  <a:cubicBezTo>
                    <a:pt x="30409" y="21075"/>
                    <a:pt x="31886" y="20515"/>
                    <a:pt x="33041" y="19575"/>
                  </a:cubicBezTo>
                  <a:cubicBezTo>
                    <a:pt x="33472" y="19231"/>
                    <a:pt x="34006" y="19037"/>
                    <a:pt x="34544" y="19037"/>
                  </a:cubicBezTo>
                  <a:cubicBezTo>
                    <a:pt x="34808" y="19037"/>
                    <a:pt x="35072" y="19084"/>
                    <a:pt x="35327" y="19182"/>
                  </a:cubicBezTo>
                  <a:cubicBezTo>
                    <a:pt x="35743" y="19360"/>
                    <a:pt x="36208" y="19444"/>
                    <a:pt x="36684" y="19444"/>
                  </a:cubicBezTo>
                  <a:cubicBezTo>
                    <a:pt x="38720" y="19444"/>
                    <a:pt x="40363" y="17801"/>
                    <a:pt x="40363" y="15776"/>
                  </a:cubicBezTo>
                  <a:cubicBezTo>
                    <a:pt x="40363" y="13741"/>
                    <a:pt x="38720" y="12097"/>
                    <a:pt x="36684" y="12097"/>
                  </a:cubicBezTo>
                  <a:lnTo>
                    <a:pt x="36672" y="12097"/>
                  </a:lnTo>
                  <a:cubicBezTo>
                    <a:pt x="35827" y="12097"/>
                    <a:pt x="35029" y="11693"/>
                    <a:pt x="34600" y="10966"/>
                  </a:cubicBezTo>
                  <a:cubicBezTo>
                    <a:pt x="33838" y="9680"/>
                    <a:pt x="32660" y="8668"/>
                    <a:pt x="31231" y="8121"/>
                  </a:cubicBezTo>
                  <a:cubicBezTo>
                    <a:pt x="30612" y="7871"/>
                    <a:pt x="30100" y="7394"/>
                    <a:pt x="29874" y="6752"/>
                  </a:cubicBezTo>
                  <a:cubicBezTo>
                    <a:pt x="28469" y="2823"/>
                    <a:pt x="24706" y="1"/>
                    <a:pt x="20277"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4838100" y="3469600"/>
              <a:ext cx="2018425" cy="1053725"/>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377798" y="4155401"/>
              <a:ext cx="7110743" cy="648364"/>
            </a:xfrm>
            <a:custGeom>
              <a:avLst/>
              <a:gdLst/>
              <a:ahLst/>
              <a:cxnLst/>
              <a:rect l="l" t="t" r="r" b="b"/>
              <a:pathLst>
                <a:path w="285572" h="28409" extrusionOk="0">
                  <a:moveTo>
                    <a:pt x="1" y="1"/>
                  </a:moveTo>
                  <a:lnTo>
                    <a:pt x="1" y="28409"/>
                  </a:lnTo>
                  <a:lnTo>
                    <a:pt x="285572" y="28409"/>
                  </a:lnTo>
                  <a:lnTo>
                    <a:pt x="285572"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20"/>
          <p:cNvSpPr txBox="1">
            <a:spLocks noGrp="1"/>
          </p:cNvSpPr>
          <p:nvPr>
            <p:ph type="title"/>
          </p:nvPr>
        </p:nvSpPr>
        <p:spPr>
          <a:xfrm>
            <a:off x="717525" y="905150"/>
            <a:ext cx="2183400" cy="372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000"/>
              <a:buNone/>
              <a:defRPr sz="5000"/>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endParaRPr/>
          </a:p>
        </p:txBody>
      </p:sp>
      <p:sp>
        <p:nvSpPr>
          <p:cNvPr id="210" name="Google Shape;210;p20"/>
          <p:cNvSpPr txBox="1">
            <a:spLocks noGrp="1"/>
          </p:cNvSpPr>
          <p:nvPr>
            <p:ph type="subTitle" idx="1"/>
          </p:nvPr>
        </p:nvSpPr>
        <p:spPr>
          <a:xfrm>
            <a:off x="3343550"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1" name="Google Shape;211;p20"/>
          <p:cNvSpPr txBox="1">
            <a:spLocks noGrp="1"/>
          </p:cNvSpPr>
          <p:nvPr>
            <p:ph type="title" idx="2"/>
          </p:nvPr>
        </p:nvSpPr>
        <p:spPr>
          <a:xfrm>
            <a:off x="3343550"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
        <p:nvSpPr>
          <p:cNvPr id="212" name="Google Shape;212;p20"/>
          <p:cNvSpPr txBox="1">
            <a:spLocks noGrp="1"/>
          </p:cNvSpPr>
          <p:nvPr>
            <p:ph type="subTitle" idx="3"/>
          </p:nvPr>
        </p:nvSpPr>
        <p:spPr>
          <a:xfrm>
            <a:off x="5120450"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3" name="Google Shape;213;p20"/>
          <p:cNvSpPr txBox="1">
            <a:spLocks noGrp="1"/>
          </p:cNvSpPr>
          <p:nvPr>
            <p:ph type="title" idx="4"/>
          </p:nvPr>
        </p:nvSpPr>
        <p:spPr>
          <a:xfrm>
            <a:off x="5120463"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
        <p:nvSpPr>
          <p:cNvPr id="214" name="Google Shape;214;p20"/>
          <p:cNvSpPr txBox="1">
            <a:spLocks noGrp="1"/>
          </p:cNvSpPr>
          <p:nvPr>
            <p:ph type="subTitle" idx="5"/>
          </p:nvPr>
        </p:nvSpPr>
        <p:spPr>
          <a:xfrm>
            <a:off x="6897375"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5" name="Google Shape;215;p20"/>
          <p:cNvSpPr txBox="1">
            <a:spLocks noGrp="1"/>
          </p:cNvSpPr>
          <p:nvPr>
            <p:ph type="title" idx="6"/>
          </p:nvPr>
        </p:nvSpPr>
        <p:spPr>
          <a:xfrm>
            <a:off x="6897375"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26563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Columns 3">
  <p:cSld name="Three Columns 3">
    <p:bg>
      <p:bgPr>
        <a:solidFill>
          <a:schemeClr val="dk2"/>
        </a:solidFill>
        <a:effectLst/>
      </p:bgPr>
    </p:bg>
    <p:spTree>
      <p:nvGrpSpPr>
        <p:cNvPr id="1" name="Shape 216"/>
        <p:cNvGrpSpPr/>
        <p:nvPr/>
      </p:nvGrpSpPr>
      <p:grpSpPr>
        <a:xfrm>
          <a:off x="0" y="0"/>
          <a:ext cx="0" cy="0"/>
          <a:chOff x="0" y="0"/>
          <a:chExt cx="0" cy="0"/>
        </a:xfrm>
      </p:grpSpPr>
      <p:sp>
        <p:nvSpPr>
          <p:cNvPr id="217" name="Google Shape;217;p21"/>
          <p:cNvSpPr/>
          <p:nvPr/>
        </p:nvSpPr>
        <p:spPr>
          <a:xfrm flipH="1">
            <a:off x="3222649" y="1592997"/>
            <a:ext cx="5854826" cy="2933425"/>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82" y="304013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21" name="Google Shape;221;p21"/>
          <p:cNvSpPr txBox="1">
            <a:spLocks noGrp="1"/>
          </p:cNvSpPr>
          <p:nvPr>
            <p:ph type="subTitle" idx="1"/>
          </p:nvPr>
        </p:nvSpPr>
        <p:spPr>
          <a:xfrm>
            <a:off x="116255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
        <p:nvSpPr>
          <p:cNvPr id="222" name="Google Shape;222;p21"/>
          <p:cNvSpPr txBox="1">
            <a:spLocks noGrp="1"/>
          </p:cNvSpPr>
          <p:nvPr>
            <p:ph type="title" idx="2"/>
          </p:nvPr>
        </p:nvSpPr>
        <p:spPr>
          <a:xfrm>
            <a:off x="116253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23" name="Google Shape;223;p21"/>
          <p:cNvSpPr txBox="1">
            <a:spLocks noGrp="1"/>
          </p:cNvSpPr>
          <p:nvPr>
            <p:ph type="subTitle" idx="3"/>
          </p:nvPr>
        </p:nvSpPr>
        <p:spPr>
          <a:xfrm>
            <a:off x="357960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
        <p:nvSpPr>
          <p:cNvPr id="224" name="Google Shape;224;p21"/>
          <p:cNvSpPr txBox="1">
            <a:spLocks noGrp="1"/>
          </p:cNvSpPr>
          <p:nvPr>
            <p:ph type="title" idx="4"/>
          </p:nvPr>
        </p:nvSpPr>
        <p:spPr>
          <a:xfrm>
            <a:off x="357958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25" name="Google Shape;225;p21"/>
          <p:cNvSpPr txBox="1">
            <a:spLocks noGrp="1"/>
          </p:cNvSpPr>
          <p:nvPr>
            <p:ph type="subTitle" idx="5"/>
          </p:nvPr>
        </p:nvSpPr>
        <p:spPr>
          <a:xfrm>
            <a:off x="5996650" y="2509075"/>
            <a:ext cx="1984800" cy="1151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053B5C"/>
                </a:solidFill>
              </a:defRPr>
            </a:lvl1pPr>
            <a:lvl2pPr lvl="1" algn="ctr" rtl="0">
              <a:spcBef>
                <a:spcPts val="1600"/>
              </a:spcBef>
              <a:spcAft>
                <a:spcPts val="0"/>
              </a:spcAft>
              <a:buNone/>
              <a:defRPr>
                <a:solidFill>
                  <a:srgbClr val="053B5C"/>
                </a:solidFill>
              </a:defRPr>
            </a:lvl2pPr>
            <a:lvl3pPr lvl="2" algn="ctr" rtl="0">
              <a:spcBef>
                <a:spcPts val="1600"/>
              </a:spcBef>
              <a:spcAft>
                <a:spcPts val="0"/>
              </a:spcAft>
              <a:buNone/>
              <a:defRPr>
                <a:solidFill>
                  <a:srgbClr val="053B5C"/>
                </a:solidFill>
              </a:defRPr>
            </a:lvl3pPr>
            <a:lvl4pPr lvl="3" algn="ctr" rtl="0">
              <a:spcBef>
                <a:spcPts val="1600"/>
              </a:spcBef>
              <a:spcAft>
                <a:spcPts val="0"/>
              </a:spcAft>
              <a:buNone/>
              <a:defRPr>
                <a:solidFill>
                  <a:srgbClr val="053B5C"/>
                </a:solidFill>
              </a:defRPr>
            </a:lvl4pPr>
            <a:lvl5pPr lvl="4" algn="ctr" rtl="0">
              <a:spcBef>
                <a:spcPts val="1600"/>
              </a:spcBef>
              <a:spcAft>
                <a:spcPts val="0"/>
              </a:spcAft>
              <a:buNone/>
              <a:defRPr>
                <a:solidFill>
                  <a:srgbClr val="053B5C"/>
                </a:solidFill>
              </a:defRPr>
            </a:lvl5pPr>
            <a:lvl6pPr lvl="5" algn="ctr" rtl="0">
              <a:spcBef>
                <a:spcPts val="1600"/>
              </a:spcBef>
              <a:spcAft>
                <a:spcPts val="0"/>
              </a:spcAft>
              <a:buNone/>
              <a:defRPr>
                <a:solidFill>
                  <a:srgbClr val="053B5C"/>
                </a:solidFill>
              </a:defRPr>
            </a:lvl6pPr>
            <a:lvl7pPr lvl="6" algn="ctr" rtl="0">
              <a:spcBef>
                <a:spcPts val="1600"/>
              </a:spcBef>
              <a:spcAft>
                <a:spcPts val="0"/>
              </a:spcAft>
              <a:buNone/>
              <a:defRPr>
                <a:solidFill>
                  <a:srgbClr val="053B5C"/>
                </a:solidFill>
              </a:defRPr>
            </a:lvl7pPr>
            <a:lvl8pPr lvl="7" algn="ctr" rtl="0">
              <a:spcBef>
                <a:spcPts val="1600"/>
              </a:spcBef>
              <a:spcAft>
                <a:spcPts val="0"/>
              </a:spcAft>
              <a:buNone/>
              <a:defRPr>
                <a:solidFill>
                  <a:srgbClr val="053B5C"/>
                </a:solidFill>
              </a:defRPr>
            </a:lvl8pPr>
            <a:lvl9pPr lvl="8" algn="ctr" rtl="0">
              <a:spcBef>
                <a:spcPts val="1600"/>
              </a:spcBef>
              <a:spcAft>
                <a:spcPts val="1600"/>
              </a:spcAft>
              <a:buNone/>
              <a:defRPr>
                <a:solidFill>
                  <a:srgbClr val="053B5C"/>
                </a:solidFill>
              </a:defRPr>
            </a:lvl9pPr>
          </a:lstStyle>
          <a:p>
            <a:endParaRPr/>
          </a:p>
        </p:txBody>
      </p:sp>
      <p:sp>
        <p:nvSpPr>
          <p:cNvPr id="226" name="Google Shape;226;p21"/>
          <p:cNvSpPr txBox="1">
            <a:spLocks noGrp="1"/>
          </p:cNvSpPr>
          <p:nvPr>
            <p:ph type="title" idx="6"/>
          </p:nvPr>
        </p:nvSpPr>
        <p:spPr>
          <a:xfrm>
            <a:off x="5996638" y="3737250"/>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Tree>
    <p:extLst>
      <p:ext uri="{BB962C8B-B14F-4D97-AF65-F5344CB8AC3E}">
        <p14:creationId xmlns:p14="http://schemas.microsoft.com/office/powerpoint/2010/main" val="4281560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ly Title 1">
  <p:cSld name="Only Title 1">
    <p:bg>
      <p:bgPr>
        <a:solidFill>
          <a:schemeClr val="dk2"/>
        </a:solidFill>
        <a:effectLst/>
      </p:bgPr>
    </p:bg>
    <p:spTree>
      <p:nvGrpSpPr>
        <p:cNvPr id="1" name="Shape 227"/>
        <p:cNvGrpSpPr/>
        <p:nvPr/>
      </p:nvGrpSpPr>
      <p:grpSpPr>
        <a:xfrm>
          <a:off x="0" y="0"/>
          <a:ext cx="0" cy="0"/>
          <a:chOff x="0" y="0"/>
          <a:chExt cx="0" cy="0"/>
        </a:xfrm>
      </p:grpSpPr>
      <p:sp>
        <p:nvSpPr>
          <p:cNvPr id="228" name="Google Shape;228;p22"/>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29" name="Google Shape;229;p22"/>
          <p:cNvGrpSpPr/>
          <p:nvPr/>
        </p:nvGrpSpPr>
        <p:grpSpPr>
          <a:xfrm>
            <a:off x="5496559" y="4259725"/>
            <a:ext cx="3647441" cy="883785"/>
            <a:chOff x="5496559" y="4280025"/>
            <a:chExt cx="3647441" cy="883785"/>
          </a:xfrm>
        </p:grpSpPr>
        <p:sp>
          <p:nvSpPr>
            <p:cNvPr id="230" name="Google Shape;230;p22"/>
            <p:cNvSpPr/>
            <p:nvPr/>
          </p:nvSpPr>
          <p:spPr>
            <a:xfrm flipH="1">
              <a:off x="7110116" y="4280025"/>
              <a:ext cx="2033884" cy="88378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5496559" y="4663290"/>
              <a:ext cx="1937483" cy="500521"/>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4355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lumns 1">
  <p:cSld name="Two Columns 1">
    <p:spTree>
      <p:nvGrpSpPr>
        <p:cNvPr id="1" name="Shape 232"/>
        <p:cNvGrpSpPr/>
        <p:nvPr/>
      </p:nvGrpSpPr>
      <p:grpSpPr>
        <a:xfrm>
          <a:off x="0" y="0"/>
          <a:ext cx="0" cy="0"/>
          <a:chOff x="0" y="0"/>
          <a:chExt cx="0" cy="0"/>
        </a:xfrm>
      </p:grpSpPr>
      <p:grpSp>
        <p:nvGrpSpPr>
          <p:cNvPr id="233" name="Google Shape;233;p23"/>
          <p:cNvGrpSpPr/>
          <p:nvPr/>
        </p:nvGrpSpPr>
        <p:grpSpPr>
          <a:xfrm rot="-199848">
            <a:off x="7416046" y="3853117"/>
            <a:ext cx="581719" cy="921601"/>
            <a:chOff x="-1904298" y="1056455"/>
            <a:chExt cx="581725" cy="921611"/>
          </a:xfrm>
        </p:grpSpPr>
        <p:sp>
          <p:nvSpPr>
            <p:cNvPr id="234" name="Google Shape;234;p23"/>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3"/>
          <p:cNvGrpSpPr/>
          <p:nvPr/>
        </p:nvGrpSpPr>
        <p:grpSpPr>
          <a:xfrm>
            <a:off x="6704539" y="3934149"/>
            <a:ext cx="878448" cy="863379"/>
            <a:chOff x="-5358445" y="839844"/>
            <a:chExt cx="1391711" cy="1367837"/>
          </a:xfrm>
        </p:grpSpPr>
        <p:sp>
          <p:nvSpPr>
            <p:cNvPr id="237" name="Google Shape;237;p23"/>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3"/>
          <p:cNvGrpSpPr/>
          <p:nvPr/>
        </p:nvGrpSpPr>
        <p:grpSpPr>
          <a:xfrm rot="-1263781">
            <a:off x="7715407" y="4030012"/>
            <a:ext cx="890375" cy="822935"/>
            <a:chOff x="-1855532" y="1600966"/>
            <a:chExt cx="890361" cy="822923"/>
          </a:xfrm>
        </p:grpSpPr>
        <p:sp>
          <p:nvSpPr>
            <p:cNvPr id="240" name="Google Shape;240;p2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23"/>
          <p:cNvGrpSpPr/>
          <p:nvPr/>
        </p:nvGrpSpPr>
        <p:grpSpPr>
          <a:xfrm>
            <a:off x="1" y="2854047"/>
            <a:ext cx="9144001" cy="2289456"/>
            <a:chOff x="271750" y="2423875"/>
            <a:chExt cx="7077400" cy="1772025"/>
          </a:xfrm>
        </p:grpSpPr>
        <p:sp>
          <p:nvSpPr>
            <p:cNvPr id="243" name="Google Shape;243;p23"/>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3"/>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solidFill>
                  <a:srgbClr val="053B5C"/>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47" name="Google Shape;247;p23"/>
          <p:cNvSpPr txBox="1">
            <a:spLocks noGrp="1"/>
          </p:cNvSpPr>
          <p:nvPr>
            <p:ph type="title" idx="2"/>
          </p:nvPr>
        </p:nvSpPr>
        <p:spPr>
          <a:xfrm>
            <a:off x="3673625" y="1682250"/>
            <a:ext cx="1813800" cy="4926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248" name="Google Shape;248;p23"/>
          <p:cNvSpPr txBox="1">
            <a:spLocks noGrp="1"/>
          </p:cNvSpPr>
          <p:nvPr>
            <p:ph type="subTitle" idx="1"/>
          </p:nvPr>
        </p:nvSpPr>
        <p:spPr>
          <a:xfrm>
            <a:off x="3576125" y="2161750"/>
            <a:ext cx="1911300" cy="14610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solidFill>
                  <a:srgbClr val="053B5C"/>
                </a:solidFill>
              </a:defRPr>
            </a:lvl1pPr>
            <a:lvl2pPr lvl="1" algn="r" rtl="0">
              <a:spcBef>
                <a:spcPts val="1600"/>
              </a:spcBef>
              <a:spcAft>
                <a:spcPts val="0"/>
              </a:spcAft>
              <a:buNone/>
              <a:defRPr>
                <a:solidFill>
                  <a:srgbClr val="053B5C"/>
                </a:solidFill>
              </a:defRPr>
            </a:lvl2pPr>
            <a:lvl3pPr lvl="2" algn="r" rtl="0">
              <a:spcBef>
                <a:spcPts val="1600"/>
              </a:spcBef>
              <a:spcAft>
                <a:spcPts val="0"/>
              </a:spcAft>
              <a:buNone/>
              <a:defRPr>
                <a:solidFill>
                  <a:srgbClr val="053B5C"/>
                </a:solidFill>
              </a:defRPr>
            </a:lvl3pPr>
            <a:lvl4pPr lvl="3" algn="r" rtl="0">
              <a:spcBef>
                <a:spcPts val="1600"/>
              </a:spcBef>
              <a:spcAft>
                <a:spcPts val="0"/>
              </a:spcAft>
              <a:buNone/>
              <a:defRPr>
                <a:solidFill>
                  <a:srgbClr val="053B5C"/>
                </a:solidFill>
              </a:defRPr>
            </a:lvl4pPr>
            <a:lvl5pPr lvl="4" algn="r" rtl="0">
              <a:spcBef>
                <a:spcPts val="1600"/>
              </a:spcBef>
              <a:spcAft>
                <a:spcPts val="0"/>
              </a:spcAft>
              <a:buNone/>
              <a:defRPr>
                <a:solidFill>
                  <a:srgbClr val="053B5C"/>
                </a:solidFill>
              </a:defRPr>
            </a:lvl5pPr>
            <a:lvl6pPr lvl="5" algn="r" rtl="0">
              <a:spcBef>
                <a:spcPts val="1600"/>
              </a:spcBef>
              <a:spcAft>
                <a:spcPts val="0"/>
              </a:spcAft>
              <a:buNone/>
              <a:defRPr>
                <a:solidFill>
                  <a:srgbClr val="053B5C"/>
                </a:solidFill>
              </a:defRPr>
            </a:lvl6pPr>
            <a:lvl7pPr lvl="6" algn="r" rtl="0">
              <a:spcBef>
                <a:spcPts val="1600"/>
              </a:spcBef>
              <a:spcAft>
                <a:spcPts val="0"/>
              </a:spcAft>
              <a:buNone/>
              <a:defRPr>
                <a:solidFill>
                  <a:srgbClr val="053B5C"/>
                </a:solidFill>
              </a:defRPr>
            </a:lvl7pPr>
            <a:lvl8pPr lvl="7" algn="r" rtl="0">
              <a:spcBef>
                <a:spcPts val="1600"/>
              </a:spcBef>
              <a:spcAft>
                <a:spcPts val="0"/>
              </a:spcAft>
              <a:buNone/>
              <a:defRPr>
                <a:solidFill>
                  <a:srgbClr val="053B5C"/>
                </a:solidFill>
              </a:defRPr>
            </a:lvl8pPr>
            <a:lvl9pPr lvl="8" algn="r" rtl="0">
              <a:spcBef>
                <a:spcPts val="1600"/>
              </a:spcBef>
              <a:spcAft>
                <a:spcPts val="1600"/>
              </a:spcAft>
              <a:buNone/>
              <a:defRPr>
                <a:solidFill>
                  <a:srgbClr val="053B5C"/>
                </a:solidFill>
              </a:defRPr>
            </a:lvl9pPr>
          </a:lstStyle>
          <a:p>
            <a:endParaRPr/>
          </a:p>
        </p:txBody>
      </p:sp>
      <p:sp>
        <p:nvSpPr>
          <p:cNvPr id="249" name="Google Shape;249;p23"/>
          <p:cNvSpPr txBox="1">
            <a:spLocks noGrp="1"/>
          </p:cNvSpPr>
          <p:nvPr>
            <p:ph type="title" idx="3"/>
          </p:nvPr>
        </p:nvSpPr>
        <p:spPr>
          <a:xfrm>
            <a:off x="6251400" y="1682250"/>
            <a:ext cx="1813800" cy="4926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250" name="Google Shape;250;p23"/>
          <p:cNvSpPr txBox="1">
            <a:spLocks noGrp="1"/>
          </p:cNvSpPr>
          <p:nvPr>
            <p:ph type="subTitle" idx="4"/>
          </p:nvPr>
        </p:nvSpPr>
        <p:spPr>
          <a:xfrm>
            <a:off x="6154025" y="2161750"/>
            <a:ext cx="1911300" cy="14610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solidFill>
                  <a:srgbClr val="053B5C"/>
                </a:solidFill>
              </a:defRPr>
            </a:lvl1pPr>
            <a:lvl2pPr lvl="1" algn="r" rtl="0">
              <a:spcBef>
                <a:spcPts val="1600"/>
              </a:spcBef>
              <a:spcAft>
                <a:spcPts val="0"/>
              </a:spcAft>
              <a:buNone/>
              <a:defRPr>
                <a:solidFill>
                  <a:srgbClr val="053B5C"/>
                </a:solidFill>
              </a:defRPr>
            </a:lvl2pPr>
            <a:lvl3pPr lvl="2" algn="r" rtl="0">
              <a:spcBef>
                <a:spcPts val="1600"/>
              </a:spcBef>
              <a:spcAft>
                <a:spcPts val="0"/>
              </a:spcAft>
              <a:buNone/>
              <a:defRPr>
                <a:solidFill>
                  <a:srgbClr val="053B5C"/>
                </a:solidFill>
              </a:defRPr>
            </a:lvl3pPr>
            <a:lvl4pPr lvl="3" algn="r" rtl="0">
              <a:spcBef>
                <a:spcPts val="1600"/>
              </a:spcBef>
              <a:spcAft>
                <a:spcPts val="0"/>
              </a:spcAft>
              <a:buNone/>
              <a:defRPr>
                <a:solidFill>
                  <a:srgbClr val="053B5C"/>
                </a:solidFill>
              </a:defRPr>
            </a:lvl4pPr>
            <a:lvl5pPr lvl="4" algn="r" rtl="0">
              <a:spcBef>
                <a:spcPts val="1600"/>
              </a:spcBef>
              <a:spcAft>
                <a:spcPts val="0"/>
              </a:spcAft>
              <a:buNone/>
              <a:defRPr>
                <a:solidFill>
                  <a:srgbClr val="053B5C"/>
                </a:solidFill>
              </a:defRPr>
            </a:lvl5pPr>
            <a:lvl6pPr lvl="5" algn="r" rtl="0">
              <a:spcBef>
                <a:spcPts val="1600"/>
              </a:spcBef>
              <a:spcAft>
                <a:spcPts val="0"/>
              </a:spcAft>
              <a:buNone/>
              <a:defRPr>
                <a:solidFill>
                  <a:srgbClr val="053B5C"/>
                </a:solidFill>
              </a:defRPr>
            </a:lvl6pPr>
            <a:lvl7pPr lvl="6" algn="r" rtl="0">
              <a:spcBef>
                <a:spcPts val="1600"/>
              </a:spcBef>
              <a:spcAft>
                <a:spcPts val="0"/>
              </a:spcAft>
              <a:buNone/>
              <a:defRPr>
                <a:solidFill>
                  <a:srgbClr val="053B5C"/>
                </a:solidFill>
              </a:defRPr>
            </a:lvl7pPr>
            <a:lvl8pPr lvl="7" algn="r" rtl="0">
              <a:spcBef>
                <a:spcPts val="1600"/>
              </a:spcBef>
              <a:spcAft>
                <a:spcPts val="0"/>
              </a:spcAft>
              <a:buNone/>
              <a:defRPr>
                <a:solidFill>
                  <a:srgbClr val="053B5C"/>
                </a:solidFill>
              </a:defRPr>
            </a:lvl8pPr>
            <a:lvl9pPr lvl="8" algn="r" rtl="0">
              <a:spcBef>
                <a:spcPts val="1600"/>
              </a:spcBef>
              <a:spcAft>
                <a:spcPts val="1600"/>
              </a:spcAft>
              <a:buNone/>
              <a:defRPr>
                <a:solidFill>
                  <a:srgbClr val="053B5C"/>
                </a:solidFill>
              </a:defRPr>
            </a:lvl9pPr>
          </a:lstStyle>
          <a:p>
            <a:endParaRPr/>
          </a:p>
        </p:txBody>
      </p:sp>
    </p:spTree>
    <p:extLst>
      <p:ext uri="{BB962C8B-B14F-4D97-AF65-F5344CB8AC3E}">
        <p14:creationId xmlns:p14="http://schemas.microsoft.com/office/powerpoint/2010/main" val="6629508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dk2"/>
        </a:solidFill>
        <a:effectLst/>
      </p:bgPr>
    </p:bg>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solidFill>
                  <a:srgbClr val="053B5C"/>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3" name="Google Shape;253;p24"/>
          <p:cNvSpPr txBox="1">
            <a:spLocks noGrp="1"/>
          </p:cNvSpPr>
          <p:nvPr>
            <p:ph type="title" idx="2"/>
          </p:nvPr>
        </p:nvSpPr>
        <p:spPr>
          <a:xfrm>
            <a:off x="1137388"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54" name="Google Shape;254;p24"/>
          <p:cNvSpPr txBox="1">
            <a:spLocks noGrp="1"/>
          </p:cNvSpPr>
          <p:nvPr>
            <p:ph type="subTitle" idx="1"/>
          </p:nvPr>
        </p:nvSpPr>
        <p:spPr>
          <a:xfrm>
            <a:off x="1137400" y="19354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55" name="Google Shape;255;p24"/>
          <p:cNvSpPr txBox="1">
            <a:spLocks noGrp="1"/>
          </p:cNvSpPr>
          <p:nvPr>
            <p:ph type="title" idx="3"/>
          </p:nvPr>
        </p:nvSpPr>
        <p:spPr>
          <a:xfrm>
            <a:off x="3579602"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56" name="Google Shape;256;p24"/>
          <p:cNvSpPr txBox="1">
            <a:spLocks noGrp="1"/>
          </p:cNvSpPr>
          <p:nvPr>
            <p:ph type="subTitle" idx="4"/>
          </p:nvPr>
        </p:nvSpPr>
        <p:spPr>
          <a:xfrm>
            <a:off x="3579613" y="19354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57" name="Google Shape;257;p24"/>
          <p:cNvSpPr txBox="1">
            <a:spLocks noGrp="1"/>
          </p:cNvSpPr>
          <p:nvPr>
            <p:ph type="title" idx="5"/>
          </p:nvPr>
        </p:nvSpPr>
        <p:spPr>
          <a:xfrm>
            <a:off x="6021817" y="15321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58" name="Google Shape;258;p24"/>
          <p:cNvSpPr txBox="1">
            <a:spLocks noGrp="1"/>
          </p:cNvSpPr>
          <p:nvPr>
            <p:ph type="subTitle" idx="6"/>
          </p:nvPr>
        </p:nvSpPr>
        <p:spPr>
          <a:xfrm>
            <a:off x="6021826" y="19354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59" name="Google Shape;259;p24"/>
          <p:cNvSpPr txBox="1">
            <a:spLocks noGrp="1"/>
          </p:cNvSpPr>
          <p:nvPr>
            <p:ph type="title" idx="7"/>
          </p:nvPr>
        </p:nvSpPr>
        <p:spPr>
          <a:xfrm>
            <a:off x="1137388"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60" name="Google Shape;260;p24"/>
          <p:cNvSpPr txBox="1">
            <a:spLocks noGrp="1"/>
          </p:cNvSpPr>
          <p:nvPr>
            <p:ph type="subTitle" idx="8"/>
          </p:nvPr>
        </p:nvSpPr>
        <p:spPr>
          <a:xfrm>
            <a:off x="1137400" y="35567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61" name="Google Shape;261;p24"/>
          <p:cNvSpPr txBox="1">
            <a:spLocks noGrp="1"/>
          </p:cNvSpPr>
          <p:nvPr>
            <p:ph type="title" idx="9"/>
          </p:nvPr>
        </p:nvSpPr>
        <p:spPr>
          <a:xfrm>
            <a:off x="3579602"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62" name="Google Shape;262;p24"/>
          <p:cNvSpPr txBox="1">
            <a:spLocks noGrp="1"/>
          </p:cNvSpPr>
          <p:nvPr>
            <p:ph type="subTitle" idx="13"/>
          </p:nvPr>
        </p:nvSpPr>
        <p:spPr>
          <a:xfrm>
            <a:off x="3579613" y="35567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63" name="Google Shape;263;p24"/>
          <p:cNvSpPr txBox="1">
            <a:spLocks noGrp="1"/>
          </p:cNvSpPr>
          <p:nvPr>
            <p:ph type="title" idx="14"/>
          </p:nvPr>
        </p:nvSpPr>
        <p:spPr>
          <a:xfrm>
            <a:off x="6021817" y="3153475"/>
            <a:ext cx="19848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a:solidFill>
                  <a:srgbClr val="053B5C"/>
                </a:solidFill>
              </a:defRPr>
            </a:lvl1pPr>
            <a:lvl2pPr lvl="1" algn="ctr" rtl="0">
              <a:spcBef>
                <a:spcPts val="0"/>
              </a:spcBef>
              <a:spcAft>
                <a:spcPts val="0"/>
              </a:spcAft>
              <a:buNone/>
              <a:defRPr sz="1800">
                <a:solidFill>
                  <a:srgbClr val="053B5C"/>
                </a:solidFill>
              </a:defRPr>
            </a:lvl2pPr>
            <a:lvl3pPr lvl="2" algn="ctr" rtl="0">
              <a:spcBef>
                <a:spcPts val="0"/>
              </a:spcBef>
              <a:spcAft>
                <a:spcPts val="0"/>
              </a:spcAft>
              <a:buNone/>
              <a:defRPr sz="1800">
                <a:solidFill>
                  <a:srgbClr val="053B5C"/>
                </a:solidFill>
              </a:defRPr>
            </a:lvl3pPr>
            <a:lvl4pPr lvl="3" algn="ctr" rtl="0">
              <a:spcBef>
                <a:spcPts val="0"/>
              </a:spcBef>
              <a:spcAft>
                <a:spcPts val="0"/>
              </a:spcAft>
              <a:buNone/>
              <a:defRPr sz="1800">
                <a:solidFill>
                  <a:srgbClr val="053B5C"/>
                </a:solidFill>
              </a:defRPr>
            </a:lvl4pPr>
            <a:lvl5pPr lvl="4" algn="ctr" rtl="0">
              <a:spcBef>
                <a:spcPts val="0"/>
              </a:spcBef>
              <a:spcAft>
                <a:spcPts val="0"/>
              </a:spcAft>
              <a:buNone/>
              <a:defRPr sz="1800">
                <a:solidFill>
                  <a:srgbClr val="053B5C"/>
                </a:solidFill>
              </a:defRPr>
            </a:lvl5pPr>
            <a:lvl6pPr lvl="5" algn="ctr" rtl="0">
              <a:spcBef>
                <a:spcPts val="0"/>
              </a:spcBef>
              <a:spcAft>
                <a:spcPts val="0"/>
              </a:spcAft>
              <a:buNone/>
              <a:defRPr sz="1800">
                <a:solidFill>
                  <a:srgbClr val="053B5C"/>
                </a:solidFill>
              </a:defRPr>
            </a:lvl6pPr>
            <a:lvl7pPr lvl="6" algn="ctr" rtl="0">
              <a:spcBef>
                <a:spcPts val="0"/>
              </a:spcBef>
              <a:spcAft>
                <a:spcPts val="0"/>
              </a:spcAft>
              <a:buNone/>
              <a:defRPr sz="1800">
                <a:solidFill>
                  <a:srgbClr val="053B5C"/>
                </a:solidFill>
              </a:defRPr>
            </a:lvl7pPr>
            <a:lvl8pPr lvl="7" algn="ctr" rtl="0">
              <a:spcBef>
                <a:spcPts val="0"/>
              </a:spcBef>
              <a:spcAft>
                <a:spcPts val="0"/>
              </a:spcAft>
              <a:buNone/>
              <a:defRPr sz="1800">
                <a:solidFill>
                  <a:srgbClr val="053B5C"/>
                </a:solidFill>
              </a:defRPr>
            </a:lvl8pPr>
            <a:lvl9pPr lvl="8" algn="ctr" rtl="0">
              <a:spcBef>
                <a:spcPts val="0"/>
              </a:spcBef>
              <a:spcAft>
                <a:spcPts val="0"/>
              </a:spcAft>
              <a:buNone/>
              <a:defRPr sz="1800">
                <a:solidFill>
                  <a:srgbClr val="053B5C"/>
                </a:solidFill>
              </a:defRPr>
            </a:lvl9pPr>
          </a:lstStyle>
          <a:p>
            <a:endParaRPr/>
          </a:p>
        </p:txBody>
      </p:sp>
      <p:sp>
        <p:nvSpPr>
          <p:cNvPr id="264" name="Google Shape;264;p24"/>
          <p:cNvSpPr txBox="1">
            <a:spLocks noGrp="1"/>
          </p:cNvSpPr>
          <p:nvPr>
            <p:ph type="subTitle" idx="15"/>
          </p:nvPr>
        </p:nvSpPr>
        <p:spPr>
          <a:xfrm>
            <a:off x="6021826" y="3556775"/>
            <a:ext cx="1984800" cy="774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200">
                <a:solidFill>
                  <a:srgbClr val="053B5C"/>
                </a:solidFill>
              </a:defRPr>
            </a:lvl1pPr>
            <a:lvl2pPr lvl="1" algn="ctr" rtl="0">
              <a:spcBef>
                <a:spcPts val="1600"/>
              </a:spcBef>
              <a:spcAft>
                <a:spcPts val="0"/>
              </a:spcAft>
              <a:buNone/>
              <a:defRPr sz="1200">
                <a:solidFill>
                  <a:srgbClr val="053B5C"/>
                </a:solidFill>
              </a:defRPr>
            </a:lvl2pPr>
            <a:lvl3pPr lvl="2" algn="ctr" rtl="0">
              <a:spcBef>
                <a:spcPts val="1600"/>
              </a:spcBef>
              <a:spcAft>
                <a:spcPts val="0"/>
              </a:spcAft>
              <a:buNone/>
              <a:defRPr sz="1200">
                <a:solidFill>
                  <a:srgbClr val="053B5C"/>
                </a:solidFill>
              </a:defRPr>
            </a:lvl3pPr>
            <a:lvl4pPr lvl="3" algn="ctr" rtl="0">
              <a:spcBef>
                <a:spcPts val="1600"/>
              </a:spcBef>
              <a:spcAft>
                <a:spcPts val="0"/>
              </a:spcAft>
              <a:buNone/>
              <a:defRPr sz="1200">
                <a:solidFill>
                  <a:srgbClr val="053B5C"/>
                </a:solidFill>
              </a:defRPr>
            </a:lvl4pPr>
            <a:lvl5pPr lvl="4" algn="ctr" rtl="0">
              <a:spcBef>
                <a:spcPts val="1600"/>
              </a:spcBef>
              <a:spcAft>
                <a:spcPts val="0"/>
              </a:spcAft>
              <a:buNone/>
              <a:defRPr sz="1200">
                <a:solidFill>
                  <a:srgbClr val="053B5C"/>
                </a:solidFill>
              </a:defRPr>
            </a:lvl5pPr>
            <a:lvl6pPr lvl="5" algn="ctr" rtl="0">
              <a:spcBef>
                <a:spcPts val="1600"/>
              </a:spcBef>
              <a:spcAft>
                <a:spcPts val="0"/>
              </a:spcAft>
              <a:buNone/>
              <a:defRPr sz="1200">
                <a:solidFill>
                  <a:srgbClr val="053B5C"/>
                </a:solidFill>
              </a:defRPr>
            </a:lvl6pPr>
            <a:lvl7pPr lvl="6" algn="ctr" rtl="0">
              <a:spcBef>
                <a:spcPts val="1600"/>
              </a:spcBef>
              <a:spcAft>
                <a:spcPts val="0"/>
              </a:spcAft>
              <a:buNone/>
              <a:defRPr sz="1200">
                <a:solidFill>
                  <a:srgbClr val="053B5C"/>
                </a:solidFill>
              </a:defRPr>
            </a:lvl7pPr>
            <a:lvl8pPr lvl="7" algn="ctr" rtl="0">
              <a:spcBef>
                <a:spcPts val="1600"/>
              </a:spcBef>
              <a:spcAft>
                <a:spcPts val="0"/>
              </a:spcAft>
              <a:buNone/>
              <a:defRPr sz="1200">
                <a:solidFill>
                  <a:srgbClr val="053B5C"/>
                </a:solidFill>
              </a:defRPr>
            </a:lvl8pPr>
            <a:lvl9pPr lvl="8" algn="ctr" rtl="0">
              <a:spcBef>
                <a:spcPts val="1600"/>
              </a:spcBef>
              <a:spcAft>
                <a:spcPts val="1600"/>
              </a:spcAft>
              <a:buNone/>
              <a:defRPr sz="1200">
                <a:solidFill>
                  <a:srgbClr val="053B5C"/>
                </a:solidFill>
              </a:defRPr>
            </a:lvl9pPr>
          </a:lstStyle>
          <a:p>
            <a:endParaRPr/>
          </a:p>
        </p:txBody>
      </p:sp>
      <p:sp>
        <p:nvSpPr>
          <p:cNvPr id="265" name="Google Shape;265;p24"/>
          <p:cNvSpPr/>
          <p:nvPr/>
        </p:nvSpPr>
        <p:spPr>
          <a:xfrm>
            <a:off x="1" y="4090039"/>
            <a:ext cx="2424373" cy="105346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2010934" y="4642982"/>
            <a:ext cx="1937483" cy="500521"/>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4"/>
          <p:cNvGrpSpPr/>
          <p:nvPr/>
        </p:nvGrpSpPr>
        <p:grpSpPr>
          <a:xfrm flipH="1">
            <a:off x="8087888" y="3307425"/>
            <a:ext cx="935500" cy="1873825"/>
            <a:chOff x="8208488" y="3307425"/>
            <a:chExt cx="935500" cy="1873825"/>
          </a:xfrm>
        </p:grpSpPr>
        <p:sp>
          <p:nvSpPr>
            <p:cNvPr id="268" name="Google Shape;268;p24"/>
            <p:cNvSpPr/>
            <p:nvPr/>
          </p:nvSpPr>
          <p:spPr>
            <a:xfrm>
              <a:off x="8644188" y="3606050"/>
              <a:ext cx="499800" cy="1162300"/>
            </a:xfrm>
            <a:custGeom>
              <a:avLst/>
              <a:gdLst/>
              <a:ahLst/>
              <a:cxnLst/>
              <a:rect l="l" t="t" r="r" b="b"/>
              <a:pathLst>
                <a:path w="19992" h="46492" extrusionOk="0">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rgbClr val="59D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8896613" y="3682825"/>
              <a:ext cx="25" cy="1498425"/>
            </a:xfrm>
            <a:custGeom>
              <a:avLst/>
              <a:gdLst/>
              <a:ahLst/>
              <a:cxnLst/>
              <a:rect l="l" t="t" r="r" b="b"/>
              <a:pathLst>
                <a:path w="1" h="59937" fill="none" extrusionOk="0">
                  <a:moveTo>
                    <a:pt x="0" y="1"/>
                  </a:moveTo>
                  <a:lnTo>
                    <a:pt x="0" y="59937"/>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8896613" y="3917975"/>
              <a:ext cx="161650" cy="150650"/>
            </a:xfrm>
            <a:custGeom>
              <a:avLst/>
              <a:gdLst/>
              <a:ahLst/>
              <a:cxnLst/>
              <a:rect l="l" t="t" r="r" b="b"/>
              <a:pathLst>
                <a:path w="6466" h="6026" fill="none" extrusionOk="0">
                  <a:moveTo>
                    <a:pt x="6465" y="1"/>
                  </a:moveTo>
                  <a:lnTo>
                    <a:pt x="0" y="6025"/>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8766238" y="4362375"/>
              <a:ext cx="130400" cy="108375"/>
            </a:xfrm>
            <a:custGeom>
              <a:avLst/>
              <a:gdLst/>
              <a:ahLst/>
              <a:cxnLst/>
              <a:rect l="l" t="t" r="r" b="b"/>
              <a:pathLst>
                <a:path w="5216" h="4335" fill="none" extrusionOk="0">
                  <a:moveTo>
                    <a:pt x="0" y="1"/>
                  </a:moveTo>
                  <a:lnTo>
                    <a:pt x="5215" y="4335"/>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8896613" y="4544250"/>
              <a:ext cx="136050" cy="139325"/>
            </a:xfrm>
            <a:custGeom>
              <a:avLst/>
              <a:gdLst/>
              <a:ahLst/>
              <a:cxnLst/>
              <a:rect l="l" t="t" r="r" b="b"/>
              <a:pathLst>
                <a:path w="5442" h="5573" fill="none" extrusionOk="0">
                  <a:moveTo>
                    <a:pt x="5442" y="1"/>
                  </a:moveTo>
                  <a:lnTo>
                    <a:pt x="0" y="5573"/>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8898388" y="4490975"/>
              <a:ext cx="114025" cy="110150"/>
            </a:xfrm>
            <a:custGeom>
              <a:avLst/>
              <a:gdLst/>
              <a:ahLst/>
              <a:cxnLst/>
              <a:rect l="l" t="t" r="r" b="b"/>
              <a:pathLst>
                <a:path w="4561" h="4406" fill="none" extrusionOk="0">
                  <a:moveTo>
                    <a:pt x="4561" y="0"/>
                  </a:moveTo>
                  <a:lnTo>
                    <a:pt x="1" y="4406"/>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8208488" y="3307425"/>
              <a:ext cx="634325" cy="1474725"/>
            </a:xfrm>
            <a:custGeom>
              <a:avLst/>
              <a:gdLst/>
              <a:ahLst/>
              <a:cxnLst/>
              <a:rect l="l" t="t" r="r" b="b"/>
              <a:pathLst>
                <a:path w="25373" h="58989" extrusionOk="0">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rgbClr val="74D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8523388" y="3349450"/>
              <a:ext cx="25" cy="1830325"/>
            </a:xfrm>
            <a:custGeom>
              <a:avLst/>
              <a:gdLst/>
              <a:ahLst/>
              <a:cxnLst/>
              <a:rect l="l" t="t" r="r" b="b"/>
              <a:pathLst>
                <a:path w="1" h="73213" fill="none" extrusionOk="0">
                  <a:moveTo>
                    <a:pt x="1" y="1"/>
                  </a:moveTo>
                  <a:lnTo>
                    <a:pt x="1" y="73212"/>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8389763" y="3590575"/>
              <a:ext cx="133650" cy="130975"/>
            </a:xfrm>
            <a:custGeom>
              <a:avLst/>
              <a:gdLst/>
              <a:ahLst/>
              <a:cxnLst/>
              <a:rect l="l" t="t" r="r" b="b"/>
              <a:pathLst>
                <a:path w="5346" h="5239" fill="none" extrusionOk="0">
                  <a:moveTo>
                    <a:pt x="0" y="0"/>
                  </a:moveTo>
                  <a:lnTo>
                    <a:pt x="5346" y="5239"/>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8351063" y="3656650"/>
              <a:ext cx="170875" cy="154200"/>
            </a:xfrm>
            <a:custGeom>
              <a:avLst/>
              <a:gdLst/>
              <a:ahLst/>
              <a:cxnLst/>
              <a:rect l="l" t="t" r="r" b="b"/>
              <a:pathLst>
                <a:path w="6835" h="6168" fill="none" extrusionOk="0">
                  <a:moveTo>
                    <a:pt x="0" y="0"/>
                  </a:moveTo>
                  <a:lnTo>
                    <a:pt x="6834" y="6168"/>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8290638" y="3992700"/>
              <a:ext cx="231300" cy="143200"/>
            </a:xfrm>
            <a:custGeom>
              <a:avLst/>
              <a:gdLst/>
              <a:ahLst/>
              <a:cxnLst/>
              <a:rect l="l" t="t" r="r" b="b"/>
              <a:pathLst>
                <a:path w="9252" h="5728" fill="none" extrusionOk="0">
                  <a:moveTo>
                    <a:pt x="0" y="0"/>
                  </a:moveTo>
                  <a:lnTo>
                    <a:pt x="9251" y="5727"/>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8305813" y="4392150"/>
              <a:ext cx="214625" cy="136350"/>
            </a:xfrm>
            <a:custGeom>
              <a:avLst/>
              <a:gdLst/>
              <a:ahLst/>
              <a:cxnLst/>
              <a:rect l="l" t="t" r="r" b="b"/>
              <a:pathLst>
                <a:path w="8585" h="5454" fill="none" extrusionOk="0">
                  <a:moveTo>
                    <a:pt x="0" y="0"/>
                  </a:moveTo>
                  <a:lnTo>
                    <a:pt x="8585" y="5454"/>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8279613" y="4477575"/>
              <a:ext cx="240825" cy="159875"/>
            </a:xfrm>
            <a:custGeom>
              <a:avLst/>
              <a:gdLst/>
              <a:ahLst/>
              <a:cxnLst/>
              <a:rect l="l" t="t" r="r" b="b"/>
              <a:pathLst>
                <a:path w="9633" h="6395" fill="none" extrusionOk="0">
                  <a:moveTo>
                    <a:pt x="1" y="1"/>
                  </a:moveTo>
                  <a:lnTo>
                    <a:pt x="9633" y="6394"/>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8523388" y="3753075"/>
              <a:ext cx="206600" cy="175050"/>
            </a:xfrm>
            <a:custGeom>
              <a:avLst/>
              <a:gdLst/>
              <a:ahLst/>
              <a:cxnLst/>
              <a:rect l="l" t="t" r="r" b="b"/>
              <a:pathLst>
                <a:path w="8264" h="7002" fill="none" extrusionOk="0">
                  <a:moveTo>
                    <a:pt x="1" y="7002"/>
                  </a:moveTo>
                  <a:lnTo>
                    <a:pt x="8264" y="1"/>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8519238" y="4193900"/>
              <a:ext cx="205100" cy="108675"/>
            </a:xfrm>
            <a:custGeom>
              <a:avLst/>
              <a:gdLst/>
              <a:ahLst/>
              <a:cxnLst/>
              <a:rect l="l" t="t" r="r" b="b"/>
              <a:pathLst>
                <a:path w="8204" h="4347" fill="none" extrusionOk="0">
                  <a:moveTo>
                    <a:pt x="0" y="4347"/>
                  </a:moveTo>
                  <a:lnTo>
                    <a:pt x="8204" y="1"/>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8521913" y="4248975"/>
              <a:ext cx="220275" cy="118500"/>
            </a:xfrm>
            <a:custGeom>
              <a:avLst/>
              <a:gdLst/>
              <a:ahLst/>
              <a:cxnLst/>
              <a:rect l="l" t="t" r="r" b="b"/>
              <a:pathLst>
                <a:path w="8811" h="4740" fill="none" extrusionOk="0">
                  <a:moveTo>
                    <a:pt x="0" y="4739"/>
                  </a:moveTo>
                  <a:lnTo>
                    <a:pt x="8811" y="1"/>
                  </a:lnTo>
                </a:path>
              </a:pathLst>
            </a:custGeom>
            <a:noFill/>
            <a:ln w="22025" cap="flat" cmpd="sng">
              <a:solidFill>
                <a:srgbClr val="439D8A"/>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92077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284"/>
        <p:cNvGrpSpPr/>
        <p:nvPr/>
      </p:nvGrpSpPr>
      <p:grpSpPr>
        <a:xfrm>
          <a:off x="0" y="0"/>
          <a:ext cx="0" cy="0"/>
          <a:chOff x="0" y="0"/>
          <a:chExt cx="0" cy="0"/>
        </a:xfrm>
      </p:grpSpPr>
      <p:sp>
        <p:nvSpPr>
          <p:cNvPr id="285" name="Google Shape;285;p25"/>
          <p:cNvSpPr txBox="1">
            <a:spLocks noGrp="1"/>
          </p:cNvSpPr>
          <p:nvPr>
            <p:ph type="title"/>
          </p:nvPr>
        </p:nvSpPr>
        <p:spPr>
          <a:xfrm>
            <a:off x="717525" y="54275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86" name="Google Shape;286;p25"/>
          <p:cNvGrpSpPr/>
          <p:nvPr/>
        </p:nvGrpSpPr>
        <p:grpSpPr>
          <a:xfrm>
            <a:off x="1" y="2854047"/>
            <a:ext cx="9144001" cy="2289456"/>
            <a:chOff x="271750" y="2423875"/>
            <a:chExt cx="7077400" cy="1772025"/>
          </a:xfrm>
        </p:grpSpPr>
        <p:sp>
          <p:nvSpPr>
            <p:cNvPr id="287" name="Google Shape;287;p25"/>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81508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ly Title 3">
  <p:cSld name="Only Title 3">
    <p:spTree>
      <p:nvGrpSpPr>
        <p:cNvPr id="1" name="Shape 290"/>
        <p:cNvGrpSpPr/>
        <p:nvPr/>
      </p:nvGrpSpPr>
      <p:grpSpPr>
        <a:xfrm>
          <a:off x="0" y="0"/>
          <a:ext cx="0" cy="0"/>
          <a:chOff x="0" y="0"/>
          <a:chExt cx="0" cy="0"/>
        </a:xfrm>
      </p:grpSpPr>
      <p:sp>
        <p:nvSpPr>
          <p:cNvPr id="291" name="Google Shape;291;p26"/>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92" name="Google Shape;292;p26"/>
          <p:cNvGrpSpPr/>
          <p:nvPr/>
        </p:nvGrpSpPr>
        <p:grpSpPr>
          <a:xfrm rot="-3108865">
            <a:off x="377868" y="4286613"/>
            <a:ext cx="448943" cy="711247"/>
            <a:chOff x="-1904298" y="1056455"/>
            <a:chExt cx="581725" cy="921611"/>
          </a:xfrm>
        </p:grpSpPr>
        <p:sp>
          <p:nvSpPr>
            <p:cNvPr id="293" name="Google Shape;293;p26"/>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26"/>
          <p:cNvGrpSpPr/>
          <p:nvPr/>
        </p:nvGrpSpPr>
        <p:grpSpPr>
          <a:xfrm rot="-2014239">
            <a:off x="604038" y="4210956"/>
            <a:ext cx="687216" cy="635164"/>
            <a:chOff x="-1855532" y="1600966"/>
            <a:chExt cx="890361" cy="822923"/>
          </a:xfrm>
        </p:grpSpPr>
        <p:sp>
          <p:nvSpPr>
            <p:cNvPr id="296" name="Google Shape;296;p26"/>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6"/>
          <p:cNvSpPr/>
          <p:nvPr/>
        </p:nvSpPr>
        <p:spPr>
          <a:xfrm flipH="1">
            <a:off x="578963" y="4441778"/>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flipH="1">
            <a:off x="154419" y="4816944"/>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flipH="1">
            <a:off x="1797672" y="4877626"/>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4789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ly Title 4">
  <p:cSld name="Only Title 4">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7325802" y="3960231"/>
              <a:ext cx="1548095" cy="1179524"/>
            </a:xfrm>
            <a:custGeom>
              <a:avLst/>
              <a:gdLst/>
              <a:ahLst/>
              <a:cxnLst/>
              <a:rect l="l" t="t" r="r" b="b"/>
              <a:pathLst>
                <a:path w="48156" h="36691" extrusionOk="0">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flipH="1">
              <a:off x="5978544" y="4795819"/>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flipH="1">
              <a:off x="7621797"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42806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5649575" y="631441"/>
            <a:ext cx="2776800" cy="92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rgbClr val="053B5C"/>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310" name="Google Shape;310;p28"/>
          <p:cNvSpPr txBox="1">
            <a:spLocks noGrp="1"/>
          </p:cNvSpPr>
          <p:nvPr>
            <p:ph type="subTitle" idx="1"/>
          </p:nvPr>
        </p:nvSpPr>
        <p:spPr>
          <a:xfrm>
            <a:off x="6041400" y="2125150"/>
            <a:ext cx="2385000" cy="83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solidFill>
                  <a:srgbClr val="053B5C"/>
                </a:solidFill>
              </a:defRPr>
            </a:lvl1pPr>
            <a:lvl2pPr lvl="1" algn="r" rtl="0">
              <a:lnSpc>
                <a:spcPct val="100000"/>
              </a:lnSpc>
              <a:spcBef>
                <a:spcPts val="1600"/>
              </a:spcBef>
              <a:spcAft>
                <a:spcPts val="0"/>
              </a:spcAft>
              <a:buNone/>
              <a:defRPr>
                <a:solidFill>
                  <a:srgbClr val="053B5C"/>
                </a:solidFill>
              </a:defRPr>
            </a:lvl2pPr>
            <a:lvl3pPr lvl="2" algn="r" rtl="0">
              <a:lnSpc>
                <a:spcPct val="100000"/>
              </a:lnSpc>
              <a:spcBef>
                <a:spcPts val="1600"/>
              </a:spcBef>
              <a:spcAft>
                <a:spcPts val="0"/>
              </a:spcAft>
              <a:buNone/>
              <a:defRPr>
                <a:solidFill>
                  <a:srgbClr val="053B5C"/>
                </a:solidFill>
              </a:defRPr>
            </a:lvl3pPr>
            <a:lvl4pPr lvl="3" algn="r" rtl="0">
              <a:lnSpc>
                <a:spcPct val="100000"/>
              </a:lnSpc>
              <a:spcBef>
                <a:spcPts val="1600"/>
              </a:spcBef>
              <a:spcAft>
                <a:spcPts val="0"/>
              </a:spcAft>
              <a:buNone/>
              <a:defRPr>
                <a:solidFill>
                  <a:srgbClr val="053B5C"/>
                </a:solidFill>
              </a:defRPr>
            </a:lvl4pPr>
            <a:lvl5pPr lvl="4" algn="r" rtl="0">
              <a:lnSpc>
                <a:spcPct val="100000"/>
              </a:lnSpc>
              <a:spcBef>
                <a:spcPts val="1600"/>
              </a:spcBef>
              <a:spcAft>
                <a:spcPts val="0"/>
              </a:spcAft>
              <a:buNone/>
              <a:defRPr>
                <a:solidFill>
                  <a:srgbClr val="053B5C"/>
                </a:solidFill>
              </a:defRPr>
            </a:lvl5pPr>
            <a:lvl6pPr lvl="5" algn="r" rtl="0">
              <a:lnSpc>
                <a:spcPct val="100000"/>
              </a:lnSpc>
              <a:spcBef>
                <a:spcPts val="1600"/>
              </a:spcBef>
              <a:spcAft>
                <a:spcPts val="0"/>
              </a:spcAft>
              <a:buNone/>
              <a:defRPr>
                <a:solidFill>
                  <a:srgbClr val="053B5C"/>
                </a:solidFill>
              </a:defRPr>
            </a:lvl6pPr>
            <a:lvl7pPr lvl="6" algn="r" rtl="0">
              <a:lnSpc>
                <a:spcPct val="100000"/>
              </a:lnSpc>
              <a:spcBef>
                <a:spcPts val="1600"/>
              </a:spcBef>
              <a:spcAft>
                <a:spcPts val="0"/>
              </a:spcAft>
              <a:buNone/>
              <a:defRPr>
                <a:solidFill>
                  <a:srgbClr val="053B5C"/>
                </a:solidFill>
              </a:defRPr>
            </a:lvl7pPr>
            <a:lvl8pPr lvl="7" algn="r" rtl="0">
              <a:lnSpc>
                <a:spcPct val="100000"/>
              </a:lnSpc>
              <a:spcBef>
                <a:spcPts val="1600"/>
              </a:spcBef>
              <a:spcAft>
                <a:spcPts val="0"/>
              </a:spcAft>
              <a:buNone/>
              <a:defRPr>
                <a:solidFill>
                  <a:srgbClr val="053B5C"/>
                </a:solidFill>
              </a:defRPr>
            </a:lvl8pPr>
            <a:lvl9pPr lvl="8" algn="r" rtl="0">
              <a:lnSpc>
                <a:spcPct val="100000"/>
              </a:lnSpc>
              <a:spcBef>
                <a:spcPts val="1600"/>
              </a:spcBef>
              <a:spcAft>
                <a:spcPts val="1600"/>
              </a:spcAft>
              <a:buNone/>
              <a:defRPr>
                <a:solidFill>
                  <a:srgbClr val="053B5C"/>
                </a:solidFill>
              </a:defRPr>
            </a:lvl9pPr>
          </a:lstStyle>
          <a:p>
            <a:endParaRPr/>
          </a:p>
        </p:txBody>
      </p:sp>
      <p:sp>
        <p:nvSpPr>
          <p:cNvPr id="311" name="Google Shape;311;p28"/>
          <p:cNvSpPr txBox="1">
            <a:spLocks noGrp="1"/>
          </p:cNvSpPr>
          <p:nvPr>
            <p:ph type="title" idx="2"/>
          </p:nvPr>
        </p:nvSpPr>
        <p:spPr>
          <a:xfrm>
            <a:off x="5990200" y="1846425"/>
            <a:ext cx="2436300" cy="384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a:solidFill>
                  <a:srgbClr val="053B5C"/>
                </a:solidFill>
              </a:defRPr>
            </a:lvl1pPr>
            <a:lvl2pPr lvl="1" rtl="0">
              <a:spcBef>
                <a:spcPts val="0"/>
              </a:spcBef>
              <a:spcAft>
                <a:spcPts val="0"/>
              </a:spcAft>
              <a:buNone/>
              <a:defRPr>
                <a:solidFill>
                  <a:srgbClr val="053B5C"/>
                </a:solidFill>
                <a:latin typeface="Open Sans"/>
                <a:ea typeface="Open Sans"/>
                <a:cs typeface="Open Sans"/>
                <a:sym typeface="Open Sans"/>
              </a:defRPr>
            </a:lvl2pPr>
            <a:lvl3pPr lvl="2" rtl="0">
              <a:spcBef>
                <a:spcPts val="0"/>
              </a:spcBef>
              <a:spcAft>
                <a:spcPts val="0"/>
              </a:spcAft>
              <a:buNone/>
              <a:defRPr>
                <a:solidFill>
                  <a:srgbClr val="053B5C"/>
                </a:solidFill>
                <a:latin typeface="Open Sans"/>
                <a:ea typeface="Open Sans"/>
                <a:cs typeface="Open Sans"/>
                <a:sym typeface="Open Sans"/>
              </a:defRPr>
            </a:lvl3pPr>
            <a:lvl4pPr lvl="3" rtl="0">
              <a:spcBef>
                <a:spcPts val="0"/>
              </a:spcBef>
              <a:spcAft>
                <a:spcPts val="0"/>
              </a:spcAft>
              <a:buNone/>
              <a:defRPr>
                <a:solidFill>
                  <a:srgbClr val="053B5C"/>
                </a:solidFill>
                <a:latin typeface="Open Sans"/>
                <a:ea typeface="Open Sans"/>
                <a:cs typeface="Open Sans"/>
                <a:sym typeface="Open Sans"/>
              </a:defRPr>
            </a:lvl4pPr>
            <a:lvl5pPr lvl="4" rtl="0">
              <a:spcBef>
                <a:spcPts val="0"/>
              </a:spcBef>
              <a:spcAft>
                <a:spcPts val="0"/>
              </a:spcAft>
              <a:buNone/>
              <a:defRPr>
                <a:solidFill>
                  <a:srgbClr val="053B5C"/>
                </a:solidFill>
                <a:latin typeface="Open Sans"/>
                <a:ea typeface="Open Sans"/>
                <a:cs typeface="Open Sans"/>
                <a:sym typeface="Open Sans"/>
              </a:defRPr>
            </a:lvl5pPr>
            <a:lvl6pPr lvl="5" rtl="0">
              <a:spcBef>
                <a:spcPts val="0"/>
              </a:spcBef>
              <a:spcAft>
                <a:spcPts val="0"/>
              </a:spcAft>
              <a:buNone/>
              <a:defRPr>
                <a:solidFill>
                  <a:srgbClr val="053B5C"/>
                </a:solidFill>
                <a:latin typeface="Open Sans"/>
                <a:ea typeface="Open Sans"/>
                <a:cs typeface="Open Sans"/>
                <a:sym typeface="Open Sans"/>
              </a:defRPr>
            </a:lvl6pPr>
            <a:lvl7pPr lvl="6" rtl="0">
              <a:spcBef>
                <a:spcPts val="0"/>
              </a:spcBef>
              <a:spcAft>
                <a:spcPts val="0"/>
              </a:spcAft>
              <a:buNone/>
              <a:defRPr>
                <a:solidFill>
                  <a:srgbClr val="053B5C"/>
                </a:solidFill>
                <a:latin typeface="Open Sans"/>
                <a:ea typeface="Open Sans"/>
                <a:cs typeface="Open Sans"/>
                <a:sym typeface="Open Sans"/>
              </a:defRPr>
            </a:lvl7pPr>
            <a:lvl8pPr lvl="7" rtl="0">
              <a:spcBef>
                <a:spcPts val="0"/>
              </a:spcBef>
              <a:spcAft>
                <a:spcPts val="0"/>
              </a:spcAft>
              <a:buNone/>
              <a:defRPr>
                <a:solidFill>
                  <a:srgbClr val="053B5C"/>
                </a:solidFill>
                <a:latin typeface="Open Sans"/>
                <a:ea typeface="Open Sans"/>
                <a:cs typeface="Open Sans"/>
                <a:sym typeface="Open Sans"/>
              </a:defRPr>
            </a:lvl8pPr>
            <a:lvl9pPr lvl="8" rtl="0">
              <a:spcBef>
                <a:spcPts val="0"/>
              </a:spcBef>
              <a:spcAft>
                <a:spcPts val="0"/>
              </a:spcAft>
              <a:buNone/>
              <a:defRPr>
                <a:solidFill>
                  <a:srgbClr val="053B5C"/>
                </a:solidFill>
                <a:latin typeface="Open Sans"/>
                <a:ea typeface="Open Sans"/>
                <a:cs typeface="Open Sans"/>
                <a:sym typeface="Open Sans"/>
              </a:defRPr>
            </a:lvl9pPr>
          </a:lstStyle>
          <a:p>
            <a:endParaRPr/>
          </a:p>
        </p:txBody>
      </p:sp>
      <p:sp>
        <p:nvSpPr>
          <p:cNvPr id="312" name="Google Shape;312;p28"/>
          <p:cNvSpPr txBox="1"/>
          <p:nvPr/>
        </p:nvSpPr>
        <p:spPr>
          <a:xfrm>
            <a:off x="717525" y="542750"/>
            <a:ext cx="2826300" cy="808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rgbClr val="053B5C"/>
                </a:solidFill>
                <a:latin typeface="Open Sans"/>
                <a:ea typeface="Open Sans"/>
                <a:cs typeface="Open Sans"/>
                <a:sym typeface="Open Sans"/>
              </a:rPr>
              <a:t>CREDITS: This presentation template was created by </a:t>
            </a:r>
            <a:r>
              <a:rPr lang="en" sz="1000" b="1">
                <a:solidFill>
                  <a:srgbClr val="053B5C"/>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rgbClr val="053B5C"/>
                </a:solidFill>
                <a:latin typeface="Open Sans"/>
                <a:ea typeface="Open Sans"/>
                <a:cs typeface="Open Sans"/>
                <a:sym typeface="Open Sans"/>
              </a:rPr>
              <a:t>, including icons by </a:t>
            </a:r>
            <a:r>
              <a:rPr lang="en" sz="1000" b="1">
                <a:solidFill>
                  <a:srgbClr val="053B5C"/>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rgbClr val="053B5C"/>
                </a:solidFill>
                <a:latin typeface="Open Sans"/>
                <a:ea typeface="Open Sans"/>
                <a:cs typeface="Open Sans"/>
                <a:sym typeface="Open Sans"/>
              </a:rPr>
              <a:t>, infographics &amp; images by </a:t>
            </a:r>
            <a:r>
              <a:rPr lang="en" sz="1000" b="1">
                <a:solidFill>
                  <a:srgbClr val="053B5C"/>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rgbClr val="053B5C"/>
                </a:solidFill>
                <a:latin typeface="Open Sans"/>
                <a:ea typeface="Open Sans"/>
                <a:cs typeface="Open Sans"/>
                <a:sym typeface="Open Sans"/>
              </a:rPr>
              <a:t> and illustrations by </a:t>
            </a:r>
            <a:r>
              <a:rPr lang="en" sz="1000" b="1">
                <a:solidFill>
                  <a:srgbClr val="053B5C"/>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900">
              <a:solidFill>
                <a:srgbClr val="053B5C"/>
              </a:solidFill>
              <a:latin typeface="Open Sans"/>
              <a:ea typeface="Open Sans"/>
              <a:cs typeface="Open Sans"/>
              <a:sym typeface="Open Sans"/>
            </a:endParaRPr>
          </a:p>
        </p:txBody>
      </p:sp>
    </p:spTree>
    <p:extLst>
      <p:ext uri="{BB962C8B-B14F-4D97-AF65-F5344CB8AC3E}">
        <p14:creationId xmlns:p14="http://schemas.microsoft.com/office/powerpoint/2010/main" val="24154095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2"/>
        </a:solidFill>
        <a:effectLst/>
      </p:bgPr>
    </p:bg>
    <p:spTree>
      <p:nvGrpSpPr>
        <p:cNvPr id="1" name="Shape 313"/>
        <p:cNvGrpSpPr/>
        <p:nvPr/>
      </p:nvGrpSpPr>
      <p:grpSpPr>
        <a:xfrm>
          <a:off x="0" y="0"/>
          <a:ext cx="0" cy="0"/>
          <a:chOff x="0" y="0"/>
          <a:chExt cx="0" cy="0"/>
        </a:xfrm>
      </p:grpSpPr>
    </p:spTree>
    <p:extLst>
      <p:ext uri="{BB962C8B-B14F-4D97-AF65-F5344CB8AC3E}">
        <p14:creationId xmlns:p14="http://schemas.microsoft.com/office/powerpoint/2010/main" val="190928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0">
    <p:bg>
      <p:bgPr>
        <a:solidFill>
          <a:schemeClr val="dk2"/>
        </a:solidFill>
        <a:effectLst/>
      </p:bgPr>
    </p:bg>
    <p:spTree>
      <p:nvGrpSpPr>
        <p:cNvPr id="1" name="Shape 80"/>
        <p:cNvGrpSpPr/>
        <p:nvPr/>
      </p:nvGrpSpPr>
      <p:grpSpPr>
        <a:xfrm>
          <a:off x="0" y="0"/>
          <a:ext cx="0" cy="0"/>
          <a:chOff x="0" y="0"/>
          <a:chExt cx="0" cy="0"/>
        </a:xfrm>
      </p:grpSpPr>
      <p:sp>
        <p:nvSpPr>
          <p:cNvPr id="81" name="Google Shape;81;p13"/>
          <p:cNvSpPr/>
          <p:nvPr/>
        </p:nvSpPr>
        <p:spPr>
          <a:xfrm flipH="1">
            <a:off x="4420751" y="2753749"/>
            <a:ext cx="4769720" cy="2389758"/>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rgbClr val="44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rgbClr val="5AD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rgbClr val="439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 name="Google Shape;99;p13"/>
          <p:cNvSpPr/>
          <p:nvPr/>
        </p:nvSpPr>
        <p:spPr>
          <a:xfrm>
            <a:off x="82" y="305858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title"/>
          </p:nvPr>
        </p:nvSpPr>
        <p:spPr>
          <a:xfrm>
            <a:off x="2007025"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1" name="Google Shape;101;p13"/>
          <p:cNvSpPr txBox="1">
            <a:spLocks noGrp="1"/>
          </p:cNvSpPr>
          <p:nvPr>
            <p:ph type="title" idx="2" hasCustomPrompt="1"/>
          </p:nvPr>
        </p:nvSpPr>
        <p:spPr>
          <a:xfrm>
            <a:off x="257525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13"/>
          <p:cNvSpPr txBox="1">
            <a:spLocks noGrp="1"/>
          </p:cNvSpPr>
          <p:nvPr>
            <p:ph type="subTitle" idx="1"/>
          </p:nvPr>
        </p:nvSpPr>
        <p:spPr>
          <a:xfrm>
            <a:off x="2007013"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3" name="Google Shape;103;p13"/>
          <p:cNvSpPr txBox="1">
            <a:spLocks noGrp="1"/>
          </p:cNvSpPr>
          <p:nvPr>
            <p:ph type="title" idx="3"/>
          </p:nvPr>
        </p:nvSpPr>
        <p:spPr>
          <a:xfrm>
            <a:off x="5017500"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4" name="Google Shape;104;p13"/>
          <p:cNvSpPr txBox="1">
            <a:spLocks noGrp="1"/>
          </p:cNvSpPr>
          <p:nvPr>
            <p:ph type="title" idx="4" hasCustomPrompt="1"/>
          </p:nvPr>
        </p:nvSpPr>
        <p:spPr>
          <a:xfrm>
            <a:off x="558570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3"/>
          <p:cNvSpPr txBox="1">
            <a:spLocks noGrp="1"/>
          </p:cNvSpPr>
          <p:nvPr>
            <p:ph type="subTitle" idx="5"/>
          </p:nvPr>
        </p:nvSpPr>
        <p:spPr>
          <a:xfrm>
            <a:off x="5017488"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6" name="Google Shape;106;p13"/>
          <p:cNvSpPr txBox="1">
            <a:spLocks noGrp="1"/>
          </p:cNvSpPr>
          <p:nvPr>
            <p:ph type="title" idx="6"/>
          </p:nvPr>
        </p:nvSpPr>
        <p:spPr>
          <a:xfrm>
            <a:off x="2007025"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7" name="Google Shape;107;p13"/>
          <p:cNvSpPr txBox="1">
            <a:spLocks noGrp="1"/>
          </p:cNvSpPr>
          <p:nvPr>
            <p:ph type="title" idx="7" hasCustomPrompt="1"/>
          </p:nvPr>
        </p:nvSpPr>
        <p:spPr>
          <a:xfrm>
            <a:off x="257525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8" name="Google Shape;108;p13"/>
          <p:cNvSpPr txBox="1">
            <a:spLocks noGrp="1"/>
          </p:cNvSpPr>
          <p:nvPr>
            <p:ph type="subTitle" idx="8"/>
          </p:nvPr>
        </p:nvSpPr>
        <p:spPr>
          <a:xfrm>
            <a:off x="2007013"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
        <p:nvSpPr>
          <p:cNvPr id="109" name="Google Shape;109;p13"/>
          <p:cNvSpPr txBox="1">
            <a:spLocks noGrp="1"/>
          </p:cNvSpPr>
          <p:nvPr>
            <p:ph type="title" idx="9"/>
          </p:nvPr>
        </p:nvSpPr>
        <p:spPr>
          <a:xfrm>
            <a:off x="5017500"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rgbClr val="053B5C"/>
                </a:solidFill>
              </a:defRPr>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10" name="Google Shape;110;p13"/>
          <p:cNvSpPr txBox="1">
            <a:spLocks noGrp="1"/>
          </p:cNvSpPr>
          <p:nvPr>
            <p:ph type="title" idx="13" hasCustomPrompt="1"/>
          </p:nvPr>
        </p:nvSpPr>
        <p:spPr>
          <a:xfrm>
            <a:off x="558570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3"/>
          <p:cNvSpPr txBox="1">
            <a:spLocks noGrp="1"/>
          </p:cNvSpPr>
          <p:nvPr>
            <p:ph type="subTitle" idx="14"/>
          </p:nvPr>
        </p:nvSpPr>
        <p:spPr>
          <a:xfrm>
            <a:off x="5017488"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053B5C"/>
                </a:solidFill>
              </a:defRPr>
            </a:lvl1pPr>
            <a:lvl2pPr lvl="1" algn="ctr" rtl="0">
              <a:lnSpc>
                <a:spcPct val="100000"/>
              </a:lnSpc>
              <a:spcBef>
                <a:spcPts val="0"/>
              </a:spcBef>
              <a:spcAft>
                <a:spcPts val="0"/>
              </a:spcAft>
              <a:buNone/>
              <a:defRPr>
                <a:solidFill>
                  <a:srgbClr val="053B5C"/>
                </a:solidFill>
              </a:defRPr>
            </a:lvl2pPr>
            <a:lvl3pPr lvl="2" algn="ctr" rtl="0">
              <a:lnSpc>
                <a:spcPct val="100000"/>
              </a:lnSpc>
              <a:spcBef>
                <a:spcPts val="0"/>
              </a:spcBef>
              <a:spcAft>
                <a:spcPts val="0"/>
              </a:spcAft>
              <a:buNone/>
              <a:defRPr>
                <a:solidFill>
                  <a:srgbClr val="053B5C"/>
                </a:solidFill>
              </a:defRPr>
            </a:lvl3pPr>
            <a:lvl4pPr lvl="3" algn="ctr" rtl="0">
              <a:lnSpc>
                <a:spcPct val="100000"/>
              </a:lnSpc>
              <a:spcBef>
                <a:spcPts val="0"/>
              </a:spcBef>
              <a:spcAft>
                <a:spcPts val="0"/>
              </a:spcAft>
              <a:buNone/>
              <a:defRPr>
                <a:solidFill>
                  <a:srgbClr val="053B5C"/>
                </a:solidFill>
              </a:defRPr>
            </a:lvl4pPr>
            <a:lvl5pPr lvl="4" algn="ctr" rtl="0">
              <a:lnSpc>
                <a:spcPct val="100000"/>
              </a:lnSpc>
              <a:spcBef>
                <a:spcPts val="0"/>
              </a:spcBef>
              <a:spcAft>
                <a:spcPts val="0"/>
              </a:spcAft>
              <a:buNone/>
              <a:defRPr>
                <a:solidFill>
                  <a:srgbClr val="053B5C"/>
                </a:solidFill>
              </a:defRPr>
            </a:lvl5pPr>
            <a:lvl6pPr lvl="5" algn="ctr" rtl="0">
              <a:lnSpc>
                <a:spcPct val="100000"/>
              </a:lnSpc>
              <a:spcBef>
                <a:spcPts val="0"/>
              </a:spcBef>
              <a:spcAft>
                <a:spcPts val="0"/>
              </a:spcAft>
              <a:buNone/>
              <a:defRPr>
                <a:solidFill>
                  <a:srgbClr val="053B5C"/>
                </a:solidFill>
              </a:defRPr>
            </a:lvl6pPr>
            <a:lvl7pPr lvl="6" algn="ctr" rtl="0">
              <a:lnSpc>
                <a:spcPct val="100000"/>
              </a:lnSpc>
              <a:spcBef>
                <a:spcPts val="0"/>
              </a:spcBef>
              <a:spcAft>
                <a:spcPts val="0"/>
              </a:spcAft>
              <a:buNone/>
              <a:defRPr>
                <a:solidFill>
                  <a:srgbClr val="053B5C"/>
                </a:solidFill>
              </a:defRPr>
            </a:lvl7pPr>
            <a:lvl8pPr lvl="7" algn="ctr" rtl="0">
              <a:lnSpc>
                <a:spcPct val="100000"/>
              </a:lnSpc>
              <a:spcBef>
                <a:spcPts val="0"/>
              </a:spcBef>
              <a:spcAft>
                <a:spcPts val="0"/>
              </a:spcAft>
              <a:buNone/>
              <a:defRPr>
                <a:solidFill>
                  <a:srgbClr val="053B5C"/>
                </a:solidFill>
              </a:defRPr>
            </a:lvl8pPr>
            <a:lvl9pPr lvl="8" algn="ctr" rtl="0">
              <a:lnSpc>
                <a:spcPct val="100000"/>
              </a:lnSpc>
              <a:spcBef>
                <a:spcPts val="0"/>
              </a:spcBef>
              <a:spcAft>
                <a:spcPts val="0"/>
              </a:spcAft>
              <a:buNone/>
              <a:defRPr>
                <a:solidFill>
                  <a:srgbClr val="053B5C"/>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CUSTOM_6">
    <p:spTree>
      <p:nvGrpSpPr>
        <p:cNvPr id="1" name="Shape 204"/>
        <p:cNvGrpSpPr/>
        <p:nvPr/>
      </p:nvGrpSpPr>
      <p:grpSpPr>
        <a:xfrm>
          <a:off x="0" y="0"/>
          <a:ext cx="0" cy="0"/>
          <a:chOff x="0" y="0"/>
          <a:chExt cx="0" cy="0"/>
        </a:xfrm>
      </p:grpSpPr>
      <p:grpSp>
        <p:nvGrpSpPr>
          <p:cNvPr id="205" name="Google Shape;205;p20"/>
          <p:cNvGrpSpPr/>
          <p:nvPr/>
        </p:nvGrpSpPr>
        <p:grpSpPr>
          <a:xfrm>
            <a:off x="-300" y="3427904"/>
            <a:ext cx="9143704" cy="1715603"/>
            <a:chOff x="377798" y="3469600"/>
            <a:chExt cx="7110743" cy="1334165"/>
          </a:xfrm>
        </p:grpSpPr>
        <p:sp>
          <p:nvSpPr>
            <p:cNvPr id="206" name="Google Shape;206;p20"/>
            <p:cNvSpPr/>
            <p:nvPr/>
          </p:nvSpPr>
          <p:spPr>
            <a:xfrm>
              <a:off x="2934275" y="3745525"/>
              <a:ext cx="1009075" cy="526875"/>
            </a:xfrm>
            <a:custGeom>
              <a:avLst/>
              <a:gdLst/>
              <a:ahLst/>
              <a:cxnLst/>
              <a:rect l="l" t="t" r="r" b="b"/>
              <a:pathLst>
                <a:path w="40363" h="21075" extrusionOk="0">
                  <a:moveTo>
                    <a:pt x="20277" y="1"/>
                  </a:moveTo>
                  <a:cubicBezTo>
                    <a:pt x="16705" y="1"/>
                    <a:pt x="13574" y="1834"/>
                    <a:pt x="11752" y="4608"/>
                  </a:cubicBezTo>
                  <a:cubicBezTo>
                    <a:pt x="11327" y="5242"/>
                    <a:pt x="10616" y="5583"/>
                    <a:pt x="9876" y="5583"/>
                  </a:cubicBezTo>
                  <a:cubicBezTo>
                    <a:pt x="9684" y="5583"/>
                    <a:pt x="9491" y="5560"/>
                    <a:pt x="9300" y="5513"/>
                  </a:cubicBezTo>
                  <a:cubicBezTo>
                    <a:pt x="8728" y="5382"/>
                    <a:pt x="8133" y="5299"/>
                    <a:pt x="7514" y="5299"/>
                  </a:cubicBezTo>
                  <a:cubicBezTo>
                    <a:pt x="3358" y="5299"/>
                    <a:pt x="1" y="8657"/>
                    <a:pt x="1" y="12812"/>
                  </a:cubicBezTo>
                  <a:cubicBezTo>
                    <a:pt x="1" y="16955"/>
                    <a:pt x="3358" y="20313"/>
                    <a:pt x="7514" y="20313"/>
                  </a:cubicBezTo>
                  <a:cubicBezTo>
                    <a:pt x="9204" y="20313"/>
                    <a:pt x="10764" y="19753"/>
                    <a:pt x="12026" y="18813"/>
                  </a:cubicBezTo>
                  <a:cubicBezTo>
                    <a:pt x="12454" y="18488"/>
                    <a:pt x="12967" y="18320"/>
                    <a:pt x="13478" y="18320"/>
                  </a:cubicBezTo>
                  <a:cubicBezTo>
                    <a:pt x="13905" y="18320"/>
                    <a:pt x="14331" y="18438"/>
                    <a:pt x="14705" y="18682"/>
                  </a:cubicBezTo>
                  <a:cubicBezTo>
                    <a:pt x="16312" y="19729"/>
                    <a:pt x="18217" y="20337"/>
                    <a:pt x="20277" y="20337"/>
                  </a:cubicBezTo>
                  <a:cubicBezTo>
                    <a:pt x="21361" y="20337"/>
                    <a:pt x="22396" y="20170"/>
                    <a:pt x="23373" y="19860"/>
                  </a:cubicBezTo>
                  <a:cubicBezTo>
                    <a:pt x="23615" y="19784"/>
                    <a:pt x="23866" y="19745"/>
                    <a:pt x="24114" y="19745"/>
                  </a:cubicBezTo>
                  <a:cubicBezTo>
                    <a:pt x="24525" y="19745"/>
                    <a:pt x="24929" y="19852"/>
                    <a:pt x="25278" y="20075"/>
                  </a:cubicBezTo>
                  <a:cubicBezTo>
                    <a:pt x="26314" y="20706"/>
                    <a:pt x="27516" y="21075"/>
                    <a:pt x="28814" y="21075"/>
                  </a:cubicBezTo>
                  <a:cubicBezTo>
                    <a:pt x="30409" y="21075"/>
                    <a:pt x="31886" y="20515"/>
                    <a:pt x="33041" y="19575"/>
                  </a:cubicBezTo>
                  <a:cubicBezTo>
                    <a:pt x="33472" y="19231"/>
                    <a:pt x="34006" y="19037"/>
                    <a:pt x="34544" y="19037"/>
                  </a:cubicBezTo>
                  <a:cubicBezTo>
                    <a:pt x="34808" y="19037"/>
                    <a:pt x="35072" y="19084"/>
                    <a:pt x="35327" y="19182"/>
                  </a:cubicBezTo>
                  <a:cubicBezTo>
                    <a:pt x="35743" y="19360"/>
                    <a:pt x="36208" y="19444"/>
                    <a:pt x="36684" y="19444"/>
                  </a:cubicBezTo>
                  <a:cubicBezTo>
                    <a:pt x="38720" y="19444"/>
                    <a:pt x="40363" y="17801"/>
                    <a:pt x="40363" y="15776"/>
                  </a:cubicBezTo>
                  <a:cubicBezTo>
                    <a:pt x="40363" y="13741"/>
                    <a:pt x="38720" y="12097"/>
                    <a:pt x="36684" y="12097"/>
                  </a:cubicBezTo>
                  <a:lnTo>
                    <a:pt x="36672" y="12097"/>
                  </a:lnTo>
                  <a:cubicBezTo>
                    <a:pt x="35827" y="12097"/>
                    <a:pt x="35029" y="11693"/>
                    <a:pt x="34600" y="10966"/>
                  </a:cubicBezTo>
                  <a:cubicBezTo>
                    <a:pt x="33838" y="9680"/>
                    <a:pt x="32660" y="8668"/>
                    <a:pt x="31231" y="8121"/>
                  </a:cubicBezTo>
                  <a:cubicBezTo>
                    <a:pt x="30612" y="7871"/>
                    <a:pt x="30100" y="7394"/>
                    <a:pt x="29874" y="6752"/>
                  </a:cubicBezTo>
                  <a:cubicBezTo>
                    <a:pt x="28469" y="2823"/>
                    <a:pt x="24706" y="1"/>
                    <a:pt x="20277"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4838100" y="3469600"/>
              <a:ext cx="2018425" cy="1053725"/>
            </a:xfrm>
            <a:custGeom>
              <a:avLst/>
              <a:gdLst/>
              <a:ahLst/>
              <a:cxnLst/>
              <a:rect l="l" t="t" r="r" b="b"/>
              <a:pathLst>
                <a:path w="80737" h="42149" extrusionOk="0">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rgbClr val="75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377798" y="4155401"/>
              <a:ext cx="7110743" cy="648364"/>
            </a:xfrm>
            <a:custGeom>
              <a:avLst/>
              <a:gdLst/>
              <a:ahLst/>
              <a:cxnLst/>
              <a:rect l="l" t="t" r="r" b="b"/>
              <a:pathLst>
                <a:path w="285572" h="28409" extrusionOk="0">
                  <a:moveTo>
                    <a:pt x="1" y="1"/>
                  </a:moveTo>
                  <a:lnTo>
                    <a:pt x="1" y="28409"/>
                  </a:lnTo>
                  <a:lnTo>
                    <a:pt x="285572" y="28409"/>
                  </a:lnTo>
                  <a:lnTo>
                    <a:pt x="285572" y="1"/>
                  </a:ln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20"/>
          <p:cNvSpPr txBox="1">
            <a:spLocks noGrp="1"/>
          </p:cNvSpPr>
          <p:nvPr>
            <p:ph type="title"/>
          </p:nvPr>
        </p:nvSpPr>
        <p:spPr>
          <a:xfrm>
            <a:off x="717525" y="905150"/>
            <a:ext cx="2183400" cy="372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000"/>
              <a:buNone/>
              <a:defRPr sz="5000"/>
            </a:lvl1pPr>
            <a:lvl2pPr lvl="1" algn="r" rtl="0">
              <a:spcBef>
                <a:spcPts val="0"/>
              </a:spcBef>
              <a:spcAft>
                <a:spcPts val="0"/>
              </a:spcAft>
              <a:buSzPts val="5000"/>
              <a:buNone/>
              <a:defRPr sz="5000"/>
            </a:lvl2pPr>
            <a:lvl3pPr lvl="2" algn="r" rtl="0">
              <a:spcBef>
                <a:spcPts val="0"/>
              </a:spcBef>
              <a:spcAft>
                <a:spcPts val="0"/>
              </a:spcAft>
              <a:buSzPts val="5000"/>
              <a:buNone/>
              <a:defRPr sz="5000"/>
            </a:lvl3pPr>
            <a:lvl4pPr lvl="3" algn="r" rtl="0">
              <a:spcBef>
                <a:spcPts val="0"/>
              </a:spcBef>
              <a:spcAft>
                <a:spcPts val="0"/>
              </a:spcAft>
              <a:buSzPts val="5000"/>
              <a:buNone/>
              <a:defRPr sz="5000"/>
            </a:lvl4pPr>
            <a:lvl5pPr lvl="4" algn="r" rtl="0">
              <a:spcBef>
                <a:spcPts val="0"/>
              </a:spcBef>
              <a:spcAft>
                <a:spcPts val="0"/>
              </a:spcAft>
              <a:buSzPts val="5000"/>
              <a:buNone/>
              <a:defRPr sz="5000"/>
            </a:lvl5pPr>
            <a:lvl6pPr lvl="5" algn="r" rtl="0">
              <a:spcBef>
                <a:spcPts val="0"/>
              </a:spcBef>
              <a:spcAft>
                <a:spcPts val="0"/>
              </a:spcAft>
              <a:buSzPts val="5000"/>
              <a:buNone/>
              <a:defRPr sz="5000"/>
            </a:lvl6pPr>
            <a:lvl7pPr lvl="6" algn="r" rtl="0">
              <a:spcBef>
                <a:spcPts val="0"/>
              </a:spcBef>
              <a:spcAft>
                <a:spcPts val="0"/>
              </a:spcAft>
              <a:buSzPts val="5000"/>
              <a:buNone/>
              <a:defRPr sz="5000"/>
            </a:lvl7pPr>
            <a:lvl8pPr lvl="7" algn="r" rtl="0">
              <a:spcBef>
                <a:spcPts val="0"/>
              </a:spcBef>
              <a:spcAft>
                <a:spcPts val="0"/>
              </a:spcAft>
              <a:buSzPts val="5000"/>
              <a:buNone/>
              <a:defRPr sz="5000"/>
            </a:lvl8pPr>
            <a:lvl9pPr lvl="8" algn="r" rtl="0">
              <a:spcBef>
                <a:spcPts val="0"/>
              </a:spcBef>
              <a:spcAft>
                <a:spcPts val="0"/>
              </a:spcAft>
              <a:buSzPts val="5000"/>
              <a:buNone/>
              <a:defRPr sz="5000"/>
            </a:lvl9pPr>
          </a:lstStyle>
          <a:p>
            <a:endParaRPr/>
          </a:p>
        </p:txBody>
      </p:sp>
      <p:sp>
        <p:nvSpPr>
          <p:cNvPr id="210" name="Google Shape;210;p20"/>
          <p:cNvSpPr txBox="1">
            <a:spLocks noGrp="1"/>
          </p:cNvSpPr>
          <p:nvPr>
            <p:ph type="subTitle" idx="1"/>
          </p:nvPr>
        </p:nvSpPr>
        <p:spPr>
          <a:xfrm>
            <a:off x="3343550"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1" name="Google Shape;211;p20"/>
          <p:cNvSpPr txBox="1">
            <a:spLocks noGrp="1"/>
          </p:cNvSpPr>
          <p:nvPr>
            <p:ph type="title" idx="2"/>
          </p:nvPr>
        </p:nvSpPr>
        <p:spPr>
          <a:xfrm>
            <a:off x="3343550"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
        <p:nvSpPr>
          <p:cNvPr id="212" name="Google Shape;212;p20"/>
          <p:cNvSpPr txBox="1">
            <a:spLocks noGrp="1"/>
          </p:cNvSpPr>
          <p:nvPr>
            <p:ph type="subTitle" idx="3"/>
          </p:nvPr>
        </p:nvSpPr>
        <p:spPr>
          <a:xfrm>
            <a:off x="5120450"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3" name="Google Shape;213;p20"/>
          <p:cNvSpPr txBox="1">
            <a:spLocks noGrp="1"/>
          </p:cNvSpPr>
          <p:nvPr>
            <p:ph type="title" idx="4"/>
          </p:nvPr>
        </p:nvSpPr>
        <p:spPr>
          <a:xfrm>
            <a:off x="5120463"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
        <p:nvSpPr>
          <p:cNvPr id="214" name="Google Shape;214;p20"/>
          <p:cNvSpPr txBox="1">
            <a:spLocks noGrp="1"/>
          </p:cNvSpPr>
          <p:nvPr>
            <p:ph type="subTitle" idx="5"/>
          </p:nvPr>
        </p:nvSpPr>
        <p:spPr>
          <a:xfrm>
            <a:off x="6897375" y="1515050"/>
            <a:ext cx="1529100" cy="6399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53B5C"/>
                </a:solidFill>
              </a:defRPr>
            </a:lvl1pPr>
            <a:lvl2pPr lvl="1" rtl="0">
              <a:spcBef>
                <a:spcPts val="1600"/>
              </a:spcBef>
              <a:spcAft>
                <a:spcPts val="0"/>
              </a:spcAft>
              <a:buNone/>
              <a:defRPr>
                <a:solidFill>
                  <a:srgbClr val="053B5C"/>
                </a:solidFill>
              </a:defRPr>
            </a:lvl2pPr>
            <a:lvl3pPr lvl="2" rtl="0">
              <a:spcBef>
                <a:spcPts val="1600"/>
              </a:spcBef>
              <a:spcAft>
                <a:spcPts val="0"/>
              </a:spcAft>
              <a:buNone/>
              <a:defRPr>
                <a:solidFill>
                  <a:srgbClr val="053B5C"/>
                </a:solidFill>
              </a:defRPr>
            </a:lvl3pPr>
            <a:lvl4pPr lvl="3" rtl="0">
              <a:spcBef>
                <a:spcPts val="1600"/>
              </a:spcBef>
              <a:spcAft>
                <a:spcPts val="0"/>
              </a:spcAft>
              <a:buNone/>
              <a:defRPr>
                <a:solidFill>
                  <a:srgbClr val="053B5C"/>
                </a:solidFill>
              </a:defRPr>
            </a:lvl4pPr>
            <a:lvl5pPr lvl="4" rtl="0">
              <a:spcBef>
                <a:spcPts val="1600"/>
              </a:spcBef>
              <a:spcAft>
                <a:spcPts val="0"/>
              </a:spcAft>
              <a:buNone/>
              <a:defRPr>
                <a:solidFill>
                  <a:srgbClr val="053B5C"/>
                </a:solidFill>
              </a:defRPr>
            </a:lvl5pPr>
            <a:lvl6pPr lvl="5" rtl="0">
              <a:spcBef>
                <a:spcPts val="1600"/>
              </a:spcBef>
              <a:spcAft>
                <a:spcPts val="0"/>
              </a:spcAft>
              <a:buNone/>
              <a:defRPr>
                <a:solidFill>
                  <a:srgbClr val="053B5C"/>
                </a:solidFill>
              </a:defRPr>
            </a:lvl6pPr>
            <a:lvl7pPr lvl="6" rtl="0">
              <a:spcBef>
                <a:spcPts val="1600"/>
              </a:spcBef>
              <a:spcAft>
                <a:spcPts val="0"/>
              </a:spcAft>
              <a:buNone/>
              <a:defRPr>
                <a:solidFill>
                  <a:srgbClr val="053B5C"/>
                </a:solidFill>
              </a:defRPr>
            </a:lvl7pPr>
            <a:lvl8pPr lvl="7" rtl="0">
              <a:spcBef>
                <a:spcPts val="1600"/>
              </a:spcBef>
              <a:spcAft>
                <a:spcPts val="0"/>
              </a:spcAft>
              <a:buNone/>
              <a:defRPr>
                <a:solidFill>
                  <a:srgbClr val="053B5C"/>
                </a:solidFill>
              </a:defRPr>
            </a:lvl8pPr>
            <a:lvl9pPr lvl="8" rtl="0">
              <a:spcBef>
                <a:spcPts val="1600"/>
              </a:spcBef>
              <a:spcAft>
                <a:spcPts val="1600"/>
              </a:spcAft>
              <a:buNone/>
              <a:defRPr>
                <a:solidFill>
                  <a:srgbClr val="053B5C"/>
                </a:solidFill>
              </a:defRPr>
            </a:lvl9pPr>
          </a:lstStyle>
          <a:p>
            <a:endParaRPr/>
          </a:p>
        </p:txBody>
      </p:sp>
      <p:sp>
        <p:nvSpPr>
          <p:cNvPr id="215" name="Google Shape;215;p20"/>
          <p:cNvSpPr txBox="1">
            <a:spLocks noGrp="1"/>
          </p:cNvSpPr>
          <p:nvPr>
            <p:ph type="title" idx="6"/>
          </p:nvPr>
        </p:nvSpPr>
        <p:spPr>
          <a:xfrm>
            <a:off x="6897375" y="1130825"/>
            <a:ext cx="1529100" cy="300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solidFill>
                  <a:srgbClr val="053B5C"/>
                </a:solidFill>
              </a:defRPr>
            </a:lvl1pPr>
            <a:lvl2pPr lvl="1" rtl="0">
              <a:spcBef>
                <a:spcPts val="0"/>
              </a:spcBef>
              <a:spcAft>
                <a:spcPts val="0"/>
              </a:spcAft>
              <a:buNone/>
              <a:defRPr sz="1800">
                <a:solidFill>
                  <a:srgbClr val="053B5C"/>
                </a:solidFill>
                <a:latin typeface="Open Sans"/>
                <a:ea typeface="Open Sans"/>
                <a:cs typeface="Open Sans"/>
                <a:sym typeface="Open Sans"/>
              </a:defRPr>
            </a:lvl2pPr>
            <a:lvl3pPr lvl="2" rtl="0">
              <a:spcBef>
                <a:spcPts val="0"/>
              </a:spcBef>
              <a:spcAft>
                <a:spcPts val="0"/>
              </a:spcAft>
              <a:buNone/>
              <a:defRPr sz="1800">
                <a:solidFill>
                  <a:srgbClr val="053B5C"/>
                </a:solidFill>
                <a:latin typeface="Open Sans"/>
                <a:ea typeface="Open Sans"/>
                <a:cs typeface="Open Sans"/>
                <a:sym typeface="Open Sans"/>
              </a:defRPr>
            </a:lvl3pPr>
            <a:lvl4pPr lvl="3" rtl="0">
              <a:spcBef>
                <a:spcPts val="0"/>
              </a:spcBef>
              <a:spcAft>
                <a:spcPts val="0"/>
              </a:spcAft>
              <a:buNone/>
              <a:defRPr sz="1800">
                <a:solidFill>
                  <a:srgbClr val="053B5C"/>
                </a:solidFill>
                <a:latin typeface="Open Sans"/>
                <a:ea typeface="Open Sans"/>
                <a:cs typeface="Open Sans"/>
                <a:sym typeface="Open Sans"/>
              </a:defRPr>
            </a:lvl4pPr>
            <a:lvl5pPr lvl="4" rtl="0">
              <a:spcBef>
                <a:spcPts val="0"/>
              </a:spcBef>
              <a:spcAft>
                <a:spcPts val="0"/>
              </a:spcAft>
              <a:buNone/>
              <a:defRPr sz="1800">
                <a:solidFill>
                  <a:srgbClr val="053B5C"/>
                </a:solidFill>
                <a:latin typeface="Open Sans"/>
                <a:ea typeface="Open Sans"/>
                <a:cs typeface="Open Sans"/>
                <a:sym typeface="Open Sans"/>
              </a:defRPr>
            </a:lvl5pPr>
            <a:lvl6pPr lvl="5" rtl="0">
              <a:spcBef>
                <a:spcPts val="0"/>
              </a:spcBef>
              <a:spcAft>
                <a:spcPts val="0"/>
              </a:spcAft>
              <a:buNone/>
              <a:defRPr sz="1800">
                <a:solidFill>
                  <a:srgbClr val="053B5C"/>
                </a:solidFill>
                <a:latin typeface="Open Sans"/>
                <a:ea typeface="Open Sans"/>
                <a:cs typeface="Open Sans"/>
                <a:sym typeface="Open Sans"/>
              </a:defRPr>
            </a:lvl6pPr>
            <a:lvl7pPr lvl="6" rtl="0">
              <a:spcBef>
                <a:spcPts val="0"/>
              </a:spcBef>
              <a:spcAft>
                <a:spcPts val="0"/>
              </a:spcAft>
              <a:buNone/>
              <a:defRPr sz="1800">
                <a:solidFill>
                  <a:srgbClr val="053B5C"/>
                </a:solidFill>
                <a:latin typeface="Open Sans"/>
                <a:ea typeface="Open Sans"/>
                <a:cs typeface="Open Sans"/>
                <a:sym typeface="Open Sans"/>
              </a:defRPr>
            </a:lvl7pPr>
            <a:lvl8pPr lvl="7" rtl="0">
              <a:spcBef>
                <a:spcPts val="0"/>
              </a:spcBef>
              <a:spcAft>
                <a:spcPts val="0"/>
              </a:spcAft>
              <a:buNone/>
              <a:defRPr sz="1800">
                <a:solidFill>
                  <a:srgbClr val="053B5C"/>
                </a:solidFill>
                <a:latin typeface="Open Sans"/>
                <a:ea typeface="Open Sans"/>
                <a:cs typeface="Open Sans"/>
                <a:sym typeface="Open Sans"/>
              </a:defRPr>
            </a:lvl8pPr>
            <a:lvl9pPr lvl="8" rtl="0">
              <a:spcBef>
                <a:spcPts val="0"/>
              </a:spcBef>
              <a:spcAft>
                <a:spcPts val="0"/>
              </a:spcAft>
              <a:buNone/>
              <a:defRPr sz="1800">
                <a:solidFill>
                  <a:srgbClr val="053B5C"/>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ly Title 2">
  <p:cSld name="CUSTOM_15">
    <p:spTree>
      <p:nvGrpSpPr>
        <p:cNvPr id="1" name="Shape 284"/>
        <p:cNvGrpSpPr/>
        <p:nvPr/>
      </p:nvGrpSpPr>
      <p:grpSpPr>
        <a:xfrm>
          <a:off x="0" y="0"/>
          <a:ext cx="0" cy="0"/>
          <a:chOff x="0" y="0"/>
          <a:chExt cx="0" cy="0"/>
        </a:xfrm>
      </p:grpSpPr>
      <p:sp>
        <p:nvSpPr>
          <p:cNvPr id="285" name="Google Shape;285;p25"/>
          <p:cNvSpPr txBox="1">
            <a:spLocks noGrp="1"/>
          </p:cNvSpPr>
          <p:nvPr>
            <p:ph type="title"/>
          </p:nvPr>
        </p:nvSpPr>
        <p:spPr>
          <a:xfrm>
            <a:off x="717525" y="54275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286" name="Google Shape;286;p25"/>
          <p:cNvGrpSpPr/>
          <p:nvPr/>
        </p:nvGrpSpPr>
        <p:grpSpPr>
          <a:xfrm>
            <a:off x="1" y="2854047"/>
            <a:ext cx="9144001" cy="2289456"/>
            <a:chOff x="271750" y="2423875"/>
            <a:chExt cx="7077400" cy="1772025"/>
          </a:xfrm>
        </p:grpSpPr>
        <p:sp>
          <p:nvSpPr>
            <p:cNvPr id="287" name="Google Shape;287;p25"/>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rgbClr val="FFFFFF">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ly Title 4">
  <p:cSld name="CUSTOM_15_1_1">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717525" y="552990"/>
            <a:ext cx="7708800" cy="48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rgbClr val="9F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7325802" y="3960231"/>
              <a:ext cx="1548095" cy="1179524"/>
            </a:xfrm>
            <a:custGeom>
              <a:avLst/>
              <a:gdLst/>
              <a:ahLst/>
              <a:cxnLst/>
              <a:rect l="l" t="t" r="r" b="b"/>
              <a:pathLst>
                <a:path w="48156" h="36691" extrusionOk="0">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flipH="1">
              <a:off x="5978544" y="4795819"/>
              <a:ext cx="1347267" cy="343936"/>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flipH="1">
              <a:off x="7621797"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rgbClr val="40B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 Credits">
  <p:cSld name="CUSTOM_14">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5649575" y="631441"/>
            <a:ext cx="2776800" cy="92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rgbClr val="053B5C"/>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310" name="Google Shape;310;p28"/>
          <p:cNvSpPr txBox="1">
            <a:spLocks noGrp="1"/>
          </p:cNvSpPr>
          <p:nvPr>
            <p:ph type="subTitle" idx="1"/>
          </p:nvPr>
        </p:nvSpPr>
        <p:spPr>
          <a:xfrm>
            <a:off x="6041400" y="2125150"/>
            <a:ext cx="2385000" cy="83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solidFill>
                  <a:srgbClr val="053B5C"/>
                </a:solidFill>
              </a:defRPr>
            </a:lvl1pPr>
            <a:lvl2pPr lvl="1" algn="r" rtl="0">
              <a:lnSpc>
                <a:spcPct val="100000"/>
              </a:lnSpc>
              <a:spcBef>
                <a:spcPts val="1600"/>
              </a:spcBef>
              <a:spcAft>
                <a:spcPts val="0"/>
              </a:spcAft>
              <a:buNone/>
              <a:defRPr>
                <a:solidFill>
                  <a:srgbClr val="053B5C"/>
                </a:solidFill>
              </a:defRPr>
            </a:lvl2pPr>
            <a:lvl3pPr lvl="2" algn="r" rtl="0">
              <a:lnSpc>
                <a:spcPct val="100000"/>
              </a:lnSpc>
              <a:spcBef>
                <a:spcPts val="1600"/>
              </a:spcBef>
              <a:spcAft>
                <a:spcPts val="0"/>
              </a:spcAft>
              <a:buNone/>
              <a:defRPr>
                <a:solidFill>
                  <a:srgbClr val="053B5C"/>
                </a:solidFill>
              </a:defRPr>
            </a:lvl3pPr>
            <a:lvl4pPr lvl="3" algn="r" rtl="0">
              <a:lnSpc>
                <a:spcPct val="100000"/>
              </a:lnSpc>
              <a:spcBef>
                <a:spcPts val="1600"/>
              </a:spcBef>
              <a:spcAft>
                <a:spcPts val="0"/>
              </a:spcAft>
              <a:buNone/>
              <a:defRPr>
                <a:solidFill>
                  <a:srgbClr val="053B5C"/>
                </a:solidFill>
              </a:defRPr>
            </a:lvl4pPr>
            <a:lvl5pPr lvl="4" algn="r" rtl="0">
              <a:lnSpc>
                <a:spcPct val="100000"/>
              </a:lnSpc>
              <a:spcBef>
                <a:spcPts val="1600"/>
              </a:spcBef>
              <a:spcAft>
                <a:spcPts val="0"/>
              </a:spcAft>
              <a:buNone/>
              <a:defRPr>
                <a:solidFill>
                  <a:srgbClr val="053B5C"/>
                </a:solidFill>
              </a:defRPr>
            </a:lvl5pPr>
            <a:lvl6pPr lvl="5" algn="r" rtl="0">
              <a:lnSpc>
                <a:spcPct val="100000"/>
              </a:lnSpc>
              <a:spcBef>
                <a:spcPts val="1600"/>
              </a:spcBef>
              <a:spcAft>
                <a:spcPts val="0"/>
              </a:spcAft>
              <a:buNone/>
              <a:defRPr>
                <a:solidFill>
                  <a:srgbClr val="053B5C"/>
                </a:solidFill>
              </a:defRPr>
            </a:lvl6pPr>
            <a:lvl7pPr lvl="6" algn="r" rtl="0">
              <a:lnSpc>
                <a:spcPct val="100000"/>
              </a:lnSpc>
              <a:spcBef>
                <a:spcPts val="1600"/>
              </a:spcBef>
              <a:spcAft>
                <a:spcPts val="0"/>
              </a:spcAft>
              <a:buNone/>
              <a:defRPr>
                <a:solidFill>
                  <a:srgbClr val="053B5C"/>
                </a:solidFill>
              </a:defRPr>
            </a:lvl7pPr>
            <a:lvl8pPr lvl="7" algn="r" rtl="0">
              <a:lnSpc>
                <a:spcPct val="100000"/>
              </a:lnSpc>
              <a:spcBef>
                <a:spcPts val="1600"/>
              </a:spcBef>
              <a:spcAft>
                <a:spcPts val="0"/>
              </a:spcAft>
              <a:buNone/>
              <a:defRPr>
                <a:solidFill>
                  <a:srgbClr val="053B5C"/>
                </a:solidFill>
              </a:defRPr>
            </a:lvl8pPr>
            <a:lvl9pPr lvl="8" algn="r" rtl="0">
              <a:lnSpc>
                <a:spcPct val="100000"/>
              </a:lnSpc>
              <a:spcBef>
                <a:spcPts val="1600"/>
              </a:spcBef>
              <a:spcAft>
                <a:spcPts val="1600"/>
              </a:spcAft>
              <a:buNone/>
              <a:defRPr>
                <a:solidFill>
                  <a:srgbClr val="053B5C"/>
                </a:solidFill>
              </a:defRPr>
            </a:lvl9pPr>
          </a:lstStyle>
          <a:p>
            <a:endParaRPr/>
          </a:p>
        </p:txBody>
      </p:sp>
      <p:sp>
        <p:nvSpPr>
          <p:cNvPr id="311" name="Google Shape;311;p28"/>
          <p:cNvSpPr txBox="1">
            <a:spLocks noGrp="1"/>
          </p:cNvSpPr>
          <p:nvPr>
            <p:ph type="title" idx="2"/>
          </p:nvPr>
        </p:nvSpPr>
        <p:spPr>
          <a:xfrm>
            <a:off x="5990200" y="1846425"/>
            <a:ext cx="2436300" cy="384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a:solidFill>
                  <a:srgbClr val="053B5C"/>
                </a:solidFill>
              </a:defRPr>
            </a:lvl1pPr>
            <a:lvl2pPr lvl="1" rtl="0">
              <a:spcBef>
                <a:spcPts val="0"/>
              </a:spcBef>
              <a:spcAft>
                <a:spcPts val="0"/>
              </a:spcAft>
              <a:buNone/>
              <a:defRPr>
                <a:solidFill>
                  <a:srgbClr val="053B5C"/>
                </a:solidFill>
                <a:latin typeface="Open Sans"/>
                <a:ea typeface="Open Sans"/>
                <a:cs typeface="Open Sans"/>
                <a:sym typeface="Open Sans"/>
              </a:defRPr>
            </a:lvl2pPr>
            <a:lvl3pPr lvl="2" rtl="0">
              <a:spcBef>
                <a:spcPts val="0"/>
              </a:spcBef>
              <a:spcAft>
                <a:spcPts val="0"/>
              </a:spcAft>
              <a:buNone/>
              <a:defRPr>
                <a:solidFill>
                  <a:srgbClr val="053B5C"/>
                </a:solidFill>
                <a:latin typeface="Open Sans"/>
                <a:ea typeface="Open Sans"/>
                <a:cs typeface="Open Sans"/>
                <a:sym typeface="Open Sans"/>
              </a:defRPr>
            </a:lvl3pPr>
            <a:lvl4pPr lvl="3" rtl="0">
              <a:spcBef>
                <a:spcPts val="0"/>
              </a:spcBef>
              <a:spcAft>
                <a:spcPts val="0"/>
              </a:spcAft>
              <a:buNone/>
              <a:defRPr>
                <a:solidFill>
                  <a:srgbClr val="053B5C"/>
                </a:solidFill>
                <a:latin typeface="Open Sans"/>
                <a:ea typeface="Open Sans"/>
                <a:cs typeface="Open Sans"/>
                <a:sym typeface="Open Sans"/>
              </a:defRPr>
            </a:lvl4pPr>
            <a:lvl5pPr lvl="4" rtl="0">
              <a:spcBef>
                <a:spcPts val="0"/>
              </a:spcBef>
              <a:spcAft>
                <a:spcPts val="0"/>
              </a:spcAft>
              <a:buNone/>
              <a:defRPr>
                <a:solidFill>
                  <a:srgbClr val="053B5C"/>
                </a:solidFill>
                <a:latin typeface="Open Sans"/>
                <a:ea typeface="Open Sans"/>
                <a:cs typeface="Open Sans"/>
                <a:sym typeface="Open Sans"/>
              </a:defRPr>
            </a:lvl5pPr>
            <a:lvl6pPr lvl="5" rtl="0">
              <a:spcBef>
                <a:spcPts val="0"/>
              </a:spcBef>
              <a:spcAft>
                <a:spcPts val="0"/>
              </a:spcAft>
              <a:buNone/>
              <a:defRPr>
                <a:solidFill>
                  <a:srgbClr val="053B5C"/>
                </a:solidFill>
                <a:latin typeface="Open Sans"/>
                <a:ea typeface="Open Sans"/>
                <a:cs typeface="Open Sans"/>
                <a:sym typeface="Open Sans"/>
              </a:defRPr>
            </a:lvl6pPr>
            <a:lvl7pPr lvl="6" rtl="0">
              <a:spcBef>
                <a:spcPts val="0"/>
              </a:spcBef>
              <a:spcAft>
                <a:spcPts val="0"/>
              </a:spcAft>
              <a:buNone/>
              <a:defRPr>
                <a:solidFill>
                  <a:srgbClr val="053B5C"/>
                </a:solidFill>
                <a:latin typeface="Open Sans"/>
                <a:ea typeface="Open Sans"/>
                <a:cs typeface="Open Sans"/>
                <a:sym typeface="Open Sans"/>
              </a:defRPr>
            </a:lvl7pPr>
            <a:lvl8pPr lvl="7" rtl="0">
              <a:spcBef>
                <a:spcPts val="0"/>
              </a:spcBef>
              <a:spcAft>
                <a:spcPts val="0"/>
              </a:spcAft>
              <a:buNone/>
              <a:defRPr>
                <a:solidFill>
                  <a:srgbClr val="053B5C"/>
                </a:solidFill>
                <a:latin typeface="Open Sans"/>
                <a:ea typeface="Open Sans"/>
                <a:cs typeface="Open Sans"/>
                <a:sym typeface="Open Sans"/>
              </a:defRPr>
            </a:lvl8pPr>
            <a:lvl9pPr lvl="8" rtl="0">
              <a:spcBef>
                <a:spcPts val="0"/>
              </a:spcBef>
              <a:spcAft>
                <a:spcPts val="0"/>
              </a:spcAft>
              <a:buNone/>
              <a:defRPr>
                <a:solidFill>
                  <a:srgbClr val="053B5C"/>
                </a:solidFill>
                <a:latin typeface="Open Sans"/>
                <a:ea typeface="Open Sans"/>
                <a:cs typeface="Open Sans"/>
                <a:sym typeface="Open Sans"/>
              </a:defRPr>
            </a:lvl9pPr>
          </a:lstStyle>
          <a:p>
            <a:endParaRPr/>
          </a:p>
        </p:txBody>
      </p:sp>
      <p:sp>
        <p:nvSpPr>
          <p:cNvPr id="312" name="Google Shape;312;p28"/>
          <p:cNvSpPr txBox="1"/>
          <p:nvPr/>
        </p:nvSpPr>
        <p:spPr>
          <a:xfrm>
            <a:off x="717525" y="542750"/>
            <a:ext cx="2826300" cy="808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rgbClr val="053B5C"/>
                </a:solidFill>
                <a:latin typeface="Open Sans"/>
                <a:ea typeface="Open Sans"/>
                <a:cs typeface="Open Sans"/>
                <a:sym typeface="Open Sans"/>
              </a:rPr>
              <a:t>CREDITS: This presentation template was created by </a:t>
            </a:r>
            <a:r>
              <a:rPr lang="en" sz="1000" b="1">
                <a:solidFill>
                  <a:srgbClr val="053B5C"/>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rgbClr val="053B5C"/>
                </a:solidFill>
                <a:latin typeface="Open Sans"/>
                <a:ea typeface="Open Sans"/>
                <a:cs typeface="Open Sans"/>
                <a:sym typeface="Open Sans"/>
              </a:rPr>
              <a:t>, including icons by </a:t>
            </a:r>
            <a:r>
              <a:rPr lang="en" sz="1000" b="1">
                <a:solidFill>
                  <a:srgbClr val="053B5C"/>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rgbClr val="053B5C"/>
                </a:solidFill>
                <a:latin typeface="Open Sans"/>
                <a:ea typeface="Open Sans"/>
                <a:cs typeface="Open Sans"/>
                <a:sym typeface="Open Sans"/>
              </a:rPr>
              <a:t>, infographics &amp; images by </a:t>
            </a:r>
            <a:r>
              <a:rPr lang="en" sz="1000" b="1">
                <a:solidFill>
                  <a:srgbClr val="053B5C"/>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rgbClr val="053B5C"/>
                </a:solidFill>
                <a:latin typeface="Open Sans"/>
                <a:ea typeface="Open Sans"/>
                <a:cs typeface="Open Sans"/>
                <a:sym typeface="Open Sans"/>
              </a:rPr>
              <a:t> and illustrations by </a:t>
            </a:r>
            <a:r>
              <a:rPr lang="en" sz="1000" b="1">
                <a:solidFill>
                  <a:srgbClr val="053B5C"/>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900">
              <a:solidFill>
                <a:srgbClr val="053B5C"/>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8" r:id="rId4"/>
    <p:sldLayoutId id="2147483659" r:id="rId5"/>
    <p:sldLayoutId id="2147483666" r:id="rId6"/>
    <p:sldLayoutId id="2147483671"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4018340740"/>
      </p:ext>
    </p:extLst>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ctrTitle"/>
          </p:nvPr>
        </p:nvSpPr>
        <p:spPr>
          <a:xfrm>
            <a:off x="1431505" y="1717870"/>
            <a:ext cx="5047875"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a:effectLst>
                  <a:outerShdw blurRad="50800" dist="38100" dir="8100000" algn="tr" rotWithShape="0">
                    <a:prstClr val="black">
                      <a:alpha val="40000"/>
                    </a:prstClr>
                  </a:outerShdw>
                </a:effectLst>
              </a:rPr>
              <a:t>PHẦN MỀM </a:t>
            </a:r>
            <a:br>
              <a:rPr lang="en" sz="5400">
                <a:effectLst>
                  <a:outerShdw blurRad="50800" dist="38100" dir="8100000" algn="tr" rotWithShape="0">
                    <a:prstClr val="black">
                      <a:alpha val="40000"/>
                    </a:prstClr>
                  </a:outerShdw>
                </a:effectLst>
              </a:rPr>
            </a:br>
            <a:r>
              <a:rPr lang="en" sz="5400">
                <a:effectLst>
                  <a:outerShdw blurRad="50800" dist="38100" dir="8100000" algn="tr" rotWithShape="0">
                    <a:prstClr val="black">
                      <a:alpha val="40000"/>
                    </a:prstClr>
                  </a:outerShdw>
                </a:effectLst>
              </a:rPr>
              <a:t>QUẢN LÝ THƯ VIỆN</a:t>
            </a:r>
            <a:endParaRPr sz="5400">
              <a:effectLst>
                <a:outerShdw blurRad="50800" dist="38100" dir="8100000" algn="tr" rotWithShape="0">
                  <a:prstClr val="black">
                    <a:alpha val="40000"/>
                  </a:prstClr>
                </a:outerShdw>
              </a:effectLst>
            </a:endParaRPr>
          </a:p>
        </p:txBody>
      </p:sp>
      <p:sp>
        <p:nvSpPr>
          <p:cNvPr id="323" name="Google Shape;323;p32"/>
          <p:cNvSpPr txBox="1">
            <a:spLocks noGrp="1"/>
          </p:cNvSpPr>
          <p:nvPr>
            <p:ph type="subTitle" idx="1"/>
          </p:nvPr>
        </p:nvSpPr>
        <p:spPr>
          <a:xfrm>
            <a:off x="1469724" y="1348210"/>
            <a:ext cx="3988500" cy="4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nstantia" panose="02030602050306030303" pitchFamily="18" charset="0"/>
              </a:rPr>
              <a:t>BÁO CÁO ĐỒ ÁN CUỐI KÌ</a:t>
            </a:r>
            <a:endParaRPr>
              <a:latin typeface="Constantia" panose="02030602050306030303" pitchFamily="18" charset="0"/>
            </a:endParaRPr>
          </a:p>
          <a:p>
            <a:pPr marL="0" lvl="0" indent="0" algn="l" rtl="0">
              <a:spcBef>
                <a:spcPts val="0"/>
              </a:spcBef>
              <a:spcAft>
                <a:spcPts val="0"/>
              </a:spcAft>
              <a:buNone/>
            </a:pPr>
            <a:endParaRPr>
              <a:latin typeface="Constantia" panose="02030602050306030303" pitchFamily="18" charset="0"/>
            </a:endParaRPr>
          </a:p>
        </p:txBody>
      </p:sp>
      <p:pic>
        <p:nvPicPr>
          <p:cNvPr id="3" name="Picture 2">
            <a:extLst>
              <a:ext uri="{FF2B5EF4-FFF2-40B4-BE49-F238E27FC236}">
                <a16:creationId xmlns:a16="http://schemas.microsoft.com/office/drawing/2014/main" id="{CA646734-DEFE-4FBA-9102-F5332AAC5414}"/>
              </a:ext>
            </a:extLst>
          </p:cNvPr>
          <p:cNvPicPr>
            <a:picLocks noChangeAspect="1"/>
          </p:cNvPicPr>
          <p:nvPr/>
        </p:nvPicPr>
        <p:blipFill>
          <a:blip r:embed="rId3"/>
          <a:stretch>
            <a:fillRect/>
          </a:stretch>
        </p:blipFill>
        <p:spPr>
          <a:xfrm>
            <a:off x="159731" y="109691"/>
            <a:ext cx="428596" cy="354653"/>
          </a:xfrm>
          <a:prstGeom prst="rect">
            <a:avLst/>
          </a:prstGeom>
        </p:spPr>
      </p:pic>
      <p:sp>
        <p:nvSpPr>
          <p:cNvPr id="134" name="Google Shape;323;p32">
            <a:extLst>
              <a:ext uri="{FF2B5EF4-FFF2-40B4-BE49-F238E27FC236}">
                <a16:creationId xmlns:a16="http://schemas.microsoft.com/office/drawing/2014/main" id="{8BE502B8-095F-4AD0-A15C-1926819D2AB3}"/>
              </a:ext>
            </a:extLst>
          </p:cNvPr>
          <p:cNvSpPr txBox="1">
            <a:spLocks/>
          </p:cNvSpPr>
          <p:nvPr/>
        </p:nvSpPr>
        <p:spPr>
          <a:xfrm>
            <a:off x="108532" y="4740262"/>
            <a:ext cx="4142000" cy="581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53B5C"/>
              </a:buClr>
              <a:buSzPts val="1700"/>
              <a:buFont typeface="Open Sans"/>
              <a:buNone/>
              <a:defRPr sz="1600" b="0" i="0" u="none" strike="noStrike" cap="none">
                <a:solidFill>
                  <a:srgbClr val="053B5C"/>
                </a:solidFill>
                <a:latin typeface="Open Sans"/>
                <a:ea typeface="Open Sans"/>
                <a:cs typeface="Open Sans"/>
                <a:sym typeface="Open Sans"/>
              </a:defRPr>
            </a:lvl1pPr>
            <a:lvl2pPr marL="914400" marR="0" lvl="1"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2pPr>
            <a:lvl3pPr marL="1371600" marR="0" lvl="2"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3pPr>
            <a:lvl4pPr marL="1828800" marR="0" lvl="3"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4pPr>
            <a:lvl5pPr marL="2286000" marR="0" lvl="4"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5pPr>
            <a:lvl6pPr marL="2743200" marR="0" lvl="5"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6pPr>
            <a:lvl7pPr marL="3200400" marR="0" lvl="6"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7pPr>
            <a:lvl8pPr marL="3657600" marR="0" lvl="7"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8pPr>
            <a:lvl9pPr marL="4114800" marR="0" lvl="8" indent="-317500" algn="l" rtl="0">
              <a:lnSpc>
                <a:spcPct val="100000"/>
              </a:lnSpc>
              <a:spcBef>
                <a:spcPts val="0"/>
              </a:spcBef>
              <a:spcAft>
                <a:spcPts val="0"/>
              </a:spcAft>
              <a:buClr>
                <a:srgbClr val="053B5C"/>
              </a:buClr>
              <a:buSzPts val="1700"/>
              <a:buFont typeface="Open Sans"/>
              <a:buNone/>
              <a:defRPr sz="1700" b="0" i="0" u="none" strike="noStrike" cap="none">
                <a:solidFill>
                  <a:srgbClr val="053B5C"/>
                </a:solidFill>
                <a:latin typeface="Open Sans"/>
                <a:ea typeface="Open Sans"/>
                <a:cs typeface="Open Sans"/>
                <a:sym typeface="Open Sans"/>
              </a:defRPr>
            </a:lvl9pPr>
          </a:lstStyle>
          <a:p>
            <a:pPr marL="0" indent="0"/>
            <a:r>
              <a:rPr lang="en-US" sz="1400">
                <a:latin typeface="Constantia" panose="02030602050306030303" pitchFamily="18" charset="0"/>
              </a:rPr>
              <a:t>GIẢNG VIÊN HƯỚNG DẪN: HUỲNH NGỌC TÍN</a:t>
            </a:r>
          </a:p>
          <a:p>
            <a:pPr marL="0" indent="0"/>
            <a:endParaRPr lang="en-US" sz="1400">
              <a:latin typeface="Constantia" panose="02030602050306030303" pitchFamily="18" charset="0"/>
            </a:endParaRPr>
          </a:p>
        </p:txBody>
      </p:sp>
      <p:grpSp>
        <p:nvGrpSpPr>
          <p:cNvPr id="9" name="Graphic 6">
            <a:extLst>
              <a:ext uri="{FF2B5EF4-FFF2-40B4-BE49-F238E27FC236}">
                <a16:creationId xmlns:a16="http://schemas.microsoft.com/office/drawing/2014/main" id="{A9E35854-2E5B-4CE6-837D-B308B81B1C7C}"/>
              </a:ext>
            </a:extLst>
          </p:cNvPr>
          <p:cNvGrpSpPr/>
          <p:nvPr/>
        </p:nvGrpSpPr>
        <p:grpSpPr>
          <a:xfrm>
            <a:off x="6010207" y="1815123"/>
            <a:ext cx="2813908" cy="1150475"/>
            <a:chOff x="5974489" y="1879416"/>
            <a:chExt cx="2813908" cy="1150475"/>
          </a:xfrm>
          <a:solidFill>
            <a:srgbClr val="E0E0E0"/>
          </a:solidFill>
        </p:grpSpPr>
        <p:sp>
          <p:nvSpPr>
            <p:cNvPr id="10" name="Freeform: Shape 9">
              <a:extLst>
                <a:ext uri="{FF2B5EF4-FFF2-40B4-BE49-F238E27FC236}">
                  <a16:creationId xmlns:a16="http://schemas.microsoft.com/office/drawing/2014/main" id="{D94E0AB9-A66B-4324-951E-EFAD7EA4A0AC}"/>
                </a:ext>
              </a:extLst>
            </p:cNvPr>
            <p:cNvSpPr/>
            <p:nvPr/>
          </p:nvSpPr>
          <p:spPr>
            <a:xfrm>
              <a:off x="7920160" y="1943486"/>
              <a:ext cx="868237" cy="501036"/>
            </a:xfrm>
            <a:custGeom>
              <a:avLst/>
              <a:gdLst>
                <a:gd name="connsiteX0" fmla="*/ 619449 w 868237"/>
                <a:gd name="connsiteY0" fmla="*/ 497962 h 501036"/>
                <a:gd name="connsiteX1" fmla="*/ 5327 w 868237"/>
                <a:gd name="connsiteY1" fmla="*/ 143528 h 501036"/>
                <a:gd name="connsiteX2" fmla="*/ 418 w 868237"/>
                <a:gd name="connsiteY2" fmla="*/ 133577 h 501036"/>
                <a:gd name="connsiteX3" fmla="*/ 5327 w 868237"/>
                <a:gd name="connsiteY3" fmla="*/ 128668 h 501036"/>
                <a:gd name="connsiteX4" fmla="*/ 223111 w 868237"/>
                <a:gd name="connsiteY4" fmla="*/ 3074 h 501036"/>
                <a:gd name="connsiteX5" fmla="*/ 248848 w 868237"/>
                <a:gd name="connsiteY5" fmla="*/ 3074 h 501036"/>
                <a:gd name="connsiteX6" fmla="*/ 862911 w 868237"/>
                <a:gd name="connsiteY6" fmla="*/ 357567 h 501036"/>
                <a:gd name="connsiteX7" fmla="*/ 867819 w 868237"/>
                <a:gd name="connsiteY7" fmla="*/ 367518 h 501036"/>
                <a:gd name="connsiteX8" fmla="*/ 862911 w 868237"/>
                <a:gd name="connsiteY8" fmla="*/ 372427 h 501036"/>
                <a:gd name="connsiteX9" fmla="*/ 645186 w 868237"/>
                <a:gd name="connsiteY9" fmla="*/ 497962 h 501036"/>
                <a:gd name="connsiteX10" fmla="*/ 619449 w 868237"/>
                <a:gd name="connsiteY10" fmla="*/ 497962 h 50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8237" h="501036">
                  <a:moveTo>
                    <a:pt x="619449" y="497962"/>
                  </a:moveTo>
                  <a:lnTo>
                    <a:pt x="5327" y="143528"/>
                  </a:lnTo>
                  <a:cubicBezTo>
                    <a:pt x="1224" y="142136"/>
                    <a:pt x="-974" y="137680"/>
                    <a:pt x="418" y="133577"/>
                  </a:cubicBezTo>
                  <a:cubicBezTo>
                    <a:pt x="1202" y="131267"/>
                    <a:pt x="3016" y="129452"/>
                    <a:pt x="5327" y="128668"/>
                  </a:cubicBezTo>
                  <a:lnTo>
                    <a:pt x="223111" y="3074"/>
                  </a:lnTo>
                  <a:cubicBezTo>
                    <a:pt x="231200" y="-1025"/>
                    <a:pt x="240759" y="-1025"/>
                    <a:pt x="248848" y="3074"/>
                  </a:cubicBezTo>
                  <a:lnTo>
                    <a:pt x="862911" y="357567"/>
                  </a:lnTo>
                  <a:cubicBezTo>
                    <a:pt x="867014" y="358960"/>
                    <a:pt x="869212" y="363415"/>
                    <a:pt x="867819" y="367518"/>
                  </a:cubicBezTo>
                  <a:cubicBezTo>
                    <a:pt x="867035" y="369829"/>
                    <a:pt x="865221" y="371643"/>
                    <a:pt x="862911" y="372427"/>
                  </a:cubicBezTo>
                  <a:lnTo>
                    <a:pt x="645186" y="497962"/>
                  </a:lnTo>
                  <a:cubicBezTo>
                    <a:pt x="637097" y="502061"/>
                    <a:pt x="627539" y="502061"/>
                    <a:pt x="619449" y="497962"/>
                  </a:cubicBezTo>
                  <a:close/>
                </a:path>
              </a:pathLst>
            </a:custGeom>
            <a:solidFill>
              <a:srgbClr val="E0E0E0"/>
            </a:solidFill>
            <a:ln w="594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4E53025-A8E1-45F8-87CC-0759E9B563B6}"/>
                </a:ext>
              </a:extLst>
            </p:cNvPr>
            <p:cNvSpPr/>
            <p:nvPr/>
          </p:nvSpPr>
          <p:spPr>
            <a:xfrm>
              <a:off x="5974489" y="1939979"/>
              <a:ext cx="868276" cy="501036"/>
            </a:xfrm>
            <a:custGeom>
              <a:avLst/>
              <a:gdLst>
                <a:gd name="connsiteX0" fmla="*/ 248788 w 868276"/>
                <a:gd name="connsiteY0" fmla="*/ 497962 h 501036"/>
                <a:gd name="connsiteX1" fmla="*/ 862911 w 868276"/>
                <a:gd name="connsiteY1" fmla="*/ 143469 h 501036"/>
                <a:gd name="connsiteX2" fmla="*/ 867888 w 868276"/>
                <a:gd name="connsiteY2" fmla="*/ 133646 h 501036"/>
                <a:gd name="connsiteX3" fmla="*/ 862911 w 868276"/>
                <a:gd name="connsiteY3" fmla="*/ 128669 h 501036"/>
                <a:gd name="connsiteX4" fmla="*/ 645127 w 868276"/>
                <a:gd name="connsiteY4" fmla="*/ 3074 h 501036"/>
                <a:gd name="connsiteX5" fmla="*/ 619390 w 868276"/>
                <a:gd name="connsiteY5" fmla="*/ 3074 h 501036"/>
                <a:gd name="connsiteX6" fmla="*/ 5327 w 868276"/>
                <a:gd name="connsiteY6" fmla="*/ 357508 h 501036"/>
                <a:gd name="connsiteX7" fmla="*/ 418 w 868276"/>
                <a:gd name="connsiteY7" fmla="*/ 367459 h 501036"/>
                <a:gd name="connsiteX8" fmla="*/ 5327 w 868276"/>
                <a:gd name="connsiteY8" fmla="*/ 372368 h 501036"/>
                <a:gd name="connsiteX9" fmla="*/ 223051 w 868276"/>
                <a:gd name="connsiteY9" fmla="*/ 497962 h 501036"/>
                <a:gd name="connsiteX10" fmla="*/ 248788 w 868276"/>
                <a:gd name="connsiteY10" fmla="*/ 497962 h 50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8276" h="501036">
                  <a:moveTo>
                    <a:pt x="248788" y="497962"/>
                  </a:moveTo>
                  <a:lnTo>
                    <a:pt x="862911" y="143469"/>
                  </a:lnTo>
                  <a:cubicBezTo>
                    <a:pt x="866998" y="142131"/>
                    <a:pt x="869226" y="137733"/>
                    <a:pt x="867888" y="133646"/>
                  </a:cubicBezTo>
                  <a:cubicBezTo>
                    <a:pt x="867117" y="131289"/>
                    <a:pt x="865268" y="129440"/>
                    <a:pt x="862911" y="128669"/>
                  </a:cubicBezTo>
                  <a:lnTo>
                    <a:pt x="645127" y="3074"/>
                  </a:lnTo>
                  <a:cubicBezTo>
                    <a:pt x="637037" y="-1025"/>
                    <a:pt x="627479" y="-1025"/>
                    <a:pt x="619390" y="3074"/>
                  </a:cubicBezTo>
                  <a:lnTo>
                    <a:pt x="5327" y="357508"/>
                  </a:lnTo>
                  <a:cubicBezTo>
                    <a:pt x="1224" y="358900"/>
                    <a:pt x="-974" y="363356"/>
                    <a:pt x="418" y="367459"/>
                  </a:cubicBezTo>
                  <a:cubicBezTo>
                    <a:pt x="1202" y="369769"/>
                    <a:pt x="3016" y="371584"/>
                    <a:pt x="5327" y="372368"/>
                  </a:cubicBezTo>
                  <a:lnTo>
                    <a:pt x="223051" y="497962"/>
                  </a:lnTo>
                  <a:cubicBezTo>
                    <a:pt x="231141" y="502061"/>
                    <a:pt x="240699" y="502061"/>
                    <a:pt x="248788" y="497962"/>
                  </a:cubicBezTo>
                  <a:close/>
                </a:path>
              </a:pathLst>
            </a:custGeom>
            <a:solidFill>
              <a:srgbClr val="E0E0E0"/>
            </a:solidFill>
            <a:ln w="59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D6FDE35-C348-4CDE-A9CC-4C71370827E4}"/>
                </a:ext>
              </a:extLst>
            </p:cNvPr>
            <p:cNvSpPr/>
            <p:nvPr/>
          </p:nvSpPr>
          <p:spPr>
            <a:xfrm>
              <a:off x="6587697" y="2066300"/>
              <a:ext cx="1593436" cy="963592"/>
            </a:xfrm>
            <a:custGeom>
              <a:avLst/>
              <a:gdLst>
                <a:gd name="connsiteX0" fmla="*/ 430515 w 1593436"/>
                <a:gd name="connsiteY0" fmla="*/ 927811 h 963592"/>
                <a:gd name="connsiteX1" fmla="*/ 690679 w 1593436"/>
                <a:gd name="connsiteY1" fmla="*/ 777490 h 963592"/>
                <a:gd name="connsiteX2" fmla="*/ 1014027 w 1593436"/>
                <a:gd name="connsiteY2" fmla="*/ 963593 h 963592"/>
                <a:gd name="connsiteX3" fmla="*/ 1593436 w 1593436"/>
                <a:gd name="connsiteY3" fmla="*/ 629012 h 963592"/>
                <a:gd name="connsiteX4" fmla="*/ 1062469 w 1593436"/>
                <a:gd name="connsiteY4" fmla="*/ 322366 h 963592"/>
                <a:gd name="connsiteX5" fmla="*/ 1299155 w 1593436"/>
                <a:gd name="connsiteY5" fmla="*/ 185657 h 963592"/>
                <a:gd name="connsiteX6" fmla="*/ 1299155 w 1593436"/>
                <a:gd name="connsiteY6" fmla="*/ 96499 h 963592"/>
                <a:gd name="connsiteX7" fmla="*/ 1163813 w 1593436"/>
                <a:gd name="connsiteY7" fmla="*/ 18456 h 963592"/>
                <a:gd name="connsiteX8" fmla="*/ 1009272 w 1593436"/>
                <a:gd name="connsiteY8" fmla="*/ 18456 h 963592"/>
                <a:gd name="connsiteX9" fmla="*/ 772586 w 1593436"/>
                <a:gd name="connsiteY9" fmla="*/ 155165 h 963592"/>
                <a:gd name="connsiteX10" fmla="*/ 579469 w 1593436"/>
                <a:gd name="connsiteY10" fmla="*/ 43598 h 963592"/>
                <a:gd name="connsiteX11" fmla="*/ 0 w 1593436"/>
                <a:gd name="connsiteY11" fmla="*/ 378180 h 963592"/>
                <a:gd name="connsiteX12" fmla="*/ 401450 w 1593436"/>
                <a:gd name="connsiteY12" fmla="*/ 609991 h 963592"/>
                <a:gd name="connsiteX13" fmla="*/ 140632 w 1593436"/>
                <a:gd name="connsiteY13" fmla="*/ 760550 h 963592"/>
                <a:gd name="connsiteX14" fmla="*/ 140632 w 1593436"/>
                <a:gd name="connsiteY14" fmla="*/ 849708 h 963592"/>
                <a:gd name="connsiteX15" fmla="*/ 275915 w 1593436"/>
                <a:gd name="connsiteY15" fmla="*/ 927811 h 963592"/>
                <a:gd name="connsiteX16" fmla="*/ 430515 w 1593436"/>
                <a:gd name="connsiteY16" fmla="*/ 927811 h 96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93436" h="963592">
                  <a:moveTo>
                    <a:pt x="430515" y="927811"/>
                  </a:moveTo>
                  <a:lnTo>
                    <a:pt x="690679" y="777490"/>
                  </a:lnTo>
                  <a:lnTo>
                    <a:pt x="1014027" y="963593"/>
                  </a:lnTo>
                  <a:lnTo>
                    <a:pt x="1593436" y="629012"/>
                  </a:lnTo>
                  <a:lnTo>
                    <a:pt x="1062469" y="322366"/>
                  </a:lnTo>
                  <a:lnTo>
                    <a:pt x="1299155" y="185657"/>
                  </a:lnTo>
                  <a:cubicBezTo>
                    <a:pt x="1341772" y="161050"/>
                    <a:pt x="1341772" y="121107"/>
                    <a:pt x="1299155" y="96499"/>
                  </a:cubicBezTo>
                  <a:lnTo>
                    <a:pt x="1163813" y="18456"/>
                  </a:lnTo>
                  <a:cubicBezTo>
                    <a:pt x="1121195" y="-6152"/>
                    <a:pt x="1052008" y="-6152"/>
                    <a:pt x="1009272" y="18456"/>
                  </a:cubicBezTo>
                  <a:lnTo>
                    <a:pt x="772586" y="155165"/>
                  </a:lnTo>
                  <a:lnTo>
                    <a:pt x="579469" y="43598"/>
                  </a:lnTo>
                  <a:lnTo>
                    <a:pt x="0" y="378180"/>
                  </a:lnTo>
                  <a:lnTo>
                    <a:pt x="401450" y="609991"/>
                  </a:lnTo>
                  <a:lnTo>
                    <a:pt x="140632" y="760550"/>
                  </a:lnTo>
                  <a:cubicBezTo>
                    <a:pt x="98015" y="785157"/>
                    <a:pt x="98015" y="825100"/>
                    <a:pt x="140632" y="849708"/>
                  </a:cubicBezTo>
                  <a:lnTo>
                    <a:pt x="275915" y="927811"/>
                  </a:lnTo>
                  <a:cubicBezTo>
                    <a:pt x="318711" y="952418"/>
                    <a:pt x="387838" y="952418"/>
                    <a:pt x="430515" y="927811"/>
                  </a:cubicBezTo>
                  <a:close/>
                </a:path>
              </a:pathLst>
            </a:custGeom>
            <a:solidFill>
              <a:srgbClr val="E0E0E0"/>
            </a:solidFill>
            <a:ln w="594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DD24549-1B15-492B-ACDB-4A9DA471D180}"/>
                </a:ext>
              </a:extLst>
            </p:cNvPr>
            <p:cNvSpPr/>
            <p:nvPr/>
          </p:nvSpPr>
          <p:spPr>
            <a:xfrm>
              <a:off x="6770442" y="1879416"/>
              <a:ext cx="292855" cy="169118"/>
            </a:xfrm>
            <a:custGeom>
              <a:avLst/>
              <a:gdLst>
                <a:gd name="connsiteX0" fmla="*/ 249970 w 292855"/>
                <a:gd name="connsiteY0" fmla="*/ 24764 h 169118"/>
                <a:gd name="connsiteX1" fmla="*/ 249970 w 292855"/>
                <a:gd name="connsiteY1" fmla="*/ 144355 h 169118"/>
                <a:gd name="connsiteX2" fmla="*/ 42885 w 292855"/>
                <a:gd name="connsiteY2" fmla="*/ 144355 h 169118"/>
                <a:gd name="connsiteX3" fmla="*/ 42885 w 292855"/>
                <a:gd name="connsiteY3" fmla="*/ 24764 h 169118"/>
                <a:gd name="connsiteX4" fmla="*/ 249970 w 292855"/>
                <a:gd name="connsiteY4" fmla="*/ 24764 h 169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55" h="169118">
                  <a:moveTo>
                    <a:pt x="249970" y="24764"/>
                  </a:moveTo>
                  <a:cubicBezTo>
                    <a:pt x="307150" y="57812"/>
                    <a:pt x="307150" y="111307"/>
                    <a:pt x="249970" y="144355"/>
                  </a:cubicBezTo>
                  <a:cubicBezTo>
                    <a:pt x="192790" y="177403"/>
                    <a:pt x="100065" y="177343"/>
                    <a:pt x="42885" y="144355"/>
                  </a:cubicBezTo>
                  <a:cubicBezTo>
                    <a:pt x="-14295" y="111366"/>
                    <a:pt x="-14295" y="57812"/>
                    <a:pt x="42885" y="24764"/>
                  </a:cubicBezTo>
                  <a:cubicBezTo>
                    <a:pt x="100065" y="-8284"/>
                    <a:pt x="192909" y="-8225"/>
                    <a:pt x="249970" y="24764"/>
                  </a:cubicBezTo>
                  <a:close/>
                </a:path>
              </a:pathLst>
            </a:custGeom>
            <a:solidFill>
              <a:srgbClr val="E0E0E0"/>
            </a:solidFill>
            <a:ln w="5944"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6E4331E7-4C38-4F2F-839D-7133A802B8C7}"/>
              </a:ext>
            </a:extLst>
          </p:cNvPr>
          <p:cNvSpPr/>
          <p:nvPr/>
        </p:nvSpPr>
        <p:spPr>
          <a:xfrm>
            <a:off x="5966557" y="1533183"/>
            <a:ext cx="2897167" cy="1610792"/>
          </a:xfrm>
          <a:custGeom>
            <a:avLst/>
            <a:gdLst>
              <a:gd name="connsiteX0" fmla="*/ 2897168 w 2897167"/>
              <a:gd name="connsiteY0" fmla="*/ 805396 h 1610792"/>
              <a:gd name="connsiteX1" fmla="*/ 1448584 w 2897167"/>
              <a:gd name="connsiteY1" fmla="*/ 1610793 h 1610792"/>
              <a:gd name="connsiteX2" fmla="*/ 0 w 2897167"/>
              <a:gd name="connsiteY2" fmla="*/ 805396 h 1610792"/>
              <a:gd name="connsiteX3" fmla="*/ 1448584 w 2897167"/>
              <a:gd name="connsiteY3" fmla="*/ 0 h 1610792"/>
              <a:gd name="connsiteX4" fmla="*/ 2897168 w 2897167"/>
              <a:gd name="connsiteY4" fmla="*/ 805396 h 161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7167" h="1610792">
                <a:moveTo>
                  <a:pt x="2897168" y="805396"/>
                </a:moveTo>
                <a:cubicBezTo>
                  <a:pt x="2897168" y="1250205"/>
                  <a:pt x="2248615" y="1610793"/>
                  <a:pt x="1448584" y="1610793"/>
                </a:cubicBezTo>
                <a:cubicBezTo>
                  <a:pt x="648553" y="1610793"/>
                  <a:pt x="0" y="1250205"/>
                  <a:pt x="0" y="805396"/>
                </a:cubicBezTo>
                <a:cubicBezTo>
                  <a:pt x="0" y="360588"/>
                  <a:pt x="648553" y="0"/>
                  <a:pt x="1448584" y="0"/>
                </a:cubicBezTo>
                <a:cubicBezTo>
                  <a:pt x="2248615" y="0"/>
                  <a:pt x="2897168" y="360588"/>
                  <a:pt x="2897168" y="805396"/>
                </a:cubicBezTo>
                <a:close/>
              </a:path>
            </a:pathLst>
          </a:custGeom>
          <a:solidFill>
            <a:schemeClr val="bg1"/>
          </a:solidFill>
          <a:ln w="5944" cap="flat">
            <a:noFill/>
            <a:prstDash val="solid"/>
            <a:miter/>
          </a:ln>
        </p:spPr>
        <p:txBody>
          <a:bodyPr rtlCol="0" anchor="ctr"/>
          <a:lstStyle/>
          <a:p>
            <a:endParaRPr lang="en-US"/>
          </a:p>
        </p:txBody>
      </p:sp>
      <p:grpSp>
        <p:nvGrpSpPr>
          <p:cNvPr id="14" name="Graphic 6">
            <a:extLst>
              <a:ext uri="{FF2B5EF4-FFF2-40B4-BE49-F238E27FC236}">
                <a16:creationId xmlns:a16="http://schemas.microsoft.com/office/drawing/2014/main" id="{75D0F989-88F7-4AE6-8F84-716BFD391B4D}"/>
              </a:ext>
            </a:extLst>
          </p:cNvPr>
          <p:cNvGrpSpPr/>
          <p:nvPr/>
        </p:nvGrpSpPr>
        <p:grpSpPr>
          <a:xfrm>
            <a:off x="6701874" y="1183266"/>
            <a:ext cx="523061" cy="758692"/>
            <a:chOff x="6666156" y="1247559"/>
            <a:chExt cx="523061" cy="758692"/>
          </a:xfrm>
        </p:grpSpPr>
        <p:grpSp>
          <p:nvGrpSpPr>
            <p:cNvPr id="15" name="Graphic 6">
              <a:extLst>
                <a:ext uri="{FF2B5EF4-FFF2-40B4-BE49-F238E27FC236}">
                  <a16:creationId xmlns:a16="http://schemas.microsoft.com/office/drawing/2014/main" id="{6F429218-989B-4250-8F88-F32A59ED53EF}"/>
                </a:ext>
              </a:extLst>
            </p:cNvPr>
            <p:cNvGrpSpPr/>
            <p:nvPr/>
          </p:nvGrpSpPr>
          <p:grpSpPr>
            <a:xfrm>
              <a:off x="6779938" y="1660355"/>
              <a:ext cx="273743" cy="345896"/>
              <a:chOff x="6779938" y="1660355"/>
              <a:chExt cx="273743" cy="345896"/>
            </a:xfrm>
          </p:grpSpPr>
          <p:sp>
            <p:nvSpPr>
              <p:cNvPr id="16" name="Freeform: Shape 15">
                <a:extLst>
                  <a:ext uri="{FF2B5EF4-FFF2-40B4-BE49-F238E27FC236}">
                    <a16:creationId xmlns:a16="http://schemas.microsoft.com/office/drawing/2014/main" id="{4E55A54A-0DC2-4E38-BEDD-6734E7428AAE}"/>
                  </a:ext>
                </a:extLst>
              </p:cNvPr>
              <p:cNvSpPr/>
              <p:nvPr/>
            </p:nvSpPr>
            <p:spPr>
              <a:xfrm>
                <a:off x="6779938" y="1698165"/>
                <a:ext cx="273743" cy="308086"/>
              </a:xfrm>
              <a:custGeom>
                <a:avLst/>
                <a:gdLst>
                  <a:gd name="connsiteX0" fmla="*/ 222761 w 273743"/>
                  <a:gd name="connsiteY0" fmla="*/ 277698 h 308086"/>
                  <a:gd name="connsiteX1" fmla="*/ 250816 w 273743"/>
                  <a:gd name="connsiteY1" fmla="*/ 0 h 308086"/>
                  <a:gd name="connsiteX2" fmla="*/ 22927 w 273743"/>
                  <a:gd name="connsiteY2" fmla="*/ 0 h 308086"/>
                  <a:gd name="connsiteX3" fmla="*/ 50983 w 273743"/>
                  <a:gd name="connsiteY3" fmla="*/ 277639 h 308086"/>
                  <a:gd name="connsiteX4" fmla="*/ 52231 w 273743"/>
                  <a:gd name="connsiteY4" fmla="*/ 278946 h 308086"/>
                  <a:gd name="connsiteX5" fmla="*/ 53836 w 273743"/>
                  <a:gd name="connsiteY5" fmla="*/ 280492 h 308086"/>
                  <a:gd name="connsiteX6" fmla="*/ 57996 w 273743"/>
                  <a:gd name="connsiteY6" fmla="*/ 284237 h 308086"/>
                  <a:gd name="connsiteX7" fmla="*/ 59066 w 273743"/>
                  <a:gd name="connsiteY7" fmla="*/ 285069 h 308086"/>
                  <a:gd name="connsiteX8" fmla="*/ 62514 w 273743"/>
                  <a:gd name="connsiteY8" fmla="*/ 287743 h 308086"/>
                  <a:gd name="connsiteX9" fmla="*/ 68458 w 273743"/>
                  <a:gd name="connsiteY9" fmla="*/ 291548 h 308086"/>
                  <a:gd name="connsiteX10" fmla="*/ 205167 w 273743"/>
                  <a:gd name="connsiteY10" fmla="*/ 291547 h 308086"/>
                  <a:gd name="connsiteX11" fmla="*/ 205167 w 273743"/>
                  <a:gd name="connsiteY11" fmla="*/ 291547 h 308086"/>
                  <a:gd name="connsiteX12" fmla="*/ 211111 w 273743"/>
                  <a:gd name="connsiteY12" fmla="*/ 287684 h 308086"/>
                  <a:gd name="connsiteX13" fmla="*/ 214320 w 273743"/>
                  <a:gd name="connsiteY13" fmla="*/ 285247 h 308086"/>
                  <a:gd name="connsiteX14" fmla="*/ 215688 w 273743"/>
                  <a:gd name="connsiteY14" fmla="*/ 284177 h 308086"/>
                  <a:gd name="connsiteX15" fmla="*/ 219670 w 273743"/>
                  <a:gd name="connsiteY15" fmla="*/ 280551 h 308086"/>
                  <a:gd name="connsiteX16" fmla="*/ 221513 w 273743"/>
                  <a:gd name="connsiteY16" fmla="*/ 278768 h 30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3743" h="308086">
                    <a:moveTo>
                      <a:pt x="222761" y="277698"/>
                    </a:moveTo>
                    <a:cubicBezTo>
                      <a:pt x="268648" y="230147"/>
                      <a:pt x="295573" y="37565"/>
                      <a:pt x="250816" y="0"/>
                    </a:cubicBezTo>
                    <a:lnTo>
                      <a:pt x="22927" y="0"/>
                    </a:lnTo>
                    <a:cubicBezTo>
                      <a:pt x="-21830" y="37565"/>
                      <a:pt x="5096" y="230266"/>
                      <a:pt x="50983" y="277639"/>
                    </a:cubicBezTo>
                    <a:lnTo>
                      <a:pt x="52231" y="278946"/>
                    </a:lnTo>
                    <a:lnTo>
                      <a:pt x="53836" y="280492"/>
                    </a:lnTo>
                    <a:cubicBezTo>
                      <a:pt x="55143" y="281740"/>
                      <a:pt x="56510" y="282988"/>
                      <a:pt x="57996" y="284237"/>
                    </a:cubicBezTo>
                    <a:lnTo>
                      <a:pt x="59066" y="285069"/>
                    </a:lnTo>
                    <a:cubicBezTo>
                      <a:pt x="60196" y="285960"/>
                      <a:pt x="61325" y="286911"/>
                      <a:pt x="62514" y="287743"/>
                    </a:cubicBezTo>
                    <a:cubicBezTo>
                      <a:pt x="64403" y="289150"/>
                      <a:pt x="66389" y="290421"/>
                      <a:pt x="68458" y="291548"/>
                    </a:cubicBezTo>
                    <a:cubicBezTo>
                      <a:pt x="106201" y="313599"/>
                      <a:pt x="167423" y="313599"/>
                      <a:pt x="205167" y="291547"/>
                    </a:cubicBezTo>
                    <a:lnTo>
                      <a:pt x="205167" y="291547"/>
                    </a:lnTo>
                    <a:cubicBezTo>
                      <a:pt x="207222" y="290377"/>
                      <a:pt x="209207" y="289087"/>
                      <a:pt x="211111" y="287684"/>
                    </a:cubicBezTo>
                    <a:cubicBezTo>
                      <a:pt x="212240" y="286911"/>
                      <a:pt x="213251" y="286079"/>
                      <a:pt x="214320" y="285247"/>
                    </a:cubicBezTo>
                    <a:lnTo>
                      <a:pt x="215688" y="284177"/>
                    </a:lnTo>
                    <a:cubicBezTo>
                      <a:pt x="217114" y="282988"/>
                      <a:pt x="218422" y="281800"/>
                      <a:pt x="219670" y="280551"/>
                    </a:cubicBezTo>
                    <a:lnTo>
                      <a:pt x="221513" y="278768"/>
                    </a:lnTo>
                    <a:close/>
                  </a:path>
                </a:pathLst>
              </a:custGeom>
              <a:solidFill>
                <a:srgbClr val="EBEBEB"/>
              </a:solidFill>
              <a:ln w="594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69A0BD6-9753-4085-BE7D-5ACA1B9DBA3A}"/>
                  </a:ext>
                </a:extLst>
              </p:cNvPr>
              <p:cNvSpPr/>
              <p:nvPr/>
            </p:nvSpPr>
            <p:spPr>
              <a:xfrm>
                <a:off x="6783816" y="1660355"/>
                <a:ext cx="266129" cy="155373"/>
              </a:xfrm>
              <a:custGeom>
                <a:avLst/>
                <a:gdLst>
                  <a:gd name="connsiteX0" fmla="*/ 38962 w 266129"/>
                  <a:gd name="connsiteY0" fmla="*/ 22713 h 155373"/>
                  <a:gd name="connsiteX1" fmla="*/ 38962 w 266129"/>
                  <a:gd name="connsiteY1" fmla="*/ 132615 h 155373"/>
                  <a:gd name="connsiteX2" fmla="*/ 227145 w 266129"/>
                  <a:gd name="connsiteY2" fmla="*/ 132615 h 155373"/>
                  <a:gd name="connsiteX3" fmla="*/ 227145 w 266129"/>
                  <a:gd name="connsiteY3" fmla="*/ 22713 h 155373"/>
                  <a:gd name="connsiteX4" fmla="*/ 38962 w 266129"/>
                  <a:gd name="connsiteY4" fmla="*/ 22713 h 15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129" h="155373">
                    <a:moveTo>
                      <a:pt x="38962" y="22713"/>
                    </a:moveTo>
                    <a:cubicBezTo>
                      <a:pt x="-12987" y="53027"/>
                      <a:pt x="-12987" y="102242"/>
                      <a:pt x="38962" y="132615"/>
                    </a:cubicBezTo>
                    <a:cubicBezTo>
                      <a:pt x="90912" y="162989"/>
                      <a:pt x="175196" y="162929"/>
                      <a:pt x="227145" y="132615"/>
                    </a:cubicBezTo>
                    <a:cubicBezTo>
                      <a:pt x="279095" y="102302"/>
                      <a:pt x="279154" y="53027"/>
                      <a:pt x="227145" y="22713"/>
                    </a:cubicBezTo>
                    <a:cubicBezTo>
                      <a:pt x="175137" y="-7601"/>
                      <a:pt x="90912" y="-7541"/>
                      <a:pt x="38962" y="22713"/>
                    </a:cubicBezTo>
                    <a:close/>
                  </a:path>
                </a:pathLst>
              </a:custGeom>
              <a:solidFill>
                <a:srgbClr val="FAFAFA"/>
              </a:solidFill>
              <a:ln w="594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05FFB2A-CB1A-4085-BC0C-5928DBE373A1}"/>
                  </a:ext>
                </a:extLst>
              </p:cNvPr>
              <p:cNvSpPr/>
              <p:nvPr/>
            </p:nvSpPr>
            <p:spPr>
              <a:xfrm>
                <a:off x="6819159" y="1680935"/>
                <a:ext cx="195457" cy="114129"/>
              </a:xfrm>
              <a:custGeom>
                <a:avLst/>
                <a:gdLst>
                  <a:gd name="connsiteX0" fmla="*/ 28642 w 195457"/>
                  <a:gd name="connsiteY0" fmla="*/ 16695 h 114129"/>
                  <a:gd name="connsiteX1" fmla="*/ 28642 w 195457"/>
                  <a:gd name="connsiteY1" fmla="*/ 97413 h 114129"/>
                  <a:gd name="connsiteX2" fmla="*/ 166837 w 195457"/>
                  <a:gd name="connsiteY2" fmla="*/ 97413 h 114129"/>
                  <a:gd name="connsiteX3" fmla="*/ 166837 w 195457"/>
                  <a:gd name="connsiteY3" fmla="*/ 16695 h 114129"/>
                  <a:gd name="connsiteX4" fmla="*/ 28642 w 195457"/>
                  <a:gd name="connsiteY4" fmla="*/ 16695 h 11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57" h="114129">
                    <a:moveTo>
                      <a:pt x="28642" y="16695"/>
                    </a:moveTo>
                    <a:cubicBezTo>
                      <a:pt x="-9577" y="38984"/>
                      <a:pt x="-9518" y="75123"/>
                      <a:pt x="28642" y="97413"/>
                    </a:cubicBezTo>
                    <a:cubicBezTo>
                      <a:pt x="66802" y="119702"/>
                      <a:pt x="128678" y="119702"/>
                      <a:pt x="166837" y="97413"/>
                    </a:cubicBezTo>
                    <a:cubicBezTo>
                      <a:pt x="204997" y="75123"/>
                      <a:pt x="204997" y="38984"/>
                      <a:pt x="166837" y="16695"/>
                    </a:cubicBezTo>
                    <a:cubicBezTo>
                      <a:pt x="128678" y="-5595"/>
                      <a:pt x="66921" y="-5535"/>
                      <a:pt x="28642" y="16695"/>
                    </a:cubicBezTo>
                    <a:close/>
                  </a:path>
                </a:pathLst>
              </a:custGeom>
              <a:solidFill>
                <a:srgbClr val="E0E0E0"/>
              </a:solidFill>
              <a:ln w="594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5D68436-BC2B-46DB-9AA4-ABBD951FD5AE}"/>
                  </a:ext>
                </a:extLst>
              </p:cNvPr>
              <p:cNvSpPr/>
              <p:nvPr/>
            </p:nvSpPr>
            <p:spPr>
              <a:xfrm>
                <a:off x="6824918" y="1719310"/>
                <a:ext cx="183903" cy="75814"/>
              </a:xfrm>
              <a:custGeom>
                <a:avLst/>
                <a:gdLst>
                  <a:gd name="connsiteX0" fmla="*/ 161079 w 183903"/>
                  <a:gd name="connsiteY0" fmla="*/ 16717 h 75814"/>
                  <a:gd name="connsiteX1" fmla="*/ 22884 w 183903"/>
                  <a:gd name="connsiteY1" fmla="*/ 16717 h 75814"/>
                  <a:gd name="connsiteX2" fmla="*/ 0 w 183903"/>
                  <a:gd name="connsiteY2" fmla="*/ 37877 h 75814"/>
                  <a:gd name="connsiteX3" fmla="*/ 22884 w 183903"/>
                  <a:gd name="connsiteY3" fmla="*/ 59097 h 75814"/>
                  <a:gd name="connsiteX4" fmla="*/ 161079 w 183903"/>
                  <a:gd name="connsiteY4" fmla="*/ 59097 h 75814"/>
                  <a:gd name="connsiteX5" fmla="*/ 183904 w 183903"/>
                  <a:gd name="connsiteY5" fmla="*/ 37877 h 75814"/>
                  <a:gd name="connsiteX6" fmla="*/ 161079 w 183903"/>
                  <a:gd name="connsiteY6" fmla="*/ 16717 h 7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903" h="75814">
                    <a:moveTo>
                      <a:pt x="161079" y="16717"/>
                    </a:moveTo>
                    <a:cubicBezTo>
                      <a:pt x="122920" y="-5572"/>
                      <a:pt x="61044" y="-5572"/>
                      <a:pt x="22884" y="16717"/>
                    </a:cubicBezTo>
                    <a:cubicBezTo>
                      <a:pt x="13610" y="21751"/>
                      <a:pt x="5743" y="29025"/>
                      <a:pt x="0" y="37877"/>
                    </a:cubicBezTo>
                    <a:cubicBezTo>
                      <a:pt x="5738" y="46749"/>
                      <a:pt x="13605" y="54044"/>
                      <a:pt x="22884" y="59097"/>
                    </a:cubicBezTo>
                    <a:cubicBezTo>
                      <a:pt x="61044" y="81387"/>
                      <a:pt x="122920" y="81387"/>
                      <a:pt x="161079" y="59097"/>
                    </a:cubicBezTo>
                    <a:cubicBezTo>
                      <a:pt x="170330" y="54026"/>
                      <a:pt x="178173" y="46734"/>
                      <a:pt x="183904" y="37877"/>
                    </a:cubicBezTo>
                    <a:cubicBezTo>
                      <a:pt x="178169" y="29039"/>
                      <a:pt x="170325" y="21767"/>
                      <a:pt x="161079" y="16717"/>
                    </a:cubicBezTo>
                    <a:close/>
                  </a:path>
                </a:pathLst>
              </a:custGeom>
              <a:solidFill>
                <a:srgbClr val="F5F5F5"/>
              </a:solidFill>
              <a:ln w="5944" cap="flat">
                <a:noFill/>
                <a:prstDash val="solid"/>
                <a:miter/>
              </a:ln>
            </p:spPr>
            <p:txBody>
              <a:bodyPr rtlCol="0" anchor="ctr"/>
              <a:lstStyle/>
              <a:p>
                <a:endParaRPr lang="en-US"/>
              </a:p>
            </p:txBody>
          </p:sp>
        </p:grpSp>
        <p:grpSp>
          <p:nvGrpSpPr>
            <p:cNvPr id="20" name="Graphic 6">
              <a:extLst>
                <a:ext uri="{FF2B5EF4-FFF2-40B4-BE49-F238E27FC236}">
                  <a16:creationId xmlns:a16="http://schemas.microsoft.com/office/drawing/2014/main" id="{60AE7617-97A0-4249-AAFF-0BF522F587E7}"/>
                </a:ext>
              </a:extLst>
            </p:cNvPr>
            <p:cNvGrpSpPr/>
            <p:nvPr/>
          </p:nvGrpSpPr>
          <p:grpSpPr>
            <a:xfrm>
              <a:off x="6666156" y="1247559"/>
              <a:ext cx="523061" cy="526808"/>
              <a:chOff x="6666156" y="1247559"/>
              <a:chExt cx="523061" cy="526808"/>
            </a:xfrm>
          </p:grpSpPr>
          <p:sp>
            <p:nvSpPr>
              <p:cNvPr id="21" name="Freeform: Shape 20">
                <a:extLst>
                  <a:ext uri="{FF2B5EF4-FFF2-40B4-BE49-F238E27FC236}">
                    <a16:creationId xmlns:a16="http://schemas.microsoft.com/office/drawing/2014/main" id="{6DE2A52A-A2A5-4CC0-9E1A-52BDF7DF3E47}"/>
                  </a:ext>
                </a:extLst>
              </p:cNvPr>
              <p:cNvSpPr/>
              <p:nvPr/>
            </p:nvSpPr>
            <p:spPr>
              <a:xfrm>
                <a:off x="6766014" y="1247559"/>
                <a:ext cx="212271" cy="439431"/>
              </a:xfrm>
              <a:custGeom>
                <a:avLst/>
                <a:gdLst>
                  <a:gd name="connsiteX0" fmla="*/ 48740 w 212271"/>
                  <a:gd name="connsiteY0" fmla="*/ 95162 h 439431"/>
                  <a:gd name="connsiteX1" fmla="*/ 135223 w 212271"/>
                  <a:gd name="connsiteY1" fmla="*/ 163695 h 439431"/>
                  <a:gd name="connsiteX2" fmla="*/ 51593 w 212271"/>
                  <a:gd name="connsiteY2" fmla="*/ 125119 h 439431"/>
                  <a:gd name="connsiteX3" fmla="*/ 66155 w 212271"/>
                  <a:gd name="connsiteY3" fmla="*/ 204351 h 439431"/>
                  <a:gd name="connsiteX4" fmla="*/ 131538 w 212271"/>
                  <a:gd name="connsiteY4" fmla="*/ 250475 h 439431"/>
                  <a:gd name="connsiteX5" fmla="*/ 67404 w 212271"/>
                  <a:gd name="connsiteY5" fmla="*/ 225154 h 439431"/>
                  <a:gd name="connsiteX6" fmla="*/ 80599 w 212271"/>
                  <a:gd name="connsiteY6" fmla="*/ 332144 h 439431"/>
                  <a:gd name="connsiteX7" fmla="*/ 116262 w 212271"/>
                  <a:gd name="connsiteY7" fmla="*/ 405373 h 439431"/>
                  <a:gd name="connsiteX8" fmla="*/ 134867 w 212271"/>
                  <a:gd name="connsiteY8" fmla="*/ 437529 h 439431"/>
                  <a:gd name="connsiteX9" fmla="*/ 136174 w 212271"/>
                  <a:gd name="connsiteY9" fmla="*/ 439431 h 439431"/>
                  <a:gd name="connsiteX10" fmla="*/ 181883 w 212271"/>
                  <a:gd name="connsiteY10" fmla="*/ 415061 h 439431"/>
                  <a:gd name="connsiteX11" fmla="*/ 210473 w 212271"/>
                  <a:gd name="connsiteY11" fmla="*/ 296184 h 439431"/>
                  <a:gd name="connsiteX12" fmla="*/ 0 w 212271"/>
                  <a:gd name="connsiteY12" fmla="*/ 0 h 439431"/>
                  <a:gd name="connsiteX13" fmla="*/ 48740 w 212271"/>
                  <a:gd name="connsiteY13" fmla="*/ 95162 h 43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271" h="439431">
                    <a:moveTo>
                      <a:pt x="48740" y="95162"/>
                    </a:moveTo>
                    <a:lnTo>
                      <a:pt x="135223" y="163695"/>
                    </a:lnTo>
                    <a:lnTo>
                      <a:pt x="51593" y="125119"/>
                    </a:lnTo>
                    <a:cubicBezTo>
                      <a:pt x="51768" y="152178"/>
                      <a:pt x="56697" y="178997"/>
                      <a:pt x="66155" y="204351"/>
                    </a:cubicBezTo>
                    <a:cubicBezTo>
                      <a:pt x="89113" y="218006"/>
                      <a:pt x="110974" y="233427"/>
                      <a:pt x="131538" y="250475"/>
                    </a:cubicBezTo>
                    <a:lnTo>
                      <a:pt x="67404" y="225154"/>
                    </a:lnTo>
                    <a:cubicBezTo>
                      <a:pt x="67404" y="225154"/>
                      <a:pt x="63005" y="267415"/>
                      <a:pt x="80599" y="332144"/>
                    </a:cubicBezTo>
                    <a:cubicBezTo>
                      <a:pt x="85235" y="349025"/>
                      <a:pt x="104375" y="381241"/>
                      <a:pt x="116262" y="405373"/>
                    </a:cubicBezTo>
                    <a:cubicBezTo>
                      <a:pt x="121766" y="416481"/>
                      <a:pt x="127980" y="427222"/>
                      <a:pt x="134867" y="437529"/>
                    </a:cubicBezTo>
                    <a:lnTo>
                      <a:pt x="136174" y="439431"/>
                    </a:lnTo>
                    <a:cubicBezTo>
                      <a:pt x="150836" y="431031"/>
                      <a:pt x="166072" y="422907"/>
                      <a:pt x="181883" y="415061"/>
                    </a:cubicBezTo>
                    <a:cubicBezTo>
                      <a:pt x="192166" y="393366"/>
                      <a:pt x="205658" y="339871"/>
                      <a:pt x="210473" y="296184"/>
                    </a:cubicBezTo>
                    <a:cubicBezTo>
                      <a:pt x="228899" y="128388"/>
                      <a:pt x="102056" y="32216"/>
                      <a:pt x="0" y="0"/>
                    </a:cubicBezTo>
                    <a:cubicBezTo>
                      <a:pt x="21756" y="28582"/>
                      <a:pt x="38260" y="60804"/>
                      <a:pt x="48740" y="95162"/>
                    </a:cubicBezTo>
                    <a:close/>
                  </a:path>
                </a:pathLst>
              </a:custGeom>
              <a:solidFill>
                <a:srgbClr val="E0E0E0"/>
              </a:solidFill>
              <a:ln w="594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D6FC9E8-3DB9-49DB-88D0-1B371BBF1681}"/>
                  </a:ext>
                </a:extLst>
              </p:cNvPr>
              <p:cNvSpPr/>
              <p:nvPr/>
            </p:nvSpPr>
            <p:spPr>
              <a:xfrm>
                <a:off x="6887031" y="1349675"/>
                <a:ext cx="56139" cy="286068"/>
              </a:xfrm>
              <a:custGeom>
                <a:avLst/>
                <a:gdLst>
                  <a:gd name="connsiteX0" fmla="*/ 0 w 56139"/>
                  <a:gd name="connsiteY0" fmla="*/ 0 h 286068"/>
                  <a:gd name="connsiteX1" fmla="*/ 35663 w 56139"/>
                  <a:gd name="connsiteY1" fmla="*/ 64432 h 286068"/>
                  <a:gd name="connsiteX2" fmla="*/ 50999 w 56139"/>
                  <a:gd name="connsiteY2" fmla="*/ 137066 h 286068"/>
                  <a:gd name="connsiteX3" fmla="*/ 32691 w 56139"/>
                  <a:gd name="connsiteY3" fmla="*/ 282751 h 286068"/>
                  <a:gd name="connsiteX4" fmla="*/ 32691 w 56139"/>
                  <a:gd name="connsiteY4" fmla="*/ 282751 h 286068"/>
                  <a:gd name="connsiteX5" fmla="*/ 33963 w 56139"/>
                  <a:gd name="connsiteY5" fmla="*/ 285863 h 286068"/>
                  <a:gd name="connsiteX6" fmla="*/ 34058 w 56139"/>
                  <a:gd name="connsiteY6" fmla="*/ 285901 h 286068"/>
                  <a:gd name="connsiteX7" fmla="*/ 37209 w 56139"/>
                  <a:gd name="connsiteY7" fmla="*/ 284534 h 286068"/>
                  <a:gd name="connsiteX8" fmla="*/ 37209 w 56139"/>
                  <a:gd name="connsiteY8" fmla="*/ 284534 h 286068"/>
                  <a:gd name="connsiteX9" fmla="*/ 53673 w 56139"/>
                  <a:gd name="connsiteY9" fmla="*/ 136709 h 286068"/>
                  <a:gd name="connsiteX10" fmla="*/ 37030 w 56139"/>
                  <a:gd name="connsiteY10" fmla="*/ 64016 h 286068"/>
                  <a:gd name="connsiteX11" fmla="*/ 0 w 56139"/>
                  <a:gd name="connsiteY11" fmla="*/ 0 h 28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139" h="286068">
                    <a:moveTo>
                      <a:pt x="0" y="0"/>
                    </a:moveTo>
                    <a:cubicBezTo>
                      <a:pt x="17832" y="17832"/>
                      <a:pt x="27936" y="41132"/>
                      <a:pt x="35663" y="64432"/>
                    </a:cubicBezTo>
                    <a:cubicBezTo>
                      <a:pt x="43400" y="88014"/>
                      <a:pt x="48542" y="112369"/>
                      <a:pt x="50999" y="137066"/>
                    </a:cubicBezTo>
                    <a:cubicBezTo>
                      <a:pt x="56477" y="186392"/>
                      <a:pt x="50203" y="236314"/>
                      <a:pt x="32691" y="282751"/>
                    </a:cubicBezTo>
                    <a:lnTo>
                      <a:pt x="32691" y="282751"/>
                    </a:lnTo>
                    <a:cubicBezTo>
                      <a:pt x="32183" y="283961"/>
                      <a:pt x="32752" y="285355"/>
                      <a:pt x="33963" y="285863"/>
                    </a:cubicBezTo>
                    <a:cubicBezTo>
                      <a:pt x="33995" y="285876"/>
                      <a:pt x="34026" y="285889"/>
                      <a:pt x="34058" y="285901"/>
                    </a:cubicBezTo>
                    <a:cubicBezTo>
                      <a:pt x="35306" y="286388"/>
                      <a:pt x="36713" y="285778"/>
                      <a:pt x="37209" y="284534"/>
                    </a:cubicBezTo>
                    <a:lnTo>
                      <a:pt x="37209" y="284534"/>
                    </a:lnTo>
                    <a:cubicBezTo>
                      <a:pt x="54272" y="237246"/>
                      <a:pt x="59914" y="186593"/>
                      <a:pt x="53673" y="136709"/>
                    </a:cubicBezTo>
                    <a:cubicBezTo>
                      <a:pt x="50791" y="111944"/>
                      <a:pt x="45211" y="87568"/>
                      <a:pt x="37030" y="64016"/>
                    </a:cubicBezTo>
                    <a:cubicBezTo>
                      <a:pt x="28768" y="40834"/>
                      <a:pt x="17950" y="17832"/>
                      <a:pt x="0" y="0"/>
                    </a:cubicBezTo>
                    <a:close/>
                  </a:path>
                </a:pathLst>
              </a:custGeom>
              <a:solidFill>
                <a:srgbClr val="FAFAFA"/>
              </a:solidFill>
              <a:ln w="594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66C9C81-1074-4D32-97DC-487B817B4A1A}"/>
                  </a:ext>
                </a:extLst>
              </p:cNvPr>
              <p:cNvSpPr/>
              <p:nvPr/>
            </p:nvSpPr>
            <p:spPr>
              <a:xfrm>
                <a:off x="6892730" y="1430675"/>
                <a:ext cx="296488" cy="343692"/>
              </a:xfrm>
              <a:custGeom>
                <a:avLst/>
                <a:gdLst>
                  <a:gd name="connsiteX0" fmla="*/ 296488 w 296488"/>
                  <a:gd name="connsiteY0" fmla="*/ 15 h 343692"/>
                  <a:gd name="connsiteX1" fmla="*/ 296488 w 296488"/>
                  <a:gd name="connsiteY1" fmla="*/ 15 h 343692"/>
                  <a:gd name="connsiteX2" fmla="*/ 205785 w 296488"/>
                  <a:gd name="connsiteY2" fmla="*/ 127036 h 343692"/>
                  <a:gd name="connsiteX3" fmla="*/ 118172 w 296488"/>
                  <a:gd name="connsiteY3" fmla="*/ 141241 h 343692"/>
                  <a:gd name="connsiteX4" fmla="*/ 182901 w 296488"/>
                  <a:gd name="connsiteY4" fmla="*/ 152535 h 343692"/>
                  <a:gd name="connsiteX5" fmla="*/ 147891 w 296488"/>
                  <a:gd name="connsiteY5" fmla="*/ 207575 h 343692"/>
                  <a:gd name="connsiteX6" fmla="*/ 61526 w 296488"/>
                  <a:gd name="connsiteY6" fmla="*/ 225407 h 343692"/>
                  <a:gd name="connsiteX7" fmla="*/ 128990 w 296488"/>
                  <a:gd name="connsiteY7" fmla="*/ 236403 h 343692"/>
                  <a:gd name="connsiteX8" fmla="*/ 62002 w 296488"/>
                  <a:gd name="connsiteY8" fmla="*/ 329603 h 343692"/>
                  <a:gd name="connsiteX9" fmla="*/ 14451 w 296488"/>
                  <a:gd name="connsiteY9" fmla="*/ 339470 h 343692"/>
                  <a:gd name="connsiteX10" fmla="*/ 2563 w 296488"/>
                  <a:gd name="connsiteY10" fmla="*/ 274444 h 343692"/>
                  <a:gd name="connsiteX11" fmla="*/ 24139 w 296488"/>
                  <a:gd name="connsiteY11" fmla="*/ 145224 h 343692"/>
                  <a:gd name="connsiteX12" fmla="*/ 51778 w 296488"/>
                  <a:gd name="connsiteY12" fmla="*/ 104568 h 343692"/>
                  <a:gd name="connsiteX13" fmla="*/ 296488 w 296488"/>
                  <a:gd name="connsiteY13" fmla="*/ 15 h 34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6488" h="343692">
                    <a:moveTo>
                      <a:pt x="296488" y="15"/>
                    </a:moveTo>
                    <a:lnTo>
                      <a:pt x="296488" y="15"/>
                    </a:lnTo>
                    <a:cubicBezTo>
                      <a:pt x="263765" y="40521"/>
                      <a:pt x="233477" y="82937"/>
                      <a:pt x="205785" y="127036"/>
                    </a:cubicBezTo>
                    <a:lnTo>
                      <a:pt x="118172" y="141241"/>
                    </a:lnTo>
                    <a:lnTo>
                      <a:pt x="182901" y="152535"/>
                    </a:lnTo>
                    <a:lnTo>
                      <a:pt x="147891" y="207575"/>
                    </a:lnTo>
                    <a:lnTo>
                      <a:pt x="61526" y="225407"/>
                    </a:lnTo>
                    <a:lnTo>
                      <a:pt x="128990" y="236403"/>
                    </a:lnTo>
                    <a:cubicBezTo>
                      <a:pt x="128990" y="236403"/>
                      <a:pt x="110266" y="302202"/>
                      <a:pt x="62002" y="329603"/>
                    </a:cubicBezTo>
                    <a:cubicBezTo>
                      <a:pt x="35314" y="344760"/>
                      <a:pt x="22297" y="347078"/>
                      <a:pt x="14451" y="339470"/>
                    </a:cubicBezTo>
                    <a:cubicBezTo>
                      <a:pt x="8864" y="334180"/>
                      <a:pt x="7556" y="302618"/>
                      <a:pt x="2563" y="274444"/>
                    </a:cubicBezTo>
                    <a:cubicBezTo>
                      <a:pt x="-2430" y="246270"/>
                      <a:pt x="-2430" y="200443"/>
                      <a:pt x="24139" y="145224"/>
                    </a:cubicBezTo>
                    <a:cubicBezTo>
                      <a:pt x="31349" y="130413"/>
                      <a:pt x="40658" y="116720"/>
                      <a:pt x="51778" y="104568"/>
                    </a:cubicBezTo>
                    <a:cubicBezTo>
                      <a:pt x="115913" y="33419"/>
                      <a:pt x="236633" y="-817"/>
                      <a:pt x="296488" y="15"/>
                    </a:cubicBezTo>
                    <a:close/>
                  </a:path>
                </a:pathLst>
              </a:custGeom>
              <a:solidFill>
                <a:srgbClr val="F0F0F0"/>
              </a:solidFill>
              <a:ln w="594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87FCAE2-012F-491D-B31E-875165866010}"/>
                  </a:ext>
                </a:extLst>
              </p:cNvPr>
              <p:cNvSpPr/>
              <p:nvPr/>
            </p:nvSpPr>
            <p:spPr>
              <a:xfrm>
                <a:off x="6914551" y="1459383"/>
                <a:ext cx="182893" cy="218481"/>
              </a:xfrm>
              <a:custGeom>
                <a:avLst/>
                <a:gdLst>
                  <a:gd name="connsiteX0" fmla="*/ 182656 w 182893"/>
                  <a:gd name="connsiteY0" fmla="*/ 17 h 218481"/>
                  <a:gd name="connsiteX1" fmla="*/ 60687 w 182893"/>
                  <a:gd name="connsiteY1" fmla="*/ 84301 h 218481"/>
                  <a:gd name="connsiteX2" fmla="*/ 19080 w 182893"/>
                  <a:gd name="connsiteY2" fmla="*/ 146355 h 218481"/>
                  <a:gd name="connsiteX3" fmla="*/ 0 w 182893"/>
                  <a:gd name="connsiteY3" fmla="*/ 218454 h 218481"/>
                  <a:gd name="connsiteX4" fmla="*/ 0 w 182893"/>
                  <a:gd name="connsiteY4" fmla="*/ 218454 h 218481"/>
                  <a:gd name="connsiteX5" fmla="*/ 297 w 182893"/>
                  <a:gd name="connsiteY5" fmla="*/ 218454 h 218481"/>
                  <a:gd name="connsiteX6" fmla="*/ 23300 w 182893"/>
                  <a:gd name="connsiteY6" fmla="*/ 148376 h 218481"/>
                  <a:gd name="connsiteX7" fmla="*/ 63600 w 182893"/>
                  <a:gd name="connsiteY7" fmla="*/ 86857 h 218481"/>
                  <a:gd name="connsiteX8" fmla="*/ 182893 w 182893"/>
                  <a:gd name="connsiteY8" fmla="*/ 433 h 218481"/>
                  <a:gd name="connsiteX9" fmla="*/ 182893 w 182893"/>
                  <a:gd name="connsiteY9" fmla="*/ 76 h 218481"/>
                  <a:gd name="connsiteX10" fmla="*/ 182656 w 182893"/>
                  <a:gd name="connsiteY10" fmla="*/ 17 h 21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893" h="218481">
                    <a:moveTo>
                      <a:pt x="182656" y="17"/>
                    </a:moveTo>
                    <a:cubicBezTo>
                      <a:pt x="136563" y="19291"/>
                      <a:pt x="95016" y="48002"/>
                      <a:pt x="60687" y="84301"/>
                    </a:cubicBezTo>
                    <a:cubicBezTo>
                      <a:pt x="43660" y="102684"/>
                      <a:pt x="29621" y="123623"/>
                      <a:pt x="19080" y="146355"/>
                    </a:cubicBezTo>
                    <a:cubicBezTo>
                      <a:pt x="8779" y="169169"/>
                      <a:pt x="2332" y="193532"/>
                      <a:pt x="0" y="218454"/>
                    </a:cubicBezTo>
                    <a:cubicBezTo>
                      <a:pt x="0" y="218454"/>
                      <a:pt x="0" y="218454"/>
                      <a:pt x="0" y="218454"/>
                    </a:cubicBezTo>
                    <a:cubicBezTo>
                      <a:pt x="96" y="218491"/>
                      <a:pt x="202" y="218491"/>
                      <a:pt x="297" y="218454"/>
                    </a:cubicBezTo>
                    <a:cubicBezTo>
                      <a:pt x="4970" y="194216"/>
                      <a:pt x="12700" y="170669"/>
                      <a:pt x="23300" y="148376"/>
                    </a:cubicBezTo>
                    <a:cubicBezTo>
                      <a:pt x="33820" y="126103"/>
                      <a:pt x="47383" y="105399"/>
                      <a:pt x="63600" y="86857"/>
                    </a:cubicBezTo>
                    <a:cubicBezTo>
                      <a:pt x="97048" y="50208"/>
                      <a:pt x="137647" y="20796"/>
                      <a:pt x="182893" y="433"/>
                    </a:cubicBezTo>
                    <a:lnTo>
                      <a:pt x="182893" y="76"/>
                    </a:lnTo>
                    <a:cubicBezTo>
                      <a:pt x="182893" y="76"/>
                      <a:pt x="182774" y="-43"/>
                      <a:pt x="182656" y="17"/>
                    </a:cubicBezTo>
                    <a:close/>
                  </a:path>
                </a:pathLst>
              </a:custGeom>
              <a:solidFill>
                <a:srgbClr val="FAFAFA"/>
              </a:solidFill>
              <a:ln w="594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17933AF-8CB4-40F5-8BD5-C1E0C53EC077}"/>
                  </a:ext>
                </a:extLst>
              </p:cNvPr>
              <p:cNvSpPr/>
              <p:nvPr/>
            </p:nvSpPr>
            <p:spPr>
              <a:xfrm>
                <a:off x="6666156" y="1466919"/>
                <a:ext cx="265695" cy="304203"/>
              </a:xfrm>
              <a:custGeom>
                <a:avLst/>
                <a:gdLst>
                  <a:gd name="connsiteX0" fmla="*/ 0 w 265695"/>
                  <a:gd name="connsiteY0" fmla="*/ 28 h 304203"/>
                  <a:gd name="connsiteX1" fmla="*/ 0 w 265695"/>
                  <a:gd name="connsiteY1" fmla="*/ 28 h 304203"/>
                  <a:gd name="connsiteX2" fmla="*/ 22052 w 265695"/>
                  <a:gd name="connsiteY2" fmla="*/ 1039 h 304203"/>
                  <a:gd name="connsiteX3" fmla="*/ 106514 w 265695"/>
                  <a:gd name="connsiteY3" fmla="*/ 21545 h 304203"/>
                  <a:gd name="connsiteX4" fmla="*/ 136650 w 265695"/>
                  <a:gd name="connsiteY4" fmla="*/ 34325 h 304203"/>
                  <a:gd name="connsiteX5" fmla="*/ 151450 w 265695"/>
                  <a:gd name="connsiteY5" fmla="*/ 41873 h 304203"/>
                  <a:gd name="connsiteX6" fmla="*/ 216238 w 265695"/>
                  <a:gd name="connsiteY6" fmla="*/ 90792 h 304203"/>
                  <a:gd name="connsiteX7" fmla="*/ 238528 w 265695"/>
                  <a:gd name="connsiteY7" fmla="*/ 122056 h 304203"/>
                  <a:gd name="connsiteX8" fmla="*/ 240906 w 265695"/>
                  <a:gd name="connsiteY8" fmla="*/ 126455 h 304203"/>
                  <a:gd name="connsiteX9" fmla="*/ 240906 w 265695"/>
                  <a:gd name="connsiteY9" fmla="*/ 126455 h 304203"/>
                  <a:gd name="connsiteX10" fmla="*/ 246077 w 265695"/>
                  <a:gd name="connsiteY10" fmla="*/ 137867 h 304203"/>
                  <a:gd name="connsiteX11" fmla="*/ 265157 w 265695"/>
                  <a:gd name="connsiteY11" fmla="*/ 241766 h 304203"/>
                  <a:gd name="connsiteX12" fmla="*/ 250772 w 265695"/>
                  <a:gd name="connsiteY12" fmla="*/ 300492 h 304203"/>
                  <a:gd name="connsiteX13" fmla="*/ 248573 w 265695"/>
                  <a:gd name="connsiteY13" fmla="*/ 302097 h 304203"/>
                  <a:gd name="connsiteX14" fmla="*/ 208630 w 265695"/>
                  <a:gd name="connsiteY14" fmla="*/ 292052 h 304203"/>
                  <a:gd name="connsiteX15" fmla="*/ 149192 w 265695"/>
                  <a:gd name="connsiteY15" fmla="*/ 207589 h 304203"/>
                  <a:gd name="connsiteX16" fmla="*/ 208630 w 265695"/>
                  <a:gd name="connsiteY16" fmla="*/ 197484 h 304203"/>
                  <a:gd name="connsiteX17" fmla="*/ 132311 w 265695"/>
                  <a:gd name="connsiteY17" fmla="*/ 182268 h 304203"/>
                  <a:gd name="connsiteX18" fmla="*/ 101046 w 265695"/>
                  <a:gd name="connsiteY18" fmla="*/ 133885 h 304203"/>
                  <a:gd name="connsiteX19" fmla="*/ 158107 w 265695"/>
                  <a:gd name="connsiteY19" fmla="*/ 123542 h 304203"/>
                  <a:gd name="connsiteX20" fmla="*/ 80837 w 265695"/>
                  <a:gd name="connsiteY20" fmla="*/ 111655 h 304203"/>
                  <a:gd name="connsiteX21" fmla="*/ 0 w 265695"/>
                  <a:gd name="connsiteY21" fmla="*/ 88 h 30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695" h="304203">
                    <a:moveTo>
                      <a:pt x="0" y="28"/>
                    </a:moveTo>
                    <a:lnTo>
                      <a:pt x="0" y="28"/>
                    </a:lnTo>
                    <a:cubicBezTo>
                      <a:pt x="7365" y="-105"/>
                      <a:pt x="14730" y="232"/>
                      <a:pt x="22052" y="1039"/>
                    </a:cubicBezTo>
                    <a:cubicBezTo>
                      <a:pt x="50942" y="4373"/>
                      <a:pt x="79311" y="11261"/>
                      <a:pt x="106514" y="21545"/>
                    </a:cubicBezTo>
                    <a:cubicBezTo>
                      <a:pt x="116619" y="25349"/>
                      <a:pt x="126724" y="29570"/>
                      <a:pt x="136650" y="34325"/>
                    </a:cubicBezTo>
                    <a:cubicBezTo>
                      <a:pt x="141643" y="36702"/>
                      <a:pt x="146576" y="39199"/>
                      <a:pt x="151450" y="41873"/>
                    </a:cubicBezTo>
                    <a:cubicBezTo>
                      <a:pt x="175629" y="54442"/>
                      <a:pt x="197529" y="70978"/>
                      <a:pt x="216238" y="90792"/>
                    </a:cubicBezTo>
                    <a:cubicBezTo>
                      <a:pt x="224958" y="100231"/>
                      <a:pt x="232448" y="110736"/>
                      <a:pt x="238528" y="122056"/>
                    </a:cubicBezTo>
                    <a:cubicBezTo>
                      <a:pt x="239301" y="123542"/>
                      <a:pt x="240192" y="124969"/>
                      <a:pt x="240906" y="126455"/>
                    </a:cubicBezTo>
                    <a:lnTo>
                      <a:pt x="240906" y="126455"/>
                    </a:lnTo>
                    <a:cubicBezTo>
                      <a:pt x="242808" y="130318"/>
                      <a:pt x="244472" y="134122"/>
                      <a:pt x="246077" y="137867"/>
                    </a:cubicBezTo>
                    <a:cubicBezTo>
                      <a:pt x="261146" y="170321"/>
                      <a:pt x="267712" y="206076"/>
                      <a:pt x="265157" y="241766"/>
                    </a:cubicBezTo>
                    <a:cubicBezTo>
                      <a:pt x="264265" y="266968"/>
                      <a:pt x="255646" y="295737"/>
                      <a:pt x="250772" y="300492"/>
                    </a:cubicBezTo>
                    <a:cubicBezTo>
                      <a:pt x="250103" y="301109"/>
                      <a:pt x="249365" y="301648"/>
                      <a:pt x="248573" y="302097"/>
                    </a:cubicBezTo>
                    <a:cubicBezTo>
                      <a:pt x="241381" y="306674"/>
                      <a:pt x="229969" y="303999"/>
                      <a:pt x="208630" y="292052"/>
                    </a:cubicBezTo>
                    <a:cubicBezTo>
                      <a:pt x="165894" y="268276"/>
                      <a:pt x="149192" y="207589"/>
                      <a:pt x="149192" y="207589"/>
                    </a:cubicBezTo>
                    <a:lnTo>
                      <a:pt x="208630" y="197484"/>
                    </a:lnTo>
                    <a:lnTo>
                      <a:pt x="132311" y="182268"/>
                    </a:lnTo>
                    <a:lnTo>
                      <a:pt x="101046" y="133885"/>
                    </a:lnTo>
                    <a:lnTo>
                      <a:pt x="158107" y="123542"/>
                    </a:lnTo>
                    <a:lnTo>
                      <a:pt x="80837" y="111655"/>
                    </a:lnTo>
                    <a:cubicBezTo>
                      <a:pt x="56152" y="72879"/>
                      <a:pt x="29158" y="35623"/>
                      <a:pt x="0" y="88"/>
                    </a:cubicBezTo>
                    <a:close/>
                  </a:path>
                </a:pathLst>
              </a:custGeom>
              <a:solidFill>
                <a:srgbClr val="F0F0F0"/>
              </a:solidFill>
              <a:ln w="594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90AF55-E180-4A87-8509-918402EE707E}"/>
                  </a:ext>
                </a:extLst>
              </p:cNvPr>
              <p:cNvSpPr/>
              <p:nvPr/>
            </p:nvSpPr>
            <p:spPr>
              <a:xfrm>
                <a:off x="6666394" y="1467111"/>
                <a:ext cx="265457" cy="303628"/>
              </a:xfrm>
              <a:custGeom>
                <a:avLst/>
                <a:gdLst>
                  <a:gd name="connsiteX0" fmla="*/ 21933 w 265457"/>
                  <a:gd name="connsiteY0" fmla="*/ 847 h 303628"/>
                  <a:gd name="connsiteX1" fmla="*/ 106396 w 265457"/>
                  <a:gd name="connsiteY1" fmla="*/ 21354 h 303628"/>
                  <a:gd name="connsiteX2" fmla="*/ 136531 w 265457"/>
                  <a:gd name="connsiteY2" fmla="*/ 34133 h 303628"/>
                  <a:gd name="connsiteX3" fmla="*/ 151331 w 265457"/>
                  <a:gd name="connsiteY3" fmla="*/ 41682 h 303628"/>
                  <a:gd name="connsiteX4" fmla="*/ 216001 w 265457"/>
                  <a:gd name="connsiteY4" fmla="*/ 90600 h 303628"/>
                  <a:gd name="connsiteX5" fmla="*/ 238290 w 265457"/>
                  <a:gd name="connsiteY5" fmla="*/ 121865 h 303628"/>
                  <a:gd name="connsiteX6" fmla="*/ 240668 w 265457"/>
                  <a:gd name="connsiteY6" fmla="*/ 126263 h 303628"/>
                  <a:gd name="connsiteX7" fmla="*/ 240668 w 265457"/>
                  <a:gd name="connsiteY7" fmla="*/ 126263 h 303628"/>
                  <a:gd name="connsiteX8" fmla="*/ 245839 w 265457"/>
                  <a:gd name="connsiteY8" fmla="*/ 137676 h 303628"/>
                  <a:gd name="connsiteX9" fmla="*/ 264919 w 265457"/>
                  <a:gd name="connsiteY9" fmla="*/ 241575 h 303628"/>
                  <a:gd name="connsiteX10" fmla="*/ 250535 w 265457"/>
                  <a:gd name="connsiteY10" fmla="*/ 300300 h 303628"/>
                  <a:gd name="connsiteX11" fmla="*/ 248336 w 265457"/>
                  <a:gd name="connsiteY11" fmla="*/ 301905 h 303628"/>
                  <a:gd name="connsiteX12" fmla="*/ 243640 w 265457"/>
                  <a:gd name="connsiteY12" fmla="*/ 303629 h 303628"/>
                  <a:gd name="connsiteX13" fmla="*/ 200606 w 265457"/>
                  <a:gd name="connsiteY13" fmla="*/ 124896 h 303628"/>
                  <a:gd name="connsiteX14" fmla="*/ 0 w 265457"/>
                  <a:gd name="connsiteY14" fmla="*/ 75 h 303628"/>
                  <a:gd name="connsiteX15" fmla="*/ 0 w 265457"/>
                  <a:gd name="connsiteY15" fmla="*/ 75 h 303628"/>
                  <a:gd name="connsiteX16" fmla="*/ 21933 w 265457"/>
                  <a:gd name="connsiteY16" fmla="*/ 847 h 30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457" h="303628">
                    <a:moveTo>
                      <a:pt x="21933" y="847"/>
                    </a:moveTo>
                    <a:cubicBezTo>
                      <a:pt x="50824" y="4182"/>
                      <a:pt x="79192" y="11069"/>
                      <a:pt x="106396" y="21354"/>
                    </a:cubicBezTo>
                    <a:cubicBezTo>
                      <a:pt x="116500" y="25158"/>
                      <a:pt x="126605" y="29378"/>
                      <a:pt x="136531" y="34133"/>
                    </a:cubicBezTo>
                    <a:cubicBezTo>
                      <a:pt x="141524" y="36511"/>
                      <a:pt x="146457" y="39007"/>
                      <a:pt x="151331" y="41682"/>
                    </a:cubicBezTo>
                    <a:cubicBezTo>
                      <a:pt x="175468" y="54262"/>
                      <a:pt x="197327" y="70797"/>
                      <a:pt x="216001" y="90600"/>
                    </a:cubicBezTo>
                    <a:cubicBezTo>
                      <a:pt x="224721" y="100039"/>
                      <a:pt x="232210" y="110544"/>
                      <a:pt x="238290" y="121865"/>
                    </a:cubicBezTo>
                    <a:cubicBezTo>
                      <a:pt x="239063" y="123351"/>
                      <a:pt x="239955" y="124777"/>
                      <a:pt x="240668" y="126263"/>
                    </a:cubicBezTo>
                    <a:lnTo>
                      <a:pt x="240668" y="126263"/>
                    </a:lnTo>
                    <a:cubicBezTo>
                      <a:pt x="242570" y="130127"/>
                      <a:pt x="244234" y="133931"/>
                      <a:pt x="245839" y="137676"/>
                    </a:cubicBezTo>
                    <a:cubicBezTo>
                      <a:pt x="260908" y="170130"/>
                      <a:pt x="267474" y="205884"/>
                      <a:pt x="264919" y="241575"/>
                    </a:cubicBezTo>
                    <a:cubicBezTo>
                      <a:pt x="264027" y="266777"/>
                      <a:pt x="255409" y="295545"/>
                      <a:pt x="250535" y="300300"/>
                    </a:cubicBezTo>
                    <a:cubicBezTo>
                      <a:pt x="249866" y="300918"/>
                      <a:pt x="249128" y="301456"/>
                      <a:pt x="248336" y="301905"/>
                    </a:cubicBezTo>
                    <a:cubicBezTo>
                      <a:pt x="246904" y="302794"/>
                      <a:pt x="245306" y="303380"/>
                      <a:pt x="243640" y="303629"/>
                    </a:cubicBezTo>
                    <a:cubicBezTo>
                      <a:pt x="248930" y="264578"/>
                      <a:pt x="229731" y="165612"/>
                      <a:pt x="200606" y="124896"/>
                    </a:cubicBezTo>
                    <a:cubicBezTo>
                      <a:pt x="170411" y="82516"/>
                      <a:pt x="98609" y="21116"/>
                      <a:pt x="0" y="75"/>
                    </a:cubicBezTo>
                    <a:lnTo>
                      <a:pt x="0" y="75"/>
                    </a:lnTo>
                    <a:cubicBezTo>
                      <a:pt x="7320" y="-143"/>
                      <a:pt x="14646" y="115"/>
                      <a:pt x="21933" y="847"/>
                    </a:cubicBezTo>
                    <a:close/>
                  </a:path>
                </a:pathLst>
              </a:custGeom>
              <a:solidFill>
                <a:srgbClr val="E6E6E6"/>
              </a:solidFill>
              <a:ln w="594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5799BCA-8F3D-42DE-AACD-F1AA441802F4}"/>
                  </a:ext>
                </a:extLst>
              </p:cNvPr>
              <p:cNvSpPr/>
              <p:nvPr/>
            </p:nvSpPr>
            <p:spPr>
              <a:xfrm>
                <a:off x="6743665" y="1493220"/>
                <a:ext cx="167300" cy="277519"/>
              </a:xfrm>
              <a:custGeom>
                <a:avLst/>
                <a:gdLst>
                  <a:gd name="connsiteX0" fmla="*/ 166607 w 167300"/>
                  <a:gd name="connsiteY0" fmla="*/ 277520 h 277519"/>
                  <a:gd name="connsiteX1" fmla="*/ 161020 w 167300"/>
                  <a:gd name="connsiteY1" fmla="*/ 191215 h 277519"/>
                  <a:gd name="connsiteX2" fmla="*/ 132370 w 167300"/>
                  <a:gd name="connsiteY2" fmla="*/ 109308 h 277519"/>
                  <a:gd name="connsiteX3" fmla="*/ 74417 w 167300"/>
                  <a:gd name="connsiteY3" fmla="*/ 44579 h 277519"/>
                  <a:gd name="connsiteX4" fmla="*/ 0 w 167300"/>
                  <a:gd name="connsiteY4" fmla="*/ 0 h 277519"/>
                  <a:gd name="connsiteX5" fmla="*/ 0 w 167300"/>
                  <a:gd name="connsiteY5" fmla="*/ 0 h 277519"/>
                  <a:gd name="connsiteX6" fmla="*/ 0 w 167300"/>
                  <a:gd name="connsiteY6" fmla="*/ 0 h 277519"/>
                  <a:gd name="connsiteX7" fmla="*/ 71327 w 167300"/>
                  <a:gd name="connsiteY7" fmla="*/ 47908 h 277519"/>
                  <a:gd name="connsiteX8" fmla="*/ 102770 w 167300"/>
                  <a:gd name="connsiteY8" fmla="*/ 77152 h 277519"/>
                  <a:gd name="connsiteX9" fmla="*/ 128982 w 167300"/>
                  <a:gd name="connsiteY9" fmla="*/ 110794 h 277519"/>
                  <a:gd name="connsiteX10" fmla="*/ 158702 w 167300"/>
                  <a:gd name="connsiteY10" fmla="*/ 191215 h 277519"/>
                  <a:gd name="connsiteX11" fmla="*/ 166191 w 167300"/>
                  <a:gd name="connsiteY11" fmla="*/ 277520 h 277519"/>
                  <a:gd name="connsiteX12" fmla="*/ 166667 w 167300"/>
                  <a:gd name="connsiteY12" fmla="*/ 277520 h 27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300" h="277519">
                    <a:moveTo>
                      <a:pt x="166607" y="277520"/>
                    </a:moveTo>
                    <a:cubicBezTo>
                      <a:pt x="168465" y="248631"/>
                      <a:pt x="166587" y="219623"/>
                      <a:pt x="161020" y="191215"/>
                    </a:cubicBezTo>
                    <a:cubicBezTo>
                      <a:pt x="155813" y="162582"/>
                      <a:pt x="146146" y="134944"/>
                      <a:pt x="132370" y="109308"/>
                    </a:cubicBezTo>
                    <a:cubicBezTo>
                      <a:pt x="117097" y="84426"/>
                      <a:pt x="97466" y="62500"/>
                      <a:pt x="74417" y="44579"/>
                    </a:cubicBezTo>
                    <a:cubicBezTo>
                      <a:pt x="51705" y="26476"/>
                      <a:pt x="26678" y="11484"/>
                      <a:pt x="0" y="0"/>
                    </a:cubicBezTo>
                    <a:cubicBezTo>
                      <a:pt x="0" y="0"/>
                      <a:pt x="0" y="0"/>
                      <a:pt x="0" y="0"/>
                    </a:cubicBezTo>
                    <a:cubicBezTo>
                      <a:pt x="0" y="0"/>
                      <a:pt x="0" y="0"/>
                      <a:pt x="0" y="0"/>
                    </a:cubicBezTo>
                    <a:cubicBezTo>
                      <a:pt x="25343" y="13501"/>
                      <a:pt x="49243" y="29553"/>
                      <a:pt x="71327" y="47908"/>
                    </a:cubicBezTo>
                    <a:cubicBezTo>
                      <a:pt x="82469" y="56920"/>
                      <a:pt x="92975" y="66691"/>
                      <a:pt x="102770" y="77152"/>
                    </a:cubicBezTo>
                    <a:cubicBezTo>
                      <a:pt x="112754" y="87336"/>
                      <a:pt x="121548" y="98623"/>
                      <a:pt x="128982" y="110794"/>
                    </a:cubicBezTo>
                    <a:cubicBezTo>
                      <a:pt x="142997" y="135899"/>
                      <a:pt x="153023" y="163030"/>
                      <a:pt x="158702" y="191215"/>
                    </a:cubicBezTo>
                    <a:cubicBezTo>
                      <a:pt x="164917" y="219539"/>
                      <a:pt x="167434" y="248549"/>
                      <a:pt x="166191" y="277520"/>
                    </a:cubicBezTo>
                    <a:lnTo>
                      <a:pt x="166667" y="277520"/>
                    </a:lnTo>
                    <a:close/>
                  </a:path>
                </a:pathLst>
              </a:custGeom>
              <a:solidFill>
                <a:srgbClr val="FAFAFA"/>
              </a:solidFill>
              <a:ln w="5944" cap="flat">
                <a:noFill/>
                <a:prstDash val="solid"/>
                <a:miter/>
              </a:ln>
            </p:spPr>
            <p:txBody>
              <a:bodyPr rtlCol="0" anchor="ctr"/>
              <a:lstStyle/>
              <a:p>
                <a:endParaRPr lang="en-US"/>
              </a:p>
            </p:txBody>
          </p:sp>
        </p:grpSp>
      </p:grpSp>
      <p:grpSp>
        <p:nvGrpSpPr>
          <p:cNvPr id="28" name="Graphic 6">
            <a:extLst>
              <a:ext uri="{FF2B5EF4-FFF2-40B4-BE49-F238E27FC236}">
                <a16:creationId xmlns:a16="http://schemas.microsoft.com/office/drawing/2014/main" id="{DF26092F-FFCB-4AFE-896D-BA9308CD0994}"/>
              </a:ext>
            </a:extLst>
          </p:cNvPr>
          <p:cNvGrpSpPr/>
          <p:nvPr/>
        </p:nvGrpSpPr>
        <p:grpSpPr>
          <a:xfrm>
            <a:off x="7994847" y="561655"/>
            <a:ext cx="790893" cy="1793091"/>
            <a:chOff x="7959129" y="625948"/>
            <a:chExt cx="790893" cy="1793091"/>
          </a:xfrm>
        </p:grpSpPr>
        <p:sp>
          <p:nvSpPr>
            <p:cNvPr id="29" name="Freeform: Shape 28">
              <a:extLst>
                <a:ext uri="{FF2B5EF4-FFF2-40B4-BE49-F238E27FC236}">
                  <a16:creationId xmlns:a16="http://schemas.microsoft.com/office/drawing/2014/main" id="{9E801C48-2BA6-487E-8A5B-7A915A684574}"/>
                </a:ext>
              </a:extLst>
            </p:cNvPr>
            <p:cNvSpPr/>
            <p:nvPr/>
          </p:nvSpPr>
          <p:spPr>
            <a:xfrm>
              <a:off x="7959129" y="1945906"/>
              <a:ext cx="790893" cy="473133"/>
            </a:xfrm>
            <a:custGeom>
              <a:avLst/>
              <a:gdLst>
                <a:gd name="connsiteX0" fmla="*/ 0 w 790893"/>
                <a:gd name="connsiteY0" fmla="*/ 115549 h 473133"/>
                <a:gd name="connsiteX1" fmla="*/ 200131 w 790893"/>
                <a:gd name="connsiteY1" fmla="*/ 0 h 473133"/>
                <a:gd name="connsiteX2" fmla="*/ 790893 w 790893"/>
                <a:gd name="connsiteY2" fmla="*/ 341120 h 473133"/>
                <a:gd name="connsiteX3" fmla="*/ 790893 w 790893"/>
                <a:gd name="connsiteY3" fmla="*/ 357584 h 473133"/>
                <a:gd name="connsiteX4" fmla="*/ 590763 w 790893"/>
                <a:gd name="connsiteY4" fmla="*/ 473133 h 473133"/>
                <a:gd name="connsiteX5" fmla="*/ 0 w 790893"/>
                <a:gd name="connsiteY5" fmla="*/ 132073 h 473133"/>
                <a:gd name="connsiteX6" fmla="*/ 0 w 790893"/>
                <a:gd name="connsiteY6" fmla="*/ 115549 h 47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93" h="473133">
                  <a:moveTo>
                    <a:pt x="0" y="115549"/>
                  </a:moveTo>
                  <a:lnTo>
                    <a:pt x="200131" y="0"/>
                  </a:lnTo>
                  <a:lnTo>
                    <a:pt x="790893" y="341120"/>
                  </a:lnTo>
                  <a:lnTo>
                    <a:pt x="790893" y="357584"/>
                  </a:lnTo>
                  <a:lnTo>
                    <a:pt x="590763" y="473133"/>
                  </a:lnTo>
                  <a:lnTo>
                    <a:pt x="0" y="132073"/>
                  </a:lnTo>
                  <a:lnTo>
                    <a:pt x="0" y="115549"/>
                  </a:lnTo>
                  <a:close/>
                </a:path>
              </a:pathLst>
            </a:custGeom>
            <a:solidFill>
              <a:srgbClr val="EBEBEB"/>
            </a:solidFill>
            <a:ln w="594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48DEDEE-9E18-42C0-8893-C27D98435ABF}"/>
                </a:ext>
              </a:extLst>
            </p:cNvPr>
            <p:cNvSpPr/>
            <p:nvPr/>
          </p:nvSpPr>
          <p:spPr>
            <a:xfrm>
              <a:off x="7959129" y="1945906"/>
              <a:ext cx="790893" cy="456609"/>
            </a:xfrm>
            <a:custGeom>
              <a:avLst/>
              <a:gdLst>
                <a:gd name="connsiteX0" fmla="*/ 590763 w 790893"/>
                <a:gd name="connsiteY0" fmla="*/ 456609 h 456609"/>
                <a:gd name="connsiteX1" fmla="*/ 0 w 790893"/>
                <a:gd name="connsiteY1" fmla="*/ 115549 h 456609"/>
                <a:gd name="connsiteX2" fmla="*/ 200131 w 790893"/>
                <a:gd name="connsiteY2" fmla="*/ 0 h 456609"/>
                <a:gd name="connsiteX3" fmla="*/ 790893 w 790893"/>
                <a:gd name="connsiteY3" fmla="*/ 341120 h 456609"/>
                <a:gd name="connsiteX4" fmla="*/ 590763 w 79089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93" h="456609">
                  <a:moveTo>
                    <a:pt x="590763" y="456609"/>
                  </a:moveTo>
                  <a:lnTo>
                    <a:pt x="0" y="115549"/>
                  </a:lnTo>
                  <a:lnTo>
                    <a:pt x="200131" y="0"/>
                  </a:lnTo>
                  <a:lnTo>
                    <a:pt x="790893" y="341120"/>
                  </a:lnTo>
                  <a:lnTo>
                    <a:pt x="590763" y="456609"/>
                  </a:lnTo>
                  <a:close/>
                </a:path>
              </a:pathLst>
            </a:custGeom>
            <a:solidFill>
              <a:srgbClr val="F5F5F5"/>
            </a:solidFill>
            <a:ln w="594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A7B5A5F-DD0E-43D4-95B2-5250CE4425F9}"/>
                </a:ext>
              </a:extLst>
            </p:cNvPr>
            <p:cNvSpPr/>
            <p:nvPr/>
          </p:nvSpPr>
          <p:spPr>
            <a:xfrm>
              <a:off x="8549892" y="2287026"/>
              <a:ext cx="200130" cy="132013"/>
            </a:xfrm>
            <a:custGeom>
              <a:avLst/>
              <a:gdLst>
                <a:gd name="connsiteX0" fmla="*/ 0 w 200130"/>
                <a:gd name="connsiteY0" fmla="*/ 115490 h 132013"/>
                <a:gd name="connsiteX1" fmla="*/ 0 w 200130"/>
                <a:gd name="connsiteY1" fmla="*/ 132014 h 132013"/>
                <a:gd name="connsiteX2" fmla="*/ 200130 w 200130"/>
                <a:gd name="connsiteY2" fmla="*/ 16464 h 132013"/>
                <a:gd name="connsiteX3" fmla="*/ 200130 w 200130"/>
                <a:gd name="connsiteY3" fmla="*/ 0 h 132013"/>
                <a:gd name="connsiteX4" fmla="*/ 0 w 200130"/>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32013">
                  <a:moveTo>
                    <a:pt x="0" y="115490"/>
                  </a:moveTo>
                  <a:lnTo>
                    <a:pt x="0" y="132014"/>
                  </a:lnTo>
                  <a:lnTo>
                    <a:pt x="200130" y="16464"/>
                  </a:lnTo>
                  <a:lnTo>
                    <a:pt x="200130" y="0"/>
                  </a:lnTo>
                  <a:lnTo>
                    <a:pt x="0" y="115490"/>
                  </a:lnTo>
                  <a:close/>
                </a:path>
              </a:pathLst>
            </a:custGeom>
            <a:solidFill>
              <a:srgbClr val="E0E0E0"/>
            </a:solidFill>
            <a:ln w="594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B3BCFDF-4312-45C1-B972-168823FBC270}"/>
                </a:ext>
              </a:extLst>
            </p:cNvPr>
            <p:cNvSpPr/>
            <p:nvPr/>
          </p:nvSpPr>
          <p:spPr>
            <a:xfrm>
              <a:off x="7959129" y="642412"/>
              <a:ext cx="214395" cy="1427304"/>
            </a:xfrm>
            <a:custGeom>
              <a:avLst/>
              <a:gdLst>
                <a:gd name="connsiteX0" fmla="*/ 0 w 214395"/>
                <a:gd name="connsiteY0" fmla="*/ 115549 h 1427304"/>
                <a:gd name="connsiteX1" fmla="*/ 200131 w 214395"/>
                <a:gd name="connsiteY1" fmla="*/ 0 h 1427304"/>
                <a:gd name="connsiteX2" fmla="*/ 214396 w 214395"/>
                <a:gd name="connsiteY2" fmla="*/ 8262 h 1427304"/>
                <a:gd name="connsiteX3" fmla="*/ 214396 w 214395"/>
                <a:gd name="connsiteY3" fmla="*/ 1311756 h 1427304"/>
                <a:gd name="connsiteX4" fmla="*/ 14325 w 214395"/>
                <a:gd name="connsiteY4" fmla="*/ 1427305 h 1427304"/>
                <a:gd name="connsiteX5" fmla="*/ 0 w 214395"/>
                <a:gd name="connsiteY5" fmla="*/ 1419043 h 1427304"/>
                <a:gd name="connsiteX6" fmla="*/ 0 w 214395"/>
                <a:gd name="connsiteY6" fmla="*/ 115549 h 142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27304">
                  <a:moveTo>
                    <a:pt x="0" y="115549"/>
                  </a:moveTo>
                  <a:lnTo>
                    <a:pt x="200131" y="0"/>
                  </a:lnTo>
                  <a:lnTo>
                    <a:pt x="214396" y="8262"/>
                  </a:lnTo>
                  <a:lnTo>
                    <a:pt x="214396" y="1311756"/>
                  </a:lnTo>
                  <a:lnTo>
                    <a:pt x="14325" y="1427305"/>
                  </a:lnTo>
                  <a:lnTo>
                    <a:pt x="0" y="1419043"/>
                  </a:lnTo>
                  <a:lnTo>
                    <a:pt x="0" y="115549"/>
                  </a:lnTo>
                  <a:close/>
                </a:path>
              </a:pathLst>
            </a:custGeom>
            <a:solidFill>
              <a:srgbClr val="EBEBEB"/>
            </a:solidFill>
            <a:ln w="594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48F5628-0301-48B4-8A61-D6B36AE970F9}"/>
                </a:ext>
              </a:extLst>
            </p:cNvPr>
            <p:cNvSpPr/>
            <p:nvPr/>
          </p:nvSpPr>
          <p:spPr>
            <a:xfrm>
              <a:off x="7973454" y="650674"/>
              <a:ext cx="200071" cy="1419042"/>
            </a:xfrm>
            <a:custGeom>
              <a:avLst/>
              <a:gdLst>
                <a:gd name="connsiteX0" fmla="*/ 200071 w 200071"/>
                <a:gd name="connsiteY0" fmla="*/ 1303494 h 1419042"/>
                <a:gd name="connsiteX1" fmla="*/ 0 w 200071"/>
                <a:gd name="connsiteY1" fmla="*/ 1419043 h 1419042"/>
                <a:gd name="connsiteX2" fmla="*/ 0 w 200071"/>
                <a:gd name="connsiteY2" fmla="*/ 115549 h 1419042"/>
                <a:gd name="connsiteX3" fmla="*/ 200071 w 200071"/>
                <a:gd name="connsiteY3" fmla="*/ 0 h 1419042"/>
                <a:gd name="connsiteX4" fmla="*/ 200071 w 200071"/>
                <a:gd name="connsiteY4" fmla="*/ 1303494 h 1419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419042">
                  <a:moveTo>
                    <a:pt x="200071" y="1303494"/>
                  </a:moveTo>
                  <a:lnTo>
                    <a:pt x="0" y="1419043"/>
                  </a:lnTo>
                  <a:lnTo>
                    <a:pt x="0" y="115549"/>
                  </a:lnTo>
                  <a:lnTo>
                    <a:pt x="200071" y="0"/>
                  </a:lnTo>
                  <a:lnTo>
                    <a:pt x="200071" y="1303494"/>
                  </a:lnTo>
                  <a:close/>
                </a:path>
              </a:pathLst>
            </a:custGeom>
            <a:solidFill>
              <a:srgbClr val="E0E0E0"/>
            </a:solidFill>
            <a:ln w="594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F79CF35-ABBE-4BBE-A170-393419DA4D5E}"/>
                </a:ext>
              </a:extLst>
            </p:cNvPr>
            <p:cNvSpPr/>
            <p:nvPr/>
          </p:nvSpPr>
          <p:spPr>
            <a:xfrm>
              <a:off x="8006383" y="1742269"/>
              <a:ext cx="114657" cy="323050"/>
            </a:xfrm>
            <a:custGeom>
              <a:avLst/>
              <a:gdLst>
                <a:gd name="connsiteX0" fmla="*/ 114657 w 114657"/>
                <a:gd name="connsiteY0" fmla="*/ 0 h 323050"/>
                <a:gd name="connsiteX1" fmla="*/ 0 w 114657"/>
                <a:gd name="connsiteY1" fmla="*/ 66274 h 323050"/>
                <a:gd name="connsiteX2" fmla="*/ 0 w 114657"/>
                <a:gd name="connsiteY2" fmla="*/ 323050 h 323050"/>
                <a:gd name="connsiteX3" fmla="*/ 114657 w 114657"/>
                <a:gd name="connsiteY3" fmla="*/ 256835 h 323050"/>
                <a:gd name="connsiteX4" fmla="*/ 114657 w 114657"/>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323050">
                  <a:moveTo>
                    <a:pt x="114657" y="0"/>
                  </a:moveTo>
                  <a:lnTo>
                    <a:pt x="0" y="66274"/>
                  </a:lnTo>
                  <a:lnTo>
                    <a:pt x="0" y="323050"/>
                  </a:lnTo>
                  <a:lnTo>
                    <a:pt x="114657" y="256835"/>
                  </a:lnTo>
                  <a:lnTo>
                    <a:pt x="114657" y="0"/>
                  </a:lnTo>
                  <a:close/>
                </a:path>
              </a:pathLst>
            </a:custGeom>
            <a:solidFill>
              <a:srgbClr val="E0E0E0"/>
            </a:solidFill>
            <a:ln w="594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C678D7E-B114-482B-8AB8-F4A96F040696}"/>
                </a:ext>
              </a:extLst>
            </p:cNvPr>
            <p:cNvSpPr/>
            <p:nvPr/>
          </p:nvSpPr>
          <p:spPr>
            <a:xfrm>
              <a:off x="8010069" y="1748450"/>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9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209"/>
                    <a:pt x="126692" y="12080"/>
                    <a:pt x="136412" y="13909"/>
                  </a:cubicBezTo>
                  <a:lnTo>
                    <a:pt x="26331" y="77330"/>
                  </a:lnTo>
                  <a:cubicBezTo>
                    <a:pt x="16983" y="73995"/>
                    <a:pt x="8127" y="69416"/>
                    <a:pt x="0" y="63719"/>
                  </a:cubicBezTo>
                  <a:close/>
                </a:path>
              </a:pathLst>
            </a:custGeom>
            <a:solidFill>
              <a:srgbClr val="FFFFFF"/>
            </a:solidFill>
            <a:ln w="594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26A172-8516-40A4-99A6-B3AB4FF40479}"/>
                </a:ext>
              </a:extLst>
            </p:cNvPr>
            <p:cNvSpPr/>
            <p:nvPr/>
          </p:nvSpPr>
          <p:spPr>
            <a:xfrm>
              <a:off x="8002676" y="1739653"/>
              <a:ext cx="153790" cy="88060"/>
            </a:xfrm>
            <a:custGeom>
              <a:avLst/>
              <a:gdLst>
                <a:gd name="connsiteX0" fmla="*/ 44363 w 153790"/>
                <a:gd name="connsiteY0" fmla="*/ 85532 h 88060"/>
                <a:gd name="connsiteX1" fmla="*/ 23025 w 153790"/>
                <a:gd name="connsiteY1" fmla="*/ 85532 h 88060"/>
                <a:gd name="connsiteX2" fmla="*/ 4361 w 153790"/>
                <a:gd name="connsiteY2" fmla="*/ 74774 h 88060"/>
                <a:gd name="connsiteX3" fmla="*/ 358 w 153790"/>
                <a:gd name="connsiteY3" fmla="*/ 66532 h 88060"/>
                <a:gd name="connsiteX4" fmla="*/ 4361 w 153790"/>
                <a:gd name="connsiteY4" fmla="*/ 62530 h 88060"/>
                <a:gd name="connsiteX5" fmla="*/ 113788 w 153790"/>
                <a:gd name="connsiteY5" fmla="*/ 0 h 88060"/>
                <a:gd name="connsiteX6" fmla="*/ 118424 w 153790"/>
                <a:gd name="connsiteY6" fmla="*/ 2615 h 88060"/>
                <a:gd name="connsiteX7" fmla="*/ 10780 w 153790"/>
                <a:gd name="connsiteY7" fmla="*/ 64788 h 88060"/>
                <a:gd name="connsiteX8" fmla="*/ 8375 w 153790"/>
                <a:gd name="connsiteY8" fmla="*/ 69694 h 88060"/>
                <a:gd name="connsiteX9" fmla="*/ 10780 w 153790"/>
                <a:gd name="connsiteY9" fmla="*/ 72099 h 88060"/>
                <a:gd name="connsiteX10" fmla="*/ 28196 w 153790"/>
                <a:gd name="connsiteY10" fmla="*/ 81966 h 88060"/>
                <a:gd name="connsiteX11" fmla="*/ 40975 w 153790"/>
                <a:gd name="connsiteY11" fmla="*/ 81966 h 88060"/>
                <a:gd name="connsiteX12" fmla="*/ 148559 w 153790"/>
                <a:gd name="connsiteY12" fmla="*/ 20150 h 88060"/>
                <a:gd name="connsiteX13" fmla="*/ 153790 w 153790"/>
                <a:gd name="connsiteY13" fmla="*/ 23122 h 8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060">
                  <a:moveTo>
                    <a:pt x="44363" y="85532"/>
                  </a:moveTo>
                  <a:cubicBezTo>
                    <a:pt x="37650" y="88904"/>
                    <a:pt x="29738" y="88904"/>
                    <a:pt x="23025" y="85532"/>
                  </a:cubicBezTo>
                  <a:lnTo>
                    <a:pt x="4361" y="74774"/>
                  </a:lnTo>
                  <a:cubicBezTo>
                    <a:pt x="980" y="73603"/>
                    <a:pt x="-812" y="69913"/>
                    <a:pt x="358" y="66532"/>
                  </a:cubicBezTo>
                  <a:cubicBezTo>
                    <a:pt x="1008" y="64655"/>
                    <a:pt x="2484" y="63180"/>
                    <a:pt x="4361" y="62530"/>
                  </a:cubicBezTo>
                  <a:lnTo>
                    <a:pt x="113788" y="0"/>
                  </a:lnTo>
                  <a:lnTo>
                    <a:pt x="118424" y="2615"/>
                  </a:lnTo>
                  <a:lnTo>
                    <a:pt x="10780" y="64788"/>
                  </a:lnTo>
                  <a:cubicBezTo>
                    <a:pt x="8761" y="65479"/>
                    <a:pt x="7685" y="67676"/>
                    <a:pt x="8375" y="69694"/>
                  </a:cubicBezTo>
                  <a:cubicBezTo>
                    <a:pt x="8762" y="70825"/>
                    <a:pt x="9650" y="71713"/>
                    <a:pt x="10780" y="72099"/>
                  </a:cubicBezTo>
                  <a:lnTo>
                    <a:pt x="28196" y="81966"/>
                  </a:lnTo>
                  <a:cubicBezTo>
                    <a:pt x="32215" y="83990"/>
                    <a:pt x="36956" y="83990"/>
                    <a:pt x="40975" y="81966"/>
                  </a:cubicBezTo>
                  <a:lnTo>
                    <a:pt x="148559" y="20150"/>
                  </a:lnTo>
                  <a:lnTo>
                    <a:pt x="153790" y="23122"/>
                  </a:lnTo>
                  <a:close/>
                </a:path>
              </a:pathLst>
            </a:custGeom>
            <a:solidFill>
              <a:srgbClr val="FAFAFA"/>
            </a:solidFill>
            <a:ln w="594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71B604A-64A4-4724-9F13-0D2CED56E122}"/>
                </a:ext>
              </a:extLst>
            </p:cNvPr>
            <p:cNvSpPr/>
            <p:nvPr/>
          </p:nvSpPr>
          <p:spPr>
            <a:xfrm>
              <a:off x="8002639" y="1762597"/>
              <a:ext cx="153827" cy="322130"/>
            </a:xfrm>
            <a:custGeom>
              <a:avLst/>
              <a:gdLst>
                <a:gd name="connsiteX0" fmla="*/ 153828 w 153827"/>
                <a:gd name="connsiteY0" fmla="*/ 0 h 322130"/>
                <a:gd name="connsiteX1" fmla="*/ 153828 w 153827"/>
                <a:gd name="connsiteY1" fmla="*/ 256835 h 322130"/>
                <a:gd name="connsiteX2" fmla="*/ 44401 w 153827"/>
                <a:gd name="connsiteY2" fmla="*/ 319603 h 322130"/>
                <a:gd name="connsiteX3" fmla="*/ 23062 w 153827"/>
                <a:gd name="connsiteY3" fmla="*/ 319603 h 322130"/>
                <a:gd name="connsiteX4" fmla="*/ 4398 w 153827"/>
                <a:gd name="connsiteY4" fmla="*/ 308844 h 322130"/>
                <a:gd name="connsiteX5" fmla="*/ 0 w 153827"/>
                <a:gd name="connsiteY5" fmla="*/ 302900 h 322130"/>
                <a:gd name="connsiteX6" fmla="*/ 0 w 153827"/>
                <a:gd name="connsiteY6" fmla="*/ 45946 h 322130"/>
                <a:gd name="connsiteX7" fmla="*/ 4398 w 153827"/>
                <a:gd name="connsiteY7" fmla="*/ 51890 h 322130"/>
                <a:gd name="connsiteX8" fmla="*/ 23062 w 153827"/>
                <a:gd name="connsiteY8" fmla="*/ 62648 h 322130"/>
                <a:gd name="connsiteX9" fmla="*/ 44401 w 153827"/>
                <a:gd name="connsiteY9" fmla="*/ 62648 h 3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0">
                  <a:moveTo>
                    <a:pt x="153828" y="0"/>
                  </a:moveTo>
                  <a:lnTo>
                    <a:pt x="153828" y="256835"/>
                  </a:lnTo>
                  <a:lnTo>
                    <a:pt x="44401" y="319603"/>
                  </a:lnTo>
                  <a:cubicBezTo>
                    <a:pt x="37687" y="322974"/>
                    <a:pt x="29776" y="322974"/>
                    <a:pt x="23062" y="319603"/>
                  </a:cubicBezTo>
                  <a:lnTo>
                    <a:pt x="4398" y="308844"/>
                  </a:lnTo>
                  <a:cubicBezTo>
                    <a:pt x="1964" y="307805"/>
                    <a:pt x="282" y="305532"/>
                    <a:pt x="0" y="302900"/>
                  </a:cubicBezTo>
                  <a:lnTo>
                    <a:pt x="0" y="45946"/>
                  </a:lnTo>
                  <a:cubicBezTo>
                    <a:pt x="306" y="48568"/>
                    <a:pt x="1980" y="50831"/>
                    <a:pt x="4398" y="51890"/>
                  </a:cubicBezTo>
                  <a:lnTo>
                    <a:pt x="23062" y="62648"/>
                  </a:lnTo>
                  <a:cubicBezTo>
                    <a:pt x="29776" y="66020"/>
                    <a:pt x="37687" y="66020"/>
                    <a:pt x="44401" y="62648"/>
                  </a:cubicBezTo>
                  <a:close/>
                </a:path>
              </a:pathLst>
            </a:custGeom>
            <a:solidFill>
              <a:srgbClr val="E0E0E0"/>
            </a:solidFill>
            <a:ln w="594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DF82540-E36D-4D01-B783-DD019FC3A571}"/>
                </a:ext>
              </a:extLst>
            </p:cNvPr>
            <p:cNvSpPr/>
            <p:nvPr/>
          </p:nvSpPr>
          <p:spPr>
            <a:xfrm>
              <a:off x="8002639" y="1808721"/>
              <a:ext cx="33761" cy="275978"/>
            </a:xfrm>
            <a:custGeom>
              <a:avLst/>
              <a:gdLst>
                <a:gd name="connsiteX0" fmla="*/ 33761 w 33761"/>
                <a:gd name="connsiteY0" fmla="*/ 19199 h 275978"/>
                <a:gd name="connsiteX1" fmla="*/ 23062 w 33761"/>
                <a:gd name="connsiteY1" fmla="*/ 16702 h 275978"/>
                <a:gd name="connsiteX2" fmla="*/ 4398 w 33761"/>
                <a:gd name="connsiteY2" fmla="*/ 5944 h 275978"/>
                <a:gd name="connsiteX3" fmla="*/ 0 w 33761"/>
                <a:gd name="connsiteY3" fmla="*/ 0 h 275978"/>
                <a:gd name="connsiteX4" fmla="*/ 0 w 33761"/>
                <a:gd name="connsiteY4" fmla="*/ 256776 h 275978"/>
                <a:gd name="connsiteX5" fmla="*/ 4398 w 33761"/>
                <a:gd name="connsiteY5" fmla="*/ 262720 h 275978"/>
                <a:gd name="connsiteX6" fmla="*/ 23062 w 33761"/>
                <a:gd name="connsiteY6" fmla="*/ 273478 h 275978"/>
                <a:gd name="connsiteX7" fmla="*/ 33761 w 33761"/>
                <a:gd name="connsiteY7" fmla="*/ 275975 h 27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5978">
                  <a:moveTo>
                    <a:pt x="33761" y="19199"/>
                  </a:moveTo>
                  <a:cubicBezTo>
                    <a:pt x="30043" y="19267"/>
                    <a:pt x="26366" y="18409"/>
                    <a:pt x="23062" y="16702"/>
                  </a:cubicBezTo>
                  <a:lnTo>
                    <a:pt x="4398" y="5944"/>
                  </a:lnTo>
                  <a:cubicBezTo>
                    <a:pt x="1980" y="4885"/>
                    <a:pt x="306" y="2622"/>
                    <a:pt x="0" y="0"/>
                  </a:cubicBezTo>
                  <a:lnTo>
                    <a:pt x="0" y="256776"/>
                  </a:lnTo>
                  <a:cubicBezTo>
                    <a:pt x="282" y="259407"/>
                    <a:pt x="1965" y="261680"/>
                    <a:pt x="4398" y="262720"/>
                  </a:cubicBezTo>
                  <a:lnTo>
                    <a:pt x="23062" y="273478"/>
                  </a:lnTo>
                  <a:cubicBezTo>
                    <a:pt x="26366" y="275185"/>
                    <a:pt x="30043" y="276043"/>
                    <a:pt x="33761" y="275975"/>
                  </a:cubicBezTo>
                  <a:close/>
                </a:path>
              </a:pathLst>
            </a:custGeom>
            <a:solidFill>
              <a:srgbClr val="F0F0F0"/>
            </a:solidFill>
            <a:ln w="594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74F3D4F-5B13-4E28-962D-BF7C509F078E}"/>
                </a:ext>
              </a:extLst>
            </p:cNvPr>
            <p:cNvSpPr/>
            <p:nvPr/>
          </p:nvSpPr>
          <p:spPr>
            <a:xfrm>
              <a:off x="8053281" y="1769194"/>
              <a:ext cx="114717" cy="323109"/>
            </a:xfrm>
            <a:custGeom>
              <a:avLst/>
              <a:gdLst>
                <a:gd name="connsiteX0" fmla="*/ 114717 w 114717"/>
                <a:gd name="connsiteY0" fmla="*/ 0 h 323109"/>
                <a:gd name="connsiteX1" fmla="*/ 0 w 114717"/>
                <a:gd name="connsiteY1" fmla="*/ 66274 h 323109"/>
                <a:gd name="connsiteX2" fmla="*/ 0 w 114717"/>
                <a:gd name="connsiteY2" fmla="*/ 323110 h 323109"/>
                <a:gd name="connsiteX3" fmla="*/ 114717 w 114717"/>
                <a:gd name="connsiteY3" fmla="*/ 256835 h 323109"/>
                <a:gd name="connsiteX4" fmla="*/ 114717 w 114717"/>
                <a:gd name="connsiteY4" fmla="*/ 0 h 323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7" h="323109">
                  <a:moveTo>
                    <a:pt x="114717" y="0"/>
                  </a:moveTo>
                  <a:lnTo>
                    <a:pt x="0" y="66274"/>
                  </a:lnTo>
                  <a:lnTo>
                    <a:pt x="0" y="323110"/>
                  </a:lnTo>
                  <a:lnTo>
                    <a:pt x="114717" y="256835"/>
                  </a:lnTo>
                  <a:lnTo>
                    <a:pt x="114717" y="0"/>
                  </a:lnTo>
                  <a:close/>
                </a:path>
              </a:pathLst>
            </a:custGeom>
            <a:solidFill>
              <a:srgbClr val="EBEBEB"/>
            </a:solidFill>
            <a:ln w="594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9DF03AB-1467-47D7-8F91-5E17D0A10CBE}"/>
                </a:ext>
              </a:extLst>
            </p:cNvPr>
            <p:cNvSpPr/>
            <p:nvPr/>
          </p:nvSpPr>
          <p:spPr>
            <a:xfrm>
              <a:off x="8057025" y="1775376"/>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9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14" y="7196"/>
                    <a:pt x="126697" y="12064"/>
                    <a:pt x="136412" y="13909"/>
                  </a:cubicBezTo>
                  <a:lnTo>
                    <a:pt x="26331" y="77330"/>
                  </a:lnTo>
                  <a:cubicBezTo>
                    <a:pt x="16983" y="73995"/>
                    <a:pt x="8127" y="69416"/>
                    <a:pt x="0" y="63719"/>
                  </a:cubicBezTo>
                  <a:close/>
                </a:path>
              </a:pathLst>
            </a:custGeom>
            <a:solidFill>
              <a:srgbClr val="FFFFFF"/>
            </a:solidFill>
            <a:ln w="594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7AA506E-16D4-4FEF-AB22-A54F01BA0550}"/>
                </a:ext>
              </a:extLst>
            </p:cNvPr>
            <p:cNvSpPr/>
            <p:nvPr/>
          </p:nvSpPr>
          <p:spPr>
            <a:xfrm>
              <a:off x="8049574" y="1766579"/>
              <a:ext cx="153789" cy="88283"/>
            </a:xfrm>
            <a:custGeom>
              <a:avLst/>
              <a:gdLst>
                <a:gd name="connsiteX0" fmla="*/ 44363 w 153789"/>
                <a:gd name="connsiteY0" fmla="*/ 85770 h 88283"/>
                <a:gd name="connsiteX1" fmla="*/ 23084 w 153789"/>
                <a:gd name="connsiteY1" fmla="*/ 85770 h 88283"/>
                <a:gd name="connsiteX2" fmla="*/ 4361 w 153789"/>
                <a:gd name="connsiteY2" fmla="*/ 75012 h 88283"/>
                <a:gd name="connsiteX3" fmla="*/ 358 w 153789"/>
                <a:gd name="connsiteY3" fmla="*/ 66770 h 88283"/>
                <a:gd name="connsiteX4" fmla="*/ 4361 w 153789"/>
                <a:gd name="connsiteY4" fmla="*/ 62767 h 88283"/>
                <a:gd name="connsiteX5" fmla="*/ 113788 w 153789"/>
                <a:gd name="connsiteY5" fmla="*/ 0 h 88283"/>
                <a:gd name="connsiteX6" fmla="*/ 118424 w 153789"/>
                <a:gd name="connsiteY6" fmla="*/ 2615 h 88283"/>
                <a:gd name="connsiteX7" fmla="*/ 10780 w 153789"/>
                <a:gd name="connsiteY7" fmla="*/ 64551 h 88283"/>
                <a:gd name="connsiteX8" fmla="*/ 8375 w 153789"/>
                <a:gd name="connsiteY8" fmla="*/ 69457 h 88283"/>
                <a:gd name="connsiteX9" fmla="*/ 10780 w 153789"/>
                <a:gd name="connsiteY9" fmla="*/ 71862 h 88283"/>
                <a:gd name="connsiteX10" fmla="*/ 28196 w 153789"/>
                <a:gd name="connsiteY10" fmla="*/ 81728 h 88283"/>
                <a:gd name="connsiteX11" fmla="*/ 40975 w 153789"/>
                <a:gd name="connsiteY11" fmla="*/ 81728 h 88283"/>
                <a:gd name="connsiteX12" fmla="*/ 148559 w 153789"/>
                <a:gd name="connsiteY12" fmla="*/ 19734 h 88283"/>
                <a:gd name="connsiteX13" fmla="*/ 153790 w 153789"/>
                <a:gd name="connsiteY13" fmla="*/ 22706 h 8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89" h="88283">
                  <a:moveTo>
                    <a:pt x="44363" y="85770"/>
                  </a:moveTo>
                  <a:cubicBezTo>
                    <a:pt x="37666" y="89122"/>
                    <a:pt x="29781" y="89122"/>
                    <a:pt x="23084" y="85770"/>
                  </a:cubicBezTo>
                  <a:lnTo>
                    <a:pt x="4361" y="75012"/>
                  </a:lnTo>
                  <a:cubicBezTo>
                    <a:pt x="980" y="73841"/>
                    <a:pt x="-812" y="70151"/>
                    <a:pt x="358" y="66770"/>
                  </a:cubicBezTo>
                  <a:cubicBezTo>
                    <a:pt x="1008" y="64893"/>
                    <a:pt x="2484" y="63417"/>
                    <a:pt x="4361" y="62767"/>
                  </a:cubicBezTo>
                  <a:lnTo>
                    <a:pt x="113788" y="0"/>
                  </a:lnTo>
                  <a:lnTo>
                    <a:pt x="118424" y="2615"/>
                  </a:lnTo>
                  <a:lnTo>
                    <a:pt x="10780" y="64551"/>
                  </a:lnTo>
                  <a:cubicBezTo>
                    <a:pt x="8761" y="65241"/>
                    <a:pt x="7685" y="67438"/>
                    <a:pt x="8375" y="69457"/>
                  </a:cubicBezTo>
                  <a:cubicBezTo>
                    <a:pt x="8762" y="70587"/>
                    <a:pt x="9650" y="71475"/>
                    <a:pt x="10780" y="71862"/>
                  </a:cubicBezTo>
                  <a:lnTo>
                    <a:pt x="28196" y="81728"/>
                  </a:lnTo>
                  <a:cubicBezTo>
                    <a:pt x="32215" y="83753"/>
                    <a:pt x="36956" y="83753"/>
                    <a:pt x="40975" y="81728"/>
                  </a:cubicBezTo>
                  <a:lnTo>
                    <a:pt x="148559" y="19734"/>
                  </a:lnTo>
                  <a:lnTo>
                    <a:pt x="153790" y="22706"/>
                  </a:lnTo>
                  <a:close/>
                </a:path>
              </a:pathLst>
            </a:custGeom>
            <a:solidFill>
              <a:srgbClr val="FAFAFA"/>
            </a:solidFill>
            <a:ln w="594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F49511F-869F-42A2-A429-A815FF7030C9}"/>
                </a:ext>
              </a:extLst>
            </p:cNvPr>
            <p:cNvSpPr/>
            <p:nvPr/>
          </p:nvSpPr>
          <p:spPr>
            <a:xfrm>
              <a:off x="8049536" y="1789523"/>
              <a:ext cx="153827" cy="322116"/>
            </a:xfrm>
            <a:custGeom>
              <a:avLst/>
              <a:gdLst>
                <a:gd name="connsiteX0" fmla="*/ 153828 w 153827"/>
                <a:gd name="connsiteY0" fmla="*/ 0 h 322116"/>
                <a:gd name="connsiteX1" fmla="*/ 153828 w 153827"/>
                <a:gd name="connsiteY1" fmla="*/ 256835 h 322116"/>
                <a:gd name="connsiteX2" fmla="*/ 44401 w 153827"/>
                <a:gd name="connsiteY2" fmla="*/ 319603 h 322116"/>
                <a:gd name="connsiteX3" fmla="*/ 23122 w 153827"/>
                <a:gd name="connsiteY3" fmla="*/ 319603 h 322116"/>
                <a:gd name="connsiteX4" fmla="*/ 4399 w 153827"/>
                <a:gd name="connsiteY4" fmla="*/ 309082 h 322116"/>
                <a:gd name="connsiteX5" fmla="*/ 0 w 153827"/>
                <a:gd name="connsiteY5" fmla="*/ 303138 h 322116"/>
                <a:gd name="connsiteX6" fmla="*/ 0 w 153827"/>
                <a:gd name="connsiteY6" fmla="*/ 46362 h 322116"/>
                <a:gd name="connsiteX7" fmla="*/ 4398 w 153827"/>
                <a:gd name="connsiteY7" fmla="*/ 52306 h 322116"/>
                <a:gd name="connsiteX8" fmla="*/ 23122 w 153827"/>
                <a:gd name="connsiteY8" fmla="*/ 63065 h 322116"/>
                <a:gd name="connsiteX9" fmla="*/ 44401 w 153827"/>
                <a:gd name="connsiteY9" fmla="*/ 63065 h 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16">
                  <a:moveTo>
                    <a:pt x="153828" y="0"/>
                  </a:moveTo>
                  <a:lnTo>
                    <a:pt x="153828" y="256835"/>
                  </a:lnTo>
                  <a:lnTo>
                    <a:pt x="44401" y="319603"/>
                  </a:lnTo>
                  <a:cubicBezTo>
                    <a:pt x="37704" y="322954"/>
                    <a:pt x="29819" y="322954"/>
                    <a:pt x="23122" y="319603"/>
                  </a:cubicBezTo>
                  <a:lnTo>
                    <a:pt x="4399" y="309082"/>
                  </a:lnTo>
                  <a:cubicBezTo>
                    <a:pt x="1981" y="308023"/>
                    <a:pt x="306" y="305760"/>
                    <a:pt x="0" y="303138"/>
                  </a:cubicBezTo>
                  <a:lnTo>
                    <a:pt x="0" y="46362"/>
                  </a:lnTo>
                  <a:cubicBezTo>
                    <a:pt x="318" y="48980"/>
                    <a:pt x="1988" y="51237"/>
                    <a:pt x="4398" y="52306"/>
                  </a:cubicBezTo>
                  <a:lnTo>
                    <a:pt x="23122" y="63065"/>
                  </a:lnTo>
                  <a:cubicBezTo>
                    <a:pt x="29819" y="66416"/>
                    <a:pt x="37704" y="66416"/>
                    <a:pt x="44401" y="63065"/>
                  </a:cubicBezTo>
                  <a:close/>
                </a:path>
              </a:pathLst>
            </a:custGeom>
            <a:solidFill>
              <a:srgbClr val="E0E0E0"/>
            </a:solidFill>
            <a:ln w="594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CB6AC2E-DE7B-4EFB-9D34-D7C94E7E0544}"/>
                </a:ext>
              </a:extLst>
            </p:cNvPr>
            <p:cNvSpPr/>
            <p:nvPr/>
          </p:nvSpPr>
          <p:spPr>
            <a:xfrm>
              <a:off x="8049536" y="1835707"/>
              <a:ext cx="33761" cy="276036"/>
            </a:xfrm>
            <a:custGeom>
              <a:avLst/>
              <a:gdLst>
                <a:gd name="connsiteX0" fmla="*/ 33761 w 33761"/>
                <a:gd name="connsiteY0" fmla="*/ 19199 h 276036"/>
                <a:gd name="connsiteX1" fmla="*/ 23122 w 33761"/>
                <a:gd name="connsiteY1" fmla="*/ 16702 h 276036"/>
                <a:gd name="connsiteX2" fmla="*/ 4399 w 33761"/>
                <a:gd name="connsiteY2" fmla="*/ 5944 h 276036"/>
                <a:gd name="connsiteX3" fmla="*/ 0 w 33761"/>
                <a:gd name="connsiteY3" fmla="*/ 0 h 276036"/>
                <a:gd name="connsiteX4" fmla="*/ 0 w 33761"/>
                <a:gd name="connsiteY4" fmla="*/ 256776 h 276036"/>
                <a:gd name="connsiteX5" fmla="*/ 4398 w 33761"/>
                <a:gd name="connsiteY5" fmla="*/ 262720 h 276036"/>
                <a:gd name="connsiteX6" fmla="*/ 23122 w 33761"/>
                <a:gd name="connsiteY6" fmla="*/ 273478 h 276036"/>
                <a:gd name="connsiteX7" fmla="*/ 33761 w 33761"/>
                <a:gd name="connsiteY7" fmla="*/ 276034 h 27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6036">
                  <a:moveTo>
                    <a:pt x="33761" y="19199"/>
                  </a:moveTo>
                  <a:cubicBezTo>
                    <a:pt x="30061" y="19275"/>
                    <a:pt x="26402" y="18416"/>
                    <a:pt x="23122" y="16702"/>
                  </a:cubicBezTo>
                  <a:lnTo>
                    <a:pt x="4399" y="5944"/>
                  </a:lnTo>
                  <a:cubicBezTo>
                    <a:pt x="1988" y="4875"/>
                    <a:pt x="318" y="2617"/>
                    <a:pt x="0" y="0"/>
                  </a:cubicBezTo>
                  <a:lnTo>
                    <a:pt x="0" y="256776"/>
                  </a:lnTo>
                  <a:cubicBezTo>
                    <a:pt x="306" y="259398"/>
                    <a:pt x="1980" y="261661"/>
                    <a:pt x="4398" y="262720"/>
                  </a:cubicBezTo>
                  <a:lnTo>
                    <a:pt x="23122" y="273478"/>
                  </a:lnTo>
                  <a:cubicBezTo>
                    <a:pt x="26396" y="275213"/>
                    <a:pt x="30056" y="276092"/>
                    <a:pt x="33761" y="276034"/>
                  </a:cubicBezTo>
                  <a:close/>
                </a:path>
              </a:pathLst>
            </a:custGeom>
            <a:solidFill>
              <a:srgbClr val="F0F0F0"/>
            </a:solidFill>
            <a:ln w="594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0AF1C0F-D225-49B3-A289-C1724E3001B7}"/>
                </a:ext>
              </a:extLst>
            </p:cNvPr>
            <p:cNvSpPr/>
            <p:nvPr/>
          </p:nvSpPr>
          <p:spPr>
            <a:xfrm>
              <a:off x="8103447" y="1838143"/>
              <a:ext cx="114716" cy="284474"/>
            </a:xfrm>
            <a:custGeom>
              <a:avLst/>
              <a:gdLst>
                <a:gd name="connsiteX0" fmla="*/ 114717 w 114716"/>
                <a:gd name="connsiteY0" fmla="*/ 0 h 284474"/>
                <a:gd name="connsiteX1" fmla="*/ 0 w 114716"/>
                <a:gd name="connsiteY1" fmla="*/ 66215 h 284474"/>
                <a:gd name="connsiteX2" fmla="*/ 0 w 114716"/>
                <a:gd name="connsiteY2" fmla="*/ 284474 h 284474"/>
                <a:gd name="connsiteX3" fmla="*/ 114717 w 114716"/>
                <a:gd name="connsiteY3" fmla="*/ 218200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15"/>
                  </a:lnTo>
                  <a:lnTo>
                    <a:pt x="0" y="284474"/>
                  </a:lnTo>
                  <a:lnTo>
                    <a:pt x="114717" y="218200"/>
                  </a:lnTo>
                  <a:lnTo>
                    <a:pt x="114717" y="0"/>
                  </a:lnTo>
                  <a:close/>
                </a:path>
              </a:pathLst>
            </a:custGeom>
            <a:solidFill>
              <a:srgbClr val="E0E0E0"/>
            </a:solidFill>
            <a:ln w="594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7FCCD27-F5DB-4218-A811-7B5CE37E4039}"/>
                </a:ext>
              </a:extLst>
            </p:cNvPr>
            <p:cNvSpPr/>
            <p:nvPr/>
          </p:nvSpPr>
          <p:spPr>
            <a:xfrm>
              <a:off x="8107132" y="1844266"/>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88" y="7229"/>
                    <a:pt x="126683" y="12103"/>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F906A6E-8371-44ED-8AD4-96E2BAAB50EF}"/>
                </a:ext>
              </a:extLst>
            </p:cNvPr>
            <p:cNvSpPr/>
            <p:nvPr/>
          </p:nvSpPr>
          <p:spPr>
            <a:xfrm>
              <a:off x="8099740" y="1835469"/>
              <a:ext cx="153789" cy="88298"/>
            </a:xfrm>
            <a:custGeom>
              <a:avLst/>
              <a:gdLst>
                <a:gd name="connsiteX0" fmla="*/ 44363 w 153789"/>
                <a:gd name="connsiteY0" fmla="*/ 85770 h 88298"/>
                <a:gd name="connsiteX1" fmla="*/ 23024 w 153789"/>
                <a:gd name="connsiteY1" fmla="*/ 85770 h 88298"/>
                <a:gd name="connsiteX2" fmla="*/ 4361 w 153789"/>
                <a:gd name="connsiteY2" fmla="*/ 75012 h 88298"/>
                <a:gd name="connsiteX3" fmla="*/ 358 w 153789"/>
                <a:gd name="connsiteY3" fmla="*/ 66770 h 88298"/>
                <a:gd name="connsiteX4" fmla="*/ 4361 w 153789"/>
                <a:gd name="connsiteY4" fmla="*/ 62767 h 88298"/>
                <a:gd name="connsiteX5" fmla="*/ 113787 w 153789"/>
                <a:gd name="connsiteY5" fmla="*/ 0 h 88298"/>
                <a:gd name="connsiteX6" fmla="*/ 118424 w 153789"/>
                <a:gd name="connsiteY6" fmla="*/ 2615 h 88298"/>
                <a:gd name="connsiteX7" fmla="*/ 10780 w 153789"/>
                <a:gd name="connsiteY7" fmla="*/ 64788 h 88298"/>
                <a:gd name="connsiteX8" fmla="*/ 8375 w 153789"/>
                <a:gd name="connsiteY8" fmla="*/ 69695 h 88298"/>
                <a:gd name="connsiteX9" fmla="*/ 10780 w 153789"/>
                <a:gd name="connsiteY9" fmla="*/ 72099 h 88298"/>
                <a:gd name="connsiteX10" fmla="*/ 28196 w 153789"/>
                <a:gd name="connsiteY10" fmla="*/ 81966 h 88298"/>
                <a:gd name="connsiteX11" fmla="*/ 40975 w 153789"/>
                <a:gd name="connsiteY11" fmla="*/ 81966 h 88298"/>
                <a:gd name="connsiteX12" fmla="*/ 148559 w 153789"/>
                <a:gd name="connsiteY12" fmla="*/ 19971 h 88298"/>
                <a:gd name="connsiteX13" fmla="*/ 153790 w 153789"/>
                <a:gd name="connsiteY13"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89" h="88298">
                  <a:moveTo>
                    <a:pt x="44363" y="85770"/>
                  </a:moveTo>
                  <a:cubicBezTo>
                    <a:pt x="37650" y="89141"/>
                    <a:pt x="29738" y="89141"/>
                    <a:pt x="23024" y="85770"/>
                  </a:cubicBezTo>
                  <a:lnTo>
                    <a:pt x="4361" y="75012"/>
                  </a:lnTo>
                  <a:cubicBezTo>
                    <a:pt x="980" y="73841"/>
                    <a:pt x="-812" y="70151"/>
                    <a:pt x="358" y="66770"/>
                  </a:cubicBezTo>
                  <a:cubicBezTo>
                    <a:pt x="1008" y="64893"/>
                    <a:pt x="2484" y="63417"/>
                    <a:pt x="4361" y="62767"/>
                  </a:cubicBezTo>
                  <a:lnTo>
                    <a:pt x="113787" y="0"/>
                  </a:lnTo>
                  <a:lnTo>
                    <a:pt x="118424" y="2615"/>
                  </a:lnTo>
                  <a:lnTo>
                    <a:pt x="10780" y="64788"/>
                  </a:lnTo>
                  <a:cubicBezTo>
                    <a:pt x="8761" y="65479"/>
                    <a:pt x="7685" y="67676"/>
                    <a:pt x="8375" y="69695"/>
                  </a:cubicBezTo>
                  <a:cubicBezTo>
                    <a:pt x="8762" y="70825"/>
                    <a:pt x="9650" y="71713"/>
                    <a:pt x="10780" y="72099"/>
                  </a:cubicBezTo>
                  <a:lnTo>
                    <a:pt x="28196" y="81966"/>
                  </a:lnTo>
                  <a:cubicBezTo>
                    <a:pt x="32215" y="83990"/>
                    <a:pt x="36956" y="83990"/>
                    <a:pt x="40975" y="81966"/>
                  </a:cubicBezTo>
                  <a:lnTo>
                    <a:pt x="148559" y="19971"/>
                  </a:lnTo>
                  <a:lnTo>
                    <a:pt x="153790" y="22943"/>
                  </a:lnTo>
                  <a:close/>
                </a:path>
              </a:pathLst>
            </a:custGeom>
            <a:solidFill>
              <a:srgbClr val="FAFAFA"/>
            </a:solidFill>
            <a:ln w="594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B46A2EF-0396-4CCE-A5A8-7B0438F075D2}"/>
                </a:ext>
              </a:extLst>
            </p:cNvPr>
            <p:cNvSpPr/>
            <p:nvPr/>
          </p:nvSpPr>
          <p:spPr>
            <a:xfrm>
              <a:off x="8099702" y="1858412"/>
              <a:ext cx="153827" cy="283555"/>
            </a:xfrm>
            <a:custGeom>
              <a:avLst/>
              <a:gdLst>
                <a:gd name="connsiteX0" fmla="*/ 153828 w 153827"/>
                <a:gd name="connsiteY0" fmla="*/ 0 h 283555"/>
                <a:gd name="connsiteX1" fmla="*/ 153828 w 153827"/>
                <a:gd name="connsiteY1" fmla="*/ 218259 h 283555"/>
                <a:gd name="connsiteX2" fmla="*/ 44401 w 153827"/>
                <a:gd name="connsiteY2" fmla="*/ 281027 h 283555"/>
                <a:gd name="connsiteX3" fmla="*/ 23062 w 153827"/>
                <a:gd name="connsiteY3" fmla="*/ 281027 h 283555"/>
                <a:gd name="connsiteX4" fmla="*/ 4399 w 153827"/>
                <a:gd name="connsiteY4" fmla="*/ 270268 h 283555"/>
                <a:gd name="connsiteX5" fmla="*/ 0 w 153827"/>
                <a:gd name="connsiteY5" fmla="*/ 264325 h 283555"/>
                <a:gd name="connsiteX6" fmla="*/ 0 w 153827"/>
                <a:gd name="connsiteY6" fmla="*/ 45946 h 283555"/>
                <a:gd name="connsiteX7" fmla="*/ 4398 w 153827"/>
                <a:gd name="connsiteY7" fmla="*/ 51890 h 283555"/>
                <a:gd name="connsiteX8" fmla="*/ 23062 w 153827"/>
                <a:gd name="connsiteY8" fmla="*/ 62649 h 283555"/>
                <a:gd name="connsiteX9" fmla="*/ 44401 w 153827"/>
                <a:gd name="connsiteY9" fmla="*/ 62649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555">
                  <a:moveTo>
                    <a:pt x="153828" y="0"/>
                  </a:moveTo>
                  <a:lnTo>
                    <a:pt x="153828" y="218259"/>
                  </a:lnTo>
                  <a:lnTo>
                    <a:pt x="44401" y="281027"/>
                  </a:lnTo>
                  <a:cubicBezTo>
                    <a:pt x="37687" y="284398"/>
                    <a:pt x="29776" y="284398"/>
                    <a:pt x="23062" y="281027"/>
                  </a:cubicBezTo>
                  <a:lnTo>
                    <a:pt x="4399" y="270268"/>
                  </a:lnTo>
                  <a:cubicBezTo>
                    <a:pt x="1981" y="269209"/>
                    <a:pt x="306" y="266947"/>
                    <a:pt x="0" y="264325"/>
                  </a:cubicBezTo>
                  <a:lnTo>
                    <a:pt x="0" y="45946"/>
                  </a:lnTo>
                  <a:cubicBezTo>
                    <a:pt x="306" y="48568"/>
                    <a:pt x="1980" y="50831"/>
                    <a:pt x="4398" y="51890"/>
                  </a:cubicBezTo>
                  <a:lnTo>
                    <a:pt x="23062" y="62649"/>
                  </a:lnTo>
                  <a:cubicBezTo>
                    <a:pt x="29776" y="66020"/>
                    <a:pt x="37687" y="66020"/>
                    <a:pt x="44401" y="62649"/>
                  </a:cubicBezTo>
                  <a:close/>
                </a:path>
              </a:pathLst>
            </a:custGeom>
            <a:solidFill>
              <a:srgbClr val="E0E0E0"/>
            </a:solidFill>
            <a:ln w="594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CDEB8F2-9D48-4371-A6CF-FBE12A18C013}"/>
                </a:ext>
              </a:extLst>
            </p:cNvPr>
            <p:cNvSpPr/>
            <p:nvPr/>
          </p:nvSpPr>
          <p:spPr>
            <a:xfrm>
              <a:off x="8099702" y="1904537"/>
              <a:ext cx="33761" cy="237045"/>
            </a:xfrm>
            <a:custGeom>
              <a:avLst/>
              <a:gdLst>
                <a:gd name="connsiteX0" fmla="*/ 33761 w 33761"/>
                <a:gd name="connsiteY0" fmla="*/ 19258 h 237045"/>
                <a:gd name="connsiteX1" fmla="*/ 23062 w 33761"/>
                <a:gd name="connsiteY1" fmla="*/ 16702 h 237045"/>
                <a:gd name="connsiteX2" fmla="*/ 4399 w 33761"/>
                <a:gd name="connsiteY2" fmla="*/ 5944 h 237045"/>
                <a:gd name="connsiteX3" fmla="*/ 0 w 33761"/>
                <a:gd name="connsiteY3" fmla="*/ 0 h 237045"/>
                <a:gd name="connsiteX4" fmla="*/ 0 w 33761"/>
                <a:gd name="connsiteY4" fmla="*/ 217843 h 237045"/>
                <a:gd name="connsiteX5" fmla="*/ 4398 w 33761"/>
                <a:gd name="connsiteY5" fmla="*/ 223787 h 237045"/>
                <a:gd name="connsiteX6" fmla="*/ 23062 w 33761"/>
                <a:gd name="connsiteY6" fmla="*/ 234546 h 237045"/>
                <a:gd name="connsiteX7" fmla="*/ 33761 w 33761"/>
                <a:gd name="connsiteY7" fmla="*/ 237042 h 23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045">
                  <a:moveTo>
                    <a:pt x="33761" y="19258"/>
                  </a:moveTo>
                  <a:cubicBezTo>
                    <a:pt x="30038" y="19308"/>
                    <a:pt x="26361" y="18430"/>
                    <a:pt x="23062" y="16702"/>
                  </a:cubicBezTo>
                  <a:lnTo>
                    <a:pt x="4399" y="5944"/>
                  </a:lnTo>
                  <a:cubicBezTo>
                    <a:pt x="1981" y="4885"/>
                    <a:pt x="306" y="2622"/>
                    <a:pt x="0" y="0"/>
                  </a:cubicBezTo>
                  <a:lnTo>
                    <a:pt x="0" y="217843"/>
                  </a:lnTo>
                  <a:cubicBezTo>
                    <a:pt x="306" y="220465"/>
                    <a:pt x="1980" y="222728"/>
                    <a:pt x="4398" y="223787"/>
                  </a:cubicBezTo>
                  <a:lnTo>
                    <a:pt x="23062" y="234546"/>
                  </a:lnTo>
                  <a:cubicBezTo>
                    <a:pt x="26366" y="236253"/>
                    <a:pt x="30043" y="237111"/>
                    <a:pt x="33761" y="237042"/>
                  </a:cubicBezTo>
                  <a:close/>
                </a:path>
              </a:pathLst>
            </a:custGeom>
            <a:solidFill>
              <a:srgbClr val="F0F0F0"/>
            </a:solidFill>
            <a:ln w="594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63FA62E-1312-47CB-90F1-87F9BB9FEE64}"/>
                </a:ext>
              </a:extLst>
            </p:cNvPr>
            <p:cNvSpPr/>
            <p:nvPr/>
          </p:nvSpPr>
          <p:spPr>
            <a:xfrm>
              <a:off x="8150344" y="1865069"/>
              <a:ext cx="114716" cy="284474"/>
            </a:xfrm>
            <a:custGeom>
              <a:avLst/>
              <a:gdLst>
                <a:gd name="connsiteX0" fmla="*/ 114717 w 114716"/>
                <a:gd name="connsiteY0" fmla="*/ 0 h 284474"/>
                <a:gd name="connsiteX1" fmla="*/ 0 w 114716"/>
                <a:gd name="connsiteY1" fmla="*/ 66215 h 284474"/>
                <a:gd name="connsiteX2" fmla="*/ 0 w 114716"/>
                <a:gd name="connsiteY2" fmla="*/ 284474 h 284474"/>
                <a:gd name="connsiteX3" fmla="*/ 114717 w 114716"/>
                <a:gd name="connsiteY3" fmla="*/ 218200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15"/>
                  </a:lnTo>
                  <a:lnTo>
                    <a:pt x="0" y="284474"/>
                  </a:lnTo>
                  <a:lnTo>
                    <a:pt x="114717" y="218200"/>
                  </a:lnTo>
                  <a:lnTo>
                    <a:pt x="114717" y="0"/>
                  </a:lnTo>
                  <a:close/>
                </a:path>
              </a:pathLst>
            </a:custGeom>
            <a:solidFill>
              <a:srgbClr val="EBEBEB"/>
            </a:solidFill>
            <a:ln w="594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27BE468-C6A8-4602-AE3D-9B1FBBA93BDB}"/>
                </a:ext>
              </a:extLst>
            </p:cNvPr>
            <p:cNvSpPr/>
            <p:nvPr/>
          </p:nvSpPr>
          <p:spPr>
            <a:xfrm>
              <a:off x="8154030" y="1871192"/>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99" y="7216"/>
                    <a:pt x="126689" y="12088"/>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B820467-8390-4371-8B0E-0BE94D393F2B}"/>
                </a:ext>
              </a:extLst>
            </p:cNvPr>
            <p:cNvSpPr/>
            <p:nvPr/>
          </p:nvSpPr>
          <p:spPr>
            <a:xfrm>
              <a:off x="8146637" y="1862395"/>
              <a:ext cx="153730" cy="88298"/>
            </a:xfrm>
            <a:custGeom>
              <a:avLst/>
              <a:gdLst>
                <a:gd name="connsiteX0" fmla="*/ 44422 w 153730"/>
                <a:gd name="connsiteY0" fmla="*/ 85770 h 88298"/>
                <a:gd name="connsiteX1" fmla="*/ 23084 w 153730"/>
                <a:gd name="connsiteY1" fmla="*/ 85770 h 88298"/>
                <a:gd name="connsiteX2" fmla="*/ 4361 w 153730"/>
                <a:gd name="connsiteY2" fmla="*/ 75012 h 88298"/>
                <a:gd name="connsiteX3" fmla="*/ 358 w 153730"/>
                <a:gd name="connsiteY3" fmla="*/ 66770 h 88298"/>
                <a:gd name="connsiteX4" fmla="*/ 4361 w 153730"/>
                <a:gd name="connsiteY4" fmla="*/ 62767 h 88298"/>
                <a:gd name="connsiteX5" fmla="*/ 113788 w 153730"/>
                <a:gd name="connsiteY5" fmla="*/ 0 h 88298"/>
                <a:gd name="connsiteX6" fmla="*/ 118424 w 153730"/>
                <a:gd name="connsiteY6" fmla="*/ 2675 h 88298"/>
                <a:gd name="connsiteX7" fmla="*/ 10780 w 153730"/>
                <a:gd name="connsiteY7" fmla="*/ 64788 h 88298"/>
                <a:gd name="connsiteX8" fmla="*/ 10780 w 153730"/>
                <a:gd name="connsiteY8" fmla="*/ 72159 h 88298"/>
                <a:gd name="connsiteX9" fmla="*/ 28136 w 153730"/>
                <a:gd name="connsiteY9" fmla="*/ 81966 h 88298"/>
                <a:gd name="connsiteX10" fmla="*/ 40916 w 153730"/>
                <a:gd name="connsiteY10" fmla="*/ 81966 h 88298"/>
                <a:gd name="connsiteX11" fmla="*/ 148500 w 153730"/>
                <a:gd name="connsiteY11" fmla="*/ 19971 h 88298"/>
                <a:gd name="connsiteX12" fmla="*/ 153731 w 153730"/>
                <a:gd name="connsiteY12"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30" h="88298">
                  <a:moveTo>
                    <a:pt x="44422" y="85770"/>
                  </a:moveTo>
                  <a:cubicBezTo>
                    <a:pt x="37709" y="89141"/>
                    <a:pt x="29797" y="89141"/>
                    <a:pt x="23084" y="85770"/>
                  </a:cubicBezTo>
                  <a:lnTo>
                    <a:pt x="4361" y="75012"/>
                  </a:lnTo>
                  <a:cubicBezTo>
                    <a:pt x="980" y="73841"/>
                    <a:pt x="-812" y="70151"/>
                    <a:pt x="358" y="66770"/>
                  </a:cubicBezTo>
                  <a:cubicBezTo>
                    <a:pt x="1008" y="64893"/>
                    <a:pt x="2484" y="63417"/>
                    <a:pt x="4361" y="62767"/>
                  </a:cubicBezTo>
                  <a:lnTo>
                    <a:pt x="113788" y="0"/>
                  </a:lnTo>
                  <a:lnTo>
                    <a:pt x="118424" y="2675"/>
                  </a:lnTo>
                  <a:lnTo>
                    <a:pt x="10780" y="64788"/>
                  </a:lnTo>
                  <a:cubicBezTo>
                    <a:pt x="7273" y="66809"/>
                    <a:pt x="7273" y="70078"/>
                    <a:pt x="10780" y="72159"/>
                  </a:cubicBezTo>
                  <a:lnTo>
                    <a:pt x="28136" y="81966"/>
                  </a:lnTo>
                  <a:cubicBezTo>
                    <a:pt x="32156" y="83990"/>
                    <a:pt x="36896" y="83990"/>
                    <a:pt x="40916" y="81966"/>
                  </a:cubicBezTo>
                  <a:lnTo>
                    <a:pt x="148500" y="19971"/>
                  </a:lnTo>
                  <a:lnTo>
                    <a:pt x="153731" y="22943"/>
                  </a:lnTo>
                  <a:close/>
                </a:path>
              </a:pathLst>
            </a:custGeom>
            <a:solidFill>
              <a:srgbClr val="FAFAFA"/>
            </a:solidFill>
            <a:ln w="594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576FA8A-C9F0-4BBC-8D76-8FE04FBE652F}"/>
                </a:ext>
              </a:extLst>
            </p:cNvPr>
            <p:cNvSpPr/>
            <p:nvPr/>
          </p:nvSpPr>
          <p:spPr>
            <a:xfrm>
              <a:off x="8146897" y="1885338"/>
              <a:ext cx="153827" cy="283555"/>
            </a:xfrm>
            <a:custGeom>
              <a:avLst/>
              <a:gdLst>
                <a:gd name="connsiteX0" fmla="*/ 153828 w 153827"/>
                <a:gd name="connsiteY0" fmla="*/ 0 h 283555"/>
                <a:gd name="connsiteX1" fmla="*/ 153828 w 153827"/>
                <a:gd name="connsiteY1" fmla="*/ 218259 h 283555"/>
                <a:gd name="connsiteX2" fmla="*/ 44460 w 153827"/>
                <a:gd name="connsiteY2" fmla="*/ 281027 h 283555"/>
                <a:gd name="connsiteX3" fmla="*/ 23122 w 153827"/>
                <a:gd name="connsiteY3" fmla="*/ 281027 h 283555"/>
                <a:gd name="connsiteX4" fmla="*/ 4398 w 153827"/>
                <a:gd name="connsiteY4" fmla="*/ 270268 h 283555"/>
                <a:gd name="connsiteX5" fmla="*/ 0 w 153827"/>
                <a:gd name="connsiteY5" fmla="*/ 264325 h 283555"/>
                <a:gd name="connsiteX6" fmla="*/ 0 w 153827"/>
                <a:gd name="connsiteY6" fmla="*/ 45946 h 283555"/>
                <a:gd name="connsiteX7" fmla="*/ 4398 w 153827"/>
                <a:gd name="connsiteY7" fmla="*/ 51890 h 283555"/>
                <a:gd name="connsiteX8" fmla="*/ 23122 w 153827"/>
                <a:gd name="connsiteY8" fmla="*/ 62649 h 283555"/>
                <a:gd name="connsiteX9" fmla="*/ 44460 w 153827"/>
                <a:gd name="connsiteY9" fmla="*/ 62649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555">
                  <a:moveTo>
                    <a:pt x="153828" y="0"/>
                  </a:moveTo>
                  <a:lnTo>
                    <a:pt x="153828" y="218259"/>
                  </a:lnTo>
                  <a:lnTo>
                    <a:pt x="44460" y="281027"/>
                  </a:lnTo>
                  <a:cubicBezTo>
                    <a:pt x="37747" y="284398"/>
                    <a:pt x="29835" y="284398"/>
                    <a:pt x="23122" y="281027"/>
                  </a:cubicBezTo>
                  <a:lnTo>
                    <a:pt x="4398" y="270268"/>
                  </a:lnTo>
                  <a:cubicBezTo>
                    <a:pt x="1980" y="269209"/>
                    <a:pt x="306" y="266947"/>
                    <a:pt x="0" y="264325"/>
                  </a:cubicBezTo>
                  <a:lnTo>
                    <a:pt x="0" y="45946"/>
                  </a:lnTo>
                  <a:cubicBezTo>
                    <a:pt x="306" y="48568"/>
                    <a:pt x="1980" y="50831"/>
                    <a:pt x="4398" y="51890"/>
                  </a:cubicBezTo>
                  <a:lnTo>
                    <a:pt x="23122" y="62649"/>
                  </a:lnTo>
                  <a:cubicBezTo>
                    <a:pt x="29835" y="66020"/>
                    <a:pt x="37747" y="66020"/>
                    <a:pt x="44460" y="62649"/>
                  </a:cubicBezTo>
                  <a:close/>
                </a:path>
              </a:pathLst>
            </a:custGeom>
            <a:solidFill>
              <a:srgbClr val="E0E0E0"/>
            </a:solidFill>
            <a:ln w="594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37FAC0B-5095-4416-9B2F-0FE6902C08B8}"/>
                </a:ext>
              </a:extLst>
            </p:cNvPr>
            <p:cNvSpPr/>
            <p:nvPr/>
          </p:nvSpPr>
          <p:spPr>
            <a:xfrm>
              <a:off x="8146600" y="1931463"/>
              <a:ext cx="33999" cy="237403"/>
            </a:xfrm>
            <a:custGeom>
              <a:avLst/>
              <a:gdLst>
                <a:gd name="connsiteX0" fmla="*/ 33761 w 33999"/>
                <a:gd name="connsiteY0" fmla="*/ 19258 h 237403"/>
                <a:gd name="connsiteX1" fmla="*/ 23122 w 33999"/>
                <a:gd name="connsiteY1" fmla="*/ 16702 h 237403"/>
                <a:gd name="connsiteX2" fmla="*/ 4398 w 33999"/>
                <a:gd name="connsiteY2" fmla="*/ 5944 h 237403"/>
                <a:gd name="connsiteX3" fmla="*/ 0 w 33999"/>
                <a:gd name="connsiteY3" fmla="*/ 0 h 237403"/>
                <a:gd name="connsiteX4" fmla="*/ 0 w 33999"/>
                <a:gd name="connsiteY4" fmla="*/ 218200 h 237403"/>
                <a:gd name="connsiteX5" fmla="*/ 4398 w 33999"/>
                <a:gd name="connsiteY5" fmla="*/ 224144 h 237403"/>
                <a:gd name="connsiteX6" fmla="*/ 23359 w 33999"/>
                <a:gd name="connsiteY6" fmla="*/ 234902 h 237403"/>
                <a:gd name="connsiteX7" fmla="*/ 33999 w 33999"/>
                <a:gd name="connsiteY7" fmla="*/ 237399 h 23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99" h="237403">
                  <a:moveTo>
                    <a:pt x="33761" y="19258"/>
                  </a:moveTo>
                  <a:cubicBezTo>
                    <a:pt x="30056" y="19316"/>
                    <a:pt x="26396" y="18437"/>
                    <a:pt x="23122" y="16702"/>
                  </a:cubicBezTo>
                  <a:lnTo>
                    <a:pt x="4398" y="5944"/>
                  </a:lnTo>
                  <a:cubicBezTo>
                    <a:pt x="1980" y="4885"/>
                    <a:pt x="306" y="2622"/>
                    <a:pt x="0" y="0"/>
                  </a:cubicBezTo>
                  <a:lnTo>
                    <a:pt x="0" y="218200"/>
                  </a:lnTo>
                  <a:cubicBezTo>
                    <a:pt x="306" y="220822"/>
                    <a:pt x="1980" y="223085"/>
                    <a:pt x="4398" y="224144"/>
                  </a:cubicBezTo>
                  <a:lnTo>
                    <a:pt x="23359" y="234902"/>
                  </a:lnTo>
                  <a:cubicBezTo>
                    <a:pt x="26639" y="236616"/>
                    <a:pt x="30299" y="237475"/>
                    <a:pt x="33999" y="237399"/>
                  </a:cubicBezTo>
                  <a:close/>
                </a:path>
              </a:pathLst>
            </a:custGeom>
            <a:solidFill>
              <a:srgbClr val="F0F0F0"/>
            </a:solidFill>
            <a:ln w="594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57767BC-FBA3-4E09-BF93-F73F7ADE4AFB}"/>
                </a:ext>
              </a:extLst>
            </p:cNvPr>
            <p:cNvSpPr/>
            <p:nvPr/>
          </p:nvSpPr>
          <p:spPr>
            <a:xfrm>
              <a:off x="8197241" y="1904893"/>
              <a:ext cx="150320" cy="291072"/>
            </a:xfrm>
            <a:custGeom>
              <a:avLst/>
              <a:gdLst>
                <a:gd name="connsiteX0" fmla="*/ 114658 w 150320"/>
                <a:gd name="connsiteY0" fmla="*/ 0 h 291072"/>
                <a:gd name="connsiteX1" fmla="*/ 0 w 150320"/>
                <a:gd name="connsiteY1" fmla="*/ 66274 h 291072"/>
                <a:gd name="connsiteX2" fmla="*/ 35604 w 150320"/>
                <a:gd name="connsiteY2" fmla="*/ 291072 h 291072"/>
                <a:gd name="connsiteX3" fmla="*/ 150321 w 150320"/>
                <a:gd name="connsiteY3" fmla="*/ 224798 h 291072"/>
                <a:gd name="connsiteX4" fmla="*/ 114658 w 150320"/>
                <a:gd name="connsiteY4" fmla="*/ 0 h 29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20" h="291072">
                  <a:moveTo>
                    <a:pt x="114658" y="0"/>
                  </a:moveTo>
                  <a:lnTo>
                    <a:pt x="0" y="66274"/>
                  </a:lnTo>
                  <a:lnTo>
                    <a:pt x="35604" y="291072"/>
                  </a:lnTo>
                  <a:lnTo>
                    <a:pt x="150321" y="224798"/>
                  </a:lnTo>
                  <a:lnTo>
                    <a:pt x="114658" y="0"/>
                  </a:lnTo>
                  <a:close/>
                </a:path>
              </a:pathLst>
            </a:custGeom>
            <a:solidFill>
              <a:srgbClr val="EBEBEB"/>
            </a:solidFill>
            <a:ln w="594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2543200-A77B-4314-99CF-3E36ADE21D87}"/>
                </a:ext>
              </a:extLst>
            </p:cNvPr>
            <p:cNvSpPr/>
            <p:nvPr/>
          </p:nvSpPr>
          <p:spPr>
            <a:xfrm>
              <a:off x="8201759" y="1910540"/>
              <a:ext cx="140573" cy="75130"/>
            </a:xfrm>
            <a:custGeom>
              <a:avLst/>
              <a:gdLst>
                <a:gd name="connsiteX0" fmla="*/ 0 w 140573"/>
                <a:gd name="connsiteY0" fmla="*/ 63718 h 75130"/>
                <a:gd name="connsiteX1" fmla="*/ 110854 w 140573"/>
                <a:gd name="connsiteY1" fmla="*/ 0 h 75130"/>
                <a:gd name="connsiteX2" fmla="*/ 140573 w 140573"/>
                <a:gd name="connsiteY2" fmla="*/ 11472 h 75130"/>
                <a:gd name="connsiteX3" fmla="*/ 30552 w 140573"/>
                <a:gd name="connsiteY3" fmla="*/ 75131 h 75130"/>
                <a:gd name="connsiteX4" fmla="*/ 0 w 140573"/>
                <a:gd name="connsiteY4" fmla="*/ 63718 h 75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73" h="75130">
                  <a:moveTo>
                    <a:pt x="0" y="63718"/>
                  </a:moveTo>
                  <a:lnTo>
                    <a:pt x="110854" y="0"/>
                  </a:lnTo>
                  <a:cubicBezTo>
                    <a:pt x="119565" y="6397"/>
                    <a:pt x="129823" y="10357"/>
                    <a:pt x="140573" y="11472"/>
                  </a:cubicBezTo>
                  <a:lnTo>
                    <a:pt x="30552" y="75131"/>
                  </a:lnTo>
                  <a:cubicBezTo>
                    <a:pt x="19966" y="72504"/>
                    <a:pt x="9716" y="68675"/>
                    <a:pt x="0" y="63718"/>
                  </a:cubicBezTo>
                  <a:close/>
                </a:path>
              </a:pathLst>
            </a:custGeom>
            <a:solidFill>
              <a:srgbClr val="FFFFFF"/>
            </a:solidFill>
            <a:ln w="594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76B3E0B-8A88-4E80-83FC-2DD47FEAC3A4}"/>
                </a:ext>
              </a:extLst>
            </p:cNvPr>
            <p:cNvSpPr/>
            <p:nvPr/>
          </p:nvSpPr>
          <p:spPr>
            <a:xfrm>
              <a:off x="8193115" y="1902456"/>
              <a:ext cx="160153" cy="85021"/>
            </a:xfrm>
            <a:custGeom>
              <a:avLst/>
              <a:gdLst>
                <a:gd name="connsiteX0" fmla="*/ 50668 w 160153"/>
                <a:gd name="connsiteY0" fmla="*/ 82145 h 85021"/>
                <a:gd name="connsiteX1" fmla="*/ 27546 w 160153"/>
                <a:gd name="connsiteY1" fmla="*/ 83155 h 85021"/>
                <a:gd name="connsiteX2" fmla="*/ 5732 w 160153"/>
                <a:gd name="connsiteY2" fmla="*/ 74239 h 85021"/>
                <a:gd name="connsiteX3" fmla="*/ 3948 w 160153"/>
                <a:gd name="connsiteY3" fmla="*/ 63065 h 85021"/>
                <a:gd name="connsiteX4" fmla="*/ 113554 w 160153"/>
                <a:gd name="connsiteY4" fmla="*/ 0 h 85021"/>
                <a:gd name="connsiteX5" fmla="*/ 118963 w 160153"/>
                <a:gd name="connsiteY5" fmla="*/ 2199 h 85021"/>
                <a:gd name="connsiteX6" fmla="*/ 11378 w 160153"/>
                <a:gd name="connsiteY6" fmla="*/ 64313 h 85021"/>
                <a:gd name="connsiteX7" fmla="*/ 12448 w 160153"/>
                <a:gd name="connsiteY7" fmla="*/ 71029 h 85021"/>
                <a:gd name="connsiteX8" fmla="*/ 32717 w 160153"/>
                <a:gd name="connsiteY8" fmla="*/ 79232 h 85021"/>
                <a:gd name="connsiteX9" fmla="*/ 46626 w 160153"/>
                <a:gd name="connsiteY9" fmla="*/ 78578 h 85021"/>
                <a:gd name="connsiteX10" fmla="*/ 154210 w 160153"/>
                <a:gd name="connsiteY10" fmla="*/ 16583 h 85021"/>
                <a:gd name="connsiteX11" fmla="*/ 160154 w 160153"/>
                <a:gd name="connsiteY11" fmla="*/ 19080 h 8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153" h="85021">
                  <a:moveTo>
                    <a:pt x="50668" y="82145"/>
                  </a:moveTo>
                  <a:cubicBezTo>
                    <a:pt x="43413" y="85592"/>
                    <a:pt x="35073" y="85956"/>
                    <a:pt x="27546" y="83155"/>
                  </a:cubicBezTo>
                  <a:lnTo>
                    <a:pt x="5732" y="74239"/>
                  </a:lnTo>
                  <a:cubicBezTo>
                    <a:pt x="-1163" y="71445"/>
                    <a:pt x="-1936" y="66453"/>
                    <a:pt x="3948" y="63065"/>
                  </a:cubicBezTo>
                  <a:lnTo>
                    <a:pt x="113554" y="0"/>
                  </a:lnTo>
                  <a:lnTo>
                    <a:pt x="118963" y="2199"/>
                  </a:lnTo>
                  <a:lnTo>
                    <a:pt x="11378" y="64313"/>
                  </a:lnTo>
                  <a:cubicBezTo>
                    <a:pt x="7871" y="66334"/>
                    <a:pt x="8347" y="69365"/>
                    <a:pt x="12448" y="71029"/>
                  </a:cubicBezTo>
                  <a:lnTo>
                    <a:pt x="32717" y="79232"/>
                  </a:lnTo>
                  <a:cubicBezTo>
                    <a:pt x="37250" y="80908"/>
                    <a:pt x="42270" y="80672"/>
                    <a:pt x="46626" y="78578"/>
                  </a:cubicBezTo>
                  <a:lnTo>
                    <a:pt x="154210" y="16583"/>
                  </a:lnTo>
                  <a:lnTo>
                    <a:pt x="160154" y="19080"/>
                  </a:lnTo>
                  <a:close/>
                </a:path>
              </a:pathLst>
            </a:custGeom>
            <a:solidFill>
              <a:srgbClr val="FAFAFA"/>
            </a:solidFill>
            <a:ln w="594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F629504-30B8-465F-A795-AE2A395B12C4}"/>
                </a:ext>
              </a:extLst>
            </p:cNvPr>
            <p:cNvSpPr/>
            <p:nvPr/>
          </p:nvSpPr>
          <p:spPr>
            <a:xfrm>
              <a:off x="8192902" y="1921774"/>
              <a:ext cx="196029" cy="290513"/>
            </a:xfrm>
            <a:custGeom>
              <a:avLst/>
              <a:gdLst>
                <a:gd name="connsiteX0" fmla="*/ 160366 w 196029"/>
                <a:gd name="connsiteY0" fmla="*/ 0 h 290513"/>
                <a:gd name="connsiteX1" fmla="*/ 196029 w 196029"/>
                <a:gd name="connsiteY1" fmla="*/ 224798 h 290513"/>
                <a:gd name="connsiteX2" fmla="*/ 86602 w 196029"/>
                <a:gd name="connsiteY2" fmla="*/ 287625 h 290513"/>
                <a:gd name="connsiteX3" fmla="*/ 63421 w 196029"/>
                <a:gd name="connsiteY3" fmla="*/ 288635 h 290513"/>
                <a:gd name="connsiteX4" fmla="*/ 41607 w 196029"/>
                <a:gd name="connsiteY4" fmla="*/ 279719 h 290513"/>
                <a:gd name="connsiteX5" fmla="*/ 35663 w 196029"/>
                <a:gd name="connsiteY5" fmla="*/ 274370 h 290513"/>
                <a:gd name="connsiteX6" fmla="*/ 0 w 196029"/>
                <a:gd name="connsiteY6" fmla="*/ 49512 h 290513"/>
                <a:gd name="connsiteX7" fmla="*/ 5944 w 196029"/>
                <a:gd name="connsiteY7" fmla="*/ 54921 h 290513"/>
                <a:gd name="connsiteX8" fmla="*/ 27758 w 196029"/>
                <a:gd name="connsiteY8" fmla="*/ 63837 h 290513"/>
                <a:gd name="connsiteX9" fmla="*/ 50880 w 196029"/>
                <a:gd name="connsiteY9" fmla="*/ 62827 h 29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029" h="290513">
                  <a:moveTo>
                    <a:pt x="160366" y="0"/>
                  </a:moveTo>
                  <a:lnTo>
                    <a:pt x="196029" y="224798"/>
                  </a:lnTo>
                  <a:lnTo>
                    <a:pt x="86602" y="287625"/>
                  </a:lnTo>
                  <a:cubicBezTo>
                    <a:pt x="79331" y="291089"/>
                    <a:pt x="70966" y="291453"/>
                    <a:pt x="63421" y="288635"/>
                  </a:cubicBezTo>
                  <a:lnTo>
                    <a:pt x="41607" y="279719"/>
                  </a:lnTo>
                  <a:cubicBezTo>
                    <a:pt x="38160" y="278352"/>
                    <a:pt x="36258" y="276391"/>
                    <a:pt x="35663" y="274370"/>
                  </a:cubicBezTo>
                  <a:lnTo>
                    <a:pt x="0" y="49512"/>
                  </a:lnTo>
                  <a:cubicBezTo>
                    <a:pt x="357" y="51593"/>
                    <a:pt x="2259" y="53495"/>
                    <a:pt x="5944" y="54921"/>
                  </a:cubicBezTo>
                  <a:lnTo>
                    <a:pt x="27758" y="63837"/>
                  </a:lnTo>
                  <a:cubicBezTo>
                    <a:pt x="35285" y="66639"/>
                    <a:pt x="43626" y="66274"/>
                    <a:pt x="50880" y="62827"/>
                  </a:cubicBezTo>
                  <a:close/>
                </a:path>
              </a:pathLst>
            </a:custGeom>
            <a:solidFill>
              <a:srgbClr val="E0E0E0"/>
            </a:solidFill>
            <a:ln w="594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C6843B2-6B69-4340-84A5-56BBDC9D5E64}"/>
                </a:ext>
              </a:extLst>
            </p:cNvPr>
            <p:cNvSpPr/>
            <p:nvPr/>
          </p:nvSpPr>
          <p:spPr>
            <a:xfrm>
              <a:off x="8192962" y="1971286"/>
              <a:ext cx="75309" cy="241009"/>
            </a:xfrm>
            <a:custGeom>
              <a:avLst/>
              <a:gdLst>
                <a:gd name="connsiteX0" fmla="*/ 39646 w 75309"/>
                <a:gd name="connsiteY0" fmla="*/ 16167 h 241009"/>
                <a:gd name="connsiteX1" fmla="*/ 27758 w 75309"/>
                <a:gd name="connsiteY1" fmla="*/ 14325 h 241009"/>
                <a:gd name="connsiteX2" fmla="*/ 5944 w 75309"/>
                <a:gd name="connsiteY2" fmla="*/ 5409 h 241009"/>
                <a:gd name="connsiteX3" fmla="*/ 0 w 75309"/>
                <a:gd name="connsiteY3" fmla="*/ 0 h 241009"/>
                <a:gd name="connsiteX4" fmla="*/ 35663 w 75309"/>
                <a:gd name="connsiteY4" fmla="*/ 224857 h 241009"/>
                <a:gd name="connsiteX5" fmla="*/ 41607 w 75309"/>
                <a:gd name="connsiteY5" fmla="*/ 230207 h 241009"/>
                <a:gd name="connsiteX6" fmla="*/ 63421 w 75309"/>
                <a:gd name="connsiteY6" fmla="*/ 239123 h 241009"/>
                <a:gd name="connsiteX7" fmla="*/ 75309 w 75309"/>
                <a:gd name="connsiteY7" fmla="*/ 240965 h 2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09" h="241009">
                  <a:moveTo>
                    <a:pt x="39646" y="16167"/>
                  </a:moveTo>
                  <a:cubicBezTo>
                    <a:pt x="35598" y="16394"/>
                    <a:pt x="31547" y="15766"/>
                    <a:pt x="27758" y="14325"/>
                  </a:cubicBezTo>
                  <a:lnTo>
                    <a:pt x="5944" y="5409"/>
                  </a:lnTo>
                  <a:cubicBezTo>
                    <a:pt x="2497" y="3982"/>
                    <a:pt x="594" y="2080"/>
                    <a:pt x="0" y="0"/>
                  </a:cubicBezTo>
                  <a:lnTo>
                    <a:pt x="35663" y="224857"/>
                  </a:lnTo>
                  <a:cubicBezTo>
                    <a:pt x="35961" y="226878"/>
                    <a:pt x="37863" y="228840"/>
                    <a:pt x="41607" y="230207"/>
                  </a:cubicBezTo>
                  <a:lnTo>
                    <a:pt x="63421" y="239123"/>
                  </a:lnTo>
                  <a:cubicBezTo>
                    <a:pt x="67212" y="240561"/>
                    <a:pt x="71261" y="241188"/>
                    <a:pt x="75309" y="240965"/>
                  </a:cubicBezTo>
                  <a:close/>
                </a:path>
              </a:pathLst>
            </a:custGeom>
            <a:solidFill>
              <a:srgbClr val="F0F0F0"/>
            </a:solidFill>
            <a:ln w="594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8D9A0DC-1D88-4E74-AE02-7393ECAC3A73}"/>
                </a:ext>
              </a:extLst>
            </p:cNvPr>
            <p:cNvSpPr/>
            <p:nvPr/>
          </p:nvSpPr>
          <p:spPr>
            <a:xfrm>
              <a:off x="8279029" y="1901386"/>
              <a:ext cx="114716" cy="323050"/>
            </a:xfrm>
            <a:custGeom>
              <a:avLst/>
              <a:gdLst>
                <a:gd name="connsiteX0" fmla="*/ 114717 w 114716"/>
                <a:gd name="connsiteY0" fmla="*/ 0 h 323050"/>
                <a:gd name="connsiteX1" fmla="*/ 0 w 114716"/>
                <a:gd name="connsiteY1" fmla="*/ 66215 h 323050"/>
                <a:gd name="connsiteX2" fmla="*/ 0 w 114716"/>
                <a:gd name="connsiteY2" fmla="*/ 323050 h 323050"/>
                <a:gd name="connsiteX3" fmla="*/ 114717 w 114716"/>
                <a:gd name="connsiteY3" fmla="*/ 256776 h 323050"/>
                <a:gd name="connsiteX4" fmla="*/ 114717 w 114716"/>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23050">
                  <a:moveTo>
                    <a:pt x="114717" y="0"/>
                  </a:moveTo>
                  <a:lnTo>
                    <a:pt x="0" y="66215"/>
                  </a:lnTo>
                  <a:lnTo>
                    <a:pt x="0" y="323050"/>
                  </a:lnTo>
                  <a:lnTo>
                    <a:pt x="114717" y="256776"/>
                  </a:lnTo>
                  <a:lnTo>
                    <a:pt x="114717" y="0"/>
                  </a:lnTo>
                  <a:close/>
                </a:path>
              </a:pathLst>
            </a:custGeom>
            <a:solidFill>
              <a:srgbClr val="E0E0E0"/>
            </a:solidFill>
            <a:ln w="594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086B863-E066-46E1-9450-2CE6BD5CF58C}"/>
                </a:ext>
              </a:extLst>
            </p:cNvPr>
            <p:cNvSpPr/>
            <p:nvPr/>
          </p:nvSpPr>
          <p:spPr>
            <a:xfrm>
              <a:off x="8282893" y="1907568"/>
              <a:ext cx="136412" cy="77270"/>
            </a:xfrm>
            <a:custGeom>
              <a:avLst/>
              <a:gdLst>
                <a:gd name="connsiteX0" fmla="*/ 0 w 136412"/>
                <a:gd name="connsiteY0" fmla="*/ 63659 h 77270"/>
                <a:gd name="connsiteX1" fmla="*/ 111032 w 136412"/>
                <a:gd name="connsiteY1" fmla="*/ 0 h 77270"/>
                <a:gd name="connsiteX2" fmla="*/ 136412 w 136412"/>
                <a:gd name="connsiteY2" fmla="*/ 13849 h 77270"/>
                <a:gd name="connsiteX3" fmla="*/ 26153 w 136412"/>
                <a:gd name="connsiteY3" fmla="*/ 77270 h 77270"/>
                <a:gd name="connsiteX4" fmla="*/ 0 w 136412"/>
                <a:gd name="connsiteY4" fmla="*/ 63659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659"/>
                  </a:moveTo>
                  <a:lnTo>
                    <a:pt x="111032" y="0"/>
                  </a:lnTo>
                  <a:cubicBezTo>
                    <a:pt x="117820" y="7178"/>
                    <a:pt x="126703" y="12025"/>
                    <a:pt x="136412" y="13849"/>
                  </a:cubicBezTo>
                  <a:lnTo>
                    <a:pt x="26153" y="77270"/>
                  </a:lnTo>
                  <a:cubicBezTo>
                    <a:pt x="16874" y="73905"/>
                    <a:pt x="8080" y="69328"/>
                    <a:pt x="0" y="63659"/>
                  </a:cubicBezTo>
                  <a:close/>
                </a:path>
              </a:pathLst>
            </a:custGeom>
            <a:solidFill>
              <a:srgbClr val="FFFFFF"/>
            </a:solidFill>
            <a:ln w="594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25E256B-47C5-4E52-A5E8-BA301164565F}"/>
                </a:ext>
              </a:extLst>
            </p:cNvPr>
            <p:cNvSpPr/>
            <p:nvPr/>
          </p:nvSpPr>
          <p:spPr>
            <a:xfrm>
              <a:off x="8275322" y="1898771"/>
              <a:ext cx="153790" cy="88239"/>
            </a:xfrm>
            <a:custGeom>
              <a:avLst/>
              <a:gdLst>
                <a:gd name="connsiteX0" fmla="*/ 44423 w 153790"/>
                <a:gd name="connsiteY0" fmla="*/ 85711 h 88239"/>
                <a:gd name="connsiteX1" fmla="*/ 23084 w 153790"/>
                <a:gd name="connsiteY1" fmla="*/ 85711 h 88239"/>
                <a:gd name="connsiteX2" fmla="*/ 4361 w 153790"/>
                <a:gd name="connsiteY2" fmla="*/ 75012 h 88239"/>
                <a:gd name="connsiteX3" fmla="*/ 358 w 153790"/>
                <a:gd name="connsiteY3" fmla="*/ 66770 h 88239"/>
                <a:gd name="connsiteX4" fmla="*/ 4361 w 153790"/>
                <a:gd name="connsiteY4" fmla="*/ 62767 h 88239"/>
                <a:gd name="connsiteX5" fmla="*/ 113788 w 153790"/>
                <a:gd name="connsiteY5" fmla="*/ 0 h 88239"/>
                <a:gd name="connsiteX6" fmla="*/ 118424 w 153790"/>
                <a:gd name="connsiteY6" fmla="*/ 2675 h 88239"/>
                <a:gd name="connsiteX7" fmla="*/ 10840 w 153790"/>
                <a:gd name="connsiteY7" fmla="*/ 64788 h 88239"/>
                <a:gd name="connsiteX8" fmla="*/ 8315 w 153790"/>
                <a:gd name="connsiteY8" fmla="*/ 69634 h 88239"/>
                <a:gd name="connsiteX9" fmla="*/ 10840 w 153790"/>
                <a:gd name="connsiteY9" fmla="*/ 72159 h 88239"/>
                <a:gd name="connsiteX10" fmla="*/ 28196 w 153790"/>
                <a:gd name="connsiteY10" fmla="*/ 81966 h 88239"/>
                <a:gd name="connsiteX11" fmla="*/ 41035 w 153790"/>
                <a:gd name="connsiteY11" fmla="*/ 81966 h 88239"/>
                <a:gd name="connsiteX12" fmla="*/ 148559 w 153790"/>
                <a:gd name="connsiteY12" fmla="*/ 19971 h 88239"/>
                <a:gd name="connsiteX13" fmla="*/ 153790 w 153790"/>
                <a:gd name="connsiteY13" fmla="*/ 23003 h 8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239">
                  <a:moveTo>
                    <a:pt x="44423" y="85711"/>
                  </a:moveTo>
                  <a:cubicBezTo>
                    <a:pt x="37709" y="89082"/>
                    <a:pt x="29797" y="89082"/>
                    <a:pt x="23084" y="85711"/>
                  </a:cubicBezTo>
                  <a:lnTo>
                    <a:pt x="4361" y="75012"/>
                  </a:lnTo>
                  <a:cubicBezTo>
                    <a:pt x="980" y="73841"/>
                    <a:pt x="-812" y="70151"/>
                    <a:pt x="358" y="66770"/>
                  </a:cubicBezTo>
                  <a:cubicBezTo>
                    <a:pt x="1008" y="64893"/>
                    <a:pt x="2484" y="63417"/>
                    <a:pt x="4361" y="62767"/>
                  </a:cubicBezTo>
                  <a:lnTo>
                    <a:pt x="113788" y="0"/>
                  </a:lnTo>
                  <a:lnTo>
                    <a:pt x="118424" y="2675"/>
                  </a:lnTo>
                  <a:lnTo>
                    <a:pt x="10840" y="64788"/>
                  </a:lnTo>
                  <a:cubicBezTo>
                    <a:pt x="8804" y="65429"/>
                    <a:pt x="7674" y="67598"/>
                    <a:pt x="8315" y="69634"/>
                  </a:cubicBezTo>
                  <a:cubicBezTo>
                    <a:pt x="8693" y="70837"/>
                    <a:pt x="9636" y="71780"/>
                    <a:pt x="10840" y="72159"/>
                  </a:cubicBezTo>
                  <a:lnTo>
                    <a:pt x="28196" y="81966"/>
                  </a:lnTo>
                  <a:cubicBezTo>
                    <a:pt x="32236" y="83991"/>
                    <a:pt x="36995" y="83991"/>
                    <a:pt x="41035" y="81966"/>
                  </a:cubicBezTo>
                  <a:lnTo>
                    <a:pt x="148559"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78BB22F-8BF4-48F7-BFC3-D8F80594C71C}"/>
                </a:ext>
              </a:extLst>
            </p:cNvPr>
            <p:cNvSpPr/>
            <p:nvPr/>
          </p:nvSpPr>
          <p:spPr>
            <a:xfrm>
              <a:off x="8275285" y="1921655"/>
              <a:ext cx="153827" cy="322130"/>
            </a:xfrm>
            <a:custGeom>
              <a:avLst/>
              <a:gdLst>
                <a:gd name="connsiteX0" fmla="*/ 153828 w 153827"/>
                <a:gd name="connsiteY0" fmla="*/ 0 h 322130"/>
                <a:gd name="connsiteX1" fmla="*/ 153828 w 153827"/>
                <a:gd name="connsiteY1" fmla="*/ 256835 h 322130"/>
                <a:gd name="connsiteX2" fmla="*/ 44460 w 153827"/>
                <a:gd name="connsiteY2" fmla="*/ 319603 h 322130"/>
                <a:gd name="connsiteX3" fmla="*/ 23122 w 153827"/>
                <a:gd name="connsiteY3" fmla="*/ 319603 h 322130"/>
                <a:gd name="connsiteX4" fmla="*/ 4398 w 153827"/>
                <a:gd name="connsiteY4" fmla="*/ 308904 h 322130"/>
                <a:gd name="connsiteX5" fmla="*/ 0 w 153827"/>
                <a:gd name="connsiteY5" fmla="*/ 302960 h 322130"/>
                <a:gd name="connsiteX6" fmla="*/ 0 w 153827"/>
                <a:gd name="connsiteY6" fmla="*/ 46184 h 322130"/>
                <a:gd name="connsiteX7" fmla="*/ 4398 w 153827"/>
                <a:gd name="connsiteY7" fmla="*/ 52128 h 322130"/>
                <a:gd name="connsiteX8" fmla="*/ 23122 w 153827"/>
                <a:gd name="connsiteY8" fmla="*/ 62886 h 322130"/>
                <a:gd name="connsiteX9" fmla="*/ 44460 w 153827"/>
                <a:gd name="connsiteY9" fmla="*/ 62886 h 3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0">
                  <a:moveTo>
                    <a:pt x="153828" y="0"/>
                  </a:moveTo>
                  <a:lnTo>
                    <a:pt x="153828" y="256835"/>
                  </a:lnTo>
                  <a:lnTo>
                    <a:pt x="44460" y="319603"/>
                  </a:lnTo>
                  <a:cubicBezTo>
                    <a:pt x="37747" y="322974"/>
                    <a:pt x="29835" y="322974"/>
                    <a:pt x="23122" y="319603"/>
                  </a:cubicBezTo>
                  <a:lnTo>
                    <a:pt x="4398" y="308904"/>
                  </a:lnTo>
                  <a:cubicBezTo>
                    <a:pt x="1996" y="307825"/>
                    <a:pt x="329" y="305573"/>
                    <a:pt x="0" y="302960"/>
                  </a:cubicBezTo>
                  <a:lnTo>
                    <a:pt x="0" y="46184"/>
                  </a:lnTo>
                  <a:cubicBezTo>
                    <a:pt x="306" y="48806"/>
                    <a:pt x="1980" y="51069"/>
                    <a:pt x="4398" y="52128"/>
                  </a:cubicBezTo>
                  <a:lnTo>
                    <a:pt x="23122" y="62886"/>
                  </a:lnTo>
                  <a:cubicBezTo>
                    <a:pt x="29835" y="66257"/>
                    <a:pt x="37747" y="66257"/>
                    <a:pt x="44460" y="62886"/>
                  </a:cubicBezTo>
                  <a:close/>
                </a:path>
              </a:pathLst>
            </a:custGeom>
            <a:solidFill>
              <a:srgbClr val="E0E0E0"/>
            </a:solidFill>
            <a:ln w="594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7E40858-A3B9-4595-97AE-E659787D1CE4}"/>
                </a:ext>
              </a:extLst>
            </p:cNvPr>
            <p:cNvSpPr/>
            <p:nvPr/>
          </p:nvSpPr>
          <p:spPr>
            <a:xfrm>
              <a:off x="8275285" y="1967839"/>
              <a:ext cx="33761" cy="276039"/>
            </a:xfrm>
            <a:custGeom>
              <a:avLst/>
              <a:gdLst>
                <a:gd name="connsiteX0" fmla="*/ 33761 w 33761"/>
                <a:gd name="connsiteY0" fmla="*/ 19199 h 276039"/>
                <a:gd name="connsiteX1" fmla="*/ 23122 w 33761"/>
                <a:gd name="connsiteY1" fmla="*/ 16643 h 276039"/>
                <a:gd name="connsiteX2" fmla="*/ 4398 w 33761"/>
                <a:gd name="connsiteY2" fmla="*/ 5944 h 276039"/>
                <a:gd name="connsiteX3" fmla="*/ 0 w 33761"/>
                <a:gd name="connsiteY3" fmla="*/ 0 h 276039"/>
                <a:gd name="connsiteX4" fmla="*/ 0 w 33761"/>
                <a:gd name="connsiteY4" fmla="*/ 256835 h 276039"/>
                <a:gd name="connsiteX5" fmla="*/ 4398 w 33761"/>
                <a:gd name="connsiteY5" fmla="*/ 262779 h 276039"/>
                <a:gd name="connsiteX6" fmla="*/ 23122 w 33761"/>
                <a:gd name="connsiteY6" fmla="*/ 273478 h 276039"/>
                <a:gd name="connsiteX7" fmla="*/ 33761 w 33761"/>
                <a:gd name="connsiteY7" fmla="*/ 276034 h 27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6039">
                  <a:moveTo>
                    <a:pt x="33761" y="19199"/>
                  </a:moveTo>
                  <a:cubicBezTo>
                    <a:pt x="30053" y="19286"/>
                    <a:pt x="26386" y="18405"/>
                    <a:pt x="23122" y="16643"/>
                  </a:cubicBezTo>
                  <a:lnTo>
                    <a:pt x="4398" y="5944"/>
                  </a:lnTo>
                  <a:cubicBezTo>
                    <a:pt x="1980" y="4885"/>
                    <a:pt x="306" y="2622"/>
                    <a:pt x="0" y="0"/>
                  </a:cubicBezTo>
                  <a:lnTo>
                    <a:pt x="0" y="256835"/>
                  </a:lnTo>
                  <a:cubicBezTo>
                    <a:pt x="329" y="259448"/>
                    <a:pt x="1996" y="261701"/>
                    <a:pt x="4398" y="262779"/>
                  </a:cubicBezTo>
                  <a:lnTo>
                    <a:pt x="23122" y="273478"/>
                  </a:lnTo>
                  <a:cubicBezTo>
                    <a:pt x="26386" y="275240"/>
                    <a:pt x="30053" y="276121"/>
                    <a:pt x="33761" y="276034"/>
                  </a:cubicBezTo>
                  <a:close/>
                </a:path>
              </a:pathLst>
            </a:custGeom>
            <a:solidFill>
              <a:srgbClr val="F0F0F0"/>
            </a:solidFill>
            <a:ln w="5944"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670C122E-B7BB-4D30-92EA-0B30839ECA8B}"/>
                </a:ext>
              </a:extLst>
            </p:cNvPr>
            <p:cNvSpPr/>
            <p:nvPr/>
          </p:nvSpPr>
          <p:spPr>
            <a:xfrm>
              <a:off x="8325986" y="1928312"/>
              <a:ext cx="114657" cy="323050"/>
            </a:xfrm>
            <a:custGeom>
              <a:avLst/>
              <a:gdLst>
                <a:gd name="connsiteX0" fmla="*/ 114658 w 114657"/>
                <a:gd name="connsiteY0" fmla="*/ 0 h 323050"/>
                <a:gd name="connsiteX1" fmla="*/ 0 w 114657"/>
                <a:gd name="connsiteY1" fmla="*/ 66274 h 323050"/>
                <a:gd name="connsiteX2" fmla="*/ 0 w 114657"/>
                <a:gd name="connsiteY2" fmla="*/ 323050 h 323050"/>
                <a:gd name="connsiteX3" fmla="*/ 114658 w 114657"/>
                <a:gd name="connsiteY3" fmla="*/ 256776 h 323050"/>
                <a:gd name="connsiteX4" fmla="*/ 114658 w 114657"/>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323050">
                  <a:moveTo>
                    <a:pt x="114658" y="0"/>
                  </a:moveTo>
                  <a:lnTo>
                    <a:pt x="0" y="66274"/>
                  </a:lnTo>
                  <a:lnTo>
                    <a:pt x="0" y="323050"/>
                  </a:lnTo>
                  <a:lnTo>
                    <a:pt x="114658" y="256776"/>
                  </a:lnTo>
                  <a:lnTo>
                    <a:pt x="114658" y="0"/>
                  </a:lnTo>
                  <a:close/>
                </a:path>
              </a:pathLst>
            </a:custGeom>
            <a:solidFill>
              <a:srgbClr val="EBEBEB"/>
            </a:solidFill>
            <a:ln w="5944"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62339722-048C-4756-9DB2-40B2D32A7E98}"/>
                </a:ext>
              </a:extLst>
            </p:cNvPr>
            <p:cNvSpPr/>
            <p:nvPr/>
          </p:nvSpPr>
          <p:spPr>
            <a:xfrm>
              <a:off x="8329671" y="1934494"/>
              <a:ext cx="136352" cy="77270"/>
            </a:xfrm>
            <a:custGeom>
              <a:avLst/>
              <a:gdLst>
                <a:gd name="connsiteX0" fmla="*/ 0 w 136352"/>
                <a:gd name="connsiteY0" fmla="*/ 63659 h 77270"/>
                <a:gd name="connsiteX1" fmla="*/ 110972 w 136352"/>
                <a:gd name="connsiteY1" fmla="*/ 0 h 77270"/>
                <a:gd name="connsiteX2" fmla="*/ 136353 w 136352"/>
                <a:gd name="connsiteY2" fmla="*/ 13849 h 77270"/>
                <a:gd name="connsiteX3" fmla="*/ 26331 w 136352"/>
                <a:gd name="connsiteY3" fmla="*/ 77270 h 77270"/>
                <a:gd name="connsiteX4" fmla="*/ 0 w 136352"/>
                <a:gd name="connsiteY4" fmla="*/ 63659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52" h="77270">
                  <a:moveTo>
                    <a:pt x="0" y="63659"/>
                  </a:moveTo>
                  <a:lnTo>
                    <a:pt x="110972" y="0"/>
                  </a:lnTo>
                  <a:cubicBezTo>
                    <a:pt x="117770" y="7164"/>
                    <a:pt x="126649" y="12009"/>
                    <a:pt x="136353" y="13849"/>
                  </a:cubicBezTo>
                  <a:lnTo>
                    <a:pt x="26331" y="77270"/>
                  </a:lnTo>
                  <a:cubicBezTo>
                    <a:pt x="16983" y="73935"/>
                    <a:pt x="8127" y="69357"/>
                    <a:pt x="0" y="63659"/>
                  </a:cubicBezTo>
                  <a:close/>
                </a:path>
              </a:pathLst>
            </a:custGeom>
            <a:solidFill>
              <a:srgbClr val="FFFFFF"/>
            </a:solidFill>
            <a:ln w="5944"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60B813F7-5ED6-4E8A-A91A-AD83A322CF7C}"/>
                </a:ext>
              </a:extLst>
            </p:cNvPr>
            <p:cNvSpPr/>
            <p:nvPr/>
          </p:nvSpPr>
          <p:spPr>
            <a:xfrm>
              <a:off x="8322279" y="1925637"/>
              <a:ext cx="153790" cy="88298"/>
            </a:xfrm>
            <a:custGeom>
              <a:avLst/>
              <a:gdLst>
                <a:gd name="connsiteX0" fmla="*/ 44363 w 153790"/>
                <a:gd name="connsiteY0" fmla="*/ 85770 h 88298"/>
                <a:gd name="connsiteX1" fmla="*/ 23025 w 153790"/>
                <a:gd name="connsiteY1" fmla="*/ 85770 h 88298"/>
                <a:gd name="connsiteX2" fmla="*/ 4361 w 153790"/>
                <a:gd name="connsiteY2" fmla="*/ 75012 h 88298"/>
                <a:gd name="connsiteX3" fmla="*/ 358 w 153790"/>
                <a:gd name="connsiteY3" fmla="*/ 66770 h 88298"/>
                <a:gd name="connsiteX4" fmla="*/ 4361 w 153790"/>
                <a:gd name="connsiteY4" fmla="*/ 62767 h 88298"/>
                <a:gd name="connsiteX5" fmla="*/ 113728 w 153790"/>
                <a:gd name="connsiteY5" fmla="*/ 0 h 88298"/>
                <a:gd name="connsiteX6" fmla="*/ 118365 w 153790"/>
                <a:gd name="connsiteY6" fmla="*/ 2675 h 88298"/>
                <a:gd name="connsiteX7" fmla="*/ 10780 w 153790"/>
                <a:gd name="connsiteY7" fmla="*/ 64788 h 88298"/>
                <a:gd name="connsiteX8" fmla="*/ 8440 w 153790"/>
                <a:gd name="connsiteY8" fmla="*/ 69819 h 88298"/>
                <a:gd name="connsiteX9" fmla="*/ 10780 w 153790"/>
                <a:gd name="connsiteY9" fmla="*/ 72159 h 88298"/>
                <a:gd name="connsiteX10" fmla="*/ 28136 w 153790"/>
                <a:gd name="connsiteY10" fmla="*/ 81966 h 88298"/>
                <a:gd name="connsiteX11" fmla="*/ 40975 w 153790"/>
                <a:gd name="connsiteY11" fmla="*/ 81966 h 88298"/>
                <a:gd name="connsiteX12" fmla="*/ 148500 w 153790"/>
                <a:gd name="connsiteY12" fmla="*/ 19972 h 88298"/>
                <a:gd name="connsiteX13" fmla="*/ 153790 w 153790"/>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298">
                  <a:moveTo>
                    <a:pt x="44363" y="85770"/>
                  </a:moveTo>
                  <a:cubicBezTo>
                    <a:pt x="37650" y="89141"/>
                    <a:pt x="29738" y="89141"/>
                    <a:pt x="23025" y="85770"/>
                  </a:cubicBezTo>
                  <a:lnTo>
                    <a:pt x="4361" y="75012"/>
                  </a:lnTo>
                  <a:cubicBezTo>
                    <a:pt x="980" y="73841"/>
                    <a:pt x="-812" y="70151"/>
                    <a:pt x="358" y="66770"/>
                  </a:cubicBezTo>
                  <a:cubicBezTo>
                    <a:pt x="1008" y="64893"/>
                    <a:pt x="2484" y="63417"/>
                    <a:pt x="4361" y="62767"/>
                  </a:cubicBezTo>
                  <a:lnTo>
                    <a:pt x="113728" y="0"/>
                  </a:lnTo>
                  <a:lnTo>
                    <a:pt x="118365" y="2675"/>
                  </a:lnTo>
                  <a:lnTo>
                    <a:pt x="10780" y="64788"/>
                  </a:lnTo>
                  <a:cubicBezTo>
                    <a:pt x="8745" y="65531"/>
                    <a:pt x="7697" y="67783"/>
                    <a:pt x="8440" y="69819"/>
                  </a:cubicBezTo>
                  <a:cubicBezTo>
                    <a:pt x="8837" y="70906"/>
                    <a:pt x="9693" y="71762"/>
                    <a:pt x="10780" y="72159"/>
                  </a:cubicBezTo>
                  <a:lnTo>
                    <a:pt x="28136" y="81966"/>
                  </a:lnTo>
                  <a:cubicBezTo>
                    <a:pt x="32170" y="84020"/>
                    <a:pt x="36942" y="84020"/>
                    <a:pt x="40975" y="81966"/>
                  </a:cubicBezTo>
                  <a:lnTo>
                    <a:pt x="148500" y="19972"/>
                  </a:lnTo>
                  <a:lnTo>
                    <a:pt x="153790" y="23003"/>
                  </a:lnTo>
                  <a:close/>
                </a:path>
              </a:pathLst>
            </a:custGeom>
            <a:solidFill>
              <a:srgbClr val="FAFAFA"/>
            </a:solidFill>
            <a:ln w="5944"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8F549D2-F9ED-4560-BDB9-76D2D885081C}"/>
                </a:ext>
              </a:extLst>
            </p:cNvPr>
            <p:cNvSpPr/>
            <p:nvPr/>
          </p:nvSpPr>
          <p:spPr>
            <a:xfrm>
              <a:off x="8322182" y="1948581"/>
              <a:ext cx="153887" cy="322309"/>
            </a:xfrm>
            <a:custGeom>
              <a:avLst/>
              <a:gdLst>
                <a:gd name="connsiteX0" fmla="*/ 153887 w 153887"/>
                <a:gd name="connsiteY0" fmla="*/ 0 h 322309"/>
                <a:gd name="connsiteX1" fmla="*/ 153887 w 153887"/>
                <a:gd name="connsiteY1" fmla="*/ 257013 h 322309"/>
                <a:gd name="connsiteX2" fmla="*/ 44460 w 153887"/>
                <a:gd name="connsiteY2" fmla="*/ 319781 h 322309"/>
                <a:gd name="connsiteX3" fmla="*/ 23122 w 153887"/>
                <a:gd name="connsiteY3" fmla="*/ 319781 h 322309"/>
                <a:gd name="connsiteX4" fmla="*/ 4458 w 153887"/>
                <a:gd name="connsiteY4" fmla="*/ 309082 h 322309"/>
                <a:gd name="connsiteX5" fmla="*/ 0 w 153887"/>
                <a:gd name="connsiteY5" fmla="*/ 303138 h 322309"/>
                <a:gd name="connsiteX6" fmla="*/ 0 w 153887"/>
                <a:gd name="connsiteY6" fmla="*/ 45946 h 322309"/>
                <a:gd name="connsiteX7" fmla="*/ 4458 w 153887"/>
                <a:gd name="connsiteY7" fmla="*/ 51890 h 322309"/>
                <a:gd name="connsiteX8" fmla="*/ 23122 w 153887"/>
                <a:gd name="connsiteY8" fmla="*/ 62648 h 322309"/>
                <a:gd name="connsiteX9" fmla="*/ 44460 w 153887"/>
                <a:gd name="connsiteY9" fmla="*/ 62648 h 32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87" h="322309">
                  <a:moveTo>
                    <a:pt x="153887" y="0"/>
                  </a:moveTo>
                  <a:lnTo>
                    <a:pt x="153887" y="257013"/>
                  </a:lnTo>
                  <a:lnTo>
                    <a:pt x="44460" y="319781"/>
                  </a:lnTo>
                  <a:cubicBezTo>
                    <a:pt x="37747" y="323152"/>
                    <a:pt x="29835" y="323152"/>
                    <a:pt x="23122" y="319781"/>
                  </a:cubicBezTo>
                  <a:lnTo>
                    <a:pt x="4458" y="309082"/>
                  </a:lnTo>
                  <a:cubicBezTo>
                    <a:pt x="2025" y="308029"/>
                    <a:pt x="329" y="305769"/>
                    <a:pt x="0" y="303138"/>
                  </a:cubicBezTo>
                  <a:lnTo>
                    <a:pt x="0" y="45946"/>
                  </a:lnTo>
                  <a:cubicBezTo>
                    <a:pt x="306" y="48586"/>
                    <a:pt x="2009" y="50857"/>
                    <a:pt x="4458" y="51890"/>
                  </a:cubicBezTo>
                  <a:lnTo>
                    <a:pt x="23122" y="62648"/>
                  </a:lnTo>
                  <a:cubicBezTo>
                    <a:pt x="29835" y="66020"/>
                    <a:pt x="37747" y="66020"/>
                    <a:pt x="44460" y="62648"/>
                  </a:cubicBezTo>
                  <a:close/>
                </a:path>
              </a:pathLst>
            </a:custGeom>
            <a:solidFill>
              <a:srgbClr val="E0E0E0"/>
            </a:solidFill>
            <a:ln w="5944"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F19DAD61-3921-4E99-8D91-54CA7F3A8F97}"/>
                </a:ext>
              </a:extLst>
            </p:cNvPr>
            <p:cNvSpPr/>
            <p:nvPr/>
          </p:nvSpPr>
          <p:spPr>
            <a:xfrm>
              <a:off x="8322182" y="1994705"/>
              <a:ext cx="33820" cy="275860"/>
            </a:xfrm>
            <a:custGeom>
              <a:avLst/>
              <a:gdLst>
                <a:gd name="connsiteX0" fmla="*/ 33821 w 33820"/>
                <a:gd name="connsiteY0" fmla="*/ 19258 h 275860"/>
                <a:gd name="connsiteX1" fmla="*/ 23122 w 33820"/>
                <a:gd name="connsiteY1" fmla="*/ 16702 h 275860"/>
                <a:gd name="connsiteX2" fmla="*/ 4458 w 33820"/>
                <a:gd name="connsiteY2" fmla="*/ 5944 h 275860"/>
                <a:gd name="connsiteX3" fmla="*/ 0 w 33820"/>
                <a:gd name="connsiteY3" fmla="*/ 0 h 275860"/>
                <a:gd name="connsiteX4" fmla="*/ 0 w 33820"/>
                <a:gd name="connsiteY4" fmla="*/ 256657 h 275860"/>
                <a:gd name="connsiteX5" fmla="*/ 4458 w 33820"/>
                <a:gd name="connsiteY5" fmla="*/ 262601 h 275860"/>
                <a:gd name="connsiteX6" fmla="*/ 23122 w 33820"/>
                <a:gd name="connsiteY6" fmla="*/ 273300 h 275860"/>
                <a:gd name="connsiteX7" fmla="*/ 33821 w 33820"/>
                <a:gd name="connsiteY7" fmla="*/ 275856 h 27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0" h="275860">
                  <a:moveTo>
                    <a:pt x="33821" y="19258"/>
                  </a:moveTo>
                  <a:cubicBezTo>
                    <a:pt x="30094" y="19337"/>
                    <a:pt x="26410" y="18457"/>
                    <a:pt x="23122" y="16702"/>
                  </a:cubicBezTo>
                  <a:lnTo>
                    <a:pt x="4458" y="5944"/>
                  </a:lnTo>
                  <a:cubicBezTo>
                    <a:pt x="2009" y="4911"/>
                    <a:pt x="306" y="2640"/>
                    <a:pt x="0" y="0"/>
                  </a:cubicBezTo>
                  <a:lnTo>
                    <a:pt x="0" y="256657"/>
                  </a:lnTo>
                  <a:cubicBezTo>
                    <a:pt x="329" y="259288"/>
                    <a:pt x="2025" y="261548"/>
                    <a:pt x="4458" y="262601"/>
                  </a:cubicBezTo>
                  <a:lnTo>
                    <a:pt x="23122" y="273300"/>
                  </a:lnTo>
                  <a:cubicBezTo>
                    <a:pt x="26410" y="275054"/>
                    <a:pt x="30094" y="275934"/>
                    <a:pt x="33821" y="275856"/>
                  </a:cubicBezTo>
                  <a:close/>
                </a:path>
              </a:pathLst>
            </a:custGeom>
            <a:solidFill>
              <a:srgbClr val="F0F0F0"/>
            </a:solidFill>
            <a:ln w="5944"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ACC316A8-D17E-4B31-95BB-0B165CA7C446}"/>
                </a:ext>
              </a:extLst>
            </p:cNvPr>
            <p:cNvSpPr/>
            <p:nvPr/>
          </p:nvSpPr>
          <p:spPr>
            <a:xfrm>
              <a:off x="8424536" y="2022226"/>
              <a:ext cx="114717" cy="284474"/>
            </a:xfrm>
            <a:custGeom>
              <a:avLst/>
              <a:gdLst>
                <a:gd name="connsiteX0" fmla="*/ 114717 w 114717"/>
                <a:gd name="connsiteY0" fmla="*/ 0 h 284474"/>
                <a:gd name="connsiteX1" fmla="*/ 0 w 114717"/>
                <a:gd name="connsiteY1" fmla="*/ 66274 h 284474"/>
                <a:gd name="connsiteX2" fmla="*/ 0 w 114717"/>
                <a:gd name="connsiteY2" fmla="*/ 284474 h 284474"/>
                <a:gd name="connsiteX3" fmla="*/ 114717 w 114717"/>
                <a:gd name="connsiteY3" fmla="*/ 218259 h 284474"/>
                <a:gd name="connsiteX4" fmla="*/ 114717 w 114717"/>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7" h="284474">
                  <a:moveTo>
                    <a:pt x="114717" y="0"/>
                  </a:moveTo>
                  <a:lnTo>
                    <a:pt x="0" y="66274"/>
                  </a:lnTo>
                  <a:lnTo>
                    <a:pt x="0" y="284474"/>
                  </a:lnTo>
                  <a:lnTo>
                    <a:pt x="114717" y="218259"/>
                  </a:lnTo>
                  <a:lnTo>
                    <a:pt x="114717" y="0"/>
                  </a:lnTo>
                  <a:close/>
                </a:path>
              </a:pathLst>
            </a:custGeom>
            <a:solidFill>
              <a:srgbClr val="E0E0E0"/>
            </a:solidFill>
            <a:ln w="5944"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1028EC23-CCE5-4884-96E6-F46C0F6108E1}"/>
                </a:ext>
              </a:extLst>
            </p:cNvPr>
            <p:cNvSpPr/>
            <p:nvPr/>
          </p:nvSpPr>
          <p:spPr>
            <a:xfrm>
              <a:off x="8428221" y="2028407"/>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99" y="7216"/>
                    <a:pt x="126689" y="12088"/>
                    <a:pt x="136412" y="13909"/>
                  </a:cubicBezTo>
                  <a:lnTo>
                    <a:pt x="26331" y="77330"/>
                  </a:lnTo>
                  <a:cubicBezTo>
                    <a:pt x="16990" y="73979"/>
                    <a:pt x="8135" y="69402"/>
                    <a:pt x="0" y="63718"/>
                  </a:cubicBezTo>
                  <a:close/>
                </a:path>
              </a:pathLst>
            </a:custGeom>
            <a:solidFill>
              <a:srgbClr val="FFFFFF"/>
            </a:solidFill>
            <a:ln w="5944"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E9318258-554A-4398-B785-EBF66C5C9FB1}"/>
                </a:ext>
              </a:extLst>
            </p:cNvPr>
            <p:cNvSpPr/>
            <p:nvPr/>
          </p:nvSpPr>
          <p:spPr>
            <a:xfrm>
              <a:off x="8420829" y="2019610"/>
              <a:ext cx="154087" cy="88298"/>
            </a:xfrm>
            <a:custGeom>
              <a:avLst/>
              <a:gdLst>
                <a:gd name="connsiteX0" fmla="*/ 44422 w 154087"/>
                <a:gd name="connsiteY0" fmla="*/ 85770 h 88298"/>
                <a:gd name="connsiteX1" fmla="*/ 23084 w 154087"/>
                <a:gd name="connsiteY1" fmla="*/ 85770 h 88298"/>
                <a:gd name="connsiteX2" fmla="*/ 4361 w 154087"/>
                <a:gd name="connsiteY2" fmla="*/ 75012 h 88298"/>
                <a:gd name="connsiteX3" fmla="*/ 358 w 154087"/>
                <a:gd name="connsiteY3" fmla="*/ 66770 h 88298"/>
                <a:gd name="connsiteX4" fmla="*/ 4361 w 154087"/>
                <a:gd name="connsiteY4" fmla="*/ 62767 h 88298"/>
                <a:gd name="connsiteX5" fmla="*/ 113788 w 154087"/>
                <a:gd name="connsiteY5" fmla="*/ 0 h 88298"/>
                <a:gd name="connsiteX6" fmla="*/ 118424 w 154087"/>
                <a:gd name="connsiteY6" fmla="*/ 2615 h 88298"/>
                <a:gd name="connsiteX7" fmla="*/ 10661 w 154087"/>
                <a:gd name="connsiteY7" fmla="*/ 64788 h 88298"/>
                <a:gd name="connsiteX8" fmla="*/ 10661 w 154087"/>
                <a:gd name="connsiteY8" fmla="*/ 72099 h 88298"/>
                <a:gd name="connsiteX9" fmla="*/ 28493 w 154087"/>
                <a:gd name="connsiteY9" fmla="*/ 81966 h 88298"/>
                <a:gd name="connsiteX10" fmla="*/ 41272 w 154087"/>
                <a:gd name="connsiteY10" fmla="*/ 81966 h 88298"/>
                <a:gd name="connsiteX11" fmla="*/ 148857 w 154087"/>
                <a:gd name="connsiteY11" fmla="*/ 19972 h 88298"/>
                <a:gd name="connsiteX12" fmla="*/ 154087 w 154087"/>
                <a:gd name="connsiteY12"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087" h="88298">
                  <a:moveTo>
                    <a:pt x="44422" y="85770"/>
                  </a:moveTo>
                  <a:cubicBezTo>
                    <a:pt x="37709" y="89142"/>
                    <a:pt x="29797" y="89142"/>
                    <a:pt x="23084" y="85770"/>
                  </a:cubicBezTo>
                  <a:lnTo>
                    <a:pt x="4361" y="75012"/>
                  </a:lnTo>
                  <a:cubicBezTo>
                    <a:pt x="980" y="73841"/>
                    <a:pt x="-812" y="70151"/>
                    <a:pt x="358" y="66770"/>
                  </a:cubicBezTo>
                  <a:cubicBezTo>
                    <a:pt x="1008" y="64893"/>
                    <a:pt x="2484" y="63417"/>
                    <a:pt x="4361" y="62767"/>
                  </a:cubicBezTo>
                  <a:lnTo>
                    <a:pt x="113788" y="0"/>
                  </a:lnTo>
                  <a:lnTo>
                    <a:pt x="118424" y="2615"/>
                  </a:lnTo>
                  <a:lnTo>
                    <a:pt x="10661" y="64788"/>
                  </a:lnTo>
                  <a:cubicBezTo>
                    <a:pt x="7095" y="66809"/>
                    <a:pt x="7095" y="70078"/>
                    <a:pt x="10661" y="72099"/>
                  </a:cubicBezTo>
                  <a:lnTo>
                    <a:pt x="28493" y="81966"/>
                  </a:lnTo>
                  <a:cubicBezTo>
                    <a:pt x="32512" y="83990"/>
                    <a:pt x="37253" y="83990"/>
                    <a:pt x="41272" y="81966"/>
                  </a:cubicBezTo>
                  <a:lnTo>
                    <a:pt x="148857" y="19972"/>
                  </a:lnTo>
                  <a:lnTo>
                    <a:pt x="154087" y="22943"/>
                  </a:lnTo>
                  <a:close/>
                </a:path>
              </a:pathLst>
            </a:custGeom>
            <a:solidFill>
              <a:srgbClr val="FAFAFA"/>
            </a:solidFill>
            <a:ln w="5944"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1BC687AE-FDBF-4616-9EBB-7620E8151590}"/>
                </a:ext>
              </a:extLst>
            </p:cNvPr>
            <p:cNvSpPr/>
            <p:nvPr/>
          </p:nvSpPr>
          <p:spPr>
            <a:xfrm>
              <a:off x="8420791" y="2042554"/>
              <a:ext cx="153827" cy="283555"/>
            </a:xfrm>
            <a:custGeom>
              <a:avLst/>
              <a:gdLst>
                <a:gd name="connsiteX0" fmla="*/ 153828 w 153827"/>
                <a:gd name="connsiteY0" fmla="*/ 0 h 283555"/>
                <a:gd name="connsiteX1" fmla="*/ 153828 w 153827"/>
                <a:gd name="connsiteY1" fmla="*/ 218200 h 283555"/>
                <a:gd name="connsiteX2" fmla="*/ 44460 w 153827"/>
                <a:gd name="connsiteY2" fmla="*/ 281027 h 283555"/>
                <a:gd name="connsiteX3" fmla="*/ 23122 w 153827"/>
                <a:gd name="connsiteY3" fmla="*/ 281027 h 283555"/>
                <a:gd name="connsiteX4" fmla="*/ 4398 w 153827"/>
                <a:gd name="connsiteY4" fmla="*/ 270031 h 283555"/>
                <a:gd name="connsiteX5" fmla="*/ 0 w 153827"/>
                <a:gd name="connsiteY5" fmla="*/ 264087 h 283555"/>
                <a:gd name="connsiteX6" fmla="*/ 0 w 153827"/>
                <a:gd name="connsiteY6" fmla="*/ 45946 h 283555"/>
                <a:gd name="connsiteX7" fmla="*/ 4398 w 153827"/>
                <a:gd name="connsiteY7" fmla="*/ 51890 h 283555"/>
                <a:gd name="connsiteX8" fmla="*/ 23122 w 153827"/>
                <a:gd name="connsiteY8" fmla="*/ 62648 h 283555"/>
                <a:gd name="connsiteX9" fmla="*/ 44460 w 153827"/>
                <a:gd name="connsiteY9" fmla="*/ 62648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555">
                  <a:moveTo>
                    <a:pt x="153828" y="0"/>
                  </a:moveTo>
                  <a:lnTo>
                    <a:pt x="153828" y="218200"/>
                  </a:lnTo>
                  <a:lnTo>
                    <a:pt x="44460" y="281027"/>
                  </a:lnTo>
                  <a:cubicBezTo>
                    <a:pt x="37747" y="284398"/>
                    <a:pt x="29835" y="284398"/>
                    <a:pt x="23122" y="281027"/>
                  </a:cubicBezTo>
                  <a:lnTo>
                    <a:pt x="4398" y="270031"/>
                  </a:lnTo>
                  <a:cubicBezTo>
                    <a:pt x="1980" y="268971"/>
                    <a:pt x="306" y="266709"/>
                    <a:pt x="0" y="264087"/>
                  </a:cubicBezTo>
                  <a:lnTo>
                    <a:pt x="0" y="45946"/>
                  </a:lnTo>
                  <a:cubicBezTo>
                    <a:pt x="306" y="48568"/>
                    <a:pt x="1980" y="50831"/>
                    <a:pt x="4398" y="51890"/>
                  </a:cubicBezTo>
                  <a:lnTo>
                    <a:pt x="23122" y="62648"/>
                  </a:lnTo>
                  <a:cubicBezTo>
                    <a:pt x="29835" y="66020"/>
                    <a:pt x="37747" y="66020"/>
                    <a:pt x="44460" y="62648"/>
                  </a:cubicBezTo>
                  <a:close/>
                </a:path>
              </a:pathLst>
            </a:custGeom>
            <a:solidFill>
              <a:srgbClr val="E0E0E0"/>
            </a:solidFill>
            <a:ln w="5944"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781E699E-2FCD-450D-A1B3-87F066080B0D}"/>
                </a:ext>
              </a:extLst>
            </p:cNvPr>
            <p:cNvSpPr/>
            <p:nvPr/>
          </p:nvSpPr>
          <p:spPr>
            <a:xfrm>
              <a:off x="8420791" y="2088678"/>
              <a:ext cx="33761" cy="237165"/>
            </a:xfrm>
            <a:custGeom>
              <a:avLst/>
              <a:gdLst>
                <a:gd name="connsiteX0" fmla="*/ 33761 w 33761"/>
                <a:gd name="connsiteY0" fmla="*/ 19199 h 237165"/>
                <a:gd name="connsiteX1" fmla="*/ 23122 w 33761"/>
                <a:gd name="connsiteY1" fmla="*/ 16702 h 237165"/>
                <a:gd name="connsiteX2" fmla="*/ 4398 w 33761"/>
                <a:gd name="connsiteY2" fmla="*/ 5944 h 237165"/>
                <a:gd name="connsiteX3" fmla="*/ 0 w 33761"/>
                <a:gd name="connsiteY3" fmla="*/ 0 h 237165"/>
                <a:gd name="connsiteX4" fmla="*/ 0 w 33761"/>
                <a:gd name="connsiteY4" fmla="*/ 217962 h 237165"/>
                <a:gd name="connsiteX5" fmla="*/ 4398 w 33761"/>
                <a:gd name="connsiteY5" fmla="*/ 223906 h 237165"/>
                <a:gd name="connsiteX6" fmla="*/ 23122 w 33761"/>
                <a:gd name="connsiteY6" fmla="*/ 234665 h 237165"/>
                <a:gd name="connsiteX7" fmla="*/ 33761 w 33761"/>
                <a:gd name="connsiteY7" fmla="*/ 237161 h 23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165">
                  <a:moveTo>
                    <a:pt x="33761" y="19199"/>
                  </a:moveTo>
                  <a:cubicBezTo>
                    <a:pt x="30061" y="19275"/>
                    <a:pt x="26402" y="18416"/>
                    <a:pt x="23122" y="16702"/>
                  </a:cubicBezTo>
                  <a:lnTo>
                    <a:pt x="4398" y="5944"/>
                  </a:lnTo>
                  <a:cubicBezTo>
                    <a:pt x="1980" y="4885"/>
                    <a:pt x="306" y="2622"/>
                    <a:pt x="0" y="0"/>
                  </a:cubicBezTo>
                  <a:lnTo>
                    <a:pt x="0" y="217962"/>
                  </a:lnTo>
                  <a:cubicBezTo>
                    <a:pt x="306" y="220584"/>
                    <a:pt x="1980" y="222847"/>
                    <a:pt x="4398" y="223906"/>
                  </a:cubicBezTo>
                  <a:lnTo>
                    <a:pt x="23122" y="234665"/>
                  </a:lnTo>
                  <a:cubicBezTo>
                    <a:pt x="26402" y="236379"/>
                    <a:pt x="30061" y="237237"/>
                    <a:pt x="33761" y="237161"/>
                  </a:cubicBezTo>
                  <a:close/>
                </a:path>
              </a:pathLst>
            </a:custGeom>
            <a:solidFill>
              <a:srgbClr val="F0F0F0"/>
            </a:solidFill>
            <a:ln w="5944"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8A747F2E-FF12-4B46-B9FE-ADED7CE93768}"/>
                </a:ext>
              </a:extLst>
            </p:cNvPr>
            <p:cNvSpPr/>
            <p:nvPr/>
          </p:nvSpPr>
          <p:spPr>
            <a:xfrm>
              <a:off x="8471433" y="2049151"/>
              <a:ext cx="114716" cy="284533"/>
            </a:xfrm>
            <a:custGeom>
              <a:avLst/>
              <a:gdLst>
                <a:gd name="connsiteX0" fmla="*/ 114717 w 114716"/>
                <a:gd name="connsiteY0" fmla="*/ 0 h 284533"/>
                <a:gd name="connsiteX1" fmla="*/ 0 w 114716"/>
                <a:gd name="connsiteY1" fmla="*/ 66274 h 284533"/>
                <a:gd name="connsiteX2" fmla="*/ 0 w 114716"/>
                <a:gd name="connsiteY2" fmla="*/ 284534 h 284533"/>
                <a:gd name="connsiteX3" fmla="*/ 114717 w 114716"/>
                <a:gd name="connsiteY3" fmla="*/ 218259 h 284533"/>
                <a:gd name="connsiteX4" fmla="*/ 114717 w 114716"/>
                <a:gd name="connsiteY4" fmla="*/ 0 h 284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533">
                  <a:moveTo>
                    <a:pt x="114717" y="0"/>
                  </a:moveTo>
                  <a:lnTo>
                    <a:pt x="0" y="66274"/>
                  </a:lnTo>
                  <a:lnTo>
                    <a:pt x="0" y="284534"/>
                  </a:lnTo>
                  <a:lnTo>
                    <a:pt x="114717" y="218259"/>
                  </a:lnTo>
                  <a:lnTo>
                    <a:pt x="114717" y="0"/>
                  </a:lnTo>
                  <a:close/>
                </a:path>
              </a:pathLst>
            </a:custGeom>
            <a:solidFill>
              <a:srgbClr val="EBEBEB"/>
            </a:solidFill>
            <a:ln w="5944"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60B97607-D592-4F99-ADC2-F2BF5208E176}"/>
                </a:ext>
              </a:extLst>
            </p:cNvPr>
            <p:cNvSpPr/>
            <p:nvPr/>
          </p:nvSpPr>
          <p:spPr>
            <a:xfrm>
              <a:off x="8475178" y="2055333"/>
              <a:ext cx="136233" cy="77329"/>
            </a:xfrm>
            <a:custGeom>
              <a:avLst/>
              <a:gdLst>
                <a:gd name="connsiteX0" fmla="*/ 0 w 136233"/>
                <a:gd name="connsiteY0" fmla="*/ 63718 h 77329"/>
                <a:gd name="connsiteX1" fmla="*/ 110853 w 136233"/>
                <a:gd name="connsiteY1" fmla="*/ 0 h 77329"/>
                <a:gd name="connsiteX2" fmla="*/ 136234 w 136233"/>
                <a:gd name="connsiteY2" fmla="*/ 13909 h 77329"/>
                <a:gd name="connsiteX3" fmla="*/ 26153 w 136233"/>
                <a:gd name="connsiteY3" fmla="*/ 77330 h 77329"/>
                <a:gd name="connsiteX4" fmla="*/ 0 w 136233"/>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33" h="77329">
                  <a:moveTo>
                    <a:pt x="0" y="63718"/>
                  </a:moveTo>
                  <a:lnTo>
                    <a:pt x="110853" y="0"/>
                  </a:lnTo>
                  <a:cubicBezTo>
                    <a:pt x="117620" y="7216"/>
                    <a:pt x="126511" y="12088"/>
                    <a:pt x="136234" y="13909"/>
                  </a:cubicBezTo>
                  <a:lnTo>
                    <a:pt x="26153" y="77330"/>
                  </a:lnTo>
                  <a:cubicBezTo>
                    <a:pt x="16870" y="73972"/>
                    <a:pt x="8076" y="69395"/>
                    <a:pt x="0" y="63718"/>
                  </a:cubicBezTo>
                  <a:close/>
                </a:path>
              </a:pathLst>
            </a:custGeom>
            <a:solidFill>
              <a:srgbClr val="FFFFFF"/>
            </a:solidFill>
            <a:ln w="5944"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D0A340B9-2747-468C-8981-C73BE1ADDE8E}"/>
                </a:ext>
              </a:extLst>
            </p:cNvPr>
            <p:cNvSpPr/>
            <p:nvPr/>
          </p:nvSpPr>
          <p:spPr>
            <a:xfrm>
              <a:off x="8467656" y="2046536"/>
              <a:ext cx="153919" cy="88298"/>
            </a:xfrm>
            <a:custGeom>
              <a:avLst/>
              <a:gdLst>
                <a:gd name="connsiteX0" fmla="*/ 44493 w 153919"/>
                <a:gd name="connsiteY0" fmla="*/ 85770 h 88298"/>
                <a:gd name="connsiteX1" fmla="*/ 23154 w 153919"/>
                <a:gd name="connsiteY1" fmla="*/ 85770 h 88298"/>
                <a:gd name="connsiteX2" fmla="*/ 4491 w 153919"/>
                <a:gd name="connsiteY2" fmla="*/ 75012 h 88298"/>
                <a:gd name="connsiteX3" fmla="*/ 299 w 153919"/>
                <a:gd name="connsiteY3" fmla="*/ 66959 h 88298"/>
                <a:gd name="connsiteX4" fmla="*/ 4491 w 153919"/>
                <a:gd name="connsiteY4" fmla="*/ 62767 h 88298"/>
                <a:gd name="connsiteX5" fmla="*/ 113858 w 153919"/>
                <a:gd name="connsiteY5" fmla="*/ 0 h 88298"/>
                <a:gd name="connsiteX6" fmla="*/ 118494 w 153919"/>
                <a:gd name="connsiteY6" fmla="*/ 2615 h 88298"/>
                <a:gd name="connsiteX7" fmla="*/ 10910 w 153919"/>
                <a:gd name="connsiteY7" fmla="*/ 64788 h 88298"/>
                <a:gd name="connsiteX8" fmla="*/ 10910 w 153919"/>
                <a:gd name="connsiteY8" fmla="*/ 72099 h 88298"/>
                <a:gd name="connsiteX9" fmla="*/ 28266 w 153919"/>
                <a:gd name="connsiteY9" fmla="*/ 81966 h 88298"/>
                <a:gd name="connsiteX10" fmla="*/ 41105 w 153919"/>
                <a:gd name="connsiteY10" fmla="*/ 81966 h 88298"/>
                <a:gd name="connsiteX11" fmla="*/ 148630 w 153919"/>
                <a:gd name="connsiteY11" fmla="*/ 19972 h 88298"/>
                <a:gd name="connsiteX12" fmla="*/ 153920 w 153919"/>
                <a:gd name="connsiteY12"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919" h="88298">
                  <a:moveTo>
                    <a:pt x="44493" y="85770"/>
                  </a:moveTo>
                  <a:cubicBezTo>
                    <a:pt x="37780" y="89142"/>
                    <a:pt x="29868" y="89142"/>
                    <a:pt x="23154" y="85770"/>
                  </a:cubicBezTo>
                  <a:lnTo>
                    <a:pt x="4491" y="75012"/>
                  </a:lnTo>
                  <a:cubicBezTo>
                    <a:pt x="1109" y="73946"/>
                    <a:pt x="-767" y="70340"/>
                    <a:pt x="299" y="66959"/>
                  </a:cubicBezTo>
                  <a:cubicBezTo>
                    <a:pt x="929" y="64962"/>
                    <a:pt x="2493" y="63397"/>
                    <a:pt x="4491" y="62767"/>
                  </a:cubicBezTo>
                  <a:lnTo>
                    <a:pt x="113858" y="0"/>
                  </a:lnTo>
                  <a:lnTo>
                    <a:pt x="118494" y="2615"/>
                  </a:lnTo>
                  <a:lnTo>
                    <a:pt x="10910" y="64788"/>
                  </a:lnTo>
                  <a:cubicBezTo>
                    <a:pt x="7344" y="66809"/>
                    <a:pt x="7344" y="70078"/>
                    <a:pt x="10910" y="72099"/>
                  </a:cubicBezTo>
                  <a:lnTo>
                    <a:pt x="28266" y="81966"/>
                  </a:lnTo>
                  <a:cubicBezTo>
                    <a:pt x="32306" y="83991"/>
                    <a:pt x="37065" y="83991"/>
                    <a:pt x="41105" y="81966"/>
                  </a:cubicBezTo>
                  <a:lnTo>
                    <a:pt x="148630" y="19972"/>
                  </a:lnTo>
                  <a:lnTo>
                    <a:pt x="153920" y="22943"/>
                  </a:lnTo>
                  <a:close/>
                </a:path>
              </a:pathLst>
            </a:custGeom>
            <a:solidFill>
              <a:srgbClr val="FAFAFA"/>
            </a:solidFill>
            <a:ln w="5944"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3B151632-C822-4793-87FF-B7A6FE4D75D1}"/>
                </a:ext>
              </a:extLst>
            </p:cNvPr>
            <p:cNvSpPr/>
            <p:nvPr/>
          </p:nvSpPr>
          <p:spPr>
            <a:xfrm>
              <a:off x="8467867" y="2069480"/>
              <a:ext cx="153827" cy="283555"/>
            </a:xfrm>
            <a:custGeom>
              <a:avLst/>
              <a:gdLst>
                <a:gd name="connsiteX0" fmla="*/ 153828 w 153827"/>
                <a:gd name="connsiteY0" fmla="*/ 0 h 283555"/>
                <a:gd name="connsiteX1" fmla="*/ 153828 w 153827"/>
                <a:gd name="connsiteY1" fmla="*/ 218259 h 283555"/>
                <a:gd name="connsiteX2" fmla="*/ 44460 w 153827"/>
                <a:gd name="connsiteY2" fmla="*/ 281027 h 283555"/>
                <a:gd name="connsiteX3" fmla="*/ 23122 w 153827"/>
                <a:gd name="connsiteY3" fmla="*/ 281027 h 283555"/>
                <a:gd name="connsiteX4" fmla="*/ 4398 w 153827"/>
                <a:gd name="connsiteY4" fmla="*/ 270268 h 283555"/>
                <a:gd name="connsiteX5" fmla="*/ 0 w 153827"/>
                <a:gd name="connsiteY5" fmla="*/ 264325 h 283555"/>
                <a:gd name="connsiteX6" fmla="*/ 0 w 153827"/>
                <a:gd name="connsiteY6" fmla="*/ 45946 h 283555"/>
                <a:gd name="connsiteX7" fmla="*/ 4398 w 153827"/>
                <a:gd name="connsiteY7" fmla="*/ 51890 h 283555"/>
                <a:gd name="connsiteX8" fmla="*/ 23122 w 153827"/>
                <a:gd name="connsiteY8" fmla="*/ 62649 h 283555"/>
                <a:gd name="connsiteX9" fmla="*/ 44460 w 153827"/>
                <a:gd name="connsiteY9" fmla="*/ 62649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555">
                  <a:moveTo>
                    <a:pt x="153828" y="0"/>
                  </a:moveTo>
                  <a:lnTo>
                    <a:pt x="153828" y="218259"/>
                  </a:lnTo>
                  <a:lnTo>
                    <a:pt x="44460" y="281027"/>
                  </a:lnTo>
                  <a:cubicBezTo>
                    <a:pt x="37747" y="284398"/>
                    <a:pt x="29835" y="284398"/>
                    <a:pt x="23122" y="281027"/>
                  </a:cubicBezTo>
                  <a:lnTo>
                    <a:pt x="4398" y="270268"/>
                  </a:lnTo>
                  <a:cubicBezTo>
                    <a:pt x="1980" y="269209"/>
                    <a:pt x="306" y="266947"/>
                    <a:pt x="0" y="264325"/>
                  </a:cubicBezTo>
                  <a:lnTo>
                    <a:pt x="0" y="45946"/>
                  </a:lnTo>
                  <a:cubicBezTo>
                    <a:pt x="306" y="48568"/>
                    <a:pt x="1980" y="50831"/>
                    <a:pt x="4398" y="51890"/>
                  </a:cubicBezTo>
                  <a:lnTo>
                    <a:pt x="23122" y="62649"/>
                  </a:lnTo>
                  <a:cubicBezTo>
                    <a:pt x="29835" y="66020"/>
                    <a:pt x="37747" y="66020"/>
                    <a:pt x="44460" y="62649"/>
                  </a:cubicBezTo>
                  <a:close/>
                </a:path>
              </a:pathLst>
            </a:custGeom>
            <a:solidFill>
              <a:srgbClr val="E0E0E0"/>
            </a:solidFill>
            <a:ln w="5944"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D1C7D96E-E4F1-4C60-B558-65E86106A129}"/>
                </a:ext>
              </a:extLst>
            </p:cNvPr>
            <p:cNvSpPr/>
            <p:nvPr/>
          </p:nvSpPr>
          <p:spPr>
            <a:xfrm>
              <a:off x="8467688" y="2115604"/>
              <a:ext cx="33761" cy="237402"/>
            </a:xfrm>
            <a:custGeom>
              <a:avLst/>
              <a:gdLst>
                <a:gd name="connsiteX0" fmla="*/ 33761 w 33761"/>
                <a:gd name="connsiteY0" fmla="*/ 19258 h 237402"/>
                <a:gd name="connsiteX1" fmla="*/ 23122 w 33761"/>
                <a:gd name="connsiteY1" fmla="*/ 16702 h 237402"/>
                <a:gd name="connsiteX2" fmla="*/ 4398 w 33761"/>
                <a:gd name="connsiteY2" fmla="*/ 5944 h 237402"/>
                <a:gd name="connsiteX3" fmla="*/ 0 w 33761"/>
                <a:gd name="connsiteY3" fmla="*/ 0 h 237402"/>
                <a:gd name="connsiteX4" fmla="*/ 0 w 33761"/>
                <a:gd name="connsiteY4" fmla="*/ 218200 h 237402"/>
                <a:gd name="connsiteX5" fmla="*/ 4398 w 33761"/>
                <a:gd name="connsiteY5" fmla="*/ 224144 h 237402"/>
                <a:gd name="connsiteX6" fmla="*/ 23122 w 33761"/>
                <a:gd name="connsiteY6" fmla="*/ 234902 h 237402"/>
                <a:gd name="connsiteX7" fmla="*/ 33761 w 33761"/>
                <a:gd name="connsiteY7" fmla="*/ 237399 h 23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2">
                  <a:moveTo>
                    <a:pt x="33761" y="19258"/>
                  </a:moveTo>
                  <a:cubicBezTo>
                    <a:pt x="30057" y="19309"/>
                    <a:pt x="26399" y="18430"/>
                    <a:pt x="23122" y="16702"/>
                  </a:cubicBezTo>
                  <a:lnTo>
                    <a:pt x="4398" y="5944"/>
                  </a:lnTo>
                  <a:cubicBezTo>
                    <a:pt x="1980" y="4885"/>
                    <a:pt x="306" y="2622"/>
                    <a:pt x="0" y="0"/>
                  </a:cubicBezTo>
                  <a:lnTo>
                    <a:pt x="0" y="218200"/>
                  </a:lnTo>
                  <a:cubicBezTo>
                    <a:pt x="306" y="220822"/>
                    <a:pt x="1980" y="223085"/>
                    <a:pt x="4398" y="224144"/>
                  </a:cubicBezTo>
                  <a:lnTo>
                    <a:pt x="23122" y="234902"/>
                  </a:lnTo>
                  <a:cubicBezTo>
                    <a:pt x="26404" y="236609"/>
                    <a:pt x="30062" y="237467"/>
                    <a:pt x="33761" y="237399"/>
                  </a:cubicBezTo>
                  <a:close/>
                </a:path>
              </a:pathLst>
            </a:custGeom>
            <a:solidFill>
              <a:srgbClr val="F0F0F0"/>
            </a:solidFill>
            <a:ln w="5944"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E7ABECA1-C613-4A4C-9BC4-6CAED879E5A3}"/>
                </a:ext>
              </a:extLst>
            </p:cNvPr>
            <p:cNvSpPr/>
            <p:nvPr/>
          </p:nvSpPr>
          <p:spPr>
            <a:xfrm>
              <a:off x="7973454" y="1624580"/>
              <a:ext cx="776568" cy="464930"/>
            </a:xfrm>
            <a:custGeom>
              <a:avLst/>
              <a:gdLst>
                <a:gd name="connsiteX0" fmla="*/ 0 w 776568"/>
                <a:gd name="connsiteY0" fmla="*/ 115549 h 464930"/>
                <a:gd name="connsiteX1" fmla="*/ 200071 w 776568"/>
                <a:gd name="connsiteY1" fmla="*/ 0 h 464930"/>
                <a:gd name="connsiteX2" fmla="*/ 776568 w 776568"/>
                <a:gd name="connsiteY2" fmla="*/ 332917 h 464930"/>
                <a:gd name="connsiteX3" fmla="*/ 776568 w 776568"/>
                <a:gd name="connsiteY3" fmla="*/ 349441 h 464930"/>
                <a:gd name="connsiteX4" fmla="*/ 576438 w 776568"/>
                <a:gd name="connsiteY4" fmla="*/ 464931 h 464930"/>
                <a:gd name="connsiteX5" fmla="*/ 0 w 776568"/>
                <a:gd name="connsiteY5" fmla="*/ 132014 h 464930"/>
                <a:gd name="connsiteX6" fmla="*/ 0 w 776568"/>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68" h="464930">
                  <a:moveTo>
                    <a:pt x="0" y="115549"/>
                  </a:moveTo>
                  <a:lnTo>
                    <a:pt x="200071" y="0"/>
                  </a:lnTo>
                  <a:lnTo>
                    <a:pt x="776568" y="332917"/>
                  </a:lnTo>
                  <a:lnTo>
                    <a:pt x="776568" y="349441"/>
                  </a:lnTo>
                  <a:lnTo>
                    <a:pt x="576438" y="464931"/>
                  </a:lnTo>
                  <a:lnTo>
                    <a:pt x="0" y="132014"/>
                  </a:lnTo>
                  <a:lnTo>
                    <a:pt x="0" y="115549"/>
                  </a:lnTo>
                  <a:close/>
                </a:path>
              </a:pathLst>
            </a:custGeom>
            <a:solidFill>
              <a:srgbClr val="EBEBEB"/>
            </a:solidFill>
            <a:ln w="5944"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8D7779DC-96CF-43F8-BC64-E9FAF3572184}"/>
                </a:ext>
              </a:extLst>
            </p:cNvPr>
            <p:cNvSpPr/>
            <p:nvPr/>
          </p:nvSpPr>
          <p:spPr>
            <a:xfrm>
              <a:off x="7973454" y="1624580"/>
              <a:ext cx="776568" cy="448466"/>
            </a:xfrm>
            <a:custGeom>
              <a:avLst/>
              <a:gdLst>
                <a:gd name="connsiteX0" fmla="*/ 576438 w 776568"/>
                <a:gd name="connsiteY0" fmla="*/ 448466 h 448466"/>
                <a:gd name="connsiteX1" fmla="*/ 0 w 776568"/>
                <a:gd name="connsiteY1" fmla="*/ 115549 h 448466"/>
                <a:gd name="connsiteX2" fmla="*/ 200071 w 776568"/>
                <a:gd name="connsiteY2" fmla="*/ 0 h 448466"/>
                <a:gd name="connsiteX3" fmla="*/ 776568 w 776568"/>
                <a:gd name="connsiteY3" fmla="*/ 332917 h 448466"/>
                <a:gd name="connsiteX4" fmla="*/ 576438 w 776568"/>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68" h="448466">
                  <a:moveTo>
                    <a:pt x="576438" y="448466"/>
                  </a:moveTo>
                  <a:lnTo>
                    <a:pt x="0" y="115549"/>
                  </a:lnTo>
                  <a:lnTo>
                    <a:pt x="200071" y="0"/>
                  </a:lnTo>
                  <a:lnTo>
                    <a:pt x="776568" y="332917"/>
                  </a:lnTo>
                  <a:lnTo>
                    <a:pt x="576438" y="448466"/>
                  </a:lnTo>
                  <a:close/>
                </a:path>
              </a:pathLst>
            </a:custGeom>
            <a:solidFill>
              <a:srgbClr val="F5F5F5"/>
            </a:solidFill>
            <a:ln w="5944"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AE5CAA42-4E83-445D-A162-BC6476F66B7A}"/>
                </a:ext>
              </a:extLst>
            </p:cNvPr>
            <p:cNvSpPr/>
            <p:nvPr/>
          </p:nvSpPr>
          <p:spPr>
            <a:xfrm>
              <a:off x="8549892" y="1957497"/>
              <a:ext cx="200130" cy="132013"/>
            </a:xfrm>
            <a:custGeom>
              <a:avLst/>
              <a:gdLst>
                <a:gd name="connsiteX0" fmla="*/ 0 w 200130"/>
                <a:gd name="connsiteY0" fmla="*/ 115549 h 132013"/>
                <a:gd name="connsiteX1" fmla="*/ 0 w 200130"/>
                <a:gd name="connsiteY1" fmla="*/ 132014 h 132013"/>
                <a:gd name="connsiteX2" fmla="*/ 200130 w 200130"/>
                <a:gd name="connsiteY2" fmla="*/ 16524 h 132013"/>
                <a:gd name="connsiteX3" fmla="*/ 200130 w 200130"/>
                <a:gd name="connsiteY3" fmla="*/ 0 h 132013"/>
                <a:gd name="connsiteX4" fmla="*/ 0 w 200130"/>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32013">
                  <a:moveTo>
                    <a:pt x="0" y="115549"/>
                  </a:moveTo>
                  <a:lnTo>
                    <a:pt x="0" y="132014"/>
                  </a:lnTo>
                  <a:lnTo>
                    <a:pt x="200130" y="16524"/>
                  </a:lnTo>
                  <a:lnTo>
                    <a:pt x="200130" y="0"/>
                  </a:lnTo>
                  <a:lnTo>
                    <a:pt x="0" y="115549"/>
                  </a:lnTo>
                  <a:close/>
                </a:path>
              </a:pathLst>
            </a:custGeom>
            <a:solidFill>
              <a:srgbClr val="E0E0E0"/>
            </a:solidFill>
            <a:ln w="5944"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B3E19D22-1720-41DF-9110-9DCA0E9FC724}"/>
                </a:ext>
              </a:extLst>
            </p:cNvPr>
            <p:cNvSpPr/>
            <p:nvPr/>
          </p:nvSpPr>
          <p:spPr>
            <a:xfrm>
              <a:off x="8022788" y="1468731"/>
              <a:ext cx="150320" cy="291072"/>
            </a:xfrm>
            <a:custGeom>
              <a:avLst/>
              <a:gdLst>
                <a:gd name="connsiteX0" fmla="*/ 114717 w 150320"/>
                <a:gd name="connsiteY0" fmla="*/ 0 h 291072"/>
                <a:gd name="connsiteX1" fmla="*/ 0 w 150320"/>
                <a:gd name="connsiteY1" fmla="*/ 66274 h 291072"/>
                <a:gd name="connsiteX2" fmla="*/ 35663 w 150320"/>
                <a:gd name="connsiteY2" fmla="*/ 291072 h 291072"/>
                <a:gd name="connsiteX3" fmla="*/ 150321 w 150320"/>
                <a:gd name="connsiteY3" fmla="*/ 224798 h 291072"/>
                <a:gd name="connsiteX4" fmla="*/ 114717 w 150320"/>
                <a:gd name="connsiteY4" fmla="*/ 0 h 29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20" h="291072">
                  <a:moveTo>
                    <a:pt x="114717" y="0"/>
                  </a:moveTo>
                  <a:lnTo>
                    <a:pt x="0" y="66274"/>
                  </a:lnTo>
                  <a:lnTo>
                    <a:pt x="35663" y="291072"/>
                  </a:lnTo>
                  <a:lnTo>
                    <a:pt x="150321" y="224798"/>
                  </a:lnTo>
                  <a:lnTo>
                    <a:pt x="114717" y="0"/>
                  </a:lnTo>
                  <a:close/>
                </a:path>
              </a:pathLst>
            </a:custGeom>
            <a:solidFill>
              <a:srgbClr val="EBEBEB"/>
            </a:solidFill>
            <a:ln w="5944"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53FF5C48-1B0F-4412-BC38-915FCB59AFF6}"/>
                </a:ext>
              </a:extLst>
            </p:cNvPr>
            <p:cNvSpPr/>
            <p:nvPr/>
          </p:nvSpPr>
          <p:spPr>
            <a:xfrm>
              <a:off x="8027306" y="1474497"/>
              <a:ext cx="140810" cy="74892"/>
            </a:xfrm>
            <a:custGeom>
              <a:avLst/>
              <a:gdLst>
                <a:gd name="connsiteX0" fmla="*/ 0 w 140810"/>
                <a:gd name="connsiteY0" fmla="*/ 63600 h 74892"/>
                <a:gd name="connsiteX1" fmla="*/ 111091 w 140810"/>
                <a:gd name="connsiteY1" fmla="*/ 0 h 74892"/>
                <a:gd name="connsiteX2" fmla="*/ 140811 w 140810"/>
                <a:gd name="connsiteY2" fmla="*/ 11472 h 74892"/>
                <a:gd name="connsiteX3" fmla="*/ 30730 w 140810"/>
                <a:gd name="connsiteY3" fmla="*/ 74893 h 74892"/>
                <a:gd name="connsiteX4" fmla="*/ 0 w 140810"/>
                <a:gd name="connsiteY4" fmla="*/ 63600 h 74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810" h="74892">
                  <a:moveTo>
                    <a:pt x="0" y="63600"/>
                  </a:moveTo>
                  <a:lnTo>
                    <a:pt x="111091" y="0"/>
                  </a:lnTo>
                  <a:cubicBezTo>
                    <a:pt x="119813" y="6377"/>
                    <a:pt x="130066" y="10335"/>
                    <a:pt x="140811" y="11472"/>
                  </a:cubicBezTo>
                  <a:lnTo>
                    <a:pt x="30730" y="74893"/>
                  </a:lnTo>
                  <a:cubicBezTo>
                    <a:pt x="20086" y="72324"/>
                    <a:pt x="9775" y="68534"/>
                    <a:pt x="0" y="63600"/>
                  </a:cubicBezTo>
                  <a:close/>
                </a:path>
              </a:pathLst>
            </a:custGeom>
            <a:solidFill>
              <a:srgbClr val="FFFFFF"/>
            </a:solidFill>
            <a:ln w="5944"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BB4AB3DC-19B1-4D54-A379-01677205006D}"/>
                </a:ext>
              </a:extLst>
            </p:cNvPr>
            <p:cNvSpPr/>
            <p:nvPr/>
          </p:nvSpPr>
          <p:spPr>
            <a:xfrm>
              <a:off x="8018681" y="1466532"/>
              <a:ext cx="159777" cy="84783"/>
            </a:xfrm>
            <a:custGeom>
              <a:avLst/>
              <a:gdLst>
                <a:gd name="connsiteX0" fmla="*/ 50707 w 159777"/>
                <a:gd name="connsiteY0" fmla="*/ 81907 h 84783"/>
                <a:gd name="connsiteX1" fmla="*/ 27585 w 159777"/>
                <a:gd name="connsiteY1" fmla="*/ 82917 h 84783"/>
                <a:gd name="connsiteX2" fmla="*/ 5712 w 159777"/>
                <a:gd name="connsiteY2" fmla="*/ 74001 h 84783"/>
                <a:gd name="connsiteX3" fmla="*/ 3929 w 159777"/>
                <a:gd name="connsiteY3" fmla="*/ 62827 h 84783"/>
                <a:gd name="connsiteX4" fmla="*/ 113415 w 159777"/>
                <a:gd name="connsiteY4" fmla="*/ 0 h 84783"/>
                <a:gd name="connsiteX5" fmla="*/ 118824 w 159777"/>
                <a:gd name="connsiteY5" fmla="*/ 2199 h 84783"/>
                <a:gd name="connsiteX6" fmla="*/ 11240 w 159777"/>
                <a:gd name="connsiteY6" fmla="*/ 64313 h 84783"/>
                <a:gd name="connsiteX7" fmla="*/ 12310 w 159777"/>
                <a:gd name="connsiteY7" fmla="*/ 71029 h 84783"/>
                <a:gd name="connsiteX8" fmla="*/ 32400 w 159777"/>
                <a:gd name="connsiteY8" fmla="*/ 79291 h 84783"/>
                <a:gd name="connsiteX9" fmla="*/ 46249 w 159777"/>
                <a:gd name="connsiteY9" fmla="*/ 78697 h 84783"/>
                <a:gd name="connsiteX10" fmla="*/ 153833 w 159777"/>
                <a:gd name="connsiteY10" fmla="*/ 16643 h 84783"/>
                <a:gd name="connsiteX11" fmla="*/ 159777 w 159777"/>
                <a:gd name="connsiteY11" fmla="*/ 19139 h 8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777" h="84783">
                  <a:moveTo>
                    <a:pt x="50707" y="81907"/>
                  </a:moveTo>
                  <a:cubicBezTo>
                    <a:pt x="43453" y="85354"/>
                    <a:pt x="35112" y="85718"/>
                    <a:pt x="27585" y="82917"/>
                  </a:cubicBezTo>
                  <a:lnTo>
                    <a:pt x="5712" y="74001"/>
                  </a:lnTo>
                  <a:cubicBezTo>
                    <a:pt x="-1124" y="71208"/>
                    <a:pt x="-1956" y="66215"/>
                    <a:pt x="3929" y="62827"/>
                  </a:cubicBezTo>
                  <a:lnTo>
                    <a:pt x="113415" y="0"/>
                  </a:lnTo>
                  <a:lnTo>
                    <a:pt x="118824" y="2199"/>
                  </a:lnTo>
                  <a:lnTo>
                    <a:pt x="11240" y="64313"/>
                  </a:lnTo>
                  <a:cubicBezTo>
                    <a:pt x="7673" y="66334"/>
                    <a:pt x="8149" y="69365"/>
                    <a:pt x="12310" y="71029"/>
                  </a:cubicBezTo>
                  <a:lnTo>
                    <a:pt x="32400" y="79291"/>
                  </a:lnTo>
                  <a:cubicBezTo>
                    <a:pt x="36908" y="80969"/>
                    <a:pt x="41902" y="80755"/>
                    <a:pt x="46249" y="78697"/>
                  </a:cubicBezTo>
                  <a:lnTo>
                    <a:pt x="153833" y="16643"/>
                  </a:lnTo>
                  <a:lnTo>
                    <a:pt x="159777" y="19139"/>
                  </a:lnTo>
                  <a:close/>
                </a:path>
              </a:pathLst>
            </a:custGeom>
            <a:solidFill>
              <a:srgbClr val="FAFAFA"/>
            </a:solidFill>
            <a:ln w="5944"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A82826EC-7CB7-4E75-93F0-18EC2E106A3B}"/>
                </a:ext>
              </a:extLst>
            </p:cNvPr>
            <p:cNvSpPr/>
            <p:nvPr/>
          </p:nvSpPr>
          <p:spPr>
            <a:xfrm>
              <a:off x="8018450" y="1485612"/>
              <a:ext cx="196029" cy="290501"/>
            </a:xfrm>
            <a:custGeom>
              <a:avLst/>
              <a:gdLst>
                <a:gd name="connsiteX0" fmla="*/ 160366 w 196029"/>
                <a:gd name="connsiteY0" fmla="*/ 0 h 290501"/>
                <a:gd name="connsiteX1" fmla="*/ 196029 w 196029"/>
                <a:gd name="connsiteY1" fmla="*/ 224798 h 290501"/>
                <a:gd name="connsiteX2" fmla="*/ 86543 w 196029"/>
                <a:gd name="connsiteY2" fmla="*/ 287625 h 290501"/>
                <a:gd name="connsiteX3" fmla="*/ 63421 w 196029"/>
                <a:gd name="connsiteY3" fmla="*/ 288635 h 290501"/>
                <a:gd name="connsiteX4" fmla="*/ 41607 w 196029"/>
                <a:gd name="connsiteY4" fmla="*/ 279719 h 290501"/>
                <a:gd name="connsiteX5" fmla="*/ 35663 w 196029"/>
                <a:gd name="connsiteY5" fmla="*/ 274370 h 290501"/>
                <a:gd name="connsiteX6" fmla="*/ 0 w 196029"/>
                <a:gd name="connsiteY6" fmla="*/ 49513 h 290501"/>
                <a:gd name="connsiteX7" fmla="*/ 5647 w 196029"/>
                <a:gd name="connsiteY7" fmla="*/ 54922 h 290501"/>
                <a:gd name="connsiteX8" fmla="*/ 27520 w 196029"/>
                <a:gd name="connsiteY8" fmla="*/ 63897 h 290501"/>
                <a:gd name="connsiteX9" fmla="*/ 50642 w 196029"/>
                <a:gd name="connsiteY9" fmla="*/ 62827 h 29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029" h="290501">
                  <a:moveTo>
                    <a:pt x="160366" y="0"/>
                  </a:moveTo>
                  <a:lnTo>
                    <a:pt x="196029" y="224798"/>
                  </a:lnTo>
                  <a:lnTo>
                    <a:pt x="86543" y="287625"/>
                  </a:lnTo>
                  <a:cubicBezTo>
                    <a:pt x="79289" y="291072"/>
                    <a:pt x="70948" y="291436"/>
                    <a:pt x="63421" y="288635"/>
                  </a:cubicBezTo>
                  <a:lnTo>
                    <a:pt x="41607" y="279719"/>
                  </a:lnTo>
                  <a:cubicBezTo>
                    <a:pt x="38160" y="278352"/>
                    <a:pt x="36258" y="276391"/>
                    <a:pt x="35663" y="274370"/>
                  </a:cubicBezTo>
                  <a:lnTo>
                    <a:pt x="0" y="49513"/>
                  </a:lnTo>
                  <a:cubicBezTo>
                    <a:pt x="297" y="51593"/>
                    <a:pt x="2259" y="53554"/>
                    <a:pt x="5647" y="54922"/>
                  </a:cubicBezTo>
                  <a:lnTo>
                    <a:pt x="27520" y="63897"/>
                  </a:lnTo>
                  <a:cubicBezTo>
                    <a:pt x="35055" y="66679"/>
                    <a:pt x="43396" y="66294"/>
                    <a:pt x="50642" y="62827"/>
                  </a:cubicBezTo>
                  <a:close/>
                </a:path>
              </a:pathLst>
            </a:custGeom>
            <a:solidFill>
              <a:srgbClr val="E0E0E0"/>
            </a:solidFill>
            <a:ln w="5944"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4B0E8B3B-E79B-462C-8930-03D659E2C441}"/>
                </a:ext>
              </a:extLst>
            </p:cNvPr>
            <p:cNvSpPr/>
            <p:nvPr/>
          </p:nvSpPr>
          <p:spPr>
            <a:xfrm>
              <a:off x="8018747" y="1535124"/>
              <a:ext cx="75309" cy="241010"/>
            </a:xfrm>
            <a:custGeom>
              <a:avLst/>
              <a:gdLst>
                <a:gd name="connsiteX0" fmla="*/ 39408 w 75309"/>
                <a:gd name="connsiteY0" fmla="*/ 16167 h 241010"/>
                <a:gd name="connsiteX1" fmla="*/ 27520 w 75309"/>
                <a:gd name="connsiteY1" fmla="*/ 14384 h 241010"/>
                <a:gd name="connsiteX2" fmla="*/ 5647 w 75309"/>
                <a:gd name="connsiteY2" fmla="*/ 5409 h 241010"/>
                <a:gd name="connsiteX3" fmla="*/ 0 w 75309"/>
                <a:gd name="connsiteY3" fmla="*/ 0 h 241010"/>
                <a:gd name="connsiteX4" fmla="*/ 35663 w 75309"/>
                <a:gd name="connsiteY4" fmla="*/ 224857 h 241010"/>
                <a:gd name="connsiteX5" fmla="*/ 41607 w 75309"/>
                <a:gd name="connsiteY5" fmla="*/ 230207 h 241010"/>
                <a:gd name="connsiteX6" fmla="*/ 63421 w 75309"/>
                <a:gd name="connsiteY6" fmla="*/ 239122 h 241010"/>
                <a:gd name="connsiteX7" fmla="*/ 75309 w 75309"/>
                <a:gd name="connsiteY7" fmla="*/ 240965 h 24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09" h="241010">
                  <a:moveTo>
                    <a:pt x="39408" y="16167"/>
                  </a:moveTo>
                  <a:cubicBezTo>
                    <a:pt x="35365" y="16389"/>
                    <a:pt x="31320" y="15782"/>
                    <a:pt x="27520" y="14384"/>
                  </a:cubicBezTo>
                  <a:lnTo>
                    <a:pt x="5647" y="5409"/>
                  </a:lnTo>
                  <a:cubicBezTo>
                    <a:pt x="2259" y="4042"/>
                    <a:pt x="297" y="2080"/>
                    <a:pt x="0" y="0"/>
                  </a:cubicBezTo>
                  <a:lnTo>
                    <a:pt x="35663" y="224857"/>
                  </a:lnTo>
                  <a:cubicBezTo>
                    <a:pt x="36020" y="226878"/>
                    <a:pt x="37922" y="228840"/>
                    <a:pt x="41607" y="230207"/>
                  </a:cubicBezTo>
                  <a:lnTo>
                    <a:pt x="63421" y="239122"/>
                  </a:lnTo>
                  <a:cubicBezTo>
                    <a:pt x="67211" y="240564"/>
                    <a:pt x="71261" y="241192"/>
                    <a:pt x="75309" y="240965"/>
                  </a:cubicBezTo>
                  <a:close/>
                </a:path>
              </a:pathLst>
            </a:custGeom>
            <a:solidFill>
              <a:srgbClr val="F0F0F0"/>
            </a:solidFill>
            <a:ln w="5944"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C3E0BC1E-A632-4E5F-96B5-FA63CB7EDC79}"/>
                </a:ext>
              </a:extLst>
            </p:cNvPr>
            <p:cNvSpPr/>
            <p:nvPr/>
          </p:nvSpPr>
          <p:spPr>
            <a:xfrm>
              <a:off x="8170553" y="1537859"/>
              <a:ext cx="114716" cy="284474"/>
            </a:xfrm>
            <a:custGeom>
              <a:avLst/>
              <a:gdLst>
                <a:gd name="connsiteX0" fmla="*/ 114717 w 114716"/>
                <a:gd name="connsiteY0" fmla="*/ 0 h 284474"/>
                <a:gd name="connsiteX1" fmla="*/ 0 w 114716"/>
                <a:gd name="connsiteY1" fmla="*/ 66274 h 284474"/>
                <a:gd name="connsiteX2" fmla="*/ 0 w 114716"/>
                <a:gd name="connsiteY2" fmla="*/ 284474 h 284474"/>
                <a:gd name="connsiteX3" fmla="*/ 114717 w 114716"/>
                <a:gd name="connsiteY3" fmla="*/ 218200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74"/>
                  </a:lnTo>
                  <a:lnTo>
                    <a:pt x="0" y="284474"/>
                  </a:lnTo>
                  <a:lnTo>
                    <a:pt x="114717" y="218200"/>
                  </a:lnTo>
                  <a:lnTo>
                    <a:pt x="114717" y="0"/>
                  </a:lnTo>
                  <a:close/>
                </a:path>
              </a:pathLst>
            </a:custGeom>
            <a:solidFill>
              <a:srgbClr val="EBEBEB"/>
            </a:solidFill>
            <a:ln w="5944"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EC85D61F-0227-48AE-A63B-CC6E5F579DEA}"/>
                </a:ext>
              </a:extLst>
            </p:cNvPr>
            <p:cNvSpPr/>
            <p:nvPr/>
          </p:nvSpPr>
          <p:spPr>
            <a:xfrm>
              <a:off x="8174239" y="1544040"/>
              <a:ext cx="136412" cy="77270"/>
            </a:xfrm>
            <a:custGeom>
              <a:avLst/>
              <a:gdLst>
                <a:gd name="connsiteX0" fmla="*/ 0 w 136412"/>
                <a:gd name="connsiteY0" fmla="*/ 63718 h 77270"/>
                <a:gd name="connsiteX1" fmla="*/ 111032 w 136412"/>
                <a:gd name="connsiteY1" fmla="*/ 0 h 77270"/>
                <a:gd name="connsiteX2" fmla="*/ 136412 w 136412"/>
                <a:gd name="connsiteY2" fmla="*/ 13849 h 77270"/>
                <a:gd name="connsiteX3" fmla="*/ 26331 w 136412"/>
                <a:gd name="connsiteY3" fmla="*/ 77270 h 77270"/>
                <a:gd name="connsiteX4" fmla="*/ 0 w 136412"/>
                <a:gd name="connsiteY4" fmla="*/ 63718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718"/>
                  </a:moveTo>
                  <a:lnTo>
                    <a:pt x="111032" y="0"/>
                  </a:lnTo>
                  <a:cubicBezTo>
                    <a:pt x="117804" y="7197"/>
                    <a:pt x="126695" y="12048"/>
                    <a:pt x="136412" y="13849"/>
                  </a:cubicBezTo>
                  <a:lnTo>
                    <a:pt x="26331" y="77270"/>
                  </a:lnTo>
                  <a:cubicBezTo>
                    <a:pt x="16980" y="73969"/>
                    <a:pt x="8122" y="69409"/>
                    <a:pt x="0" y="63718"/>
                  </a:cubicBezTo>
                  <a:close/>
                </a:path>
              </a:pathLst>
            </a:custGeom>
            <a:solidFill>
              <a:srgbClr val="FFFFFF"/>
            </a:solidFill>
            <a:ln w="5944"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45374E5A-05D8-486F-A641-FF138195C592}"/>
                </a:ext>
              </a:extLst>
            </p:cNvPr>
            <p:cNvSpPr/>
            <p:nvPr/>
          </p:nvSpPr>
          <p:spPr>
            <a:xfrm>
              <a:off x="8167144" y="1535184"/>
              <a:ext cx="153849" cy="88298"/>
            </a:xfrm>
            <a:custGeom>
              <a:avLst/>
              <a:gdLst>
                <a:gd name="connsiteX0" fmla="*/ 44422 w 153849"/>
                <a:gd name="connsiteY0" fmla="*/ 85770 h 88298"/>
                <a:gd name="connsiteX1" fmla="*/ 23084 w 153849"/>
                <a:gd name="connsiteY1" fmla="*/ 85770 h 88298"/>
                <a:gd name="connsiteX2" fmla="*/ 4361 w 153849"/>
                <a:gd name="connsiteY2" fmla="*/ 75071 h 88298"/>
                <a:gd name="connsiteX3" fmla="*/ 358 w 153849"/>
                <a:gd name="connsiteY3" fmla="*/ 66829 h 88298"/>
                <a:gd name="connsiteX4" fmla="*/ 4361 w 153849"/>
                <a:gd name="connsiteY4" fmla="*/ 62827 h 88298"/>
                <a:gd name="connsiteX5" fmla="*/ 113788 w 153849"/>
                <a:gd name="connsiteY5" fmla="*/ 0 h 88298"/>
                <a:gd name="connsiteX6" fmla="*/ 118424 w 153849"/>
                <a:gd name="connsiteY6" fmla="*/ 2675 h 88298"/>
                <a:gd name="connsiteX7" fmla="*/ 10840 w 153849"/>
                <a:gd name="connsiteY7" fmla="*/ 64788 h 88298"/>
                <a:gd name="connsiteX8" fmla="*/ 8315 w 153849"/>
                <a:gd name="connsiteY8" fmla="*/ 69634 h 88298"/>
                <a:gd name="connsiteX9" fmla="*/ 10840 w 153849"/>
                <a:gd name="connsiteY9" fmla="*/ 72159 h 88298"/>
                <a:gd name="connsiteX10" fmla="*/ 28196 w 153849"/>
                <a:gd name="connsiteY10" fmla="*/ 82026 h 88298"/>
                <a:gd name="connsiteX11" fmla="*/ 41034 w 153849"/>
                <a:gd name="connsiteY11" fmla="*/ 82026 h 88298"/>
                <a:gd name="connsiteX12" fmla="*/ 148559 w 153849"/>
                <a:gd name="connsiteY12" fmla="*/ 19971 h 88298"/>
                <a:gd name="connsiteX13" fmla="*/ 153849 w 153849"/>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849" h="88298">
                  <a:moveTo>
                    <a:pt x="44422" y="85770"/>
                  </a:moveTo>
                  <a:cubicBezTo>
                    <a:pt x="37709" y="89141"/>
                    <a:pt x="29797" y="89141"/>
                    <a:pt x="23084" y="85770"/>
                  </a:cubicBezTo>
                  <a:lnTo>
                    <a:pt x="4361" y="75071"/>
                  </a:lnTo>
                  <a:cubicBezTo>
                    <a:pt x="980" y="73900"/>
                    <a:pt x="-812" y="70210"/>
                    <a:pt x="358" y="66829"/>
                  </a:cubicBezTo>
                  <a:cubicBezTo>
                    <a:pt x="1008" y="64952"/>
                    <a:pt x="2484" y="63477"/>
                    <a:pt x="4361" y="62827"/>
                  </a:cubicBezTo>
                  <a:lnTo>
                    <a:pt x="113788" y="0"/>
                  </a:lnTo>
                  <a:lnTo>
                    <a:pt x="118424" y="2675"/>
                  </a:lnTo>
                  <a:lnTo>
                    <a:pt x="10840" y="64788"/>
                  </a:lnTo>
                  <a:cubicBezTo>
                    <a:pt x="8804" y="65429"/>
                    <a:pt x="7674" y="67598"/>
                    <a:pt x="8315" y="69634"/>
                  </a:cubicBezTo>
                  <a:cubicBezTo>
                    <a:pt x="8693" y="70837"/>
                    <a:pt x="9636" y="71780"/>
                    <a:pt x="10840" y="72159"/>
                  </a:cubicBezTo>
                  <a:lnTo>
                    <a:pt x="28196" y="82026"/>
                  </a:lnTo>
                  <a:cubicBezTo>
                    <a:pt x="32236" y="84051"/>
                    <a:pt x="36994" y="84051"/>
                    <a:pt x="41034" y="82026"/>
                  </a:cubicBezTo>
                  <a:lnTo>
                    <a:pt x="148559" y="19971"/>
                  </a:lnTo>
                  <a:lnTo>
                    <a:pt x="153849" y="23003"/>
                  </a:lnTo>
                  <a:close/>
                </a:path>
              </a:pathLst>
            </a:custGeom>
            <a:solidFill>
              <a:srgbClr val="FAFAFA"/>
            </a:solidFill>
            <a:ln w="5944"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4E624E43-C9FF-464A-AC9D-BB1D9EF44270}"/>
                </a:ext>
              </a:extLst>
            </p:cNvPr>
            <p:cNvSpPr/>
            <p:nvPr/>
          </p:nvSpPr>
          <p:spPr>
            <a:xfrm>
              <a:off x="8167106" y="1558187"/>
              <a:ext cx="153530" cy="283495"/>
            </a:xfrm>
            <a:custGeom>
              <a:avLst/>
              <a:gdLst>
                <a:gd name="connsiteX0" fmla="*/ 153531 w 153530"/>
                <a:gd name="connsiteY0" fmla="*/ 0 h 283495"/>
                <a:gd name="connsiteX1" fmla="*/ 153531 w 153530"/>
                <a:gd name="connsiteY1" fmla="*/ 218200 h 283495"/>
                <a:gd name="connsiteX2" fmla="*/ 44460 w 153530"/>
                <a:gd name="connsiteY2" fmla="*/ 280967 h 283495"/>
                <a:gd name="connsiteX3" fmla="*/ 23122 w 153530"/>
                <a:gd name="connsiteY3" fmla="*/ 280967 h 283495"/>
                <a:gd name="connsiteX4" fmla="*/ 4399 w 153530"/>
                <a:gd name="connsiteY4" fmla="*/ 270268 h 283495"/>
                <a:gd name="connsiteX5" fmla="*/ 0 w 153530"/>
                <a:gd name="connsiteY5" fmla="*/ 264325 h 283495"/>
                <a:gd name="connsiteX6" fmla="*/ 0 w 153530"/>
                <a:gd name="connsiteY6" fmla="*/ 45887 h 283495"/>
                <a:gd name="connsiteX7" fmla="*/ 4398 w 153530"/>
                <a:gd name="connsiteY7" fmla="*/ 51831 h 283495"/>
                <a:gd name="connsiteX8" fmla="*/ 23122 w 153530"/>
                <a:gd name="connsiteY8" fmla="*/ 62589 h 283495"/>
                <a:gd name="connsiteX9" fmla="*/ 44460 w 153530"/>
                <a:gd name="connsiteY9" fmla="*/ 62589 h 28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30" h="283495">
                  <a:moveTo>
                    <a:pt x="153531" y="0"/>
                  </a:moveTo>
                  <a:lnTo>
                    <a:pt x="153531" y="218200"/>
                  </a:lnTo>
                  <a:lnTo>
                    <a:pt x="44460" y="280967"/>
                  </a:lnTo>
                  <a:cubicBezTo>
                    <a:pt x="37747" y="284339"/>
                    <a:pt x="29835" y="284339"/>
                    <a:pt x="23122" y="280967"/>
                  </a:cubicBezTo>
                  <a:lnTo>
                    <a:pt x="4399" y="270268"/>
                  </a:lnTo>
                  <a:cubicBezTo>
                    <a:pt x="1996" y="269190"/>
                    <a:pt x="329" y="266937"/>
                    <a:pt x="0" y="264325"/>
                  </a:cubicBezTo>
                  <a:lnTo>
                    <a:pt x="0" y="45887"/>
                  </a:lnTo>
                  <a:cubicBezTo>
                    <a:pt x="306" y="48509"/>
                    <a:pt x="1980" y="50771"/>
                    <a:pt x="4398" y="51831"/>
                  </a:cubicBezTo>
                  <a:lnTo>
                    <a:pt x="23122" y="62589"/>
                  </a:lnTo>
                  <a:cubicBezTo>
                    <a:pt x="29835" y="65960"/>
                    <a:pt x="37747" y="65960"/>
                    <a:pt x="44460" y="62589"/>
                  </a:cubicBezTo>
                  <a:close/>
                </a:path>
              </a:pathLst>
            </a:custGeom>
            <a:solidFill>
              <a:srgbClr val="E0E0E0"/>
            </a:solidFill>
            <a:ln w="5944"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63849F8D-1D41-48CA-AD9D-81CDFB5CD25E}"/>
                </a:ext>
              </a:extLst>
            </p:cNvPr>
            <p:cNvSpPr/>
            <p:nvPr/>
          </p:nvSpPr>
          <p:spPr>
            <a:xfrm>
              <a:off x="8166809" y="1604252"/>
              <a:ext cx="33761" cy="237464"/>
            </a:xfrm>
            <a:custGeom>
              <a:avLst/>
              <a:gdLst>
                <a:gd name="connsiteX0" fmla="*/ 33761 w 33761"/>
                <a:gd name="connsiteY0" fmla="*/ 19258 h 237464"/>
                <a:gd name="connsiteX1" fmla="*/ 23122 w 33761"/>
                <a:gd name="connsiteY1" fmla="*/ 16702 h 237464"/>
                <a:gd name="connsiteX2" fmla="*/ 4398 w 33761"/>
                <a:gd name="connsiteY2" fmla="*/ 5944 h 237464"/>
                <a:gd name="connsiteX3" fmla="*/ 0 w 33761"/>
                <a:gd name="connsiteY3" fmla="*/ 0 h 237464"/>
                <a:gd name="connsiteX4" fmla="*/ 0 w 33761"/>
                <a:gd name="connsiteY4" fmla="*/ 218259 h 237464"/>
                <a:gd name="connsiteX5" fmla="*/ 4398 w 33761"/>
                <a:gd name="connsiteY5" fmla="*/ 224203 h 237464"/>
                <a:gd name="connsiteX6" fmla="*/ 23122 w 33761"/>
                <a:gd name="connsiteY6" fmla="*/ 234902 h 237464"/>
                <a:gd name="connsiteX7" fmla="*/ 33761 w 33761"/>
                <a:gd name="connsiteY7" fmla="*/ 237458 h 237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64">
                  <a:moveTo>
                    <a:pt x="33761" y="19258"/>
                  </a:moveTo>
                  <a:cubicBezTo>
                    <a:pt x="30053" y="19345"/>
                    <a:pt x="26386" y="18465"/>
                    <a:pt x="23122" y="16702"/>
                  </a:cubicBezTo>
                  <a:lnTo>
                    <a:pt x="4398" y="5944"/>
                  </a:lnTo>
                  <a:cubicBezTo>
                    <a:pt x="1980" y="4885"/>
                    <a:pt x="306" y="2622"/>
                    <a:pt x="0" y="0"/>
                  </a:cubicBezTo>
                  <a:lnTo>
                    <a:pt x="0" y="218259"/>
                  </a:lnTo>
                  <a:cubicBezTo>
                    <a:pt x="329" y="220872"/>
                    <a:pt x="1996" y="223125"/>
                    <a:pt x="4398" y="224203"/>
                  </a:cubicBezTo>
                  <a:lnTo>
                    <a:pt x="23122" y="234902"/>
                  </a:lnTo>
                  <a:cubicBezTo>
                    <a:pt x="26386" y="236665"/>
                    <a:pt x="30053" y="237545"/>
                    <a:pt x="33761" y="237458"/>
                  </a:cubicBezTo>
                  <a:close/>
                </a:path>
              </a:pathLst>
            </a:custGeom>
            <a:solidFill>
              <a:srgbClr val="F0F0F0"/>
            </a:solidFill>
            <a:ln w="5944"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65FFA345-F904-4FE5-9E03-F14FF587A572}"/>
                </a:ext>
              </a:extLst>
            </p:cNvPr>
            <p:cNvSpPr/>
            <p:nvPr/>
          </p:nvSpPr>
          <p:spPr>
            <a:xfrm>
              <a:off x="8229041" y="1532687"/>
              <a:ext cx="114716" cy="323050"/>
            </a:xfrm>
            <a:custGeom>
              <a:avLst/>
              <a:gdLst>
                <a:gd name="connsiteX0" fmla="*/ 114717 w 114716"/>
                <a:gd name="connsiteY0" fmla="*/ 0 h 323050"/>
                <a:gd name="connsiteX1" fmla="*/ 0 w 114716"/>
                <a:gd name="connsiteY1" fmla="*/ 66215 h 323050"/>
                <a:gd name="connsiteX2" fmla="*/ 0 w 114716"/>
                <a:gd name="connsiteY2" fmla="*/ 323050 h 323050"/>
                <a:gd name="connsiteX3" fmla="*/ 114717 w 114716"/>
                <a:gd name="connsiteY3" fmla="*/ 256776 h 323050"/>
                <a:gd name="connsiteX4" fmla="*/ 114717 w 114716"/>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23050">
                  <a:moveTo>
                    <a:pt x="114717" y="0"/>
                  </a:moveTo>
                  <a:lnTo>
                    <a:pt x="0" y="66215"/>
                  </a:lnTo>
                  <a:lnTo>
                    <a:pt x="0" y="323050"/>
                  </a:lnTo>
                  <a:lnTo>
                    <a:pt x="114717" y="256776"/>
                  </a:lnTo>
                  <a:lnTo>
                    <a:pt x="114717" y="0"/>
                  </a:lnTo>
                  <a:close/>
                </a:path>
              </a:pathLst>
            </a:custGeom>
            <a:solidFill>
              <a:srgbClr val="E0E0E0"/>
            </a:solidFill>
            <a:ln w="5944"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F7E8C7D8-7F0A-4FF7-8E17-5A11ADF7C321}"/>
                </a:ext>
              </a:extLst>
            </p:cNvPr>
            <p:cNvSpPr/>
            <p:nvPr/>
          </p:nvSpPr>
          <p:spPr>
            <a:xfrm>
              <a:off x="8232726" y="1538869"/>
              <a:ext cx="136412" cy="77270"/>
            </a:xfrm>
            <a:custGeom>
              <a:avLst/>
              <a:gdLst>
                <a:gd name="connsiteX0" fmla="*/ 0 w 136412"/>
                <a:gd name="connsiteY0" fmla="*/ 63659 h 77270"/>
                <a:gd name="connsiteX1" fmla="*/ 111032 w 136412"/>
                <a:gd name="connsiteY1" fmla="*/ 0 h 77270"/>
                <a:gd name="connsiteX2" fmla="*/ 136412 w 136412"/>
                <a:gd name="connsiteY2" fmla="*/ 13849 h 77270"/>
                <a:gd name="connsiteX3" fmla="*/ 26391 w 136412"/>
                <a:gd name="connsiteY3" fmla="*/ 77270 h 77270"/>
                <a:gd name="connsiteX4" fmla="*/ 0 w 136412"/>
                <a:gd name="connsiteY4" fmla="*/ 63659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659"/>
                  </a:moveTo>
                  <a:lnTo>
                    <a:pt x="111032" y="0"/>
                  </a:lnTo>
                  <a:cubicBezTo>
                    <a:pt x="117809" y="7191"/>
                    <a:pt x="126698" y="12041"/>
                    <a:pt x="136412" y="13849"/>
                  </a:cubicBezTo>
                  <a:lnTo>
                    <a:pt x="26391" y="77270"/>
                  </a:lnTo>
                  <a:cubicBezTo>
                    <a:pt x="17022" y="73940"/>
                    <a:pt x="8145" y="69362"/>
                    <a:pt x="0" y="63659"/>
                  </a:cubicBezTo>
                  <a:close/>
                </a:path>
              </a:pathLst>
            </a:custGeom>
            <a:solidFill>
              <a:srgbClr val="FFFFFF"/>
            </a:solidFill>
            <a:ln w="5944"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1B308BC5-067C-48E6-8DC7-29CAD2FBDBBF}"/>
                </a:ext>
              </a:extLst>
            </p:cNvPr>
            <p:cNvSpPr/>
            <p:nvPr/>
          </p:nvSpPr>
          <p:spPr>
            <a:xfrm>
              <a:off x="8225334" y="1530250"/>
              <a:ext cx="153790" cy="88060"/>
            </a:xfrm>
            <a:custGeom>
              <a:avLst/>
              <a:gdLst>
                <a:gd name="connsiteX0" fmla="*/ 44363 w 153790"/>
                <a:gd name="connsiteY0" fmla="*/ 85532 h 88060"/>
                <a:gd name="connsiteX1" fmla="*/ 23025 w 153790"/>
                <a:gd name="connsiteY1" fmla="*/ 85532 h 88060"/>
                <a:gd name="connsiteX2" fmla="*/ 4361 w 153790"/>
                <a:gd name="connsiteY2" fmla="*/ 75012 h 88060"/>
                <a:gd name="connsiteX3" fmla="*/ 358 w 153790"/>
                <a:gd name="connsiteY3" fmla="*/ 66770 h 88060"/>
                <a:gd name="connsiteX4" fmla="*/ 4361 w 153790"/>
                <a:gd name="connsiteY4" fmla="*/ 62767 h 88060"/>
                <a:gd name="connsiteX5" fmla="*/ 113728 w 153790"/>
                <a:gd name="connsiteY5" fmla="*/ 0 h 88060"/>
                <a:gd name="connsiteX6" fmla="*/ 118424 w 153790"/>
                <a:gd name="connsiteY6" fmla="*/ 2675 h 88060"/>
                <a:gd name="connsiteX7" fmla="*/ 10780 w 153790"/>
                <a:gd name="connsiteY7" fmla="*/ 64788 h 88060"/>
                <a:gd name="connsiteX8" fmla="*/ 8440 w 153790"/>
                <a:gd name="connsiteY8" fmla="*/ 69818 h 88060"/>
                <a:gd name="connsiteX9" fmla="*/ 10780 w 153790"/>
                <a:gd name="connsiteY9" fmla="*/ 72159 h 88060"/>
                <a:gd name="connsiteX10" fmla="*/ 28136 w 153790"/>
                <a:gd name="connsiteY10" fmla="*/ 81966 h 88060"/>
                <a:gd name="connsiteX11" fmla="*/ 40975 w 153790"/>
                <a:gd name="connsiteY11" fmla="*/ 81966 h 88060"/>
                <a:gd name="connsiteX12" fmla="*/ 148559 w 153790"/>
                <a:gd name="connsiteY12" fmla="*/ 19971 h 88060"/>
                <a:gd name="connsiteX13" fmla="*/ 153790 w 153790"/>
                <a:gd name="connsiteY13" fmla="*/ 23003 h 8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060">
                  <a:moveTo>
                    <a:pt x="44363" y="85532"/>
                  </a:moveTo>
                  <a:cubicBezTo>
                    <a:pt x="37650" y="88904"/>
                    <a:pt x="29738" y="88904"/>
                    <a:pt x="23025" y="85532"/>
                  </a:cubicBezTo>
                  <a:lnTo>
                    <a:pt x="4361" y="75012"/>
                  </a:lnTo>
                  <a:cubicBezTo>
                    <a:pt x="980" y="73841"/>
                    <a:pt x="-812" y="70151"/>
                    <a:pt x="358" y="66770"/>
                  </a:cubicBezTo>
                  <a:cubicBezTo>
                    <a:pt x="1008" y="64893"/>
                    <a:pt x="2484" y="63417"/>
                    <a:pt x="4361" y="62767"/>
                  </a:cubicBezTo>
                  <a:lnTo>
                    <a:pt x="113728" y="0"/>
                  </a:lnTo>
                  <a:lnTo>
                    <a:pt x="118424" y="2675"/>
                  </a:lnTo>
                  <a:lnTo>
                    <a:pt x="10780" y="64788"/>
                  </a:lnTo>
                  <a:cubicBezTo>
                    <a:pt x="8745" y="65531"/>
                    <a:pt x="7697" y="67783"/>
                    <a:pt x="8440" y="69818"/>
                  </a:cubicBezTo>
                  <a:cubicBezTo>
                    <a:pt x="8837" y="70906"/>
                    <a:pt x="9693" y="71762"/>
                    <a:pt x="10780" y="72159"/>
                  </a:cubicBezTo>
                  <a:lnTo>
                    <a:pt x="28136" y="81966"/>
                  </a:lnTo>
                  <a:cubicBezTo>
                    <a:pt x="32176" y="83991"/>
                    <a:pt x="36935" y="83991"/>
                    <a:pt x="40975" y="81966"/>
                  </a:cubicBezTo>
                  <a:lnTo>
                    <a:pt x="148559"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CE6E6231-44F3-49E6-B884-BF9F0BDA6459}"/>
                </a:ext>
              </a:extLst>
            </p:cNvPr>
            <p:cNvSpPr/>
            <p:nvPr/>
          </p:nvSpPr>
          <p:spPr>
            <a:xfrm>
              <a:off x="8225297" y="1552956"/>
              <a:ext cx="153827" cy="322309"/>
            </a:xfrm>
            <a:custGeom>
              <a:avLst/>
              <a:gdLst>
                <a:gd name="connsiteX0" fmla="*/ 153828 w 153827"/>
                <a:gd name="connsiteY0" fmla="*/ 0 h 322309"/>
                <a:gd name="connsiteX1" fmla="*/ 153828 w 153827"/>
                <a:gd name="connsiteY1" fmla="*/ 256835 h 322309"/>
                <a:gd name="connsiteX2" fmla="*/ 44401 w 153827"/>
                <a:gd name="connsiteY2" fmla="*/ 319781 h 322309"/>
                <a:gd name="connsiteX3" fmla="*/ 23062 w 153827"/>
                <a:gd name="connsiteY3" fmla="*/ 319781 h 322309"/>
                <a:gd name="connsiteX4" fmla="*/ 4398 w 153827"/>
                <a:gd name="connsiteY4" fmla="*/ 309082 h 322309"/>
                <a:gd name="connsiteX5" fmla="*/ 0 w 153827"/>
                <a:gd name="connsiteY5" fmla="*/ 303138 h 322309"/>
                <a:gd name="connsiteX6" fmla="*/ 0 w 153827"/>
                <a:gd name="connsiteY6" fmla="*/ 45946 h 322309"/>
                <a:gd name="connsiteX7" fmla="*/ 4398 w 153827"/>
                <a:gd name="connsiteY7" fmla="*/ 51890 h 322309"/>
                <a:gd name="connsiteX8" fmla="*/ 23062 w 153827"/>
                <a:gd name="connsiteY8" fmla="*/ 62649 h 322309"/>
                <a:gd name="connsiteX9" fmla="*/ 44401 w 153827"/>
                <a:gd name="connsiteY9" fmla="*/ 62649 h 32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309">
                  <a:moveTo>
                    <a:pt x="153828" y="0"/>
                  </a:moveTo>
                  <a:lnTo>
                    <a:pt x="153828" y="256835"/>
                  </a:lnTo>
                  <a:lnTo>
                    <a:pt x="44401" y="319781"/>
                  </a:lnTo>
                  <a:cubicBezTo>
                    <a:pt x="37687" y="323152"/>
                    <a:pt x="29776" y="323152"/>
                    <a:pt x="23062" y="319781"/>
                  </a:cubicBezTo>
                  <a:lnTo>
                    <a:pt x="4398" y="309082"/>
                  </a:lnTo>
                  <a:cubicBezTo>
                    <a:pt x="1980" y="308023"/>
                    <a:pt x="306" y="305760"/>
                    <a:pt x="0" y="303138"/>
                  </a:cubicBezTo>
                  <a:lnTo>
                    <a:pt x="0" y="45946"/>
                  </a:lnTo>
                  <a:cubicBezTo>
                    <a:pt x="282" y="48578"/>
                    <a:pt x="1965" y="50851"/>
                    <a:pt x="4398" y="51890"/>
                  </a:cubicBezTo>
                  <a:lnTo>
                    <a:pt x="23062" y="62649"/>
                  </a:lnTo>
                  <a:cubicBezTo>
                    <a:pt x="29776" y="66020"/>
                    <a:pt x="37687" y="66020"/>
                    <a:pt x="44401" y="62649"/>
                  </a:cubicBezTo>
                  <a:close/>
                </a:path>
              </a:pathLst>
            </a:custGeom>
            <a:solidFill>
              <a:srgbClr val="E0E0E0"/>
            </a:solidFill>
            <a:ln w="5944"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312A43E5-5D32-4756-B087-A08FFC9CF6C4}"/>
                </a:ext>
              </a:extLst>
            </p:cNvPr>
            <p:cNvSpPr/>
            <p:nvPr/>
          </p:nvSpPr>
          <p:spPr>
            <a:xfrm>
              <a:off x="8225297" y="1599318"/>
              <a:ext cx="33820" cy="276038"/>
            </a:xfrm>
            <a:custGeom>
              <a:avLst/>
              <a:gdLst>
                <a:gd name="connsiteX0" fmla="*/ 33821 w 33820"/>
                <a:gd name="connsiteY0" fmla="*/ 19020 h 276038"/>
                <a:gd name="connsiteX1" fmla="*/ 23122 w 33820"/>
                <a:gd name="connsiteY1" fmla="*/ 16465 h 276038"/>
                <a:gd name="connsiteX2" fmla="*/ 4398 w 33820"/>
                <a:gd name="connsiteY2" fmla="*/ 5944 h 276038"/>
                <a:gd name="connsiteX3" fmla="*/ 0 w 33820"/>
                <a:gd name="connsiteY3" fmla="*/ 0 h 276038"/>
                <a:gd name="connsiteX4" fmla="*/ 0 w 33820"/>
                <a:gd name="connsiteY4" fmla="*/ 256835 h 276038"/>
                <a:gd name="connsiteX5" fmla="*/ 4398 w 33820"/>
                <a:gd name="connsiteY5" fmla="*/ 262779 h 276038"/>
                <a:gd name="connsiteX6" fmla="*/ 23062 w 33820"/>
                <a:gd name="connsiteY6" fmla="*/ 273478 h 276038"/>
                <a:gd name="connsiteX7" fmla="*/ 33761 w 33820"/>
                <a:gd name="connsiteY7" fmla="*/ 276034 h 27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0" h="276038">
                  <a:moveTo>
                    <a:pt x="33821" y="19020"/>
                  </a:moveTo>
                  <a:cubicBezTo>
                    <a:pt x="30097" y="19071"/>
                    <a:pt x="26420" y="18192"/>
                    <a:pt x="23122" y="16465"/>
                  </a:cubicBezTo>
                  <a:lnTo>
                    <a:pt x="4398" y="5944"/>
                  </a:lnTo>
                  <a:cubicBezTo>
                    <a:pt x="1964" y="4905"/>
                    <a:pt x="282" y="2631"/>
                    <a:pt x="0" y="0"/>
                  </a:cubicBezTo>
                  <a:lnTo>
                    <a:pt x="0" y="256835"/>
                  </a:lnTo>
                  <a:cubicBezTo>
                    <a:pt x="306" y="259457"/>
                    <a:pt x="1980" y="261720"/>
                    <a:pt x="4398" y="262779"/>
                  </a:cubicBezTo>
                  <a:lnTo>
                    <a:pt x="23062" y="273478"/>
                  </a:lnTo>
                  <a:cubicBezTo>
                    <a:pt x="26351" y="275233"/>
                    <a:pt x="30035" y="276113"/>
                    <a:pt x="33761" y="276034"/>
                  </a:cubicBezTo>
                  <a:close/>
                </a:path>
              </a:pathLst>
            </a:custGeom>
            <a:solidFill>
              <a:srgbClr val="F0F0F0"/>
            </a:solidFill>
            <a:ln w="5944"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78E1DFFF-3E8D-4137-BB80-85BB4A93FD91}"/>
                </a:ext>
              </a:extLst>
            </p:cNvPr>
            <p:cNvSpPr/>
            <p:nvPr/>
          </p:nvSpPr>
          <p:spPr>
            <a:xfrm>
              <a:off x="8275938" y="1559613"/>
              <a:ext cx="114717" cy="323050"/>
            </a:xfrm>
            <a:custGeom>
              <a:avLst/>
              <a:gdLst>
                <a:gd name="connsiteX0" fmla="*/ 114717 w 114717"/>
                <a:gd name="connsiteY0" fmla="*/ 0 h 323050"/>
                <a:gd name="connsiteX1" fmla="*/ 0 w 114717"/>
                <a:gd name="connsiteY1" fmla="*/ 66215 h 323050"/>
                <a:gd name="connsiteX2" fmla="*/ 0 w 114717"/>
                <a:gd name="connsiteY2" fmla="*/ 323050 h 323050"/>
                <a:gd name="connsiteX3" fmla="*/ 114717 w 114717"/>
                <a:gd name="connsiteY3" fmla="*/ 256776 h 323050"/>
                <a:gd name="connsiteX4" fmla="*/ 114717 w 114717"/>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7" h="323050">
                  <a:moveTo>
                    <a:pt x="114717" y="0"/>
                  </a:moveTo>
                  <a:lnTo>
                    <a:pt x="0" y="66215"/>
                  </a:lnTo>
                  <a:lnTo>
                    <a:pt x="0" y="323050"/>
                  </a:lnTo>
                  <a:lnTo>
                    <a:pt x="114717" y="256776"/>
                  </a:lnTo>
                  <a:lnTo>
                    <a:pt x="114717" y="0"/>
                  </a:lnTo>
                  <a:close/>
                </a:path>
              </a:pathLst>
            </a:custGeom>
            <a:solidFill>
              <a:srgbClr val="EBEBEB"/>
            </a:solidFill>
            <a:ln w="5944"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EB15C9A2-B750-4F4D-B847-8FE52CC8490E}"/>
                </a:ext>
              </a:extLst>
            </p:cNvPr>
            <p:cNvSpPr/>
            <p:nvPr/>
          </p:nvSpPr>
          <p:spPr>
            <a:xfrm>
              <a:off x="8279624" y="1565795"/>
              <a:ext cx="136412" cy="77270"/>
            </a:xfrm>
            <a:custGeom>
              <a:avLst/>
              <a:gdLst>
                <a:gd name="connsiteX0" fmla="*/ 0 w 136412"/>
                <a:gd name="connsiteY0" fmla="*/ 63659 h 77270"/>
                <a:gd name="connsiteX1" fmla="*/ 111032 w 136412"/>
                <a:gd name="connsiteY1" fmla="*/ 0 h 77270"/>
                <a:gd name="connsiteX2" fmla="*/ 136412 w 136412"/>
                <a:gd name="connsiteY2" fmla="*/ 13849 h 77270"/>
                <a:gd name="connsiteX3" fmla="*/ 26331 w 136412"/>
                <a:gd name="connsiteY3" fmla="*/ 77270 h 77270"/>
                <a:gd name="connsiteX4" fmla="*/ 0 w 136412"/>
                <a:gd name="connsiteY4" fmla="*/ 63659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659"/>
                  </a:moveTo>
                  <a:lnTo>
                    <a:pt x="111032" y="0"/>
                  </a:lnTo>
                  <a:cubicBezTo>
                    <a:pt x="117820" y="7177"/>
                    <a:pt x="126703" y="12025"/>
                    <a:pt x="136412" y="13849"/>
                  </a:cubicBezTo>
                  <a:lnTo>
                    <a:pt x="26331" y="77270"/>
                  </a:lnTo>
                  <a:cubicBezTo>
                    <a:pt x="16983" y="73935"/>
                    <a:pt x="8127" y="69357"/>
                    <a:pt x="0" y="63659"/>
                  </a:cubicBezTo>
                  <a:close/>
                </a:path>
              </a:pathLst>
            </a:custGeom>
            <a:solidFill>
              <a:srgbClr val="FFFFFF"/>
            </a:solidFill>
            <a:ln w="5944"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2A509AF3-9F95-44D8-9DD5-5B386C24D359}"/>
                </a:ext>
              </a:extLst>
            </p:cNvPr>
            <p:cNvSpPr/>
            <p:nvPr/>
          </p:nvSpPr>
          <p:spPr>
            <a:xfrm>
              <a:off x="8272232" y="1556938"/>
              <a:ext cx="153671" cy="88298"/>
            </a:xfrm>
            <a:custGeom>
              <a:avLst/>
              <a:gdLst>
                <a:gd name="connsiteX0" fmla="*/ 44363 w 153671"/>
                <a:gd name="connsiteY0" fmla="*/ 85770 h 88298"/>
                <a:gd name="connsiteX1" fmla="*/ 23025 w 153671"/>
                <a:gd name="connsiteY1" fmla="*/ 85770 h 88298"/>
                <a:gd name="connsiteX2" fmla="*/ 4361 w 153671"/>
                <a:gd name="connsiteY2" fmla="*/ 75012 h 88298"/>
                <a:gd name="connsiteX3" fmla="*/ 358 w 153671"/>
                <a:gd name="connsiteY3" fmla="*/ 66770 h 88298"/>
                <a:gd name="connsiteX4" fmla="*/ 4361 w 153671"/>
                <a:gd name="connsiteY4" fmla="*/ 62767 h 88298"/>
                <a:gd name="connsiteX5" fmla="*/ 113788 w 153671"/>
                <a:gd name="connsiteY5" fmla="*/ 0 h 88298"/>
                <a:gd name="connsiteX6" fmla="*/ 118424 w 153671"/>
                <a:gd name="connsiteY6" fmla="*/ 2675 h 88298"/>
                <a:gd name="connsiteX7" fmla="*/ 10661 w 153671"/>
                <a:gd name="connsiteY7" fmla="*/ 64788 h 88298"/>
                <a:gd name="connsiteX8" fmla="*/ 8321 w 153671"/>
                <a:gd name="connsiteY8" fmla="*/ 69819 h 88298"/>
                <a:gd name="connsiteX9" fmla="*/ 10661 w 153671"/>
                <a:gd name="connsiteY9" fmla="*/ 72159 h 88298"/>
                <a:gd name="connsiteX10" fmla="*/ 28077 w 153671"/>
                <a:gd name="connsiteY10" fmla="*/ 81966 h 88298"/>
                <a:gd name="connsiteX11" fmla="*/ 40856 w 153671"/>
                <a:gd name="connsiteY11" fmla="*/ 81966 h 88298"/>
                <a:gd name="connsiteX12" fmla="*/ 148440 w 153671"/>
                <a:gd name="connsiteY12" fmla="*/ 19971 h 88298"/>
                <a:gd name="connsiteX13" fmla="*/ 153671 w 153671"/>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71" h="88298">
                  <a:moveTo>
                    <a:pt x="44363" y="85770"/>
                  </a:moveTo>
                  <a:cubicBezTo>
                    <a:pt x="37650" y="89141"/>
                    <a:pt x="29738" y="89141"/>
                    <a:pt x="23025" y="85770"/>
                  </a:cubicBezTo>
                  <a:lnTo>
                    <a:pt x="4361" y="75012"/>
                  </a:lnTo>
                  <a:cubicBezTo>
                    <a:pt x="980" y="73841"/>
                    <a:pt x="-812" y="70151"/>
                    <a:pt x="358" y="66770"/>
                  </a:cubicBezTo>
                  <a:cubicBezTo>
                    <a:pt x="1008" y="64893"/>
                    <a:pt x="2484" y="63417"/>
                    <a:pt x="4361" y="62767"/>
                  </a:cubicBezTo>
                  <a:lnTo>
                    <a:pt x="113788" y="0"/>
                  </a:lnTo>
                  <a:lnTo>
                    <a:pt x="118424" y="2675"/>
                  </a:lnTo>
                  <a:lnTo>
                    <a:pt x="10661" y="64788"/>
                  </a:lnTo>
                  <a:cubicBezTo>
                    <a:pt x="8626" y="65531"/>
                    <a:pt x="7578" y="67783"/>
                    <a:pt x="8321" y="69819"/>
                  </a:cubicBezTo>
                  <a:cubicBezTo>
                    <a:pt x="8718" y="70906"/>
                    <a:pt x="9574" y="71762"/>
                    <a:pt x="10661" y="72159"/>
                  </a:cubicBezTo>
                  <a:lnTo>
                    <a:pt x="28077" y="81966"/>
                  </a:lnTo>
                  <a:cubicBezTo>
                    <a:pt x="32089" y="84019"/>
                    <a:pt x="36844" y="84019"/>
                    <a:pt x="40856" y="81966"/>
                  </a:cubicBezTo>
                  <a:lnTo>
                    <a:pt x="148440" y="19971"/>
                  </a:lnTo>
                  <a:lnTo>
                    <a:pt x="153671" y="23003"/>
                  </a:lnTo>
                  <a:close/>
                </a:path>
              </a:pathLst>
            </a:custGeom>
            <a:solidFill>
              <a:srgbClr val="FAFAFA"/>
            </a:solidFill>
            <a:ln w="5944"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CF6BBDA8-761E-4B14-B530-823A94849651}"/>
                </a:ext>
              </a:extLst>
            </p:cNvPr>
            <p:cNvSpPr/>
            <p:nvPr/>
          </p:nvSpPr>
          <p:spPr>
            <a:xfrm>
              <a:off x="8272194" y="1579882"/>
              <a:ext cx="153827" cy="322131"/>
            </a:xfrm>
            <a:custGeom>
              <a:avLst/>
              <a:gdLst>
                <a:gd name="connsiteX0" fmla="*/ 153828 w 153827"/>
                <a:gd name="connsiteY0" fmla="*/ 0 h 322131"/>
                <a:gd name="connsiteX1" fmla="*/ 153828 w 153827"/>
                <a:gd name="connsiteY1" fmla="*/ 256835 h 322131"/>
                <a:gd name="connsiteX2" fmla="*/ 44401 w 153827"/>
                <a:gd name="connsiteY2" fmla="*/ 319603 h 322131"/>
                <a:gd name="connsiteX3" fmla="*/ 23062 w 153827"/>
                <a:gd name="connsiteY3" fmla="*/ 319603 h 322131"/>
                <a:gd name="connsiteX4" fmla="*/ 4398 w 153827"/>
                <a:gd name="connsiteY4" fmla="*/ 308904 h 322131"/>
                <a:gd name="connsiteX5" fmla="*/ 0 w 153827"/>
                <a:gd name="connsiteY5" fmla="*/ 302960 h 322131"/>
                <a:gd name="connsiteX6" fmla="*/ 0 w 153827"/>
                <a:gd name="connsiteY6" fmla="*/ 45946 h 322131"/>
                <a:gd name="connsiteX7" fmla="*/ 4398 w 153827"/>
                <a:gd name="connsiteY7" fmla="*/ 51890 h 322131"/>
                <a:gd name="connsiteX8" fmla="*/ 23062 w 153827"/>
                <a:gd name="connsiteY8" fmla="*/ 62649 h 322131"/>
                <a:gd name="connsiteX9" fmla="*/ 44401 w 153827"/>
                <a:gd name="connsiteY9" fmla="*/ 62649 h 32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1">
                  <a:moveTo>
                    <a:pt x="153828" y="0"/>
                  </a:moveTo>
                  <a:lnTo>
                    <a:pt x="153828" y="256835"/>
                  </a:lnTo>
                  <a:lnTo>
                    <a:pt x="44401" y="319603"/>
                  </a:lnTo>
                  <a:cubicBezTo>
                    <a:pt x="37687" y="322974"/>
                    <a:pt x="29776" y="322974"/>
                    <a:pt x="23062" y="319603"/>
                  </a:cubicBezTo>
                  <a:lnTo>
                    <a:pt x="4398" y="308904"/>
                  </a:lnTo>
                  <a:cubicBezTo>
                    <a:pt x="1996" y="307825"/>
                    <a:pt x="329" y="305573"/>
                    <a:pt x="0" y="302960"/>
                  </a:cubicBezTo>
                  <a:lnTo>
                    <a:pt x="0" y="45946"/>
                  </a:lnTo>
                  <a:cubicBezTo>
                    <a:pt x="306" y="48568"/>
                    <a:pt x="1980" y="50831"/>
                    <a:pt x="4398" y="51890"/>
                  </a:cubicBezTo>
                  <a:lnTo>
                    <a:pt x="23062" y="62649"/>
                  </a:lnTo>
                  <a:cubicBezTo>
                    <a:pt x="29775" y="66020"/>
                    <a:pt x="37687" y="66020"/>
                    <a:pt x="44401" y="62649"/>
                  </a:cubicBezTo>
                  <a:close/>
                </a:path>
              </a:pathLst>
            </a:custGeom>
            <a:solidFill>
              <a:srgbClr val="E0E0E0"/>
            </a:solidFill>
            <a:ln w="5944"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C7746331-6DEA-49C1-AEB4-01B1B0B637FA}"/>
                </a:ext>
              </a:extLst>
            </p:cNvPr>
            <p:cNvSpPr/>
            <p:nvPr/>
          </p:nvSpPr>
          <p:spPr>
            <a:xfrm>
              <a:off x="8272194" y="1626006"/>
              <a:ext cx="33761" cy="276038"/>
            </a:xfrm>
            <a:custGeom>
              <a:avLst/>
              <a:gdLst>
                <a:gd name="connsiteX0" fmla="*/ 33761 w 33761"/>
                <a:gd name="connsiteY0" fmla="*/ 19258 h 276038"/>
                <a:gd name="connsiteX1" fmla="*/ 23062 w 33761"/>
                <a:gd name="connsiteY1" fmla="*/ 16702 h 276038"/>
                <a:gd name="connsiteX2" fmla="*/ 4398 w 33761"/>
                <a:gd name="connsiteY2" fmla="*/ 5944 h 276038"/>
                <a:gd name="connsiteX3" fmla="*/ 0 w 33761"/>
                <a:gd name="connsiteY3" fmla="*/ 0 h 276038"/>
                <a:gd name="connsiteX4" fmla="*/ 0 w 33761"/>
                <a:gd name="connsiteY4" fmla="*/ 256835 h 276038"/>
                <a:gd name="connsiteX5" fmla="*/ 4398 w 33761"/>
                <a:gd name="connsiteY5" fmla="*/ 262779 h 276038"/>
                <a:gd name="connsiteX6" fmla="*/ 23062 w 33761"/>
                <a:gd name="connsiteY6" fmla="*/ 273478 h 276038"/>
                <a:gd name="connsiteX7" fmla="*/ 33761 w 33761"/>
                <a:gd name="connsiteY7" fmla="*/ 276034 h 27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6038">
                  <a:moveTo>
                    <a:pt x="33761" y="19258"/>
                  </a:moveTo>
                  <a:cubicBezTo>
                    <a:pt x="30035" y="19337"/>
                    <a:pt x="26351" y="18457"/>
                    <a:pt x="23062" y="16702"/>
                  </a:cubicBezTo>
                  <a:lnTo>
                    <a:pt x="4398" y="5944"/>
                  </a:lnTo>
                  <a:cubicBezTo>
                    <a:pt x="1980" y="4885"/>
                    <a:pt x="306" y="2622"/>
                    <a:pt x="0" y="0"/>
                  </a:cubicBezTo>
                  <a:lnTo>
                    <a:pt x="0" y="256835"/>
                  </a:lnTo>
                  <a:cubicBezTo>
                    <a:pt x="329" y="259448"/>
                    <a:pt x="1996" y="261701"/>
                    <a:pt x="4398" y="262779"/>
                  </a:cubicBezTo>
                  <a:lnTo>
                    <a:pt x="23062" y="273478"/>
                  </a:lnTo>
                  <a:cubicBezTo>
                    <a:pt x="26351" y="275233"/>
                    <a:pt x="30035" y="276113"/>
                    <a:pt x="33761" y="276034"/>
                  </a:cubicBezTo>
                  <a:close/>
                </a:path>
              </a:pathLst>
            </a:custGeom>
            <a:solidFill>
              <a:srgbClr val="F0F0F0"/>
            </a:solidFill>
            <a:ln w="5944"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068365FB-6BBE-4747-82F9-F8BC255A8B59}"/>
                </a:ext>
              </a:extLst>
            </p:cNvPr>
            <p:cNvSpPr/>
            <p:nvPr/>
          </p:nvSpPr>
          <p:spPr>
            <a:xfrm>
              <a:off x="8315644" y="1604549"/>
              <a:ext cx="167558" cy="324536"/>
            </a:xfrm>
            <a:custGeom>
              <a:avLst/>
              <a:gdLst>
                <a:gd name="connsiteX0" fmla="*/ 127853 w 167558"/>
                <a:gd name="connsiteY0" fmla="*/ 0 h 324536"/>
                <a:gd name="connsiteX1" fmla="*/ 0 w 167558"/>
                <a:gd name="connsiteY1" fmla="*/ 73882 h 324536"/>
                <a:gd name="connsiteX2" fmla="*/ 39705 w 167558"/>
                <a:gd name="connsiteY2" fmla="*/ 324536 h 324536"/>
                <a:gd name="connsiteX3" fmla="*/ 167558 w 167558"/>
                <a:gd name="connsiteY3" fmla="*/ 250654 h 324536"/>
                <a:gd name="connsiteX4" fmla="*/ 127853 w 167558"/>
                <a:gd name="connsiteY4" fmla="*/ 0 h 324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558" h="324536">
                  <a:moveTo>
                    <a:pt x="127853" y="0"/>
                  </a:moveTo>
                  <a:lnTo>
                    <a:pt x="0" y="73882"/>
                  </a:lnTo>
                  <a:lnTo>
                    <a:pt x="39705" y="324536"/>
                  </a:lnTo>
                  <a:lnTo>
                    <a:pt x="167558" y="250654"/>
                  </a:lnTo>
                  <a:lnTo>
                    <a:pt x="127853" y="0"/>
                  </a:lnTo>
                  <a:close/>
                </a:path>
              </a:pathLst>
            </a:custGeom>
            <a:solidFill>
              <a:srgbClr val="EBEBEB"/>
            </a:solidFill>
            <a:ln w="5944"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B91754B4-3F45-4C6D-98CD-FE8E0D6C0AA6}"/>
                </a:ext>
              </a:extLst>
            </p:cNvPr>
            <p:cNvSpPr/>
            <p:nvPr/>
          </p:nvSpPr>
          <p:spPr>
            <a:xfrm>
              <a:off x="8320696" y="1610612"/>
              <a:ext cx="156740" cy="83808"/>
            </a:xfrm>
            <a:custGeom>
              <a:avLst/>
              <a:gdLst>
                <a:gd name="connsiteX0" fmla="*/ 0 w 156740"/>
                <a:gd name="connsiteY0" fmla="*/ 71327 h 83808"/>
                <a:gd name="connsiteX1" fmla="*/ 123811 w 156740"/>
                <a:gd name="connsiteY1" fmla="*/ 0 h 83808"/>
                <a:gd name="connsiteX2" fmla="*/ 156740 w 156740"/>
                <a:gd name="connsiteY2" fmla="*/ 12779 h 83808"/>
                <a:gd name="connsiteX3" fmla="*/ 33999 w 156740"/>
                <a:gd name="connsiteY3" fmla="*/ 83809 h 83808"/>
                <a:gd name="connsiteX4" fmla="*/ 0 w 156740"/>
                <a:gd name="connsiteY4" fmla="*/ 71327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40" h="83808">
                  <a:moveTo>
                    <a:pt x="0" y="71327"/>
                  </a:moveTo>
                  <a:lnTo>
                    <a:pt x="123811" y="0"/>
                  </a:lnTo>
                  <a:cubicBezTo>
                    <a:pt x="133485" y="7059"/>
                    <a:pt x="144837" y="11464"/>
                    <a:pt x="156740" y="12779"/>
                  </a:cubicBezTo>
                  <a:lnTo>
                    <a:pt x="33999" y="83809"/>
                  </a:lnTo>
                  <a:cubicBezTo>
                    <a:pt x="22237" y="80925"/>
                    <a:pt x="10834" y="76738"/>
                    <a:pt x="0" y="71327"/>
                  </a:cubicBezTo>
                  <a:close/>
                </a:path>
              </a:pathLst>
            </a:custGeom>
            <a:solidFill>
              <a:srgbClr val="FFFFFF"/>
            </a:solidFill>
            <a:ln w="5944"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E99331E0-CF03-4006-A2D1-C591826DBEB5}"/>
                </a:ext>
              </a:extLst>
            </p:cNvPr>
            <p:cNvSpPr/>
            <p:nvPr/>
          </p:nvSpPr>
          <p:spPr>
            <a:xfrm>
              <a:off x="8311043" y="1602112"/>
              <a:ext cx="178399" cy="94554"/>
            </a:xfrm>
            <a:custGeom>
              <a:avLst/>
              <a:gdLst>
                <a:gd name="connsiteX0" fmla="*/ 56491 w 178399"/>
                <a:gd name="connsiteY0" fmla="*/ 91357 h 94554"/>
                <a:gd name="connsiteX1" fmla="*/ 30754 w 178399"/>
                <a:gd name="connsiteY1" fmla="*/ 92487 h 94554"/>
                <a:gd name="connsiteX2" fmla="*/ 6384 w 178399"/>
                <a:gd name="connsiteY2" fmla="*/ 82561 h 94554"/>
                <a:gd name="connsiteX3" fmla="*/ 4422 w 178399"/>
                <a:gd name="connsiteY3" fmla="*/ 70019 h 94554"/>
                <a:gd name="connsiteX4" fmla="*/ 126391 w 178399"/>
                <a:gd name="connsiteY4" fmla="*/ 0 h 94554"/>
                <a:gd name="connsiteX5" fmla="*/ 132335 w 178399"/>
                <a:gd name="connsiteY5" fmla="*/ 2437 h 94554"/>
                <a:gd name="connsiteX6" fmla="*/ 12387 w 178399"/>
                <a:gd name="connsiteY6" fmla="*/ 71743 h 94554"/>
                <a:gd name="connsiteX7" fmla="*/ 13576 w 178399"/>
                <a:gd name="connsiteY7" fmla="*/ 79232 h 94554"/>
                <a:gd name="connsiteX8" fmla="*/ 36163 w 178399"/>
                <a:gd name="connsiteY8" fmla="*/ 88386 h 94554"/>
                <a:gd name="connsiteX9" fmla="*/ 51676 w 178399"/>
                <a:gd name="connsiteY9" fmla="*/ 87672 h 94554"/>
                <a:gd name="connsiteX10" fmla="*/ 171564 w 178399"/>
                <a:gd name="connsiteY10" fmla="*/ 18485 h 94554"/>
                <a:gd name="connsiteX11" fmla="*/ 178400 w 178399"/>
                <a:gd name="connsiteY11" fmla="*/ 21279 h 9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9" h="94554">
                  <a:moveTo>
                    <a:pt x="56491" y="91357"/>
                  </a:moveTo>
                  <a:cubicBezTo>
                    <a:pt x="48414" y="95186"/>
                    <a:pt x="39134" y="95594"/>
                    <a:pt x="30754" y="92487"/>
                  </a:cubicBezTo>
                  <a:lnTo>
                    <a:pt x="6384" y="82561"/>
                  </a:lnTo>
                  <a:cubicBezTo>
                    <a:pt x="-1284" y="79410"/>
                    <a:pt x="-2176" y="73823"/>
                    <a:pt x="4422" y="70019"/>
                  </a:cubicBezTo>
                  <a:lnTo>
                    <a:pt x="126391" y="0"/>
                  </a:lnTo>
                  <a:lnTo>
                    <a:pt x="132335" y="2437"/>
                  </a:lnTo>
                  <a:lnTo>
                    <a:pt x="12387" y="71743"/>
                  </a:lnTo>
                  <a:cubicBezTo>
                    <a:pt x="8464" y="74001"/>
                    <a:pt x="8999" y="77687"/>
                    <a:pt x="13576" y="79232"/>
                  </a:cubicBezTo>
                  <a:lnTo>
                    <a:pt x="36163" y="88386"/>
                  </a:lnTo>
                  <a:cubicBezTo>
                    <a:pt x="41223" y="90217"/>
                    <a:pt x="46805" y="89960"/>
                    <a:pt x="51676" y="87672"/>
                  </a:cubicBezTo>
                  <a:lnTo>
                    <a:pt x="171564" y="18485"/>
                  </a:lnTo>
                  <a:lnTo>
                    <a:pt x="178400" y="21279"/>
                  </a:lnTo>
                  <a:close/>
                </a:path>
              </a:pathLst>
            </a:custGeom>
            <a:solidFill>
              <a:srgbClr val="FAFAFA"/>
            </a:solidFill>
            <a:ln w="5944"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C5CAD35E-EF5A-4E4F-AF67-6F0FD4926349}"/>
                </a:ext>
              </a:extLst>
            </p:cNvPr>
            <p:cNvSpPr/>
            <p:nvPr/>
          </p:nvSpPr>
          <p:spPr>
            <a:xfrm>
              <a:off x="8311126" y="1623391"/>
              <a:ext cx="218140" cy="323867"/>
            </a:xfrm>
            <a:custGeom>
              <a:avLst/>
              <a:gdLst>
                <a:gd name="connsiteX0" fmla="*/ 178435 w 218140"/>
                <a:gd name="connsiteY0" fmla="*/ 0 h 323867"/>
                <a:gd name="connsiteX1" fmla="*/ 218141 w 218140"/>
                <a:gd name="connsiteY1" fmla="*/ 250654 h 323867"/>
                <a:gd name="connsiteX2" fmla="*/ 96172 w 218140"/>
                <a:gd name="connsiteY2" fmla="*/ 320673 h 323867"/>
                <a:gd name="connsiteX3" fmla="*/ 70376 w 218140"/>
                <a:gd name="connsiteY3" fmla="*/ 321802 h 323867"/>
                <a:gd name="connsiteX4" fmla="*/ 46006 w 218140"/>
                <a:gd name="connsiteY4" fmla="*/ 311876 h 323867"/>
                <a:gd name="connsiteX5" fmla="*/ 39705 w 218140"/>
                <a:gd name="connsiteY5" fmla="*/ 305932 h 323867"/>
                <a:gd name="connsiteX6" fmla="*/ 0 w 218140"/>
                <a:gd name="connsiteY6" fmla="*/ 55278 h 323867"/>
                <a:gd name="connsiteX7" fmla="*/ 6301 w 218140"/>
                <a:gd name="connsiteY7" fmla="*/ 61222 h 323867"/>
                <a:gd name="connsiteX8" fmla="*/ 30670 w 218140"/>
                <a:gd name="connsiteY8" fmla="*/ 71148 h 323867"/>
                <a:gd name="connsiteX9" fmla="*/ 56407 w 218140"/>
                <a:gd name="connsiteY9" fmla="*/ 70019 h 3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40" h="323867">
                  <a:moveTo>
                    <a:pt x="178435" y="0"/>
                  </a:moveTo>
                  <a:lnTo>
                    <a:pt x="218141" y="250654"/>
                  </a:lnTo>
                  <a:lnTo>
                    <a:pt x="96172" y="320673"/>
                  </a:lnTo>
                  <a:cubicBezTo>
                    <a:pt x="88074" y="324498"/>
                    <a:pt x="78777" y="324905"/>
                    <a:pt x="70376" y="321802"/>
                  </a:cubicBezTo>
                  <a:lnTo>
                    <a:pt x="46006" y="311876"/>
                  </a:lnTo>
                  <a:cubicBezTo>
                    <a:pt x="42202" y="310330"/>
                    <a:pt x="40062" y="308131"/>
                    <a:pt x="39705" y="305932"/>
                  </a:cubicBezTo>
                  <a:lnTo>
                    <a:pt x="0" y="55278"/>
                  </a:lnTo>
                  <a:cubicBezTo>
                    <a:pt x="357" y="57596"/>
                    <a:pt x="2497" y="59736"/>
                    <a:pt x="6301" y="61222"/>
                  </a:cubicBezTo>
                  <a:lnTo>
                    <a:pt x="30670" y="71148"/>
                  </a:lnTo>
                  <a:cubicBezTo>
                    <a:pt x="39051" y="74255"/>
                    <a:pt x="48331" y="73848"/>
                    <a:pt x="56407" y="70019"/>
                  </a:cubicBezTo>
                  <a:close/>
                </a:path>
              </a:pathLst>
            </a:custGeom>
            <a:solidFill>
              <a:srgbClr val="E0E0E0"/>
            </a:solidFill>
            <a:ln w="5944"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C4AB61B9-473A-4C16-8BEE-01AC6E3F2519}"/>
                </a:ext>
              </a:extLst>
            </p:cNvPr>
            <p:cNvSpPr/>
            <p:nvPr/>
          </p:nvSpPr>
          <p:spPr>
            <a:xfrm>
              <a:off x="8311126" y="1678729"/>
              <a:ext cx="83689" cy="268613"/>
            </a:xfrm>
            <a:custGeom>
              <a:avLst/>
              <a:gdLst>
                <a:gd name="connsiteX0" fmla="*/ 43925 w 83689"/>
                <a:gd name="connsiteY0" fmla="*/ 17891 h 268613"/>
                <a:gd name="connsiteX1" fmla="*/ 30670 w 83689"/>
                <a:gd name="connsiteY1" fmla="*/ 15870 h 268613"/>
                <a:gd name="connsiteX2" fmla="*/ 6301 w 83689"/>
                <a:gd name="connsiteY2" fmla="*/ 5944 h 268613"/>
                <a:gd name="connsiteX3" fmla="*/ 0 w 83689"/>
                <a:gd name="connsiteY3" fmla="*/ 0 h 268613"/>
                <a:gd name="connsiteX4" fmla="*/ 39705 w 83689"/>
                <a:gd name="connsiteY4" fmla="*/ 250654 h 268613"/>
                <a:gd name="connsiteX5" fmla="*/ 46006 w 83689"/>
                <a:gd name="connsiteY5" fmla="*/ 256597 h 268613"/>
                <a:gd name="connsiteX6" fmla="*/ 70376 w 83689"/>
                <a:gd name="connsiteY6" fmla="*/ 266524 h 268613"/>
                <a:gd name="connsiteX7" fmla="*/ 83690 w 83689"/>
                <a:gd name="connsiteY7" fmla="*/ 268545 h 26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89" h="268613">
                  <a:moveTo>
                    <a:pt x="43925" y="17891"/>
                  </a:moveTo>
                  <a:cubicBezTo>
                    <a:pt x="39413" y="18190"/>
                    <a:pt x="34889" y="17500"/>
                    <a:pt x="30670" y="15870"/>
                  </a:cubicBezTo>
                  <a:lnTo>
                    <a:pt x="6301" y="5944"/>
                  </a:lnTo>
                  <a:cubicBezTo>
                    <a:pt x="2497" y="4339"/>
                    <a:pt x="357" y="2199"/>
                    <a:pt x="0" y="0"/>
                  </a:cubicBezTo>
                  <a:lnTo>
                    <a:pt x="39705" y="250654"/>
                  </a:lnTo>
                  <a:cubicBezTo>
                    <a:pt x="40062" y="252912"/>
                    <a:pt x="42202" y="255111"/>
                    <a:pt x="46006" y="256597"/>
                  </a:cubicBezTo>
                  <a:lnTo>
                    <a:pt x="70376" y="266524"/>
                  </a:lnTo>
                  <a:cubicBezTo>
                    <a:pt x="74614" y="268157"/>
                    <a:pt x="79158" y="268846"/>
                    <a:pt x="83690" y="268545"/>
                  </a:cubicBezTo>
                  <a:close/>
                </a:path>
              </a:pathLst>
            </a:custGeom>
            <a:solidFill>
              <a:srgbClr val="F0F0F0"/>
            </a:solidFill>
            <a:ln w="5944"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681770E-4EFC-4FDF-8909-72C1C4735B62}"/>
                </a:ext>
              </a:extLst>
            </p:cNvPr>
            <p:cNvSpPr/>
            <p:nvPr/>
          </p:nvSpPr>
          <p:spPr>
            <a:xfrm>
              <a:off x="8413896" y="1644967"/>
              <a:ext cx="114716" cy="317165"/>
            </a:xfrm>
            <a:custGeom>
              <a:avLst/>
              <a:gdLst>
                <a:gd name="connsiteX0" fmla="*/ 114717 w 114716"/>
                <a:gd name="connsiteY0" fmla="*/ 0 h 317165"/>
                <a:gd name="connsiteX1" fmla="*/ 0 w 114716"/>
                <a:gd name="connsiteY1" fmla="*/ 66274 h 317165"/>
                <a:gd name="connsiteX2" fmla="*/ 0 w 114716"/>
                <a:gd name="connsiteY2" fmla="*/ 317166 h 317165"/>
                <a:gd name="connsiteX3" fmla="*/ 114717 w 114716"/>
                <a:gd name="connsiteY3" fmla="*/ 250891 h 317165"/>
                <a:gd name="connsiteX4" fmla="*/ 114717 w 114716"/>
                <a:gd name="connsiteY4" fmla="*/ 0 h 317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17165">
                  <a:moveTo>
                    <a:pt x="114717" y="0"/>
                  </a:moveTo>
                  <a:lnTo>
                    <a:pt x="0" y="66274"/>
                  </a:lnTo>
                  <a:lnTo>
                    <a:pt x="0" y="317166"/>
                  </a:lnTo>
                  <a:lnTo>
                    <a:pt x="114717" y="250891"/>
                  </a:lnTo>
                  <a:lnTo>
                    <a:pt x="114717" y="0"/>
                  </a:lnTo>
                  <a:close/>
                </a:path>
              </a:pathLst>
            </a:custGeom>
            <a:solidFill>
              <a:srgbClr val="E0E0E0"/>
            </a:solidFill>
            <a:ln w="5944"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D6440624-793C-42E8-88E6-CE715F3851A3}"/>
                </a:ext>
              </a:extLst>
            </p:cNvPr>
            <p:cNvSpPr/>
            <p:nvPr/>
          </p:nvSpPr>
          <p:spPr>
            <a:xfrm>
              <a:off x="8417581" y="1651149"/>
              <a:ext cx="136412" cy="77329"/>
            </a:xfrm>
            <a:custGeom>
              <a:avLst/>
              <a:gdLst>
                <a:gd name="connsiteX0" fmla="*/ 0 w 136412"/>
                <a:gd name="connsiteY0" fmla="*/ 63718 h 77329"/>
                <a:gd name="connsiteX1" fmla="*/ 111032 w 136412"/>
                <a:gd name="connsiteY1" fmla="*/ 0 h 77329"/>
                <a:gd name="connsiteX2" fmla="*/ 136412 w 136412"/>
                <a:gd name="connsiteY2" fmla="*/ 1384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197"/>
                    <a:pt x="126695" y="12048"/>
                    <a:pt x="136412" y="13849"/>
                  </a:cubicBezTo>
                  <a:lnTo>
                    <a:pt x="26331" y="77330"/>
                  </a:lnTo>
                  <a:cubicBezTo>
                    <a:pt x="16990" y="73979"/>
                    <a:pt x="8135" y="69402"/>
                    <a:pt x="0" y="63718"/>
                  </a:cubicBezTo>
                  <a:close/>
                </a:path>
              </a:pathLst>
            </a:custGeom>
            <a:solidFill>
              <a:srgbClr val="FFFFFF"/>
            </a:solidFill>
            <a:ln w="5944"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5E8B607C-C796-4927-B257-C6A68AF0D662}"/>
                </a:ext>
              </a:extLst>
            </p:cNvPr>
            <p:cNvSpPr/>
            <p:nvPr/>
          </p:nvSpPr>
          <p:spPr>
            <a:xfrm>
              <a:off x="8410189" y="1642293"/>
              <a:ext cx="153849" cy="88298"/>
            </a:xfrm>
            <a:custGeom>
              <a:avLst/>
              <a:gdLst>
                <a:gd name="connsiteX0" fmla="*/ 44423 w 153849"/>
                <a:gd name="connsiteY0" fmla="*/ 85770 h 88298"/>
                <a:gd name="connsiteX1" fmla="*/ 23084 w 153849"/>
                <a:gd name="connsiteY1" fmla="*/ 85770 h 88298"/>
                <a:gd name="connsiteX2" fmla="*/ 4361 w 153849"/>
                <a:gd name="connsiteY2" fmla="*/ 75071 h 88298"/>
                <a:gd name="connsiteX3" fmla="*/ 358 w 153849"/>
                <a:gd name="connsiteY3" fmla="*/ 66829 h 88298"/>
                <a:gd name="connsiteX4" fmla="*/ 4361 w 153849"/>
                <a:gd name="connsiteY4" fmla="*/ 62827 h 88298"/>
                <a:gd name="connsiteX5" fmla="*/ 113788 w 153849"/>
                <a:gd name="connsiteY5" fmla="*/ 0 h 88298"/>
                <a:gd name="connsiteX6" fmla="*/ 118424 w 153849"/>
                <a:gd name="connsiteY6" fmla="*/ 2675 h 88298"/>
                <a:gd name="connsiteX7" fmla="*/ 10840 w 153849"/>
                <a:gd name="connsiteY7" fmla="*/ 64788 h 88298"/>
                <a:gd name="connsiteX8" fmla="*/ 10840 w 153849"/>
                <a:gd name="connsiteY8" fmla="*/ 72159 h 88298"/>
                <a:gd name="connsiteX9" fmla="*/ 28196 w 153849"/>
                <a:gd name="connsiteY9" fmla="*/ 82026 h 88298"/>
                <a:gd name="connsiteX10" fmla="*/ 41035 w 153849"/>
                <a:gd name="connsiteY10" fmla="*/ 82026 h 88298"/>
                <a:gd name="connsiteX11" fmla="*/ 148559 w 153849"/>
                <a:gd name="connsiteY11" fmla="*/ 19971 h 88298"/>
                <a:gd name="connsiteX12" fmla="*/ 153849 w 153849"/>
                <a:gd name="connsiteY12"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849" h="88298">
                  <a:moveTo>
                    <a:pt x="44423" y="85770"/>
                  </a:moveTo>
                  <a:cubicBezTo>
                    <a:pt x="37709" y="89141"/>
                    <a:pt x="29797" y="89141"/>
                    <a:pt x="23084" y="85770"/>
                  </a:cubicBezTo>
                  <a:lnTo>
                    <a:pt x="4361" y="75071"/>
                  </a:lnTo>
                  <a:cubicBezTo>
                    <a:pt x="980" y="73900"/>
                    <a:pt x="-812" y="70210"/>
                    <a:pt x="358" y="66829"/>
                  </a:cubicBezTo>
                  <a:cubicBezTo>
                    <a:pt x="1008" y="64952"/>
                    <a:pt x="2484" y="63477"/>
                    <a:pt x="4361" y="62827"/>
                  </a:cubicBezTo>
                  <a:lnTo>
                    <a:pt x="113788" y="0"/>
                  </a:lnTo>
                  <a:lnTo>
                    <a:pt x="118424" y="2675"/>
                  </a:lnTo>
                  <a:lnTo>
                    <a:pt x="10840" y="64788"/>
                  </a:lnTo>
                  <a:cubicBezTo>
                    <a:pt x="7273" y="66869"/>
                    <a:pt x="7273" y="70138"/>
                    <a:pt x="10840" y="72159"/>
                  </a:cubicBezTo>
                  <a:lnTo>
                    <a:pt x="28196" y="82026"/>
                  </a:lnTo>
                  <a:cubicBezTo>
                    <a:pt x="32236" y="84051"/>
                    <a:pt x="36995" y="84051"/>
                    <a:pt x="41035" y="82026"/>
                  </a:cubicBezTo>
                  <a:lnTo>
                    <a:pt x="148559" y="19971"/>
                  </a:lnTo>
                  <a:lnTo>
                    <a:pt x="153849" y="23003"/>
                  </a:lnTo>
                  <a:close/>
                </a:path>
              </a:pathLst>
            </a:custGeom>
            <a:solidFill>
              <a:srgbClr val="FAFAFA"/>
            </a:solidFill>
            <a:ln w="5944"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36DED82E-FE2A-494C-AB42-EEC743E97FAE}"/>
                </a:ext>
              </a:extLst>
            </p:cNvPr>
            <p:cNvSpPr/>
            <p:nvPr/>
          </p:nvSpPr>
          <p:spPr>
            <a:xfrm>
              <a:off x="8410151" y="1665295"/>
              <a:ext cx="153827" cy="316187"/>
            </a:xfrm>
            <a:custGeom>
              <a:avLst/>
              <a:gdLst>
                <a:gd name="connsiteX0" fmla="*/ 153828 w 153827"/>
                <a:gd name="connsiteY0" fmla="*/ 0 h 316187"/>
                <a:gd name="connsiteX1" fmla="*/ 153828 w 153827"/>
                <a:gd name="connsiteY1" fmla="*/ 250891 h 316187"/>
                <a:gd name="connsiteX2" fmla="*/ 44460 w 153827"/>
                <a:gd name="connsiteY2" fmla="*/ 313659 h 316187"/>
                <a:gd name="connsiteX3" fmla="*/ 23122 w 153827"/>
                <a:gd name="connsiteY3" fmla="*/ 313659 h 316187"/>
                <a:gd name="connsiteX4" fmla="*/ 4398 w 153827"/>
                <a:gd name="connsiteY4" fmla="*/ 302900 h 316187"/>
                <a:gd name="connsiteX5" fmla="*/ 0 w 153827"/>
                <a:gd name="connsiteY5" fmla="*/ 296956 h 316187"/>
                <a:gd name="connsiteX6" fmla="*/ 0 w 153827"/>
                <a:gd name="connsiteY6" fmla="*/ 46125 h 316187"/>
                <a:gd name="connsiteX7" fmla="*/ 4398 w 153827"/>
                <a:gd name="connsiteY7" fmla="*/ 52068 h 316187"/>
                <a:gd name="connsiteX8" fmla="*/ 23122 w 153827"/>
                <a:gd name="connsiteY8" fmla="*/ 62767 h 316187"/>
                <a:gd name="connsiteX9" fmla="*/ 44460 w 153827"/>
                <a:gd name="connsiteY9" fmla="*/ 62767 h 3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16187">
                  <a:moveTo>
                    <a:pt x="153828" y="0"/>
                  </a:moveTo>
                  <a:lnTo>
                    <a:pt x="153828" y="250891"/>
                  </a:lnTo>
                  <a:lnTo>
                    <a:pt x="44460" y="313659"/>
                  </a:lnTo>
                  <a:cubicBezTo>
                    <a:pt x="37747" y="317030"/>
                    <a:pt x="29835" y="317030"/>
                    <a:pt x="23122" y="313659"/>
                  </a:cubicBezTo>
                  <a:lnTo>
                    <a:pt x="4398" y="302900"/>
                  </a:lnTo>
                  <a:cubicBezTo>
                    <a:pt x="1980" y="301841"/>
                    <a:pt x="306" y="299578"/>
                    <a:pt x="0" y="296956"/>
                  </a:cubicBezTo>
                  <a:lnTo>
                    <a:pt x="0" y="46125"/>
                  </a:lnTo>
                  <a:cubicBezTo>
                    <a:pt x="329" y="48737"/>
                    <a:pt x="1996" y="50990"/>
                    <a:pt x="4398" y="52068"/>
                  </a:cubicBezTo>
                  <a:lnTo>
                    <a:pt x="23122" y="62767"/>
                  </a:lnTo>
                  <a:cubicBezTo>
                    <a:pt x="29835" y="66139"/>
                    <a:pt x="37747" y="66139"/>
                    <a:pt x="44460" y="62767"/>
                  </a:cubicBezTo>
                  <a:close/>
                </a:path>
              </a:pathLst>
            </a:custGeom>
            <a:solidFill>
              <a:srgbClr val="E0E0E0"/>
            </a:solidFill>
            <a:ln w="5944"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69D96614-7039-4679-8133-176238838681}"/>
                </a:ext>
              </a:extLst>
            </p:cNvPr>
            <p:cNvSpPr/>
            <p:nvPr/>
          </p:nvSpPr>
          <p:spPr>
            <a:xfrm>
              <a:off x="8410151" y="1711420"/>
              <a:ext cx="33761" cy="269736"/>
            </a:xfrm>
            <a:custGeom>
              <a:avLst/>
              <a:gdLst>
                <a:gd name="connsiteX0" fmla="*/ 33761 w 33761"/>
                <a:gd name="connsiteY0" fmla="*/ 19199 h 269736"/>
                <a:gd name="connsiteX1" fmla="*/ 23122 w 33761"/>
                <a:gd name="connsiteY1" fmla="*/ 16643 h 269736"/>
                <a:gd name="connsiteX2" fmla="*/ 4398 w 33761"/>
                <a:gd name="connsiteY2" fmla="*/ 5944 h 269736"/>
                <a:gd name="connsiteX3" fmla="*/ 0 w 33761"/>
                <a:gd name="connsiteY3" fmla="*/ 0 h 269736"/>
                <a:gd name="connsiteX4" fmla="*/ 0 w 33761"/>
                <a:gd name="connsiteY4" fmla="*/ 250475 h 269736"/>
                <a:gd name="connsiteX5" fmla="*/ 4398 w 33761"/>
                <a:gd name="connsiteY5" fmla="*/ 256419 h 269736"/>
                <a:gd name="connsiteX6" fmla="*/ 23122 w 33761"/>
                <a:gd name="connsiteY6" fmla="*/ 267178 h 269736"/>
                <a:gd name="connsiteX7" fmla="*/ 33761 w 33761"/>
                <a:gd name="connsiteY7" fmla="*/ 269733 h 26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69736">
                  <a:moveTo>
                    <a:pt x="33761" y="19199"/>
                  </a:moveTo>
                  <a:cubicBezTo>
                    <a:pt x="30053" y="19286"/>
                    <a:pt x="26386" y="18405"/>
                    <a:pt x="23122" y="16643"/>
                  </a:cubicBezTo>
                  <a:lnTo>
                    <a:pt x="4398" y="5944"/>
                  </a:lnTo>
                  <a:cubicBezTo>
                    <a:pt x="1996" y="4866"/>
                    <a:pt x="329" y="2613"/>
                    <a:pt x="0" y="0"/>
                  </a:cubicBezTo>
                  <a:lnTo>
                    <a:pt x="0" y="250475"/>
                  </a:lnTo>
                  <a:cubicBezTo>
                    <a:pt x="306" y="253097"/>
                    <a:pt x="1980" y="255360"/>
                    <a:pt x="4398" y="256419"/>
                  </a:cubicBezTo>
                  <a:lnTo>
                    <a:pt x="23122" y="267178"/>
                  </a:lnTo>
                  <a:cubicBezTo>
                    <a:pt x="26396" y="268912"/>
                    <a:pt x="30056" y="269791"/>
                    <a:pt x="33761" y="269733"/>
                  </a:cubicBezTo>
                  <a:close/>
                </a:path>
              </a:pathLst>
            </a:custGeom>
            <a:solidFill>
              <a:srgbClr val="F0F0F0"/>
            </a:solidFill>
            <a:ln w="5944"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0052CA94-6AFF-4C79-9D5F-F7647136DF11}"/>
                </a:ext>
              </a:extLst>
            </p:cNvPr>
            <p:cNvSpPr/>
            <p:nvPr/>
          </p:nvSpPr>
          <p:spPr>
            <a:xfrm>
              <a:off x="8460853" y="1671893"/>
              <a:ext cx="114657" cy="317165"/>
            </a:xfrm>
            <a:custGeom>
              <a:avLst/>
              <a:gdLst>
                <a:gd name="connsiteX0" fmla="*/ 114658 w 114657"/>
                <a:gd name="connsiteY0" fmla="*/ 0 h 317165"/>
                <a:gd name="connsiteX1" fmla="*/ 0 w 114657"/>
                <a:gd name="connsiteY1" fmla="*/ 66274 h 317165"/>
                <a:gd name="connsiteX2" fmla="*/ 0 w 114657"/>
                <a:gd name="connsiteY2" fmla="*/ 317166 h 317165"/>
                <a:gd name="connsiteX3" fmla="*/ 114658 w 114657"/>
                <a:gd name="connsiteY3" fmla="*/ 250891 h 317165"/>
                <a:gd name="connsiteX4" fmla="*/ 114658 w 114657"/>
                <a:gd name="connsiteY4" fmla="*/ 0 h 317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317165">
                  <a:moveTo>
                    <a:pt x="114658" y="0"/>
                  </a:moveTo>
                  <a:lnTo>
                    <a:pt x="0" y="66274"/>
                  </a:lnTo>
                  <a:lnTo>
                    <a:pt x="0" y="317166"/>
                  </a:lnTo>
                  <a:lnTo>
                    <a:pt x="114658" y="250891"/>
                  </a:lnTo>
                  <a:lnTo>
                    <a:pt x="114658" y="0"/>
                  </a:lnTo>
                  <a:close/>
                </a:path>
              </a:pathLst>
            </a:custGeom>
            <a:solidFill>
              <a:srgbClr val="EBEBEB"/>
            </a:solidFill>
            <a:ln w="5944"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E9D7F4C3-A1C6-4845-9D3A-EA7947687649}"/>
                </a:ext>
              </a:extLst>
            </p:cNvPr>
            <p:cNvSpPr/>
            <p:nvPr/>
          </p:nvSpPr>
          <p:spPr>
            <a:xfrm>
              <a:off x="8464538" y="1678253"/>
              <a:ext cx="136352" cy="77151"/>
            </a:xfrm>
            <a:custGeom>
              <a:avLst/>
              <a:gdLst>
                <a:gd name="connsiteX0" fmla="*/ 0 w 136352"/>
                <a:gd name="connsiteY0" fmla="*/ 63718 h 77151"/>
                <a:gd name="connsiteX1" fmla="*/ 110972 w 136352"/>
                <a:gd name="connsiteY1" fmla="*/ 0 h 77151"/>
                <a:gd name="connsiteX2" fmla="*/ 136353 w 136352"/>
                <a:gd name="connsiteY2" fmla="*/ 13849 h 77151"/>
                <a:gd name="connsiteX3" fmla="*/ 26391 w 136352"/>
                <a:gd name="connsiteY3" fmla="*/ 77152 h 77151"/>
                <a:gd name="connsiteX4" fmla="*/ 0 w 136352"/>
                <a:gd name="connsiteY4" fmla="*/ 63718 h 7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52" h="77151">
                  <a:moveTo>
                    <a:pt x="0" y="63718"/>
                  </a:moveTo>
                  <a:lnTo>
                    <a:pt x="110972" y="0"/>
                  </a:lnTo>
                  <a:cubicBezTo>
                    <a:pt x="117753" y="7187"/>
                    <a:pt x="126640" y="12037"/>
                    <a:pt x="136353" y="13849"/>
                  </a:cubicBezTo>
                  <a:lnTo>
                    <a:pt x="26391" y="77152"/>
                  </a:lnTo>
                  <a:cubicBezTo>
                    <a:pt x="17032" y="73877"/>
                    <a:pt x="8155" y="69359"/>
                    <a:pt x="0" y="63718"/>
                  </a:cubicBezTo>
                  <a:close/>
                </a:path>
              </a:pathLst>
            </a:custGeom>
            <a:solidFill>
              <a:srgbClr val="FFFFFF"/>
            </a:solidFill>
            <a:ln w="5944"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67E87BF0-A234-4951-8910-B3A1EA6A5A21}"/>
                </a:ext>
              </a:extLst>
            </p:cNvPr>
            <p:cNvSpPr/>
            <p:nvPr/>
          </p:nvSpPr>
          <p:spPr>
            <a:xfrm>
              <a:off x="8457146" y="1669218"/>
              <a:ext cx="153790" cy="88298"/>
            </a:xfrm>
            <a:custGeom>
              <a:avLst/>
              <a:gdLst>
                <a:gd name="connsiteX0" fmla="*/ 44363 w 153790"/>
                <a:gd name="connsiteY0" fmla="*/ 85770 h 88298"/>
                <a:gd name="connsiteX1" fmla="*/ 23025 w 153790"/>
                <a:gd name="connsiteY1" fmla="*/ 85770 h 88298"/>
                <a:gd name="connsiteX2" fmla="*/ 4361 w 153790"/>
                <a:gd name="connsiteY2" fmla="*/ 75071 h 88298"/>
                <a:gd name="connsiteX3" fmla="*/ 358 w 153790"/>
                <a:gd name="connsiteY3" fmla="*/ 66829 h 88298"/>
                <a:gd name="connsiteX4" fmla="*/ 4361 w 153790"/>
                <a:gd name="connsiteY4" fmla="*/ 62827 h 88298"/>
                <a:gd name="connsiteX5" fmla="*/ 113728 w 153790"/>
                <a:gd name="connsiteY5" fmla="*/ 0 h 88298"/>
                <a:gd name="connsiteX6" fmla="*/ 118365 w 153790"/>
                <a:gd name="connsiteY6" fmla="*/ 2675 h 88298"/>
                <a:gd name="connsiteX7" fmla="*/ 10780 w 153790"/>
                <a:gd name="connsiteY7" fmla="*/ 64788 h 88298"/>
                <a:gd name="connsiteX8" fmla="*/ 10780 w 153790"/>
                <a:gd name="connsiteY8" fmla="*/ 72159 h 88298"/>
                <a:gd name="connsiteX9" fmla="*/ 28136 w 153790"/>
                <a:gd name="connsiteY9" fmla="*/ 82026 h 88298"/>
                <a:gd name="connsiteX10" fmla="*/ 40975 w 153790"/>
                <a:gd name="connsiteY10" fmla="*/ 82026 h 88298"/>
                <a:gd name="connsiteX11" fmla="*/ 148500 w 153790"/>
                <a:gd name="connsiteY11" fmla="*/ 19971 h 88298"/>
                <a:gd name="connsiteX12" fmla="*/ 153790 w 153790"/>
                <a:gd name="connsiteY12"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90" h="88298">
                  <a:moveTo>
                    <a:pt x="44363" y="85770"/>
                  </a:moveTo>
                  <a:cubicBezTo>
                    <a:pt x="37650" y="89141"/>
                    <a:pt x="29738" y="89141"/>
                    <a:pt x="23025" y="85770"/>
                  </a:cubicBezTo>
                  <a:lnTo>
                    <a:pt x="4361" y="75071"/>
                  </a:lnTo>
                  <a:cubicBezTo>
                    <a:pt x="980" y="73900"/>
                    <a:pt x="-812" y="70210"/>
                    <a:pt x="358" y="66829"/>
                  </a:cubicBezTo>
                  <a:cubicBezTo>
                    <a:pt x="1008" y="64952"/>
                    <a:pt x="2484" y="63477"/>
                    <a:pt x="4361" y="62827"/>
                  </a:cubicBezTo>
                  <a:lnTo>
                    <a:pt x="113728" y="0"/>
                  </a:lnTo>
                  <a:lnTo>
                    <a:pt x="118365" y="2675"/>
                  </a:lnTo>
                  <a:lnTo>
                    <a:pt x="10780" y="64788"/>
                  </a:lnTo>
                  <a:cubicBezTo>
                    <a:pt x="7273" y="66869"/>
                    <a:pt x="7273" y="70138"/>
                    <a:pt x="10780" y="72159"/>
                  </a:cubicBezTo>
                  <a:lnTo>
                    <a:pt x="28136" y="82026"/>
                  </a:lnTo>
                  <a:cubicBezTo>
                    <a:pt x="32176" y="84051"/>
                    <a:pt x="36935" y="84051"/>
                    <a:pt x="40975" y="82026"/>
                  </a:cubicBezTo>
                  <a:lnTo>
                    <a:pt x="148500"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448712A8-5ED1-4932-AF7C-9E05124DB928}"/>
                </a:ext>
              </a:extLst>
            </p:cNvPr>
            <p:cNvSpPr/>
            <p:nvPr/>
          </p:nvSpPr>
          <p:spPr>
            <a:xfrm>
              <a:off x="8457049" y="1692221"/>
              <a:ext cx="153887" cy="316187"/>
            </a:xfrm>
            <a:custGeom>
              <a:avLst/>
              <a:gdLst>
                <a:gd name="connsiteX0" fmla="*/ 153887 w 153887"/>
                <a:gd name="connsiteY0" fmla="*/ 0 h 316187"/>
                <a:gd name="connsiteX1" fmla="*/ 153887 w 153887"/>
                <a:gd name="connsiteY1" fmla="*/ 250891 h 316187"/>
                <a:gd name="connsiteX2" fmla="*/ 44460 w 153887"/>
                <a:gd name="connsiteY2" fmla="*/ 313659 h 316187"/>
                <a:gd name="connsiteX3" fmla="*/ 23122 w 153887"/>
                <a:gd name="connsiteY3" fmla="*/ 313659 h 316187"/>
                <a:gd name="connsiteX4" fmla="*/ 4458 w 153887"/>
                <a:gd name="connsiteY4" fmla="*/ 302960 h 316187"/>
                <a:gd name="connsiteX5" fmla="*/ 0 w 153887"/>
                <a:gd name="connsiteY5" fmla="*/ 297016 h 316187"/>
                <a:gd name="connsiteX6" fmla="*/ 0 w 153887"/>
                <a:gd name="connsiteY6" fmla="*/ 45946 h 316187"/>
                <a:gd name="connsiteX7" fmla="*/ 4458 w 153887"/>
                <a:gd name="connsiteY7" fmla="*/ 51890 h 316187"/>
                <a:gd name="connsiteX8" fmla="*/ 23122 w 153887"/>
                <a:gd name="connsiteY8" fmla="*/ 62589 h 316187"/>
                <a:gd name="connsiteX9" fmla="*/ 44460 w 153887"/>
                <a:gd name="connsiteY9" fmla="*/ 62589 h 3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87" h="316187">
                  <a:moveTo>
                    <a:pt x="153887" y="0"/>
                  </a:moveTo>
                  <a:lnTo>
                    <a:pt x="153887" y="250891"/>
                  </a:lnTo>
                  <a:lnTo>
                    <a:pt x="44460" y="313659"/>
                  </a:lnTo>
                  <a:cubicBezTo>
                    <a:pt x="37747" y="317030"/>
                    <a:pt x="29835" y="317030"/>
                    <a:pt x="23122" y="313659"/>
                  </a:cubicBezTo>
                  <a:lnTo>
                    <a:pt x="4458" y="302960"/>
                  </a:lnTo>
                  <a:cubicBezTo>
                    <a:pt x="2025" y="301907"/>
                    <a:pt x="329" y="299647"/>
                    <a:pt x="0" y="297016"/>
                  </a:cubicBezTo>
                  <a:lnTo>
                    <a:pt x="0" y="45946"/>
                  </a:lnTo>
                  <a:cubicBezTo>
                    <a:pt x="329" y="48577"/>
                    <a:pt x="2025" y="50837"/>
                    <a:pt x="4458" y="51890"/>
                  </a:cubicBezTo>
                  <a:lnTo>
                    <a:pt x="23122" y="62589"/>
                  </a:lnTo>
                  <a:cubicBezTo>
                    <a:pt x="29835" y="65960"/>
                    <a:pt x="37747" y="65960"/>
                    <a:pt x="44460" y="62589"/>
                  </a:cubicBezTo>
                  <a:close/>
                </a:path>
              </a:pathLst>
            </a:custGeom>
            <a:solidFill>
              <a:srgbClr val="E0E0E0"/>
            </a:solidFill>
            <a:ln w="5944"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02E36FC-2F58-4BF8-AAEE-0F4190C48F96}"/>
                </a:ext>
              </a:extLst>
            </p:cNvPr>
            <p:cNvSpPr/>
            <p:nvPr/>
          </p:nvSpPr>
          <p:spPr>
            <a:xfrm>
              <a:off x="8457108" y="1738346"/>
              <a:ext cx="33820" cy="270092"/>
            </a:xfrm>
            <a:custGeom>
              <a:avLst/>
              <a:gdLst>
                <a:gd name="connsiteX0" fmla="*/ 33821 w 33820"/>
                <a:gd name="connsiteY0" fmla="*/ 19199 h 270092"/>
                <a:gd name="connsiteX1" fmla="*/ 23122 w 33820"/>
                <a:gd name="connsiteY1" fmla="*/ 16643 h 270092"/>
                <a:gd name="connsiteX2" fmla="*/ 4458 w 33820"/>
                <a:gd name="connsiteY2" fmla="*/ 5944 h 270092"/>
                <a:gd name="connsiteX3" fmla="*/ 0 w 33820"/>
                <a:gd name="connsiteY3" fmla="*/ 0 h 270092"/>
                <a:gd name="connsiteX4" fmla="*/ 0 w 33820"/>
                <a:gd name="connsiteY4" fmla="*/ 250891 h 270092"/>
                <a:gd name="connsiteX5" fmla="*/ 4458 w 33820"/>
                <a:gd name="connsiteY5" fmla="*/ 256835 h 270092"/>
                <a:gd name="connsiteX6" fmla="*/ 23122 w 33820"/>
                <a:gd name="connsiteY6" fmla="*/ 267534 h 270092"/>
                <a:gd name="connsiteX7" fmla="*/ 33821 w 33820"/>
                <a:gd name="connsiteY7" fmla="*/ 270090 h 27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0" h="270092">
                  <a:moveTo>
                    <a:pt x="33821" y="19199"/>
                  </a:moveTo>
                  <a:cubicBezTo>
                    <a:pt x="30094" y="19277"/>
                    <a:pt x="26410" y="18397"/>
                    <a:pt x="23122" y="16643"/>
                  </a:cubicBezTo>
                  <a:lnTo>
                    <a:pt x="4458" y="5944"/>
                  </a:lnTo>
                  <a:cubicBezTo>
                    <a:pt x="2025" y="4891"/>
                    <a:pt x="329" y="2631"/>
                    <a:pt x="0" y="0"/>
                  </a:cubicBezTo>
                  <a:lnTo>
                    <a:pt x="0" y="250891"/>
                  </a:lnTo>
                  <a:cubicBezTo>
                    <a:pt x="329" y="253522"/>
                    <a:pt x="2025" y="255783"/>
                    <a:pt x="4458" y="256835"/>
                  </a:cubicBezTo>
                  <a:lnTo>
                    <a:pt x="23122" y="267534"/>
                  </a:lnTo>
                  <a:cubicBezTo>
                    <a:pt x="26420" y="269262"/>
                    <a:pt x="30097" y="270140"/>
                    <a:pt x="33821" y="270090"/>
                  </a:cubicBezTo>
                  <a:close/>
                </a:path>
              </a:pathLst>
            </a:custGeom>
            <a:solidFill>
              <a:srgbClr val="F0F0F0"/>
            </a:solidFill>
            <a:ln w="5944"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98E79C06-A884-4761-84E4-04B9041DB56F}"/>
                </a:ext>
              </a:extLst>
            </p:cNvPr>
            <p:cNvSpPr/>
            <p:nvPr/>
          </p:nvSpPr>
          <p:spPr>
            <a:xfrm>
              <a:off x="7973454" y="1294932"/>
              <a:ext cx="776568" cy="464990"/>
            </a:xfrm>
            <a:custGeom>
              <a:avLst/>
              <a:gdLst>
                <a:gd name="connsiteX0" fmla="*/ 0 w 776568"/>
                <a:gd name="connsiteY0" fmla="*/ 115549 h 464990"/>
                <a:gd name="connsiteX1" fmla="*/ 200071 w 776568"/>
                <a:gd name="connsiteY1" fmla="*/ 0 h 464990"/>
                <a:gd name="connsiteX2" fmla="*/ 776568 w 776568"/>
                <a:gd name="connsiteY2" fmla="*/ 332917 h 464990"/>
                <a:gd name="connsiteX3" fmla="*/ 776568 w 776568"/>
                <a:gd name="connsiteY3" fmla="*/ 349441 h 464990"/>
                <a:gd name="connsiteX4" fmla="*/ 576438 w 776568"/>
                <a:gd name="connsiteY4" fmla="*/ 464990 h 464990"/>
                <a:gd name="connsiteX5" fmla="*/ 0 w 776568"/>
                <a:gd name="connsiteY5" fmla="*/ 132073 h 464990"/>
                <a:gd name="connsiteX6" fmla="*/ 0 w 776568"/>
                <a:gd name="connsiteY6" fmla="*/ 115549 h 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68" h="464990">
                  <a:moveTo>
                    <a:pt x="0" y="115549"/>
                  </a:moveTo>
                  <a:lnTo>
                    <a:pt x="200071" y="0"/>
                  </a:lnTo>
                  <a:lnTo>
                    <a:pt x="776568" y="332917"/>
                  </a:lnTo>
                  <a:lnTo>
                    <a:pt x="776568" y="349441"/>
                  </a:lnTo>
                  <a:lnTo>
                    <a:pt x="576438" y="464990"/>
                  </a:lnTo>
                  <a:lnTo>
                    <a:pt x="0" y="132073"/>
                  </a:lnTo>
                  <a:lnTo>
                    <a:pt x="0" y="115549"/>
                  </a:lnTo>
                  <a:close/>
                </a:path>
              </a:pathLst>
            </a:custGeom>
            <a:solidFill>
              <a:srgbClr val="EBEBEB"/>
            </a:solidFill>
            <a:ln w="5944"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7F0EC5A9-160B-4845-99F4-C930E2AFBDAA}"/>
                </a:ext>
              </a:extLst>
            </p:cNvPr>
            <p:cNvSpPr/>
            <p:nvPr/>
          </p:nvSpPr>
          <p:spPr>
            <a:xfrm>
              <a:off x="7973454" y="1294932"/>
              <a:ext cx="776568" cy="448466"/>
            </a:xfrm>
            <a:custGeom>
              <a:avLst/>
              <a:gdLst>
                <a:gd name="connsiteX0" fmla="*/ 576438 w 776568"/>
                <a:gd name="connsiteY0" fmla="*/ 448466 h 448466"/>
                <a:gd name="connsiteX1" fmla="*/ 0 w 776568"/>
                <a:gd name="connsiteY1" fmla="*/ 115549 h 448466"/>
                <a:gd name="connsiteX2" fmla="*/ 200071 w 776568"/>
                <a:gd name="connsiteY2" fmla="*/ 0 h 448466"/>
                <a:gd name="connsiteX3" fmla="*/ 776568 w 776568"/>
                <a:gd name="connsiteY3" fmla="*/ 332917 h 448466"/>
                <a:gd name="connsiteX4" fmla="*/ 576438 w 776568"/>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68" h="448466">
                  <a:moveTo>
                    <a:pt x="576438" y="448466"/>
                  </a:moveTo>
                  <a:lnTo>
                    <a:pt x="0" y="115549"/>
                  </a:lnTo>
                  <a:lnTo>
                    <a:pt x="200071" y="0"/>
                  </a:lnTo>
                  <a:lnTo>
                    <a:pt x="776568" y="332917"/>
                  </a:lnTo>
                  <a:lnTo>
                    <a:pt x="576438" y="448466"/>
                  </a:lnTo>
                  <a:close/>
                </a:path>
              </a:pathLst>
            </a:custGeom>
            <a:solidFill>
              <a:srgbClr val="F5F5F5"/>
            </a:solidFill>
            <a:ln w="5944"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6E49C57A-714C-4272-986D-BE359F8D9EC6}"/>
                </a:ext>
              </a:extLst>
            </p:cNvPr>
            <p:cNvSpPr/>
            <p:nvPr/>
          </p:nvSpPr>
          <p:spPr>
            <a:xfrm>
              <a:off x="8549892" y="1627849"/>
              <a:ext cx="200130" cy="132073"/>
            </a:xfrm>
            <a:custGeom>
              <a:avLst/>
              <a:gdLst>
                <a:gd name="connsiteX0" fmla="*/ 0 w 200130"/>
                <a:gd name="connsiteY0" fmla="*/ 115549 h 132073"/>
                <a:gd name="connsiteX1" fmla="*/ 0 w 200130"/>
                <a:gd name="connsiteY1" fmla="*/ 132073 h 132073"/>
                <a:gd name="connsiteX2" fmla="*/ 200130 w 200130"/>
                <a:gd name="connsiteY2" fmla="*/ 16524 h 132073"/>
                <a:gd name="connsiteX3" fmla="*/ 200130 w 200130"/>
                <a:gd name="connsiteY3" fmla="*/ 0 h 132073"/>
                <a:gd name="connsiteX4" fmla="*/ 0 w 200130"/>
                <a:gd name="connsiteY4" fmla="*/ 115549 h 132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32073">
                  <a:moveTo>
                    <a:pt x="0" y="115549"/>
                  </a:moveTo>
                  <a:lnTo>
                    <a:pt x="0" y="132073"/>
                  </a:lnTo>
                  <a:lnTo>
                    <a:pt x="200130" y="16524"/>
                  </a:lnTo>
                  <a:lnTo>
                    <a:pt x="200130" y="0"/>
                  </a:lnTo>
                  <a:lnTo>
                    <a:pt x="0" y="115549"/>
                  </a:lnTo>
                  <a:close/>
                </a:path>
              </a:pathLst>
            </a:custGeom>
            <a:solidFill>
              <a:srgbClr val="E0E0E0"/>
            </a:solidFill>
            <a:ln w="5944"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DDD2E05B-1B9F-49E7-BCF7-4884A5F3CA58}"/>
                </a:ext>
              </a:extLst>
            </p:cNvPr>
            <p:cNvSpPr/>
            <p:nvPr/>
          </p:nvSpPr>
          <p:spPr>
            <a:xfrm>
              <a:off x="8006383" y="1075127"/>
              <a:ext cx="114657" cy="323109"/>
            </a:xfrm>
            <a:custGeom>
              <a:avLst/>
              <a:gdLst>
                <a:gd name="connsiteX0" fmla="*/ 114657 w 114657"/>
                <a:gd name="connsiteY0" fmla="*/ 0 h 323109"/>
                <a:gd name="connsiteX1" fmla="*/ 0 w 114657"/>
                <a:gd name="connsiteY1" fmla="*/ 66274 h 323109"/>
                <a:gd name="connsiteX2" fmla="*/ 0 w 114657"/>
                <a:gd name="connsiteY2" fmla="*/ 323110 h 323109"/>
                <a:gd name="connsiteX3" fmla="*/ 114657 w 114657"/>
                <a:gd name="connsiteY3" fmla="*/ 256835 h 323109"/>
                <a:gd name="connsiteX4" fmla="*/ 114657 w 114657"/>
                <a:gd name="connsiteY4" fmla="*/ 0 h 323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323109">
                  <a:moveTo>
                    <a:pt x="114657" y="0"/>
                  </a:moveTo>
                  <a:lnTo>
                    <a:pt x="0" y="66274"/>
                  </a:lnTo>
                  <a:lnTo>
                    <a:pt x="0" y="323110"/>
                  </a:lnTo>
                  <a:lnTo>
                    <a:pt x="114657" y="256835"/>
                  </a:lnTo>
                  <a:lnTo>
                    <a:pt x="114657" y="0"/>
                  </a:lnTo>
                  <a:close/>
                </a:path>
              </a:pathLst>
            </a:custGeom>
            <a:solidFill>
              <a:srgbClr val="E0E0E0"/>
            </a:solidFill>
            <a:ln w="5944"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096A506E-C5CC-4EBD-8CF9-B76B72B45E31}"/>
                </a:ext>
              </a:extLst>
            </p:cNvPr>
            <p:cNvSpPr/>
            <p:nvPr/>
          </p:nvSpPr>
          <p:spPr>
            <a:xfrm>
              <a:off x="8010069" y="1081309"/>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88" y="7229"/>
                    <a:pt x="126683" y="12103"/>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0BE82C0A-4228-4829-BD12-8F42F485C7A5}"/>
                </a:ext>
              </a:extLst>
            </p:cNvPr>
            <p:cNvSpPr/>
            <p:nvPr/>
          </p:nvSpPr>
          <p:spPr>
            <a:xfrm>
              <a:off x="8002676" y="1072512"/>
              <a:ext cx="153790" cy="88298"/>
            </a:xfrm>
            <a:custGeom>
              <a:avLst/>
              <a:gdLst>
                <a:gd name="connsiteX0" fmla="*/ 44363 w 153790"/>
                <a:gd name="connsiteY0" fmla="*/ 85770 h 88298"/>
                <a:gd name="connsiteX1" fmla="*/ 23025 w 153790"/>
                <a:gd name="connsiteY1" fmla="*/ 85770 h 88298"/>
                <a:gd name="connsiteX2" fmla="*/ 4361 w 153790"/>
                <a:gd name="connsiteY2" fmla="*/ 75071 h 88298"/>
                <a:gd name="connsiteX3" fmla="*/ 358 w 153790"/>
                <a:gd name="connsiteY3" fmla="*/ 66829 h 88298"/>
                <a:gd name="connsiteX4" fmla="*/ 4361 w 153790"/>
                <a:gd name="connsiteY4" fmla="*/ 62827 h 88298"/>
                <a:gd name="connsiteX5" fmla="*/ 113788 w 153790"/>
                <a:gd name="connsiteY5" fmla="*/ 0 h 88298"/>
                <a:gd name="connsiteX6" fmla="*/ 118424 w 153790"/>
                <a:gd name="connsiteY6" fmla="*/ 2615 h 88298"/>
                <a:gd name="connsiteX7" fmla="*/ 10780 w 153790"/>
                <a:gd name="connsiteY7" fmla="*/ 64788 h 88298"/>
                <a:gd name="connsiteX8" fmla="*/ 10780 w 153790"/>
                <a:gd name="connsiteY8" fmla="*/ 72159 h 88298"/>
                <a:gd name="connsiteX9" fmla="*/ 28196 w 153790"/>
                <a:gd name="connsiteY9" fmla="*/ 81966 h 88298"/>
                <a:gd name="connsiteX10" fmla="*/ 40975 w 153790"/>
                <a:gd name="connsiteY10" fmla="*/ 81966 h 88298"/>
                <a:gd name="connsiteX11" fmla="*/ 148559 w 153790"/>
                <a:gd name="connsiteY11" fmla="*/ 19971 h 88298"/>
                <a:gd name="connsiteX12" fmla="*/ 153790 w 153790"/>
                <a:gd name="connsiteY12"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90" h="88298">
                  <a:moveTo>
                    <a:pt x="44363" y="85770"/>
                  </a:moveTo>
                  <a:cubicBezTo>
                    <a:pt x="37650" y="89141"/>
                    <a:pt x="29738" y="89141"/>
                    <a:pt x="23025" y="85770"/>
                  </a:cubicBezTo>
                  <a:lnTo>
                    <a:pt x="4361" y="75071"/>
                  </a:lnTo>
                  <a:cubicBezTo>
                    <a:pt x="980" y="73900"/>
                    <a:pt x="-812" y="70210"/>
                    <a:pt x="358" y="66829"/>
                  </a:cubicBezTo>
                  <a:cubicBezTo>
                    <a:pt x="1008" y="64952"/>
                    <a:pt x="2484" y="63477"/>
                    <a:pt x="4361" y="62827"/>
                  </a:cubicBezTo>
                  <a:lnTo>
                    <a:pt x="113788" y="0"/>
                  </a:lnTo>
                  <a:lnTo>
                    <a:pt x="118424" y="2615"/>
                  </a:lnTo>
                  <a:lnTo>
                    <a:pt x="10780" y="64788"/>
                  </a:lnTo>
                  <a:cubicBezTo>
                    <a:pt x="7273" y="66809"/>
                    <a:pt x="7273" y="70078"/>
                    <a:pt x="10780" y="72159"/>
                  </a:cubicBezTo>
                  <a:lnTo>
                    <a:pt x="28196" y="81966"/>
                  </a:lnTo>
                  <a:cubicBezTo>
                    <a:pt x="32215" y="83990"/>
                    <a:pt x="36956" y="83990"/>
                    <a:pt x="40975" y="81966"/>
                  </a:cubicBezTo>
                  <a:lnTo>
                    <a:pt x="148559" y="19971"/>
                  </a:lnTo>
                  <a:lnTo>
                    <a:pt x="153790" y="22943"/>
                  </a:lnTo>
                  <a:close/>
                </a:path>
              </a:pathLst>
            </a:custGeom>
            <a:solidFill>
              <a:srgbClr val="FAFAFA"/>
            </a:solidFill>
            <a:ln w="5944"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695E7A84-51C8-47A0-AAFF-290BAC359E60}"/>
                </a:ext>
              </a:extLst>
            </p:cNvPr>
            <p:cNvSpPr/>
            <p:nvPr/>
          </p:nvSpPr>
          <p:spPr>
            <a:xfrm>
              <a:off x="8002639" y="1095455"/>
              <a:ext cx="153827" cy="322130"/>
            </a:xfrm>
            <a:custGeom>
              <a:avLst/>
              <a:gdLst>
                <a:gd name="connsiteX0" fmla="*/ 153828 w 153827"/>
                <a:gd name="connsiteY0" fmla="*/ 0 h 322130"/>
                <a:gd name="connsiteX1" fmla="*/ 153828 w 153827"/>
                <a:gd name="connsiteY1" fmla="*/ 256835 h 322130"/>
                <a:gd name="connsiteX2" fmla="*/ 44401 w 153827"/>
                <a:gd name="connsiteY2" fmla="*/ 319603 h 322130"/>
                <a:gd name="connsiteX3" fmla="*/ 23062 w 153827"/>
                <a:gd name="connsiteY3" fmla="*/ 319603 h 322130"/>
                <a:gd name="connsiteX4" fmla="*/ 4398 w 153827"/>
                <a:gd name="connsiteY4" fmla="*/ 308904 h 322130"/>
                <a:gd name="connsiteX5" fmla="*/ 0 w 153827"/>
                <a:gd name="connsiteY5" fmla="*/ 302960 h 322130"/>
                <a:gd name="connsiteX6" fmla="*/ 0 w 153827"/>
                <a:gd name="connsiteY6" fmla="*/ 46184 h 322130"/>
                <a:gd name="connsiteX7" fmla="*/ 4398 w 153827"/>
                <a:gd name="connsiteY7" fmla="*/ 52128 h 322130"/>
                <a:gd name="connsiteX8" fmla="*/ 23062 w 153827"/>
                <a:gd name="connsiteY8" fmla="*/ 62886 h 322130"/>
                <a:gd name="connsiteX9" fmla="*/ 44401 w 153827"/>
                <a:gd name="connsiteY9" fmla="*/ 62886 h 3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0">
                  <a:moveTo>
                    <a:pt x="153828" y="0"/>
                  </a:moveTo>
                  <a:lnTo>
                    <a:pt x="153828" y="256835"/>
                  </a:lnTo>
                  <a:lnTo>
                    <a:pt x="44401" y="319603"/>
                  </a:lnTo>
                  <a:cubicBezTo>
                    <a:pt x="37687" y="322974"/>
                    <a:pt x="29776" y="322974"/>
                    <a:pt x="23062" y="319603"/>
                  </a:cubicBezTo>
                  <a:lnTo>
                    <a:pt x="4398" y="308904"/>
                  </a:lnTo>
                  <a:cubicBezTo>
                    <a:pt x="1980" y="307844"/>
                    <a:pt x="306" y="305582"/>
                    <a:pt x="0" y="302960"/>
                  </a:cubicBezTo>
                  <a:lnTo>
                    <a:pt x="0" y="46184"/>
                  </a:lnTo>
                  <a:cubicBezTo>
                    <a:pt x="282" y="48815"/>
                    <a:pt x="1965" y="51089"/>
                    <a:pt x="4398" y="52128"/>
                  </a:cubicBezTo>
                  <a:lnTo>
                    <a:pt x="23062" y="62886"/>
                  </a:lnTo>
                  <a:cubicBezTo>
                    <a:pt x="29776" y="66257"/>
                    <a:pt x="37687" y="66257"/>
                    <a:pt x="44401" y="62886"/>
                  </a:cubicBezTo>
                  <a:close/>
                </a:path>
              </a:pathLst>
            </a:custGeom>
            <a:solidFill>
              <a:srgbClr val="E0E0E0"/>
            </a:solidFill>
            <a:ln w="594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F4D86B9-80C3-458D-8C50-2D4775D23228}"/>
                </a:ext>
              </a:extLst>
            </p:cNvPr>
            <p:cNvSpPr/>
            <p:nvPr/>
          </p:nvSpPr>
          <p:spPr>
            <a:xfrm>
              <a:off x="8002639" y="1141639"/>
              <a:ext cx="33761" cy="276035"/>
            </a:xfrm>
            <a:custGeom>
              <a:avLst/>
              <a:gdLst>
                <a:gd name="connsiteX0" fmla="*/ 33761 w 33761"/>
                <a:gd name="connsiteY0" fmla="*/ 19199 h 276035"/>
                <a:gd name="connsiteX1" fmla="*/ 23062 w 33761"/>
                <a:gd name="connsiteY1" fmla="*/ 16643 h 276035"/>
                <a:gd name="connsiteX2" fmla="*/ 4398 w 33761"/>
                <a:gd name="connsiteY2" fmla="*/ 5944 h 276035"/>
                <a:gd name="connsiteX3" fmla="*/ 0 w 33761"/>
                <a:gd name="connsiteY3" fmla="*/ 0 h 276035"/>
                <a:gd name="connsiteX4" fmla="*/ 0 w 33761"/>
                <a:gd name="connsiteY4" fmla="*/ 256835 h 276035"/>
                <a:gd name="connsiteX5" fmla="*/ 4398 w 33761"/>
                <a:gd name="connsiteY5" fmla="*/ 262779 h 276035"/>
                <a:gd name="connsiteX6" fmla="*/ 23062 w 33761"/>
                <a:gd name="connsiteY6" fmla="*/ 273478 h 276035"/>
                <a:gd name="connsiteX7" fmla="*/ 33761 w 33761"/>
                <a:gd name="connsiteY7" fmla="*/ 276034 h 276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6035">
                  <a:moveTo>
                    <a:pt x="33761" y="19199"/>
                  </a:moveTo>
                  <a:cubicBezTo>
                    <a:pt x="30038" y="19249"/>
                    <a:pt x="26361" y="18370"/>
                    <a:pt x="23062" y="16643"/>
                  </a:cubicBezTo>
                  <a:lnTo>
                    <a:pt x="4398" y="5944"/>
                  </a:lnTo>
                  <a:cubicBezTo>
                    <a:pt x="1964" y="4905"/>
                    <a:pt x="282" y="2631"/>
                    <a:pt x="0" y="0"/>
                  </a:cubicBezTo>
                  <a:lnTo>
                    <a:pt x="0" y="256835"/>
                  </a:lnTo>
                  <a:cubicBezTo>
                    <a:pt x="306" y="259457"/>
                    <a:pt x="1980" y="261720"/>
                    <a:pt x="4398" y="262779"/>
                  </a:cubicBezTo>
                  <a:lnTo>
                    <a:pt x="23062" y="273478"/>
                  </a:lnTo>
                  <a:cubicBezTo>
                    <a:pt x="26361" y="275206"/>
                    <a:pt x="30038" y="276084"/>
                    <a:pt x="33761" y="276034"/>
                  </a:cubicBezTo>
                  <a:close/>
                </a:path>
              </a:pathLst>
            </a:custGeom>
            <a:solidFill>
              <a:srgbClr val="F0F0F0"/>
            </a:solidFill>
            <a:ln w="594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8865371-1051-4947-A0D9-D08778515781}"/>
                </a:ext>
              </a:extLst>
            </p:cNvPr>
            <p:cNvSpPr/>
            <p:nvPr/>
          </p:nvSpPr>
          <p:spPr>
            <a:xfrm>
              <a:off x="8053281" y="1102053"/>
              <a:ext cx="114717" cy="323109"/>
            </a:xfrm>
            <a:custGeom>
              <a:avLst/>
              <a:gdLst>
                <a:gd name="connsiteX0" fmla="*/ 114717 w 114717"/>
                <a:gd name="connsiteY0" fmla="*/ 0 h 323109"/>
                <a:gd name="connsiteX1" fmla="*/ 0 w 114717"/>
                <a:gd name="connsiteY1" fmla="*/ 66274 h 323109"/>
                <a:gd name="connsiteX2" fmla="*/ 0 w 114717"/>
                <a:gd name="connsiteY2" fmla="*/ 323110 h 323109"/>
                <a:gd name="connsiteX3" fmla="*/ 114717 w 114717"/>
                <a:gd name="connsiteY3" fmla="*/ 256835 h 323109"/>
                <a:gd name="connsiteX4" fmla="*/ 114717 w 114717"/>
                <a:gd name="connsiteY4" fmla="*/ 0 h 323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7" h="323109">
                  <a:moveTo>
                    <a:pt x="114717" y="0"/>
                  </a:moveTo>
                  <a:lnTo>
                    <a:pt x="0" y="66274"/>
                  </a:lnTo>
                  <a:lnTo>
                    <a:pt x="0" y="323110"/>
                  </a:lnTo>
                  <a:lnTo>
                    <a:pt x="114717" y="256835"/>
                  </a:lnTo>
                  <a:lnTo>
                    <a:pt x="114717" y="0"/>
                  </a:lnTo>
                  <a:close/>
                </a:path>
              </a:pathLst>
            </a:custGeom>
            <a:solidFill>
              <a:srgbClr val="EBEBEB"/>
            </a:solidFill>
            <a:ln w="594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2D65E7C-3024-4CE2-B9B7-ADEADA4D185E}"/>
                </a:ext>
              </a:extLst>
            </p:cNvPr>
            <p:cNvSpPr/>
            <p:nvPr/>
          </p:nvSpPr>
          <p:spPr>
            <a:xfrm>
              <a:off x="8057025" y="1108235"/>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99" y="7216"/>
                    <a:pt x="126689" y="12088"/>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59ADA03-7013-4B79-9CFC-5D1E93815874}"/>
                </a:ext>
              </a:extLst>
            </p:cNvPr>
            <p:cNvSpPr/>
            <p:nvPr/>
          </p:nvSpPr>
          <p:spPr>
            <a:xfrm>
              <a:off x="8049574" y="1099438"/>
              <a:ext cx="153789" cy="88283"/>
            </a:xfrm>
            <a:custGeom>
              <a:avLst/>
              <a:gdLst>
                <a:gd name="connsiteX0" fmla="*/ 44363 w 153789"/>
                <a:gd name="connsiteY0" fmla="*/ 85770 h 88283"/>
                <a:gd name="connsiteX1" fmla="*/ 23084 w 153789"/>
                <a:gd name="connsiteY1" fmla="*/ 85770 h 88283"/>
                <a:gd name="connsiteX2" fmla="*/ 4361 w 153789"/>
                <a:gd name="connsiteY2" fmla="*/ 75012 h 88283"/>
                <a:gd name="connsiteX3" fmla="*/ 358 w 153789"/>
                <a:gd name="connsiteY3" fmla="*/ 66770 h 88283"/>
                <a:gd name="connsiteX4" fmla="*/ 4361 w 153789"/>
                <a:gd name="connsiteY4" fmla="*/ 62767 h 88283"/>
                <a:gd name="connsiteX5" fmla="*/ 113788 w 153789"/>
                <a:gd name="connsiteY5" fmla="*/ 0 h 88283"/>
                <a:gd name="connsiteX6" fmla="*/ 118424 w 153789"/>
                <a:gd name="connsiteY6" fmla="*/ 2675 h 88283"/>
                <a:gd name="connsiteX7" fmla="*/ 10780 w 153789"/>
                <a:gd name="connsiteY7" fmla="*/ 64788 h 88283"/>
                <a:gd name="connsiteX8" fmla="*/ 10780 w 153789"/>
                <a:gd name="connsiteY8" fmla="*/ 72159 h 88283"/>
                <a:gd name="connsiteX9" fmla="*/ 28196 w 153789"/>
                <a:gd name="connsiteY9" fmla="*/ 81966 h 88283"/>
                <a:gd name="connsiteX10" fmla="*/ 40975 w 153789"/>
                <a:gd name="connsiteY10" fmla="*/ 81966 h 88283"/>
                <a:gd name="connsiteX11" fmla="*/ 148559 w 153789"/>
                <a:gd name="connsiteY11" fmla="*/ 19971 h 88283"/>
                <a:gd name="connsiteX12" fmla="*/ 153790 w 153789"/>
                <a:gd name="connsiteY12" fmla="*/ 22943 h 88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89" h="88283">
                  <a:moveTo>
                    <a:pt x="44363" y="85770"/>
                  </a:moveTo>
                  <a:cubicBezTo>
                    <a:pt x="37666" y="89121"/>
                    <a:pt x="29781" y="89121"/>
                    <a:pt x="23084" y="85770"/>
                  </a:cubicBezTo>
                  <a:lnTo>
                    <a:pt x="4361" y="75012"/>
                  </a:lnTo>
                  <a:cubicBezTo>
                    <a:pt x="980" y="73841"/>
                    <a:pt x="-812" y="70151"/>
                    <a:pt x="358" y="66770"/>
                  </a:cubicBezTo>
                  <a:cubicBezTo>
                    <a:pt x="1008" y="64893"/>
                    <a:pt x="2484" y="63417"/>
                    <a:pt x="4361" y="62767"/>
                  </a:cubicBezTo>
                  <a:lnTo>
                    <a:pt x="113788" y="0"/>
                  </a:lnTo>
                  <a:lnTo>
                    <a:pt x="118424" y="2675"/>
                  </a:lnTo>
                  <a:lnTo>
                    <a:pt x="10780" y="64788"/>
                  </a:lnTo>
                  <a:cubicBezTo>
                    <a:pt x="7273" y="66809"/>
                    <a:pt x="7273" y="70078"/>
                    <a:pt x="10780" y="72159"/>
                  </a:cubicBezTo>
                  <a:lnTo>
                    <a:pt x="28196" y="81966"/>
                  </a:lnTo>
                  <a:cubicBezTo>
                    <a:pt x="32215" y="83990"/>
                    <a:pt x="36956" y="83990"/>
                    <a:pt x="40975" y="81966"/>
                  </a:cubicBezTo>
                  <a:lnTo>
                    <a:pt x="148559" y="19971"/>
                  </a:lnTo>
                  <a:lnTo>
                    <a:pt x="153790" y="22943"/>
                  </a:lnTo>
                  <a:close/>
                </a:path>
              </a:pathLst>
            </a:custGeom>
            <a:solidFill>
              <a:srgbClr val="FAFAFA"/>
            </a:solidFill>
            <a:ln w="594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E2BDAB8-957E-4D4E-892B-9E051C828CFF}"/>
                </a:ext>
              </a:extLst>
            </p:cNvPr>
            <p:cNvSpPr/>
            <p:nvPr/>
          </p:nvSpPr>
          <p:spPr>
            <a:xfrm>
              <a:off x="8049536" y="1122381"/>
              <a:ext cx="153827" cy="322294"/>
            </a:xfrm>
            <a:custGeom>
              <a:avLst/>
              <a:gdLst>
                <a:gd name="connsiteX0" fmla="*/ 153828 w 153827"/>
                <a:gd name="connsiteY0" fmla="*/ 0 h 322294"/>
                <a:gd name="connsiteX1" fmla="*/ 153828 w 153827"/>
                <a:gd name="connsiteY1" fmla="*/ 257014 h 322294"/>
                <a:gd name="connsiteX2" fmla="*/ 44401 w 153827"/>
                <a:gd name="connsiteY2" fmla="*/ 319781 h 322294"/>
                <a:gd name="connsiteX3" fmla="*/ 23122 w 153827"/>
                <a:gd name="connsiteY3" fmla="*/ 319781 h 322294"/>
                <a:gd name="connsiteX4" fmla="*/ 4399 w 153827"/>
                <a:gd name="connsiteY4" fmla="*/ 309082 h 322294"/>
                <a:gd name="connsiteX5" fmla="*/ 0 w 153827"/>
                <a:gd name="connsiteY5" fmla="*/ 303138 h 322294"/>
                <a:gd name="connsiteX6" fmla="*/ 0 w 153827"/>
                <a:gd name="connsiteY6" fmla="*/ 45946 h 322294"/>
                <a:gd name="connsiteX7" fmla="*/ 4398 w 153827"/>
                <a:gd name="connsiteY7" fmla="*/ 51890 h 322294"/>
                <a:gd name="connsiteX8" fmla="*/ 23122 w 153827"/>
                <a:gd name="connsiteY8" fmla="*/ 62649 h 322294"/>
                <a:gd name="connsiteX9" fmla="*/ 44401 w 153827"/>
                <a:gd name="connsiteY9" fmla="*/ 62649 h 322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294">
                  <a:moveTo>
                    <a:pt x="153828" y="0"/>
                  </a:moveTo>
                  <a:lnTo>
                    <a:pt x="153828" y="257014"/>
                  </a:lnTo>
                  <a:lnTo>
                    <a:pt x="44401" y="319781"/>
                  </a:lnTo>
                  <a:cubicBezTo>
                    <a:pt x="37704" y="323132"/>
                    <a:pt x="29819" y="323132"/>
                    <a:pt x="23122" y="319781"/>
                  </a:cubicBezTo>
                  <a:lnTo>
                    <a:pt x="4399" y="309082"/>
                  </a:lnTo>
                  <a:cubicBezTo>
                    <a:pt x="1996" y="308004"/>
                    <a:pt x="329" y="305751"/>
                    <a:pt x="0" y="303138"/>
                  </a:cubicBezTo>
                  <a:lnTo>
                    <a:pt x="0" y="45946"/>
                  </a:lnTo>
                  <a:cubicBezTo>
                    <a:pt x="306" y="48568"/>
                    <a:pt x="1980" y="50831"/>
                    <a:pt x="4398" y="51890"/>
                  </a:cubicBezTo>
                  <a:lnTo>
                    <a:pt x="23122" y="62649"/>
                  </a:lnTo>
                  <a:cubicBezTo>
                    <a:pt x="29819" y="66000"/>
                    <a:pt x="37704" y="66000"/>
                    <a:pt x="44401" y="62649"/>
                  </a:cubicBezTo>
                  <a:close/>
                </a:path>
              </a:pathLst>
            </a:custGeom>
            <a:solidFill>
              <a:srgbClr val="E0E0E0"/>
            </a:solidFill>
            <a:ln w="594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07DF358-6AEA-4982-A0D6-8146E11BF3AF}"/>
                </a:ext>
              </a:extLst>
            </p:cNvPr>
            <p:cNvSpPr/>
            <p:nvPr/>
          </p:nvSpPr>
          <p:spPr>
            <a:xfrm>
              <a:off x="8049536" y="1168506"/>
              <a:ext cx="33761" cy="275861"/>
            </a:xfrm>
            <a:custGeom>
              <a:avLst/>
              <a:gdLst>
                <a:gd name="connsiteX0" fmla="*/ 33761 w 33761"/>
                <a:gd name="connsiteY0" fmla="*/ 19258 h 275861"/>
                <a:gd name="connsiteX1" fmla="*/ 23122 w 33761"/>
                <a:gd name="connsiteY1" fmla="*/ 16702 h 275861"/>
                <a:gd name="connsiteX2" fmla="*/ 4399 w 33761"/>
                <a:gd name="connsiteY2" fmla="*/ 5944 h 275861"/>
                <a:gd name="connsiteX3" fmla="*/ 0 w 33761"/>
                <a:gd name="connsiteY3" fmla="*/ 0 h 275861"/>
                <a:gd name="connsiteX4" fmla="*/ 0 w 33761"/>
                <a:gd name="connsiteY4" fmla="*/ 256657 h 275861"/>
                <a:gd name="connsiteX5" fmla="*/ 4398 w 33761"/>
                <a:gd name="connsiteY5" fmla="*/ 262601 h 275861"/>
                <a:gd name="connsiteX6" fmla="*/ 23122 w 33761"/>
                <a:gd name="connsiteY6" fmla="*/ 273300 h 275861"/>
                <a:gd name="connsiteX7" fmla="*/ 33761 w 33761"/>
                <a:gd name="connsiteY7" fmla="*/ 275856 h 27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5861">
                  <a:moveTo>
                    <a:pt x="33761" y="19258"/>
                  </a:moveTo>
                  <a:cubicBezTo>
                    <a:pt x="30056" y="19316"/>
                    <a:pt x="26396" y="18437"/>
                    <a:pt x="23122" y="16702"/>
                  </a:cubicBezTo>
                  <a:lnTo>
                    <a:pt x="4399" y="5944"/>
                  </a:lnTo>
                  <a:cubicBezTo>
                    <a:pt x="1981" y="4885"/>
                    <a:pt x="306" y="2622"/>
                    <a:pt x="0" y="0"/>
                  </a:cubicBezTo>
                  <a:lnTo>
                    <a:pt x="0" y="256657"/>
                  </a:lnTo>
                  <a:cubicBezTo>
                    <a:pt x="329" y="259270"/>
                    <a:pt x="1996" y="261522"/>
                    <a:pt x="4398" y="262601"/>
                  </a:cubicBezTo>
                  <a:lnTo>
                    <a:pt x="23122" y="273300"/>
                  </a:lnTo>
                  <a:cubicBezTo>
                    <a:pt x="26386" y="275062"/>
                    <a:pt x="30053" y="275943"/>
                    <a:pt x="33761" y="275856"/>
                  </a:cubicBezTo>
                  <a:close/>
                </a:path>
              </a:pathLst>
            </a:custGeom>
            <a:solidFill>
              <a:srgbClr val="F0F0F0"/>
            </a:solidFill>
            <a:ln w="594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823C383-9A7B-4AEA-AB37-C8C1E2DB8E2C}"/>
                </a:ext>
              </a:extLst>
            </p:cNvPr>
            <p:cNvSpPr/>
            <p:nvPr/>
          </p:nvSpPr>
          <p:spPr>
            <a:xfrm>
              <a:off x="8103447" y="1171002"/>
              <a:ext cx="114716" cy="284474"/>
            </a:xfrm>
            <a:custGeom>
              <a:avLst/>
              <a:gdLst>
                <a:gd name="connsiteX0" fmla="*/ 114717 w 114716"/>
                <a:gd name="connsiteY0" fmla="*/ 0 h 284474"/>
                <a:gd name="connsiteX1" fmla="*/ 0 w 114716"/>
                <a:gd name="connsiteY1" fmla="*/ 66274 h 284474"/>
                <a:gd name="connsiteX2" fmla="*/ 0 w 114716"/>
                <a:gd name="connsiteY2" fmla="*/ 284474 h 284474"/>
                <a:gd name="connsiteX3" fmla="*/ 114717 w 114716"/>
                <a:gd name="connsiteY3" fmla="*/ 218200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74"/>
                  </a:lnTo>
                  <a:lnTo>
                    <a:pt x="0" y="284474"/>
                  </a:lnTo>
                  <a:lnTo>
                    <a:pt x="114717" y="218200"/>
                  </a:lnTo>
                  <a:lnTo>
                    <a:pt x="114717" y="0"/>
                  </a:lnTo>
                  <a:close/>
                </a:path>
              </a:pathLst>
            </a:custGeom>
            <a:solidFill>
              <a:srgbClr val="E0E0E0"/>
            </a:solidFill>
            <a:ln w="594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6B29C0-3B17-4637-A2C4-DA9CA6A9F576}"/>
                </a:ext>
              </a:extLst>
            </p:cNvPr>
            <p:cNvSpPr/>
            <p:nvPr/>
          </p:nvSpPr>
          <p:spPr>
            <a:xfrm>
              <a:off x="8107132" y="1177302"/>
              <a:ext cx="136412" cy="77270"/>
            </a:xfrm>
            <a:custGeom>
              <a:avLst/>
              <a:gdLst>
                <a:gd name="connsiteX0" fmla="*/ 0 w 136412"/>
                <a:gd name="connsiteY0" fmla="*/ 63540 h 77270"/>
                <a:gd name="connsiteX1" fmla="*/ 111032 w 136412"/>
                <a:gd name="connsiteY1" fmla="*/ 0 h 77270"/>
                <a:gd name="connsiteX2" fmla="*/ 136412 w 136412"/>
                <a:gd name="connsiteY2" fmla="*/ 13849 h 77270"/>
                <a:gd name="connsiteX3" fmla="*/ 26331 w 136412"/>
                <a:gd name="connsiteY3" fmla="*/ 77270 h 77270"/>
                <a:gd name="connsiteX4" fmla="*/ 0 w 136412"/>
                <a:gd name="connsiteY4" fmla="*/ 63540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540"/>
                  </a:moveTo>
                  <a:lnTo>
                    <a:pt x="111032" y="0"/>
                  </a:lnTo>
                  <a:cubicBezTo>
                    <a:pt x="117809" y="7191"/>
                    <a:pt x="126698" y="12041"/>
                    <a:pt x="136412" y="13849"/>
                  </a:cubicBezTo>
                  <a:lnTo>
                    <a:pt x="26331" y="77270"/>
                  </a:lnTo>
                  <a:cubicBezTo>
                    <a:pt x="16977" y="73898"/>
                    <a:pt x="8120" y="69280"/>
                    <a:pt x="0" y="63540"/>
                  </a:cubicBezTo>
                  <a:close/>
                </a:path>
              </a:pathLst>
            </a:custGeom>
            <a:solidFill>
              <a:srgbClr val="FFFFFF"/>
            </a:solidFill>
            <a:ln w="594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D4CD2E8-D801-438C-974C-8546CEB193FA}"/>
                </a:ext>
              </a:extLst>
            </p:cNvPr>
            <p:cNvSpPr/>
            <p:nvPr/>
          </p:nvSpPr>
          <p:spPr>
            <a:xfrm>
              <a:off x="8099702" y="1168327"/>
              <a:ext cx="153827" cy="88298"/>
            </a:xfrm>
            <a:custGeom>
              <a:avLst/>
              <a:gdLst>
                <a:gd name="connsiteX0" fmla="*/ 44401 w 153827"/>
                <a:gd name="connsiteY0" fmla="*/ 85770 h 88298"/>
                <a:gd name="connsiteX1" fmla="*/ 23062 w 153827"/>
                <a:gd name="connsiteY1" fmla="*/ 85770 h 88298"/>
                <a:gd name="connsiteX2" fmla="*/ 4399 w 153827"/>
                <a:gd name="connsiteY2" fmla="*/ 75012 h 88298"/>
                <a:gd name="connsiteX3" fmla="*/ 329 w 153827"/>
                <a:gd name="connsiteY3" fmla="*/ 66897 h 88298"/>
                <a:gd name="connsiteX4" fmla="*/ 4399 w 153827"/>
                <a:gd name="connsiteY4" fmla="*/ 62827 h 88298"/>
                <a:gd name="connsiteX5" fmla="*/ 113825 w 153827"/>
                <a:gd name="connsiteY5" fmla="*/ 0 h 88298"/>
                <a:gd name="connsiteX6" fmla="*/ 118462 w 153827"/>
                <a:gd name="connsiteY6" fmla="*/ 2675 h 88298"/>
                <a:gd name="connsiteX7" fmla="*/ 10818 w 153827"/>
                <a:gd name="connsiteY7" fmla="*/ 64788 h 88298"/>
                <a:gd name="connsiteX8" fmla="*/ 8478 w 153827"/>
                <a:gd name="connsiteY8" fmla="*/ 69818 h 88298"/>
                <a:gd name="connsiteX9" fmla="*/ 10818 w 153827"/>
                <a:gd name="connsiteY9" fmla="*/ 72159 h 88298"/>
                <a:gd name="connsiteX10" fmla="*/ 28234 w 153827"/>
                <a:gd name="connsiteY10" fmla="*/ 81966 h 88298"/>
                <a:gd name="connsiteX11" fmla="*/ 41013 w 153827"/>
                <a:gd name="connsiteY11" fmla="*/ 81966 h 88298"/>
                <a:gd name="connsiteX12" fmla="*/ 148597 w 153827"/>
                <a:gd name="connsiteY12" fmla="*/ 19971 h 88298"/>
                <a:gd name="connsiteX13" fmla="*/ 153828 w 153827"/>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827" h="88298">
                  <a:moveTo>
                    <a:pt x="44401" y="85770"/>
                  </a:moveTo>
                  <a:cubicBezTo>
                    <a:pt x="37688" y="89141"/>
                    <a:pt x="29776" y="89141"/>
                    <a:pt x="23062" y="85770"/>
                  </a:cubicBezTo>
                  <a:lnTo>
                    <a:pt x="4399" y="75012"/>
                  </a:lnTo>
                  <a:cubicBezTo>
                    <a:pt x="1034" y="73895"/>
                    <a:pt x="-788" y="70262"/>
                    <a:pt x="329" y="66897"/>
                  </a:cubicBezTo>
                  <a:cubicBezTo>
                    <a:pt x="967" y="64974"/>
                    <a:pt x="2476" y="63465"/>
                    <a:pt x="4399" y="62827"/>
                  </a:cubicBezTo>
                  <a:lnTo>
                    <a:pt x="113825" y="0"/>
                  </a:lnTo>
                  <a:lnTo>
                    <a:pt x="118462" y="2675"/>
                  </a:lnTo>
                  <a:lnTo>
                    <a:pt x="10818" y="64788"/>
                  </a:lnTo>
                  <a:cubicBezTo>
                    <a:pt x="8783" y="65531"/>
                    <a:pt x="7735" y="67783"/>
                    <a:pt x="8478" y="69818"/>
                  </a:cubicBezTo>
                  <a:cubicBezTo>
                    <a:pt x="8874" y="70906"/>
                    <a:pt x="9731" y="71762"/>
                    <a:pt x="10818" y="72159"/>
                  </a:cubicBezTo>
                  <a:lnTo>
                    <a:pt x="28234" y="81966"/>
                  </a:lnTo>
                  <a:cubicBezTo>
                    <a:pt x="32239" y="84049"/>
                    <a:pt x="37008" y="84049"/>
                    <a:pt x="41013" y="81966"/>
                  </a:cubicBezTo>
                  <a:lnTo>
                    <a:pt x="148597" y="19971"/>
                  </a:lnTo>
                  <a:lnTo>
                    <a:pt x="153828" y="23003"/>
                  </a:lnTo>
                  <a:close/>
                </a:path>
              </a:pathLst>
            </a:custGeom>
            <a:solidFill>
              <a:srgbClr val="FAFAFA"/>
            </a:solidFill>
            <a:ln w="594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C41AE4A-0AAF-41B5-B50A-C5C6DBB197FE}"/>
                </a:ext>
              </a:extLst>
            </p:cNvPr>
            <p:cNvSpPr/>
            <p:nvPr/>
          </p:nvSpPr>
          <p:spPr>
            <a:xfrm>
              <a:off x="8099702" y="1191330"/>
              <a:ext cx="153827" cy="283495"/>
            </a:xfrm>
            <a:custGeom>
              <a:avLst/>
              <a:gdLst>
                <a:gd name="connsiteX0" fmla="*/ 153828 w 153827"/>
                <a:gd name="connsiteY0" fmla="*/ 0 h 283495"/>
                <a:gd name="connsiteX1" fmla="*/ 153828 w 153827"/>
                <a:gd name="connsiteY1" fmla="*/ 218200 h 283495"/>
                <a:gd name="connsiteX2" fmla="*/ 44401 w 153827"/>
                <a:gd name="connsiteY2" fmla="*/ 280967 h 283495"/>
                <a:gd name="connsiteX3" fmla="*/ 23062 w 153827"/>
                <a:gd name="connsiteY3" fmla="*/ 280967 h 283495"/>
                <a:gd name="connsiteX4" fmla="*/ 4399 w 153827"/>
                <a:gd name="connsiteY4" fmla="*/ 270268 h 283495"/>
                <a:gd name="connsiteX5" fmla="*/ 0 w 153827"/>
                <a:gd name="connsiteY5" fmla="*/ 264325 h 283495"/>
                <a:gd name="connsiteX6" fmla="*/ 0 w 153827"/>
                <a:gd name="connsiteY6" fmla="*/ 45887 h 283495"/>
                <a:gd name="connsiteX7" fmla="*/ 4398 w 153827"/>
                <a:gd name="connsiteY7" fmla="*/ 51831 h 283495"/>
                <a:gd name="connsiteX8" fmla="*/ 23062 w 153827"/>
                <a:gd name="connsiteY8" fmla="*/ 62589 h 283495"/>
                <a:gd name="connsiteX9" fmla="*/ 44401 w 153827"/>
                <a:gd name="connsiteY9" fmla="*/ 62589 h 28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495">
                  <a:moveTo>
                    <a:pt x="153828" y="0"/>
                  </a:moveTo>
                  <a:lnTo>
                    <a:pt x="153828" y="218200"/>
                  </a:lnTo>
                  <a:lnTo>
                    <a:pt x="44401" y="280967"/>
                  </a:lnTo>
                  <a:cubicBezTo>
                    <a:pt x="37687" y="284339"/>
                    <a:pt x="29776" y="284339"/>
                    <a:pt x="23062" y="280967"/>
                  </a:cubicBezTo>
                  <a:lnTo>
                    <a:pt x="4399" y="270268"/>
                  </a:lnTo>
                  <a:cubicBezTo>
                    <a:pt x="1996" y="269190"/>
                    <a:pt x="329" y="266937"/>
                    <a:pt x="0" y="264325"/>
                  </a:cubicBezTo>
                  <a:lnTo>
                    <a:pt x="0" y="45887"/>
                  </a:lnTo>
                  <a:cubicBezTo>
                    <a:pt x="306" y="48509"/>
                    <a:pt x="1980" y="50771"/>
                    <a:pt x="4398" y="51831"/>
                  </a:cubicBezTo>
                  <a:lnTo>
                    <a:pt x="23062" y="62589"/>
                  </a:lnTo>
                  <a:cubicBezTo>
                    <a:pt x="29776" y="65960"/>
                    <a:pt x="37687" y="65960"/>
                    <a:pt x="44401" y="62589"/>
                  </a:cubicBezTo>
                  <a:close/>
                </a:path>
              </a:pathLst>
            </a:custGeom>
            <a:solidFill>
              <a:srgbClr val="E0E0E0"/>
            </a:solidFill>
            <a:ln w="594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38D6219-9186-4060-9F0F-EEE9DAF09A87}"/>
                </a:ext>
              </a:extLst>
            </p:cNvPr>
            <p:cNvSpPr/>
            <p:nvPr/>
          </p:nvSpPr>
          <p:spPr>
            <a:xfrm>
              <a:off x="8099702" y="1237395"/>
              <a:ext cx="33761" cy="237281"/>
            </a:xfrm>
            <a:custGeom>
              <a:avLst/>
              <a:gdLst>
                <a:gd name="connsiteX0" fmla="*/ 33761 w 33761"/>
                <a:gd name="connsiteY0" fmla="*/ 19258 h 237281"/>
                <a:gd name="connsiteX1" fmla="*/ 23062 w 33761"/>
                <a:gd name="connsiteY1" fmla="*/ 16702 h 237281"/>
                <a:gd name="connsiteX2" fmla="*/ 4399 w 33761"/>
                <a:gd name="connsiteY2" fmla="*/ 5944 h 237281"/>
                <a:gd name="connsiteX3" fmla="*/ 0 w 33761"/>
                <a:gd name="connsiteY3" fmla="*/ 0 h 237281"/>
                <a:gd name="connsiteX4" fmla="*/ 0 w 33761"/>
                <a:gd name="connsiteY4" fmla="*/ 218081 h 237281"/>
                <a:gd name="connsiteX5" fmla="*/ 4398 w 33761"/>
                <a:gd name="connsiteY5" fmla="*/ 224025 h 237281"/>
                <a:gd name="connsiteX6" fmla="*/ 23062 w 33761"/>
                <a:gd name="connsiteY6" fmla="*/ 234724 h 237281"/>
                <a:gd name="connsiteX7" fmla="*/ 33761 w 33761"/>
                <a:gd name="connsiteY7" fmla="*/ 237280 h 23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281">
                  <a:moveTo>
                    <a:pt x="33761" y="19258"/>
                  </a:moveTo>
                  <a:cubicBezTo>
                    <a:pt x="30035" y="19337"/>
                    <a:pt x="26351" y="18457"/>
                    <a:pt x="23062" y="16702"/>
                  </a:cubicBezTo>
                  <a:lnTo>
                    <a:pt x="4399" y="5944"/>
                  </a:lnTo>
                  <a:cubicBezTo>
                    <a:pt x="1981" y="4885"/>
                    <a:pt x="306" y="2622"/>
                    <a:pt x="0" y="0"/>
                  </a:cubicBezTo>
                  <a:lnTo>
                    <a:pt x="0" y="218081"/>
                  </a:lnTo>
                  <a:cubicBezTo>
                    <a:pt x="329" y="220694"/>
                    <a:pt x="1996" y="222947"/>
                    <a:pt x="4398" y="224025"/>
                  </a:cubicBezTo>
                  <a:lnTo>
                    <a:pt x="23062" y="234724"/>
                  </a:lnTo>
                  <a:cubicBezTo>
                    <a:pt x="26361" y="236452"/>
                    <a:pt x="30038" y="237330"/>
                    <a:pt x="33761" y="237280"/>
                  </a:cubicBezTo>
                  <a:close/>
                </a:path>
              </a:pathLst>
            </a:custGeom>
            <a:solidFill>
              <a:srgbClr val="F0F0F0"/>
            </a:solidFill>
            <a:ln w="594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DFFC33E-00BA-4FC4-9F16-9B8D30931779}"/>
                </a:ext>
              </a:extLst>
            </p:cNvPr>
            <p:cNvSpPr/>
            <p:nvPr/>
          </p:nvSpPr>
          <p:spPr>
            <a:xfrm>
              <a:off x="8150344" y="1197928"/>
              <a:ext cx="114716" cy="284474"/>
            </a:xfrm>
            <a:custGeom>
              <a:avLst/>
              <a:gdLst>
                <a:gd name="connsiteX0" fmla="*/ 114717 w 114716"/>
                <a:gd name="connsiteY0" fmla="*/ 0 h 284474"/>
                <a:gd name="connsiteX1" fmla="*/ 0 w 114716"/>
                <a:gd name="connsiteY1" fmla="*/ 66274 h 284474"/>
                <a:gd name="connsiteX2" fmla="*/ 0 w 114716"/>
                <a:gd name="connsiteY2" fmla="*/ 284474 h 284474"/>
                <a:gd name="connsiteX3" fmla="*/ 114717 w 114716"/>
                <a:gd name="connsiteY3" fmla="*/ 218200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74"/>
                  </a:lnTo>
                  <a:lnTo>
                    <a:pt x="0" y="284474"/>
                  </a:lnTo>
                  <a:lnTo>
                    <a:pt x="114717" y="218200"/>
                  </a:lnTo>
                  <a:lnTo>
                    <a:pt x="114717" y="0"/>
                  </a:lnTo>
                  <a:close/>
                </a:path>
              </a:pathLst>
            </a:custGeom>
            <a:solidFill>
              <a:srgbClr val="EBEBEB"/>
            </a:solidFill>
            <a:ln w="594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543811E-B4DD-41D2-8564-B7A6454E1C6B}"/>
                </a:ext>
              </a:extLst>
            </p:cNvPr>
            <p:cNvSpPr/>
            <p:nvPr/>
          </p:nvSpPr>
          <p:spPr>
            <a:xfrm>
              <a:off x="8154030" y="1204109"/>
              <a:ext cx="136412" cy="77270"/>
            </a:xfrm>
            <a:custGeom>
              <a:avLst/>
              <a:gdLst>
                <a:gd name="connsiteX0" fmla="*/ 0 w 136412"/>
                <a:gd name="connsiteY0" fmla="*/ 63718 h 77270"/>
                <a:gd name="connsiteX1" fmla="*/ 111032 w 136412"/>
                <a:gd name="connsiteY1" fmla="*/ 0 h 77270"/>
                <a:gd name="connsiteX2" fmla="*/ 136412 w 136412"/>
                <a:gd name="connsiteY2" fmla="*/ 13849 h 77270"/>
                <a:gd name="connsiteX3" fmla="*/ 26331 w 136412"/>
                <a:gd name="connsiteY3" fmla="*/ 77270 h 77270"/>
                <a:gd name="connsiteX4" fmla="*/ 0 w 136412"/>
                <a:gd name="connsiteY4" fmla="*/ 63718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270">
                  <a:moveTo>
                    <a:pt x="0" y="63718"/>
                  </a:moveTo>
                  <a:lnTo>
                    <a:pt x="111032" y="0"/>
                  </a:lnTo>
                  <a:cubicBezTo>
                    <a:pt x="117804" y="7197"/>
                    <a:pt x="126695" y="12048"/>
                    <a:pt x="136412" y="13849"/>
                  </a:cubicBezTo>
                  <a:lnTo>
                    <a:pt x="26331" y="77270"/>
                  </a:lnTo>
                  <a:cubicBezTo>
                    <a:pt x="16990" y="73947"/>
                    <a:pt x="8134" y="69389"/>
                    <a:pt x="0" y="63718"/>
                  </a:cubicBezTo>
                  <a:close/>
                </a:path>
              </a:pathLst>
            </a:custGeom>
            <a:solidFill>
              <a:srgbClr val="FFFFFF"/>
            </a:solidFill>
            <a:ln w="594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0EEB021-2C21-412E-B773-85C545C5BB62}"/>
                </a:ext>
              </a:extLst>
            </p:cNvPr>
            <p:cNvSpPr/>
            <p:nvPr/>
          </p:nvSpPr>
          <p:spPr>
            <a:xfrm>
              <a:off x="8146637" y="1195134"/>
              <a:ext cx="153730" cy="88417"/>
            </a:xfrm>
            <a:custGeom>
              <a:avLst/>
              <a:gdLst>
                <a:gd name="connsiteX0" fmla="*/ 44422 w 153730"/>
                <a:gd name="connsiteY0" fmla="*/ 85889 h 88417"/>
                <a:gd name="connsiteX1" fmla="*/ 23084 w 153730"/>
                <a:gd name="connsiteY1" fmla="*/ 85889 h 88417"/>
                <a:gd name="connsiteX2" fmla="*/ 4361 w 153730"/>
                <a:gd name="connsiteY2" fmla="*/ 75190 h 88417"/>
                <a:gd name="connsiteX3" fmla="*/ 358 w 153730"/>
                <a:gd name="connsiteY3" fmla="*/ 66948 h 88417"/>
                <a:gd name="connsiteX4" fmla="*/ 4361 w 153730"/>
                <a:gd name="connsiteY4" fmla="*/ 62946 h 88417"/>
                <a:gd name="connsiteX5" fmla="*/ 113788 w 153730"/>
                <a:gd name="connsiteY5" fmla="*/ 0 h 88417"/>
                <a:gd name="connsiteX6" fmla="*/ 118424 w 153730"/>
                <a:gd name="connsiteY6" fmla="*/ 2675 h 88417"/>
                <a:gd name="connsiteX7" fmla="*/ 10780 w 153730"/>
                <a:gd name="connsiteY7" fmla="*/ 64788 h 88417"/>
                <a:gd name="connsiteX8" fmla="*/ 8255 w 153730"/>
                <a:gd name="connsiteY8" fmla="*/ 69634 h 88417"/>
                <a:gd name="connsiteX9" fmla="*/ 10780 w 153730"/>
                <a:gd name="connsiteY9" fmla="*/ 72159 h 88417"/>
                <a:gd name="connsiteX10" fmla="*/ 28136 w 153730"/>
                <a:gd name="connsiteY10" fmla="*/ 82026 h 88417"/>
                <a:gd name="connsiteX11" fmla="*/ 40916 w 153730"/>
                <a:gd name="connsiteY11" fmla="*/ 82026 h 88417"/>
                <a:gd name="connsiteX12" fmla="*/ 148500 w 153730"/>
                <a:gd name="connsiteY12" fmla="*/ 20031 h 88417"/>
                <a:gd name="connsiteX13" fmla="*/ 153731 w 153730"/>
                <a:gd name="connsiteY13" fmla="*/ 23062 h 88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30" h="88417">
                  <a:moveTo>
                    <a:pt x="44422" y="85889"/>
                  </a:moveTo>
                  <a:cubicBezTo>
                    <a:pt x="37709" y="89260"/>
                    <a:pt x="29797" y="89260"/>
                    <a:pt x="23084" y="85889"/>
                  </a:cubicBezTo>
                  <a:lnTo>
                    <a:pt x="4361" y="75190"/>
                  </a:lnTo>
                  <a:cubicBezTo>
                    <a:pt x="980" y="74019"/>
                    <a:pt x="-812" y="70329"/>
                    <a:pt x="358" y="66948"/>
                  </a:cubicBezTo>
                  <a:cubicBezTo>
                    <a:pt x="1008" y="65071"/>
                    <a:pt x="2484" y="63596"/>
                    <a:pt x="4361" y="62946"/>
                  </a:cubicBezTo>
                  <a:lnTo>
                    <a:pt x="113788" y="0"/>
                  </a:lnTo>
                  <a:lnTo>
                    <a:pt x="118424" y="2675"/>
                  </a:lnTo>
                  <a:lnTo>
                    <a:pt x="10780" y="64788"/>
                  </a:lnTo>
                  <a:cubicBezTo>
                    <a:pt x="8745" y="65429"/>
                    <a:pt x="7614" y="67598"/>
                    <a:pt x="8255" y="69634"/>
                  </a:cubicBezTo>
                  <a:cubicBezTo>
                    <a:pt x="8634" y="70837"/>
                    <a:pt x="9577" y="71780"/>
                    <a:pt x="10780" y="72159"/>
                  </a:cubicBezTo>
                  <a:lnTo>
                    <a:pt x="28136" y="82026"/>
                  </a:lnTo>
                  <a:cubicBezTo>
                    <a:pt x="32149" y="84079"/>
                    <a:pt x="36903" y="84079"/>
                    <a:pt x="40916" y="82026"/>
                  </a:cubicBezTo>
                  <a:lnTo>
                    <a:pt x="148500" y="20031"/>
                  </a:lnTo>
                  <a:lnTo>
                    <a:pt x="153731" y="23062"/>
                  </a:lnTo>
                  <a:close/>
                </a:path>
              </a:pathLst>
            </a:custGeom>
            <a:solidFill>
              <a:srgbClr val="FAFAFA"/>
            </a:solidFill>
            <a:ln w="594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15148A55-E29E-4C94-91A7-4AFCE6F1C348}"/>
                </a:ext>
              </a:extLst>
            </p:cNvPr>
            <p:cNvSpPr/>
            <p:nvPr/>
          </p:nvSpPr>
          <p:spPr>
            <a:xfrm>
              <a:off x="8146897" y="1218256"/>
              <a:ext cx="153827" cy="283495"/>
            </a:xfrm>
            <a:custGeom>
              <a:avLst/>
              <a:gdLst>
                <a:gd name="connsiteX0" fmla="*/ 153828 w 153827"/>
                <a:gd name="connsiteY0" fmla="*/ 0 h 283495"/>
                <a:gd name="connsiteX1" fmla="*/ 153828 w 153827"/>
                <a:gd name="connsiteY1" fmla="*/ 218200 h 283495"/>
                <a:gd name="connsiteX2" fmla="*/ 44460 w 153827"/>
                <a:gd name="connsiteY2" fmla="*/ 280967 h 283495"/>
                <a:gd name="connsiteX3" fmla="*/ 23122 w 153827"/>
                <a:gd name="connsiteY3" fmla="*/ 280967 h 283495"/>
                <a:gd name="connsiteX4" fmla="*/ 4398 w 153827"/>
                <a:gd name="connsiteY4" fmla="*/ 270268 h 283495"/>
                <a:gd name="connsiteX5" fmla="*/ 0 w 153827"/>
                <a:gd name="connsiteY5" fmla="*/ 264325 h 283495"/>
                <a:gd name="connsiteX6" fmla="*/ 0 w 153827"/>
                <a:gd name="connsiteY6" fmla="*/ 45887 h 283495"/>
                <a:gd name="connsiteX7" fmla="*/ 4398 w 153827"/>
                <a:gd name="connsiteY7" fmla="*/ 51831 h 283495"/>
                <a:gd name="connsiteX8" fmla="*/ 23122 w 153827"/>
                <a:gd name="connsiteY8" fmla="*/ 62589 h 283495"/>
                <a:gd name="connsiteX9" fmla="*/ 44460 w 153827"/>
                <a:gd name="connsiteY9" fmla="*/ 62589 h 28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495">
                  <a:moveTo>
                    <a:pt x="153828" y="0"/>
                  </a:moveTo>
                  <a:lnTo>
                    <a:pt x="153828" y="218200"/>
                  </a:lnTo>
                  <a:lnTo>
                    <a:pt x="44460" y="280967"/>
                  </a:lnTo>
                  <a:cubicBezTo>
                    <a:pt x="37747" y="284339"/>
                    <a:pt x="29835" y="284339"/>
                    <a:pt x="23122" y="280967"/>
                  </a:cubicBezTo>
                  <a:lnTo>
                    <a:pt x="4398" y="270268"/>
                  </a:lnTo>
                  <a:cubicBezTo>
                    <a:pt x="1996" y="269190"/>
                    <a:pt x="329" y="266937"/>
                    <a:pt x="0" y="264325"/>
                  </a:cubicBezTo>
                  <a:lnTo>
                    <a:pt x="0" y="45887"/>
                  </a:lnTo>
                  <a:cubicBezTo>
                    <a:pt x="306" y="48509"/>
                    <a:pt x="1980" y="50771"/>
                    <a:pt x="4398" y="51831"/>
                  </a:cubicBezTo>
                  <a:lnTo>
                    <a:pt x="23122" y="62589"/>
                  </a:lnTo>
                  <a:cubicBezTo>
                    <a:pt x="29835" y="65960"/>
                    <a:pt x="37747" y="65960"/>
                    <a:pt x="44460" y="62589"/>
                  </a:cubicBezTo>
                  <a:close/>
                </a:path>
              </a:pathLst>
            </a:custGeom>
            <a:solidFill>
              <a:srgbClr val="E0E0E0"/>
            </a:solidFill>
            <a:ln w="594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D565BCF-B986-4101-86EE-D13E082E81D6}"/>
                </a:ext>
              </a:extLst>
            </p:cNvPr>
            <p:cNvSpPr/>
            <p:nvPr/>
          </p:nvSpPr>
          <p:spPr>
            <a:xfrm>
              <a:off x="8146600" y="1264321"/>
              <a:ext cx="33761" cy="237460"/>
            </a:xfrm>
            <a:custGeom>
              <a:avLst/>
              <a:gdLst>
                <a:gd name="connsiteX0" fmla="*/ 33761 w 33761"/>
                <a:gd name="connsiteY0" fmla="*/ 19258 h 237460"/>
                <a:gd name="connsiteX1" fmla="*/ 23122 w 33761"/>
                <a:gd name="connsiteY1" fmla="*/ 16702 h 237460"/>
                <a:gd name="connsiteX2" fmla="*/ 4398 w 33761"/>
                <a:gd name="connsiteY2" fmla="*/ 5944 h 237460"/>
                <a:gd name="connsiteX3" fmla="*/ 0 w 33761"/>
                <a:gd name="connsiteY3" fmla="*/ 0 h 237460"/>
                <a:gd name="connsiteX4" fmla="*/ 0 w 33761"/>
                <a:gd name="connsiteY4" fmla="*/ 218259 h 237460"/>
                <a:gd name="connsiteX5" fmla="*/ 4398 w 33761"/>
                <a:gd name="connsiteY5" fmla="*/ 224203 h 237460"/>
                <a:gd name="connsiteX6" fmla="*/ 23122 w 33761"/>
                <a:gd name="connsiteY6" fmla="*/ 234902 h 237460"/>
                <a:gd name="connsiteX7" fmla="*/ 33761 w 33761"/>
                <a:gd name="connsiteY7" fmla="*/ 237458 h 23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60">
                  <a:moveTo>
                    <a:pt x="33761" y="19258"/>
                  </a:moveTo>
                  <a:cubicBezTo>
                    <a:pt x="30053" y="19345"/>
                    <a:pt x="26386" y="18465"/>
                    <a:pt x="23122" y="16702"/>
                  </a:cubicBezTo>
                  <a:lnTo>
                    <a:pt x="4398" y="5944"/>
                  </a:lnTo>
                  <a:cubicBezTo>
                    <a:pt x="1980" y="4885"/>
                    <a:pt x="306" y="2622"/>
                    <a:pt x="0" y="0"/>
                  </a:cubicBezTo>
                  <a:lnTo>
                    <a:pt x="0" y="218259"/>
                  </a:lnTo>
                  <a:cubicBezTo>
                    <a:pt x="329" y="220872"/>
                    <a:pt x="1996" y="223125"/>
                    <a:pt x="4398" y="224203"/>
                  </a:cubicBezTo>
                  <a:lnTo>
                    <a:pt x="23122" y="234902"/>
                  </a:lnTo>
                  <a:cubicBezTo>
                    <a:pt x="26396" y="236637"/>
                    <a:pt x="30056" y="237516"/>
                    <a:pt x="33761" y="237458"/>
                  </a:cubicBezTo>
                  <a:close/>
                </a:path>
              </a:pathLst>
            </a:custGeom>
            <a:solidFill>
              <a:srgbClr val="F0F0F0"/>
            </a:solidFill>
            <a:ln w="594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B41F5CB-4331-4E82-A130-4678FE437E2E}"/>
                </a:ext>
              </a:extLst>
            </p:cNvPr>
            <p:cNvSpPr/>
            <p:nvPr/>
          </p:nvSpPr>
          <p:spPr>
            <a:xfrm>
              <a:off x="8239027" y="1212015"/>
              <a:ext cx="114657" cy="323050"/>
            </a:xfrm>
            <a:custGeom>
              <a:avLst/>
              <a:gdLst>
                <a:gd name="connsiteX0" fmla="*/ 114658 w 114657"/>
                <a:gd name="connsiteY0" fmla="*/ 0 h 323050"/>
                <a:gd name="connsiteX1" fmla="*/ 0 w 114657"/>
                <a:gd name="connsiteY1" fmla="*/ 66274 h 323050"/>
                <a:gd name="connsiteX2" fmla="*/ 0 w 114657"/>
                <a:gd name="connsiteY2" fmla="*/ 323050 h 323050"/>
                <a:gd name="connsiteX3" fmla="*/ 114658 w 114657"/>
                <a:gd name="connsiteY3" fmla="*/ 256835 h 323050"/>
                <a:gd name="connsiteX4" fmla="*/ 114658 w 114657"/>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323050">
                  <a:moveTo>
                    <a:pt x="114658" y="0"/>
                  </a:moveTo>
                  <a:lnTo>
                    <a:pt x="0" y="66274"/>
                  </a:lnTo>
                  <a:lnTo>
                    <a:pt x="0" y="323050"/>
                  </a:lnTo>
                  <a:lnTo>
                    <a:pt x="114658" y="256835"/>
                  </a:lnTo>
                  <a:lnTo>
                    <a:pt x="114658" y="0"/>
                  </a:lnTo>
                  <a:close/>
                </a:path>
              </a:pathLst>
            </a:custGeom>
            <a:solidFill>
              <a:srgbClr val="E0E0E0"/>
            </a:solidFill>
            <a:ln w="594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EF2C776-F035-465E-868C-F4ECE52D4498}"/>
                </a:ext>
              </a:extLst>
            </p:cNvPr>
            <p:cNvSpPr/>
            <p:nvPr/>
          </p:nvSpPr>
          <p:spPr>
            <a:xfrm>
              <a:off x="8242712" y="1218196"/>
              <a:ext cx="136352" cy="77329"/>
            </a:xfrm>
            <a:custGeom>
              <a:avLst/>
              <a:gdLst>
                <a:gd name="connsiteX0" fmla="*/ 0 w 136352"/>
                <a:gd name="connsiteY0" fmla="*/ 63718 h 77329"/>
                <a:gd name="connsiteX1" fmla="*/ 110972 w 136352"/>
                <a:gd name="connsiteY1" fmla="*/ 0 h 77329"/>
                <a:gd name="connsiteX2" fmla="*/ 136353 w 136352"/>
                <a:gd name="connsiteY2" fmla="*/ 13849 h 77329"/>
                <a:gd name="connsiteX3" fmla="*/ 26332 w 136352"/>
                <a:gd name="connsiteY3" fmla="*/ 77330 h 77329"/>
                <a:gd name="connsiteX4" fmla="*/ 0 w 13635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52" h="77329">
                  <a:moveTo>
                    <a:pt x="0" y="63718"/>
                  </a:moveTo>
                  <a:lnTo>
                    <a:pt x="110972" y="0"/>
                  </a:lnTo>
                  <a:cubicBezTo>
                    <a:pt x="117753" y="7187"/>
                    <a:pt x="126640" y="12037"/>
                    <a:pt x="136353" y="13849"/>
                  </a:cubicBezTo>
                  <a:lnTo>
                    <a:pt x="26332"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F7C25B5-7E9C-40E0-BD9E-EF8ED6AA001A}"/>
                </a:ext>
              </a:extLst>
            </p:cNvPr>
            <p:cNvSpPr/>
            <p:nvPr/>
          </p:nvSpPr>
          <p:spPr>
            <a:xfrm>
              <a:off x="8235320" y="1209340"/>
              <a:ext cx="153908" cy="88298"/>
            </a:xfrm>
            <a:custGeom>
              <a:avLst/>
              <a:gdLst>
                <a:gd name="connsiteX0" fmla="*/ 44363 w 153908"/>
                <a:gd name="connsiteY0" fmla="*/ 85770 h 88298"/>
                <a:gd name="connsiteX1" fmla="*/ 23024 w 153908"/>
                <a:gd name="connsiteY1" fmla="*/ 85770 h 88298"/>
                <a:gd name="connsiteX2" fmla="*/ 4361 w 153908"/>
                <a:gd name="connsiteY2" fmla="*/ 75071 h 88298"/>
                <a:gd name="connsiteX3" fmla="*/ 358 w 153908"/>
                <a:gd name="connsiteY3" fmla="*/ 66829 h 88298"/>
                <a:gd name="connsiteX4" fmla="*/ 4361 w 153908"/>
                <a:gd name="connsiteY4" fmla="*/ 62827 h 88298"/>
                <a:gd name="connsiteX5" fmla="*/ 113728 w 153908"/>
                <a:gd name="connsiteY5" fmla="*/ 0 h 88298"/>
                <a:gd name="connsiteX6" fmla="*/ 118364 w 153908"/>
                <a:gd name="connsiteY6" fmla="*/ 2675 h 88298"/>
                <a:gd name="connsiteX7" fmla="*/ 10780 w 153908"/>
                <a:gd name="connsiteY7" fmla="*/ 64848 h 88298"/>
                <a:gd name="connsiteX8" fmla="*/ 8375 w 153908"/>
                <a:gd name="connsiteY8" fmla="*/ 69754 h 88298"/>
                <a:gd name="connsiteX9" fmla="*/ 10780 w 153908"/>
                <a:gd name="connsiteY9" fmla="*/ 72159 h 88298"/>
                <a:gd name="connsiteX10" fmla="*/ 28136 w 153908"/>
                <a:gd name="connsiteY10" fmla="*/ 82026 h 88298"/>
                <a:gd name="connsiteX11" fmla="*/ 40975 w 153908"/>
                <a:gd name="connsiteY11" fmla="*/ 82026 h 88298"/>
                <a:gd name="connsiteX12" fmla="*/ 148619 w 153908"/>
                <a:gd name="connsiteY12" fmla="*/ 19971 h 88298"/>
                <a:gd name="connsiteX13" fmla="*/ 153909 w 153908"/>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908" h="88298">
                  <a:moveTo>
                    <a:pt x="44363" y="85770"/>
                  </a:moveTo>
                  <a:cubicBezTo>
                    <a:pt x="37650" y="89141"/>
                    <a:pt x="29738" y="89141"/>
                    <a:pt x="23024" y="85770"/>
                  </a:cubicBezTo>
                  <a:lnTo>
                    <a:pt x="4361" y="75071"/>
                  </a:lnTo>
                  <a:cubicBezTo>
                    <a:pt x="980" y="73900"/>
                    <a:pt x="-812" y="70210"/>
                    <a:pt x="358" y="66829"/>
                  </a:cubicBezTo>
                  <a:cubicBezTo>
                    <a:pt x="1008" y="64952"/>
                    <a:pt x="2484" y="63477"/>
                    <a:pt x="4361" y="62827"/>
                  </a:cubicBezTo>
                  <a:lnTo>
                    <a:pt x="113728" y="0"/>
                  </a:lnTo>
                  <a:lnTo>
                    <a:pt x="118364" y="2675"/>
                  </a:lnTo>
                  <a:lnTo>
                    <a:pt x="10780" y="64848"/>
                  </a:lnTo>
                  <a:cubicBezTo>
                    <a:pt x="8761" y="65539"/>
                    <a:pt x="7685" y="67735"/>
                    <a:pt x="8375" y="69754"/>
                  </a:cubicBezTo>
                  <a:cubicBezTo>
                    <a:pt x="8762" y="70884"/>
                    <a:pt x="9650" y="71772"/>
                    <a:pt x="10780" y="72159"/>
                  </a:cubicBezTo>
                  <a:lnTo>
                    <a:pt x="28136" y="82026"/>
                  </a:lnTo>
                  <a:cubicBezTo>
                    <a:pt x="32176" y="84051"/>
                    <a:pt x="36935" y="84051"/>
                    <a:pt x="40975" y="82026"/>
                  </a:cubicBezTo>
                  <a:lnTo>
                    <a:pt x="148619" y="19971"/>
                  </a:lnTo>
                  <a:lnTo>
                    <a:pt x="153909" y="23003"/>
                  </a:lnTo>
                  <a:close/>
                </a:path>
              </a:pathLst>
            </a:custGeom>
            <a:solidFill>
              <a:srgbClr val="FAFAFA"/>
            </a:solidFill>
            <a:ln w="594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6AC9A0C-3FD0-49B7-B890-97EABB2B4363}"/>
                </a:ext>
              </a:extLst>
            </p:cNvPr>
            <p:cNvSpPr/>
            <p:nvPr/>
          </p:nvSpPr>
          <p:spPr>
            <a:xfrm>
              <a:off x="8235223" y="1232343"/>
              <a:ext cx="153887" cy="321952"/>
            </a:xfrm>
            <a:custGeom>
              <a:avLst/>
              <a:gdLst>
                <a:gd name="connsiteX0" fmla="*/ 153887 w 153887"/>
                <a:gd name="connsiteY0" fmla="*/ 0 h 321952"/>
                <a:gd name="connsiteX1" fmla="*/ 153887 w 153887"/>
                <a:gd name="connsiteY1" fmla="*/ 256776 h 321952"/>
                <a:gd name="connsiteX2" fmla="*/ 44460 w 153887"/>
                <a:gd name="connsiteY2" fmla="*/ 319424 h 321952"/>
                <a:gd name="connsiteX3" fmla="*/ 23122 w 153887"/>
                <a:gd name="connsiteY3" fmla="*/ 319424 h 321952"/>
                <a:gd name="connsiteX4" fmla="*/ 4458 w 153887"/>
                <a:gd name="connsiteY4" fmla="*/ 308666 h 321952"/>
                <a:gd name="connsiteX5" fmla="*/ 0 w 153887"/>
                <a:gd name="connsiteY5" fmla="*/ 302722 h 321952"/>
                <a:gd name="connsiteX6" fmla="*/ 0 w 153887"/>
                <a:gd name="connsiteY6" fmla="*/ 46006 h 321952"/>
                <a:gd name="connsiteX7" fmla="*/ 4458 w 153887"/>
                <a:gd name="connsiteY7" fmla="*/ 51950 h 321952"/>
                <a:gd name="connsiteX8" fmla="*/ 23122 w 153887"/>
                <a:gd name="connsiteY8" fmla="*/ 62649 h 321952"/>
                <a:gd name="connsiteX9" fmla="*/ 44460 w 153887"/>
                <a:gd name="connsiteY9" fmla="*/ 62649 h 321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87" h="321952">
                  <a:moveTo>
                    <a:pt x="153887" y="0"/>
                  </a:moveTo>
                  <a:lnTo>
                    <a:pt x="153887" y="256776"/>
                  </a:lnTo>
                  <a:lnTo>
                    <a:pt x="44460" y="319424"/>
                  </a:lnTo>
                  <a:cubicBezTo>
                    <a:pt x="37747" y="322795"/>
                    <a:pt x="29835" y="322795"/>
                    <a:pt x="23122" y="319424"/>
                  </a:cubicBezTo>
                  <a:lnTo>
                    <a:pt x="4458" y="308666"/>
                  </a:lnTo>
                  <a:cubicBezTo>
                    <a:pt x="2009" y="307633"/>
                    <a:pt x="306" y="305362"/>
                    <a:pt x="0" y="302722"/>
                  </a:cubicBezTo>
                  <a:lnTo>
                    <a:pt x="0" y="46006"/>
                  </a:lnTo>
                  <a:cubicBezTo>
                    <a:pt x="329" y="48636"/>
                    <a:pt x="2025" y="50897"/>
                    <a:pt x="4458" y="51950"/>
                  </a:cubicBezTo>
                  <a:lnTo>
                    <a:pt x="23122" y="62649"/>
                  </a:lnTo>
                  <a:cubicBezTo>
                    <a:pt x="29835" y="66020"/>
                    <a:pt x="37747" y="66020"/>
                    <a:pt x="44460" y="62649"/>
                  </a:cubicBezTo>
                  <a:close/>
                </a:path>
              </a:pathLst>
            </a:custGeom>
            <a:solidFill>
              <a:srgbClr val="E0E0E0"/>
            </a:solidFill>
            <a:ln w="594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5D10A3B-247D-4D6F-A5A0-E1B142A67A06}"/>
                </a:ext>
              </a:extLst>
            </p:cNvPr>
            <p:cNvSpPr/>
            <p:nvPr/>
          </p:nvSpPr>
          <p:spPr>
            <a:xfrm>
              <a:off x="8235223" y="1278467"/>
              <a:ext cx="33820" cy="275978"/>
            </a:xfrm>
            <a:custGeom>
              <a:avLst/>
              <a:gdLst>
                <a:gd name="connsiteX0" fmla="*/ 33821 w 33820"/>
                <a:gd name="connsiteY0" fmla="*/ 19199 h 275978"/>
                <a:gd name="connsiteX1" fmla="*/ 23122 w 33820"/>
                <a:gd name="connsiteY1" fmla="*/ 16643 h 275978"/>
                <a:gd name="connsiteX2" fmla="*/ 4458 w 33820"/>
                <a:gd name="connsiteY2" fmla="*/ 5944 h 275978"/>
                <a:gd name="connsiteX3" fmla="*/ 0 w 33820"/>
                <a:gd name="connsiteY3" fmla="*/ 0 h 275978"/>
                <a:gd name="connsiteX4" fmla="*/ 0 w 33820"/>
                <a:gd name="connsiteY4" fmla="*/ 256776 h 275978"/>
                <a:gd name="connsiteX5" fmla="*/ 4458 w 33820"/>
                <a:gd name="connsiteY5" fmla="*/ 262720 h 275978"/>
                <a:gd name="connsiteX6" fmla="*/ 23122 w 33820"/>
                <a:gd name="connsiteY6" fmla="*/ 273478 h 275978"/>
                <a:gd name="connsiteX7" fmla="*/ 33821 w 33820"/>
                <a:gd name="connsiteY7" fmla="*/ 275975 h 27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0" h="275978">
                  <a:moveTo>
                    <a:pt x="33821" y="19199"/>
                  </a:moveTo>
                  <a:cubicBezTo>
                    <a:pt x="30094" y="19277"/>
                    <a:pt x="26410" y="18397"/>
                    <a:pt x="23122" y="16643"/>
                  </a:cubicBezTo>
                  <a:lnTo>
                    <a:pt x="4458" y="5944"/>
                  </a:lnTo>
                  <a:cubicBezTo>
                    <a:pt x="2025" y="4891"/>
                    <a:pt x="329" y="2631"/>
                    <a:pt x="0" y="0"/>
                  </a:cubicBezTo>
                  <a:lnTo>
                    <a:pt x="0" y="256776"/>
                  </a:lnTo>
                  <a:cubicBezTo>
                    <a:pt x="306" y="259416"/>
                    <a:pt x="2009" y="261687"/>
                    <a:pt x="4458" y="262720"/>
                  </a:cubicBezTo>
                  <a:lnTo>
                    <a:pt x="23122" y="273478"/>
                  </a:lnTo>
                  <a:cubicBezTo>
                    <a:pt x="26426" y="275185"/>
                    <a:pt x="30102" y="276043"/>
                    <a:pt x="33821" y="275975"/>
                  </a:cubicBezTo>
                  <a:close/>
                </a:path>
              </a:pathLst>
            </a:custGeom>
            <a:solidFill>
              <a:srgbClr val="F0F0F0"/>
            </a:solidFill>
            <a:ln w="594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38C42FA-74DD-4395-90DA-6987FE34C216}"/>
                </a:ext>
              </a:extLst>
            </p:cNvPr>
            <p:cNvSpPr/>
            <p:nvPr/>
          </p:nvSpPr>
          <p:spPr>
            <a:xfrm>
              <a:off x="8285924" y="1238941"/>
              <a:ext cx="114716" cy="323050"/>
            </a:xfrm>
            <a:custGeom>
              <a:avLst/>
              <a:gdLst>
                <a:gd name="connsiteX0" fmla="*/ 114717 w 114716"/>
                <a:gd name="connsiteY0" fmla="*/ 0 h 323050"/>
                <a:gd name="connsiteX1" fmla="*/ 0 w 114716"/>
                <a:gd name="connsiteY1" fmla="*/ 66274 h 323050"/>
                <a:gd name="connsiteX2" fmla="*/ 0 w 114716"/>
                <a:gd name="connsiteY2" fmla="*/ 323050 h 323050"/>
                <a:gd name="connsiteX3" fmla="*/ 114717 w 114716"/>
                <a:gd name="connsiteY3" fmla="*/ 256835 h 323050"/>
                <a:gd name="connsiteX4" fmla="*/ 114717 w 114716"/>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23050">
                  <a:moveTo>
                    <a:pt x="114717" y="0"/>
                  </a:moveTo>
                  <a:lnTo>
                    <a:pt x="0" y="66274"/>
                  </a:lnTo>
                  <a:lnTo>
                    <a:pt x="0" y="323050"/>
                  </a:lnTo>
                  <a:lnTo>
                    <a:pt x="114717" y="256835"/>
                  </a:lnTo>
                  <a:lnTo>
                    <a:pt x="114717" y="0"/>
                  </a:lnTo>
                  <a:close/>
                </a:path>
              </a:pathLst>
            </a:custGeom>
            <a:solidFill>
              <a:srgbClr val="EBEBEB"/>
            </a:solidFill>
            <a:ln w="594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21B6B45-7562-4C8B-92FA-09042BD9C3D6}"/>
                </a:ext>
              </a:extLst>
            </p:cNvPr>
            <p:cNvSpPr/>
            <p:nvPr/>
          </p:nvSpPr>
          <p:spPr>
            <a:xfrm>
              <a:off x="8289609" y="1245122"/>
              <a:ext cx="136412" cy="77329"/>
            </a:xfrm>
            <a:custGeom>
              <a:avLst/>
              <a:gdLst>
                <a:gd name="connsiteX0" fmla="*/ 0 w 136412"/>
                <a:gd name="connsiteY0" fmla="*/ 63718 h 77329"/>
                <a:gd name="connsiteX1" fmla="*/ 111032 w 136412"/>
                <a:gd name="connsiteY1" fmla="*/ 0 h 77329"/>
                <a:gd name="connsiteX2" fmla="*/ 136412 w 136412"/>
                <a:gd name="connsiteY2" fmla="*/ 1384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794" y="7211"/>
                    <a:pt x="126689" y="12064"/>
                    <a:pt x="136412" y="1384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C620495-35F7-4BB6-B45C-D55A7B28D279}"/>
                </a:ext>
              </a:extLst>
            </p:cNvPr>
            <p:cNvSpPr/>
            <p:nvPr/>
          </p:nvSpPr>
          <p:spPr>
            <a:xfrm>
              <a:off x="8282217" y="1236325"/>
              <a:ext cx="153790" cy="88239"/>
            </a:xfrm>
            <a:custGeom>
              <a:avLst/>
              <a:gdLst>
                <a:gd name="connsiteX0" fmla="*/ 44363 w 153790"/>
                <a:gd name="connsiteY0" fmla="*/ 85711 h 88239"/>
                <a:gd name="connsiteX1" fmla="*/ 23025 w 153790"/>
                <a:gd name="connsiteY1" fmla="*/ 85711 h 88239"/>
                <a:gd name="connsiteX2" fmla="*/ 4361 w 153790"/>
                <a:gd name="connsiteY2" fmla="*/ 75012 h 88239"/>
                <a:gd name="connsiteX3" fmla="*/ 358 w 153790"/>
                <a:gd name="connsiteY3" fmla="*/ 66770 h 88239"/>
                <a:gd name="connsiteX4" fmla="*/ 4361 w 153790"/>
                <a:gd name="connsiteY4" fmla="*/ 62767 h 88239"/>
                <a:gd name="connsiteX5" fmla="*/ 113609 w 153790"/>
                <a:gd name="connsiteY5" fmla="*/ 0 h 88239"/>
                <a:gd name="connsiteX6" fmla="*/ 118305 w 153790"/>
                <a:gd name="connsiteY6" fmla="*/ 2615 h 88239"/>
                <a:gd name="connsiteX7" fmla="*/ 10780 w 153790"/>
                <a:gd name="connsiteY7" fmla="*/ 64788 h 88239"/>
                <a:gd name="connsiteX8" fmla="*/ 8375 w 153790"/>
                <a:gd name="connsiteY8" fmla="*/ 69695 h 88239"/>
                <a:gd name="connsiteX9" fmla="*/ 10780 w 153790"/>
                <a:gd name="connsiteY9" fmla="*/ 72099 h 88239"/>
                <a:gd name="connsiteX10" fmla="*/ 28196 w 153790"/>
                <a:gd name="connsiteY10" fmla="*/ 81966 h 88239"/>
                <a:gd name="connsiteX11" fmla="*/ 40975 w 153790"/>
                <a:gd name="connsiteY11" fmla="*/ 81966 h 88239"/>
                <a:gd name="connsiteX12" fmla="*/ 148559 w 153790"/>
                <a:gd name="connsiteY12" fmla="*/ 19912 h 88239"/>
                <a:gd name="connsiteX13" fmla="*/ 153790 w 153790"/>
                <a:gd name="connsiteY13" fmla="*/ 22943 h 8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239">
                  <a:moveTo>
                    <a:pt x="44363" y="85711"/>
                  </a:moveTo>
                  <a:cubicBezTo>
                    <a:pt x="37650" y="89082"/>
                    <a:pt x="29738" y="89082"/>
                    <a:pt x="23025" y="85711"/>
                  </a:cubicBezTo>
                  <a:lnTo>
                    <a:pt x="4361" y="75012"/>
                  </a:lnTo>
                  <a:cubicBezTo>
                    <a:pt x="980" y="73841"/>
                    <a:pt x="-812" y="70151"/>
                    <a:pt x="358" y="66770"/>
                  </a:cubicBezTo>
                  <a:cubicBezTo>
                    <a:pt x="1008" y="64893"/>
                    <a:pt x="2484" y="63417"/>
                    <a:pt x="4361" y="62767"/>
                  </a:cubicBezTo>
                  <a:lnTo>
                    <a:pt x="113609" y="0"/>
                  </a:lnTo>
                  <a:lnTo>
                    <a:pt x="118305" y="2615"/>
                  </a:lnTo>
                  <a:lnTo>
                    <a:pt x="10780" y="64788"/>
                  </a:lnTo>
                  <a:cubicBezTo>
                    <a:pt x="8761" y="65479"/>
                    <a:pt x="7685" y="67676"/>
                    <a:pt x="8375" y="69695"/>
                  </a:cubicBezTo>
                  <a:cubicBezTo>
                    <a:pt x="8762" y="70825"/>
                    <a:pt x="9650" y="71713"/>
                    <a:pt x="10780" y="72099"/>
                  </a:cubicBezTo>
                  <a:lnTo>
                    <a:pt x="28196" y="81966"/>
                  </a:lnTo>
                  <a:cubicBezTo>
                    <a:pt x="32215" y="83990"/>
                    <a:pt x="36956" y="83990"/>
                    <a:pt x="40975" y="81966"/>
                  </a:cubicBezTo>
                  <a:lnTo>
                    <a:pt x="148559" y="19912"/>
                  </a:lnTo>
                  <a:lnTo>
                    <a:pt x="153790" y="22943"/>
                  </a:lnTo>
                  <a:close/>
                </a:path>
              </a:pathLst>
            </a:custGeom>
            <a:solidFill>
              <a:srgbClr val="FAFAFA"/>
            </a:solidFill>
            <a:ln w="594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1B31CA2-C481-42A0-98F9-8F40AC54272A}"/>
                </a:ext>
              </a:extLst>
            </p:cNvPr>
            <p:cNvSpPr/>
            <p:nvPr/>
          </p:nvSpPr>
          <p:spPr>
            <a:xfrm>
              <a:off x="8282180" y="1259269"/>
              <a:ext cx="153827" cy="322190"/>
            </a:xfrm>
            <a:custGeom>
              <a:avLst/>
              <a:gdLst>
                <a:gd name="connsiteX0" fmla="*/ 153828 w 153827"/>
                <a:gd name="connsiteY0" fmla="*/ 0 h 322190"/>
                <a:gd name="connsiteX1" fmla="*/ 153828 w 153827"/>
                <a:gd name="connsiteY1" fmla="*/ 256835 h 322190"/>
                <a:gd name="connsiteX2" fmla="*/ 44401 w 153827"/>
                <a:gd name="connsiteY2" fmla="*/ 319662 h 322190"/>
                <a:gd name="connsiteX3" fmla="*/ 23062 w 153827"/>
                <a:gd name="connsiteY3" fmla="*/ 319662 h 322190"/>
                <a:gd name="connsiteX4" fmla="*/ 4398 w 153827"/>
                <a:gd name="connsiteY4" fmla="*/ 308904 h 322190"/>
                <a:gd name="connsiteX5" fmla="*/ 0 w 153827"/>
                <a:gd name="connsiteY5" fmla="*/ 302960 h 322190"/>
                <a:gd name="connsiteX6" fmla="*/ 0 w 153827"/>
                <a:gd name="connsiteY6" fmla="*/ 46184 h 322190"/>
                <a:gd name="connsiteX7" fmla="*/ 4398 w 153827"/>
                <a:gd name="connsiteY7" fmla="*/ 52128 h 322190"/>
                <a:gd name="connsiteX8" fmla="*/ 23062 w 153827"/>
                <a:gd name="connsiteY8" fmla="*/ 62886 h 322190"/>
                <a:gd name="connsiteX9" fmla="*/ 44401 w 153827"/>
                <a:gd name="connsiteY9" fmla="*/ 62886 h 32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90">
                  <a:moveTo>
                    <a:pt x="153828" y="0"/>
                  </a:moveTo>
                  <a:lnTo>
                    <a:pt x="153828" y="256835"/>
                  </a:lnTo>
                  <a:lnTo>
                    <a:pt x="44401" y="319662"/>
                  </a:lnTo>
                  <a:cubicBezTo>
                    <a:pt x="37687" y="323033"/>
                    <a:pt x="29776" y="323033"/>
                    <a:pt x="23062" y="319662"/>
                  </a:cubicBezTo>
                  <a:lnTo>
                    <a:pt x="4398" y="308904"/>
                  </a:lnTo>
                  <a:cubicBezTo>
                    <a:pt x="1964" y="307864"/>
                    <a:pt x="282" y="305591"/>
                    <a:pt x="0" y="302960"/>
                  </a:cubicBezTo>
                  <a:lnTo>
                    <a:pt x="0" y="46184"/>
                  </a:lnTo>
                  <a:cubicBezTo>
                    <a:pt x="306" y="48806"/>
                    <a:pt x="1980" y="51069"/>
                    <a:pt x="4398" y="52128"/>
                  </a:cubicBezTo>
                  <a:lnTo>
                    <a:pt x="23062" y="62886"/>
                  </a:lnTo>
                  <a:cubicBezTo>
                    <a:pt x="29776" y="66257"/>
                    <a:pt x="37687" y="66257"/>
                    <a:pt x="44401" y="62886"/>
                  </a:cubicBezTo>
                  <a:close/>
                </a:path>
              </a:pathLst>
            </a:custGeom>
            <a:solidFill>
              <a:srgbClr val="E0E0E0"/>
            </a:solidFill>
            <a:ln w="594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EBD25F0-4838-4BB7-94B0-3DB5C4C0988F}"/>
                </a:ext>
              </a:extLst>
            </p:cNvPr>
            <p:cNvSpPr/>
            <p:nvPr/>
          </p:nvSpPr>
          <p:spPr>
            <a:xfrm>
              <a:off x="8282180" y="1305393"/>
              <a:ext cx="33761" cy="275978"/>
            </a:xfrm>
            <a:custGeom>
              <a:avLst/>
              <a:gdLst>
                <a:gd name="connsiteX0" fmla="*/ 33761 w 33761"/>
                <a:gd name="connsiteY0" fmla="*/ 19199 h 275978"/>
                <a:gd name="connsiteX1" fmla="*/ 23062 w 33761"/>
                <a:gd name="connsiteY1" fmla="*/ 16702 h 275978"/>
                <a:gd name="connsiteX2" fmla="*/ 4398 w 33761"/>
                <a:gd name="connsiteY2" fmla="*/ 5944 h 275978"/>
                <a:gd name="connsiteX3" fmla="*/ 0 w 33761"/>
                <a:gd name="connsiteY3" fmla="*/ 0 h 275978"/>
                <a:gd name="connsiteX4" fmla="*/ 0 w 33761"/>
                <a:gd name="connsiteY4" fmla="*/ 256776 h 275978"/>
                <a:gd name="connsiteX5" fmla="*/ 4398 w 33761"/>
                <a:gd name="connsiteY5" fmla="*/ 262720 h 275978"/>
                <a:gd name="connsiteX6" fmla="*/ 23062 w 33761"/>
                <a:gd name="connsiteY6" fmla="*/ 273478 h 275978"/>
                <a:gd name="connsiteX7" fmla="*/ 33761 w 33761"/>
                <a:gd name="connsiteY7" fmla="*/ 275975 h 27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5978">
                  <a:moveTo>
                    <a:pt x="33761" y="19199"/>
                  </a:moveTo>
                  <a:cubicBezTo>
                    <a:pt x="30043" y="19267"/>
                    <a:pt x="26366" y="18409"/>
                    <a:pt x="23062" y="16702"/>
                  </a:cubicBezTo>
                  <a:lnTo>
                    <a:pt x="4398" y="5944"/>
                  </a:lnTo>
                  <a:cubicBezTo>
                    <a:pt x="1980" y="4885"/>
                    <a:pt x="306" y="2622"/>
                    <a:pt x="0" y="0"/>
                  </a:cubicBezTo>
                  <a:lnTo>
                    <a:pt x="0" y="256776"/>
                  </a:lnTo>
                  <a:cubicBezTo>
                    <a:pt x="282" y="259407"/>
                    <a:pt x="1965" y="261680"/>
                    <a:pt x="4398" y="262720"/>
                  </a:cubicBezTo>
                  <a:lnTo>
                    <a:pt x="23062" y="273478"/>
                  </a:lnTo>
                  <a:cubicBezTo>
                    <a:pt x="26366" y="275185"/>
                    <a:pt x="30043" y="276043"/>
                    <a:pt x="33761" y="275975"/>
                  </a:cubicBezTo>
                  <a:close/>
                </a:path>
              </a:pathLst>
            </a:custGeom>
            <a:solidFill>
              <a:srgbClr val="F0F0F0"/>
            </a:solidFill>
            <a:ln w="594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BD6084F-D44B-4D08-A5A6-A6C307E0CA86}"/>
                </a:ext>
              </a:extLst>
            </p:cNvPr>
            <p:cNvSpPr/>
            <p:nvPr/>
          </p:nvSpPr>
          <p:spPr>
            <a:xfrm>
              <a:off x="8326046" y="1286254"/>
              <a:ext cx="167617" cy="324476"/>
            </a:xfrm>
            <a:custGeom>
              <a:avLst/>
              <a:gdLst>
                <a:gd name="connsiteX0" fmla="*/ 127912 w 167617"/>
                <a:gd name="connsiteY0" fmla="*/ 0 h 324476"/>
                <a:gd name="connsiteX1" fmla="*/ 0 w 167617"/>
                <a:gd name="connsiteY1" fmla="*/ 73823 h 324476"/>
                <a:gd name="connsiteX2" fmla="*/ 39765 w 167617"/>
                <a:gd name="connsiteY2" fmla="*/ 324477 h 324476"/>
                <a:gd name="connsiteX3" fmla="*/ 167617 w 167617"/>
                <a:gd name="connsiteY3" fmla="*/ 250594 h 324476"/>
                <a:gd name="connsiteX4" fmla="*/ 127912 w 167617"/>
                <a:gd name="connsiteY4" fmla="*/ 0 h 32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17" h="324476">
                  <a:moveTo>
                    <a:pt x="127912" y="0"/>
                  </a:moveTo>
                  <a:lnTo>
                    <a:pt x="0" y="73823"/>
                  </a:lnTo>
                  <a:lnTo>
                    <a:pt x="39765" y="324477"/>
                  </a:lnTo>
                  <a:lnTo>
                    <a:pt x="167617" y="250594"/>
                  </a:lnTo>
                  <a:lnTo>
                    <a:pt x="127912" y="0"/>
                  </a:lnTo>
                  <a:close/>
                </a:path>
              </a:pathLst>
            </a:custGeom>
            <a:solidFill>
              <a:srgbClr val="EBEBEB"/>
            </a:solidFill>
            <a:ln w="594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807CF466-CC7B-4AE1-8BC8-205ACAFF84BE}"/>
                </a:ext>
              </a:extLst>
            </p:cNvPr>
            <p:cNvSpPr/>
            <p:nvPr/>
          </p:nvSpPr>
          <p:spPr>
            <a:xfrm>
              <a:off x="8331098" y="1292257"/>
              <a:ext cx="156799" cy="83511"/>
            </a:xfrm>
            <a:custGeom>
              <a:avLst/>
              <a:gdLst>
                <a:gd name="connsiteX0" fmla="*/ 0 w 156799"/>
                <a:gd name="connsiteY0" fmla="*/ 71327 h 83511"/>
                <a:gd name="connsiteX1" fmla="*/ 123871 w 156799"/>
                <a:gd name="connsiteY1" fmla="*/ 0 h 83511"/>
                <a:gd name="connsiteX2" fmla="*/ 156800 w 156799"/>
                <a:gd name="connsiteY2" fmla="*/ 12779 h 83511"/>
                <a:gd name="connsiteX3" fmla="*/ 34059 w 156799"/>
                <a:gd name="connsiteY3" fmla="*/ 83512 h 83511"/>
                <a:gd name="connsiteX4" fmla="*/ 0 w 156799"/>
                <a:gd name="connsiteY4" fmla="*/ 71327 h 83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99" h="83511">
                  <a:moveTo>
                    <a:pt x="0" y="71327"/>
                  </a:moveTo>
                  <a:lnTo>
                    <a:pt x="123871" y="0"/>
                  </a:lnTo>
                  <a:cubicBezTo>
                    <a:pt x="133520" y="7104"/>
                    <a:pt x="144885" y="11514"/>
                    <a:pt x="156800" y="12779"/>
                  </a:cubicBezTo>
                  <a:lnTo>
                    <a:pt x="34059" y="83512"/>
                  </a:lnTo>
                  <a:cubicBezTo>
                    <a:pt x="22290" y="80721"/>
                    <a:pt x="10868" y="76634"/>
                    <a:pt x="0" y="71327"/>
                  </a:cubicBezTo>
                  <a:close/>
                </a:path>
              </a:pathLst>
            </a:custGeom>
            <a:solidFill>
              <a:srgbClr val="FFFFFF"/>
            </a:solidFill>
            <a:ln w="594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CEF5EF31-F2AB-49A2-85BB-96D69C797432}"/>
                </a:ext>
              </a:extLst>
            </p:cNvPr>
            <p:cNvSpPr/>
            <p:nvPr/>
          </p:nvSpPr>
          <p:spPr>
            <a:xfrm>
              <a:off x="8321495" y="1283757"/>
              <a:ext cx="178528" cy="94552"/>
            </a:xfrm>
            <a:custGeom>
              <a:avLst/>
              <a:gdLst>
                <a:gd name="connsiteX0" fmla="*/ 56500 w 178528"/>
                <a:gd name="connsiteY0" fmla="*/ 91357 h 94552"/>
                <a:gd name="connsiteX1" fmla="*/ 30704 w 178528"/>
                <a:gd name="connsiteY1" fmla="*/ 92487 h 94552"/>
                <a:gd name="connsiteX2" fmla="*/ 6394 w 178528"/>
                <a:gd name="connsiteY2" fmla="*/ 82561 h 94552"/>
                <a:gd name="connsiteX3" fmla="*/ 4373 w 178528"/>
                <a:gd name="connsiteY3" fmla="*/ 70078 h 94552"/>
                <a:gd name="connsiteX4" fmla="*/ 126401 w 178528"/>
                <a:gd name="connsiteY4" fmla="*/ 0 h 94552"/>
                <a:gd name="connsiteX5" fmla="*/ 132345 w 178528"/>
                <a:gd name="connsiteY5" fmla="*/ 2496 h 94552"/>
                <a:gd name="connsiteX6" fmla="*/ 12456 w 178528"/>
                <a:gd name="connsiteY6" fmla="*/ 71862 h 94552"/>
                <a:gd name="connsiteX7" fmla="*/ 13704 w 178528"/>
                <a:gd name="connsiteY7" fmla="*/ 79351 h 94552"/>
                <a:gd name="connsiteX8" fmla="*/ 36291 w 178528"/>
                <a:gd name="connsiteY8" fmla="*/ 88504 h 94552"/>
                <a:gd name="connsiteX9" fmla="*/ 51745 w 178528"/>
                <a:gd name="connsiteY9" fmla="*/ 87791 h 94552"/>
                <a:gd name="connsiteX10" fmla="*/ 171693 w 178528"/>
                <a:gd name="connsiteY10" fmla="*/ 18367 h 94552"/>
                <a:gd name="connsiteX11" fmla="*/ 178528 w 178528"/>
                <a:gd name="connsiteY11" fmla="*/ 21160 h 9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28" h="94552">
                  <a:moveTo>
                    <a:pt x="56500" y="91357"/>
                  </a:moveTo>
                  <a:cubicBezTo>
                    <a:pt x="48402" y="95183"/>
                    <a:pt x="39106" y="95590"/>
                    <a:pt x="30704" y="92487"/>
                  </a:cubicBezTo>
                  <a:lnTo>
                    <a:pt x="6394" y="82561"/>
                  </a:lnTo>
                  <a:cubicBezTo>
                    <a:pt x="-1274" y="79410"/>
                    <a:pt x="-2166" y="73823"/>
                    <a:pt x="4373" y="70078"/>
                  </a:cubicBezTo>
                  <a:lnTo>
                    <a:pt x="126401" y="0"/>
                  </a:lnTo>
                  <a:lnTo>
                    <a:pt x="132345" y="2496"/>
                  </a:lnTo>
                  <a:lnTo>
                    <a:pt x="12456" y="71862"/>
                  </a:lnTo>
                  <a:cubicBezTo>
                    <a:pt x="8533" y="74120"/>
                    <a:pt x="9068" y="77805"/>
                    <a:pt x="13704" y="79351"/>
                  </a:cubicBezTo>
                  <a:lnTo>
                    <a:pt x="36291" y="88504"/>
                  </a:lnTo>
                  <a:cubicBezTo>
                    <a:pt x="41331" y="90339"/>
                    <a:pt x="46896" y="90082"/>
                    <a:pt x="51745" y="87791"/>
                  </a:cubicBezTo>
                  <a:lnTo>
                    <a:pt x="171693" y="18367"/>
                  </a:lnTo>
                  <a:lnTo>
                    <a:pt x="178528" y="21160"/>
                  </a:lnTo>
                  <a:close/>
                </a:path>
              </a:pathLst>
            </a:custGeom>
            <a:solidFill>
              <a:srgbClr val="FAFAFA"/>
            </a:solidFill>
            <a:ln w="594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6AB1A7B-3FF8-4810-B4AD-5F201DBD5C91}"/>
                </a:ext>
              </a:extLst>
            </p:cNvPr>
            <p:cNvSpPr/>
            <p:nvPr/>
          </p:nvSpPr>
          <p:spPr>
            <a:xfrm>
              <a:off x="8321528" y="1305037"/>
              <a:ext cx="218199" cy="323867"/>
            </a:xfrm>
            <a:custGeom>
              <a:avLst/>
              <a:gdLst>
                <a:gd name="connsiteX0" fmla="*/ 178495 w 218199"/>
                <a:gd name="connsiteY0" fmla="*/ 0 h 323867"/>
                <a:gd name="connsiteX1" fmla="*/ 218200 w 218199"/>
                <a:gd name="connsiteY1" fmla="*/ 250654 h 323867"/>
                <a:gd name="connsiteX2" fmla="*/ 96172 w 218199"/>
                <a:gd name="connsiteY2" fmla="*/ 320673 h 323867"/>
                <a:gd name="connsiteX3" fmla="*/ 70376 w 218199"/>
                <a:gd name="connsiteY3" fmla="*/ 321802 h 323867"/>
                <a:gd name="connsiteX4" fmla="*/ 46065 w 218199"/>
                <a:gd name="connsiteY4" fmla="*/ 312113 h 323867"/>
                <a:gd name="connsiteX5" fmla="*/ 39705 w 218199"/>
                <a:gd name="connsiteY5" fmla="*/ 306169 h 323867"/>
                <a:gd name="connsiteX6" fmla="*/ 0 w 218199"/>
                <a:gd name="connsiteY6" fmla="*/ 55575 h 323867"/>
                <a:gd name="connsiteX7" fmla="*/ 6301 w 218199"/>
                <a:gd name="connsiteY7" fmla="*/ 61519 h 323867"/>
                <a:gd name="connsiteX8" fmla="*/ 30670 w 218199"/>
                <a:gd name="connsiteY8" fmla="*/ 71445 h 323867"/>
                <a:gd name="connsiteX9" fmla="*/ 56467 w 218199"/>
                <a:gd name="connsiteY9" fmla="*/ 70316 h 3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99" h="323867">
                  <a:moveTo>
                    <a:pt x="178495" y="0"/>
                  </a:moveTo>
                  <a:lnTo>
                    <a:pt x="218200" y="250654"/>
                  </a:lnTo>
                  <a:lnTo>
                    <a:pt x="96172" y="320673"/>
                  </a:lnTo>
                  <a:cubicBezTo>
                    <a:pt x="88074" y="324498"/>
                    <a:pt x="78777" y="324905"/>
                    <a:pt x="70376" y="321802"/>
                  </a:cubicBezTo>
                  <a:lnTo>
                    <a:pt x="46065" y="312113"/>
                  </a:lnTo>
                  <a:cubicBezTo>
                    <a:pt x="42202" y="310568"/>
                    <a:pt x="40121" y="308369"/>
                    <a:pt x="39705" y="306169"/>
                  </a:cubicBezTo>
                  <a:lnTo>
                    <a:pt x="0" y="55575"/>
                  </a:lnTo>
                  <a:cubicBezTo>
                    <a:pt x="357" y="57834"/>
                    <a:pt x="2497" y="59974"/>
                    <a:pt x="6301" y="61519"/>
                  </a:cubicBezTo>
                  <a:lnTo>
                    <a:pt x="30670" y="71445"/>
                  </a:lnTo>
                  <a:cubicBezTo>
                    <a:pt x="39072" y="74549"/>
                    <a:pt x="48369" y="74142"/>
                    <a:pt x="56467" y="70316"/>
                  </a:cubicBezTo>
                  <a:close/>
                </a:path>
              </a:pathLst>
            </a:custGeom>
            <a:solidFill>
              <a:srgbClr val="E0E0E0"/>
            </a:solidFill>
            <a:ln w="594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26B2653-3E2B-49DA-94E0-4F855E22D1F9}"/>
                </a:ext>
              </a:extLst>
            </p:cNvPr>
            <p:cNvSpPr/>
            <p:nvPr/>
          </p:nvSpPr>
          <p:spPr>
            <a:xfrm>
              <a:off x="8321528" y="1360374"/>
              <a:ext cx="83689" cy="268790"/>
            </a:xfrm>
            <a:custGeom>
              <a:avLst/>
              <a:gdLst>
                <a:gd name="connsiteX0" fmla="*/ 43985 w 83689"/>
                <a:gd name="connsiteY0" fmla="*/ 17891 h 268790"/>
                <a:gd name="connsiteX1" fmla="*/ 30670 w 83689"/>
                <a:gd name="connsiteY1" fmla="*/ 15870 h 268790"/>
                <a:gd name="connsiteX2" fmla="*/ 6301 w 83689"/>
                <a:gd name="connsiteY2" fmla="*/ 5944 h 268790"/>
                <a:gd name="connsiteX3" fmla="*/ 0 w 83689"/>
                <a:gd name="connsiteY3" fmla="*/ 0 h 268790"/>
                <a:gd name="connsiteX4" fmla="*/ 39705 w 83689"/>
                <a:gd name="connsiteY4" fmla="*/ 250832 h 268790"/>
                <a:gd name="connsiteX5" fmla="*/ 46065 w 83689"/>
                <a:gd name="connsiteY5" fmla="*/ 256776 h 268790"/>
                <a:gd name="connsiteX6" fmla="*/ 70376 w 83689"/>
                <a:gd name="connsiteY6" fmla="*/ 266702 h 268790"/>
                <a:gd name="connsiteX7" fmla="*/ 83690 w 83689"/>
                <a:gd name="connsiteY7" fmla="*/ 268723 h 26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89" h="268790">
                  <a:moveTo>
                    <a:pt x="43985" y="17891"/>
                  </a:moveTo>
                  <a:cubicBezTo>
                    <a:pt x="39452" y="18193"/>
                    <a:pt x="34909" y="17503"/>
                    <a:pt x="30670" y="15870"/>
                  </a:cubicBezTo>
                  <a:lnTo>
                    <a:pt x="6301" y="5944"/>
                  </a:lnTo>
                  <a:cubicBezTo>
                    <a:pt x="2497" y="4339"/>
                    <a:pt x="357" y="2199"/>
                    <a:pt x="0" y="0"/>
                  </a:cubicBezTo>
                  <a:lnTo>
                    <a:pt x="39705" y="250832"/>
                  </a:lnTo>
                  <a:cubicBezTo>
                    <a:pt x="40062" y="253091"/>
                    <a:pt x="42202" y="255290"/>
                    <a:pt x="46065" y="256776"/>
                  </a:cubicBezTo>
                  <a:lnTo>
                    <a:pt x="70376" y="266702"/>
                  </a:lnTo>
                  <a:cubicBezTo>
                    <a:pt x="74615" y="268331"/>
                    <a:pt x="79158" y="269021"/>
                    <a:pt x="83690" y="268723"/>
                  </a:cubicBezTo>
                  <a:close/>
                </a:path>
              </a:pathLst>
            </a:custGeom>
            <a:solidFill>
              <a:srgbClr val="F0F0F0"/>
            </a:solidFill>
            <a:ln w="594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B229787-AF54-4D64-9DC0-EE6F3B95CD8B}"/>
                </a:ext>
              </a:extLst>
            </p:cNvPr>
            <p:cNvSpPr/>
            <p:nvPr/>
          </p:nvSpPr>
          <p:spPr>
            <a:xfrm>
              <a:off x="8430539" y="1358829"/>
              <a:ext cx="114657" cy="284474"/>
            </a:xfrm>
            <a:custGeom>
              <a:avLst/>
              <a:gdLst>
                <a:gd name="connsiteX0" fmla="*/ 114658 w 114657"/>
                <a:gd name="connsiteY0" fmla="*/ 0 h 284474"/>
                <a:gd name="connsiteX1" fmla="*/ 0 w 114657"/>
                <a:gd name="connsiteY1" fmla="*/ 66274 h 284474"/>
                <a:gd name="connsiteX2" fmla="*/ 0 w 114657"/>
                <a:gd name="connsiteY2" fmla="*/ 284474 h 284474"/>
                <a:gd name="connsiteX3" fmla="*/ 114658 w 114657"/>
                <a:gd name="connsiteY3" fmla="*/ 218259 h 284474"/>
                <a:gd name="connsiteX4" fmla="*/ 114658 w 114657"/>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284474">
                  <a:moveTo>
                    <a:pt x="114658" y="0"/>
                  </a:moveTo>
                  <a:lnTo>
                    <a:pt x="0" y="66274"/>
                  </a:lnTo>
                  <a:lnTo>
                    <a:pt x="0" y="284474"/>
                  </a:lnTo>
                  <a:lnTo>
                    <a:pt x="114658" y="218259"/>
                  </a:lnTo>
                  <a:lnTo>
                    <a:pt x="114658" y="0"/>
                  </a:lnTo>
                  <a:close/>
                </a:path>
              </a:pathLst>
            </a:custGeom>
            <a:solidFill>
              <a:srgbClr val="E0E0E0"/>
            </a:solidFill>
            <a:ln w="5944"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1D4193B0-4C13-4F94-BDFB-22AE81ECEA8C}"/>
                </a:ext>
              </a:extLst>
            </p:cNvPr>
            <p:cNvSpPr/>
            <p:nvPr/>
          </p:nvSpPr>
          <p:spPr>
            <a:xfrm>
              <a:off x="8434224" y="1365010"/>
              <a:ext cx="136412" cy="77329"/>
            </a:xfrm>
            <a:custGeom>
              <a:avLst/>
              <a:gdLst>
                <a:gd name="connsiteX0" fmla="*/ 0 w 136412"/>
                <a:gd name="connsiteY0" fmla="*/ 63718 h 77329"/>
                <a:gd name="connsiteX1" fmla="*/ 110972 w 136412"/>
                <a:gd name="connsiteY1" fmla="*/ 0 h 77329"/>
                <a:gd name="connsiteX2" fmla="*/ 136412 w 136412"/>
                <a:gd name="connsiteY2" fmla="*/ 13909 h 77329"/>
                <a:gd name="connsiteX3" fmla="*/ 26332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0972" y="0"/>
                  </a:lnTo>
                  <a:cubicBezTo>
                    <a:pt x="117763" y="7217"/>
                    <a:pt x="126672" y="12088"/>
                    <a:pt x="136412" y="13909"/>
                  </a:cubicBezTo>
                  <a:lnTo>
                    <a:pt x="26332"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50853CC-0472-499B-B6B4-4B09B509C3A0}"/>
                </a:ext>
              </a:extLst>
            </p:cNvPr>
            <p:cNvSpPr/>
            <p:nvPr/>
          </p:nvSpPr>
          <p:spPr>
            <a:xfrm>
              <a:off x="8427129" y="1356213"/>
              <a:ext cx="153314" cy="88298"/>
            </a:xfrm>
            <a:custGeom>
              <a:avLst/>
              <a:gdLst>
                <a:gd name="connsiteX0" fmla="*/ 44066 w 153314"/>
                <a:gd name="connsiteY0" fmla="*/ 85770 h 88298"/>
                <a:gd name="connsiteX1" fmla="*/ 22727 w 153314"/>
                <a:gd name="connsiteY1" fmla="*/ 85770 h 88298"/>
                <a:gd name="connsiteX2" fmla="*/ 4361 w 153314"/>
                <a:gd name="connsiteY2" fmla="*/ 75012 h 88298"/>
                <a:gd name="connsiteX3" fmla="*/ 358 w 153314"/>
                <a:gd name="connsiteY3" fmla="*/ 66770 h 88298"/>
                <a:gd name="connsiteX4" fmla="*/ 4361 w 153314"/>
                <a:gd name="connsiteY4" fmla="*/ 62767 h 88298"/>
                <a:gd name="connsiteX5" fmla="*/ 113728 w 153314"/>
                <a:gd name="connsiteY5" fmla="*/ 0 h 88298"/>
                <a:gd name="connsiteX6" fmla="*/ 118364 w 153314"/>
                <a:gd name="connsiteY6" fmla="*/ 2615 h 88298"/>
                <a:gd name="connsiteX7" fmla="*/ 10305 w 153314"/>
                <a:gd name="connsiteY7" fmla="*/ 64788 h 88298"/>
                <a:gd name="connsiteX8" fmla="*/ 7900 w 153314"/>
                <a:gd name="connsiteY8" fmla="*/ 69694 h 88298"/>
                <a:gd name="connsiteX9" fmla="*/ 10305 w 153314"/>
                <a:gd name="connsiteY9" fmla="*/ 72099 h 88298"/>
                <a:gd name="connsiteX10" fmla="*/ 27661 w 153314"/>
                <a:gd name="connsiteY10" fmla="*/ 81966 h 88298"/>
                <a:gd name="connsiteX11" fmla="*/ 40500 w 153314"/>
                <a:gd name="connsiteY11" fmla="*/ 81966 h 88298"/>
                <a:gd name="connsiteX12" fmla="*/ 148084 w 153314"/>
                <a:gd name="connsiteY12" fmla="*/ 19971 h 88298"/>
                <a:gd name="connsiteX13" fmla="*/ 153314 w 153314"/>
                <a:gd name="connsiteY13" fmla="*/ 2294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14" h="88298">
                  <a:moveTo>
                    <a:pt x="44066" y="85770"/>
                  </a:moveTo>
                  <a:cubicBezTo>
                    <a:pt x="37352" y="89141"/>
                    <a:pt x="29441" y="89141"/>
                    <a:pt x="22727" y="85770"/>
                  </a:cubicBezTo>
                  <a:lnTo>
                    <a:pt x="4361" y="75012"/>
                  </a:lnTo>
                  <a:cubicBezTo>
                    <a:pt x="980" y="73841"/>
                    <a:pt x="-812" y="70151"/>
                    <a:pt x="358" y="66770"/>
                  </a:cubicBezTo>
                  <a:cubicBezTo>
                    <a:pt x="1008" y="64893"/>
                    <a:pt x="2484" y="63417"/>
                    <a:pt x="4361" y="62767"/>
                  </a:cubicBezTo>
                  <a:lnTo>
                    <a:pt x="113728" y="0"/>
                  </a:lnTo>
                  <a:lnTo>
                    <a:pt x="118364" y="2615"/>
                  </a:lnTo>
                  <a:lnTo>
                    <a:pt x="10305" y="64788"/>
                  </a:lnTo>
                  <a:cubicBezTo>
                    <a:pt x="8286" y="65479"/>
                    <a:pt x="7209" y="67676"/>
                    <a:pt x="7900" y="69694"/>
                  </a:cubicBezTo>
                  <a:cubicBezTo>
                    <a:pt x="8287" y="70825"/>
                    <a:pt x="9174" y="71713"/>
                    <a:pt x="10305" y="72099"/>
                  </a:cubicBezTo>
                  <a:lnTo>
                    <a:pt x="27661" y="81966"/>
                  </a:lnTo>
                  <a:cubicBezTo>
                    <a:pt x="31701" y="83991"/>
                    <a:pt x="36460" y="83991"/>
                    <a:pt x="40500" y="81966"/>
                  </a:cubicBezTo>
                  <a:lnTo>
                    <a:pt x="148084" y="19971"/>
                  </a:lnTo>
                  <a:lnTo>
                    <a:pt x="153314" y="22943"/>
                  </a:lnTo>
                  <a:close/>
                </a:path>
              </a:pathLst>
            </a:custGeom>
            <a:solidFill>
              <a:srgbClr val="FAFAFA"/>
            </a:solidFill>
            <a:ln w="594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8F72E44-7B77-44EB-B97A-F5A47ABF68F6}"/>
                </a:ext>
              </a:extLst>
            </p:cNvPr>
            <p:cNvSpPr/>
            <p:nvPr/>
          </p:nvSpPr>
          <p:spPr>
            <a:xfrm>
              <a:off x="8427092" y="1379395"/>
              <a:ext cx="153530" cy="283555"/>
            </a:xfrm>
            <a:custGeom>
              <a:avLst/>
              <a:gdLst>
                <a:gd name="connsiteX0" fmla="*/ 153530 w 153530"/>
                <a:gd name="connsiteY0" fmla="*/ 0 h 283555"/>
                <a:gd name="connsiteX1" fmla="*/ 153530 w 153530"/>
                <a:gd name="connsiteY1" fmla="*/ 218200 h 283555"/>
                <a:gd name="connsiteX2" fmla="*/ 44104 w 153530"/>
                <a:gd name="connsiteY2" fmla="*/ 281027 h 283555"/>
                <a:gd name="connsiteX3" fmla="*/ 22765 w 153530"/>
                <a:gd name="connsiteY3" fmla="*/ 281027 h 283555"/>
                <a:gd name="connsiteX4" fmla="*/ 4398 w 153530"/>
                <a:gd name="connsiteY4" fmla="*/ 270031 h 283555"/>
                <a:gd name="connsiteX5" fmla="*/ 0 w 153530"/>
                <a:gd name="connsiteY5" fmla="*/ 264087 h 283555"/>
                <a:gd name="connsiteX6" fmla="*/ 0 w 153530"/>
                <a:gd name="connsiteY6" fmla="*/ 45708 h 283555"/>
                <a:gd name="connsiteX7" fmla="*/ 4398 w 153530"/>
                <a:gd name="connsiteY7" fmla="*/ 51652 h 283555"/>
                <a:gd name="connsiteX8" fmla="*/ 23062 w 153530"/>
                <a:gd name="connsiteY8" fmla="*/ 62411 h 283555"/>
                <a:gd name="connsiteX9" fmla="*/ 44401 w 153530"/>
                <a:gd name="connsiteY9" fmla="*/ 62411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30" h="283555">
                  <a:moveTo>
                    <a:pt x="153530" y="0"/>
                  </a:moveTo>
                  <a:lnTo>
                    <a:pt x="153530" y="218200"/>
                  </a:lnTo>
                  <a:lnTo>
                    <a:pt x="44104" y="281027"/>
                  </a:lnTo>
                  <a:cubicBezTo>
                    <a:pt x="37390" y="284398"/>
                    <a:pt x="29478" y="284398"/>
                    <a:pt x="22765" y="281027"/>
                  </a:cubicBezTo>
                  <a:lnTo>
                    <a:pt x="4398" y="270031"/>
                  </a:lnTo>
                  <a:cubicBezTo>
                    <a:pt x="1964" y="268991"/>
                    <a:pt x="282" y="266718"/>
                    <a:pt x="0" y="264087"/>
                  </a:cubicBezTo>
                  <a:lnTo>
                    <a:pt x="0" y="45708"/>
                  </a:lnTo>
                  <a:cubicBezTo>
                    <a:pt x="282" y="48340"/>
                    <a:pt x="1965" y="50613"/>
                    <a:pt x="4398" y="51652"/>
                  </a:cubicBezTo>
                  <a:lnTo>
                    <a:pt x="23062" y="62411"/>
                  </a:lnTo>
                  <a:cubicBezTo>
                    <a:pt x="29776" y="65782"/>
                    <a:pt x="37687" y="65782"/>
                    <a:pt x="44401" y="62411"/>
                  </a:cubicBezTo>
                  <a:close/>
                </a:path>
              </a:pathLst>
            </a:custGeom>
            <a:solidFill>
              <a:srgbClr val="E0E0E0"/>
            </a:solidFill>
            <a:ln w="594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0B975ECD-0665-4F06-B486-647C3E98411A}"/>
                </a:ext>
              </a:extLst>
            </p:cNvPr>
            <p:cNvSpPr/>
            <p:nvPr/>
          </p:nvSpPr>
          <p:spPr>
            <a:xfrm>
              <a:off x="8427092" y="1425281"/>
              <a:ext cx="33761" cy="237224"/>
            </a:xfrm>
            <a:custGeom>
              <a:avLst/>
              <a:gdLst>
                <a:gd name="connsiteX0" fmla="*/ 33464 w 33761"/>
                <a:gd name="connsiteY0" fmla="*/ 19496 h 237224"/>
                <a:gd name="connsiteX1" fmla="*/ 22765 w 33761"/>
                <a:gd name="connsiteY1" fmla="*/ 17000 h 237224"/>
                <a:gd name="connsiteX2" fmla="*/ 4398 w 33761"/>
                <a:gd name="connsiteY2" fmla="*/ 5944 h 237224"/>
                <a:gd name="connsiteX3" fmla="*/ 0 w 33761"/>
                <a:gd name="connsiteY3" fmla="*/ 0 h 237224"/>
                <a:gd name="connsiteX4" fmla="*/ 0 w 33761"/>
                <a:gd name="connsiteY4" fmla="*/ 218022 h 237224"/>
                <a:gd name="connsiteX5" fmla="*/ 4398 w 33761"/>
                <a:gd name="connsiteY5" fmla="*/ 223966 h 237224"/>
                <a:gd name="connsiteX6" fmla="*/ 23062 w 33761"/>
                <a:gd name="connsiteY6" fmla="*/ 234724 h 237224"/>
                <a:gd name="connsiteX7" fmla="*/ 33761 w 33761"/>
                <a:gd name="connsiteY7" fmla="*/ 237220 h 2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224">
                  <a:moveTo>
                    <a:pt x="33464" y="19496"/>
                  </a:moveTo>
                  <a:cubicBezTo>
                    <a:pt x="29746" y="19564"/>
                    <a:pt x="26069" y="18707"/>
                    <a:pt x="22765" y="17000"/>
                  </a:cubicBezTo>
                  <a:lnTo>
                    <a:pt x="4398" y="5944"/>
                  </a:lnTo>
                  <a:cubicBezTo>
                    <a:pt x="1964" y="4905"/>
                    <a:pt x="282" y="2631"/>
                    <a:pt x="0" y="0"/>
                  </a:cubicBezTo>
                  <a:lnTo>
                    <a:pt x="0" y="218022"/>
                  </a:lnTo>
                  <a:cubicBezTo>
                    <a:pt x="282" y="220653"/>
                    <a:pt x="1965" y="222926"/>
                    <a:pt x="4398" y="223966"/>
                  </a:cubicBezTo>
                  <a:lnTo>
                    <a:pt x="23062" y="234724"/>
                  </a:lnTo>
                  <a:cubicBezTo>
                    <a:pt x="26366" y="236431"/>
                    <a:pt x="30043" y="237289"/>
                    <a:pt x="33761" y="237220"/>
                  </a:cubicBezTo>
                  <a:close/>
                </a:path>
              </a:pathLst>
            </a:custGeom>
            <a:solidFill>
              <a:srgbClr val="F0F0F0"/>
            </a:solidFill>
            <a:ln w="5944"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0B948AE-3F1A-4366-99F6-0463B681358C}"/>
                </a:ext>
              </a:extLst>
            </p:cNvPr>
            <p:cNvSpPr/>
            <p:nvPr/>
          </p:nvSpPr>
          <p:spPr>
            <a:xfrm>
              <a:off x="8477436" y="1385755"/>
              <a:ext cx="114716" cy="284533"/>
            </a:xfrm>
            <a:custGeom>
              <a:avLst/>
              <a:gdLst>
                <a:gd name="connsiteX0" fmla="*/ 114717 w 114716"/>
                <a:gd name="connsiteY0" fmla="*/ 0 h 284533"/>
                <a:gd name="connsiteX1" fmla="*/ 0 w 114716"/>
                <a:gd name="connsiteY1" fmla="*/ 66274 h 284533"/>
                <a:gd name="connsiteX2" fmla="*/ 0 w 114716"/>
                <a:gd name="connsiteY2" fmla="*/ 284534 h 284533"/>
                <a:gd name="connsiteX3" fmla="*/ 114717 w 114716"/>
                <a:gd name="connsiteY3" fmla="*/ 218259 h 284533"/>
                <a:gd name="connsiteX4" fmla="*/ 114717 w 114716"/>
                <a:gd name="connsiteY4" fmla="*/ 0 h 284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533">
                  <a:moveTo>
                    <a:pt x="114717" y="0"/>
                  </a:moveTo>
                  <a:lnTo>
                    <a:pt x="0" y="66274"/>
                  </a:lnTo>
                  <a:lnTo>
                    <a:pt x="0" y="284534"/>
                  </a:lnTo>
                  <a:lnTo>
                    <a:pt x="114717" y="218259"/>
                  </a:lnTo>
                  <a:lnTo>
                    <a:pt x="114717" y="0"/>
                  </a:lnTo>
                  <a:close/>
                </a:path>
              </a:pathLst>
            </a:custGeom>
            <a:solidFill>
              <a:srgbClr val="EBEBEB"/>
            </a:solidFill>
            <a:ln w="5944"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E38A3A59-DC39-4C95-87B0-B487F8D83FF3}"/>
                </a:ext>
              </a:extLst>
            </p:cNvPr>
            <p:cNvSpPr/>
            <p:nvPr/>
          </p:nvSpPr>
          <p:spPr>
            <a:xfrm>
              <a:off x="8481121" y="1391936"/>
              <a:ext cx="136233" cy="77329"/>
            </a:xfrm>
            <a:custGeom>
              <a:avLst/>
              <a:gdLst>
                <a:gd name="connsiteX0" fmla="*/ 0 w 136233"/>
                <a:gd name="connsiteY0" fmla="*/ 63718 h 77329"/>
                <a:gd name="connsiteX1" fmla="*/ 110853 w 136233"/>
                <a:gd name="connsiteY1" fmla="*/ 0 h 77329"/>
                <a:gd name="connsiteX2" fmla="*/ 136234 w 136233"/>
                <a:gd name="connsiteY2" fmla="*/ 13909 h 77329"/>
                <a:gd name="connsiteX3" fmla="*/ 26153 w 136233"/>
                <a:gd name="connsiteY3" fmla="*/ 77330 h 77329"/>
                <a:gd name="connsiteX4" fmla="*/ 0 w 136233"/>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33" h="77329">
                  <a:moveTo>
                    <a:pt x="0" y="63718"/>
                  </a:moveTo>
                  <a:lnTo>
                    <a:pt x="110853" y="0"/>
                  </a:lnTo>
                  <a:cubicBezTo>
                    <a:pt x="117610" y="7229"/>
                    <a:pt x="126505" y="12103"/>
                    <a:pt x="136234" y="13909"/>
                  </a:cubicBezTo>
                  <a:lnTo>
                    <a:pt x="26153" y="77330"/>
                  </a:lnTo>
                  <a:cubicBezTo>
                    <a:pt x="16867" y="73980"/>
                    <a:pt x="8071" y="69402"/>
                    <a:pt x="0" y="63718"/>
                  </a:cubicBezTo>
                  <a:close/>
                </a:path>
              </a:pathLst>
            </a:custGeom>
            <a:solidFill>
              <a:srgbClr val="FFFFFF"/>
            </a:solidFill>
            <a:ln w="5944"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3201237-22FB-42C8-9B4F-FFFE2C7BABE1}"/>
                </a:ext>
              </a:extLst>
            </p:cNvPr>
            <p:cNvSpPr/>
            <p:nvPr/>
          </p:nvSpPr>
          <p:spPr>
            <a:xfrm>
              <a:off x="8473729" y="1383139"/>
              <a:ext cx="153790" cy="88298"/>
            </a:xfrm>
            <a:custGeom>
              <a:avLst/>
              <a:gdLst>
                <a:gd name="connsiteX0" fmla="*/ 44363 w 153790"/>
                <a:gd name="connsiteY0" fmla="*/ 85770 h 88298"/>
                <a:gd name="connsiteX1" fmla="*/ 23025 w 153790"/>
                <a:gd name="connsiteY1" fmla="*/ 85770 h 88298"/>
                <a:gd name="connsiteX2" fmla="*/ 4361 w 153790"/>
                <a:gd name="connsiteY2" fmla="*/ 75012 h 88298"/>
                <a:gd name="connsiteX3" fmla="*/ 358 w 153790"/>
                <a:gd name="connsiteY3" fmla="*/ 66770 h 88298"/>
                <a:gd name="connsiteX4" fmla="*/ 4361 w 153790"/>
                <a:gd name="connsiteY4" fmla="*/ 62767 h 88298"/>
                <a:gd name="connsiteX5" fmla="*/ 113788 w 153790"/>
                <a:gd name="connsiteY5" fmla="*/ 0 h 88298"/>
                <a:gd name="connsiteX6" fmla="*/ 118424 w 153790"/>
                <a:gd name="connsiteY6" fmla="*/ 2615 h 88298"/>
                <a:gd name="connsiteX7" fmla="*/ 10780 w 153790"/>
                <a:gd name="connsiteY7" fmla="*/ 64788 h 88298"/>
                <a:gd name="connsiteX8" fmla="*/ 8375 w 153790"/>
                <a:gd name="connsiteY8" fmla="*/ 69694 h 88298"/>
                <a:gd name="connsiteX9" fmla="*/ 10780 w 153790"/>
                <a:gd name="connsiteY9" fmla="*/ 72099 h 88298"/>
                <a:gd name="connsiteX10" fmla="*/ 28196 w 153790"/>
                <a:gd name="connsiteY10" fmla="*/ 81966 h 88298"/>
                <a:gd name="connsiteX11" fmla="*/ 40975 w 153790"/>
                <a:gd name="connsiteY11" fmla="*/ 81966 h 88298"/>
                <a:gd name="connsiteX12" fmla="*/ 148559 w 153790"/>
                <a:gd name="connsiteY12" fmla="*/ 20031 h 88298"/>
                <a:gd name="connsiteX13" fmla="*/ 153790 w 153790"/>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298">
                  <a:moveTo>
                    <a:pt x="44363" y="85770"/>
                  </a:moveTo>
                  <a:cubicBezTo>
                    <a:pt x="37650" y="89141"/>
                    <a:pt x="29738" y="89141"/>
                    <a:pt x="23025" y="85770"/>
                  </a:cubicBezTo>
                  <a:lnTo>
                    <a:pt x="4361" y="75012"/>
                  </a:lnTo>
                  <a:cubicBezTo>
                    <a:pt x="980" y="73841"/>
                    <a:pt x="-812" y="70151"/>
                    <a:pt x="358" y="66770"/>
                  </a:cubicBezTo>
                  <a:cubicBezTo>
                    <a:pt x="1008" y="64893"/>
                    <a:pt x="2484" y="63417"/>
                    <a:pt x="4361" y="62767"/>
                  </a:cubicBezTo>
                  <a:lnTo>
                    <a:pt x="113788" y="0"/>
                  </a:lnTo>
                  <a:lnTo>
                    <a:pt x="118424" y="2615"/>
                  </a:lnTo>
                  <a:lnTo>
                    <a:pt x="10780" y="64788"/>
                  </a:lnTo>
                  <a:cubicBezTo>
                    <a:pt x="8761" y="65479"/>
                    <a:pt x="7685" y="67676"/>
                    <a:pt x="8375" y="69694"/>
                  </a:cubicBezTo>
                  <a:cubicBezTo>
                    <a:pt x="8762" y="70825"/>
                    <a:pt x="9650" y="71713"/>
                    <a:pt x="10780" y="72099"/>
                  </a:cubicBezTo>
                  <a:lnTo>
                    <a:pt x="28196" y="81966"/>
                  </a:lnTo>
                  <a:cubicBezTo>
                    <a:pt x="32215" y="83990"/>
                    <a:pt x="36956" y="83990"/>
                    <a:pt x="40975" y="81966"/>
                  </a:cubicBezTo>
                  <a:lnTo>
                    <a:pt x="148559" y="20031"/>
                  </a:lnTo>
                  <a:lnTo>
                    <a:pt x="153790" y="23003"/>
                  </a:lnTo>
                  <a:close/>
                </a:path>
              </a:pathLst>
            </a:custGeom>
            <a:solidFill>
              <a:srgbClr val="FAFAFA"/>
            </a:solidFill>
            <a:ln w="5944"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7ED5923-7F33-44D0-9C58-20CC7B29E407}"/>
                </a:ext>
              </a:extLst>
            </p:cNvPr>
            <p:cNvSpPr/>
            <p:nvPr/>
          </p:nvSpPr>
          <p:spPr>
            <a:xfrm>
              <a:off x="8473692" y="1406083"/>
              <a:ext cx="153946" cy="283555"/>
            </a:xfrm>
            <a:custGeom>
              <a:avLst/>
              <a:gdLst>
                <a:gd name="connsiteX0" fmla="*/ 153947 w 153946"/>
                <a:gd name="connsiteY0" fmla="*/ 0 h 283555"/>
                <a:gd name="connsiteX1" fmla="*/ 153947 w 153946"/>
                <a:gd name="connsiteY1" fmla="*/ 218259 h 283555"/>
                <a:gd name="connsiteX2" fmla="*/ 44520 w 153946"/>
                <a:gd name="connsiteY2" fmla="*/ 281027 h 283555"/>
                <a:gd name="connsiteX3" fmla="*/ 23181 w 153946"/>
                <a:gd name="connsiteY3" fmla="*/ 281027 h 283555"/>
                <a:gd name="connsiteX4" fmla="*/ 4398 w 153946"/>
                <a:gd name="connsiteY4" fmla="*/ 270506 h 283555"/>
                <a:gd name="connsiteX5" fmla="*/ 0 w 153946"/>
                <a:gd name="connsiteY5" fmla="*/ 264562 h 283555"/>
                <a:gd name="connsiteX6" fmla="*/ 0 w 153946"/>
                <a:gd name="connsiteY6" fmla="*/ 45946 h 283555"/>
                <a:gd name="connsiteX7" fmla="*/ 4398 w 153946"/>
                <a:gd name="connsiteY7" fmla="*/ 51890 h 283555"/>
                <a:gd name="connsiteX8" fmla="*/ 23062 w 153946"/>
                <a:gd name="connsiteY8" fmla="*/ 62648 h 283555"/>
                <a:gd name="connsiteX9" fmla="*/ 44401 w 153946"/>
                <a:gd name="connsiteY9" fmla="*/ 62648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46" h="283555">
                  <a:moveTo>
                    <a:pt x="153947" y="0"/>
                  </a:moveTo>
                  <a:lnTo>
                    <a:pt x="153947" y="218259"/>
                  </a:lnTo>
                  <a:lnTo>
                    <a:pt x="44520" y="281027"/>
                  </a:lnTo>
                  <a:cubicBezTo>
                    <a:pt x="37806" y="284398"/>
                    <a:pt x="29894" y="284398"/>
                    <a:pt x="23181" y="281027"/>
                  </a:cubicBezTo>
                  <a:lnTo>
                    <a:pt x="4398" y="270506"/>
                  </a:lnTo>
                  <a:cubicBezTo>
                    <a:pt x="1980" y="269447"/>
                    <a:pt x="306" y="267184"/>
                    <a:pt x="0" y="264562"/>
                  </a:cubicBezTo>
                  <a:lnTo>
                    <a:pt x="0" y="45946"/>
                  </a:lnTo>
                  <a:cubicBezTo>
                    <a:pt x="306" y="48568"/>
                    <a:pt x="1980" y="50831"/>
                    <a:pt x="4398" y="51890"/>
                  </a:cubicBezTo>
                  <a:lnTo>
                    <a:pt x="23062" y="62648"/>
                  </a:lnTo>
                  <a:cubicBezTo>
                    <a:pt x="29776" y="66020"/>
                    <a:pt x="37687" y="66020"/>
                    <a:pt x="44401" y="62648"/>
                  </a:cubicBezTo>
                  <a:close/>
                </a:path>
              </a:pathLst>
            </a:custGeom>
            <a:solidFill>
              <a:srgbClr val="E0E0E0"/>
            </a:solidFill>
            <a:ln w="5944"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701CF4A-78D7-4CCD-A73E-E26A7D96FC91}"/>
                </a:ext>
              </a:extLst>
            </p:cNvPr>
            <p:cNvSpPr/>
            <p:nvPr/>
          </p:nvSpPr>
          <p:spPr>
            <a:xfrm>
              <a:off x="8473692" y="1452207"/>
              <a:ext cx="33761" cy="237402"/>
            </a:xfrm>
            <a:custGeom>
              <a:avLst/>
              <a:gdLst>
                <a:gd name="connsiteX0" fmla="*/ 33761 w 33761"/>
                <a:gd name="connsiteY0" fmla="*/ 19258 h 237402"/>
                <a:gd name="connsiteX1" fmla="*/ 23062 w 33761"/>
                <a:gd name="connsiteY1" fmla="*/ 16702 h 237402"/>
                <a:gd name="connsiteX2" fmla="*/ 4398 w 33761"/>
                <a:gd name="connsiteY2" fmla="*/ 5944 h 237402"/>
                <a:gd name="connsiteX3" fmla="*/ 0 w 33761"/>
                <a:gd name="connsiteY3" fmla="*/ 0 h 237402"/>
                <a:gd name="connsiteX4" fmla="*/ 0 w 33761"/>
                <a:gd name="connsiteY4" fmla="*/ 218200 h 237402"/>
                <a:gd name="connsiteX5" fmla="*/ 4398 w 33761"/>
                <a:gd name="connsiteY5" fmla="*/ 224144 h 237402"/>
                <a:gd name="connsiteX6" fmla="*/ 23062 w 33761"/>
                <a:gd name="connsiteY6" fmla="*/ 234902 h 237402"/>
                <a:gd name="connsiteX7" fmla="*/ 33761 w 33761"/>
                <a:gd name="connsiteY7" fmla="*/ 237399 h 23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2">
                  <a:moveTo>
                    <a:pt x="33761" y="19258"/>
                  </a:moveTo>
                  <a:cubicBezTo>
                    <a:pt x="30038" y="19308"/>
                    <a:pt x="26361" y="18430"/>
                    <a:pt x="23062" y="16702"/>
                  </a:cubicBezTo>
                  <a:lnTo>
                    <a:pt x="4398" y="5944"/>
                  </a:lnTo>
                  <a:cubicBezTo>
                    <a:pt x="1980" y="4885"/>
                    <a:pt x="306" y="2622"/>
                    <a:pt x="0" y="0"/>
                  </a:cubicBezTo>
                  <a:lnTo>
                    <a:pt x="0" y="218200"/>
                  </a:lnTo>
                  <a:cubicBezTo>
                    <a:pt x="306" y="220822"/>
                    <a:pt x="1980" y="223085"/>
                    <a:pt x="4398" y="224144"/>
                  </a:cubicBezTo>
                  <a:lnTo>
                    <a:pt x="23062" y="234902"/>
                  </a:lnTo>
                  <a:cubicBezTo>
                    <a:pt x="26366" y="236609"/>
                    <a:pt x="30043" y="237467"/>
                    <a:pt x="33761" y="237399"/>
                  </a:cubicBezTo>
                  <a:close/>
                </a:path>
              </a:pathLst>
            </a:custGeom>
            <a:solidFill>
              <a:srgbClr val="F0F0F0"/>
            </a:solidFill>
            <a:ln w="5944"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AAE4998F-036D-4766-8506-D7C3981FF52F}"/>
                </a:ext>
              </a:extLst>
            </p:cNvPr>
            <p:cNvSpPr/>
            <p:nvPr/>
          </p:nvSpPr>
          <p:spPr>
            <a:xfrm>
              <a:off x="7973454" y="965344"/>
              <a:ext cx="776568" cy="464930"/>
            </a:xfrm>
            <a:custGeom>
              <a:avLst/>
              <a:gdLst>
                <a:gd name="connsiteX0" fmla="*/ 0 w 776568"/>
                <a:gd name="connsiteY0" fmla="*/ 115549 h 464930"/>
                <a:gd name="connsiteX1" fmla="*/ 200071 w 776568"/>
                <a:gd name="connsiteY1" fmla="*/ 0 h 464930"/>
                <a:gd name="connsiteX2" fmla="*/ 776568 w 776568"/>
                <a:gd name="connsiteY2" fmla="*/ 332917 h 464930"/>
                <a:gd name="connsiteX3" fmla="*/ 776568 w 776568"/>
                <a:gd name="connsiteY3" fmla="*/ 349382 h 464930"/>
                <a:gd name="connsiteX4" fmla="*/ 576438 w 776568"/>
                <a:gd name="connsiteY4" fmla="*/ 464931 h 464930"/>
                <a:gd name="connsiteX5" fmla="*/ 0 w 776568"/>
                <a:gd name="connsiteY5" fmla="*/ 132014 h 464930"/>
                <a:gd name="connsiteX6" fmla="*/ 0 w 776568"/>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68" h="464930">
                  <a:moveTo>
                    <a:pt x="0" y="115549"/>
                  </a:moveTo>
                  <a:lnTo>
                    <a:pt x="200071" y="0"/>
                  </a:lnTo>
                  <a:lnTo>
                    <a:pt x="776568" y="332917"/>
                  </a:lnTo>
                  <a:lnTo>
                    <a:pt x="776568" y="349382"/>
                  </a:lnTo>
                  <a:lnTo>
                    <a:pt x="576438" y="464931"/>
                  </a:lnTo>
                  <a:lnTo>
                    <a:pt x="0" y="132014"/>
                  </a:lnTo>
                  <a:lnTo>
                    <a:pt x="0" y="115549"/>
                  </a:lnTo>
                  <a:close/>
                </a:path>
              </a:pathLst>
            </a:custGeom>
            <a:solidFill>
              <a:srgbClr val="EBEBEB"/>
            </a:solidFill>
            <a:ln w="5944"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C660BFA-3445-46FD-8A7D-4FF0DAC0A47F}"/>
                </a:ext>
              </a:extLst>
            </p:cNvPr>
            <p:cNvSpPr/>
            <p:nvPr/>
          </p:nvSpPr>
          <p:spPr>
            <a:xfrm>
              <a:off x="7973454" y="965344"/>
              <a:ext cx="776568" cy="448406"/>
            </a:xfrm>
            <a:custGeom>
              <a:avLst/>
              <a:gdLst>
                <a:gd name="connsiteX0" fmla="*/ 576438 w 776568"/>
                <a:gd name="connsiteY0" fmla="*/ 448407 h 448406"/>
                <a:gd name="connsiteX1" fmla="*/ 0 w 776568"/>
                <a:gd name="connsiteY1" fmla="*/ 115549 h 448406"/>
                <a:gd name="connsiteX2" fmla="*/ 200071 w 776568"/>
                <a:gd name="connsiteY2" fmla="*/ 0 h 448406"/>
                <a:gd name="connsiteX3" fmla="*/ 776568 w 776568"/>
                <a:gd name="connsiteY3" fmla="*/ 332917 h 448406"/>
                <a:gd name="connsiteX4" fmla="*/ 576438 w 776568"/>
                <a:gd name="connsiteY4" fmla="*/ 448407 h 448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68" h="448406">
                  <a:moveTo>
                    <a:pt x="576438" y="448407"/>
                  </a:moveTo>
                  <a:lnTo>
                    <a:pt x="0" y="115549"/>
                  </a:lnTo>
                  <a:lnTo>
                    <a:pt x="200071" y="0"/>
                  </a:lnTo>
                  <a:lnTo>
                    <a:pt x="776568" y="332917"/>
                  </a:lnTo>
                  <a:lnTo>
                    <a:pt x="576438" y="448407"/>
                  </a:lnTo>
                  <a:close/>
                </a:path>
              </a:pathLst>
            </a:custGeom>
            <a:solidFill>
              <a:srgbClr val="F5F5F5"/>
            </a:solidFill>
            <a:ln w="5944"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6D839DD-72FB-450C-B950-8052A767D517}"/>
                </a:ext>
              </a:extLst>
            </p:cNvPr>
            <p:cNvSpPr/>
            <p:nvPr/>
          </p:nvSpPr>
          <p:spPr>
            <a:xfrm>
              <a:off x="8549892" y="1298261"/>
              <a:ext cx="200130" cy="132013"/>
            </a:xfrm>
            <a:custGeom>
              <a:avLst/>
              <a:gdLst>
                <a:gd name="connsiteX0" fmla="*/ 0 w 200130"/>
                <a:gd name="connsiteY0" fmla="*/ 115490 h 132013"/>
                <a:gd name="connsiteX1" fmla="*/ 0 w 200130"/>
                <a:gd name="connsiteY1" fmla="*/ 132014 h 132013"/>
                <a:gd name="connsiteX2" fmla="*/ 200130 w 200130"/>
                <a:gd name="connsiteY2" fmla="*/ 16464 h 132013"/>
                <a:gd name="connsiteX3" fmla="*/ 200130 w 200130"/>
                <a:gd name="connsiteY3" fmla="*/ 0 h 132013"/>
                <a:gd name="connsiteX4" fmla="*/ 0 w 200130"/>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32013">
                  <a:moveTo>
                    <a:pt x="0" y="115490"/>
                  </a:moveTo>
                  <a:lnTo>
                    <a:pt x="0" y="132014"/>
                  </a:lnTo>
                  <a:lnTo>
                    <a:pt x="200130" y="16464"/>
                  </a:lnTo>
                  <a:lnTo>
                    <a:pt x="200130" y="0"/>
                  </a:lnTo>
                  <a:lnTo>
                    <a:pt x="0" y="115490"/>
                  </a:lnTo>
                  <a:close/>
                </a:path>
              </a:pathLst>
            </a:custGeom>
            <a:solidFill>
              <a:srgbClr val="E0E0E0"/>
            </a:solidFill>
            <a:ln w="5944"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628969C-6078-49D6-8304-61219A7C3F5D}"/>
                </a:ext>
              </a:extLst>
            </p:cNvPr>
            <p:cNvSpPr/>
            <p:nvPr/>
          </p:nvSpPr>
          <p:spPr>
            <a:xfrm>
              <a:off x="8006383" y="793387"/>
              <a:ext cx="114657" cy="284474"/>
            </a:xfrm>
            <a:custGeom>
              <a:avLst/>
              <a:gdLst>
                <a:gd name="connsiteX0" fmla="*/ 114657 w 114657"/>
                <a:gd name="connsiteY0" fmla="*/ 0 h 284474"/>
                <a:gd name="connsiteX1" fmla="*/ 0 w 114657"/>
                <a:gd name="connsiteY1" fmla="*/ 66274 h 284474"/>
                <a:gd name="connsiteX2" fmla="*/ 0 w 114657"/>
                <a:gd name="connsiteY2" fmla="*/ 284474 h 284474"/>
                <a:gd name="connsiteX3" fmla="*/ 114657 w 114657"/>
                <a:gd name="connsiteY3" fmla="*/ 218259 h 284474"/>
                <a:gd name="connsiteX4" fmla="*/ 114657 w 114657"/>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284474">
                  <a:moveTo>
                    <a:pt x="114657" y="0"/>
                  </a:moveTo>
                  <a:lnTo>
                    <a:pt x="0" y="66274"/>
                  </a:lnTo>
                  <a:lnTo>
                    <a:pt x="0" y="284474"/>
                  </a:lnTo>
                  <a:lnTo>
                    <a:pt x="114657" y="218259"/>
                  </a:lnTo>
                  <a:lnTo>
                    <a:pt x="114657" y="0"/>
                  </a:lnTo>
                  <a:close/>
                </a:path>
              </a:pathLst>
            </a:custGeom>
            <a:solidFill>
              <a:srgbClr val="E0E0E0"/>
            </a:solidFill>
            <a:ln w="5944"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B62FF10-F4DB-48CD-9049-2070534567FF}"/>
                </a:ext>
              </a:extLst>
            </p:cNvPr>
            <p:cNvSpPr/>
            <p:nvPr/>
          </p:nvSpPr>
          <p:spPr>
            <a:xfrm>
              <a:off x="8010069" y="799569"/>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209"/>
                    <a:pt x="126692" y="12080"/>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7EC6BC01-7243-4473-A966-53784C3869F8}"/>
                </a:ext>
              </a:extLst>
            </p:cNvPr>
            <p:cNvSpPr/>
            <p:nvPr/>
          </p:nvSpPr>
          <p:spPr>
            <a:xfrm>
              <a:off x="8002676" y="790950"/>
              <a:ext cx="153790" cy="88060"/>
            </a:xfrm>
            <a:custGeom>
              <a:avLst/>
              <a:gdLst>
                <a:gd name="connsiteX0" fmla="*/ 44363 w 153790"/>
                <a:gd name="connsiteY0" fmla="*/ 85532 h 88060"/>
                <a:gd name="connsiteX1" fmla="*/ 23025 w 153790"/>
                <a:gd name="connsiteY1" fmla="*/ 85532 h 88060"/>
                <a:gd name="connsiteX2" fmla="*/ 4361 w 153790"/>
                <a:gd name="connsiteY2" fmla="*/ 74833 h 88060"/>
                <a:gd name="connsiteX3" fmla="*/ 358 w 153790"/>
                <a:gd name="connsiteY3" fmla="*/ 66591 h 88060"/>
                <a:gd name="connsiteX4" fmla="*/ 4361 w 153790"/>
                <a:gd name="connsiteY4" fmla="*/ 62589 h 88060"/>
                <a:gd name="connsiteX5" fmla="*/ 113788 w 153790"/>
                <a:gd name="connsiteY5" fmla="*/ 0 h 88060"/>
                <a:gd name="connsiteX6" fmla="*/ 118424 w 153790"/>
                <a:gd name="connsiteY6" fmla="*/ 2615 h 88060"/>
                <a:gd name="connsiteX7" fmla="*/ 10780 w 153790"/>
                <a:gd name="connsiteY7" fmla="*/ 64610 h 88060"/>
                <a:gd name="connsiteX8" fmla="*/ 8375 w 153790"/>
                <a:gd name="connsiteY8" fmla="*/ 69516 h 88060"/>
                <a:gd name="connsiteX9" fmla="*/ 10780 w 153790"/>
                <a:gd name="connsiteY9" fmla="*/ 71921 h 88060"/>
                <a:gd name="connsiteX10" fmla="*/ 28196 w 153790"/>
                <a:gd name="connsiteY10" fmla="*/ 81788 h 88060"/>
                <a:gd name="connsiteX11" fmla="*/ 40975 w 153790"/>
                <a:gd name="connsiteY11" fmla="*/ 81788 h 88060"/>
                <a:gd name="connsiteX12" fmla="*/ 148559 w 153790"/>
                <a:gd name="connsiteY12" fmla="*/ 19734 h 88060"/>
                <a:gd name="connsiteX13" fmla="*/ 153790 w 153790"/>
                <a:gd name="connsiteY13" fmla="*/ 22765 h 8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060">
                  <a:moveTo>
                    <a:pt x="44363" y="85532"/>
                  </a:moveTo>
                  <a:cubicBezTo>
                    <a:pt x="37650" y="88904"/>
                    <a:pt x="29738" y="88904"/>
                    <a:pt x="23025" y="85532"/>
                  </a:cubicBezTo>
                  <a:lnTo>
                    <a:pt x="4361" y="74833"/>
                  </a:lnTo>
                  <a:cubicBezTo>
                    <a:pt x="980" y="73663"/>
                    <a:pt x="-812" y="69973"/>
                    <a:pt x="358" y="66591"/>
                  </a:cubicBezTo>
                  <a:cubicBezTo>
                    <a:pt x="1008" y="64714"/>
                    <a:pt x="2484" y="63239"/>
                    <a:pt x="4361" y="62589"/>
                  </a:cubicBezTo>
                  <a:lnTo>
                    <a:pt x="113788" y="0"/>
                  </a:lnTo>
                  <a:lnTo>
                    <a:pt x="118424" y="2615"/>
                  </a:lnTo>
                  <a:lnTo>
                    <a:pt x="10780" y="64610"/>
                  </a:lnTo>
                  <a:cubicBezTo>
                    <a:pt x="8761" y="65301"/>
                    <a:pt x="7685" y="67497"/>
                    <a:pt x="8375" y="69516"/>
                  </a:cubicBezTo>
                  <a:cubicBezTo>
                    <a:pt x="8762" y="70646"/>
                    <a:pt x="9650" y="71534"/>
                    <a:pt x="10780" y="71921"/>
                  </a:cubicBezTo>
                  <a:lnTo>
                    <a:pt x="28196" y="81788"/>
                  </a:lnTo>
                  <a:cubicBezTo>
                    <a:pt x="32215" y="83812"/>
                    <a:pt x="36956" y="83812"/>
                    <a:pt x="40975" y="81788"/>
                  </a:cubicBezTo>
                  <a:lnTo>
                    <a:pt x="148559" y="19734"/>
                  </a:lnTo>
                  <a:lnTo>
                    <a:pt x="153790" y="22765"/>
                  </a:lnTo>
                  <a:close/>
                </a:path>
              </a:pathLst>
            </a:custGeom>
            <a:solidFill>
              <a:srgbClr val="FAFAFA"/>
            </a:solidFill>
            <a:ln w="5944"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281FB12-F558-47B9-8535-E1F8F6C2D8F8}"/>
                </a:ext>
              </a:extLst>
            </p:cNvPr>
            <p:cNvSpPr/>
            <p:nvPr/>
          </p:nvSpPr>
          <p:spPr>
            <a:xfrm>
              <a:off x="8002639" y="813715"/>
              <a:ext cx="153827" cy="283495"/>
            </a:xfrm>
            <a:custGeom>
              <a:avLst/>
              <a:gdLst>
                <a:gd name="connsiteX0" fmla="*/ 153828 w 153827"/>
                <a:gd name="connsiteY0" fmla="*/ 0 h 283495"/>
                <a:gd name="connsiteX1" fmla="*/ 153828 w 153827"/>
                <a:gd name="connsiteY1" fmla="*/ 218200 h 283495"/>
                <a:gd name="connsiteX2" fmla="*/ 44401 w 153827"/>
                <a:gd name="connsiteY2" fmla="*/ 280967 h 283495"/>
                <a:gd name="connsiteX3" fmla="*/ 23062 w 153827"/>
                <a:gd name="connsiteY3" fmla="*/ 280967 h 283495"/>
                <a:gd name="connsiteX4" fmla="*/ 4398 w 153827"/>
                <a:gd name="connsiteY4" fmla="*/ 270268 h 283495"/>
                <a:gd name="connsiteX5" fmla="*/ 0 w 153827"/>
                <a:gd name="connsiteY5" fmla="*/ 264325 h 283495"/>
                <a:gd name="connsiteX6" fmla="*/ 0 w 153827"/>
                <a:gd name="connsiteY6" fmla="*/ 45946 h 283495"/>
                <a:gd name="connsiteX7" fmla="*/ 4398 w 153827"/>
                <a:gd name="connsiteY7" fmla="*/ 51890 h 283495"/>
                <a:gd name="connsiteX8" fmla="*/ 23062 w 153827"/>
                <a:gd name="connsiteY8" fmla="*/ 62649 h 283495"/>
                <a:gd name="connsiteX9" fmla="*/ 44401 w 153827"/>
                <a:gd name="connsiteY9" fmla="*/ 62649 h 28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495">
                  <a:moveTo>
                    <a:pt x="153828" y="0"/>
                  </a:moveTo>
                  <a:lnTo>
                    <a:pt x="153828" y="218200"/>
                  </a:lnTo>
                  <a:lnTo>
                    <a:pt x="44401" y="280967"/>
                  </a:lnTo>
                  <a:cubicBezTo>
                    <a:pt x="37687" y="284339"/>
                    <a:pt x="29776" y="284339"/>
                    <a:pt x="23062" y="280967"/>
                  </a:cubicBezTo>
                  <a:lnTo>
                    <a:pt x="4398" y="270268"/>
                  </a:lnTo>
                  <a:cubicBezTo>
                    <a:pt x="1973" y="269219"/>
                    <a:pt x="294" y="266951"/>
                    <a:pt x="0" y="264325"/>
                  </a:cubicBezTo>
                  <a:lnTo>
                    <a:pt x="0" y="45946"/>
                  </a:lnTo>
                  <a:cubicBezTo>
                    <a:pt x="306" y="48568"/>
                    <a:pt x="1980" y="50831"/>
                    <a:pt x="4398" y="51890"/>
                  </a:cubicBezTo>
                  <a:lnTo>
                    <a:pt x="23062" y="62649"/>
                  </a:lnTo>
                  <a:cubicBezTo>
                    <a:pt x="29776" y="66020"/>
                    <a:pt x="37687" y="66020"/>
                    <a:pt x="44401" y="62649"/>
                  </a:cubicBezTo>
                  <a:close/>
                </a:path>
              </a:pathLst>
            </a:custGeom>
            <a:solidFill>
              <a:srgbClr val="E0E0E0"/>
            </a:solidFill>
            <a:ln w="5944"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027E224-67B3-4B0D-BE59-C1E5407CCCE4}"/>
                </a:ext>
              </a:extLst>
            </p:cNvPr>
            <p:cNvSpPr/>
            <p:nvPr/>
          </p:nvSpPr>
          <p:spPr>
            <a:xfrm>
              <a:off x="8002639" y="859840"/>
              <a:ext cx="33761" cy="237403"/>
            </a:xfrm>
            <a:custGeom>
              <a:avLst/>
              <a:gdLst>
                <a:gd name="connsiteX0" fmla="*/ 33761 w 33761"/>
                <a:gd name="connsiteY0" fmla="*/ 19199 h 237403"/>
                <a:gd name="connsiteX1" fmla="*/ 23062 w 33761"/>
                <a:gd name="connsiteY1" fmla="*/ 16702 h 237403"/>
                <a:gd name="connsiteX2" fmla="*/ 4398 w 33761"/>
                <a:gd name="connsiteY2" fmla="*/ 5944 h 237403"/>
                <a:gd name="connsiteX3" fmla="*/ 0 w 33761"/>
                <a:gd name="connsiteY3" fmla="*/ 0 h 237403"/>
                <a:gd name="connsiteX4" fmla="*/ 0 w 33761"/>
                <a:gd name="connsiteY4" fmla="*/ 218200 h 237403"/>
                <a:gd name="connsiteX5" fmla="*/ 4398 w 33761"/>
                <a:gd name="connsiteY5" fmla="*/ 224144 h 237403"/>
                <a:gd name="connsiteX6" fmla="*/ 23062 w 33761"/>
                <a:gd name="connsiteY6" fmla="*/ 234843 h 237403"/>
                <a:gd name="connsiteX7" fmla="*/ 33761 w 33761"/>
                <a:gd name="connsiteY7" fmla="*/ 237399 h 23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3">
                  <a:moveTo>
                    <a:pt x="33761" y="19199"/>
                  </a:moveTo>
                  <a:cubicBezTo>
                    <a:pt x="30043" y="19267"/>
                    <a:pt x="26366" y="18409"/>
                    <a:pt x="23062" y="16702"/>
                  </a:cubicBezTo>
                  <a:lnTo>
                    <a:pt x="4398" y="5944"/>
                  </a:lnTo>
                  <a:cubicBezTo>
                    <a:pt x="1980" y="4885"/>
                    <a:pt x="306" y="2622"/>
                    <a:pt x="0" y="0"/>
                  </a:cubicBezTo>
                  <a:lnTo>
                    <a:pt x="0" y="218200"/>
                  </a:lnTo>
                  <a:cubicBezTo>
                    <a:pt x="294" y="220827"/>
                    <a:pt x="1973" y="223095"/>
                    <a:pt x="4398" y="224144"/>
                  </a:cubicBezTo>
                  <a:lnTo>
                    <a:pt x="23062" y="234843"/>
                  </a:lnTo>
                  <a:cubicBezTo>
                    <a:pt x="26351" y="236597"/>
                    <a:pt x="30035" y="237477"/>
                    <a:pt x="33761" y="237399"/>
                  </a:cubicBezTo>
                  <a:close/>
                </a:path>
              </a:pathLst>
            </a:custGeom>
            <a:solidFill>
              <a:srgbClr val="F0F0F0"/>
            </a:solidFill>
            <a:ln w="5944"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9493074-6949-49C8-98BD-E41CD5A632B5}"/>
                </a:ext>
              </a:extLst>
            </p:cNvPr>
            <p:cNvSpPr/>
            <p:nvPr/>
          </p:nvSpPr>
          <p:spPr>
            <a:xfrm>
              <a:off x="8054886" y="839690"/>
              <a:ext cx="150380" cy="291072"/>
            </a:xfrm>
            <a:custGeom>
              <a:avLst/>
              <a:gdLst>
                <a:gd name="connsiteX0" fmla="*/ 114717 w 150380"/>
                <a:gd name="connsiteY0" fmla="*/ 0 h 291072"/>
                <a:gd name="connsiteX1" fmla="*/ 0 w 150380"/>
                <a:gd name="connsiteY1" fmla="*/ 66274 h 291072"/>
                <a:gd name="connsiteX2" fmla="*/ 35663 w 150380"/>
                <a:gd name="connsiteY2" fmla="*/ 291072 h 291072"/>
                <a:gd name="connsiteX3" fmla="*/ 150380 w 150380"/>
                <a:gd name="connsiteY3" fmla="*/ 224798 h 291072"/>
                <a:gd name="connsiteX4" fmla="*/ 114717 w 150380"/>
                <a:gd name="connsiteY4" fmla="*/ 0 h 29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80" h="291072">
                  <a:moveTo>
                    <a:pt x="114717" y="0"/>
                  </a:moveTo>
                  <a:lnTo>
                    <a:pt x="0" y="66274"/>
                  </a:lnTo>
                  <a:lnTo>
                    <a:pt x="35663" y="291072"/>
                  </a:lnTo>
                  <a:lnTo>
                    <a:pt x="150380" y="224798"/>
                  </a:lnTo>
                  <a:lnTo>
                    <a:pt x="114717" y="0"/>
                  </a:lnTo>
                  <a:close/>
                </a:path>
              </a:pathLst>
            </a:custGeom>
            <a:solidFill>
              <a:srgbClr val="EBEBEB"/>
            </a:solidFill>
            <a:ln w="5944"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1C3540D0-2B27-4E44-8497-4C8492106D6B}"/>
                </a:ext>
              </a:extLst>
            </p:cNvPr>
            <p:cNvSpPr/>
            <p:nvPr/>
          </p:nvSpPr>
          <p:spPr>
            <a:xfrm>
              <a:off x="8059462" y="845337"/>
              <a:ext cx="140751" cy="74952"/>
            </a:xfrm>
            <a:custGeom>
              <a:avLst/>
              <a:gdLst>
                <a:gd name="connsiteX0" fmla="*/ 0 w 140751"/>
                <a:gd name="connsiteY0" fmla="*/ 63778 h 74952"/>
                <a:gd name="connsiteX1" fmla="*/ 111032 w 140751"/>
                <a:gd name="connsiteY1" fmla="*/ 0 h 74952"/>
                <a:gd name="connsiteX2" fmla="*/ 140751 w 140751"/>
                <a:gd name="connsiteY2" fmla="*/ 11472 h 74952"/>
                <a:gd name="connsiteX3" fmla="*/ 30492 w 140751"/>
                <a:gd name="connsiteY3" fmla="*/ 74952 h 74952"/>
                <a:gd name="connsiteX4" fmla="*/ 0 w 140751"/>
                <a:gd name="connsiteY4" fmla="*/ 63778 h 74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51" h="74952">
                  <a:moveTo>
                    <a:pt x="0" y="63778"/>
                  </a:moveTo>
                  <a:lnTo>
                    <a:pt x="111032" y="0"/>
                  </a:lnTo>
                  <a:cubicBezTo>
                    <a:pt x="119741" y="6400"/>
                    <a:pt x="130001" y="10360"/>
                    <a:pt x="140751" y="11472"/>
                  </a:cubicBezTo>
                  <a:lnTo>
                    <a:pt x="30492" y="74952"/>
                  </a:lnTo>
                  <a:cubicBezTo>
                    <a:pt x="19950" y="72353"/>
                    <a:pt x="9725" y="68606"/>
                    <a:pt x="0" y="63778"/>
                  </a:cubicBezTo>
                  <a:close/>
                </a:path>
              </a:pathLst>
            </a:custGeom>
            <a:solidFill>
              <a:srgbClr val="FFFFFF"/>
            </a:solidFill>
            <a:ln w="5944"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D6EE1617-4B78-4745-8E11-029F34929FCA}"/>
                </a:ext>
              </a:extLst>
            </p:cNvPr>
            <p:cNvSpPr/>
            <p:nvPr/>
          </p:nvSpPr>
          <p:spPr>
            <a:xfrm>
              <a:off x="8050794" y="837491"/>
              <a:ext cx="159761" cy="84816"/>
            </a:xfrm>
            <a:custGeom>
              <a:avLst/>
              <a:gdLst>
                <a:gd name="connsiteX0" fmla="*/ 50692 w 159761"/>
                <a:gd name="connsiteY0" fmla="*/ 81907 h 84816"/>
                <a:gd name="connsiteX1" fmla="*/ 27570 w 159761"/>
                <a:gd name="connsiteY1" fmla="*/ 82977 h 84816"/>
                <a:gd name="connsiteX2" fmla="*/ 5756 w 159761"/>
                <a:gd name="connsiteY2" fmla="*/ 74061 h 84816"/>
                <a:gd name="connsiteX3" fmla="*/ 3973 w 159761"/>
                <a:gd name="connsiteY3" fmla="*/ 62827 h 84816"/>
                <a:gd name="connsiteX4" fmla="*/ 113221 w 159761"/>
                <a:gd name="connsiteY4" fmla="*/ 0 h 84816"/>
                <a:gd name="connsiteX5" fmla="*/ 118630 w 159761"/>
                <a:gd name="connsiteY5" fmla="*/ 2199 h 84816"/>
                <a:gd name="connsiteX6" fmla="*/ 11046 w 159761"/>
                <a:gd name="connsiteY6" fmla="*/ 64372 h 84816"/>
                <a:gd name="connsiteX7" fmla="*/ 12116 w 159761"/>
                <a:gd name="connsiteY7" fmla="*/ 71089 h 84816"/>
                <a:gd name="connsiteX8" fmla="*/ 32385 w 159761"/>
                <a:gd name="connsiteY8" fmla="*/ 79232 h 84816"/>
                <a:gd name="connsiteX9" fmla="*/ 46293 w 159761"/>
                <a:gd name="connsiteY9" fmla="*/ 78638 h 84816"/>
                <a:gd name="connsiteX10" fmla="*/ 153818 w 159761"/>
                <a:gd name="connsiteY10" fmla="*/ 16583 h 84816"/>
                <a:gd name="connsiteX11" fmla="*/ 159762 w 159761"/>
                <a:gd name="connsiteY11" fmla="*/ 19080 h 8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761" h="84816">
                  <a:moveTo>
                    <a:pt x="50692" y="81907"/>
                  </a:moveTo>
                  <a:cubicBezTo>
                    <a:pt x="43446" y="85373"/>
                    <a:pt x="35105" y="85759"/>
                    <a:pt x="27570" y="82977"/>
                  </a:cubicBezTo>
                  <a:lnTo>
                    <a:pt x="5756" y="74061"/>
                  </a:lnTo>
                  <a:cubicBezTo>
                    <a:pt x="-1139" y="71208"/>
                    <a:pt x="-1971" y="66215"/>
                    <a:pt x="3973" y="62827"/>
                  </a:cubicBezTo>
                  <a:lnTo>
                    <a:pt x="113221" y="0"/>
                  </a:lnTo>
                  <a:lnTo>
                    <a:pt x="118630" y="2199"/>
                  </a:lnTo>
                  <a:lnTo>
                    <a:pt x="11046" y="64372"/>
                  </a:lnTo>
                  <a:cubicBezTo>
                    <a:pt x="7480" y="66393"/>
                    <a:pt x="8015" y="69365"/>
                    <a:pt x="12116" y="71089"/>
                  </a:cubicBezTo>
                  <a:lnTo>
                    <a:pt x="32385" y="79232"/>
                  </a:lnTo>
                  <a:cubicBezTo>
                    <a:pt x="36910" y="80927"/>
                    <a:pt x="41929" y="80712"/>
                    <a:pt x="46293" y="78638"/>
                  </a:cubicBezTo>
                  <a:lnTo>
                    <a:pt x="153818" y="16583"/>
                  </a:lnTo>
                  <a:lnTo>
                    <a:pt x="159762" y="19080"/>
                  </a:lnTo>
                  <a:close/>
                </a:path>
              </a:pathLst>
            </a:custGeom>
            <a:solidFill>
              <a:srgbClr val="FAFAFA"/>
            </a:solidFill>
            <a:ln w="5944"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BC2BB23-2DA8-467C-A621-3DA97352A8CC}"/>
                </a:ext>
              </a:extLst>
            </p:cNvPr>
            <p:cNvSpPr/>
            <p:nvPr/>
          </p:nvSpPr>
          <p:spPr>
            <a:xfrm>
              <a:off x="8050546" y="856333"/>
              <a:ext cx="196029" cy="290534"/>
            </a:xfrm>
            <a:custGeom>
              <a:avLst/>
              <a:gdLst>
                <a:gd name="connsiteX0" fmla="*/ 160366 w 196029"/>
                <a:gd name="connsiteY0" fmla="*/ 0 h 290534"/>
                <a:gd name="connsiteX1" fmla="*/ 196029 w 196029"/>
                <a:gd name="connsiteY1" fmla="*/ 224798 h 290534"/>
                <a:gd name="connsiteX2" fmla="*/ 86543 w 196029"/>
                <a:gd name="connsiteY2" fmla="*/ 287625 h 290534"/>
                <a:gd name="connsiteX3" fmla="*/ 63421 w 196029"/>
                <a:gd name="connsiteY3" fmla="*/ 288694 h 290534"/>
                <a:gd name="connsiteX4" fmla="*/ 41607 w 196029"/>
                <a:gd name="connsiteY4" fmla="*/ 279779 h 290534"/>
                <a:gd name="connsiteX5" fmla="*/ 35663 w 196029"/>
                <a:gd name="connsiteY5" fmla="*/ 274370 h 290534"/>
                <a:gd name="connsiteX6" fmla="*/ 0 w 196029"/>
                <a:gd name="connsiteY6" fmla="*/ 49572 h 290534"/>
                <a:gd name="connsiteX7" fmla="*/ 5944 w 196029"/>
                <a:gd name="connsiteY7" fmla="*/ 54921 h 290534"/>
                <a:gd name="connsiteX8" fmla="*/ 27817 w 196029"/>
                <a:gd name="connsiteY8" fmla="*/ 63897 h 290534"/>
                <a:gd name="connsiteX9" fmla="*/ 50939 w 196029"/>
                <a:gd name="connsiteY9" fmla="*/ 62827 h 2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029" h="290534">
                  <a:moveTo>
                    <a:pt x="160366" y="0"/>
                  </a:moveTo>
                  <a:lnTo>
                    <a:pt x="196029" y="224798"/>
                  </a:lnTo>
                  <a:lnTo>
                    <a:pt x="86543" y="287625"/>
                  </a:lnTo>
                  <a:cubicBezTo>
                    <a:pt x="79297" y="291091"/>
                    <a:pt x="70956" y="291477"/>
                    <a:pt x="63421" y="288694"/>
                  </a:cubicBezTo>
                  <a:lnTo>
                    <a:pt x="41607" y="279779"/>
                  </a:lnTo>
                  <a:cubicBezTo>
                    <a:pt x="38160" y="278352"/>
                    <a:pt x="36258" y="276391"/>
                    <a:pt x="35663" y="274370"/>
                  </a:cubicBezTo>
                  <a:lnTo>
                    <a:pt x="0" y="49572"/>
                  </a:lnTo>
                  <a:cubicBezTo>
                    <a:pt x="297" y="51593"/>
                    <a:pt x="2259" y="53554"/>
                    <a:pt x="5944" y="54921"/>
                  </a:cubicBezTo>
                  <a:lnTo>
                    <a:pt x="27817" y="63897"/>
                  </a:lnTo>
                  <a:cubicBezTo>
                    <a:pt x="35352" y="66679"/>
                    <a:pt x="43693" y="66294"/>
                    <a:pt x="50939" y="62827"/>
                  </a:cubicBezTo>
                  <a:close/>
                </a:path>
              </a:pathLst>
            </a:custGeom>
            <a:solidFill>
              <a:srgbClr val="E0E0E0"/>
            </a:solidFill>
            <a:ln w="5944"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2E69385-8860-4B32-9122-5A2CB869A5A9}"/>
                </a:ext>
              </a:extLst>
            </p:cNvPr>
            <p:cNvSpPr/>
            <p:nvPr/>
          </p:nvSpPr>
          <p:spPr>
            <a:xfrm>
              <a:off x="8050606" y="906142"/>
              <a:ext cx="75308" cy="240946"/>
            </a:xfrm>
            <a:custGeom>
              <a:avLst/>
              <a:gdLst>
                <a:gd name="connsiteX0" fmla="*/ 39705 w 75308"/>
                <a:gd name="connsiteY0" fmla="*/ 16108 h 240946"/>
                <a:gd name="connsiteX1" fmla="*/ 27817 w 75308"/>
                <a:gd name="connsiteY1" fmla="*/ 14325 h 240946"/>
                <a:gd name="connsiteX2" fmla="*/ 5944 w 75308"/>
                <a:gd name="connsiteY2" fmla="*/ 5350 h 240946"/>
                <a:gd name="connsiteX3" fmla="*/ 0 w 75308"/>
                <a:gd name="connsiteY3" fmla="*/ 0 h 240946"/>
                <a:gd name="connsiteX4" fmla="*/ 35663 w 75308"/>
                <a:gd name="connsiteY4" fmla="*/ 224798 h 240946"/>
                <a:gd name="connsiteX5" fmla="*/ 41607 w 75308"/>
                <a:gd name="connsiteY5" fmla="*/ 230207 h 240946"/>
                <a:gd name="connsiteX6" fmla="*/ 63421 w 75308"/>
                <a:gd name="connsiteY6" fmla="*/ 239122 h 240946"/>
                <a:gd name="connsiteX7" fmla="*/ 75309 w 75308"/>
                <a:gd name="connsiteY7" fmla="*/ 240906 h 2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08" h="240946">
                  <a:moveTo>
                    <a:pt x="39705" y="16108"/>
                  </a:moveTo>
                  <a:cubicBezTo>
                    <a:pt x="35662" y="16329"/>
                    <a:pt x="31617" y="15723"/>
                    <a:pt x="27817" y="14325"/>
                  </a:cubicBezTo>
                  <a:lnTo>
                    <a:pt x="5944" y="5350"/>
                  </a:lnTo>
                  <a:cubicBezTo>
                    <a:pt x="2556" y="3982"/>
                    <a:pt x="594" y="2021"/>
                    <a:pt x="0" y="0"/>
                  </a:cubicBezTo>
                  <a:lnTo>
                    <a:pt x="35663" y="224798"/>
                  </a:lnTo>
                  <a:cubicBezTo>
                    <a:pt x="36020" y="226819"/>
                    <a:pt x="37922" y="228780"/>
                    <a:pt x="41607" y="230207"/>
                  </a:cubicBezTo>
                  <a:lnTo>
                    <a:pt x="63421" y="239122"/>
                  </a:lnTo>
                  <a:cubicBezTo>
                    <a:pt x="67223" y="240511"/>
                    <a:pt x="71267" y="241117"/>
                    <a:pt x="75309" y="240906"/>
                  </a:cubicBezTo>
                  <a:close/>
                </a:path>
              </a:pathLst>
            </a:custGeom>
            <a:solidFill>
              <a:srgbClr val="F0F0F0"/>
            </a:solidFill>
            <a:ln w="5944"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4C7DC86-5737-4CB8-8100-71A47D322C0E}"/>
                </a:ext>
              </a:extLst>
            </p:cNvPr>
            <p:cNvSpPr/>
            <p:nvPr/>
          </p:nvSpPr>
          <p:spPr>
            <a:xfrm>
              <a:off x="8155634" y="879811"/>
              <a:ext cx="114657" cy="284474"/>
            </a:xfrm>
            <a:custGeom>
              <a:avLst/>
              <a:gdLst>
                <a:gd name="connsiteX0" fmla="*/ 114658 w 114657"/>
                <a:gd name="connsiteY0" fmla="*/ 0 h 284474"/>
                <a:gd name="connsiteX1" fmla="*/ 0 w 114657"/>
                <a:gd name="connsiteY1" fmla="*/ 66274 h 284474"/>
                <a:gd name="connsiteX2" fmla="*/ 0 w 114657"/>
                <a:gd name="connsiteY2" fmla="*/ 284474 h 284474"/>
                <a:gd name="connsiteX3" fmla="*/ 114658 w 114657"/>
                <a:gd name="connsiteY3" fmla="*/ 218259 h 284474"/>
                <a:gd name="connsiteX4" fmla="*/ 114658 w 114657"/>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284474">
                  <a:moveTo>
                    <a:pt x="114658" y="0"/>
                  </a:moveTo>
                  <a:lnTo>
                    <a:pt x="0" y="66274"/>
                  </a:lnTo>
                  <a:lnTo>
                    <a:pt x="0" y="284474"/>
                  </a:lnTo>
                  <a:lnTo>
                    <a:pt x="114658" y="218259"/>
                  </a:lnTo>
                  <a:lnTo>
                    <a:pt x="114658" y="0"/>
                  </a:lnTo>
                  <a:close/>
                </a:path>
              </a:pathLst>
            </a:custGeom>
            <a:solidFill>
              <a:srgbClr val="E0E0E0"/>
            </a:solidFill>
            <a:ln w="5944"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792B8E9-F082-4089-BFF3-9F2602092F82}"/>
                </a:ext>
              </a:extLst>
            </p:cNvPr>
            <p:cNvSpPr/>
            <p:nvPr/>
          </p:nvSpPr>
          <p:spPr>
            <a:xfrm>
              <a:off x="8159319" y="886052"/>
              <a:ext cx="136352" cy="77270"/>
            </a:xfrm>
            <a:custGeom>
              <a:avLst/>
              <a:gdLst>
                <a:gd name="connsiteX0" fmla="*/ 0 w 136352"/>
                <a:gd name="connsiteY0" fmla="*/ 63659 h 77270"/>
                <a:gd name="connsiteX1" fmla="*/ 110972 w 136352"/>
                <a:gd name="connsiteY1" fmla="*/ 0 h 77270"/>
                <a:gd name="connsiteX2" fmla="*/ 136353 w 136352"/>
                <a:gd name="connsiteY2" fmla="*/ 13909 h 77270"/>
                <a:gd name="connsiteX3" fmla="*/ 26332 w 136352"/>
                <a:gd name="connsiteY3" fmla="*/ 77270 h 77270"/>
                <a:gd name="connsiteX4" fmla="*/ 0 w 136352"/>
                <a:gd name="connsiteY4" fmla="*/ 63659 h 7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52" h="77270">
                  <a:moveTo>
                    <a:pt x="0" y="63659"/>
                  </a:moveTo>
                  <a:lnTo>
                    <a:pt x="110972" y="0"/>
                  </a:lnTo>
                  <a:cubicBezTo>
                    <a:pt x="117765" y="7183"/>
                    <a:pt x="126643" y="12049"/>
                    <a:pt x="136353" y="13909"/>
                  </a:cubicBezTo>
                  <a:lnTo>
                    <a:pt x="26332" y="77270"/>
                  </a:lnTo>
                  <a:cubicBezTo>
                    <a:pt x="16983" y="73935"/>
                    <a:pt x="8127" y="69357"/>
                    <a:pt x="0" y="63659"/>
                  </a:cubicBezTo>
                  <a:close/>
                </a:path>
              </a:pathLst>
            </a:custGeom>
            <a:solidFill>
              <a:srgbClr val="FFFFFF"/>
            </a:solidFill>
            <a:ln w="5944"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AE29262-EB12-41E4-A7A7-B06C6CCE6F9C}"/>
                </a:ext>
              </a:extLst>
            </p:cNvPr>
            <p:cNvSpPr/>
            <p:nvPr/>
          </p:nvSpPr>
          <p:spPr>
            <a:xfrm>
              <a:off x="8151928" y="877196"/>
              <a:ext cx="154087" cy="88239"/>
            </a:xfrm>
            <a:custGeom>
              <a:avLst/>
              <a:gdLst>
                <a:gd name="connsiteX0" fmla="*/ 44363 w 154087"/>
                <a:gd name="connsiteY0" fmla="*/ 85711 h 88239"/>
                <a:gd name="connsiteX1" fmla="*/ 23024 w 154087"/>
                <a:gd name="connsiteY1" fmla="*/ 85711 h 88239"/>
                <a:gd name="connsiteX2" fmla="*/ 4361 w 154087"/>
                <a:gd name="connsiteY2" fmla="*/ 75012 h 88239"/>
                <a:gd name="connsiteX3" fmla="*/ 358 w 154087"/>
                <a:gd name="connsiteY3" fmla="*/ 66770 h 88239"/>
                <a:gd name="connsiteX4" fmla="*/ 4361 w 154087"/>
                <a:gd name="connsiteY4" fmla="*/ 62767 h 88239"/>
                <a:gd name="connsiteX5" fmla="*/ 113728 w 154087"/>
                <a:gd name="connsiteY5" fmla="*/ 0 h 88239"/>
                <a:gd name="connsiteX6" fmla="*/ 118364 w 154087"/>
                <a:gd name="connsiteY6" fmla="*/ 2615 h 88239"/>
                <a:gd name="connsiteX7" fmla="*/ 10780 w 154087"/>
                <a:gd name="connsiteY7" fmla="*/ 64788 h 88239"/>
                <a:gd name="connsiteX8" fmla="*/ 8375 w 154087"/>
                <a:gd name="connsiteY8" fmla="*/ 69695 h 88239"/>
                <a:gd name="connsiteX9" fmla="*/ 10780 w 154087"/>
                <a:gd name="connsiteY9" fmla="*/ 72099 h 88239"/>
                <a:gd name="connsiteX10" fmla="*/ 28136 w 154087"/>
                <a:gd name="connsiteY10" fmla="*/ 81966 h 88239"/>
                <a:gd name="connsiteX11" fmla="*/ 40975 w 154087"/>
                <a:gd name="connsiteY11" fmla="*/ 81966 h 88239"/>
                <a:gd name="connsiteX12" fmla="*/ 148797 w 154087"/>
                <a:gd name="connsiteY12" fmla="*/ 19912 h 88239"/>
                <a:gd name="connsiteX13" fmla="*/ 154087 w 154087"/>
                <a:gd name="connsiteY13" fmla="*/ 22943 h 8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4087" h="88239">
                  <a:moveTo>
                    <a:pt x="44363" y="85711"/>
                  </a:moveTo>
                  <a:cubicBezTo>
                    <a:pt x="37650" y="89082"/>
                    <a:pt x="29738" y="89082"/>
                    <a:pt x="23024" y="85711"/>
                  </a:cubicBezTo>
                  <a:lnTo>
                    <a:pt x="4361" y="75012"/>
                  </a:lnTo>
                  <a:cubicBezTo>
                    <a:pt x="980" y="73841"/>
                    <a:pt x="-812" y="70151"/>
                    <a:pt x="358" y="66770"/>
                  </a:cubicBezTo>
                  <a:cubicBezTo>
                    <a:pt x="1008" y="64893"/>
                    <a:pt x="2484" y="63417"/>
                    <a:pt x="4361" y="62767"/>
                  </a:cubicBezTo>
                  <a:lnTo>
                    <a:pt x="113728" y="0"/>
                  </a:lnTo>
                  <a:lnTo>
                    <a:pt x="118364" y="2615"/>
                  </a:lnTo>
                  <a:lnTo>
                    <a:pt x="10780" y="64788"/>
                  </a:lnTo>
                  <a:cubicBezTo>
                    <a:pt x="8761" y="65479"/>
                    <a:pt x="7685" y="67676"/>
                    <a:pt x="8375" y="69695"/>
                  </a:cubicBezTo>
                  <a:cubicBezTo>
                    <a:pt x="8762" y="70825"/>
                    <a:pt x="9650" y="71713"/>
                    <a:pt x="10780" y="72099"/>
                  </a:cubicBezTo>
                  <a:lnTo>
                    <a:pt x="28136" y="81966"/>
                  </a:lnTo>
                  <a:cubicBezTo>
                    <a:pt x="32176" y="83991"/>
                    <a:pt x="36935" y="83991"/>
                    <a:pt x="40975" y="81966"/>
                  </a:cubicBezTo>
                  <a:lnTo>
                    <a:pt x="148797" y="19912"/>
                  </a:lnTo>
                  <a:lnTo>
                    <a:pt x="154087" y="22943"/>
                  </a:lnTo>
                  <a:close/>
                </a:path>
              </a:pathLst>
            </a:custGeom>
            <a:solidFill>
              <a:srgbClr val="FAFAFA"/>
            </a:solidFill>
            <a:ln w="5944"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654625EE-9AF6-445E-B8A8-B4A349997A1E}"/>
                </a:ext>
              </a:extLst>
            </p:cNvPr>
            <p:cNvSpPr/>
            <p:nvPr/>
          </p:nvSpPr>
          <p:spPr>
            <a:xfrm>
              <a:off x="8151830" y="900139"/>
              <a:ext cx="153887" cy="283555"/>
            </a:xfrm>
            <a:custGeom>
              <a:avLst/>
              <a:gdLst>
                <a:gd name="connsiteX0" fmla="*/ 153887 w 153887"/>
                <a:gd name="connsiteY0" fmla="*/ 0 h 283555"/>
                <a:gd name="connsiteX1" fmla="*/ 153887 w 153887"/>
                <a:gd name="connsiteY1" fmla="*/ 218200 h 283555"/>
                <a:gd name="connsiteX2" fmla="*/ 44460 w 153887"/>
                <a:gd name="connsiteY2" fmla="*/ 281027 h 283555"/>
                <a:gd name="connsiteX3" fmla="*/ 23122 w 153887"/>
                <a:gd name="connsiteY3" fmla="*/ 281027 h 283555"/>
                <a:gd name="connsiteX4" fmla="*/ 4458 w 153887"/>
                <a:gd name="connsiteY4" fmla="*/ 270268 h 283555"/>
                <a:gd name="connsiteX5" fmla="*/ 0 w 153887"/>
                <a:gd name="connsiteY5" fmla="*/ 264324 h 283555"/>
                <a:gd name="connsiteX6" fmla="*/ 0 w 153887"/>
                <a:gd name="connsiteY6" fmla="*/ 45946 h 283555"/>
                <a:gd name="connsiteX7" fmla="*/ 4458 w 153887"/>
                <a:gd name="connsiteY7" fmla="*/ 51890 h 283555"/>
                <a:gd name="connsiteX8" fmla="*/ 23122 w 153887"/>
                <a:gd name="connsiteY8" fmla="*/ 62649 h 283555"/>
                <a:gd name="connsiteX9" fmla="*/ 44460 w 153887"/>
                <a:gd name="connsiteY9" fmla="*/ 62649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87" h="283555">
                  <a:moveTo>
                    <a:pt x="153887" y="0"/>
                  </a:moveTo>
                  <a:lnTo>
                    <a:pt x="153887" y="218200"/>
                  </a:lnTo>
                  <a:lnTo>
                    <a:pt x="44460" y="281027"/>
                  </a:lnTo>
                  <a:cubicBezTo>
                    <a:pt x="37747" y="284398"/>
                    <a:pt x="29835" y="284398"/>
                    <a:pt x="23122" y="281027"/>
                  </a:cubicBezTo>
                  <a:lnTo>
                    <a:pt x="4458" y="270268"/>
                  </a:lnTo>
                  <a:cubicBezTo>
                    <a:pt x="2009" y="269236"/>
                    <a:pt x="306" y="266965"/>
                    <a:pt x="0" y="264324"/>
                  </a:cubicBezTo>
                  <a:lnTo>
                    <a:pt x="0" y="45946"/>
                  </a:lnTo>
                  <a:cubicBezTo>
                    <a:pt x="329" y="48577"/>
                    <a:pt x="2025" y="50838"/>
                    <a:pt x="4458" y="51890"/>
                  </a:cubicBezTo>
                  <a:lnTo>
                    <a:pt x="23122" y="62649"/>
                  </a:lnTo>
                  <a:cubicBezTo>
                    <a:pt x="29835" y="66020"/>
                    <a:pt x="37747" y="66020"/>
                    <a:pt x="44460" y="62649"/>
                  </a:cubicBezTo>
                  <a:close/>
                </a:path>
              </a:pathLst>
            </a:custGeom>
            <a:solidFill>
              <a:srgbClr val="E0E0E0"/>
            </a:solidFill>
            <a:ln w="5944"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1CEED7F-D7A2-432F-A525-4368413A355D}"/>
                </a:ext>
              </a:extLst>
            </p:cNvPr>
            <p:cNvSpPr/>
            <p:nvPr/>
          </p:nvSpPr>
          <p:spPr>
            <a:xfrm>
              <a:off x="8151830" y="946264"/>
              <a:ext cx="33820" cy="237402"/>
            </a:xfrm>
            <a:custGeom>
              <a:avLst/>
              <a:gdLst>
                <a:gd name="connsiteX0" fmla="*/ 33821 w 33820"/>
                <a:gd name="connsiteY0" fmla="*/ 19199 h 237402"/>
                <a:gd name="connsiteX1" fmla="*/ 23122 w 33820"/>
                <a:gd name="connsiteY1" fmla="*/ 16702 h 237402"/>
                <a:gd name="connsiteX2" fmla="*/ 4458 w 33820"/>
                <a:gd name="connsiteY2" fmla="*/ 5944 h 237402"/>
                <a:gd name="connsiteX3" fmla="*/ 0 w 33820"/>
                <a:gd name="connsiteY3" fmla="*/ 0 h 237402"/>
                <a:gd name="connsiteX4" fmla="*/ 0 w 33820"/>
                <a:gd name="connsiteY4" fmla="*/ 218200 h 237402"/>
                <a:gd name="connsiteX5" fmla="*/ 4458 w 33820"/>
                <a:gd name="connsiteY5" fmla="*/ 224144 h 237402"/>
                <a:gd name="connsiteX6" fmla="*/ 23122 w 33820"/>
                <a:gd name="connsiteY6" fmla="*/ 234902 h 237402"/>
                <a:gd name="connsiteX7" fmla="*/ 33821 w 33820"/>
                <a:gd name="connsiteY7" fmla="*/ 237399 h 23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0" h="237402">
                  <a:moveTo>
                    <a:pt x="33821" y="19199"/>
                  </a:moveTo>
                  <a:cubicBezTo>
                    <a:pt x="30103" y="19267"/>
                    <a:pt x="26426" y="18409"/>
                    <a:pt x="23122" y="16702"/>
                  </a:cubicBezTo>
                  <a:lnTo>
                    <a:pt x="4458" y="5944"/>
                  </a:lnTo>
                  <a:cubicBezTo>
                    <a:pt x="2025" y="4891"/>
                    <a:pt x="329" y="2631"/>
                    <a:pt x="0" y="0"/>
                  </a:cubicBezTo>
                  <a:lnTo>
                    <a:pt x="0" y="218200"/>
                  </a:lnTo>
                  <a:cubicBezTo>
                    <a:pt x="306" y="220840"/>
                    <a:pt x="2009" y="223111"/>
                    <a:pt x="4458" y="224144"/>
                  </a:cubicBezTo>
                  <a:lnTo>
                    <a:pt x="23122" y="234902"/>
                  </a:lnTo>
                  <a:cubicBezTo>
                    <a:pt x="26426" y="236609"/>
                    <a:pt x="30102" y="237467"/>
                    <a:pt x="33821" y="237399"/>
                  </a:cubicBezTo>
                  <a:close/>
                </a:path>
              </a:pathLst>
            </a:custGeom>
            <a:solidFill>
              <a:srgbClr val="F0F0F0"/>
            </a:solidFill>
            <a:ln w="5944"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B60D0B54-DDE8-40C1-90BD-F27BC34F05B7}"/>
                </a:ext>
              </a:extLst>
            </p:cNvPr>
            <p:cNvSpPr/>
            <p:nvPr/>
          </p:nvSpPr>
          <p:spPr>
            <a:xfrm>
              <a:off x="8202532" y="906737"/>
              <a:ext cx="114716" cy="284474"/>
            </a:xfrm>
            <a:custGeom>
              <a:avLst/>
              <a:gdLst>
                <a:gd name="connsiteX0" fmla="*/ 114717 w 114716"/>
                <a:gd name="connsiteY0" fmla="*/ 0 h 284474"/>
                <a:gd name="connsiteX1" fmla="*/ 0 w 114716"/>
                <a:gd name="connsiteY1" fmla="*/ 66274 h 284474"/>
                <a:gd name="connsiteX2" fmla="*/ 0 w 114716"/>
                <a:gd name="connsiteY2" fmla="*/ 284474 h 284474"/>
                <a:gd name="connsiteX3" fmla="*/ 114717 w 114716"/>
                <a:gd name="connsiteY3" fmla="*/ 218259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74"/>
                  </a:lnTo>
                  <a:lnTo>
                    <a:pt x="0" y="284474"/>
                  </a:lnTo>
                  <a:lnTo>
                    <a:pt x="114717" y="218259"/>
                  </a:lnTo>
                  <a:lnTo>
                    <a:pt x="114717" y="0"/>
                  </a:lnTo>
                  <a:close/>
                </a:path>
              </a:pathLst>
            </a:custGeom>
            <a:solidFill>
              <a:srgbClr val="EBEBEB"/>
            </a:solidFill>
            <a:ln w="5944"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7E3E1A8-EF3B-44A2-8679-CE2A0125B597}"/>
                </a:ext>
              </a:extLst>
            </p:cNvPr>
            <p:cNvSpPr/>
            <p:nvPr/>
          </p:nvSpPr>
          <p:spPr>
            <a:xfrm>
              <a:off x="8206217" y="912919"/>
              <a:ext cx="136412" cy="77329"/>
            </a:xfrm>
            <a:custGeom>
              <a:avLst/>
              <a:gdLst>
                <a:gd name="connsiteX0" fmla="*/ 0 w 136412"/>
                <a:gd name="connsiteY0" fmla="*/ 63718 h 77329"/>
                <a:gd name="connsiteX1" fmla="*/ 111032 w 136412"/>
                <a:gd name="connsiteY1" fmla="*/ 0 h 77329"/>
                <a:gd name="connsiteX2" fmla="*/ 136412 w 136412"/>
                <a:gd name="connsiteY2" fmla="*/ 1390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209"/>
                    <a:pt x="126692" y="12080"/>
                    <a:pt x="136412" y="1390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76667D53-272D-433A-82F6-ABC277FB52DD}"/>
                </a:ext>
              </a:extLst>
            </p:cNvPr>
            <p:cNvSpPr/>
            <p:nvPr/>
          </p:nvSpPr>
          <p:spPr>
            <a:xfrm>
              <a:off x="8198825" y="903884"/>
              <a:ext cx="153790" cy="88536"/>
            </a:xfrm>
            <a:custGeom>
              <a:avLst/>
              <a:gdLst>
                <a:gd name="connsiteX0" fmla="*/ 44363 w 153790"/>
                <a:gd name="connsiteY0" fmla="*/ 86008 h 88536"/>
                <a:gd name="connsiteX1" fmla="*/ 23025 w 153790"/>
                <a:gd name="connsiteY1" fmla="*/ 86008 h 88536"/>
                <a:gd name="connsiteX2" fmla="*/ 4361 w 153790"/>
                <a:gd name="connsiteY2" fmla="*/ 75250 h 88536"/>
                <a:gd name="connsiteX3" fmla="*/ 358 w 153790"/>
                <a:gd name="connsiteY3" fmla="*/ 67008 h 88536"/>
                <a:gd name="connsiteX4" fmla="*/ 4361 w 153790"/>
                <a:gd name="connsiteY4" fmla="*/ 63005 h 88536"/>
                <a:gd name="connsiteX5" fmla="*/ 113788 w 153790"/>
                <a:gd name="connsiteY5" fmla="*/ 0 h 88536"/>
                <a:gd name="connsiteX6" fmla="*/ 118424 w 153790"/>
                <a:gd name="connsiteY6" fmla="*/ 2615 h 88536"/>
                <a:gd name="connsiteX7" fmla="*/ 10780 w 153790"/>
                <a:gd name="connsiteY7" fmla="*/ 64788 h 88536"/>
                <a:gd name="connsiteX8" fmla="*/ 8375 w 153790"/>
                <a:gd name="connsiteY8" fmla="*/ 69695 h 88536"/>
                <a:gd name="connsiteX9" fmla="*/ 10780 w 153790"/>
                <a:gd name="connsiteY9" fmla="*/ 72099 h 88536"/>
                <a:gd name="connsiteX10" fmla="*/ 28196 w 153790"/>
                <a:gd name="connsiteY10" fmla="*/ 81966 h 88536"/>
                <a:gd name="connsiteX11" fmla="*/ 40975 w 153790"/>
                <a:gd name="connsiteY11" fmla="*/ 81966 h 88536"/>
                <a:gd name="connsiteX12" fmla="*/ 148559 w 153790"/>
                <a:gd name="connsiteY12" fmla="*/ 19971 h 88536"/>
                <a:gd name="connsiteX13" fmla="*/ 153790 w 153790"/>
                <a:gd name="connsiteY13" fmla="*/ 22943 h 88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536">
                  <a:moveTo>
                    <a:pt x="44363" y="86008"/>
                  </a:moveTo>
                  <a:cubicBezTo>
                    <a:pt x="37650" y="89379"/>
                    <a:pt x="29738" y="89379"/>
                    <a:pt x="23025" y="86008"/>
                  </a:cubicBezTo>
                  <a:lnTo>
                    <a:pt x="4361" y="75250"/>
                  </a:lnTo>
                  <a:cubicBezTo>
                    <a:pt x="980" y="74079"/>
                    <a:pt x="-812" y="70389"/>
                    <a:pt x="358" y="67008"/>
                  </a:cubicBezTo>
                  <a:cubicBezTo>
                    <a:pt x="1008" y="65130"/>
                    <a:pt x="2484" y="63655"/>
                    <a:pt x="4361" y="63005"/>
                  </a:cubicBezTo>
                  <a:lnTo>
                    <a:pt x="113788" y="0"/>
                  </a:lnTo>
                  <a:lnTo>
                    <a:pt x="118424" y="2615"/>
                  </a:lnTo>
                  <a:lnTo>
                    <a:pt x="10780" y="64788"/>
                  </a:lnTo>
                  <a:cubicBezTo>
                    <a:pt x="8761" y="65479"/>
                    <a:pt x="7685" y="67676"/>
                    <a:pt x="8375" y="69695"/>
                  </a:cubicBezTo>
                  <a:cubicBezTo>
                    <a:pt x="8762" y="70825"/>
                    <a:pt x="9650" y="71713"/>
                    <a:pt x="10780" y="72099"/>
                  </a:cubicBezTo>
                  <a:lnTo>
                    <a:pt x="28196" y="81966"/>
                  </a:lnTo>
                  <a:cubicBezTo>
                    <a:pt x="32215" y="83990"/>
                    <a:pt x="36956" y="83990"/>
                    <a:pt x="40975" y="81966"/>
                  </a:cubicBezTo>
                  <a:lnTo>
                    <a:pt x="148559" y="19971"/>
                  </a:lnTo>
                  <a:lnTo>
                    <a:pt x="153790" y="22943"/>
                  </a:lnTo>
                  <a:close/>
                </a:path>
              </a:pathLst>
            </a:custGeom>
            <a:solidFill>
              <a:srgbClr val="FAFAFA"/>
            </a:solidFill>
            <a:ln w="5944"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0E51001B-2B4E-4D66-8884-CD97951CBD67}"/>
                </a:ext>
              </a:extLst>
            </p:cNvPr>
            <p:cNvSpPr/>
            <p:nvPr/>
          </p:nvSpPr>
          <p:spPr>
            <a:xfrm>
              <a:off x="8198787" y="927065"/>
              <a:ext cx="153827" cy="283555"/>
            </a:xfrm>
            <a:custGeom>
              <a:avLst/>
              <a:gdLst>
                <a:gd name="connsiteX0" fmla="*/ 153828 w 153827"/>
                <a:gd name="connsiteY0" fmla="*/ 0 h 283555"/>
                <a:gd name="connsiteX1" fmla="*/ 153828 w 153827"/>
                <a:gd name="connsiteY1" fmla="*/ 218200 h 283555"/>
                <a:gd name="connsiteX2" fmla="*/ 44401 w 153827"/>
                <a:gd name="connsiteY2" fmla="*/ 281027 h 283555"/>
                <a:gd name="connsiteX3" fmla="*/ 23062 w 153827"/>
                <a:gd name="connsiteY3" fmla="*/ 281027 h 283555"/>
                <a:gd name="connsiteX4" fmla="*/ 4398 w 153827"/>
                <a:gd name="connsiteY4" fmla="*/ 270268 h 283555"/>
                <a:gd name="connsiteX5" fmla="*/ 0 w 153827"/>
                <a:gd name="connsiteY5" fmla="*/ 264324 h 283555"/>
                <a:gd name="connsiteX6" fmla="*/ 0 w 153827"/>
                <a:gd name="connsiteY6" fmla="*/ 45946 h 283555"/>
                <a:gd name="connsiteX7" fmla="*/ 4398 w 153827"/>
                <a:gd name="connsiteY7" fmla="*/ 51890 h 283555"/>
                <a:gd name="connsiteX8" fmla="*/ 23062 w 153827"/>
                <a:gd name="connsiteY8" fmla="*/ 62649 h 283555"/>
                <a:gd name="connsiteX9" fmla="*/ 44401 w 153827"/>
                <a:gd name="connsiteY9" fmla="*/ 62649 h 28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555">
                  <a:moveTo>
                    <a:pt x="153828" y="0"/>
                  </a:moveTo>
                  <a:lnTo>
                    <a:pt x="153828" y="218200"/>
                  </a:lnTo>
                  <a:lnTo>
                    <a:pt x="44401" y="281027"/>
                  </a:lnTo>
                  <a:cubicBezTo>
                    <a:pt x="37687" y="284398"/>
                    <a:pt x="29776" y="284398"/>
                    <a:pt x="23062" y="281027"/>
                  </a:cubicBezTo>
                  <a:lnTo>
                    <a:pt x="4398" y="270268"/>
                  </a:lnTo>
                  <a:cubicBezTo>
                    <a:pt x="1964" y="269229"/>
                    <a:pt x="282" y="266956"/>
                    <a:pt x="0" y="264324"/>
                  </a:cubicBezTo>
                  <a:lnTo>
                    <a:pt x="0" y="45946"/>
                  </a:lnTo>
                  <a:cubicBezTo>
                    <a:pt x="306" y="48568"/>
                    <a:pt x="1980" y="50831"/>
                    <a:pt x="4398" y="51890"/>
                  </a:cubicBezTo>
                  <a:lnTo>
                    <a:pt x="23062" y="62649"/>
                  </a:lnTo>
                  <a:cubicBezTo>
                    <a:pt x="29776" y="66020"/>
                    <a:pt x="37687" y="66020"/>
                    <a:pt x="44401" y="62649"/>
                  </a:cubicBezTo>
                  <a:close/>
                </a:path>
              </a:pathLst>
            </a:custGeom>
            <a:solidFill>
              <a:srgbClr val="E0E0E0"/>
            </a:solidFill>
            <a:ln w="5944"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BA5CC69B-4423-40DB-8D3F-1A2BA79A5E33}"/>
                </a:ext>
              </a:extLst>
            </p:cNvPr>
            <p:cNvSpPr/>
            <p:nvPr/>
          </p:nvSpPr>
          <p:spPr>
            <a:xfrm>
              <a:off x="8198787" y="973190"/>
              <a:ext cx="33761" cy="237402"/>
            </a:xfrm>
            <a:custGeom>
              <a:avLst/>
              <a:gdLst>
                <a:gd name="connsiteX0" fmla="*/ 33761 w 33761"/>
                <a:gd name="connsiteY0" fmla="*/ 19199 h 237402"/>
                <a:gd name="connsiteX1" fmla="*/ 23062 w 33761"/>
                <a:gd name="connsiteY1" fmla="*/ 16702 h 237402"/>
                <a:gd name="connsiteX2" fmla="*/ 4398 w 33761"/>
                <a:gd name="connsiteY2" fmla="*/ 5944 h 237402"/>
                <a:gd name="connsiteX3" fmla="*/ 0 w 33761"/>
                <a:gd name="connsiteY3" fmla="*/ 0 h 237402"/>
                <a:gd name="connsiteX4" fmla="*/ 0 w 33761"/>
                <a:gd name="connsiteY4" fmla="*/ 218200 h 237402"/>
                <a:gd name="connsiteX5" fmla="*/ 4398 w 33761"/>
                <a:gd name="connsiteY5" fmla="*/ 224144 h 237402"/>
                <a:gd name="connsiteX6" fmla="*/ 23062 w 33761"/>
                <a:gd name="connsiteY6" fmla="*/ 234902 h 237402"/>
                <a:gd name="connsiteX7" fmla="*/ 33761 w 33761"/>
                <a:gd name="connsiteY7" fmla="*/ 237399 h 23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2">
                  <a:moveTo>
                    <a:pt x="33761" y="19199"/>
                  </a:moveTo>
                  <a:cubicBezTo>
                    <a:pt x="30043" y="19267"/>
                    <a:pt x="26366" y="18409"/>
                    <a:pt x="23062" y="16702"/>
                  </a:cubicBezTo>
                  <a:lnTo>
                    <a:pt x="4398" y="5944"/>
                  </a:lnTo>
                  <a:cubicBezTo>
                    <a:pt x="1980" y="4885"/>
                    <a:pt x="306" y="2622"/>
                    <a:pt x="0" y="0"/>
                  </a:cubicBezTo>
                  <a:lnTo>
                    <a:pt x="0" y="218200"/>
                  </a:lnTo>
                  <a:cubicBezTo>
                    <a:pt x="282" y="220831"/>
                    <a:pt x="1965" y="223105"/>
                    <a:pt x="4398" y="224144"/>
                  </a:cubicBezTo>
                  <a:lnTo>
                    <a:pt x="23062" y="234902"/>
                  </a:lnTo>
                  <a:cubicBezTo>
                    <a:pt x="26366" y="236609"/>
                    <a:pt x="30043" y="237467"/>
                    <a:pt x="33761" y="237399"/>
                  </a:cubicBezTo>
                  <a:close/>
                </a:path>
              </a:pathLst>
            </a:custGeom>
            <a:solidFill>
              <a:srgbClr val="F0F0F0"/>
            </a:solidFill>
            <a:ln w="5944"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D3D1E1DD-912E-4A77-ABFF-A53F2FAB6FFB}"/>
                </a:ext>
              </a:extLst>
            </p:cNvPr>
            <p:cNvSpPr/>
            <p:nvPr/>
          </p:nvSpPr>
          <p:spPr>
            <a:xfrm>
              <a:off x="8260960" y="901566"/>
              <a:ext cx="114716" cy="323050"/>
            </a:xfrm>
            <a:custGeom>
              <a:avLst/>
              <a:gdLst>
                <a:gd name="connsiteX0" fmla="*/ 114717 w 114716"/>
                <a:gd name="connsiteY0" fmla="*/ 0 h 323050"/>
                <a:gd name="connsiteX1" fmla="*/ 0 w 114716"/>
                <a:gd name="connsiteY1" fmla="*/ 66274 h 323050"/>
                <a:gd name="connsiteX2" fmla="*/ 0 w 114716"/>
                <a:gd name="connsiteY2" fmla="*/ 323050 h 323050"/>
                <a:gd name="connsiteX3" fmla="*/ 114717 w 114716"/>
                <a:gd name="connsiteY3" fmla="*/ 256835 h 323050"/>
                <a:gd name="connsiteX4" fmla="*/ 114717 w 114716"/>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23050">
                  <a:moveTo>
                    <a:pt x="114717" y="0"/>
                  </a:moveTo>
                  <a:lnTo>
                    <a:pt x="0" y="66274"/>
                  </a:lnTo>
                  <a:lnTo>
                    <a:pt x="0" y="323050"/>
                  </a:lnTo>
                  <a:lnTo>
                    <a:pt x="114717" y="256835"/>
                  </a:lnTo>
                  <a:lnTo>
                    <a:pt x="114717" y="0"/>
                  </a:lnTo>
                  <a:close/>
                </a:path>
              </a:pathLst>
            </a:custGeom>
            <a:solidFill>
              <a:srgbClr val="E0E0E0"/>
            </a:solidFill>
            <a:ln w="5944"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7222778D-30D3-4180-961F-EA0E6F35917B}"/>
                </a:ext>
              </a:extLst>
            </p:cNvPr>
            <p:cNvSpPr/>
            <p:nvPr/>
          </p:nvSpPr>
          <p:spPr>
            <a:xfrm>
              <a:off x="8264645" y="907747"/>
              <a:ext cx="136412" cy="77448"/>
            </a:xfrm>
            <a:custGeom>
              <a:avLst/>
              <a:gdLst>
                <a:gd name="connsiteX0" fmla="*/ 0 w 136412"/>
                <a:gd name="connsiteY0" fmla="*/ 63718 h 77448"/>
                <a:gd name="connsiteX1" fmla="*/ 111032 w 136412"/>
                <a:gd name="connsiteY1" fmla="*/ 0 h 77448"/>
                <a:gd name="connsiteX2" fmla="*/ 136412 w 136412"/>
                <a:gd name="connsiteY2" fmla="*/ 13968 h 77448"/>
                <a:gd name="connsiteX3" fmla="*/ 26331 w 136412"/>
                <a:gd name="connsiteY3" fmla="*/ 77449 h 77448"/>
                <a:gd name="connsiteX4" fmla="*/ 0 w 136412"/>
                <a:gd name="connsiteY4" fmla="*/ 63718 h 7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448">
                  <a:moveTo>
                    <a:pt x="0" y="63718"/>
                  </a:moveTo>
                  <a:lnTo>
                    <a:pt x="111032" y="0"/>
                  </a:lnTo>
                  <a:cubicBezTo>
                    <a:pt x="117788" y="7241"/>
                    <a:pt x="126680" y="12135"/>
                    <a:pt x="136412" y="13968"/>
                  </a:cubicBezTo>
                  <a:lnTo>
                    <a:pt x="26331" y="77449"/>
                  </a:lnTo>
                  <a:cubicBezTo>
                    <a:pt x="16984" y="74061"/>
                    <a:pt x="8129" y="69443"/>
                    <a:pt x="0" y="63718"/>
                  </a:cubicBezTo>
                  <a:close/>
                </a:path>
              </a:pathLst>
            </a:custGeom>
            <a:solidFill>
              <a:srgbClr val="FFFFFF"/>
            </a:solidFill>
            <a:ln w="5944"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BCA6F59D-EED8-4B5E-BF89-C29D50BD8062}"/>
                </a:ext>
              </a:extLst>
            </p:cNvPr>
            <p:cNvSpPr/>
            <p:nvPr/>
          </p:nvSpPr>
          <p:spPr>
            <a:xfrm>
              <a:off x="8257253" y="898891"/>
              <a:ext cx="153789" cy="88298"/>
            </a:xfrm>
            <a:custGeom>
              <a:avLst/>
              <a:gdLst>
                <a:gd name="connsiteX0" fmla="*/ 44422 w 153789"/>
                <a:gd name="connsiteY0" fmla="*/ 85770 h 88298"/>
                <a:gd name="connsiteX1" fmla="*/ 23084 w 153789"/>
                <a:gd name="connsiteY1" fmla="*/ 85770 h 88298"/>
                <a:gd name="connsiteX2" fmla="*/ 4361 w 153789"/>
                <a:gd name="connsiteY2" fmla="*/ 75071 h 88298"/>
                <a:gd name="connsiteX3" fmla="*/ 358 w 153789"/>
                <a:gd name="connsiteY3" fmla="*/ 66829 h 88298"/>
                <a:gd name="connsiteX4" fmla="*/ 4361 w 153789"/>
                <a:gd name="connsiteY4" fmla="*/ 62827 h 88298"/>
                <a:gd name="connsiteX5" fmla="*/ 113787 w 153789"/>
                <a:gd name="connsiteY5" fmla="*/ 0 h 88298"/>
                <a:gd name="connsiteX6" fmla="*/ 118424 w 153789"/>
                <a:gd name="connsiteY6" fmla="*/ 2675 h 88298"/>
                <a:gd name="connsiteX7" fmla="*/ 10840 w 153789"/>
                <a:gd name="connsiteY7" fmla="*/ 64848 h 88298"/>
                <a:gd name="connsiteX8" fmla="*/ 10840 w 153789"/>
                <a:gd name="connsiteY8" fmla="*/ 72159 h 88298"/>
                <a:gd name="connsiteX9" fmla="*/ 28196 w 153789"/>
                <a:gd name="connsiteY9" fmla="*/ 82026 h 88298"/>
                <a:gd name="connsiteX10" fmla="*/ 40975 w 153789"/>
                <a:gd name="connsiteY10" fmla="*/ 82026 h 88298"/>
                <a:gd name="connsiteX11" fmla="*/ 148559 w 153789"/>
                <a:gd name="connsiteY11" fmla="*/ 19971 h 88298"/>
                <a:gd name="connsiteX12" fmla="*/ 153790 w 153789"/>
                <a:gd name="connsiteY12"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89" h="88298">
                  <a:moveTo>
                    <a:pt x="44422" y="85770"/>
                  </a:moveTo>
                  <a:cubicBezTo>
                    <a:pt x="37709" y="89141"/>
                    <a:pt x="29797" y="89141"/>
                    <a:pt x="23084" y="85770"/>
                  </a:cubicBezTo>
                  <a:lnTo>
                    <a:pt x="4361" y="75071"/>
                  </a:lnTo>
                  <a:cubicBezTo>
                    <a:pt x="980" y="73900"/>
                    <a:pt x="-812" y="70210"/>
                    <a:pt x="358" y="66829"/>
                  </a:cubicBezTo>
                  <a:cubicBezTo>
                    <a:pt x="1008" y="64952"/>
                    <a:pt x="2484" y="63477"/>
                    <a:pt x="4361" y="62827"/>
                  </a:cubicBezTo>
                  <a:lnTo>
                    <a:pt x="113787" y="0"/>
                  </a:lnTo>
                  <a:lnTo>
                    <a:pt x="118424" y="2675"/>
                  </a:lnTo>
                  <a:lnTo>
                    <a:pt x="10840" y="64848"/>
                  </a:lnTo>
                  <a:cubicBezTo>
                    <a:pt x="7273" y="66869"/>
                    <a:pt x="7273" y="70138"/>
                    <a:pt x="10840" y="72159"/>
                  </a:cubicBezTo>
                  <a:lnTo>
                    <a:pt x="28196" y="82026"/>
                  </a:lnTo>
                  <a:cubicBezTo>
                    <a:pt x="32215" y="84050"/>
                    <a:pt x="36956" y="84050"/>
                    <a:pt x="40975" y="82026"/>
                  </a:cubicBezTo>
                  <a:lnTo>
                    <a:pt x="148559"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8027B492-3C6A-41C1-BAD9-5720E7210737}"/>
                </a:ext>
              </a:extLst>
            </p:cNvPr>
            <p:cNvSpPr/>
            <p:nvPr/>
          </p:nvSpPr>
          <p:spPr>
            <a:xfrm>
              <a:off x="8257215" y="921715"/>
              <a:ext cx="153827" cy="322130"/>
            </a:xfrm>
            <a:custGeom>
              <a:avLst/>
              <a:gdLst>
                <a:gd name="connsiteX0" fmla="*/ 153828 w 153827"/>
                <a:gd name="connsiteY0" fmla="*/ 0 h 322130"/>
                <a:gd name="connsiteX1" fmla="*/ 153828 w 153827"/>
                <a:gd name="connsiteY1" fmla="*/ 256776 h 322130"/>
                <a:gd name="connsiteX2" fmla="*/ 44460 w 153827"/>
                <a:gd name="connsiteY2" fmla="*/ 319603 h 322130"/>
                <a:gd name="connsiteX3" fmla="*/ 23122 w 153827"/>
                <a:gd name="connsiteY3" fmla="*/ 319603 h 322130"/>
                <a:gd name="connsiteX4" fmla="*/ 4399 w 153827"/>
                <a:gd name="connsiteY4" fmla="*/ 309082 h 322130"/>
                <a:gd name="connsiteX5" fmla="*/ 0 w 153827"/>
                <a:gd name="connsiteY5" fmla="*/ 303138 h 322130"/>
                <a:gd name="connsiteX6" fmla="*/ 0 w 153827"/>
                <a:gd name="connsiteY6" fmla="*/ 46362 h 322130"/>
                <a:gd name="connsiteX7" fmla="*/ 4398 w 153827"/>
                <a:gd name="connsiteY7" fmla="*/ 52306 h 322130"/>
                <a:gd name="connsiteX8" fmla="*/ 23122 w 153827"/>
                <a:gd name="connsiteY8" fmla="*/ 63005 h 322130"/>
                <a:gd name="connsiteX9" fmla="*/ 44460 w 153827"/>
                <a:gd name="connsiteY9" fmla="*/ 63005 h 3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0">
                  <a:moveTo>
                    <a:pt x="153828" y="0"/>
                  </a:moveTo>
                  <a:lnTo>
                    <a:pt x="153828" y="256776"/>
                  </a:lnTo>
                  <a:lnTo>
                    <a:pt x="44460" y="319603"/>
                  </a:lnTo>
                  <a:cubicBezTo>
                    <a:pt x="37747" y="322974"/>
                    <a:pt x="29835" y="322974"/>
                    <a:pt x="23122" y="319603"/>
                  </a:cubicBezTo>
                  <a:lnTo>
                    <a:pt x="4399" y="309082"/>
                  </a:lnTo>
                  <a:cubicBezTo>
                    <a:pt x="1981" y="308023"/>
                    <a:pt x="306" y="305760"/>
                    <a:pt x="0" y="303138"/>
                  </a:cubicBezTo>
                  <a:lnTo>
                    <a:pt x="0" y="46362"/>
                  </a:lnTo>
                  <a:cubicBezTo>
                    <a:pt x="329" y="48975"/>
                    <a:pt x="1996" y="51228"/>
                    <a:pt x="4398" y="52306"/>
                  </a:cubicBezTo>
                  <a:lnTo>
                    <a:pt x="23122" y="63005"/>
                  </a:lnTo>
                  <a:cubicBezTo>
                    <a:pt x="29835" y="66376"/>
                    <a:pt x="37747" y="66376"/>
                    <a:pt x="44460" y="63005"/>
                  </a:cubicBezTo>
                  <a:close/>
                </a:path>
              </a:pathLst>
            </a:custGeom>
            <a:solidFill>
              <a:srgbClr val="E0E0E0"/>
            </a:solidFill>
            <a:ln w="5944"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2E3398F-06C0-4A25-9373-2261D07BA8D1}"/>
                </a:ext>
              </a:extLst>
            </p:cNvPr>
            <p:cNvSpPr/>
            <p:nvPr/>
          </p:nvSpPr>
          <p:spPr>
            <a:xfrm>
              <a:off x="8257215" y="967899"/>
              <a:ext cx="33761" cy="276157"/>
            </a:xfrm>
            <a:custGeom>
              <a:avLst/>
              <a:gdLst>
                <a:gd name="connsiteX0" fmla="*/ 33761 w 33761"/>
                <a:gd name="connsiteY0" fmla="*/ 19199 h 276157"/>
                <a:gd name="connsiteX1" fmla="*/ 23122 w 33761"/>
                <a:gd name="connsiteY1" fmla="*/ 16643 h 276157"/>
                <a:gd name="connsiteX2" fmla="*/ 4399 w 33761"/>
                <a:gd name="connsiteY2" fmla="*/ 5944 h 276157"/>
                <a:gd name="connsiteX3" fmla="*/ 0 w 33761"/>
                <a:gd name="connsiteY3" fmla="*/ 0 h 276157"/>
                <a:gd name="connsiteX4" fmla="*/ 0 w 33761"/>
                <a:gd name="connsiteY4" fmla="*/ 256954 h 276157"/>
                <a:gd name="connsiteX5" fmla="*/ 4398 w 33761"/>
                <a:gd name="connsiteY5" fmla="*/ 262898 h 276157"/>
                <a:gd name="connsiteX6" fmla="*/ 23122 w 33761"/>
                <a:gd name="connsiteY6" fmla="*/ 273656 h 276157"/>
                <a:gd name="connsiteX7" fmla="*/ 33761 w 33761"/>
                <a:gd name="connsiteY7" fmla="*/ 276153 h 27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6157">
                  <a:moveTo>
                    <a:pt x="33761" y="19199"/>
                  </a:moveTo>
                  <a:cubicBezTo>
                    <a:pt x="30053" y="19286"/>
                    <a:pt x="26386" y="18405"/>
                    <a:pt x="23122" y="16643"/>
                  </a:cubicBezTo>
                  <a:lnTo>
                    <a:pt x="4399" y="5944"/>
                  </a:lnTo>
                  <a:cubicBezTo>
                    <a:pt x="1996" y="4865"/>
                    <a:pt x="329" y="2613"/>
                    <a:pt x="0" y="0"/>
                  </a:cubicBezTo>
                  <a:lnTo>
                    <a:pt x="0" y="256954"/>
                  </a:lnTo>
                  <a:cubicBezTo>
                    <a:pt x="306" y="259576"/>
                    <a:pt x="1980" y="261839"/>
                    <a:pt x="4398" y="262898"/>
                  </a:cubicBezTo>
                  <a:lnTo>
                    <a:pt x="23122" y="273656"/>
                  </a:lnTo>
                  <a:cubicBezTo>
                    <a:pt x="26402" y="275371"/>
                    <a:pt x="30061" y="276229"/>
                    <a:pt x="33761" y="276153"/>
                  </a:cubicBezTo>
                  <a:close/>
                </a:path>
              </a:pathLst>
            </a:custGeom>
            <a:solidFill>
              <a:srgbClr val="F0F0F0"/>
            </a:solidFill>
            <a:ln w="5944"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BBB46458-2238-4FA6-931A-EAC7584703AE}"/>
                </a:ext>
              </a:extLst>
            </p:cNvPr>
            <p:cNvSpPr/>
            <p:nvPr/>
          </p:nvSpPr>
          <p:spPr>
            <a:xfrm>
              <a:off x="8307857" y="928492"/>
              <a:ext cx="114716" cy="323050"/>
            </a:xfrm>
            <a:custGeom>
              <a:avLst/>
              <a:gdLst>
                <a:gd name="connsiteX0" fmla="*/ 114717 w 114716"/>
                <a:gd name="connsiteY0" fmla="*/ 0 h 323050"/>
                <a:gd name="connsiteX1" fmla="*/ 0 w 114716"/>
                <a:gd name="connsiteY1" fmla="*/ 66274 h 323050"/>
                <a:gd name="connsiteX2" fmla="*/ 0 w 114716"/>
                <a:gd name="connsiteY2" fmla="*/ 323050 h 323050"/>
                <a:gd name="connsiteX3" fmla="*/ 114717 w 114716"/>
                <a:gd name="connsiteY3" fmla="*/ 256835 h 323050"/>
                <a:gd name="connsiteX4" fmla="*/ 114717 w 114716"/>
                <a:gd name="connsiteY4" fmla="*/ 0 h 32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323050">
                  <a:moveTo>
                    <a:pt x="114717" y="0"/>
                  </a:moveTo>
                  <a:lnTo>
                    <a:pt x="0" y="66274"/>
                  </a:lnTo>
                  <a:lnTo>
                    <a:pt x="0" y="323050"/>
                  </a:lnTo>
                  <a:lnTo>
                    <a:pt x="114717" y="256835"/>
                  </a:lnTo>
                  <a:lnTo>
                    <a:pt x="114717" y="0"/>
                  </a:lnTo>
                  <a:close/>
                </a:path>
              </a:pathLst>
            </a:custGeom>
            <a:solidFill>
              <a:srgbClr val="EBEBEB"/>
            </a:solidFill>
            <a:ln w="5944"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BE1DA9A2-F2E6-41DB-99A6-B71700060FCE}"/>
                </a:ext>
              </a:extLst>
            </p:cNvPr>
            <p:cNvSpPr/>
            <p:nvPr/>
          </p:nvSpPr>
          <p:spPr>
            <a:xfrm>
              <a:off x="8311542" y="934673"/>
              <a:ext cx="136412" cy="77329"/>
            </a:xfrm>
            <a:custGeom>
              <a:avLst/>
              <a:gdLst>
                <a:gd name="connsiteX0" fmla="*/ 0 w 136412"/>
                <a:gd name="connsiteY0" fmla="*/ 63718 h 77329"/>
                <a:gd name="connsiteX1" fmla="*/ 111032 w 136412"/>
                <a:gd name="connsiteY1" fmla="*/ 0 h 77329"/>
                <a:gd name="connsiteX2" fmla="*/ 136412 w 136412"/>
                <a:gd name="connsiteY2" fmla="*/ 1384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197"/>
                    <a:pt x="126695" y="12048"/>
                    <a:pt x="136412" y="13849"/>
                  </a:cubicBezTo>
                  <a:lnTo>
                    <a:pt x="26331" y="77330"/>
                  </a:lnTo>
                  <a:cubicBezTo>
                    <a:pt x="16990" y="73979"/>
                    <a:pt x="8135" y="69402"/>
                    <a:pt x="0" y="63718"/>
                  </a:cubicBezTo>
                  <a:close/>
                </a:path>
              </a:pathLst>
            </a:custGeom>
            <a:solidFill>
              <a:srgbClr val="FFFFFF"/>
            </a:solidFill>
            <a:ln w="5944"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91361FED-BD74-4475-87FA-3F0C14725A84}"/>
                </a:ext>
              </a:extLst>
            </p:cNvPr>
            <p:cNvSpPr/>
            <p:nvPr/>
          </p:nvSpPr>
          <p:spPr>
            <a:xfrm>
              <a:off x="8304150" y="925876"/>
              <a:ext cx="153790" cy="88239"/>
            </a:xfrm>
            <a:custGeom>
              <a:avLst/>
              <a:gdLst>
                <a:gd name="connsiteX0" fmla="*/ 44422 w 153790"/>
                <a:gd name="connsiteY0" fmla="*/ 85711 h 88239"/>
                <a:gd name="connsiteX1" fmla="*/ 23084 w 153790"/>
                <a:gd name="connsiteY1" fmla="*/ 85711 h 88239"/>
                <a:gd name="connsiteX2" fmla="*/ 4361 w 153790"/>
                <a:gd name="connsiteY2" fmla="*/ 75012 h 88239"/>
                <a:gd name="connsiteX3" fmla="*/ 358 w 153790"/>
                <a:gd name="connsiteY3" fmla="*/ 66770 h 88239"/>
                <a:gd name="connsiteX4" fmla="*/ 4361 w 153790"/>
                <a:gd name="connsiteY4" fmla="*/ 62767 h 88239"/>
                <a:gd name="connsiteX5" fmla="*/ 113788 w 153790"/>
                <a:gd name="connsiteY5" fmla="*/ 0 h 88239"/>
                <a:gd name="connsiteX6" fmla="*/ 118424 w 153790"/>
                <a:gd name="connsiteY6" fmla="*/ 2615 h 88239"/>
                <a:gd name="connsiteX7" fmla="*/ 10840 w 153790"/>
                <a:gd name="connsiteY7" fmla="*/ 64788 h 88239"/>
                <a:gd name="connsiteX8" fmla="*/ 10840 w 153790"/>
                <a:gd name="connsiteY8" fmla="*/ 72099 h 88239"/>
                <a:gd name="connsiteX9" fmla="*/ 28196 w 153790"/>
                <a:gd name="connsiteY9" fmla="*/ 81966 h 88239"/>
                <a:gd name="connsiteX10" fmla="*/ 40975 w 153790"/>
                <a:gd name="connsiteY10" fmla="*/ 81966 h 88239"/>
                <a:gd name="connsiteX11" fmla="*/ 148559 w 153790"/>
                <a:gd name="connsiteY11" fmla="*/ 19912 h 88239"/>
                <a:gd name="connsiteX12" fmla="*/ 153790 w 153790"/>
                <a:gd name="connsiteY12" fmla="*/ 22943 h 8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790" h="88239">
                  <a:moveTo>
                    <a:pt x="44422" y="85711"/>
                  </a:moveTo>
                  <a:cubicBezTo>
                    <a:pt x="37709" y="89082"/>
                    <a:pt x="29797" y="89082"/>
                    <a:pt x="23084" y="85711"/>
                  </a:cubicBezTo>
                  <a:lnTo>
                    <a:pt x="4361" y="75012"/>
                  </a:lnTo>
                  <a:cubicBezTo>
                    <a:pt x="980" y="73841"/>
                    <a:pt x="-812" y="70151"/>
                    <a:pt x="358" y="66770"/>
                  </a:cubicBezTo>
                  <a:cubicBezTo>
                    <a:pt x="1008" y="64893"/>
                    <a:pt x="2484" y="63417"/>
                    <a:pt x="4361" y="62767"/>
                  </a:cubicBezTo>
                  <a:lnTo>
                    <a:pt x="113788" y="0"/>
                  </a:lnTo>
                  <a:lnTo>
                    <a:pt x="118424" y="2615"/>
                  </a:lnTo>
                  <a:lnTo>
                    <a:pt x="10840" y="64788"/>
                  </a:lnTo>
                  <a:cubicBezTo>
                    <a:pt x="7273" y="66809"/>
                    <a:pt x="7273" y="70078"/>
                    <a:pt x="10840" y="72099"/>
                  </a:cubicBezTo>
                  <a:lnTo>
                    <a:pt x="28196" y="81966"/>
                  </a:lnTo>
                  <a:cubicBezTo>
                    <a:pt x="32215" y="83990"/>
                    <a:pt x="36956" y="83990"/>
                    <a:pt x="40975" y="81966"/>
                  </a:cubicBezTo>
                  <a:lnTo>
                    <a:pt x="148559" y="19912"/>
                  </a:lnTo>
                  <a:lnTo>
                    <a:pt x="153790" y="22943"/>
                  </a:lnTo>
                  <a:close/>
                </a:path>
              </a:pathLst>
            </a:custGeom>
            <a:solidFill>
              <a:srgbClr val="FAFAFA"/>
            </a:solidFill>
            <a:ln w="5944"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8EFC58D3-3B15-4CC6-BDC6-E86EB2FBC93B}"/>
                </a:ext>
              </a:extLst>
            </p:cNvPr>
            <p:cNvSpPr/>
            <p:nvPr/>
          </p:nvSpPr>
          <p:spPr>
            <a:xfrm>
              <a:off x="8304113" y="948820"/>
              <a:ext cx="153827" cy="322130"/>
            </a:xfrm>
            <a:custGeom>
              <a:avLst/>
              <a:gdLst>
                <a:gd name="connsiteX0" fmla="*/ 153828 w 153827"/>
                <a:gd name="connsiteY0" fmla="*/ 0 h 322130"/>
                <a:gd name="connsiteX1" fmla="*/ 153828 w 153827"/>
                <a:gd name="connsiteY1" fmla="*/ 256776 h 322130"/>
                <a:gd name="connsiteX2" fmla="*/ 44460 w 153827"/>
                <a:gd name="connsiteY2" fmla="*/ 319603 h 322130"/>
                <a:gd name="connsiteX3" fmla="*/ 23122 w 153827"/>
                <a:gd name="connsiteY3" fmla="*/ 319603 h 322130"/>
                <a:gd name="connsiteX4" fmla="*/ 4398 w 153827"/>
                <a:gd name="connsiteY4" fmla="*/ 308844 h 322130"/>
                <a:gd name="connsiteX5" fmla="*/ 0 w 153827"/>
                <a:gd name="connsiteY5" fmla="*/ 302900 h 322130"/>
                <a:gd name="connsiteX6" fmla="*/ 0 w 153827"/>
                <a:gd name="connsiteY6" fmla="*/ 46125 h 322130"/>
                <a:gd name="connsiteX7" fmla="*/ 4398 w 153827"/>
                <a:gd name="connsiteY7" fmla="*/ 52068 h 322130"/>
                <a:gd name="connsiteX8" fmla="*/ 23122 w 153827"/>
                <a:gd name="connsiteY8" fmla="*/ 62827 h 322130"/>
                <a:gd name="connsiteX9" fmla="*/ 44460 w 153827"/>
                <a:gd name="connsiteY9" fmla="*/ 62827 h 32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322130">
                  <a:moveTo>
                    <a:pt x="153828" y="0"/>
                  </a:moveTo>
                  <a:lnTo>
                    <a:pt x="153828" y="256776"/>
                  </a:lnTo>
                  <a:lnTo>
                    <a:pt x="44460" y="319603"/>
                  </a:lnTo>
                  <a:cubicBezTo>
                    <a:pt x="37747" y="322974"/>
                    <a:pt x="29835" y="322974"/>
                    <a:pt x="23122" y="319603"/>
                  </a:cubicBezTo>
                  <a:lnTo>
                    <a:pt x="4398" y="308844"/>
                  </a:lnTo>
                  <a:cubicBezTo>
                    <a:pt x="1980" y="307785"/>
                    <a:pt x="306" y="305522"/>
                    <a:pt x="0" y="302900"/>
                  </a:cubicBezTo>
                  <a:lnTo>
                    <a:pt x="0" y="46125"/>
                  </a:lnTo>
                  <a:cubicBezTo>
                    <a:pt x="329" y="48737"/>
                    <a:pt x="1996" y="50990"/>
                    <a:pt x="4398" y="52068"/>
                  </a:cubicBezTo>
                  <a:lnTo>
                    <a:pt x="23122" y="62827"/>
                  </a:lnTo>
                  <a:cubicBezTo>
                    <a:pt x="29835" y="66198"/>
                    <a:pt x="37747" y="66198"/>
                    <a:pt x="44460" y="62827"/>
                  </a:cubicBezTo>
                  <a:close/>
                </a:path>
              </a:pathLst>
            </a:custGeom>
            <a:solidFill>
              <a:srgbClr val="E0E0E0"/>
            </a:solidFill>
            <a:ln w="5944"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F8068488-870E-400C-B463-3B9A9E50971A}"/>
                </a:ext>
              </a:extLst>
            </p:cNvPr>
            <p:cNvSpPr/>
            <p:nvPr/>
          </p:nvSpPr>
          <p:spPr>
            <a:xfrm>
              <a:off x="8304113" y="994944"/>
              <a:ext cx="33761" cy="275979"/>
            </a:xfrm>
            <a:custGeom>
              <a:avLst/>
              <a:gdLst>
                <a:gd name="connsiteX0" fmla="*/ 33761 w 33761"/>
                <a:gd name="connsiteY0" fmla="*/ 19199 h 275979"/>
                <a:gd name="connsiteX1" fmla="*/ 23122 w 33761"/>
                <a:gd name="connsiteY1" fmla="*/ 16702 h 275979"/>
                <a:gd name="connsiteX2" fmla="*/ 4398 w 33761"/>
                <a:gd name="connsiteY2" fmla="*/ 5944 h 275979"/>
                <a:gd name="connsiteX3" fmla="*/ 0 w 33761"/>
                <a:gd name="connsiteY3" fmla="*/ 0 h 275979"/>
                <a:gd name="connsiteX4" fmla="*/ 0 w 33761"/>
                <a:gd name="connsiteY4" fmla="*/ 256776 h 275979"/>
                <a:gd name="connsiteX5" fmla="*/ 4398 w 33761"/>
                <a:gd name="connsiteY5" fmla="*/ 262720 h 275979"/>
                <a:gd name="connsiteX6" fmla="*/ 23122 w 33761"/>
                <a:gd name="connsiteY6" fmla="*/ 273478 h 275979"/>
                <a:gd name="connsiteX7" fmla="*/ 33761 w 33761"/>
                <a:gd name="connsiteY7" fmla="*/ 275975 h 27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75979">
                  <a:moveTo>
                    <a:pt x="33761" y="19199"/>
                  </a:moveTo>
                  <a:cubicBezTo>
                    <a:pt x="30061" y="19275"/>
                    <a:pt x="26402" y="18416"/>
                    <a:pt x="23122" y="16702"/>
                  </a:cubicBezTo>
                  <a:lnTo>
                    <a:pt x="4398" y="5944"/>
                  </a:lnTo>
                  <a:cubicBezTo>
                    <a:pt x="1996" y="4865"/>
                    <a:pt x="329" y="2613"/>
                    <a:pt x="0" y="0"/>
                  </a:cubicBezTo>
                  <a:lnTo>
                    <a:pt x="0" y="256776"/>
                  </a:lnTo>
                  <a:cubicBezTo>
                    <a:pt x="306" y="259398"/>
                    <a:pt x="1980" y="261660"/>
                    <a:pt x="4398" y="262720"/>
                  </a:cubicBezTo>
                  <a:lnTo>
                    <a:pt x="23122" y="273478"/>
                  </a:lnTo>
                  <a:cubicBezTo>
                    <a:pt x="26402" y="275192"/>
                    <a:pt x="30061" y="276051"/>
                    <a:pt x="33761" y="275975"/>
                  </a:cubicBezTo>
                  <a:close/>
                </a:path>
              </a:pathLst>
            </a:custGeom>
            <a:solidFill>
              <a:srgbClr val="F0F0F0"/>
            </a:solidFill>
            <a:ln w="5944"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742D121C-B9C6-4B39-8DD4-A3BD1C780009}"/>
                </a:ext>
              </a:extLst>
            </p:cNvPr>
            <p:cNvSpPr/>
            <p:nvPr/>
          </p:nvSpPr>
          <p:spPr>
            <a:xfrm>
              <a:off x="8347562" y="973487"/>
              <a:ext cx="167617" cy="324476"/>
            </a:xfrm>
            <a:custGeom>
              <a:avLst/>
              <a:gdLst>
                <a:gd name="connsiteX0" fmla="*/ 127912 w 167617"/>
                <a:gd name="connsiteY0" fmla="*/ 0 h 324476"/>
                <a:gd name="connsiteX1" fmla="*/ 0 w 167617"/>
                <a:gd name="connsiteY1" fmla="*/ 73882 h 324476"/>
                <a:gd name="connsiteX2" fmla="*/ 39765 w 167617"/>
                <a:gd name="connsiteY2" fmla="*/ 324477 h 324476"/>
                <a:gd name="connsiteX3" fmla="*/ 167617 w 167617"/>
                <a:gd name="connsiteY3" fmla="*/ 250654 h 324476"/>
                <a:gd name="connsiteX4" fmla="*/ 127912 w 167617"/>
                <a:gd name="connsiteY4" fmla="*/ 0 h 32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17" h="324476">
                  <a:moveTo>
                    <a:pt x="127912" y="0"/>
                  </a:moveTo>
                  <a:lnTo>
                    <a:pt x="0" y="73882"/>
                  </a:lnTo>
                  <a:lnTo>
                    <a:pt x="39765" y="324477"/>
                  </a:lnTo>
                  <a:lnTo>
                    <a:pt x="167617" y="250654"/>
                  </a:lnTo>
                  <a:lnTo>
                    <a:pt x="127912" y="0"/>
                  </a:lnTo>
                  <a:close/>
                </a:path>
              </a:pathLst>
            </a:custGeom>
            <a:solidFill>
              <a:srgbClr val="EBEBEB"/>
            </a:solidFill>
            <a:ln w="5944"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E3C6CEFD-8AB5-49FE-BCD3-A1E2F880E587}"/>
                </a:ext>
              </a:extLst>
            </p:cNvPr>
            <p:cNvSpPr/>
            <p:nvPr/>
          </p:nvSpPr>
          <p:spPr>
            <a:xfrm>
              <a:off x="8352615" y="979549"/>
              <a:ext cx="156799" cy="83511"/>
            </a:xfrm>
            <a:custGeom>
              <a:avLst/>
              <a:gdLst>
                <a:gd name="connsiteX0" fmla="*/ 0 w 156799"/>
                <a:gd name="connsiteY0" fmla="*/ 71327 h 83511"/>
                <a:gd name="connsiteX1" fmla="*/ 123871 w 156799"/>
                <a:gd name="connsiteY1" fmla="*/ 0 h 83511"/>
                <a:gd name="connsiteX2" fmla="*/ 156800 w 156799"/>
                <a:gd name="connsiteY2" fmla="*/ 12779 h 83511"/>
                <a:gd name="connsiteX3" fmla="*/ 34059 w 156799"/>
                <a:gd name="connsiteY3" fmla="*/ 83512 h 83511"/>
                <a:gd name="connsiteX4" fmla="*/ 0 w 156799"/>
                <a:gd name="connsiteY4" fmla="*/ 71327 h 83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99" h="83511">
                  <a:moveTo>
                    <a:pt x="0" y="71327"/>
                  </a:moveTo>
                  <a:lnTo>
                    <a:pt x="123871" y="0"/>
                  </a:lnTo>
                  <a:cubicBezTo>
                    <a:pt x="133520" y="7104"/>
                    <a:pt x="144885" y="11514"/>
                    <a:pt x="156800" y="12779"/>
                  </a:cubicBezTo>
                  <a:lnTo>
                    <a:pt x="34059" y="83512"/>
                  </a:lnTo>
                  <a:cubicBezTo>
                    <a:pt x="22293" y="80712"/>
                    <a:pt x="10871" y="76626"/>
                    <a:pt x="0" y="71327"/>
                  </a:cubicBezTo>
                  <a:close/>
                </a:path>
              </a:pathLst>
            </a:custGeom>
            <a:solidFill>
              <a:srgbClr val="FFFFFF"/>
            </a:solidFill>
            <a:ln w="5944"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6071D1C6-079D-441D-8A29-C9EEBD9B84DB}"/>
                </a:ext>
              </a:extLst>
            </p:cNvPr>
            <p:cNvSpPr/>
            <p:nvPr/>
          </p:nvSpPr>
          <p:spPr>
            <a:xfrm>
              <a:off x="8343011" y="971050"/>
              <a:ext cx="178528" cy="94492"/>
            </a:xfrm>
            <a:custGeom>
              <a:avLst/>
              <a:gdLst>
                <a:gd name="connsiteX0" fmla="*/ 56500 w 178528"/>
                <a:gd name="connsiteY0" fmla="*/ 91298 h 94492"/>
                <a:gd name="connsiteX1" fmla="*/ 30704 w 178528"/>
                <a:gd name="connsiteY1" fmla="*/ 92427 h 94492"/>
                <a:gd name="connsiteX2" fmla="*/ 6394 w 178528"/>
                <a:gd name="connsiteY2" fmla="*/ 82501 h 94492"/>
                <a:gd name="connsiteX3" fmla="*/ 4373 w 178528"/>
                <a:gd name="connsiteY3" fmla="*/ 70019 h 94492"/>
                <a:gd name="connsiteX4" fmla="*/ 126401 w 178528"/>
                <a:gd name="connsiteY4" fmla="*/ 0 h 94492"/>
                <a:gd name="connsiteX5" fmla="*/ 132345 w 178528"/>
                <a:gd name="connsiteY5" fmla="*/ 2437 h 94492"/>
                <a:gd name="connsiteX6" fmla="*/ 12397 w 178528"/>
                <a:gd name="connsiteY6" fmla="*/ 71683 h 94492"/>
                <a:gd name="connsiteX7" fmla="*/ 13586 w 178528"/>
                <a:gd name="connsiteY7" fmla="*/ 79232 h 94492"/>
                <a:gd name="connsiteX8" fmla="*/ 36172 w 178528"/>
                <a:gd name="connsiteY8" fmla="*/ 88326 h 94492"/>
                <a:gd name="connsiteX9" fmla="*/ 51627 w 178528"/>
                <a:gd name="connsiteY9" fmla="*/ 87613 h 94492"/>
                <a:gd name="connsiteX10" fmla="*/ 171693 w 178528"/>
                <a:gd name="connsiteY10" fmla="*/ 18485 h 94492"/>
                <a:gd name="connsiteX11" fmla="*/ 178528 w 178528"/>
                <a:gd name="connsiteY11" fmla="*/ 21279 h 9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28" h="94492">
                  <a:moveTo>
                    <a:pt x="56500" y="91298"/>
                  </a:moveTo>
                  <a:cubicBezTo>
                    <a:pt x="48402" y="95124"/>
                    <a:pt x="39106" y="95531"/>
                    <a:pt x="30704" y="92427"/>
                  </a:cubicBezTo>
                  <a:lnTo>
                    <a:pt x="6394" y="82501"/>
                  </a:lnTo>
                  <a:cubicBezTo>
                    <a:pt x="-1274" y="79410"/>
                    <a:pt x="-2166" y="73764"/>
                    <a:pt x="4373" y="70019"/>
                  </a:cubicBezTo>
                  <a:lnTo>
                    <a:pt x="126401" y="0"/>
                  </a:lnTo>
                  <a:lnTo>
                    <a:pt x="132345" y="2437"/>
                  </a:lnTo>
                  <a:lnTo>
                    <a:pt x="12397" y="71683"/>
                  </a:lnTo>
                  <a:cubicBezTo>
                    <a:pt x="8414" y="74001"/>
                    <a:pt x="8949" y="77627"/>
                    <a:pt x="13586" y="79232"/>
                  </a:cubicBezTo>
                  <a:lnTo>
                    <a:pt x="36172" y="88326"/>
                  </a:lnTo>
                  <a:cubicBezTo>
                    <a:pt x="41208" y="90188"/>
                    <a:pt x="46784" y="89931"/>
                    <a:pt x="51627" y="87613"/>
                  </a:cubicBezTo>
                  <a:lnTo>
                    <a:pt x="171693" y="18485"/>
                  </a:lnTo>
                  <a:lnTo>
                    <a:pt x="178528" y="21279"/>
                  </a:lnTo>
                  <a:close/>
                </a:path>
              </a:pathLst>
            </a:custGeom>
            <a:solidFill>
              <a:srgbClr val="FAFAFA"/>
            </a:solidFill>
            <a:ln w="5944"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B00D7B59-83CA-43F0-AFA0-ED4B3D9BF3CB}"/>
                </a:ext>
              </a:extLst>
            </p:cNvPr>
            <p:cNvSpPr/>
            <p:nvPr/>
          </p:nvSpPr>
          <p:spPr>
            <a:xfrm>
              <a:off x="8343045" y="992329"/>
              <a:ext cx="218199" cy="323841"/>
            </a:xfrm>
            <a:custGeom>
              <a:avLst/>
              <a:gdLst>
                <a:gd name="connsiteX0" fmla="*/ 178495 w 218199"/>
                <a:gd name="connsiteY0" fmla="*/ 0 h 323841"/>
                <a:gd name="connsiteX1" fmla="*/ 218200 w 218199"/>
                <a:gd name="connsiteY1" fmla="*/ 250356 h 323841"/>
                <a:gd name="connsiteX2" fmla="*/ 96172 w 218199"/>
                <a:gd name="connsiteY2" fmla="*/ 320613 h 323841"/>
                <a:gd name="connsiteX3" fmla="*/ 70376 w 218199"/>
                <a:gd name="connsiteY3" fmla="*/ 321802 h 323841"/>
                <a:gd name="connsiteX4" fmla="*/ 46065 w 218199"/>
                <a:gd name="connsiteY4" fmla="*/ 311876 h 323841"/>
                <a:gd name="connsiteX5" fmla="*/ 39705 w 218199"/>
                <a:gd name="connsiteY5" fmla="*/ 305932 h 323841"/>
                <a:gd name="connsiteX6" fmla="*/ 0 w 218199"/>
                <a:gd name="connsiteY6" fmla="*/ 55338 h 323841"/>
                <a:gd name="connsiteX7" fmla="*/ 6301 w 218199"/>
                <a:gd name="connsiteY7" fmla="*/ 61281 h 323841"/>
                <a:gd name="connsiteX8" fmla="*/ 30670 w 218199"/>
                <a:gd name="connsiteY8" fmla="*/ 71267 h 323841"/>
                <a:gd name="connsiteX9" fmla="*/ 56467 w 218199"/>
                <a:gd name="connsiteY9" fmla="*/ 70078 h 3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99" h="323841">
                  <a:moveTo>
                    <a:pt x="178495" y="0"/>
                  </a:moveTo>
                  <a:lnTo>
                    <a:pt x="218200" y="250356"/>
                  </a:lnTo>
                  <a:lnTo>
                    <a:pt x="96172" y="320613"/>
                  </a:lnTo>
                  <a:cubicBezTo>
                    <a:pt x="88082" y="324458"/>
                    <a:pt x="78785" y="324887"/>
                    <a:pt x="70376" y="321802"/>
                  </a:cubicBezTo>
                  <a:lnTo>
                    <a:pt x="46065" y="311876"/>
                  </a:lnTo>
                  <a:cubicBezTo>
                    <a:pt x="42202" y="310271"/>
                    <a:pt x="40121" y="308131"/>
                    <a:pt x="39705" y="305932"/>
                  </a:cubicBezTo>
                  <a:lnTo>
                    <a:pt x="0" y="55338"/>
                  </a:lnTo>
                  <a:cubicBezTo>
                    <a:pt x="357" y="57596"/>
                    <a:pt x="2497" y="59796"/>
                    <a:pt x="6301" y="61281"/>
                  </a:cubicBezTo>
                  <a:lnTo>
                    <a:pt x="30670" y="71267"/>
                  </a:lnTo>
                  <a:cubicBezTo>
                    <a:pt x="39080" y="74352"/>
                    <a:pt x="48377" y="73923"/>
                    <a:pt x="56467" y="70078"/>
                  </a:cubicBezTo>
                  <a:close/>
                </a:path>
              </a:pathLst>
            </a:custGeom>
            <a:solidFill>
              <a:srgbClr val="E0E0E0"/>
            </a:solidFill>
            <a:ln w="5944"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F2B6B056-8562-45A6-B8E3-00380078F54F}"/>
                </a:ext>
              </a:extLst>
            </p:cNvPr>
            <p:cNvSpPr/>
            <p:nvPr/>
          </p:nvSpPr>
          <p:spPr>
            <a:xfrm>
              <a:off x="8343045" y="1047607"/>
              <a:ext cx="83927" cy="268472"/>
            </a:xfrm>
            <a:custGeom>
              <a:avLst/>
              <a:gdLst>
                <a:gd name="connsiteX0" fmla="*/ 43985 w 83927"/>
                <a:gd name="connsiteY0" fmla="*/ 17891 h 268472"/>
                <a:gd name="connsiteX1" fmla="*/ 30670 w 83927"/>
                <a:gd name="connsiteY1" fmla="*/ 15930 h 268472"/>
                <a:gd name="connsiteX2" fmla="*/ 6301 w 83927"/>
                <a:gd name="connsiteY2" fmla="*/ 5944 h 268472"/>
                <a:gd name="connsiteX3" fmla="*/ 0 w 83927"/>
                <a:gd name="connsiteY3" fmla="*/ 0 h 268472"/>
                <a:gd name="connsiteX4" fmla="*/ 39705 w 83927"/>
                <a:gd name="connsiteY4" fmla="*/ 250594 h 268472"/>
                <a:gd name="connsiteX5" fmla="*/ 46065 w 83927"/>
                <a:gd name="connsiteY5" fmla="*/ 256538 h 268472"/>
                <a:gd name="connsiteX6" fmla="*/ 70613 w 83927"/>
                <a:gd name="connsiteY6" fmla="*/ 266405 h 268472"/>
                <a:gd name="connsiteX7" fmla="*/ 83928 w 83927"/>
                <a:gd name="connsiteY7" fmla="*/ 268426 h 26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927" h="268472">
                  <a:moveTo>
                    <a:pt x="43985" y="17891"/>
                  </a:moveTo>
                  <a:cubicBezTo>
                    <a:pt x="39458" y="18178"/>
                    <a:pt x="34922" y="17510"/>
                    <a:pt x="30670" y="15930"/>
                  </a:cubicBezTo>
                  <a:lnTo>
                    <a:pt x="6301" y="5944"/>
                  </a:lnTo>
                  <a:cubicBezTo>
                    <a:pt x="2497" y="4398"/>
                    <a:pt x="357" y="2199"/>
                    <a:pt x="0" y="0"/>
                  </a:cubicBezTo>
                  <a:lnTo>
                    <a:pt x="39705" y="250594"/>
                  </a:lnTo>
                  <a:cubicBezTo>
                    <a:pt x="40062" y="252912"/>
                    <a:pt x="42202" y="255052"/>
                    <a:pt x="46065" y="256538"/>
                  </a:cubicBezTo>
                  <a:lnTo>
                    <a:pt x="70613" y="266405"/>
                  </a:lnTo>
                  <a:cubicBezTo>
                    <a:pt x="74868" y="267977"/>
                    <a:pt x="79398" y="268665"/>
                    <a:pt x="83928" y="268426"/>
                  </a:cubicBezTo>
                  <a:close/>
                </a:path>
              </a:pathLst>
            </a:custGeom>
            <a:solidFill>
              <a:srgbClr val="F0F0F0"/>
            </a:solidFill>
            <a:ln w="5944"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2DB72122-779A-4B43-A60C-4FAF4577CB55}"/>
                </a:ext>
              </a:extLst>
            </p:cNvPr>
            <p:cNvSpPr/>
            <p:nvPr/>
          </p:nvSpPr>
          <p:spPr>
            <a:xfrm>
              <a:off x="8445874" y="1046537"/>
              <a:ext cx="114657" cy="284474"/>
            </a:xfrm>
            <a:custGeom>
              <a:avLst/>
              <a:gdLst>
                <a:gd name="connsiteX0" fmla="*/ 114657 w 114657"/>
                <a:gd name="connsiteY0" fmla="*/ 0 h 284474"/>
                <a:gd name="connsiteX1" fmla="*/ 0 w 114657"/>
                <a:gd name="connsiteY1" fmla="*/ 66274 h 284474"/>
                <a:gd name="connsiteX2" fmla="*/ 0 w 114657"/>
                <a:gd name="connsiteY2" fmla="*/ 284474 h 284474"/>
                <a:gd name="connsiteX3" fmla="*/ 114657 w 114657"/>
                <a:gd name="connsiteY3" fmla="*/ 218200 h 284474"/>
                <a:gd name="connsiteX4" fmla="*/ 114657 w 114657"/>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57" h="284474">
                  <a:moveTo>
                    <a:pt x="114657" y="0"/>
                  </a:moveTo>
                  <a:lnTo>
                    <a:pt x="0" y="66274"/>
                  </a:lnTo>
                  <a:lnTo>
                    <a:pt x="0" y="284474"/>
                  </a:lnTo>
                  <a:lnTo>
                    <a:pt x="114657" y="218200"/>
                  </a:lnTo>
                  <a:lnTo>
                    <a:pt x="114657" y="0"/>
                  </a:lnTo>
                  <a:close/>
                </a:path>
              </a:pathLst>
            </a:custGeom>
            <a:solidFill>
              <a:srgbClr val="E0E0E0"/>
            </a:solidFill>
            <a:ln w="5944"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03D4341D-5749-493C-9FAD-65C491054FAB}"/>
                </a:ext>
              </a:extLst>
            </p:cNvPr>
            <p:cNvSpPr/>
            <p:nvPr/>
          </p:nvSpPr>
          <p:spPr>
            <a:xfrm>
              <a:off x="8449322" y="1052481"/>
              <a:ext cx="136649" cy="77329"/>
            </a:xfrm>
            <a:custGeom>
              <a:avLst/>
              <a:gdLst>
                <a:gd name="connsiteX0" fmla="*/ 0 w 136649"/>
                <a:gd name="connsiteY0" fmla="*/ 63956 h 77329"/>
                <a:gd name="connsiteX1" fmla="*/ 111270 w 136649"/>
                <a:gd name="connsiteY1" fmla="*/ 0 h 77329"/>
                <a:gd name="connsiteX2" fmla="*/ 136650 w 136649"/>
                <a:gd name="connsiteY2" fmla="*/ 13849 h 77329"/>
                <a:gd name="connsiteX3" fmla="*/ 26569 w 136649"/>
                <a:gd name="connsiteY3" fmla="*/ 77330 h 77329"/>
                <a:gd name="connsiteX4" fmla="*/ 0 w 136649"/>
                <a:gd name="connsiteY4" fmla="*/ 63956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49" h="77329">
                  <a:moveTo>
                    <a:pt x="0" y="63956"/>
                  </a:moveTo>
                  <a:lnTo>
                    <a:pt x="111270" y="0"/>
                  </a:lnTo>
                  <a:cubicBezTo>
                    <a:pt x="118032" y="7211"/>
                    <a:pt x="126927" y="12064"/>
                    <a:pt x="136650" y="13849"/>
                  </a:cubicBezTo>
                  <a:lnTo>
                    <a:pt x="26569" y="77330"/>
                  </a:lnTo>
                  <a:cubicBezTo>
                    <a:pt x="17151" y="74089"/>
                    <a:pt x="8214" y="69590"/>
                    <a:pt x="0" y="63956"/>
                  </a:cubicBezTo>
                  <a:close/>
                </a:path>
              </a:pathLst>
            </a:custGeom>
            <a:solidFill>
              <a:srgbClr val="FFFFFF"/>
            </a:solidFill>
            <a:ln w="5944"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F6669E9F-5B2B-4575-96DF-A50220BFAFEE}"/>
                </a:ext>
              </a:extLst>
            </p:cNvPr>
            <p:cNvSpPr/>
            <p:nvPr/>
          </p:nvSpPr>
          <p:spPr>
            <a:xfrm>
              <a:off x="8442167" y="1043981"/>
              <a:ext cx="153790" cy="88298"/>
            </a:xfrm>
            <a:custGeom>
              <a:avLst/>
              <a:gdLst>
                <a:gd name="connsiteX0" fmla="*/ 44363 w 153790"/>
                <a:gd name="connsiteY0" fmla="*/ 85770 h 88298"/>
                <a:gd name="connsiteX1" fmla="*/ 23025 w 153790"/>
                <a:gd name="connsiteY1" fmla="*/ 85770 h 88298"/>
                <a:gd name="connsiteX2" fmla="*/ 4361 w 153790"/>
                <a:gd name="connsiteY2" fmla="*/ 75071 h 88298"/>
                <a:gd name="connsiteX3" fmla="*/ 358 w 153790"/>
                <a:gd name="connsiteY3" fmla="*/ 66829 h 88298"/>
                <a:gd name="connsiteX4" fmla="*/ 4361 w 153790"/>
                <a:gd name="connsiteY4" fmla="*/ 62827 h 88298"/>
                <a:gd name="connsiteX5" fmla="*/ 113788 w 153790"/>
                <a:gd name="connsiteY5" fmla="*/ 0 h 88298"/>
                <a:gd name="connsiteX6" fmla="*/ 118424 w 153790"/>
                <a:gd name="connsiteY6" fmla="*/ 2675 h 88298"/>
                <a:gd name="connsiteX7" fmla="*/ 10780 w 153790"/>
                <a:gd name="connsiteY7" fmla="*/ 64848 h 88298"/>
                <a:gd name="connsiteX8" fmla="*/ 8375 w 153790"/>
                <a:gd name="connsiteY8" fmla="*/ 69754 h 88298"/>
                <a:gd name="connsiteX9" fmla="*/ 10780 w 153790"/>
                <a:gd name="connsiteY9" fmla="*/ 72159 h 88298"/>
                <a:gd name="connsiteX10" fmla="*/ 28196 w 153790"/>
                <a:gd name="connsiteY10" fmla="*/ 82026 h 88298"/>
                <a:gd name="connsiteX11" fmla="*/ 40975 w 153790"/>
                <a:gd name="connsiteY11" fmla="*/ 82026 h 88298"/>
                <a:gd name="connsiteX12" fmla="*/ 148559 w 153790"/>
                <a:gd name="connsiteY12" fmla="*/ 19971 h 88298"/>
                <a:gd name="connsiteX13" fmla="*/ 153790 w 153790"/>
                <a:gd name="connsiteY13" fmla="*/ 23003 h 8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90" h="88298">
                  <a:moveTo>
                    <a:pt x="44363" y="85770"/>
                  </a:moveTo>
                  <a:cubicBezTo>
                    <a:pt x="37650" y="89141"/>
                    <a:pt x="29738" y="89141"/>
                    <a:pt x="23025" y="85770"/>
                  </a:cubicBezTo>
                  <a:lnTo>
                    <a:pt x="4361" y="75071"/>
                  </a:lnTo>
                  <a:cubicBezTo>
                    <a:pt x="980" y="73900"/>
                    <a:pt x="-812" y="70210"/>
                    <a:pt x="358" y="66829"/>
                  </a:cubicBezTo>
                  <a:cubicBezTo>
                    <a:pt x="1008" y="64952"/>
                    <a:pt x="2484" y="63477"/>
                    <a:pt x="4361" y="62827"/>
                  </a:cubicBezTo>
                  <a:lnTo>
                    <a:pt x="113788" y="0"/>
                  </a:lnTo>
                  <a:lnTo>
                    <a:pt x="118424" y="2675"/>
                  </a:lnTo>
                  <a:lnTo>
                    <a:pt x="10780" y="64848"/>
                  </a:lnTo>
                  <a:cubicBezTo>
                    <a:pt x="8761" y="65539"/>
                    <a:pt x="7685" y="67735"/>
                    <a:pt x="8375" y="69754"/>
                  </a:cubicBezTo>
                  <a:cubicBezTo>
                    <a:pt x="8762" y="70884"/>
                    <a:pt x="9650" y="71772"/>
                    <a:pt x="10780" y="72159"/>
                  </a:cubicBezTo>
                  <a:lnTo>
                    <a:pt x="28196" y="82026"/>
                  </a:lnTo>
                  <a:cubicBezTo>
                    <a:pt x="32215" y="84050"/>
                    <a:pt x="36956" y="84050"/>
                    <a:pt x="40975" y="82026"/>
                  </a:cubicBezTo>
                  <a:lnTo>
                    <a:pt x="148559"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E94A5172-CB3E-4B2F-8052-4D73DC2E9E84}"/>
                </a:ext>
              </a:extLst>
            </p:cNvPr>
            <p:cNvSpPr/>
            <p:nvPr/>
          </p:nvSpPr>
          <p:spPr>
            <a:xfrm>
              <a:off x="8442130" y="1066865"/>
              <a:ext cx="153827" cy="283495"/>
            </a:xfrm>
            <a:custGeom>
              <a:avLst/>
              <a:gdLst>
                <a:gd name="connsiteX0" fmla="*/ 153828 w 153827"/>
                <a:gd name="connsiteY0" fmla="*/ 0 h 283495"/>
                <a:gd name="connsiteX1" fmla="*/ 153828 w 153827"/>
                <a:gd name="connsiteY1" fmla="*/ 218200 h 283495"/>
                <a:gd name="connsiteX2" fmla="*/ 44401 w 153827"/>
                <a:gd name="connsiteY2" fmla="*/ 280967 h 283495"/>
                <a:gd name="connsiteX3" fmla="*/ 23062 w 153827"/>
                <a:gd name="connsiteY3" fmla="*/ 280967 h 283495"/>
                <a:gd name="connsiteX4" fmla="*/ 4398 w 153827"/>
                <a:gd name="connsiteY4" fmla="*/ 270268 h 283495"/>
                <a:gd name="connsiteX5" fmla="*/ 0 w 153827"/>
                <a:gd name="connsiteY5" fmla="*/ 264325 h 283495"/>
                <a:gd name="connsiteX6" fmla="*/ 0 w 153827"/>
                <a:gd name="connsiteY6" fmla="*/ 45946 h 283495"/>
                <a:gd name="connsiteX7" fmla="*/ 4398 w 153827"/>
                <a:gd name="connsiteY7" fmla="*/ 51890 h 283495"/>
                <a:gd name="connsiteX8" fmla="*/ 23062 w 153827"/>
                <a:gd name="connsiteY8" fmla="*/ 62589 h 283495"/>
                <a:gd name="connsiteX9" fmla="*/ 44401 w 153827"/>
                <a:gd name="connsiteY9" fmla="*/ 62589 h 283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495">
                  <a:moveTo>
                    <a:pt x="153828" y="0"/>
                  </a:moveTo>
                  <a:lnTo>
                    <a:pt x="153828" y="218200"/>
                  </a:lnTo>
                  <a:lnTo>
                    <a:pt x="44401" y="280967"/>
                  </a:lnTo>
                  <a:cubicBezTo>
                    <a:pt x="37687" y="284339"/>
                    <a:pt x="29776" y="284339"/>
                    <a:pt x="23062" y="280967"/>
                  </a:cubicBezTo>
                  <a:lnTo>
                    <a:pt x="4398" y="270268"/>
                  </a:lnTo>
                  <a:cubicBezTo>
                    <a:pt x="1980" y="269209"/>
                    <a:pt x="306" y="266946"/>
                    <a:pt x="0" y="264325"/>
                  </a:cubicBezTo>
                  <a:lnTo>
                    <a:pt x="0" y="45946"/>
                  </a:lnTo>
                  <a:cubicBezTo>
                    <a:pt x="306" y="48568"/>
                    <a:pt x="1980" y="50831"/>
                    <a:pt x="4398" y="51890"/>
                  </a:cubicBezTo>
                  <a:lnTo>
                    <a:pt x="23062" y="62589"/>
                  </a:lnTo>
                  <a:cubicBezTo>
                    <a:pt x="29776" y="65960"/>
                    <a:pt x="37687" y="65960"/>
                    <a:pt x="44401" y="62589"/>
                  </a:cubicBezTo>
                  <a:close/>
                </a:path>
              </a:pathLst>
            </a:custGeom>
            <a:solidFill>
              <a:srgbClr val="E0E0E0"/>
            </a:solidFill>
            <a:ln w="5944"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891F1F80-DE41-4A91-9D31-BFA13BE2C28F}"/>
                </a:ext>
              </a:extLst>
            </p:cNvPr>
            <p:cNvSpPr/>
            <p:nvPr/>
          </p:nvSpPr>
          <p:spPr>
            <a:xfrm>
              <a:off x="8442130" y="1112990"/>
              <a:ext cx="33761" cy="237403"/>
            </a:xfrm>
            <a:custGeom>
              <a:avLst/>
              <a:gdLst>
                <a:gd name="connsiteX0" fmla="*/ 33761 w 33761"/>
                <a:gd name="connsiteY0" fmla="*/ 19199 h 237403"/>
                <a:gd name="connsiteX1" fmla="*/ 23062 w 33761"/>
                <a:gd name="connsiteY1" fmla="*/ 16643 h 237403"/>
                <a:gd name="connsiteX2" fmla="*/ 4398 w 33761"/>
                <a:gd name="connsiteY2" fmla="*/ 5944 h 237403"/>
                <a:gd name="connsiteX3" fmla="*/ 0 w 33761"/>
                <a:gd name="connsiteY3" fmla="*/ 0 h 237403"/>
                <a:gd name="connsiteX4" fmla="*/ 0 w 33761"/>
                <a:gd name="connsiteY4" fmla="*/ 218200 h 237403"/>
                <a:gd name="connsiteX5" fmla="*/ 4398 w 33761"/>
                <a:gd name="connsiteY5" fmla="*/ 224144 h 237403"/>
                <a:gd name="connsiteX6" fmla="*/ 23062 w 33761"/>
                <a:gd name="connsiteY6" fmla="*/ 234843 h 237403"/>
                <a:gd name="connsiteX7" fmla="*/ 33761 w 33761"/>
                <a:gd name="connsiteY7" fmla="*/ 237399 h 23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3">
                  <a:moveTo>
                    <a:pt x="33761" y="19199"/>
                  </a:moveTo>
                  <a:cubicBezTo>
                    <a:pt x="30035" y="19277"/>
                    <a:pt x="26351" y="18397"/>
                    <a:pt x="23062" y="16643"/>
                  </a:cubicBezTo>
                  <a:lnTo>
                    <a:pt x="4398" y="5944"/>
                  </a:lnTo>
                  <a:cubicBezTo>
                    <a:pt x="1980" y="4885"/>
                    <a:pt x="306" y="2622"/>
                    <a:pt x="0" y="0"/>
                  </a:cubicBezTo>
                  <a:lnTo>
                    <a:pt x="0" y="218200"/>
                  </a:lnTo>
                  <a:cubicBezTo>
                    <a:pt x="306" y="220822"/>
                    <a:pt x="1980" y="223085"/>
                    <a:pt x="4398" y="224144"/>
                  </a:cubicBezTo>
                  <a:lnTo>
                    <a:pt x="23062" y="234843"/>
                  </a:lnTo>
                  <a:cubicBezTo>
                    <a:pt x="26351" y="236597"/>
                    <a:pt x="30035" y="237477"/>
                    <a:pt x="33761" y="237399"/>
                  </a:cubicBezTo>
                  <a:close/>
                </a:path>
              </a:pathLst>
            </a:custGeom>
            <a:solidFill>
              <a:srgbClr val="F0F0F0"/>
            </a:solidFill>
            <a:ln w="5944"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4A254D8C-48EF-4693-B97C-FDBF73639631}"/>
                </a:ext>
              </a:extLst>
            </p:cNvPr>
            <p:cNvSpPr/>
            <p:nvPr/>
          </p:nvSpPr>
          <p:spPr>
            <a:xfrm>
              <a:off x="8492771" y="1073463"/>
              <a:ext cx="114716" cy="284474"/>
            </a:xfrm>
            <a:custGeom>
              <a:avLst/>
              <a:gdLst>
                <a:gd name="connsiteX0" fmla="*/ 114717 w 114716"/>
                <a:gd name="connsiteY0" fmla="*/ 0 h 284474"/>
                <a:gd name="connsiteX1" fmla="*/ 0 w 114716"/>
                <a:gd name="connsiteY1" fmla="*/ 66274 h 284474"/>
                <a:gd name="connsiteX2" fmla="*/ 0 w 114716"/>
                <a:gd name="connsiteY2" fmla="*/ 284474 h 284474"/>
                <a:gd name="connsiteX3" fmla="*/ 114717 w 114716"/>
                <a:gd name="connsiteY3" fmla="*/ 218259 h 284474"/>
                <a:gd name="connsiteX4" fmla="*/ 114717 w 114716"/>
                <a:gd name="connsiteY4" fmla="*/ 0 h 2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16" h="284474">
                  <a:moveTo>
                    <a:pt x="114717" y="0"/>
                  </a:moveTo>
                  <a:lnTo>
                    <a:pt x="0" y="66274"/>
                  </a:lnTo>
                  <a:lnTo>
                    <a:pt x="0" y="284474"/>
                  </a:lnTo>
                  <a:lnTo>
                    <a:pt x="114717" y="218259"/>
                  </a:lnTo>
                  <a:lnTo>
                    <a:pt x="114717" y="0"/>
                  </a:lnTo>
                  <a:close/>
                </a:path>
              </a:pathLst>
            </a:custGeom>
            <a:solidFill>
              <a:srgbClr val="EBEBEB"/>
            </a:solidFill>
            <a:ln w="5944"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E82C1C0A-88FC-4A66-9854-506D7C315B1D}"/>
                </a:ext>
              </a:extLst>
            </p:cNvPr>
            <p:cNvSpPr/>
            <p:nvPr/>
          </p:nvSpPr>
          <p:spPr>
            <a:xfrm>
              <a:off x="8496457" y="1079644"/>
              <a:ext cx="136412" cy="77329"/>
            </a:xfrm>
            <a:custGeom>
              <a:avLst/>
              <a:gdLst>
                <a:gd name="connsiteX0" fmla="*/ 0 w 136412"/>
                <a:gd name="connsiteY0" fmla="*/ 63718 h 77329"/>
                <a:gd name="connsiteX1" fmla="*/ 111032 w 136412"/>
                <a:gd name="connsiteY1" fmla="*/ 0 h 77329"/>
                <a:gd name="connsiteX2" fmla="*/ 136412 w 136412"/>
                <a:gd name="connsiteY2" fmla="*/ 13849 h 77329"/>
                <a:gd name="connsiteX3" fmla="*/ 26331 w 136412"/>
                <a:gd name="connsiteY3" fmla="*/ 77330 h 77329"/>
                <a:gd name="connsiteX4" fmla="*/ 0 w 136412"/>
                <a:gd name="connsiteY4" fmla="*/ 63718 h 77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12" h="77329">
                  <a:moveTo>
                    <a:pt x="0" y="63718"/>
                  </a:moveTo>
                  <a:lnTo>
                    <a:pt x="111032" y="0"/>
                  </a:lnTo>
                  <a:cubicBezTo>
                    <a:pt x="117804" y="7197"/>
                    <a:pt x="126695" y="12048"/>
                    <a:pt x="136412" y="13849"/>
                  </a:cubicBezTo>
                  <a:lnTo>
                    <a:pt x="26331" y="77330"/>
                  </a:lnTo>
                  <a:cubicBezTo>
                    <a:pt x="16983" y="73995"/>
                    <a:pt x="8127" y="69416"/>
                    <a:pt x="0" y="63718"/>
                  </a:cubicBezTo>
                  <a:close/>
                </a:path>
              </a:pathLst>
            </a:custGeom>
            <a:solidFill>
              <a:srgbClr val="FFFFFF"/>
            </a:solidFill>
            <a:ln w="5944"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A224DDDE-02D4-4371-BF28-9498CB35963C}"/>
                </a:ext>
              </a:extLst>
            </p:cNvPr>
            <p:cNvSpPr/>
            <p:nvPr/>
          </p:nvSpPr>
          <p:spPr>
            <a:xfrm>
              <a:off x="8489065" y="1070848"/>
              <a:ext cx="153789" cy="88224"/>
            </a:xfrm>
            <a:custGeom>
              <a:avLst/>
              <a:gdLst>
                <a:gd name="connsiteX0" fmla="*/ 44363 w 153789"/>
                <a:gd name="connsiteY0" fmla="*/ 85711 h 88224"/>
                <a:gd name="connsiteX1" fmla="*/ 23084 w 153789"/>
                <a:gd name="connsiteY1" fmla="*/ 85711 h 88224"/>
                <a:gd name="connsiteX2" fmla="*/ 4361 w 153789"/>
                <a:gd name="connsiteY2" fmla="*/ 75012 h 88224"/>
                <a:gd name="connsiteX3" fmla="*/ 358 w 153789"/>
                <a:gd name="connsiteY3" fmla="*/ 66770 h 88224"/>
                <a:gd name="connsiteX4" fmla="*/ 4361 w 153789"/>
                <a:gd name="connsiteY4" fmla="*/ 62767 h 88224"/>
                <a:gd name="connsiteX5" fmla="*/ 113787 w 153789"/>
                <a:gd name="connsiteY5" fmla="*/ 0 h 88224"/>
                <a:gd name="connsiteX6" fmla="*/ 118424 w 153789"/>
                <a:gd name="connsiteY6" fmla="*/ 2615 h 88224"/>
                <a:gd name="connsiteX7" fmla="*/ 10780 w 153789"/>
                <a:gd name="connsiteY7" fmla="*/ 64848 h 88224"/>
                <a:gd name="connsiteX8" fmla="*/ 8375 w 153789"/>
                <a:gd name="connsiteY8" fmla="*/ 69754 h 88224"/>
                <a:gd name="connsiteX9" fmla="*/ 10780 w 153789"/>
                <a:gd name="connsiteY9" fmla="*/ 72159 h 88224"/>
                <a:gd name="connsiteX10" fmla="*/ 28196 w 153789"/>
                <a:gd name="connsiteY10" fmla="*/ 82026 h 88224"/>
                <a:gd name="connsiteX11" fmla="*/ 40975 w 153789"/>
                <a:gd name="connsiteY11" fmla="*/ 82026 h 88224"/>
                <a:gd name="connsiteX12" fmla="*/ 148559 w 153789"/>
                <a:gd name="connsiteY12" fmla="*/ 19971 h 88224"/>
                <a:gd name="connsiteX13" fmla="*/ 153790 w 153789"/>
                <a:gd name="connsiteY13" fmla="*/ 23003 h 88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789" h="88224">
                  <a:moveTo>
                    <a:pt x="44363" y="85711"/>
                  </a:moveTo>
                  <a:cubicBezTo>
                    <a:pt x="37666" y="89062"/>
                    <a:pt x="29781" y="89062"/>
                    <a:pt x="23084" y="85711"/>
                  </a:cubicBezTo>
                  <a:lnTo>
                    <a:pt x="4361" y="75012"/>
                  </a:lnTo>
                  <a:cubicBezTo>
                    <a:pt x="980" y="73841"/>
                    <a:pt x="-812" y="70151"/>
                    <a:pt x="358" y="66770"/>
                  </a:cubicBezTo>
                  <a:cubicBezTo>
                    <a:pt x="1008" y="64893"/>
                    <a:pt x="2484" y="63417"/>
                    <a:pt x="4361" y="62767"/>
                  </a:cubicBezTo>
                  <a:lnTo>
                    <a:pt x="113787" y="0"/>
                  </a:lnTo>
                  <a:lnTo>
                    <a:pt x="118424" y="2615"/>
                  </a:lnTo>
                  <a:lnTo>
                    <a:pt x="10780" y="64848"/>
                  </a:lnTo>
                  <a:cubicBezTo>
                    <a:pt x="8761" y="65539"/>
                    <a:pt x="7685" y="67735"/>
                    <a:pt x="8375" y="69754"/>
                  </a:cubicBezTo>
                  <a:cubicBezTo>
                    <a:pt x="8762" y="70884"/>
                    <a:pt x="9650" y="71772"/>
                    <a:pt x="10780" y="72159"/>
                  </a:cubicBezTo>
                  <a:lnTo>
                    <a:pt x="28196" y="82026"/>
                  </a:lnTo>
                  <a:cubicBezTo>
                    <a:pt x="32215" y="84050"/>
                    <a:pt x="36956" y="84050"/>
                    <a:pt x="40975" y="82026"/>
                  </a:cubicBezTo>
                  <a:lnTo>
                    <a:pt x="148559" y="19971"/>
                  </a:lnTo>
                  <a:lnTo>
                    <a:pt x="153790" y="23003"/>
                  </a:lnTo>
                  <a:close/>
                </a:path>
              </a:pathLst>
            </a:custGeom>
            <a:solidFill>
              <a:srgbClr val="FAFAFA"/>
            </a:solidFill>
            <a:ln w="5944"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041190ED-4458-4543-9CDF-206363576984}"/>
                </a:ext>
              </a:extLst>
            </p:cNvPr>
            <p:cNvSpPr/>
            <p:nvPr/>
          </p:nvSpPr>
          <p:spPr>
            <a:xfrm>
              <a:off x="8489027" y="1094088"/>
              <a:ext cx="153827" cy="283480"/>
            </a:xfrm>
            <a:custGeom>
              <a:avLst/>
              <a:gdLst>
                <a:gd name="connsiteX0" fmla="*/ 153828 w 153827"/>
                <a:gd name="connsiteY0" fmla="*/ 0 h 283480"/>
                <a:gd name="connsiteX1" fmla="*/ 153828 w 153827"/>
                <a:gd name="connsiteY1" fmla="*/ 218200 h 283480"/>
                <a:gd name="connsiteX2" fmla="*/ 44401 w 153827"/>
                <a:gd name="connsiteY2" fmla="*/ 280967 h 283480"/>
                <a:gd name="connsiteX3" fmla="*/ 23122 w 153827"/>
                <a:gd name="connsiteY3" fmla="*/ 280967 h 283480"/>
                <a:gd name="connsiteX4" fmla="*/ 4399 w 153827"/>
                <a:gd name="connsiteY4" fmla="*/ 270268 h 283480"/>
                <a:gd name="connsiteX5" fmla="*/ 0 w 153827"/>
                <a:gd name="connsiteY5" fmla="*/ 264325 h 283480"/>
                <a:gd name="connsiteX6" fmla="*/ 0 w 153827"/>
                <a:gd name="connsiteY6" fmla="*/ 45649 h 283480"/>
                <a:gd name="connsiteX7" fmla="*/ 4398 w 153827"/>
                <a:gd name="connsiteY7" fmla="*/ 51593 h 283480"/>
                <a:gd name="connsiteX8" fmla="*/ 23122 w 153827"/>
                <a:gd name="connsiteY8" fmla="*/ 62351 h 283480"/>
                <a:gd name="connsiteX9" fmla="*/ 44401 w 153827"/>
                <a:gd name="connsiteY9" fmla="*/ 62351 h 28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827" h="283480">
                  <a:moveTo>
                    <a:pt x="153828" y="0"/>
                  </a:moveTo>
                  <a:lnTo>
                    <a:pt x="153828" y="218200"/>
                  </a:lnTo>
                  <a:lnTo>
                    <a:pt x="44401" y="280967"/>
                  </a:lnTo>
                  <a:cubicBezTo>
                    <a:pt x="37704" y="284319"/>
                    <a:pt x="29819" y="284319"/>
                    <a:pt x="23122" y="280967"/>
                  </a:cubicBezTo>
                  <a:lnTo>
                    <a:pt x="4399" y="270268"/>
                  </a:lnTo>
                  <a:cubicBezTo>
                    <a:pt x="1988" y="269199"/>
                    <a:pt x="318" y="266942"/>
                    <a:pt x="0" y="264325"/>
                  </a:cubicBezTo>
                  <a:lnTo>
                    <a:pt x="0" y="45649"/>
                  </a:lnTo>
                  <a:cubicBezTo>
                    <a:pt x="329" y="48262"/>
                    <a:pt x="1996" y="50514"/>
                    <a:pt x="4398" y="51593"/>
                  </a:cubicBezTo>
                  <a:lnTo>
                    <a:pt x="23122" y="62351"/>
                  </a:lnTo>
                  <a:cubicBezTo>
                    <a:pt x="29819" y="65703"/>
                    <a:pt x="37704" y="65703"/>
                    <a:pt x="44401" y="62351"/>
                  </a:cubicBezTo>
                  <a:close/>
                </a:path>
              </a:pathLst>
            </a:custGeom>
            <a:solidFill>
              <a:srgbClr val="E0E0E0"/>
            </a:solidFill>
            <a:ln w="5944"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CD5A2A18-D529-4DF9-9117-B2A085CA7487}"/>
                </a:ext>
              </a:extLst>
            </p:cNvPr>
            <p:cNvSpPr/>
            <p:nvPr/>
          </p:nvSpPr>
          <p:spPr>
            <a:xfrm>
              <a:off x="8489027" y="1139916"/>
              <a:ext cx="33761" cy="237404"/>
            </a:xfrm>
            <a:custGeom>
              <a:avLst/>
              <a:gdLst>
                <a:gd name="connsiteX0" fmla="*/ 33761 w 33761"/>
                <a:gd name="connsiteY0" fmla="*/ 19199 h 237404"/>
                <a:gd name="connsiteX1" fmla="*/ 23122 w 33761"/>
                <a:gd name="connsiteY1" fmla="*/ 16702 h 237404"/>
                <a:gd name="connsiteX2" fmla="*/ 4399 w 33761"/>
                <a:gd name="connsiteY2" fmla="*/ 5944 h 237404"/>
                <a:gd name="connsiteX3" fmla="*/ 0 w 33761"/>
                <a:gd name="connsiteY3" fmla="*/ 0 h 237404"/>
                <a:gd name="connsiteX4" fmla="*/ 0 w 33761"/>
                <a:gd name="connsiteY4" fmla="*/ 218200 h 237404"/>
                <a:gd name="connsiteX5" fmla="*/ 4398 w 33761"/>
                <a:gd name="connsiteY5" fmla="*/ 224144 h 237404"/>
                <a:gd name="connsiteX6" fmla="*/ 23122 w 33761"/>
                <a:gd name="connsiteY6" fmla="*/ 234843 h 237404"/>
                <a:gd name="connsiteX7" fmla="*/ 33761 w 33761"/>
                <a:gd name="connsiteY7" fmla="*/ 237399 h 23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61" h="237404">
                  <a:moveTo>
                    <a:pt x="33761" y="19199"/>
                  </a:moveTo>
                  <a:cubicBezTo>
                    <a:pt x="30061" y="19275"/>
                    <a:pt x="26402" y="18416"/>
                    <a:pt x="23122" y="16702"/>
                  </a:cubicBezTo>
                  <a:lnTo>
                    <a:pt x="4399" y="5944"/>
                  </a:lnTo>
                  <a:cubicBezTo>
                    <a:pt x="1996" y="4866"/>
                    <a:pt x="329" y="2613"/>
                    <a:pt x="0" y="0"/>
                  </a:cubicBezTo>
                  <a:lnTo>
                    <a:pt x="0" y="218200"/>
                  </a:lnTo>
                  <a:cubicBezTo>
                    <a:pt x="318" y="220817"/>
                    <a:pt x="1988" y="223075"/>
                    <a:pt x="4398" y="224144"/>
                  </a:cubicBezTo>
                  <a:lnTo>
                    <a:pt x="23122" y="234843"/>
                  </a:lnTo>
                  <a:cubicBezTo>
                    <a:pt x="26386" y="236605"/>
                    <a:pt x="30053" y="237486"/>
                    <a:pt x="33761" y="237399"/>
                  </a:cubicBezTo>
                  <a:close/>
                </a:path>
              </a:pathLst>
            </a:custGeom>
            <a:solidFill>
              <a:srgbClr val="F0F0F0"/>
            </a:solidFill>
            <a:ln w="5944"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2F92F785-2385-4657-8F06-1C27E85C603D}"/>
                </a:ext>
              </a:extLst>
            </p:cNvPr>
            <p:cNvSpPr/>
            <p:nvPr/>
          </p:nvSpPr>
          <p:spPr>
            <a:xfrm>
              <a:off x="8535627" y="975270"/>
              <a:ext cx="214395" cy="1443769"/>
            </a:xfrm>
            <a:custGeom>
              <a:avLst/>
              <a:gdLst>
                <a:gd name="connsiteX0" fmla="*/ 0 w 214395"/>
                <a:gd name="connsiteY0" fmla="*/ 115490 h 1443769"/>
                <a:gd name="connsiteX1" fmla="*/ 200131 w 214395"/>
                <a:gd name="connsiteY1" fmla="*/ 0 h 1443769"/>
                <a:gd name="connsiteX2" fmla="*/ 214396 w 214395"/>
                <a:gd name="connsiteY2" fmla="*/ 8262 h 1443769"/>
                <a:gd name="connsiteX3" fmla="*/ 214396 w 214395"/>
                <a:gd name="connsiteY3" fmla="*/ 1328220 h 1443769"/>
                <a:gd name="connsiteX4" fmla="*/ 14265 w 214395"/>
                <a:gd name="connsiteY4" fmla="*/ 1443769 h 1443769"/>
                <a:gd name="connsiteX5" fmla="*/ 0 w 214395"/>
                <a:gd name="connsiteY5" fmla="*/ 1435507 h 1443769"/>
                <a:gd name="connsiteX6" fmla="*/ 0 w 214395"/>
                <a:gd name="connsiteY6" fmla="*/ 115490 h 144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43769">
                  <a:moveTo>
                    <a:pt x="0" y="115490"/>
                  </a:moveTo>
                  <a:lnTo>
                    <a:pt x="200131" y="0"/>
                  </a:lnTo>
                  <a:lnTo>
                    <a:pt x="214396" y="8262"/>
                  </a:lnTo>
                  <a:lnTo>
                    <a:pt x="214396" y="1328220"/>
                  </a:lnTo>
                  <a:lnTo>
                    <a:pt x="14265" y="1443769"/>
                  </a:lnTo>
                  <a:lnTo>
                    <a:pt x="0" y="1435507"/>
                  </a:lnTo>
                  <a:lnTo>
                    <a:pt x="0" y="115490"/>
                  </a:lnTo>
                  <a:close/>
                </a:path>
              </a:pathLst>
            </a:custGeom>
            <a:solidFill>
              <a:srgbClr val="EBEBEB"/>
            </a:solidFill>
            <a:ln w="5944"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C474D4C-539D-4970-A301-59AF73670F05}"/>
                </a:ext>
              </a:extLst>
            </p:cNvPr>
            <p:cNvSpPr/>
            <p:nvPr/>
          </p:nvSpPr>
          <p:spPr>
            <a:xfrm>
              <a:off x="8549892" y="983532"/>
              <a:ext cx="200130" cy="1435507"/>
            </a:xfrm>
            <a:custGeom>
              <a:avLst/>
              <a:gdLst>
                <a:gd name="connsiteX0" fmla="*/ 200130 w 200130"/>
                <a:gd name="connsiteY0" fmla="*/ 1319958 h 1435507"/>
                <a:gd name="connsiteX1" fmla="*/ 0 w 200130"/>
                <a:gd name="connsiteY1" fmla="*/ 1435508 h 1435507"/>
                <a:gd name="connsiteX2" fmla="*/ 0 w 200130"/>
                <a:gd name="connsiteY2" fmla="*/ 115490 h 1435507"/>
                <a:gd name="connsiteX3" fmla="*/ 200130 w 200130"/>
                <a:gd name="connsiteY3" fmla="*/ 0 h 1435507"/>
                <a:gd name="connsiteX4" fmla="*/ 200130 w 200130"/>
                <a:gd name="connsiteY4" fmla="*/ 1319958 h 1435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435507">
                  <a:moveTo>
                    <a:pt x="200130" y="1319958"/>
                  </a:moveTo>
                  <a:lnTo>
                    <a:pt x="0" y="1435508"/>
                  </a:lnTo>
                  <a:lnTo>
                    <a:pt x="0" y="115490"/>
                  </a:lnTo>
                  <a:lnTo>
                    <a:pt x="200130" y="0"/>
                  </a:lnTo>
                  <a:lnTo>
                    <a:pt x="200130" y="1319958"/>
                  </a:lnTo>
                  <a:close/>
                </a:path>
              </a:pathLst>
            </a:custGeom>
            <a:solidFill>
              <a:srgbClr val="E6E6E6"/>
            </a:solidFill>
            <a:ln w="5944"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0C353B18-1734-4268-8B27-E62A6E965D61}"/>
                </a:ext>
              </a:extLst>
            </p:cNvPr>
            <p:cNvSpPr/>
            <p:nvPr/>
          </p:nvSpPr>
          <p:spPr>
            <a:xfrm>
              <a:off x="7959129" y="625948"/>
              <a:ext cx="790893" cy="473073"/>
            </a:xfrm>
            <a:custGeom>
              <a:avLst/>
              <a:gdLst>
                <a:gd name="connsiteX0" fmla="*/ 0 w 790893"/>
                <a:gd name="connsiteY0" fmla="*/ 115490 h 473073"/>
                <a:gd name="connsiteX1" fmla="*/ 200131 w 790893"/>
                <a:gd name="connsiteY1" fmla="*/ 0 h 473073"/>
                <a:gd name="connsiteX2" fmla="*/ 790893 w 790893"/>
                <a:gd name="connsiteY2" fmla="*/ 341060 h 473073"/>
                <a:gd name="connsiteX3" fmla="*/ 790893 w 790893"/>
                <a:gd name="connsiteY3" fmla="*/ 357584 h 473073"/>
                <a:gd name="connsiteX4" fmla="*/ 590763 w 790893"/>
                <a:gd name="connsiteY4" fmla="*/ 473074 h 473073"/>
                <a:gd name="connsiteX5" fmla="*/ 0 w 790893"/>
                <a:gd name="connsiteY5" fmla="*/ 132014 h 473073"/>
                <a:gd name="connsiteX6" fmla="*/ 0 w 790893"/>
                <a:gd name="connsiteY6" fmla="*/ 115490 h 47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93" h="473073">
                  <a:moveTo>
                    <a:pt x="0" y="115490"/>
                  </a:moveTo>
                  <a:lnTo>
                    <a:pt x="200131" y="0"/>
                  </a:lnTo>
                  <a:lnTo>
                    <a:pt x="790893" y="341060"/>
                  </a:lnTo>
                  <a:lnTo>
                    <a:pt x="790893" y="357584"/>
                  </a:lnTo>
                  <a:lnTo>
                    <a:pt x="590763" y="473074"/>
                  </a:lnTo>
                  <a:lnTo>
                    <a:pt x="0" y="132014"/>
                  </a:lnTo>
                  <a:lnTo>
                    <a:pt x="0" y="115490"/>
                  </a:lnTo>
                  <a:close/>
                </a:path>
              </a:pathLst>
            </a:custGeom>
            <a:solidFill>
              <a:srgbClr val="EBEBEB"/>
            </a:solidFill>
            <a:ln w="5944"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61AFDE20-C68D-4DD6-88DE-19BE2D4DE272}"/>
                </a:ext>
              </a:extLst>
            </p:cNvPr>
            <p:cNvSpPr/>
            <p:nvPr/>
          </p:nvSpPr>
          <p:spPr>
            <a:xfrm>
              <a:off x="7959129" y="625948"/>
              <a:ext cx="790893" cy="456609"/>
            </a:xfrm>
            <a:custGeom>
              <a:avLst/>
              <a:gdLst>
                <a:gd name="connsiteX0" fmla="*/ 590763 w 790893"/>
                <a:gd name="connsiteY0" fmla="*/ 456609 h 456609"/>
                <a:gd name="connsiteX1" fmla="*/ 0 w 790893"/>
                <a:gd name="connsiteY1" fmla="*/ 115490 h 456609"/>
                <a:gd name="connsiteX2" fmla="*/ 200131 w 790893"/>
                <a:gd name="connsiteY2" fmla="*/ 0 h 456609"/>
                <a:gd name="connsiteX3" fmla="*/ 790893 w 790893"/>
                <a:gd name="connsiteY3" fmla="*/ 341060 h 456609"/>
                <a:gd name="connsiteX4" fmla="*/ 590763 w 79089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93" h="456609">
                  <a:moveTo>
                    <a:pt x="590763" y="456609"/>
                  </a:moveTo>
                  <a:lnTo>
                    <a:pt x="0" y="115490"/>
                  </a:lnTo>
                  <a:lnTo>
                    <a:pt x="200131" y="0"/>
                  </a:lnTo>
                  <a:lnTo>
                    <a:pt x="790893" y="341060"/>
                  </a:lnTo>
                  <a:lnTo>
                    <a:pt x="590763" y="456609"/>
                  </a:lnTo>
                  <a:close/>
                </a:path>
              </a:pathLst>
            </a:custGeom>
            <a:solidFill>
              <a:srgbClr val="F5F5F5"/>
            </a:solidFill>
            <a:ln w="5944"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CF6A15E1-AF75-437E-96F5-44C568B17FDB}"/>
                </a:ext>
              </a:extLst>
            </p:cNvPr>
            <p:cNvSpPr/>
            <p:nvPr/>
          </p:nvSpPr>
          <p:spPr>
            <a:xfrm>
              <a:off x="8549892" y="967008"/>
              <a:ext cx="200130" cy="132013"/>
            </a:xfrm>
            <a:custGeom>
              <a:avLst/>
              <a:gdLst>
                <a:gd name="connsiteX0" fmla="*/ 0 w 200130"/>
                <a:gd name="connsiteY0" fmla="*/ 115549 h 132013"/>
                <a:gd name="connsiteX1" fmla="*/ 0 w 200130"/>
                <a:gd name="connsiteY1" fmla="*/ 132014 h 132013"/>
                <a:gd name="connsiteX2" fmla="*/ 200130 w 200130"/>
                <a:gd name="connsiteY2" fmla="*/ 16524 h 132013"/>
                <a:gd name="connsiteX3" fmla="*/ 200130 w 200130"/>
                <a:gd name="connsiteY3" fmla="*/ 0 h 132013"/>
                <a:gd name="connsiteX4" fmla="*/ 0 w 200130"/>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32013">
                  <a:moveTo>
                    <a:pt x="0" y="115549"/>
                  </a:moveTo>
                  <a:lnTo>
                    <a:pt x="0" y="132014"/>
                  </a:lnTo>
                  <a:lnTo>
                    <a:pt x="200130" y="16524"/>
                  </a:lnTo>
                  <a:lnTo>
                    <a:pt x="200130" y="0"/>
                  </a:lnTo>
                  <a:lnTo>
                    <a:pt x="0" y="115549"/>
                  </a:lnTo>
                  <a:close/>
                </a:path>
              </a:pathLst>
            </a:custGeom>
            <a:solidFill>
              <a:srgbClr val="E6E6E6"/>
            </a:solidFill>
            <a:ln w="5944" cap="flat">
              <a:noFill/>
              <a:prstDash val="solid"/>
              <a:miter/>
            </a:ln>
          </p:spPr>
          <p:txBody>
            <a:bodyPr rtlCol="0" anchor="ctr"/>
            <a:lstStyle/>
            <a:p>
              <a:endParaRPr lang="en-US"/>
            </a:p>
          </p:txBody>
        </p:sp>
      </p:grpSp>
      <p:grpSp>
        <p:nvGrpSpPr>
          <p:cNvPr id="541" name="Graphic 6">
            <a:extLst>
              <a:ext uri="{FF2B5EF4-FFF2-40B4-BE49-F238E27FC236}">
                <a16:creationId xmlns:a16="http://schemas.microsoft.com/office/drawing/2014/main" id="{FD57FBE8-CAA5-41C4-A253-EA2DA75098A6}"/>
              </a:ext>
            </a:extLst>
          </p:cNvPr>
          <p:cNvGrpSpPr/>
          <p:nvPr/>
        </p:nvGrpSpPr>
        <p:grpSpPr>
          <a:xfrm>
            <a:off x="6045907" y="561655"/>
            <a:ext cx="790833" cy="1793091"/>
            <a:chOff x="6010189" y="625948"/>
            <a:chExt cx="790833" cy="1793091"/>
          </a:xfrm>
        </p:grpSpPr>
        <p:sp>
          <p:nvSpPr>
            <p:cNvPr id="542" name="Freeform: Shape 541">
              <a:extLst>
                <a:ext uri="{FF2B5EF4-FFF2-40B4-BE49-F238E27FC236}">
                  <a16:creationId xmlns:a16="http://schemas.microsoft.com/office/drawing/2014/main" id="{84C40431-E15A-4FB3-842D-95E9128BC3F7}"/>
                </a:ext>
              </a:extLst>
            </p:cNvPr>
            <p:cNvSpPr/>
            <p:nvPr/>
          </p:nvSpPr>
          <p:spPr>
            <a:xfrm>
              <a:off x="6010189" y="1945906"/>
              <a:ext cx="790833" cy="473133"/>
            </a:xfrm>
            <a:custGeom>
              <a:avLst/>
              <a:gdLst>
                <a:gd name="connsiteX0" fmla="*/ 790834 w 790833"/>
                <a:gd name="connsiteY0" fmla="*/ 115549 h 473133"/>
                <a:gd name="connsiteX1" fmla="*/ 590763 w 790833"/>
                <a:gd name="connsiteY1" fmla="*/ 0 h 473133"/>
                <a:gd name="connsiteX2" fmla="*/ 0 w 790833"/>
                <a:gd name="connsiteY2" fmla="*/ 341120 h 473133"/>
                <a:gd name="connsiteX3" fmla="*/ 0 w 790833"/>
                <a:gd name="connsiteY3" fmla="*/ 357584 h 473133"/>
                <a:gd name="connsiteX4" fmla="*/ 200071 w 790833"/>
                <a:gd name="connsiteY4" fmla="*/ 473133 h 473133"/>
                <a:gd name="connsiteX5" fmla="*/ 790834 w 790833"/>
                <a:gd name="connsiteY5" fmla="*/ 132073 h 473133"/>
                <a:gd name="connsiteX6" fmla="*/ 790834 w 790833"/>
                <a:gd name="connsiteY6" fmla="*/ 115549 h 47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33" h="473133">
                  <a:moveTo>
                    <a:pt x="790834" y="115549"/>
                  </a:moveTo>
                  <a:lnTo>
                    <a:pt x="590763" y="0"/>
                  </a:lnTo>
                  <a:lnTo>
                    <a:pt x="0" y="341120"/>
                  </a:lnTo>
                  <a:lnTo>
                    <a:pt x="0" y="357584"/>
                  </a:lnTo>
                  <a:lnTo>
                    <a:pt x="200071" y="473133"/>
                  </a:lnTo>
                  <a:lnTo>
                    <a:pt x="790834" y="132073"/>
                  </a:lnTo>
                  <a:lnTo>
                    <a:pt x="790834" y="115549"/>
                  </a:lnTo>
                  <a:close/>
                </a:path>
              </a:pathLst>
            </a:custGeom>
            <a:solidFill>
              <a:srgbClr val="407BFF"/>
            </a:solidFill>
            <a:ln w="5944"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CD1F55CE-A401-4DC0-9D05-FF851B97452F}"/>
                </a:ext>
              </a:extLst>
            </p:cNvPr>
            <p:cNvSpPr/>
            <p:nvPr/>
          </p:nvSpPr>
          <p:spPr>
            <a:xfrm>
              <a:off x="6010189" y="1945906"/>
              <a:ext cx="790833" cy="473133"/>
            </a:xfrm>
            <a:custGeom>
              <a:avLst/>
              <a:gdLst>
                <a:gd name="connsiteX0" fmla="*/ 790834 w 790833"/>
                <a:gd name="connsiteY0" fmla="*/ 115549 h 473133"/>
                <a:gd name="connsiteX1" fmla="*/ 590763 w 790833"/>
                <a:gd name="connsiteY1" fmla="*/ 0 h 473133"/>
                <a:gd name="connsiteX2" fmla="*/ 0 w 790833"/>
                <a:gd name="connsiteY2" fmla="*/ 341120 h 473133"/>
                <a:gd name="connsiteX3" fmla="*/ 0 w 790833"/>
                <a:gd name="connsiteY3" fmla="*/ 357584 h 473133"/>
                <a:gd name="connsiteX4" fmla="*/ 200071 w 790833"/>
                <a:gd name="connsiteY4" fmla="*/ 473133 h 473133"/>
                <a:gd name="connsiteX5" fmla="*/ 790834 w 790833"/>
                <a:gd name="connsiteY5" fmla="*/ 132073 h 473133"/>
                <a:gd name="connsiteX6" fmla="*/ 790834 w 790833"/>
                <a:gd name="connsiteY6" fmla="*/ 115549 h 473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33" h="473133">
                  <a:moveTo>
                    <a:pt x="790834" y="115549"/>
                  </a:moveTo>
                  <a:lnTo>
                    <a:pt x="590763" y="0"/>
                  </a:lnTo>
                  <a:lnTo>
                    <a:pt x="0" y="341120"/>
                  </a:lnTo>
                  <a:lnTo>
                    <a:pt x="0" y="357584"/>
                  </a:lnTo>
                  <a:lnTo>
                    <a:pt x="200071" y="473133"/>
                  </a:lnTo>
                  <a:lnTo>
                    <a:pt x="790834" y="132073"/>
                  </a:lnTo>
                  <a:lnTo>
                    <a:pt x="790834" y="115549"/>
                  </a:lnTo>
                  <a:close/>
                </a:path>
              </a:pathLst>
            </a:custGeom>
            <a:solidFill>
              <a:srgbClr val="FFFFFF">
                <a:alpha val="75000"/>
              </a:srgbClr>
            </a:solidFill>
            <a:ln w="5944"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7AFAF820-05A2-42C9-8319-483120E8EFE3}"/>
                </a:ext>
              </a:extLst>
            </p:cNvPr>
            <p:cNvSpPr/>
            <p:nvPr/>
          </p:nvSpPr>
          <p:spPr>
            <a:xfrm>
              <a:off x="6010189" y="1945906"/>
              <a:ext cx="790833" cy="456609"/>
            </a:xfrm>
            <a:custGeom>
              <a:avLst/>
              <a:gdLst>
                <a:gd name="connsiteX0" fmla="*/ 200071 w 790833"/>
                <a:gd name="connsiteY0" fmla="*/ 456609 h 456609"/>
                <a:gd name="connsiteX1" fmla="*/ 790834 w 790833"/>
                <a:gd name="connsiteY1" fmla="*/ 115549 h 456609"/>
                <a:gd name="connsiteX2" fmla="*/ 590763 w 790833"/>
                <a:gd name="connsiteY2" fmla="*/ 0 h 456609"/>
                <a:gd name="connsiteX3" fmla="*/ 0 w 790833"/>
                <a:gd name="connsiteY3" fmla="*/ 341120 h 456609"/>
                <a:gd name="connsiteX4" fmla="*/ 200071 w 79083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33" h="456609">
                  <a:moveTo>
                    <a:pt x="200071" y="456609"/>
                  </a:moveTo>
                  <a:lnTo>
                    <a:pt x="790834" y="115549"/>
                  </a:lnTo>
                  <a:lnTo>
                    <a:pt x="590763" y="0"/>
                  </a:lnTo>
                  <a:lnTo>
                    <a:pt x="0" y="341120"/>
                  </a:lnTo>
                  <a:lnTo>
                    <a:pt x="200071" y="456609"/>
                  </a:lnTo>
                  <a:close/>
                </a:path>
              </a:pathLst>
            </a:custGeom>
            <a:solidFill>
              <a:srgbClr val="407BFF"/>
            </a:solidFill>
            <a:ln w="5944"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5E95087A-FD26-4F6C-862E-169E2DCDE2CF}"/>
                </a:ext>
              </a:extLst>
            </p:cNvPr>
            <p:cNvSpPr/>
            <p:nvPr/>
          </p:nvSpPr>
          <p:spPr>
            <a:xfrm>
              <a:off x="6010189" y="1945906"/>
              <a:ext cx="790833" cy="456609"/>
            </a:xfrm>
            <a:custGeom>
              <a:avLst/>
              <a:gdLst>
                <a:gd name="connsiteX0" fmla="*/ 200071 w 790833"/>
                <a:gd name="connsiteY0" fmla="*/ 456609 h 456609"/>
                <a:gd name="connsiteX1" fmla="*/ 790834 w 790833"/>
                <a:gd name="connsiteY1" fmla="*/ 115549 h 456609"/>
                <a:gd name="connsiteX2" fmla="*/ 590763 w 790833"/>
                <a:gd name="connsiteY2" fmla="*/ 0 h 456609"/>
                <a:gd name="connsiteX3" fmla="*/ 0 w 790833"/>
                <a:gd name="connsiteY3" fmla="*/ 341120 h 456609"/>
                <a:gd name="connsiteX4" fmla="*/ 200071 w 79083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33" h="456609">
                  <a:moveTo>
                    <a:pt x="200071" y="456609"/>
                  </a:moveTo>
                  <a:lnTo>
                    <a:pt x="790834" y="115549"/>
                  </a:lnTo>
                  <a:lnTo>
                    <a:pt x="590763" y="0"/>
                  </a:lnTo>
                  <a:lnTo>
                    <a:pt x="0" y="341120"/>
                  </a:lnTo>
                  <a:lnTo>
                    <a:pt x="200071" y="456609"/>
                  </a:lnTo>
                  <a:close/>
                </a:path>
              </a:pathLst>
            </a:custGeom>
            <a:solidFill>
              <a:srgbClr val="FFFFFF">
                <a:alpha val="85000"/>
              </a:srgbClr>
            </a:solidFill>
            <a:ln w="5944"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8FC0336A-467D-47FB-9E8C-F73F2DC9A9AD}"/>
                </a:ext>
              </a:extLst>
            </p:cNvPr>
            <p:cNvSpPr/>
            <p:nvPr/>
          </p:nvSpPr>
          <p:spPr>
            <a:xfrm>
              <a:off x="6010189" y="2287026"/>
              <a:ext cx="200071" cy="132013"/>
            </a:xfrm>
            <a:custGeom>
              <a:avLst/>
              <a:gdLst>
                <a:gd name="connsiteX0" fmla="*/ 200071 w 200071"/>
                <a:gd name="connsiteY0" fmla="*/ 115490 h 132013"/>
                <a:gd name="connsiteX1" fmla="*/ 200071 w 200071"/>
                <a:gd name="connsiteY1" fmla="*/ 132014 h 132013"/>
                <a:gd name="connsiteX2" fmla="*/ 0 w 200071"/>
                <a:gd name="connsiteY2" fmla="*/ 16464 h 132013"/>
                <a:gd name="connsiteX3" fmla="*/ 0 w 200071"/>
                <a:gd name="connsiteY3" fmla="*/ 0 h 132013"/>
                <a:gd name="connsiteX4" fmla="*/ 200071 w 200071"/>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490"/>
                  </a:moveTo>
                  <a:lnTo>
                    <a:pt x="200071" y="132014"/>
                  </a:lnTo>
                  <a:lnTo>
                    <a:pt x="0" y="16464"/>
                  </a:lnTo>
                  <a:lnTo>
                    <a:pt x="0" y="0"/>
                  </a:lnTo>
                  <a:lnTo>
                    <a:pt x="200071" y="115490"/>
                  </a:lnTo>
                  <a:close/>
                </a:path>
              </a:pathLst>
            </a:custGeom>
            <a:solidFill>
              <a:srgbClr val="407BFF"/>
            </a:solidFill>
            <a:ln w="5944"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67FEB4E7-7DAB-48A8-A9D0-56D3CFAACFEA}"/>
                </a:ext>
              </a:extLst>
            </p:cNvPr>
            <p:cNvSpPr/>
            <p:nvPr/>
          </p:nvSpPr>
          <p:spPr>
            <a:xfrm>
              <a:off x="6010189" y="2287026"/>
              <a:ext cx="200071" cy="132013"/>
            </a:xfrm>
            <a:custGeom>
              <a:avLst/>
              <a:gdLst>
                <a:gd name="connsiteX0" fmla="*/ 200071 w 200071"/>
                <a:gd name="connsiteY0" fmla="*/ 115490 h 132013"/>
                <a:gd name="connsiteX1" fmla="*/ 200071 w 200071"/>
                <a:gd name="connsiteY1" fmla="*/ 132014 h 132013"/>
                <a:gd name="connsiteX2" fmla="*/ 0 w 200071"/>
                <a:gd name="connsiteY2" fmla="*/ 16464 h 132013"/>
                <a:gd name="connsiteX3" fmla="*/ 0 w 200071"/>
                <a:gd name="connsiteY3" fmla="*/ 0 h 132013"/>
                <a:gd name="connsiteX4" fmla="*/ 200071 w 200071"/>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490"/>
                  </a:moveTo>
                  <a:lnTo>
                    <a:pt x="200071" y="132014"/>
                  </a:lnTo>
                  <a:lnTo>
                    <a:pt x="0" y="16464"/>
                  </a:lnTo>
                  <a:lnTo>
                    <a:pt x="0" y="0"/>
                  </a:lnTo>
                  <a:lnTo>
                    <a:pt x="200071" y="115490"/>
                  </a:lnTo>
                  <a:close/>
                </a:path>
              </a:pathLst>
            </a:custGeom>
            <a:solidFill>
              <a:srgbClr val="FFFFFF">
                <a:alpha val="60000"/>
              </a:srgbClr>
            </a:solidFill>
            <a:ln w="5944"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D62CF253-CD48-4A7D-B658-BC586EEB52BF}"/>
                </a:ext>
              </a:extLst>
            </p:cNvPr>
            <p:cNvSpPr/>
            <p:nvPr/>
          </p:nvSpPr>
          <p:spPr>
            <a:xfrm>
              <a:off x="6586627" y="642412"/>
              <a:ext cx="214395" cy="1427304"/>
            </a:xfrm>
            <a:custGeom>
              <a:avLst/>
              <a:gdLst>
                <a:gd name="connsiteX0" fmla="*/ 214396 w 214395"/>
                <a:gd name="connsiteY0" fmla="*/ 115549 h 1427304"/>
                <a:gd name="connsiteX1" fmla="*/ 14325 w 214395"/>
                <a:gd name="connsiteY1" fmla="*/ 0 h 1427304"/>
                <a:gd name="connsiteX2" fmla="*/ 0 w 214395"/>
                <a:gd name="connsiteY2" fmla="*/ 8262 h 1427304"/>
                <a:gd name="connsiteX3" fmla="*/ 0 w 214395"/>
                <a:gd name="connsiteY3" fmla="*/ 1311756 h 1427304"/>
                <a:gd name="connsiteX4" fmla="*/ 200131 w 214395"/>
                <a:gd name="connsiteY4" fmla="*/ 1427305 h 1427304"/>
                <a:gd name="connsiteX5" fmla="*/ 214396 w 214395"/>
                <a:gd name="connsiteY5" fmla="*/ 1419043 h 1427304"/>
                <a:gd name="connsiteX6" fmla="*/ 214396 w 214395"/>
                <a:gd name="connsiteY6" fmla="*/ 115549 h 142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27304">
                  <a:moveTo>
                    <a:pt x="214396" y="115549"/>
                  </a:moveTo>
                  <a:lnTo>
                    <a:pt x="14325" y="0"/>
                  </a:lnTo>
                  <a:lnTo>
                    <a:pt x="0" y="8262"/>
                  </a:lnTo>
                  <a:lnTo>
                    <a:pt x="0" y="1311756"/>
                  </a:lnTo>
                  <a:lnTo>
                    <a:pt x="200131" y="1427305"/>
                  </a:lnTo>
                  <a:lnTo>
                    <a:pt x="214396" y="1419043"/>
                  </a:lnTo>
                  <a:lnTo>
                    <a:pt x="214396" y="115549"/>
                  </a:lnTo>
                  <a:close/>
                </a:path>
              </a:pathLst>
            </a:custGeom>
            <a:solidFill>
              <a:srgbClr val="407BFF"/>
            </a:solidFill>
            <a:ln w="5944"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E405FE98-A72A-4292-BAE1-3FB846EF716F}"/>
                </a:ext>
              </a:extLst>
            </p:cNvPr>
            <p:cNvSpPr/>
            <p:nvPr/>
          </p:nvSpPr>
          <p:spPr>
            <a:xfrm>
              <a:off x="6586627" y="642412"/>
              <a:ext cx="214395" cy="1427304"/>
            </a:xfrm>
            <a:custGeom>
              <a:avLst/>
              <a:gdLst>
                <a:gd name="connsiteX0" fmla="*/ 214396 w 214395"/>
                <a:gd name="connsiteY0" fmla="*/ 115549 h 1427304"/>
                <a:gd name="connsiteX1" fmla="*/ 14325 w 214395"/>
                <a:gd name="connsiteY1" fmla="*/ 0 h 1427304"/>
                <a:gd name="connsiteX2" fmla="*/ 0 w 214395"/>
                <a:gd name="connsiteY2" fmla="*/ 8262 h 1427304"/>
                <a:gd name="connsiteX3" fmla="*/ 0 w 214395"/>
                <a:gd name="connsiteY3" fmla="*/ 1311756 h 1427304"/>
                <a:gd name="connsiteX4" fmla="*/ 200131 w 214395"/>
                <a:gd name="connsiteY4" fmla="*/ 1427305 h 1427304"/>
                <a:gd name="connsiteX5" fmla="*/ 214396 w 214395"/>
                <a:gd name="connsiteY5" fmla="*/ 1419043 h 1427304"/>
                <a:gd name="connsiteX6" fmla="*/ 214396 w 214395"/>
                <a:gd name="connsiteY6" fmla="*/ 115549 h 142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27304">
                  <a:moveTo>
                    <a:pt x="214396" y="115549"/>
                  </a:moveTo>
                  <a:lnTo>
                    <a:pt x="14325" y="0"/>
                  </a:lnTo>
                  <a:lnTo>
                    <a:pt x="0" y="8262"/>
                  </a:lnTo>
                  <a:lnTo>
                    <a:pt x="0" y="1311756"/>
                  </a:lnTo>
                  <a:lnTo>
                    <a:pt x="200131" y="1427305"/>
                  </a:lnTo>
                  <a:lnTo>
                    <a:pt x="214396" y="1419043"/>
                  </a:lnTo>
                  <a:lnTo>
                    <a:pt x="214396" y="115549"/>
                  </a:lnTo>
                  <a:close/>
                </a:path>
              </a:pathLst>
            </a:custGeom>
            <a:solidFill>
              <a:srgbClr val="FFFFFF">
                <a:alpha val="75000"/>
              </a:srgbClr>
            </a:solidFill>
            <a:ln w="5944"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0762C9C9-C8C1-4554-88C2-1F2990B51122}"/>
                </a:ext>
              </a:extLst>
            </p:cNvPr>
            <p:cNvSpPr/>
            <p:nvPr/>
          </p:nvSpPr>
          <p:spPr>
            <a:xfrm>
              <a:off x="6586627" y="650674"/>
              <a:ext cx="200130" cy="1419042"/>
            </a:xfrm>
            <a:custGeom>
              <a:avLst/>
              <a:gdLst>
                <a:gd name="connsiteX0" fmla="*/ 0 w 200130"/>
                <a:gd name="connsiteY0" fmla="*/ 1303494 h 1419042"/>
                <a:gd name="connsiteX1" fmla="*/ 200131 w 200130"/>
                <a:gd name="connsiteY1" fmla="*/ 1419043 h 1419042"/>
                <a:gd name="connsiteX2" fmla="*/ 200131 w 200130"/>
                <a:gd name="connsiteY2" fmla="*/ 115549 h 1419042"/>
                <a:gd name="connsiteX3" fmla="*/ 0 w 200130"/>
                <a:gd name="connsiteY3" fmla="*/ 0 h 1419042"/>
                <a:gd name="connsiteX4" fmla="*/ 0 w 200130"/>
                <a:gd name="connsiteY4" fmla="*/ 1303494 h 1419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419042">
                  <a:moveTo>
                    <a:pt x="0" y="1303494"/>
                  </a:moveTo>
                  <a:lnTo>
                    <a:pt x="200131" y="1419043"/>
                  </a:lnTo>
                  <a:lnTo>
                    <a:pt x="200131" y="115549"/>
                  </a:lnTo>
                  <a:lnTo>
                    <a:pt x="0" y="0"/>
                  </a:lnTo>
                  <a:lnTo>
                    <a:pt x="0" y="1303494"/>
                  </a:lnTo>
                  <a:close/>
                </a:path>
              </a:pathLst>
            </a:custGeom>
            <a:solidFill>
              <a:srgbClr val="407BFF"/>
            </a:solidFill>
            <a:ln w="5944"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28EDA5E4-90B6-4B4B-9892-4B78B1D5C130}"/>
                </a:ext>
              </a:extLst>
            </p:cNvPr>
            <p:cNvSpPr/>
            <p:nvPr/>
          </p:nvSpPr>
          <p:spPr>
            <a:xfrm>
              <a:off x="6586627" y="650674"/>
              <a:ext cx="200130" cy="1419042"/>
            </a:xfrm>
            <a:custGeom>
              <a:avLst/>
              <a:gdLst>
                <a:gd name="connsiteX0" fmla="*/ 0 w 200130"/>
                <a:gd name="connsiteY0" fmla="*/ 1303494 h 1419042"/>
                <a:gd name="connsiteX1" fmla="*/ 200131 w 200130"/>
                <a:gd name="connsiteY1" fmla="*/ 1419043 h 1419042"/>
                <a:gd name="connsiteX2" fmla="*/ 200131 w 200130"/>
                <a:gd name="connsiteY2" fmla="*/ 115549 h 1419042"/>
                <a:gd name="connsiteX3" fmla="*/ 0 w 200130"/>
                <a:gd name="connsiteY3" fmla="*/ 0 h 1419042"/>
                <a:gd name="connsiteX4" fmla="*/ 0 w 200130"/>
                <a:gd name="connsiteY4" fmla="*/ 1303494 h 1419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0" h="1419042">
                  <a:moveTo>
                    <a:pt x="0" y="1303494"/>
                  </a:moveTo>
                  <a:lnTo>
                    <a:pt x="200131" y="1419043"/>
                  </a:lnTo>
                  <a:lnTo>
                    <a:pt x="200131" y="115549"/>
                  </a:lnTo>
                  <a:lnTo>
                    <a:pt x="0" y="0"/>
                  </a:lnTo>
                  <a:lnTo>
                    <a:pt x="0" y="1303494"/>
                  </a:lnTo>
                  <a:close/>
                </a:path>
              </a:pathLst>
            </a:custGeom>
            <a:solidFill>
              <a:srgbClr val="FFFFFF">
                <a:alpha val="60000"/>
              </a:srgbClr>
            </a:solidFill>
            <a:ln w="5944" cap="flat">
              <a:noFill/>
              <a:prstDash val="solid"/>
              <a:miter/>
            </a:ln>
          </p:spPr>
          <p:txBody>
            <a:bodyPr rtlCol="0" anchor="ctr"/>
            <a:lstStyle/>
            <a:p>
              <a:endParaRPr lang="en-US"/>
            </a:p>
          </p:txBody>
        </p:sp>
        <p:grpSp>
          <p:nvGrpSpPr>
            <p:cNvPr id="552" name="Graphic 6">
              <a:extLst>
                <a:ext uri="{FF2B5EF4-FFF2-40B4-BE49-F238E27FC236}">
                  <a16:creationId xmlns:a16="http://schemas.microsoft.com/office/drawing/2014/main" id="{8369AB24-2BDA-4CB0-A1EC-54BA7C9D5FCF}"/>
                </a:ext>
              </a:extLst>
            </p:cNvPr>
            <p:cNvGrpSpPr/>
            <p:nvPr/>
          </p:nvGrpSpPr>
          <p:grpSpPr>
            <a:xfrm>
              <a:off x="6606420" y="1783103"/>
              <a:ext cx="143544" cy="287807"/>
              <a:chOff x="6606420" y="1783103"/>
              <a:chExt cx="143544" cy="287807"/>
            </a:xfrm>
          </p:grpSpPr>
          <p:sp>
            <p:nvSpPr>
              <p:cNvPr id="553" name="Freeform: Shape 552">
                <a:extLst>
                  <a:ext uri="{FF2B5EF4-FFF2-40B4-BE49-F238E27FC236}">
                    <a16:creationId xmlns:a16="http://schemas.microsoft.com/office/drawing/2014/main" id="{AA420D98-FA33-4B46-A802-B2C92C86598A}"/>
                  </a:ext>
                </a:extLst>
              </p:cNvPr>
              <p:cNvSpPr/>
              <p:nvPr/>
            </p:nvSpPr>
            <p:spPr>
              <a:xfrm>
                <a:off x="6639231" y="1785600"/>
                <a:ext cx="107227" cy="266999"/>
              </a:xfrm>
              <a:custGeom>
                <a:avLst/>
                <a:gdLst>
                  <a:gd name="connsiteX0" fmla="*/ 0 w 107227"/>
                  <a:gd name="connsiteY0" fmla="*/ 0 h 266999"/>
                  <a:gd name="connsiteX1" fmla="*/ 106752 w 107227"/>
                  <a:gd name="connsiteY1" fmla="*/ 62411 h 266999"/>
                  <a:gd name="connsiteX2" fmla="*/ 107228 w 107227"/>
                  <a:gd name="connsiteY2" fmla="*/ 266999 h 266999"/>
                  <a:gd name="connsiteX3" fmla="*/ 535 w 107227"/>
                  <a:gd name="connsiteY3" fmla="*/ 204589 h 266999"/>
                  <a:gd name="connsiteX4" fmla="*/ 0 w 107227"/>
                  <a:gd name="connsiteY4" fmla="*/ 0 h 266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27" h="266999">
                    <a:moveTo>
                      <a:pt x="0" y="0"/>
                    </a:moveTo>
                    <a:lnTo>
                      <a:pt x="106752" y="62411"/>
                    </a:lnTo>
                    <a:lnTo>
                      <a:pt x="107228" y="266999"/>
                    </a:lnTo>
                    <a:lnTo>
                      <a:pt x="535" y="204589"/>
                    </a:lnTo>
                    <a:lnTo>
                      <a:pt x="0" y="0"/>
                    </a:lnTo>
                    <a:close/>
                  </a:path>
                </a:pathLst>
              </a:custGeom>
              <a:solidFill>
                <a:srgbClr val="263238"/>
              </a:solidFill>
              <a:ln w="5944"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BC9C88CA-FA81-4ED1-939D-4D48E07C8325}"/>
                  </a:ext>
                </a:extLst>
              </p:cNvPr>
              <p:cNvSpPr/>
              <p:nvPr/>
            </p:nvSpPr>
            <p:spPr>
              <a:xfrm>
                <a:off x="6615455" y="1791425"/>
                <a:ext cx="127080" cy="72693"/>
              </a:xfrm>
              <a:custGeom>
                <a:avLst/>
                <a:gdLst>
                  <a:gd name="connsiteX0" fmla="*/ 127080 w 127080"/>
                  <a:gd name="connsiteY0" fmla="*/ 59974 h 72693"/>
                  <a:gd name="connsiteX1" fmla="*/ 23776 w 127080"/>
                  <a:gd name="connsiteY1" fmla="*/ 0 h 72693"/>
                  <a:gd name="connsiteX2" fmla="*/ 0 w 127080"/>
                  <a:gd name="connsiteY2" fmla="*/ 12958 h 72693"/>
                  <a:gd name="connsiteX3" fmla="*/ 102413 w 127080"/>
                  <a:gd name="connsiteY3" fmla="*/ 72694 h 72693"/>
                  <a:gd name="connsiteX4" fmla="*/ 127080 w 127080"/>
                  <a:gd name="connsiteY4" fmla="*/ 59974 h 72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80" h="72693">
                    <a:moveTo>
                      <a:pt x="127080" y="59974"/>
                    </a:moveTo>
                    <a:lnTo>
                      <a:pt x="23776" y="0"/>
                    </a:lnTo>
                    <a:cubicBezTo>
                      <a:pt x="17448" y="6762"/>
                      <a:pt x="9112" y="11305"/>
                      <a:pt x="0" y="12958"/>
                    </a:cubicBezTo>
                    <a:lnTo>
                      <a:pt x="102413" y="72694"/>
                    </a:lnTo>
                    <a:cubicBezTo>
                      <a:pt x="111175" y="69595"/>
                      <a:pt x="119474" y="65315"/>
                      <a:pt x="127080" y="59974"/>
                    </a:cubicBezTo>
                    <a:close/>
                  </a:path>
                </a:pathLst>
              </a:custGeom>
              <a:solidFill>
                <a:srgbClr val="F5F5F5"/>
              </a:solidFill>
              <a:ln w="5944"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DF70E15E-F9C2-44E0-BC15-F3D18C50BDF8}"/>
                  </a:ext>
                </a:extLst>
              </p:cNvPr>
              <p:cNvSpPr/>
              <p:nvPr/>
            </p:nvSpPr>
            <p:spPr>
              <a:xfrm>
                <a:off x="6606420" y="1783103"/>
                <a:ext cx="143295" cy="82981"/>
              </a:xfrm>
              <a:custGeom>
                <a:avLst/>
                <a:gdLst>
                  <a:gd name="connsiteX0" fmla="*/ 101759 w 143295"/>
                  <a:gd name="connsiteY0" fmla="*/ 80599 h 82981"/>
                  <a:gd name="connsiteX1" fmla="*/ 121612 w 143295"/>
                  <a:gd name="connsiteY1" fmla="*/ 80599 h 82981"/>
                  <a:gd name="connsiteX2" fmla="*/ 138909 w 143295"/>
                  <a:gd name="connsiteY2" fmla="*/ 70613 h 82981"/>
                  <a:gd name="connsiteX3" fmla="*/ 143086 w 143295"/>
                  <a:gd name="connsiteY3" fmla="*/ 63319 h 82981"/>
                  <a:gd name="connsiteX4" fmla="*/ 138909 w 143295"/>
                  <a:gd name="connsiteY4" fmla="*/ 59142 h 82981"/>
                  <a:gd name="connsiteX5" fmla="*/ 37090 w 143295"/>
                  <a:gd name="connsiteY5" fmla="*/ 0 h 82981"/>
                  <a:gd name="connsiteX6" fmla="*/ 32810 w 143295"/>
                  <a:gd name="connsiteY6" fmla="*/ 2496 h 82981"/>
                  <a:gd name="connsiteX7" fmla="*/ 132905 w 143295"/>
                  <a:gd name="connsiteY7" fmla="*/ 60984 h 82981"/>
                  <a:gd name="connsiteX8" fmla="*/ 135230 w 143295"/>
                  <a:gd name="connsiteY8" fmla="*/ 65555 h 82981"/>
                  <a:gd name="connsiteX9" fmla="*/ 132905 w 143295"/>
                  <a:gd name="connsiteY9" fmla="*/ 67879 h 82981"/>
                  <a:gd name="connsiteX10" fmla="*/ 116797 w 143295"/>
                  <a:gd name="connsiteY10" fmla="*/ 77033 h 82981"/>
                  <a:gd name="connsiteX11" fmla="*/ 104910 w 143295"/>
                  <a:gd name="connsiteY11" fmla="*/ 77033 h 82981"/>
                  <a:gd name="connsiteX12" fmla="*/ 4874 w 143295"/>
                  <a:gd name="connsiteY12" fmla="*/ 18604 h 82981"/>
                  <a:gd name="connsiteX13" fmla="*/ 0 w 143295"/>
                  <a:gd name="connsiteY13" fmla="*/ 21457 h 8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295" h="82981">
                    <a:moveTo>
                      <a:pt x="101759" y="80599"/>
                    </a:moveTo>
                    <a:cubicBezTo>
                      <a:pt x="107996" y="83775"/>
                      <a:pt x="115375" y="83775"/>
                      <a:pt x="121612" y="80599"/>
                    </a:cubicBezTo>
                    <a:lnTo>
                      <a:pt x="138909" y="70613"/>
                    </a:lnTo>
                    <a:cubicBezTo>
                      <a:pt x="142076" y="69752"/>
                      <a:pt x="143947" y="66487"/>
                      <a:pt x="143086" y="63319"/>
                    </a:cubicBezTo>
                    <a:cubicBezTo>
                      <a:pt x="142533" y="61284"/>
                      <a:pt x="140943" y="59695"/>
                      <a:pt x="138909" y="59142"/>
                    </a:cubicBezTo>
                    <a:lnTo>
                      <a:pt x="37090" y="0"/>
                    </a:lnTo>
                    <a:lnTo>
                      <a:pt x="32810" y="2496"/>
                    </a:lnTo>
                    <a:lnTo>
                      <a:pt x="132905" y="60984"/>
                    </a:lnTo>
                    <a:cubicBezTo>
                      <a:pt x="134809" y="61604"/>
                      <a:pt x="135850" y="63651"/>
                      <a:pt x="135230" y="65555"/>
                    </a:cubicBezTo>
                    <a:cubicBezTo>
                      <a:pt x="134871" y="66656"/>
                      <a:pt x="134007" y="67520"/>
                      <a:pt x="132905" y="67879"/>
                    </a:cubicBezTo>
                    <a:lnTo>
                      <a:pt x="116797" y="77033"/>
                    </a:lnTo>
                    <a:cubicBezTo>
                      <a:pt x="113059" y="78919"/>
                      <a:pt x="108648" y="78919"/>
                      <a:pt x="104910" y="77033"/>
                    </a:cubicBezTo>
                    <a:lnTo>
                      <a:pt x="4874" y="18604"/>
                    </a:lnTo>
                    <a:lnTo>
                      <a:pt x="0" y="21457"/>
                    </a:lnTo>
                    <a:close/>
                  </a:path>
                </a:pathLst>
              </a:custGeom>
              <a:solidFill>
                <a:srgbClr val="263238"/>
              </a:solidFill>
              <a:ln w="5944"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81A209CD-86ED-4FE5-A2CC-C0B4EBD364EC}"/>
                  </a:ext>
                </a:extLst>
              </p:cNvPr>
              <p:cNvSpPr/>
              <p:nvPr/>
            </p:nvSpPr>
            <p:spPr>
              <a:xfrm>
                <a:off x="6606718" y="1804561"/>
                <a:ext cx="143009" cy="266349"/>
              </a:xfrm>
              <a:custGeom>
                <a:avLst/>
                <a:gdLst>
                  <a:gd name="connsiteX0" fmla="*/ 0 w 143009"/>
                  <a:gd name="connsiteY0" fmla="*/ 0 h 266349"/>
                  <a:gd name="connsiteX1" fmla="*/ 0 w 143009"/>
                  <a:gd name="connsiteY1" fmla="*/ 204886 h 266349"/>
                  <a:gd name="connsiteX2" fmla="*/ 101759 w 143009"/>
                  <a:gd name="connsiteY2" fmla="*/ 263968 h 266349"/>
                  <a:gd name="connsiteX3" fmla="*/ 121612 w 143009"/>
                  <a:gd name="connsiteY3" fmla="*/ 263968 h 266349"/>
                  <a:gd name="connsiteX4" fmla="*/ 138909 w 143009"/>
                  <a:gd name="connsiteY4" fmla="*/ 253982 h 266349"/>
                  <a:gd name="connsiteX5" fmla="*/ 143010 w 143009"/>
                  <a:gd name="connsiteY5" fmla="*/ 248038 h 266349"/>
                  <a:gd name="connsiteX6" fmla="*/ 142653 w 143009"/>
                  <a:gd name="connsiteY6" fmla="*/ 43450 h 266349"/>
                  <a:gd name="connsiteX7" fmla="*/ 138611 w 143009"/>
                  <a:gd name="connsiteY7" fmla="*/ 49394 h 266349"/>
                  <a:gd name="connsiteX8" fmla="*/ 121255 w 143009"/>
                  <a:gd name="connsiteY8" fmla="*/ 59379 h 266349"/>
                  <a:gd name="connsiteX9" fmla="*/ 101403 w 143009"/>
                  <a:gd name="connsiteY9" fmla="*/ 59379 h 266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009" h="266349">
                    <a:moveTo>
                      <a:pt x="0" y="0"/>
                    </a:moveTo>
                    <a:lnTo>
                      <a:pt x="0" y="204886"/>
                    </a:lnTo>
                    <a:lnTo>
                      <a:pt x="101759" y="263968"/>
                    </a:lnTo>
                    <a:cubicBezTo>
                      <a:pt x="107996" y="267144"/>
                      <a:pt x="115375" y="267144"/>
                      <a:pt x="121612" y="263968"/>
                    </a:cubicBezTo>
                    <a:lnTo>
                      <a:pt x="138909" y="253982"/>
                    </a:lnTo>
                    <a:cubicBezTo>
                      <a:pt x="141278" y="252922"/>
                      <a:pt x="142859" y="250630"/>
                      <a:pt x="143010" y="248038"/>
                    </a:cubicBezTo>
                    <a:lnTo>
                      <a:pt x="142653" y="43450"/>
                    </a:lnTo>
                    <a:cubicBezTo>
                      <a:pt x="142488" y="46019"/>
                      <a:pt x="140940" y="48296"/>
                      <a:pt x="138611" y="49394"/>
                    </a:cubicBezTo>
                    <a:lnTo>
                      <a:pt x="121255" y="59379"/>
                    </a:lnTo>
                    <a:cubicBezTo>
                      <a:pt x="115019" y="62555"/>
                      <a:pt x="107639" y="62555"/>
                      <a:pt x="101403" y="59379"/>
                    </a:cubicBezTo>
                    <a:close/>
                  </a:path>
                </a:pathLst>
              </a:custGeom>
              <a:solidFill>
                <a:srgbClr val="37474F"/>
              </a:solidFill>
              <a:ln w="5944"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86D5C07D-D04E-4846-B839-C458FB1F7A4A}"/>
                  </a:ext>
                </a:extLst>
              </p:cNvPr>
              <p:cNvSpPr/>
              <p:nvPr/>
            </p:nvSpPr>
            <p:spPr>
              <a:xfrm>
                <a:off x="6718106" y="1847832"/>
                <a:ext cx="31859" cy="222900"/>
              </a:xfrm>
              <a:custGeom>
                <a:avLst/>
                <a:gdLst>
                  <a:gd name="connsiteX0" fmla="*/ 0 w 31859"/>
                  <a:gd name="connsiteY0" fmla="*/ 18307 h 222900"/>
                  <a:gd name="connsiteX1" fmla="*/ 9926 w 31859"/>
                  <a:gd name="connsiteY1" fmla="*/ 15930 h 222900"/>
                  <a:gd name="connsiteX2" fmla="*/ 27282 w 31859"/>
                  <a:gd name="connsiteY2" fmla="*/ 5944 h 222900"/>
                  <a:gd name="connsiteX3" fmla="*/ 31324 w 31859"/>
                  <a:gd name="connsiteY3" fmla="*/ 0 h 222900"/>
                  <a:gd name="connsiteX4" fmla="*/ 31859 w 31859"/>
                  <a:gd name="connsiteY4" fmla="*/ 204589 h 222900"/>
                  <a:gd name="connsiteX5" fmla="*/ 27758 w 31859"/>
                  <a:gd name="connsiteY5" fmla="*/ 210532 h 222900"/>
                  <a:gd name="connsiteX6" fmla="*/ 10461 w 31859"/>
                  <a:gd name="connsiteY6" fmla="*/ 220518 h 222900"/>
                  <a:gd name="connsiteX7" fmla="*/ 535 w 31859"/>
                  <a:gd name="connsiteY7" fmla="*/ 222896 h 22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59" h="222900">
                    <a:moveTo>
                      <a:pt x="0" y="18307"/>
                    </a:moveTo>
                    <a:cubicBezTo>
                      <a:pt x="3459" y="18388"/>
                      <a:pt x="6879" y="17569"/>
                      <a:pt x="9926" y="15930"/>
                    </a:cubicBezTo>
                    <a:lnTo>
                      <a:pt x="27282" y="5944"/>
                    </a:lnTo>
                    <a:cubicBezTo>
                      <a:pt x="29611" y="4846"/>
                      <a:pt x="31159" y="2569"/>
                      <a:pt x="31324" y="0"/>
                    </a:cubicBezTo>
                    <a:lnTo>
                      <a:pt x="31859" y="204589"/>
                    </a:lnTo>
                    <a:cubicBezTo>
                      <a:pt x="31709" y="207180"/>
                      <a:pt x="30127" y="209472"/>
                      <a:pt x="27758" y="210532"/>
                    </a:cubicBezTo>
                    <a:lnTo>
                      <a:pt x="10461" y="220518"/>
                    </a:lnTo>
                    <a:cubicBezTo>
                      <a:pt x="7412" y="222152"/>
                      <a:pt x="3993" y="222971"/>
                      <a:pt x="535" y="222896"/>
                    </a:cubicBezTo>
                    <a:close/>
                  </a:path>
                </a:pathLst>
              </a:custGeom>
              <a:solidFill>
                <a:srgbClr val="455A64"/>
              </a:solidFill>
              <a:ln w="5944"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F00BAC5A-5F89-42F7-A3DC-42FF50781C3A}"/>
                  </a:ext>
                </a:extLst>
              </p:cNvPr>
              <p:cNvSpPr/>
              <p:nvPr/>
            </p:nvSpPr>
            <p:spPr>
              <a:xfrm>
                <a:off x="6718463" y="2016044"/>
                <a:ext cx="31502" cy="27698"/>
              </a:xfrm>
              <a:custGeom>
                <a:avLst/>
                <a:gdLst>
                  <a:gd name="connsiteX0" fmla="*/ 0 w 31502"/>
                  <a:gd name="connsiteY0" fmla="*/ 27699 h 27698"/>
                  <a:gd name="connsiteX1" fmla="*/ 31503 w 31502"/>
                  <a:gd name="connsiteY1" fmla="*/ 9510 h 27698"/>
                  <a:gd name="connsiteX2" fmla="*/ 31503 w 31502"/>
                  <a:gd name="connsiteY2" fmla="*/ 0 h 27698"/>
                  <a:gd name="connsiteX3" fmla="*/ 0 w 31502"/>
                  <a:gd name="connsiteY3" fmla="*/ 18188 h 27698"/>
                </a:gdLst>
                <a:ahLst/>
                <a:cxnLst>
                  <a:cxn ang="0">
                    <a:pos x="connsiteX0" y="connsiteY0"/>
                  </a:cxn>
                  <a:cxn ang="0">
                    <a:pos x="connsiteX1" y="connsiteY1"/>
                  </a:cxn>
                  <a:cxn ang="0">
                    <a:pos x="connsiteX2" y="connsiteY2"/>
                  </a:cxn>
                  <a:cxn ang="0">
                    <a:pos x="connsiteX3" y="connsiteY3"/>
                  </a:cxn>
                </a:cxnLst>
                <a:rect l="l" t="t" r="r" b="b"/>
                <a:pathLst>
                  <a:path w="31502" h="27698">
                    <a:moveTo>
                      <a:pt x="0" y="27699"/>
                    </a:moveTo>
                    <a:cubicBezTo>
                      <a:pt x="11935" y="24554"/>
                      <a:pt x="22812" y="18274"/>
                      <a:pt x="31503" y="9510"/>
                    </a:cubicBezTo>
                    <a:lnTo>
                      <a:pt x="31503" y="0"/>
                    </a:lnTo>
                    <a:cubicBezTo>
                      <a:pt x="22796" y="8744"/>
                      <a:pt x="11925" y="15020"/>
                      <a:pt x="0" y="18188"/>
                    </a:cubicBezTo>
                    <a:close/>
                  </a:path>
                </a:pathLst>
              </a:custGeom>
              <a:solidFill>
                <a:srgbClr val="407BFF"/>
              </a:solidFill>
              <a:ln w="5944"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160C5FC8-3DA1-483A-A69D-C3C4C16B840B}"/>
                  </a:ext>
                </a:extLst>
              </p:cNvPr>
              <p:cNvSpPr/>
              <p:nvPr/>
            </p:nvSpPr>
            <p:spPr>
              <a:xfrm>
                <a:off x="6717868" y="1881058"/>
                <a:ext cx="31502" cy="27341"/>
              </a:xfrm>
              <a:custGeom>
                <a:avLst/>
                <a:gdLst>
                  <a:gd name="connsiteX0" fmla="*/ 238 w 31502"/>
                  <a:gd name="connsiteY0" fmla="*/ 27342 h 27341"/>
                  <a:gd name="connsiteX1" fmla="*/ 31503 w 31502"/>
                  <a:gd name="connsiteY1" fmla="*/ 9510 h 27341"/>
                  <a:gd name="connsiteX2" fmla="*/ 31503 w 31502"/>
                  <a:gd name="connsiteY2" fmla="*/ 0 h 27341"/>
                  <a:gd name="connsiteX3" fmla="*/ 0 w 31502"/>
                  <a:gd name="connsiteY3" fmla="*/ 18188 h 27341"/>
                </a:gdLst>
                <a:ahLst/>
                <a:cxnLst>
                  <a:cxn ang="0">
                    <a:pos x="connsiteX0" y="connsiteY0"/>
                  </a:cxn>
                  <a:cxn ang="0">
                    <a:pos x="connsiteX1" y="connsiteY1"/>
                  </a:cxn>
                  <a:cxn ang="0">
                    <a:pos x="connsiteX2" y="connsiteY2"/>
                  </a:cxn>
                  <a:cxn ang="0">
                    <a:pos x="connsiteX3" y="connsiteY3"/>
                  </a:cxn>
                </a:cxnLst>
                <a:rect l="l" t="t" r="r" b="b"/>
                <a:pathLst>
                  <a:path w="31502" h="27341">
                    <a:moveTo>
                      <a:pt x="238" y="27342"/>
                    </a:moveTo>
                    <a:cubicBezTo>
                      <a:pt x="12039" y="24234"/>
                      <a:pt x="22820" y="18086"/>
                      <a:pt x="31503" y="9510"/>
                    </a:cubicBezTo>
                    <a:lnTo>
                      <a:pt x="31503" y="0"/>
                    </a:lnTo>
                    <a:cubicBezTo>
                      <a:pt x="22812" y="8764"/>
                      <a:pt x="11935" y="15044"/>
                      <a:pt x="0" y="18188"/>
                    </a:cubicBezTo>
                    <a:close/>
                  </a:path>
                </a:pathLst>
              </a:custGeom>
              <a:solidFill>
                <a:srgbClr val="407BFF"/>
              </a:solidFill>
              <a:ln w="5944" cap="flat">
                <a:noFill/>
                <a:prstDash val="solid"/>
                <a:miter/>
              </a:ln>
            </p:spPr>
            <p:txBody>
              <a:bodyPr rtlCol="0" anchor="ctr"/>
              <a:lstStyle/>
              <a:p>
                <a:endParaRPr lang="en-US"/>
              </a:p>
            </p:txBody>
          </p:sp>
        </p:grpSp>
        <p:grpSp>
          <p:nvGrpSpPr>
            <p:cNvPr id="560" name="Graphic 6">
              <a:extLst>
                <a:ext uri="{FF2B5EF4-FFF2-40B4-BE49-F238E27FC236}">
                  <a16:creationId xmlns:a16="http://schemas.microsoft.com/office/drawing/2014/main" id="{148EABD7-D8D7-4B71-BEC9-C43B3A4E02B8}"/>
                </a:ext>
              </a:extLst>
            </p:cNvPr>
            <p:cNvGrpSpPr/>
            <p:nvPr/>
          </p:nvGrpSpPr>
          <p:grpSpPr>
            <a:xfrm>
              <a:off x="6547398" y="1820327"/>
              <a:ext cx="160187" cy="276756"/>
              <a:chOff x="6547398" y="1820327"/>
              <a:chExt cx="160187" cy="276756"/>
            </a:xfrm>
          </p:grpSpPr>
          <p:sp>
            <p:nvSpPr>
              <p:cNvPr id="561" name="Freeform: Shape 560">
                <a:extLst>
                  <a:ext uri="{FF2B5EF4-FFF2-40B4-BE49-F238E27FC236}">
                    <a16:creationId xmlns:a16="http://schemas.microsoft.com/office/drawing/2014/main" id="{EA5AB241-841A-4B91-9567-7E10CA67C0D3}"/>
                  </a:ext>
                </a:extLst>
              </p:cNvPr>
              <p:cNvSpPr/>
              <p:nvPr/>
            </p:nvSpPr>
            <p:spPr>
              <a:xfrm>
                <a:off x="6693969" y="1882485"/>
                <a:ext cx="1907" cy="4695"/>
              </a:xfrm>
              <a:custGeom>
                <a:avLst/>
                <a:gdLst>
                  <a:gd name="connsiteX0" fmla="*/ 1907 w 1907"/>
                  <a:gd name="connsiteY0" fmla="*/ 0 h 4695"/>
                  <a:gd name="connsiteX1" fmla="*/ 1907 w 1907"/>
                  <a:gd name="connsiteY1" fmla="*/ 4696 h 4695"/>
                  <a:gd name="connsiteX2" fmla="*/ 5 w 1907"/>
                  <a:gd name="connsiteY2" fmla="*/ 1843 h 4695"/>
                  <a:gd name="connsiteX3" fmla="*/ 1907 w 1907"/>
                  <a:gd name="connsiteY3" fmla="*/ 0 h 4695"/>
                </a:gdLst>
                <a:ahLst/>
                <a:cxnLst>
                  <a:cxn ang="0">
                    <a:pos x="connsiteX0" y="connsiteY0"/>
                  </a:cxn>
                  <a:cxn ang="0">
                    <a:pos x="connsiteX1" y="connsiteY1"/>
                  </a:cxn>
                  <a:cxn ang="0">
                    <a:pos x="connsiteX2" y="connsiteY2"/>
                  </a:cxn>
                  <a:cxn ang="0">
                    <a:pos x="connsiteX3" y="connsiteY3"/>
                  </a:cxn>
                </a:cxnLst>
                <a:rect l="l" t="t" r="r" b="b"/>
                <a:pathLst>
                  <a:path w="1907" h="4695">
                    <a:moveTo>
                      <a:pt x="1907" y="0"/>
                    </a:moveTo>
                    <a:lnTo>
                      <a:pt x="1907" y="4696"/>
                    </a:lnTo>
                    <a:cubicBezTo>
                      <a:pt x="1907" y="4696"/>
                      <a:pt x="124" y="3031"/>
                      <a:pt x="5" y="1843"/>
                    </a:cubicBezTo>
                    <a:cubicBezTo>
                      <a:pt x="-114" y="654"/>
                      <a:pt x="1907" y="0"/>
                      <a:pt x="1907" y="0"/>
                    </a:cubicBezTo>
                    <a:close/>
                  </a:path>
                </a:pathLst>
              </a:custGeom>
              <a:solidFill>
                <a:srgbClr val="000000"/>
              </a:solidFill>
              <a:ln w="5944"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4CBEFB75-F73C-4A9F-BEE4-55B46AEF3BC0}"/>
                  </a:ext>
                </a:extLst>
              </p:cNvPr>
              <p:cNvSpPr/>
              <p:nvPr/>
            </p:nvSpPr>
            <p:spPr>
              <a:xfrm>
                <a:off x="6680422" y="1881356"/>
                <a:ext cx="24268" cy="23537"/>
              </a:xfrm>
              <a:custGeom>
                <a:avLst/>
                <a:gdLst>
                  <a:gd name="connsiteX0" fmla="*/ 11531 w 24268"/>
                  <a:gd name="connsiteY0" fmla="*/ 0 h 23537"/>
                  <a:gd name="connsiteX1" fmla="*/ 14702 w 24268"/>
                  <a:gd name="connsiteY1" fmla="*/ 6120 h 23537"/>
                  <a:gd name="connsiteX2" fmla="*/ 15157 w 24268"/>
                  <a:gd name="connsiteY2" fmla="*/ 6241 h 23537"/>
                  <a:gd name="connsiteX3" fmla="*/ 24251 w 24268"/>
                  <a:gd name="connsiteY3" fmla="*/ 766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7" y="2566"/>
                      <a:pt x="12136" y="5306"/>
                      <a:pt x="14702" y="6120"/>
                    </a:cubicBezTo>
                    <a:cubicBezTo>
                      <a:pt x="14851" y="6168"/>
                      <a:pt x="15003" y="6208"/>
                      <a:pt x="15157" y="6241"/>
                    </a:cubicBezTo>
                    <a:cubicBezTo>
                      <a:pt x="20269" y="7846"/>
                      <a:pt x="23478" y="6241"/>
                      <a:pt x="24251" y="7667"/>
                    </a:cubicBezTo>
                    <a:cubicBezTo>
                      <a:pt x="25024" y="9094"/>
                      <a:pt x="0" y="23538"/>
                      <a:pt x="0" y="23538"/>
                    </a:cubicBezTo>
                    <a:lnTo>
                      <a:pt x="4755" y="2853"/>
                    </a:lnTo>
                    <a:close/>
                  </a:path>
                </a:pathLst>
              </a:custGeom>
              <a:solidFill>
                <a:srgbClr val="407BFF"/>
              </a:solidFill>
              <a:ln w="5944"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DF7C8955-BA95-44B5-9DDC-675BB5112D84}"/>
                  </a:ext>
                </a:extLst>
              </p:cNvPr>
              <p:cNvSpPr/>
              <p:nvPr/>
            </p:nvSpPr>
            <p:spPr>
              <a:xfrm>
                <a:off x="6680422" y="1881356"/>
                <a:ext cx="24268" cy="23537"/>
              </a:xfrm>
              <a:custGeom>
                <a:avLst/>
                <a:gdLst>
                  <a:gd name="connsiteX0" fmla="*/ 11531 w 24268"/>
                  <a:gd name="connsiteY0" fmla="*/ 0 h 23537"/>
                  <a:gd name="connsiteX1" fmla="*/ 14702 w 24268"/>
                  <a:gd name="connsiteY1" fmla="*/ 6120 h 23537"/>
                  <a:gd name="connsiteX2" fmla="*/ 15157 w 24268"/>
                  <a:gd name="connsiteY2" fmla="*/ 6241 h 23537"/>
                  <a:gd name="connsiteX3" fmla="*/ 24251 w 24268"/>
                  <a:gd name="connsiteY3" fmla="*/ 766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7" y="2566"/>
                      <a:pt x="12136" y="5306"/>
                      <a:pt x="14702" y="6120"/>
                    </a:cubicBezTo>
                    <a:cubicBezTo>
                      <a:pt x="14851" y="6168"/>
                      <a:pt x="15003" y="6208"/>
                      <a:pt x="15157" y="6241"/>
                    </a:cubicBezTo>
                    <a:cubicBezTo>
                      <a:pt x="20269" y="7846"/>
                      <a:pt x="23478" y="6241"/>
                      <a:pt x="24251" y="7667"/>
                    </a:cubicBezTo>
                    <a:cubicBezTo>
                      <a:pt x="25024" y="9094"/>
                      <a:pt x="0" y="23538"/>
                      <a:pt x="0" y="23538"/>
                    </a:cubicBezTo>
                    <a:lnTo>
                      <a:pt x="4755" y="2853"/>
                    </a:lnTo>
                    <a:close/>
                  </a:path>
                </a:pathLst>
              </a:custGeom>
              <a:solidFill>
                <a:srgbClr val="000000">
                  <a:alpha val="30000"/>
                </a:srgbClr>
              </a:solidFill>
              <a:ln w="5944"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E9F07651-85B8-493D-9D09-41C9974F2F23}"/>
                  </a:ext>
                </a:extLst>
              </p:cNvPr>
              <p:cNvSpPr/>
              <p:nvPr/>
            </p:nvSpPr>
            <p:spPr>
              <a:xfrm>
                <a:off x="6573075" y="1822185"/>
                <a:ext cx="116856" cy="252940"/>
              </a:xfrm>
              <a:custGeom>
                <a:avLst/>
                <a:gdLst>
                  <a:gd name="connsiteX0" fmla="*/ 109486 w 116856"/>
                  <a:gd name="connsiteY0" fmla="*/ 252644 h 252940"/>
                  <a:gd name="connsiteX1" fmla="*/ 109486 w 116856"/>
                  <a:gd name="connsiteY1" fmla="*/ 252941 h 252940"/>
                  <a:gd name="connsiteX2" fmla="*/ 106990 w 116856"/>
                  <a:gd name="connsiteY2" fmla="*/ 251514 h 252940"/>
                  <a:gd name="connsiteX3" fmla="*/ 0 w 116856"/>
                  <a:gd name="connsiteY3" fmla="*/ 189579 h 252940"/>
                  <a:gd name="connsiteX4" fmla="*/ 9451 w 116856"/>
                  <a:gd name="connsiteY4" fmla="*/ 3714 h 252940"/>
                  <a:gd name="connsiteX5" fmla="*/ 13136 w 116856"/>
                  <a:gd name="connsiteY5" fmla="*/ 385 h 252940"/>
                  <a:gd name="connsiteX6" fmla="*/ 16762 w 116856"/>
                  <a:gd name="connsiteY6" fmla="*/ 2525 h 252940"/>
                  <a:gd name="connsiteX7" fmla="*/ 116857 w 116856"/>
                  <a:gd name="connsiteY7" fmla="*/ 60359 h 252940"/>
                  <a:gd name="connsiteX8" fmla="*/ 116857 w 116856"/>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56" h="252940">
                    <a:moveTo>
                      <a:pt x="109486" y="252644"/>
                    </a:moveTo>
                    <a:lnTo>
                      <a:pt x="109486" y="252941"/>
                    </a:lnTo>
                    <a:lnTo>
                      <a:pt x="106990" y="251514"/>
                    </a:lnTo>
                    <a:lnTo>
                      <a:pt x="0" y="189579"/>
                    </a:lnTo>
                    <a:lnTo>
                      <a:pt x="9451" y="3714"/>
                    </a:lnTo>
                    <a:cubicBezTo>
                      <a:pt x="9451" y="682"/>
                      <a:pt x="11115" y="-744"/>
                      <a:pt x="13136" y="385"/>
                    </a:cubicBezTo>
                    <a:lnTo>
                      <a:pt x="16762" y="2525"/>
                    </a:lnTo>
                    <a:lnTo>
                      <a:pt x="116857" y="60359"/>
                    </a:lnTo>
                    <a:lnTo>
                      <a:pt x="116857" y="61251"/>
                    </a:lnTo>
                    <a:close/>
                  </a:path>
                </a:pathLst>
              </a:custGeom>
              <a:solidFill>
                <a:srgbClr val="407BFF"/>
              </a:solidFill>
              <a:ln w="5944"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301406E9-FD3B-4172-B889-6BDD913834A0}"/>
                  </a:ext>
                </a:extLst>
              </p:cNvPr>
              <p:cNvSpPr/>
              <p:nvPr/>
            </p:nvSpPr>
            <p:spPr>
              <a:xfrm>
                <a:off x="6573075" y="1822185"/>
                <a:ext cx="116856" cy="252940"/>
              </a:xfrm>
              <a:custGeom>
                <a:avLst/>
                <a:gdLst>
                  <a:gd name="connsiteX0" fmla="*/ 109486 w 116856"/>
                  <a:gd name="connsiteY0" fmla="*/ 252644 h 252940"/>
                  <a:gd name="connsiteX1" fmla="*/ 109486 w 116856"/>
                  <a:gd name="connsiteY1" fmla="*/ 252941 h 252940"/>
                  <a:gd name="connsiteX2" fmla="*/ 106990 w 116856"/>
                  <a:gd name="connsiteY2" fmla="*/ 251514 h 252940"/>
                  <a:gd name="connsiteX3" fmla="*/ 0 w 116856"/>
                  <a:gd name="connsiteY3" fmla="*/ 189579 h 252940"/>
                  <a:gd name="connsiteX4" fmla="*/ 9451 w 116856"/>
                  <a:gd name="connsiteY4" fmla="*/ 3714 h 252940"/>
                  <a:gd name="connsiteX5" fmla="*/ 13136 w 116856"/>
                  <a:gd name="connsiteY5" fmla="*/ 385 h 252940"/>
                  <a:gd name="connsiteX6" fmla="*/ 16762 w 116856"/>
                  <a:gd name="connsiteY6" fmla="*/ 2525 h 252940"/>
                  <a:gd name="connsiteX7" fmla="*/ 116857 w 116856"/>
                  <a:gd name="connsiteY7" fmla="*/ 60359 h 252940"/>
                  <a:gd name="connsiteX8" fmla="*/ 116857 w 116856"/>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56" h="252940">
                    <a:moveTo>
                      <a:pt x="109486" y="252644"/>
                    </a:moveTo>
                    <a:lnTo>
                      <a:pt x="109486" y="252941"/>
                    </a:lnTo>
                    <a:lnTo>
                      <a:pt x="106990" y="251514"/>
                    </a:lnTo>
                    <a:lnTo>
                      <a:pt x="0" y="189579"/>
                    </a:lnTo>
                    <a:lnTo>
                      <a:pt x="9451" y="3714"/>
                    </a:lnTo>
                    <a:cubicBezTo>
                      <a:pt x="9451" y="682"/>
                      <a:pt x="11115" y="-744"/>
                      <a:pt x="13136" y="385"/>
                    </a:cubicBezTo>
                    <a:lnTo>
                      <a:pt x="16762" y="2525"/>
                    </a:lnTo>
                    <a:lnTo>
                      <a:pt x="116857" y="60359"/>
                    </a:lnTo>
                    <a:lnTo>
                      <a:pt x="116857" y="61251"/>
                    </a:lnTo>
                    <a:close/>
                  </a:path>
                </a:pathLst>
              </a:custGeom>
              <a:solidFill>
                <a:srgbClr val="000000">
                  <a:alpha val="20000"/>
                </a:srgbClr>
              </a:solidFill>
              <a:ln w="5944"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18AE082F-BBA0-4777-8509-8970D4D13D6B}"/>
                  </a:ext>
                </a:extLst>
              </p:cNvPr>
              <p:cNvSpPr/>
              <p:nvPr/>
            </p:nvSpPr>
            <p:spPr>
              <a:xfrm>
                <a:off x="6662709" y="1889083"/>
                <a:ext cx="37743" cy="21516"/>
              </a:xfrm>
              <a:custGeom>
                <a:avLst/>
                <a:gdLst>
                  <a:gd name="connsiteX0" fmla="*/ 5290 w 37743"/>
                  <a:gd name="connsiteY0" fmla="*/ 21517 h 21516"/>
                  <a:gd name="connsiteX1" fmla="*/ 0 w 37743"/>
                  <a:gd name="connsiteY1" fmla="*/ 15573 h 21516"/>
                  <a:gd name="connsiteX2" fmla="*/ 26926 w 37743"/>
                  <a:gd name="connsiteY2" fmla="*/ 0 h 21516"/>
                  <a:gd name="connsiteX3" fmla="*/ 37744 w 37743"/>
                  <a:gd name="connsiteY3" fmla="*/ 3210 h 21516"/>
                </a:gdLst>
                <a:ahLst/>
                <a:cxnLst>
                  <a:cxn ang="0">
                    <a:pos x="connsiteX0" y="connsiteY0"/>
                  </a:cxn>
                  <a:cxn ang="0">
                    <a:pos x="connsiteX1" y="connsiteY1"/>
                  </a:cxn>
                  <a:cxn ang="0">
                    <a:pos x="connsiteX2" y="connsiteY2"/>
                  </a:cxn>
                  <a:cxn ang="0">
                    <a:pos x="connsiteX3" y="connsiteY3"/>
                  </a:cxn>
                </a:cxnLst>
                <a:rect l="l" t="t" r="r" b="b"/>
                <a:pathLst>
                  <a:path w="37743" h="21516">
                    <a:moveTo>
                      <a:pt x="5290" y="21517"/>
                    </a:moveTo>
                    <a:lnTo>
                      <a:pt x="0" y="15573"/>
                    </a:lnTo>
                    <a:lnTo>
                      <a:pt x="26926" y="0"/>
                    </a:lnTo>
                    <a:cubicBezTo>
                      <a:pt x="30968" y="3091"/>
                      <a:pt x="34118" y="4696"/>
                      <a:pt x="37744" y="3210"/>
                    </a:cubicBezTo>
                    <a:close/>
                  </a:path>
                </a:pathLst>
              </a:custGeom>
              <a:solidFill>
                <a:srgbClr val="455A64"/>
              </a:solidFill>
              <a:ln w="5944"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9CC4C4C5-6240-492F-BCF7-7CD9A17AF240}"/>
                  </a:ext>
                </a:extLst>
              </p:cNvPr>
              <p:cNvSpPr/>
              <p:nvPr/>
            </p:nvSpPr>
            <p:spPr>
              <a:xfrm>
                <a:off x="6556135" y="1827872"/>
                <a:ext cx="133440" cy="75910"/>
              </a:xfrm>
              <a:custGeom>
                <a:avLst/>
                <a:gdLst>
                  <a:gd name="connsiteX0" fmla="*/ 132133 w 133440"/>
                  <a:gd name="connsiteY0" fmla="*/ 58120 h 75910"/>
                  <a:gd name="connsiteX1" fmla="*/ 32751 w 133440"/>
                  <a:gd name="connsiteY1" fmla="*/ 761 h 75910"/>
                  <a:gd name="connsiteX2" fmla="*/ 26510 w 133440"/>
                  <a:gd name="connsiteY2" fmla="*/ 761 h 75910"/>
                  <a:gd name="connsiteX3" fmla="*/ 0 w 133440"/>
                  <a:gd name="connsiteY3" fmla="*/ 16097 h 75910"/>
                  <a:gd name="connsiteX4" fmla="*/ 100689 w 133440"/>
                  <a:gd name="connsiteY4" fmla="*/ 73752 h 75910"/>
                  <a:gd name="connsiteX5" fmla="*/ 108000 w 133440"/>
                  <a:gd name="connsiteY5" fmla="*/ 75000 h 75910"/>
                  <a:gd name="connsiteX6" fmla="*/ 110794 w 133440"/>
                  <a:gd name="connsiteY6" fmla="*/ 74347 h 75910"/>
                  <a:gd name="connsiteX7" fmla="*/ 133440 w 133440"/>
                  <a:gd name="connsiteY7" fmla="*/ 61270 h 75910"/>
                  <a:gd name="connsiteX8" fmla="*/ 132133 w 133440"/>
                  <a:gd name="connsiteY8" fmla="*/ 58120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910">
                    <a:moveTo>
                      <a:pt x="132133" y="58120"/>
                    </a:moveTo>
                    <a:lnTo>
                      <a:pt x="32751" y="761"/>
                    </a:lnTo>
                    <a:cubicBezTo>
                      <a:pt x="30794" y="-254"/>
                      <a:pt x="28466" y="-254"/>
                      <a:pt x="26510" y="761"/>
                    </a:cubicBezTo>
                    <a:lnTo>
                      <a:pt x="0" y="16097"/>
                    </a:lnTo>
                    <a:lnTo>
                      <a:pt x="100689" y="73752"/>
                    </a:lnTo>
                    <a:cubicBezTo>
                      <a:pt x="103194" y="73133"/>
                      <a:pt x="105843" y="73585"/>
                      <a:pt x="108000" y="75000"/>
                    </a:cubicBezTo>
                    <a:cubicBezTo>
                      <a:pt x="110972" y="77378"/>
                      <a:pt x="110794" y="74347"/>
                      <a:pt x="110794" y="74347"/>
                    </a:cubicBezTo>
                    <a:lnTo>
                      <a:pt x="133440" y="61270"/>
                    </a:lnTo>
                    <a:cubicBezTo>
                      <a:pt x="131657" y="58833"/>
                      <a:pt x="132133" y="58120"/>
                      <a:pt x="132133" y="58120"/>
                    </a:cubicBezTo>
                    <a:close/>
                  </a:path>
                </a:pathLst>
              </a:custGeom>
              <a:solidFill>
                <a:srgbClr val="EBEBEB"/>
              </a:solidFill>
              <a:ln w="5944"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4981179F-3AD5-4491-8AC3-F5A333269401}"/>
                  </a:ext>
                </a:extLst>
              </p:cNvPr>
              <p:cNvSpPr/>
              <p:nvPr/>
            </p:nvSpPr>
            <p:spPr>
              <a:xfrm>
                <a:off x="6653853" y="1902278"/>
                <a:ext cx="12922" cy="193473"/>
              </a:xfrm>
              <a:custGeom>
                <a:avLst/>
                <a:gdLst>
                  <a:gd name="connsiteX0" fmla="*/ 12304 w 12922"/>
                  <a:gd name="connsiteY0" fmla="*/ 7133 h 193473"/>
                  <a:gd name="connsiteX1" fmla="*/ 11293 w 12922"/>
                  <a:gd name="connsiteY1" fmla="*/ 5587 h 193473"/>
                  <a:gd name="connsiteX2" fmla="*/ 12185 w 12922"/>
                  <a:gd name="connsiteY2" fmla="*/ 5052 h 193473"/>
                  <a:gd name="connsiteX3" fmla="*/ 10223 w 12922"/>
                  <a:gd name="connsiteY3" fmla="*/ 1961 h 193473"/>
                  <a:gd name="connsiteX4" fmla="*/ 4814 w 12922"/>
                  <a:gd name="connsiteY4" fmla="*/ 832 h 193473"/>
                  <a:gd name="connsiteX5" fmla="*/ 3982 w 12922"/>
                  <a:gd name="connsiteY5" fmla="*/ 1308 h 193473"/>
                  <a:gd name="connsiteX6" fmla="*/ 0 w 12922"/>
                  <a:gd name="connsiteY6" fmla="*/ 0 h 193473"/>
                  <a:gd name="connsiteX7" fmla="*/ 416 w 12922"/>
                  <a:gd name="connsiteY7" fmla="*/ 186222 h 193473"/>
                  <a:gd name="connsiteX8" fmla="*/ 2912 w 12922"/>
                  <a:gd name="connsiteY8" fmla="*/ 187648 h 193473"/>
                  <a:gd name="connsiteX9" fmla="*/ 4398 w 12922"/>
                  <a:gd name="connsiteY9" fmla="*/ 187648 h 193473"/>
                  <a:gd name="connsiteX10" fmla="*/ 5231 w 12922"/>
                  <a:gd name="connsiteY10" fmla="*/ 187173 h 193473"/>
                  <a:gd name="connsiteX11" fmla="*/ 10580 w 12922"/>
                  <a:gd name="connsiteY11" fmla="*/ 188302 h 193473"/>
                  <a:gd name="connsiteX12" fmla="*/ 12542 w 12922"/>
                  <a:gd name="connsiteY12" fmla="*/ 191393 h 193473"/>
                  <a:gd name="connsiteX13" fmla="*/ 11709 w 12922"/>
                  <a:gd name="connsiteY13" fmla="*/ 191928 h 193473"/>
                  <a:gd name="connsiteX14" fmla="*/ 12660 w 12922"/>
                  <a:gd name="connsiteY14" fmla="*/ 193473 h 19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22" h="193473">
                    <a:moveTo>
                      <a:pt x="12304" y="7133"/>
                    </a:moveTo>
                    <a:cubicBezTo>
                      <a:pt x="11293" y="6538"/>
                      <a:pt x="10818" y="5825"/>
                      <a:pt x="11293" y="5587"/>
                    </a:cubicBezTo>
                    <a:lnTo>
                      <a:pt x="12185" y="5052"/>
                    </a:lnTo>
                    <a:cubicBezTo>
                      <a:pt x="13077" y="4517"/>
                      <a:pt x="12185" y="3150"/>
                      <a:pt x="10223" y="1961"/>
                    </a:cubicBezTo>
                    <a:cubicBezTo>
                      <a:pt x="8654" y="854"/>
                      <a:pt x="6696" y="445"/>
                      <a:pt x="4814" y="832"/>
                    </a:cubicBezTo>
                    <a:lnTo>
                      <a:pt x="3982" y="1308"/>
                    </a:lnTo>
                    <a:cubicBezTo>
                      <a:pt x="3507" y="1605"/>
                      <a:pt x="1724" y="1011"/>
                      <a:pt x="0" y="0"/>
                    </a:cubicBezTo>
                    <a:lnTo>
                      <a:pt x="416" y="186222"/>
                    </a:lnTo>
                    <a:lnTo>
                      <a:pt x="2912" y="187648"/>
                    </a:lnTo>
                    <a:cubicBezTo>
                      <a:pt x="3394" y="187812"/>
                      <a:pt x="3917" y="187812"/>
                      <a:pt x="4398" y="187648"/>
                    </a:cubicBezTo>
                    <a:lnTo>
                      <a:pt x="5231" y="187173"/>
                    </a:lnTo>
                    <a:cubicBezTo>
                      <a:pt x="7093" y="186789"/>
                      <a:pt x="9032" y="187198"/>
                      <a:pt x="10580" y="188302"/>
                    </a:cubicBezTo>
                    <a:cubicBezTo>
                      <a:pt x="12601" y="189491"/>
                      <a:pt x="13493" y="190858"/>
                      <a:pt x="12542" y="191393"/>
                    </a:cubicBezTo>
                    <a:lnTo>
                      <a:pt x="11709" y="191928"/>
                    </a:lnTo>
                    <a:cubicBezTo>
                      <a:pt x="11234" y="191928"/>
                      <a:pt x="11709" y="192879"/>
                      <a:pt x="12660" y="193473"/>
                    </a:cubicBezTo>
                    <a:close/>
                  </a:path>
                </a:pathLst>
              </a:custGeom>
              <a:solidFill>
                <a:srgbClr val="407BFF"/>
              </a:solidFill>
              <a:ln w="5944"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4D986FEC-B036-49D3-B240-9D96B72D32A2}"/>
                  </a:ext>
                </a:extLst>
              </p:cNvPr>
              <p:cNvSpPr/>
              <p:nvPr/>
            </p:nvSpPr>
            <p:spPr>
              <a:xfrm>
                <a:off x="6653853" y="1902278"/>
                <a:ext cx="12922" cy="193473"/>
              </a:xfrm>
              <a:custGeom>
                <a:avLst/>
                <a:gdLst>
                  <a:gd name="connsiteX0" fmla="*/ 12304 w 12922"/>
                  <a:gd name="connsiteY0" fmla="*/ 7133 h 193473"/>
                  <a:gd name="connsiteX1" fmla="*/ 11293 w 12922"/>
                  <a:gd name="connsiteY1" fmla="*/ 5587 h 193473"/>
                  <a:gd name="connsiteX2" fmla="*/ 12185 w 12922"/>
                  <a:gd name="connsiteY2" fmla="*/ 5052 h 193473"/>
                  <a:gd name="connsiteX3" fmla="*/ 10223 w 12922"/>
                  <a:gd name="connsiteY3" fmla="*/ 1961 h 193473"/>
                  <a:gd name="connsiteX4" fmla="*/ 4814 w 12922"/>
                  <a:gd name="connsiteY4" fmla="*/ 832 h 193473"/>
                  <a:gd name="connsiteX5" fmla="*/ 3982 w 12922"/>
                  <a:gd name="connsiteY5" fmla="*/ 1308 h 193473"/>
                  <a:gd name="connsiteX6" fmla="*/ 0 w 12922"/>
                  <a:gd name="connsiteY6" fmla="*/ 0 h 193473"/>
                  <a:gd name="connsiteX7" fmla="*/ 416 w 12922"/>
                  <a:gd name="connsiteY7" fmla="*/ 186222 h 193473"/>
                  <a:gd name="connsiteX8" fmla="*/ 2912 w 12922"/>
                  <a:gd name="connsiteY8" fmla="*/ 187648 h 193473"/>
                  <a:gd name="connsiteX9" fmla="*/ 4398 w 12922"/>
                  <a:gd name="connsiteY9" fmla="*/ 187648 h 193473"/>
                  <a:gd name="connsiteX10" fmla="*/ 5231 w 12922"/>
                  <a:gd name="connsiteY10" fmla="*/ 187173 h 193473"/>
                  <a:gd name="connsiteX11" fmla="*/ 10580 w 12922"/>
                  <a:gd name="connsiteY11" fmla="*/ 188302 h 193473"/>
                  <a:gd name="connsiteX12" fmla="*/ 12542 w 12922"/>
                  <a:gd name="connsiteY12" fmla="*/ 191393 h 193473"/>
                  <a:gd name="connsiteX13" fmla="*/ 11709 w 12922"/>
                  <a:gd name="connsiteY13" fmla="*/ 191928 h 193473"/>
                  <a:gd name="connsiteX14" fmla="*/ 12660 w 12922"/>
                  <a:gd name="connsiteY14" fmla="*/ 193473 h 19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22" h="193473">
                    <a:moveTo>
                      <a:pt x="12304" y="7133"/>
                    </a:moveTo>
                    <a:cubicBezTo>
                      <a:pt x="11293" y="6538"/>
                      <a:pt x="10818" y="5825"/>
                      <a:pt x="11293" y="5587"/>
                    </a:cubicBezTo>
                    <a:lnTo>
                      <a:pt x="12185" y="5052"/>
                    </a:lnTo>
                    <a:cubicBezTo>
                      <a:pt x="13077" y="4517"/>
                      <a:pt x="12185" y="3150"/>
                      <a:pt x="10223" y="1961"/>
                    </a:cubicBezTo>
                    <a:cubicBezTo>
                      <a:pt x="8654" y="854"/>
                      <a:pt x="6696" y="445"/>
                      <a:pt x="4814" y="832"/>
                    </a:cubicBezTo>
                    <a:lnTo>
                      <a:pt x="3982" y="1308"/>
                    </a:lnTo>
                    <a:cubicBezTo>
                      <a:pt x="3507" y="1605"/>
                      <a:pt x="1724" y="1011"/>
                      <a:pt x="0" y="0"/>
                    </a:cubicBezTo>
                    <a:lnTo>
                      <a:pt x="416" y="186222"/>
                    </a:lnTo>
                    <a:lnTo>
                      <a:pt x="2912" y="187648"/>
                    </a:lnTo>
                    <a:cubicBezTo>
                      <a:pt x="3394" y="187812"/>
                      <a:pt x="3917" y="187812"/>
                      <a:pt x="4398" y="187648"/>
                    </a:cubicBezTo>
                    <a:lnTo>
                      <a:pt x="5231" y="187173"/>
                    </a:lnTo>
                    <a:cubicBezTo>
                      <a:pt x="7093" y="186789"/>
                      <a:pt x="9032" y="187198"/>
                      <a:pt x="10580" y="188302"/>
                    </a:cubicBezTo>
                    <a:cubicBezTo>
                      <a:pt x="12601" y="189491"/>
                      <a:pt x="13493" y="190858"/>
                      <a:pt x="12542" y="191393"/>
                    </a:cubicBezTo>
                    <a:lnTo>
                      <a:pt x="11709" y="191928"/>
                    </a:lnTo>
                    <a:cubicBezTo>
                      <a:pt x="11234" y="191928"/>
                      <a:pt x="11709" y="192879"/>
                      <a:pt x="12660" y="193473"/>
                    </a:cubicBezTo>
                    <a:close/>
                  </a:path>
                </a:pathLst>
              </a:custGeom>
              <a:solidFill>
                <a:srgbClr val="FFFFFF">
                  <a:alpha val="25000"/>
                </a:srgbClr>
              </a:solidFill>
              <a:ln w="5944"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1347B2E7-8C61-4515-9767-CE89086B7F45}"/>
                  </a:ext>
                </a:extLst>
              </p:cNvPr>
              <p:cNvSpPr/>
              <p:nvPr/>
            </p:nvSpPr>
            <p:spPr>
              <a:xfrm>
                <a:off x="6547398" y="1842429"/>
                <a:ext cx="109724" cy="247259"/>
              </a:xfrm>
              <a:custGeom>
                <a:avLst/>
                <a:gdLst>
                  <a:gd name="connsiteX0" fmla="*/ 109486 w 109724"/>
                  <a:gd name="connsiteY0" fmla="*/ 247260 h 247259"/>
                  <a:gd name="connsiteX1" fmla="*/ 109486 w 109724"/>
                  <a:gd name="connsiteY1" fmla="*/ 247260 h 247259"/>
                  <a:gd name="connsiteX2" fmla="*/ 106990 w 109724"/>
                  <a:gd name="connsiteY2" fmla="*/ 245833 h 247259"/>
                  <a:gd name="connsiteX3" fmla="*/ 0 w 109724"/>
                  <a:gd name="connsiteY3" fmla="*/ 183958 h 247259"/>
                  <a:gd name="connsiteX4" fmla="*/ 0 w 109724"/>
                  <a:gd name="connsiteY4" fmla="*/ 3680 h 247259"/>
                  <a:gd name="connsiteX5" fmla="*/ 3626 w 109724"/>
                  <a:gd name="connsiteY5" fmla="*/ 410 h 247259"/>
                  <a:gd name="connsiteX6" fmla="*/ 7311 w 109724"/>
                  <a:gd name="connsiteY6" fmla="*/ 2550 h 247259"/>
                  <a:gd name="connsiteX7" fmla="*/ 109724 w 109724"/>
                  <a:gd name="connsiteY7" fmla="*/ 59195 h 24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259">
                    <a:moveTo>
                      <a:pt x="109486" y="247260"/>
                    </a:moveTo>
                    <a:lnTo>
                      <a:pt x="109486" y="247260"/>
                    </a:lnTo>
                    <a:lnTo>
                      <a:pt x="106990" y="245833"/>
                    </a:lnTo>
                    <a:lnTo>
                      <a:pt x="0" y="183958"/>
                    </a:lnTo>
                    <a:lnTo>
                      <a:pt x="0" y="3680"/>
                    </a:lnTo>
                    <a:cubicBezTo>
                      <a:pt x="0" y="708"/>
                      <a:pt x="1605" y="-778"/>
                      <a:pt x="3626" y="410"/>
                    </a:cubicBezTo>
                    <a:lnTo>
                      <a:pt x="7311" y="2550"/>
                    </a:lnTo>
                    <a:lnTo>
                      <a:pt x="109724" y="59195"/>
                    </a:lnTo>
                    <a:close/>
                  </a:path>
                </a:pathLst>
              </a:custGeom>
              <a:solidFill>
                <a:srgbClr val="407BFF"/>
              </a:solidFill>
              <a:ln w="5944"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96B84F3A-84F2-464C-8B6B-62B66B40AB5C}"/>
                  </a:ext>
                </a:extLst>
              </p:cNvPr>
              <p:cNvSpPr/>
              <p:nvPr/>
            </p:nvSpPr>
            <p:spPr>
              <a:xfrm>
                <a:off x="6547398" y="1842429"/>
                <a:ext cx="109724" cy="247259"/>
              </a:xfrm>
              <a:custGeom>
                <a:avLst/>
                <a:gdLst>
                  <a:gd name="connsiteX0" fmla="*/ 109486 w 109724"/>
                  <a:gd name="connsiteY0" fmla="*/ 247260 h 247259"/>
                  <a:gd name="connsiteX1" fmla="*/ 109486 w 109724"/>
                  <a:gd name="connsiteY1" fmla="*/ 247260 h 247259"/>
                  <a:gd name="connsiteX2" fmla="*/ 106990 w 109724"/>
                  <a:gd name="connsiteY2" fmla="*/ 245833 h 247259"/>
                  <a:gd name="connsiteX3" fmla="*/ 0 w 109724"/>
                  <a:gd name="connsiteY3" fmla="*/ 183958 h 247259"/>
                  <a:gd name="connsiteX4" fmla="*/ 0 w 109724"/>
                  <a:gd name="connsiteY4" fmla="*/ 3680 h 247259"/>
                  <a:gd name="connsiteX5" fmla="*/ 3626 w 109724"/>
                  <a:gd name="connsiteY5" fmla="*/ 410 h 247259"/>
                  <a:gd name="connsiteX6" fmla="*/ 7311 w 109724"/>
                  <a:gd name="connsiteY6" fmla="*/ 2550 h 247259"/>
                  <a:gd name="connsiteX7" fmla="*/ 109724 w 109724"/>
                  <a:gd name="connsiteY7" fmla="*/ 59195 h 24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259">
                    <a:moveTo>
                      <a:pt x="109486" y="247260"/>
                    </a:moveTo>
                    <a:lnTo>
                      <a:pt x="109486" y="247260"/>
                    </a:lnTo>
                    <a:lnTo>
                      <a:pt x="106990" y="245833"/>
                    </a:lnTo>
                    <a:lnTo>
                      <a:pt x="0" y="183958"/>
                    </a:lnTo>
                    <a:lnTo>
                      <a:pt x="0" y="3680"/>
                    </a:lnTo>
                    <a:cubicBezTo>
                      <a:pt x="0" y="708"/>
                      <a:pt x="1605" y="-778"/>
                      <a:pt x="3626" y="410"/>
                    </a:cubicBezTo>
                    <a:lnTo>
                      <a:pt x="7311" y="2550"/>
                    </a:lnTo>
                    <a:lnTo>
                      <a:pt x="109724" y="59195"/>
                    </a:lnTo>
                    <a:close/>
                  </a:path>
                </a:pathLst>
              </a:custGeom>
              <a:solidFill>
                <a:srgbClr val="FFFFFF">
                  <a:alpha val="40000"/>
                </a:srgbClr>
              </a:solidFill>
              <a:ln w="5944"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AC220FA3-386E-49E2-BF81-184DCEB8C692}"/>
                  </a:ext>
                </a:extLst>
              </p:cNvPr>
              <p:cNvSpPr/>
              <p:nvPr/>
            </p:nvSpPr>
            <p:spPr>
              <a:xfrm>
                <a:off x="6664849" y="1908400"/>
                <a:ext cx="6657" cy="188683"/>
              </a:xfrm>
              <a:custGeom>
                <a:avLst/>
                <a:gdLst>
                  <a:gd name="connsiteX0" fmla="*/ 0 w 6657"/>
                  <a:gd name="connsiteY0" fmla="*/ 186162 h 188683"/>
                  <a:gd name="connsiteX1" fmla="*/ 0 w 6657"/>
                  <a:gd name="connsiteY1" fmla="*/ 0 h 188683"/>
                  <a:gd name="connsiteX2" fmla="*/ 6657 w 6657"/>
                  <a:gd name="connsiteY2" fmla="*/ 2734 h 188683"/>
                  <a:gd name="connsiteX3" fmla="*/ 6657 w 6657"/>
                  <a:gd name="connsiteY3" fmla="*/ 188540 h 188683"/>
                  <a:gd name="connsiteX4" fmla="*/ 2972 w 6657"/>
                  <a:gd name="connsiteY4" fmla="*/ 188183 h 18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83">
                    <a:moveTo>
                      <a:pt x="0" y="186162"/>
                    </a:moveTo>
                    <a:lnTo>
                      <a:pt x="0" y="0"/>
                    </a:lnTo>
                    <a:lnTo>
                      <a:pt x="6657" y="2734"/>
                    </a:lnTo>
                    <a:lnTo>
                      <a:pt x="6657" y="188540"/>
                    </a:lnTo>
                    <a:cubicBezTo>
                      <a:pt x="5422" y="188816"/>
                      <a:pt x="4131" y="188691"/>
                      <a:pt x="2972" y="188183"/>
                    </a:cubicBezTo>
                    <a:close/>
                  </a:path>
                </a:pathLst>
              </a:custGeom>
              <a:solidFill>
                <a:srgbClr val="407BFF"/>
              </a:solidFill>
              <a:ln w="5944"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2406F37C-B58E-4A16-8552-28C2264C59E4}"/>
                  </a:ext>
                </a:extLst>
              </p:cNvPr>
              <p:cNvSpPr/>
              <p:nvPr/>
            </p:nvSpPr>
            <p:spPr>
              <a:xfrm>
                <a:off x="6664849" y="1908400"/>
                <a:ext cx="6657" cy="188683"/>
              </a:xfrm>
              <a:custGeom>
                <a:avLst/>
                <a:gdLst>
                  <a:gd name="connsiteX0" fmla="*/ 0 w 6657"/>
                  <a:gd name="connsiteY0" fmla="*/ 186162 h 188683"/>
                  <a:gd name="connsiteX1" fmla="*/ 0 w 6657"/>
                  <a:gd name="connsiteY1" fmla="*/ 0 h 188683"/>
                  <a:gd name="connsiteX2" fmla="*/ 6657 w 6657"/>
                  <a:gd name="connsiteY2" fmla="*/ 2734 h 188683"/>
                  <a:gd name="connsiteX3" fmla="*/ 6657 w 6657"/>
                  <a:gd name="connsiteY3" fmla="*/ 188540 h 188683"/>
                  <a:gd name="connsiteX4" fmla="*/ 2972 w 6657"/>
                  <a:gd name="connsiteY4" fmla="*/ 188183 h 18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83">
                    <a:moveTo>
                      <a:pt x="0" y="186162"/>
                    </a:moveTo>
                    <a:lnTo>
                      <a:pt x="0" y="0"/>
                    </a:lnTo>
                    <a:lnTo>
                      <a:pt x="6657" y="2734"/>
                    </a:lnTo>
                    <a:lnTo>
                      <a:pt x="6657" y="188540"/>
                    </a:lnTo>
                    <a:cubicBezTo>
                      <a:pt x="5422" y="188816"/>
                      <a:pt x="4131" y="188691"/>
                      <a:pt x="2972" y="188183"/>
                    </a:cubicBezTo>
                    <a:close/>
                  </a:path>
                </a:pathLst>
              </a:custGeom>
              <a:solidFill>
                <a:srgbClr val="FFFFFF">
                  <a:alpha val="40000"/>
                </a:srgbClr>
              </a:solidFill>
              <a:ln w="5944"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73DCE0AA-CCD9-40C3-9ACB-CBAA7732D441}"/>
                  </a:ext>
                </a:extLst>
              </p:cNvPr>
              <p:cNvSpPr/>
              <p:nvPr/>
            </p:nvSpPr>
            <p:spPr>
              <a:xfrm>
                <a:off x="6671922" y="1889320"/>
                <a:ext cx="35663" cy="206847"/>
              </a:xfrm>
              <a:custGeom>
                <a:avLst/>
                <a:gdLst>
                  <a:gd name="connsiteX0" fmla="*/ 35425 w 35663"/>
                  <a:gd name="connsiteY0" fmla="*/ 185925 h 206847"/>
                  <a:gd name="connsiteX1" fmla="*/ 35425 w 35663"/>
                  <a:gd name="connsiteY1" fmla="*/ 186281 h 206847"/>
                  <a:gd name="connsiteX2" fmla="*/ 35425 w 35663"/>
                  <a:gd name="connsiteY2" fmla="*/ 186281 h 206847"/>
                  <a:gd name="connsiteX3" fmla="*/ 35425 w 35663"/>
                  <a:gd name="connsiteY3" fmla="*/ 186757 h 206847"/>
                  <a:gd name="connsiteX4" fmla="*/ 34831 w 35663"/>
                  <a:gd name="connsiteY4" fmla="*/ 187589 h 206847"/>
                  <a:gd name="connsiteX5" fmla="*/ 34118 w 35663"/>
                  <a:gd name="connsiteY5" fmla="*/ 188362 h 206847"/>
                  <a:gd name="connsiteX6" fmla="*/ 33167 w 35663"/>
                  <a:gd name="connsiteY6" fmla="*/ 189194 h 206847"/>
                  <a:gd name="connsiteX7" fmla="*/ 32572 w 35663"/>
                  <a:gd name="connsiteY7" fmla="*/ 189669 h 206847"/>
                  <a:gd name="connsiteX8" fmla="*/ 32097 w 35663"/>
                  <a:gd name="connsiteY8" fmla="*/ 189966 h 206847"/>
                  <a:gd name="connsiteX9" fmla="*/ 30908 w 35663"/>
                  <a:gd name="connsiteY9" fmla="*/ 190739 h 206847"/>
                  <a:gd name="connsiteX10" fmla="*/ 7786 w 35663"/>
                  <a:gd name="connsiteY10" fmla="*/ 204053 h 206847"/>
                  <a:gd name="connsiteX11" fmla="*/ 0 w 35663"/>
                  <a:gd name="connsiteY11" fmla="*/ 206847 h 206847"/>
                  <a:gd name="connsiteX12" fmla="*/ 0 w 35663"/>
                  <a:gd name="connsiteY12" fmla="*/ 21517 h 206847"/>
                  <a:gd name="connsiteX13" fmla="*/ 35663 w 35663"/>
                  <a:gd name="connsiteY13" fmla="*/ 0 h 206847"/>
                  <a:gd name="connsiteX14" fmla="*/ 35663 w 35663"/>
                  <a:gd name="connsiteY14" fmla="*/ 185865 h 20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6847">
                    <a:moveTo>
                      <a:pt x="35425" y="185925"/>
                    </a:moveTo>
                    <a:cubicBezTo>
                      <a:pt x="35453" y="186042"/>
                      <a:pt x="35453" y="186164"/>
                      <a:pt x="35425" y="186281"/>
                    </a:cubicBezTo>
                    <a:cubicBezTo>
                      <a:pt x="35425" y="186281"/>
                      <a:pt x="35425" y="186281"/>
                      <a:pt x="35425" y="186281"/>
                    </a:cubicBezTo>
                    <a:cubicBezTo>
                      <a:pt x="35436" y="186440"/>
                      <a:pt x="35436" y="186599"/>
                      <a:pt x="35425" y="186757"/>
                    </a:cubicBezTo>
                    <a:cubicBezTo>
                      <a:pt x="35262" y="187057"/>
                      <a:pt x="35062" y="187337"/>
                      <a:pt x="34831" y="187589"/>
                    </a:cubicBezTo>
                    <a:lnTo>
                      <a:pt x="34118" y="188362"/>
                    </a:lnTo>
                    <a:lnTo>
                      <a:pt x="33167" y="189194"/>
                    </a:lnTo>
                    <a:lnTo>
                      <a:pt x="32572" y="189669"/>
                    </a:lnTo>
                    <a:lnTo>
                      <a:pt x="32097" y="189966"/>
                    </a:lnTo>
                    <a:cubicBezTo>
                      <a:pt x="31724" y="190258"/>
                      <a:pt x="31326" y="190517"/>
                      <a:pt x="30908" y="190739"/>
                    </a:cubicBezTo>
                    <a:lnTo>
                      <a:pt x="7786" y="204053"/>
                    </a:lnTo>
                    <a:cubicBezTo>
                      <a:pt x="5402" y="205492"/>
                      <a:pt x="2755" y="206442"/>
                      <a:pt x="0" y="206847"/>
                    </a:cubicBezTo>
                    <a:lnTo>
                      <a:pt x="0" y="21517"/>
                    </a:lnTo>
                    <a:lnTo>
                      <a:pt x="35663" y="0"/>
                    </a:lnTo>
                    <a:lnTo>
                      <a:pt x="35663" y="185865"/>
                    </a:lnTo>
                    <a:close/>
                  </a:path>
                </a:pathLst>
              </a:custGeom>
              <a:solidFill>
                <a:srgbClr val="407BFF"/>
              </a:solidFill>
              <a:ln w="5944"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A6C05DFA-1B56-4E0B-82D7-41E8D328280D}"/>
                  </a:ext>
                </a:extLst>
              </p:cNvPr>
              <p:cNvSpPr/>
              <p:nvPr/>
            </p:nvSpPr>
            <p:spPr>
              <a:xfrm>
                <a:off x="6671922" y="1889320"/>
                <a:ext cx="35663" cy="206847"/>
              </a:xfrm>
              <a:custGeom>
                <a:avLst/>
                <a:gdLst>
                  <a:gd name="connsiteX0" fmla="*/ 35425 w 35663"/>
                  <a:gd name="connsiteY0" fmla="*/ 185925 h 206847"/>
                  <a:gd name="connsiteX1" fmla="*/ 35425 w 35663"/>
                  <a:gd name="connsiteY1" fmla="*/ 186281 h 206847"/>
                  <a:gd name="connsiteX2" fmla="*/ 35425 w 35663"/>
                  <a:gd name="connsiteY2" fmla="*/ 186281 h 206847"/>
                  <a:gd name="connsiteX3" fmla="*/ 35425 w 35663"/>
                  <a:gd name="connsiteY3" fmla="*/ 186757 h 206847"/>
                  <a:gd name="connsiteX4" fmla="*/ 34831 w 35663"/>
                  <a:gd name="connsiteY4" fmla="*/ 187589 h 206847"/>
                  <a:gd name="connsiteX5" fmla="*/ 34118 w 35663"/>
                  <a:gd name="connsiteY5" fmla="*/ 188362 h 206847"/>
                  <a:gd name="connsiteX6" fmla="*/ 33167 w 35663"/>
                  <a:gd name="connsiteY6" fmla="*/ 189194 h 206847"/>
                  <a:gd name="connsiteX7" fmla="*/ 32572 w 35663"/>
                  <a:gd name="connsiteY7" fmla="*/ 189669 h 206847"/>
                  <a:gd name="connsiteX8" fmla="*/ 32097 w 35663"/>
                  <a:gd name="connsiteY8" fmla="*/ 189966 h 206847"/>
                  <a:gd name="connsiteX9" fmla="*/ 30908 w 35663"/>
                  <a:gd name="connsiteY9" fmla="*/ 190739 h 206847"/>
                  <a:gd name="connsiteX10" fmla="*/ 7786 w 35663"/>
                  <a:gd name="connsiteY10" fmla="*/ 204053 h 206847"/>
                  <a:gd name="connsiteX11" fmla="*/ 0 w 35663"/>
                  <a:gd name="connsiteY11" fmla="*/ 206847 h 206847"/>
                  <a:gd name="connsiteX12" fmla="*/ 0 w 35663"/>
                  <a:gd name="connsiteY12" fmla="*/ 21517 h 206847"/>
                  <a:gd name="connsiteX13" fmla="*/ 35663 w 35663"/>
                  <a:gd name="connsiteY13" fmla="*/ 0 h 206847"/>
                  <a:gd name="connsiteX14" fmla="*/ 35663 w 35663"/>
                  <a:gd name="connsiteY14" fmla="*/ 185865 h 20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6847">
                    <a:moveTo>
                      <a:pt x="35425" y="185925"/>
                    </a:moveTo>
                    <a:cubicBezTo>
                      <a:pt x="35453" y="186042"/>
                      <a:pt x="35453" y="186164"/>
                      <a:pt x="35425" y="186281"/>
                    </a:cubicBezTo>
                    <a:cubicBezTo>
                      <a:pt x="35425" y="186281"/>
                      <a:pt x="35425" y="186281"/>
                      <a:pt x="35425" y="186281"/>
                    </a:cubicBezTo>
                    <a:cubicBezTo>
                      <a:pt x="35436" y="186440"/>
                      <a:pt x="35436" y="186599"/>
                      <a:pt x="35425" y="186757"/>
                    </a:cubicBezTo>
                    <a:cubicBezTo>
                      <a:pt x="35262" y="187057"/>
                      <a:pt x="35062" y="187337"/>
                      <a:pt x="34831" y="187589"/>
                    </a:cubicBezTo>
                    <a:lnTo>
                      <a:pt x="34118" y="188362"/>
                    </a:lnTo>
                    <a:lnTo>
                      <a:pt x="33167" y="189194"/>
                    </a:lnTo>
                    <a:lnTo>
                      <a:pt x="32572" y="189669"/>
                    </a:lnTo>
                    <a:lnTo>
                      <a:pt x="32097" y="189966"/>
                    </a:lnTo>
                    <a:cubicBezTo>
                      <a:pt x="31724" y="190258"/>
                      <a:pt x="31326" y="190517"/>
                      <a:pt x="30908" y="190739"/>
                    </a:cubicBezTo>
                    <a:lnTo>
                      <a:pt x="7786" y="204053"/>
                    </a:lnTo>
                    <a:cubicBezTo>
                      <a:pt x="5402" y="205492"/>
                      <a:pt x="2755" y="206442"/>
                      <a:pt x="0" y="206847"/>
                    </a:cubicBezTo>
                    <a:lnTo>
                      <a:pt x="0" y="21517"/>
                    </a:lnTo>
                    <a:lnTo>
                      <a:pt x="35663" y="0"/>
                    </a:lnTo>
                    <a:lnTo>
                      <a:pt x="35663" y="185865"/>
                    </a:lnTo>
                    <a:close/>
                  </a:path>
                </a:pathLst>
              </a:custGeom>
              <a:solidFill>
                <a:srgbClr val="FFFFFF"/>
              </a:solidFill>
              <a:ln w="5944"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E5B06211-6004-49ED-974B-557B5534282A}"/>
                  </a:ext>
                </a:extLst>
              </p:cNvPr>
              <p:cNvSpPr/>
              <p:nvPr/>
            </p:nvSpPr>
            <p:spPr>
              <a:xfrm>
                <a:off x="6671506" y="1905488"/>
                <a:ext cx="35663" cy="43152"/>
              </a:xfrm>
              <a:custGeom>
                <a:avLst/>
                <a:gdLst>
                  <a:gd name="connsiteX0" fmla="*/ 0 w 35663"/>
                  <a:gd name="connsiteY0" fmla="*/ 20744 h 43152"/>
                  <a:gd name="connsiteX1" fmla="*/ 0 w 35663"/>
                  <a:gd name="connsiteY1" fmla="*/ 43152 h 43152"/>
                  <a:gd name="connsiteX2" fmla="*/ 35663 w 35663"/>
                  <a:gd name="connsiteY2" fmla="*/ 22408 h 43152"/>
                  <a:gd name="connsiteX3" fmla="*/ 35663 w 35663"/>
                  <a:gd name="connsiteY3" fmla="*/ 0 h 43152"/>
                  <a:gd name="connsiteX4" fmla="*/ 0 w 35663"/>
                  <a:gd name="connsiteY4" fmla="*/ 20744 h 4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152">
                    <a:moveTo>
                      <a:pt x="0" y="20744"/>
                    </a:moveTo>
                    <a:lnTo>
                      <a:pt x="0" y="43152"/>
                    </a:lnTo>
                    <a:cubicBezTo>
                      <a:pt x="13322" y="39065"/>
                      <a:pt x="25524" y="31967"/>
                      <a:pt x="35663" y="22408"/>
                    </a:cubicBezTo>
                    <a:lnTo>
                      <a:pt x="35663" y="0"/>
                    </a:lnTo>
                    <a:cubicBezTo>
                      <a:pt x="25524" y="9559"/>
                      <a:pt x="13322" y="16657"/>
                      <a:pt x="0" y="20744"/>
                    </a:cubicBezTo>
                    <a:close/>
                  </a:path>
                </a:pathLst>
              </a:custGeom>
              <a:solidFill>
                <a:srgbClr val="FAFAFA"/>
              </a:solidFill>
              <a:ln w="5944"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F6CF8151-2376-4B3F-B4A3-98D7CDB5E2AB}"/>
                  </a:ext>
                </a:extLst>
              </p:cNvPr>
              <p:cNvSpPr/>
              <p:nvPr/>
            </p:nvSpPr>
            <p:spPr>
              <a:xfrm>
                <a:off x="6671506" y="2030369"/>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8A62F7E8-AEE5-4CCA-A888-B0A5A7D275E1}"/>
                  </a:ext>
                </a:extLst>
              </p:cNvPr>
              <p:cNvSpPr/>
              <p:nvPr/>
            </p:nvSpPr>
            <p:spPr>
              <a:xfrm>
                <a:off x="6548646" y="1840516"/>
                <a:ext cx="130646" cy="70448"/>
              </a:xfrm>
              <a:custGeom>
                <a:avLst/>
                <a:gdLst>
                  <a:gd name="connsiteX0" fmla="*/ 130647 w 130646"/>
                  <a:gd name="connsiteY0" fmla="*/ 67528 h 70448"/>
                  <a:gd name="connsiteX1" fmla="*/ 128863 w 130646"/>
                  <a:gd name="connsiteY1" fmla="*/ 64378 h 70448"/>
                  <a:gd name="connsiteX2" fmla="*/ 121196 w 130646"/>
                  <a:gd name="connsiteY2" fmla="*/ 66815 h 70448"/>
                  <a:gd name="connsiteX3" fmla="*/ 120542 w 130646"/>
                  <a:gd name="connsiteY3" fmla="*/ 63783 h 70448"/>
                  <a:gd name="connsiteX4" fmla="*/ 117095 w 130646"/>
                  <a:gd name="connsiteY4" fmla="*/ 60574 h 70448"/>
                  <a:gd name="connsiteX5" fmla="*/ 111804 w 130646"/>
                  <a:gd name="connsiteY5" fmla="*/ 58850 h 70448"/>
                  <a:gd name="connsiteX6" fmla="*/ 111567 w 130646"/>
                  <a:gd name="connsiteY6" fmla="*/ 58850 h 70448"/>
                  <a:gd name="connsiteX7" fmla="*/ 108357 w 130646"/>
                  <a:gd name="connsiteY7" fmla="*/ 59444 h 70448"/>
                  <a:gd name="connsiteX8" fmla="*/ 13255 w 130646"/>
                  <a:gd name="connsiteY8" fmla="*/ 4523 h 70448"/>
                  <a:gd name="connsiteX9" fmla="*/ 9986 w 130646"/>
                  <a:gd name="connsiteY9" fmla="*/ 2680 h 70448"/>
                  <a:gd name="connsiteX10" fmla="*/ 5884 w 130646"/>
                  <a:gd name="connsiteY10" fmla="*/ 303 h 70448"/>
                  <a:gd name="connsiteX11" fmla="*/ 3626 w 130646"/>
                  <a:gd name="connsiteY11" fmla="*/ 303 h 70448"/>
                  <a:gd name="connsiteX12" fmla="*/ 0 w 130646"/>
                  <a:gd name="connsiteY12" fmla="*/ 2442 h 70448"/>
                  <a:gd name="connsiteX13" fmla="*/ 2259 w 130646"/>
                  <a:gd name="connsiteY13" fmla="*/ 2442 h 70448"/>
                  <a:gd name="connsiteX14" fmla="*/ 2259 w 130646"/>
                  <a:gd name="connsiteY14" fmla="*/ 2442 h 70448"/>
                  <a:gd name="connsiteX15" fmla="*/ 13195 w 130646"/>
                  <a:gd name="connsiteY15" fmla="*/ 8743 h 70448"/>
                  <a:gd name="connsiteX16" fmla="*/ 105088 w 130646"/>
                  <a:gd name="connsiteY16" fmla="*/ 61941 h 70448"/>
                  <a:gd name="connsiteX17" fmla="*/ 109070 w 130646"/>
                  <a:gd name="connsiteY17" fmla="*/ 63248 h 70448"/>
                  <a:gd name="connsiteX18" fmla="*/ 109902 w 130646"/>
                  <a:gd name="connsiteY18" fmla="*/ 62773 h 70448"/>
                  <a:gd name="connsiteX19" fmla="*/ 111804 w 130646"/>
                  <a:gd name="connsiteY19" fmla="*/ 62773 h 70448"/>
                  <a:gd name="connsiteX20" fmla="*/ 115311 w 130646"/>
                  <a:gd name="connsiteY20" fmla="*/ 64021 h 70448"/>
                  <a:gd name="connsiteX21" fmla="*/ 117273 w 130646"/>
                  <a:gd name="connsiteY21" fmla="*/ 67112 h 70448"/>
                  <a:gd name="connsiteX22" fmla="*/ 116381 w 130646"/>
                  <a:gd name="connsiteY22" fmla="*/ 67587 h 70448"/>
                  <a:gd name="connsiteX23" fmla="*/ 117392 w 130646"/>
                  <a:gd name="connsiteY23" fmla="*/ 69192 h 70448"/>
                  <a:gd name="connsiteX24" fmla="*/ 119234 w 130646"/>
                  <a:gd name="connsiteY24" fmla="*/ 70203 h 70448"/>
                  <a:gd name="connsiteX25" fmla="*/ 130647 w 130646"/>
                  <a:gd name="connsiteY25" fmla="*/ 67528 h 7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646" h="70448">
                    <a:moveTo>
                      <a:pt x="130647" y="67528"/>
                    </a:moveTo>
                    <a:lnTo>
                      <a:pt x="128863" y="64378"/>
                    </a:lnTo>
                    <a:cubicBezTo>
                      <a:pt x="126558" y="65833"/>
                      <a:pt x="123918" y="66672"/>
                      <a:pt x="121196" y="66815"/>
                    </a:cubicBezTo>
                    <a:cubicBezTo>
                      <a:pt x="121327" y="65759"/>
                      <a:pt x="121097" y="64691"/>
                      <a:pt x="120542" y="63783"/>
                    </a:cubicBezTo>
                    <a:cubicBezTo>
                      <a:pt x="119690" y="62433"/>
                      <a:pt x="118502" y="61327"/>
                      <a:pt x="117095" y="60574"/>
                    </a:cubicBezTo>
                    <a:cubicBezTo>
                      <a:pt x="115465" y="59649"/>
                      <a:pt x="113666" y="59062"/>
                      <a:pt x="111804" y="58850"/>
                    </a:cubicBezTo>
                    <a:lnTo>
                      <a:pt x="111567" y="58850"/>
                    </a:lnTo>
                    <a:cubicBezTo>
                      <a:pt x="110464" y="58771"/>
                      <a:pt x="109359" y="58975"/>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195" y="8743"/>
                    </a:lnTo>
                    <a:lnTo>
                      <a:pt x="105088" y="61941"/>
                    </a:lnTo>
                    <a:cubicBezTo>
                      <a:pt x="106812" y="62951"/>
                      <a:pt x="108595" y="63545"/>
                      <a:pt x="109070" y="63248"/>
                    </a:cubicBezTo>
                    <a:lnTo>
                      <a:pt x="109902" y="62773"/>
                    </a:lnTo>
                    <a:cubicBezTo>
                      <a:pt x="110517" y="62550"/>
                      <a:pt x="111190" y="62550"/>
                      <a:pt x="111804" y="62773"/>
                    </a:cubicBezTo>
                    <a:cubicBezTo>
                      <a:pt x="113041" y="62966"/>
                      <a:pt x="114231" y="63389"/>
                      <a:pt x="115311" y="64021"/>
                    </a:cubicBezTo>
                    <a:cubicBezTo>
                      <a:pt x="117332" y="65210"/>
                      <a:pt x="118164" y="66577"/>
                      <a:pt x="117273" y="67112"/>
                    </a:cubicBezTo>
                    <a:lnTo>
                      <a:pt x="116381" y="67587"/>
                    </a:lnTo>
                    <a:cubicBezTo>
                      <a:pt x="115906" y="67885"/>
                      <a:pt x="116381" y="68598"/>
                      <a:pt x="117392" y="69192"/>
                    </a:cubicBezTo>
                    <a:lnTo>
                      <a:pt x="119234" y="70203"/>
                    </a:lnTo>
                    <a:cubicBezTo>
                      <a:pt x="123245" y="70949"/>
                      <a:pt x="127385" y="69979"/>
                      <a:pt x="130647" y="67528"/>
                    </a:cubicBezTo>
                    <a:close/>
                  </a:path>
                </a:pathLst>
              </a:custGeom>
              <a:solidFill>
                <a:srgbClr val="407BFF"/>
              </a:solidFill>
              <a:ln w="5944"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FB974A67-EDC3-4ABD-8A19-AA3A75DB5611}"/>
                  </a:ext>
                </a:extLst>
              </p:cNvPr>
              <p:cNvSpPr/>
              <p:nvPr/>
            </p:nvSpPr>
            <p:spPr>
              <a:xfrm>
                <a:off x="6548646" y="1840516"/>
                <a:ext cx="130646" cy="70448"/>
              </a:xfrm>
              <a:custGeom>
                <a:avLst/>
                <a:gdLst>
                  <a:gd name="connsiteX0" fmla="*/ 130647 w 130646"/>
                  <a:gd name="connsiteY0" fmla="*/ 67528 h 70448"/>
                  <a:gd name="connsiteX1" fmla="*/ 128863 w 130646"/>
                  <a:gd name="connsiteY1" fmla="*/ 64378 h 70448"/>
                  <a:gd name="connsiteX2" fmla="*/ 121196 w 130646"/>
                  <a:gd name="connsiteY2" fmla="*/ 66815 h 70448"/>
                  <a:gd name="connsiteX3" fmla="*/ 120542 w 130646"/>
                  <a:gd name="connsiteY3" fmla="*/ 63783 h 70448"/>
                  <a:gd name="connsiteX4" fmla="*/ 117095 w 130646"/>
                  <a:gd name="connsiteY4" fmla="*/ 60574 h 70448"/>
                  <a:gd name="connsiteX5" fmla="*/ 111804 w 130646"/>
                  <a:gd name="connsiteY5" fmla="*/ 58850 h 70448"/>
                  <a:gd name="connsiteX6" fmla="*/ 111567 w 130646"/>
                  <a:gd name="connsiteY6" fmla="*/ 58850 h 70448"/>
                  <a:gd name="connsiteX7" fmla="*/ 108357 w 130646"/>
                  <a:gd name="connsiteY7" fmla="*/ 59444 h 70448"/>
                  <a:gd name="connsiteX8" fmla="*/ 13255 w 130646"/>
                  <a:gd name="connsiteY8" fmla="*/ 4523 h 70448"/>
                  <a:gd name="connsiteX9" fmla="*/ 9986 w 130646"/>
                  <a:gd name="connsiteY9" fmla="*/ 2680 h 70448"/>
                  <a:gd name="connsiteX10" fmla="*/ 5884 w 130646"/>
                  <a:gd name="connsiteY10" fmla="*/ 303 h 70448"/>
                  <a:gd name="connsiteX11" fmla="*/ 3626 w 130646"/>
                  <a:gd name="connsiteY11" fmla="*/ 303 h 70448"/>
                  <a:gd name="connsiteX12" fmla="*/ 0 w 130646"/>
                  <a:gd name="connsiteY12" fmla="*/ 2442 h 70448"/>
                  <a:gd name="connsiteX13" fmla="*/ 2259 w 130646"/>
                  <a:gd name="connsiteY13" fmla="*/ 2442 h 70448"/>
                  <a:gd name="connsiteX14" fmla="*/ 2259 w 130646"/>
                  <a:gd name="connsiteY14" fmla="*/ 2442 h 70448"/>
                  <a:gd name="connsiteX15" fmla="*/ 13195 w 130646"/>
                  <a:gd name="connsiteY15" fmla="*/ 8743 h 70448"/>
                  <a:gd name="connsiteX16" fmla="*/ 105088 w 130646"/>
                  <a:gd name="connsiteY16" fmla="*/ 61941 h 70448"/>
                  <a:gd name="connsiteX17" fmla="*/ 109070 w 130646"/>
                  <a:gd name="connsiteY17" fmla="*/ 63248 h 70448"/>
                  <a:gd name="connsiteX18" fmla="*/ 109902 w 130646"/>
                  <a:gd name="connsiteY18" fmla="*/ 62773 h 70448"/>
                  <a:gd name="connsiteX19" fmla="*/ 111804 w 130646"/>
                  <a:gd name="connsiteY19" fmla="*/ 62773 h 70448"/>
                  <a:gd name="connsiteX20" fmla="*/ 115311 w 130646"/>
                  <a:gd name="connsiteY20" fmla="*/ 64021 h 70448"/>
                  <a:gd name="connsiteX21" fmla="*/ 117273 w 130646"/>
                  <a:gd name="connsiteY21" fmla="*/ 67112 h 70448"/>
                  <a:gd name="connsiteX22" fmla="*/ 116381 w 130646"/>
                  <a:gd name="connsiteY22" fmla="*/ 67587 h 70448"/>
                  <a:gd name="connsiteX23" fmla="*/ 117392 w 130646"/>
                  <a:gd name="connsiteY23" fmla="*/ 69192 h 70448"/>
                  <a:gd name="connsiteX24" fmla="*/ 119234 w 130646"/>
                  <a:gd name="connsiteY24" fmla="*/ 70203 h 70448"/>
                  <a:gd name="connsiteX25" fmla="*/ 130647 w 130646"/>
                  <a:gd name="connsiteY25" fmla="*/ 67528 h 7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646" h="70448">
                    <a:moveTo>
                      <a:pt x="130647" y="67528"/>
                    </a:moveTo>
                    <a:lnTo>
                      <a:pt x="128863" y="64378"/>
                    </a:lnTo>
                    <a:cubicBezTo>
                      <a:pt x="126558" y="65833"/>
                      <a:pt x="123918" y="66672"/>
                      <a:pt x="121196" y="66815"/>
                    </a:cubicBezTo>
                    <a:cubicBezTo>
                      <a:pt x="121327" y="65759"/>
                      <a:pt x="121097" y="64691"/>
                      <a:pt x="120542" y="63783"/>
                    </a:cubicBezTo>
                    <a:cubicBezTo>
                      <a:pt x="119690" y="62433"/>
                      <a:pt x="118502" y="61327"/>
                      <a:pt x="117095" y="60574"/>
                    </a:cubicBezTo>
                    <a:cubicBezTo>
                      <a:pt x="115465" y="59649"/>
                      <a:pt x="113666" y="59062"/>
                      <a:pt x="111804" y="58850"/>
                    </a:cubicBezTo>
                    <a:lnTo>
                      <a:pt x="111567" y="58850"/>
                    </a:lnTo>
                    <a:cubicBezTo>
                      <a:pt x="110464" y="58771"/>
                      <a:pt x="109359" y="58975"/>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195" y="8743"/>
                    </a:lnTo>
                    <a:lnTo>
                      <a:pt x="105088" y="61941"/>
                    </a:lnTo>
                    <a:cubicBezTo>
                      <a:pt x="106812" y="62951"/>
                      <a:pt x="108595" y="63545"/>
                      <a:pt x="109070" y="63248"/>
                    </a:cubicBezTo>
                    <a:lnTo>
                      <a:pt x="109902" y="62773"/>
                    </a:lnTo>
                    <a:cubicBezTo>
                      <a:pt x="110517" y="62550"/>
                      <a:pt x="111190" y="62550"/>
                      <a:pt x="111804" y="62773"/>
                    </a:cubicBezTo>
                    <a:cubicBezTo>
                      <a:pt x="113041" y="62966"/>
                      <a:pt x="114231" y="63389"/>
                      <a:pt x="115311" y="64021"/>
                    </a:cubicBezTo>
                    <a:cubicBezTo>
                      <a:pt x="117332" y="65210"/>
                      <a:pt x="118164" y="66577"/>
                      <a:pt x="117273" y="67112"/>
                    </a:cubicBezTo>
                    <a:lnTo>
                      <a:pt x="116381" y="67587"/>
                    </a:lnTo>
                    <a:cubicBezTo>
                      <a:pt x="115906" y="67885"/>
                      <a:pt x="116381" y="68598"/>
                      <a:pt x="117392" y="69192"/>
                    </a:cubicBezTo>
                    <a:lnTo>
                      <a:pt x="119234" y="70203"/>
                    </a:lnTo>
                    <a:cubicBezTo>
                      <a:pt x="123245" y="70949"/>
                      <a:pt x="127385" y="69979"/>
                      <a:pt x="130647" y="67528"/>
                    </a:cubicBezTo>
                    <a:close/>
                  </a:path>
                </a:pathLst>
              </a:custGeom>
              <a:solidFill>
                <a:srgbClr val="FFFFFF">
                  <a:alpha val="60000"/>
                </a:srgbClr>
              </a:solidFill>
              <a:ln w="5944"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289703A0-B963-4560-9305-C3FBD36DF3D5}"/>
                  </a:ext>
                </a:extLst>
              </p:cNvPr>
              <p:cNvSpPr/>
              <p:nvPr/>
            </p:nvSpPr>
            <p:spPr>
              <a:xfrm>
                <a:off x="6583834" y="1820327"/>
                <a:ext cx="123731" cy="87181"/>
              </a:xfrm>
              <a:custGeom>
                <a:avLst/>
                <a:gdLst>
                  <a:gd name="connsiteX0" fmla="*/ 93676 w 123731"/>
                  <a:gd name="connsiteY0" fmla="*/ 84566 h 87181"/>
                  <a:gd name="connsiteX1" fmla="*/ 116797 w 123731"/>
                  <a:gd name="connsiteY1" fmla="*/ 71252 h 87181"/>
                  <a:gd name="connsiteX2" fmla="*/ 117748 w 123731"/>
                  <a:gd name="connsiteY2" fmla="*/ 70657 h 87181"/>
                  <a:gd name="connsiteX3" fmla="*/ 118462 w 123731"/>
                  <a:gd name="connsiteY3" fmla="*/ 70122 h 87181"/>
                  <a:gd name="connsiteX4" fmla="*/ 118462 w 123731"/>
                  <a:gd name="connsiteY4" fmla="*/ 70122 h 87181"/>
                  <a:gd name="connsiteX5" fmla="*/ 109902 w 123731"/>
                  <a:gd name="connsiteY5" fmla="*/ 68815 h 87181"/>
                  <a:gd name="connsiteX6" fmla="*/ 106514 w 123731"/>
                  <a:gd name="connsiteY6" fmla="*/ 65664 h 87181"/>
                  <a:gd name="connsiteX7" fmla="*/ 105920 w 123731"/>
                  <a:gd name="connsiteY7" fmla="*/ 62276 h 87181"/>
                  <a:gd name="connsiteX8" fmla="*/ 105920 w 123731"/>
                  <a:gd name="connsiteY8" fmla="*/ 62276 h 87181"/>
                  <a:gd name="connsiteX9" fmla="*/ 105266 w 123731"/>
                  <a:gd name="connsiteY9" fmla="*/ 61920 h 87181"/>
                  <a:gd name="connsiteX10" fmla="*/ 13255 w 123731"/>
                  <a:gd name="connsiteY10" fmla="*/ 8841 h 87181"/>
                  <a:gd name="connsiteX11" fmla="*/ 7965 w 123731"/>
                  <a:gd name="connsiteY11" fmla="*/ 5809 h 87181"/>
                  <a:gd name="connsiteX12" fmla="*/ 6479 w 123731"/>
                  <a:gd name="connsiteY12" fmla="*/ 4918 h 87181"/>
                  <a:gd name="connsiteX13" fmla="*/ 2021 w 123731"/>
                  <a:gd name="connsiteY13" fmla="*/ 2362 h 87181"/>
                  <a:gd name="connsiteX14" fmla="*/ 0 w 123731"/>
                  <a:gd name="connsiteY14" fmla="*/ 2362 h 87181"/>
                  <a:gd name="connsiteX15" fmla="*/ 1010 w 123731"/>
                  <a:gd name="connsiteY15" fmla="*/ 1768 h 87181"/>
                  <a:gd name="connsiteX16" fmla="*/ 3685 w 123731"/>
                  <a:gd name="connsiteY16" fmla="*/ 222 h 87181"/>
                  <a:gd name="connsiteX17" fmla="*/ 5528 w 123731"/>
                  <a:gd name="connsiteY17" fmla="*/ 222 h 87181"/>
                  <a:gd name="connsiteX18" fmla="*/ 5528 w 123731"/>
                  <a:gd name="connsiteY18" fmla="*/ 222 h 87181"/>
                  <a:gd name="connsiteX19" fmla="*/ 7192 w 123731"/>
                  <a:gd name="connsiteY19" fmla="*/ 1173 h 87181"/>
                  <a:gd name="connsiteX20" fmla="*/ 8203 w 123731"/>
                  <a:gd name="connsiteY20" fmla="*/ 1768 h 87181"/>
                  <a:gd name="connsiteX21" fmla="*/ 9986 w 123731"/>
                  <a:gd name="connsiteY21" fmla="*/ 2778 h 87181"/>
                  <a:gd name="connsiteX22" fmla="*/ 11056 w 123731"/>
                  <a:gd name="connsiteY22" fmla="*/ 3432 h 87181"/>
                  <a:gd name="connsiteX23" fmla="*/ 11828 w 123731"/>
                  <a:gd name="connsiteY23" fmla="*/ 3907 h 87181"/>
                  <a:gd name="connsiteX24" fmla="*/ 13195 w 123731"/>
                  <a:gd name="connsiteY24" fmla="*/ 4680 h 87181"/>
                  <a:gd name="connsiteX25" fmla="*/ 86067 w 123731"/>
                  <a:gd name="connsiteY25" fmla="*/ 46466 h 87181"/>
                  <a:gd name="connsiteX26" fmla="*/ 109427 w 123731"/>
                  <a:gd name="connsiteY26" fmla="*/ 59958 h 87181"/>
                  <a:gd name="connsiteX27" fmla="*/ 111686 w 123731"/>
                  <a:gd name="connsiteY27" fmla="*/ 62217 h 87181"/>
                  <a:gd name="connsiteX28" fmla="*/ 111686 w 123731"/>
                  <a:gd name="connsiteY28" fmla="*/ 62217 h 87181"/>
                  <a:gd name="connsiteX29" fmla="*/ 110853 w 123731"/>
                  <a:gd name="connsiteY29" fmla="*/ 62693 h 87181"/>
                  <a:gd name="connsiteX30" fmla="*/ 112696 w 123731"/>
                  <a:gd name="connsiteY30" fmla="*/ 65843 h 87181"/>
                  <a:gd name="connsiteX31" fmla="*/ 117332 w 123731"/>
                  <a:gd name="connsiteY31" fmla="*/ 66497 h 87181"/>
                  <a:gd name="connsiteX32" fmla="*/ 118343 w 123731"/>
                  <a:gd name="connsiteY32" fmla="*/ 65962 h 87181"/>
                  <a:gd name="connsiteX33" fmla="*/ 119769 w 123731"/>
                  <a:gd name="connsiteY33" fmla="*/ 65962 h 87181"/>
                  <a:gd name="connsiteX34" fmla="*/ 120304 w 123731"/>
                  <a:gd name="connsiteY34" fmla="*/ 66259 h 87181"/>
                  <a:gd name="connsiteX35" fmla="*/ 121493 w 123731"/>
                  <a:gd name="connsiteY35" fmla="*/ 66913 h 87181"/>
                  <a:gd name="connsiteX36" fmla="*/ 122920 w 123731"/>
                  <a:gd name="connsiteY36" fmla="*/ 67745 h 87181"/>
                  <a:gd name="connsiteX37" fmla="*/ 123692 w 123731"/>
                  <a:gd name="connsiteY37" fmla="*/ 69409 h 87181"/>
                  <a:gd name="connsiteX38" fmla="*/ 123692 w 123731"/>
                  <a:gd name="connsiteY38" fmla="*/ 69409 h 87181"/>
                  <a:gd name="connsiteX39" fmla="*/ 123692 w 123731"/>
                  <a:gd name="connsiteY39" fmla="*/ 69884 h 87181"/>
                  <a:gd name="connsiteX40" fmla="*/ 123692 w 123731"/>
                  <a:gd name="connsiteY40" fmla="*/ 69885 h 87181"/>
                  <a:gd name="connsiteX41" fmla="*/ 123692 w 123731"/>
                  <a:gd name="connsiteY41" fmla="*/ 69885 h 87181"/>
                  <a:gd name="connsiteX42" fmla="*/ 123157 w 123731"/>
                  <a:gd name="connsiteY42" fmla="*/ 70657 h 87181"/>
                  <a:gd name="connsiteX43" fmla="*/ 122385 w 123731"/>
                  <a:gd name="connsiteY43" fmla="*/ 71490 h 87181"/>
                  <a:gd name="connsiteX44" fmla="*/ 121434 w 123731"/>
                  <a:gd name="connsiteY44" fmla="*/ 72322 h 87181"/>
                  <a:gd name="connsiteX45" fmla="*/ 120839 w 123731"/>
                  <a:gd name="connsiteY45" fmla="*/ 72738 h 87181"/>
                  <a:gd name="connsiteX46" fmla="*/ 120364 w 123731"/>
                  <a:gd name="connsiteY46" fmla="*/ 73094 h 87181"/>
                  <a:gd name="connsiteX47" fmla="*/ 119175 w 123731"/>
                  <a:gd name="connsiteY47" fmla="*/ 73867 h 87181"/>
                  <a:gd name="connsiteX48" fmla="*/ 96053 w 123731"/>
                  <a:gd name="connsiteY48" fmla="*/ 87181 h 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731" h="87181">
                    <a:moveTo>
                      <a:pt x="93676" y="84566"/>
                    </a:moveTo>
                    <a:lnTo>
                      <a:pt x="116797" y="71252"/>
                    </a:lnTo>
                    <a:lnTo>
                      <a:pt x="117748" y="70657"/>
                    </a:lnTo>
                    <a:lnTo>
                      <a:pt x="118462" y="70122"/>
                    </a:lnTo>
                    <a:lnTo>
                      <a:pt x="118462" y="70122"/>
                    </a:lnTo>
                    <a:cubicBezTo>
                      <a:pt x="115556" y="70976"/>
                      <a:pt x="112421" y="70497"/>
                      <a:pt x="109902" y="68815"/>
                    </a:cubicBezTo>
                    <a:cubicBezTo>
                      <a:pt x="108514" y="68083"/>
                      <a:pt x="107345" y="66996"/>
                      <a:pt x="106514" y="65664"/>
                    </a:cubicBezTo>
                    <a:cubicBezTo>
                      <a:pt x="105883" y="64655"/>
                      <a:pt x="105670" y="63440"/>
                      <a:pt x="105920" y="62276"/>
                    </a:cubicBezTo>
                    <a:lnTo>
                      <a:pt x="105920" y="62276"/>
                    </a:lnTo>
                    <a:lnTo>
                      <a:pt x="105266" y="61920"/>
                    </a:lnTo>
                    <a:lnTo>
                      <a:pt x="13255" y="8841"/>
                    </a:lnTo>
                    <a:cubicBezTo>
                      <a:pt x="13255" y="8841"/>
                      <a:pt x="10877" y="7414"/>
                      <a:pt x="7965" y="5809"/>
                    </a:cubicBezTo>
                    <a:lnTo>
                      <a:pt x="6479" y="4918"/>
                    </a:lnTo>
                    <a:lnTo>
                      <a:pt x="2021" y="2362"/>
                    </a:lnTo>
                    <a:cubicBezTo>
                      <a:pt x="1387" y="2034"/>
                      <a:pt x="634" y="2034"/>
                      <a:pt x="0" y="2362"/>
                    </a:cubicBezTo>
                    <a:lnTo>
                      <a:pt x="1010" y="1768"/>
                    </a:lnTo>
                    <a:lnTo>
                      <a:pt x="3685" y="222"/>
                    </a:lnTo>
                    <a:cubicBezTo>
                      <a:pt x="4264" y="-74"/>
                      <a:pt x="4949" y="-74"/>
                      <a:pt x="5528" y="222"/>
                    </a:cubicBezTo>
                    <a:lnTo>
                      <a:pt x="5528" y="222"/>
                    </a:lnTo>
                    <a:lnTo>
                      <a:pt x="7192" y="1173"/>
                    </a:lnTo>
                    <a:cubicBezTo>
                      <a:pt x="7508" y="1404"/>
                      <a:pt x="7847" y="1603"/>
                      <a:pt x="8203" y="1768"/>
                    </a:cubicBezTo>
                    <a:lnTo>
                      <a:pt x="9986" y="2778"/>
                    </a:lnTo>
                    <a:lnTo>
                      <a:pt x="11056" y="3432"/>
                    </a:lnTo>
                    <a:lnTo>
                      <a:pt x="11828" y="3907"/>
                    </a:lnTo>
                    <a:lnTo>
                      <a:pt x="13195" y="4680"/>
                    </a:lnTo>
                    <a:lnTo>
                      <a:pt x="86067" y="46466"/>
                    </a:lnTo>
                    <a:lnTo>
                      <a:pt x="109427" y="59958"/>
                    </a:lnTo>
                    <a:cubicBezTo>
                      <a:pt x="111091" y="60909"/>
                      <a:pt x="112042" y="61920"/>
                      <a:pt x="111686" y="62217"/>
                    </a:cubicBezTo>
                    <a:lnTo>
                      <a:pt x="111686" y="62217"/>
                    </a:lnTo>
                    <a:lnTo>
                      <a:pt x="110853" y="62693"/>
                    </a:lnTo>
                    <a:cubicBezTo>
                      <a:pt x="109843" y="63287"/>
                      <a:pt x="110853" y="64713"/>
                      <a:pt x="112696" y="65843"/>
                    </a:cubicBezTo>
                    <a:cubicBezTo>
                      <a:pt x="114024" y="66848"/>
                      <a:pt x="115778" y="67095"/>
                      <a:pt x="117332" y="66497"/>
                    </a:cubicBezTo>
                    <a:lnTo>
                      <a:pt x="118343" y="65962"/>
                    </a:lnTo>
                    <a:cubicBezTo>
                      <a:pt x="118794" y="65748"/>
                      <a:pt x="119318" y="65748"/>
                      <a:pt x="119769" y="65962"/>
                    </a:cubicBezTo>
                    <a:lnTo>
                      <a:pt x="120304" y="66259"/>
                    </a:lnTo>
                    <a:lnTo>
                      <a:pt x="121493" y="66913"/>
                    </a:lnTo>
                    <a:lnTo>
                      <a:pt x="122920" y="67745"/>
                    </a:lnTo>
                    <a:cubicBezTo>
                      <a:pt x="123530" y="68055"/>
                      <a:pt x="123849" y="68743"/>
                      <a:pt x="123692" y="69409"/>
                    </a:cubicBezTo>
                    <a:lnTo>
                      <a:pt x="123692" y="69409"/>
                    </a:lnTo>
                    <a:cubicBezTo>
                      <a:pt x="123724" y="69566"/>
                      <a:pt x="123724" y="69728"/>
                      <a:pt x="123692" y="69884"/>
                    </a:cubicBezTo>
                    <a:lnTo>
                      <a:pt x="123692" y="69885"/>
                    </a:lnTo>
                    <a:lnTo>
                      <a:pt x="123692" y="69885"/>
                    </a:lnTo>
                    <a:cubicBezTo>
                      <a:pt x="123535" y="70156"/>
                      <a:pt x="123356" y="70414"/>
                      <a:pt x="123157" y="70657"/>
                    </a:cubicBezTo>
                    <a:cubicBezTo>
                      <a:pt x="122931" y="70963"/>
                      <a:pt x="122672" y="71242"/>
                      <a:pt x="122385" y="71490"/>
                    </a:cubicBezTo>
                    <a:lnTo>
                      <a:pt x="121434" y="72322"/>
                    </a:lnTo>
                    <a:lnTo>
                      <a:pt x="120839" y="72738"/>
                    </a:lnTo>
                    <a:lnTo>
                      <a:pt x="120364" y="73094"/>
                    </a:lnTo>
                    <a:lnTo>
                      <a:pt x="119175" y="73867"/>
                    </a:lnTo>
                    <a:lnTo>
                      <a:pt x="96053" y="87181"/>
                    </a:lnTo>
                    <a:close/>
                  </a:path>
                </a:pathLst>
              </a:custGeom>
              <a:solidFill>
                <a:srgbClr val="407BFF"/>
              </a:solidFill>
              <a:ln w="5944"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CFAD8ECB-F88C-41CD-9483-ADA4EC10F4B2}"/>
                  </a:ext>
                </a:extLst>
              </p:cNvPr>
              <p:cNvSpPr/>
              <p:nvPr/>
            </p:nvSpPr>
            <p:spPr>
              <a:xfrm>
                <a:off x="6583834" y="1820327"/>
                <a:ext cx="123731" cy="87181"/>
              </a:xfrm>
              <a:custGeom>
                <a:avLst/>
                <a:gdLst>
                  <a:gd name="connsiteX0" fmla="*/ 93676 w 123731"/>
                  <a:gd name="connsiteY0" fmla="*/ 84566 h 87181"/>
                  <a:gd name="connsiteX1" fmla="*/ 116797 w 123731"/>
                  <a:gd name="connsiteY1" fmla="*/ 71252 h 87181"/>
                  <a:gd name="connsiteX2" fmla="*/ 117748 w 123731"/>
                  <a:gd name="connsiteY2" fmla="*/ 70657 h 87181"/>
                  <a:gd name="connsiteX3" fmla="*/ 118462 w 123731"/>
                  <a:gd name="connsiteY3" fmla="*/ 70122 h 87181"/>
                  <a:gd name="connsiteX4" fmla="*/ 118462 w 123731"/>
                  <a:gd name="connsiteY4" fmla="*/ 70122 h 87181"/>
                  <a:gd name="connsiteX5" fmla="*/ 109902 w 123731"/>
                  <a:gd name="connsiteY5" fmla="*/ 68815 h 87181"/>
                  <a:gd name="connsiteX6" fmla="*/ 106514 w 123731"/>
                  <a:gd name="connsiteY6" fmla="*/ 65664 h 87181"/>
                  <a:gd name="connsiteX7" fmla="*/ 105920 w 123731"/>
                  <a:gd name="connsiteY7" fmla="*/ 62276 h 87181"/>
                  <a:gd name="connsiteX8" fmla="*/ 105920 w 123731"/>
                  <a:gd name="connsiteY8" fmla="*/ 62276 h 87181"/>
                  <a:gd name="connsiteX9" fmla="*/ 105266 w 123731"/>
                  <a:gd name="connsiteY9" fmla="*/ 61920 h 87181"/>
                  <a:gd name="connsiteX10" fmla="*/ 13255 w 123731"/>
                  <a:gd name="connsiteY10" fmla="*/ 8841 h 87181"/>
                  <a:gd name="connsiteX11" fmla="*/ 7965 w 123731"/>
                  <a:gd name="connsiteY11" fmla="*/ 5809 h 87181"/>
                  <a:gd name="connsiteX12" fmla="*/ 6479 w 123731"/>
                  <a:gd name="connsiteY12" fmla="*/ 4918 h 87181"/>
                  <a:gd name="connsiteX13" fmla="*/ 2021 w 123731"/>
                  <a:gd name="connsiteY13" fmla="*/ 2362 h 87181"/>
                  <a:gd name="connsiteX14" fmla="*/ 0 w 123731"/>
                  <a:gd name="connsiteY14" fmla="*/ 2362 h 87181"/>
                  <a:gd name="connsiteX15" fmla="*/ 1010 w 123731"/>
                  <a:gd name="connsiteY15" fmla="*/ 1768 h 87181"/>
                  <a:gd name="connsiteX16" fmla="*/ 3685 w 123731"/>
                  <a:gd name="connsiteY16" fmla="*/ 222 h 87181"/>
                  <a:gd name="connsiteX17" fmla="*/ 5528 w 123731"/>
                  <a:gd name="connsiteY17" fmla="*/ 222 h 87181"/>
                  <a:gd name="connsiteX18" fmla="*/ 5528 w 123731"/>
                  <a:gd name="connsiteY18" fmla="*/ 222 h 87181"/>
                  <a:gd name="connsiteX19" fmla="*/ 7192 w 123731"/>
                  <a:gd name="connsiteY19" fmla="*/ 1173 h 87181"/>
                  <a:gd name="connsiteX20" fmla="*/ 8203 w 123731"/>
                  <a:gd name="connsiteY20" fmla="*/ 1768 h 87181"/>
                  <a:gd name="connsiteX21" fmla="*/ 9986 w 123731"/>
                  <a:gd name="connsiteY21" fmla="*/ 2778 h 87181"/>
                  <a:gd name="connsiteX22" fmla="*/ 11056 w 123731"/>
                  <a:gd name="connsiteY22" fmla="*/ 3432 h 87181"/>
                  <a:gd name="connsiteX23" fmla="*/ 11828 w 123731"/>
                  <a:gd name="connsiteY23" fmla="*/ 3907 h 87181"/>
                  <a:gd name="connsiteX24" fmla="*/ 13195 w 123731"/>
                  <a:gd name="connsiteY24" fmla="*/ 4680 h 87181"/>
                  <a:gd name="connsiteX25" fmla="*/ 86067 w 123731"/>
                  <a:gd name="connsiteY25" fmla="*/ 46466 h 87181"/>
                  <a:gd name="connsiteX26" fmla="*/ 109427 w 123731"/>
                  <a:gd name="connsiteY26" fmla="*/ 59958 h 87181"/>
                  <a:gd name="connsiteX27" fmla="*/ 111686 w 123731"/>
                  <a:gd name="connsiteY27" fmla="*/ 62217 h 87181"/>
                  <a:gd name="connsiteX28" fmla="*/ 111686 w 123731"/>
                  <a:gd name="connsiteY28" fmla="*/ 62217 h 87181"/>
                  <a:gd name="connsiteX29" fmla="*/ 110853 w 123731"/>
                  <a:gd name="connsiteY29" fmla="*/ 62693 h 87181"/>
                  <a:gd name="connsiteX30" fmla="*/ 112696 w 123731"/>
                  <a:gd name="connsiteY30" fmla="*/ 65843 h 87181"/>
                  <a:gd name="connsiteX31" fmla="*/ 117332 w 123731"/>
                  <a:gd name="connsiteY31" fmla="*/ 66497 h 87181"/>
                  <a:gd name="connsiteX32" fmla="*/ 118343 w 123731"/>
                  <a:gd name="connsiteY32" fmla="*/ 65962 h 87181"/>
                  <a:gd name="connsiteX33" fmla="*/ 119769 w 123731"/>
                  <a:gd name="connsiteY33" fmla="*/ 65962 h 87181"/>
                  <a:gd name="connsiteX34" fmla="*/ 120304 w 123731"/>
                  <a:gd name="connsiteY34" fmla="*/ 66259 h 87181"/>
                  <a:gd name="connsiteX35" fmla="*/ 121493 w 123731"/>
                  <a:gd name="connsiteY35" fmla="*/ 66913 h 87181"/>
                  <a:gd name="connsiteX36" fmla="*/ 122920 w 123731"/>
                  <a:gd name="connsiteY36" fmla="*/ 67745 h 87181"/>
                  <a:gd name="connsiteX37" fmla="*/ 123692 w 123731"/>
                  <a:gd name="connsiteY37" fmla="*/ 69409 h 87181"/>
                  <a:gd name="connsiteX38" fmla="*/ 123692 w 123731"/>
                  <a:gd name="connsiteY38" fmla="*/ 69409 h 87181"/>
                  <a:gd name="connsiteX39" fmla="*/ 123692 w 123731"/>
                  <a:gd name="connsiteY39" fmla="*/ 69884 h 87181"/>
                  <a:gd name="connsiteX40" fmla="*/ 123692 w 123731"/>
                  <a:gd name="connsiteY40" fmla="*/ 69885 h 87181"/>
                  <a:gd name="connsiteX41" fmla="*/ 123692 w 123731"/>
                  <a:gd name="connsiteY41" fmla="*/ 69885 h 87181"/>
                  <a:gd name="connsiteX42" fmla="*/ 123157 w 123731"/>
                  <a:gd name="connsiteY42" fmla="*/ 70657 h 87181"/>
                  <a:gd name="connsiteX43" fmla="*/ 122385 w 123731"/>
                  <a:gd name="connsiteY43" fmla="*/ 71490 h 87181"/>
                  <a:gd name="connsiteX44" fmla="*/ 121434 w 123731"/>
                  <a:gd name="connsiteY44" fmla="*/ 72322 h 87181"/>
                  <a:gd name="connsiteX45" fmla="*/ 120839 w 123731"/>
                  <a:gd name="connsiteY45" fmla="*/ 72738 h 87181"/>
                  <a:gd name="connsiteX46" fmla="*/ 120364 w 123731"/>
                  <a:gd name="connsiteY46" fmla="*/ 73094 h 87181"/>
                  <a:gd name="connsiteX47" fmla="*/ 119175 w 123731"/>
                  <a:gd name="connsiteY47" fmla="*/ 73867 h 87181"/>
                  <a:gd name="connsiteX48" fmla="*/ 96053 w 123731"/>
                  <a:gd name="connsiteY48" fmla="*/ 87181 h 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731" h="87181">
                    <a:moveTo>
                      <a:pt x="93676" y="84566"/>
                    </a:moveTo>
                    <a:lnTo>
                      <a:pt x="116797" y="71252"/>
                    </a:lnTo>
                    <a:lnTo>
                      <a:pt x="117748" y="70657"/>
                    </a:lnTo>
                    <a:lnTo>
                      <a:pt x="118462" y="70122"/>
                    </a:lnTo>
                    <a:lnTo>
                      <a:pt x="118462" y="70122"/>
                    </a:lnTo>
                    <a:cubicBezTo>
                      <a:pt x="115556" y="70976"/>
                      <a:pt x="112421" y="70497"/>
                      <a:pt x="109902" y="68815"/>
                    </a:cubicBezTo>
                    <a:cubicBezTo>
                      <a:pt x="108514" y="68083"/>
                      <a:pt x="107345" y="66996"/>
                      <a:pt x="106514" y="65664"/>
                    </a:cubicBezTo>
                    <a:cubicBezTo>
                      <a:pt x="105883" y="64655"/>
                      <a:pt x="105670" y="63440"/>
                      <a:pt x="105920" y="62276"/>
                    </a:cubicBezTo>
                    <a:lnTo>
                      <a:pt x="105920" y="62276"/>
                    </a:lnTo>
                    <a:lnTo>
                      <a:pt x="105266" y="61920"/>
                    </a:lnTo>
                    <a:lnTo>
                      <a:pt x="13255" y="8841"/>
                    </a:lnTo>
                    <a:cubicBezTo>
                      <a:pt x="13255" y="8841"/>
                      <a:pt x="10877" y="7414"/>
                      <a:pt x="7965" y="5809"/>
                    </a:cubicBezTo>
                    <a:lnTo>
                      <a:pt x="6479" y="4918"/>
                    </a:lnTo>
                    <a:lnTo>
                      <a:pt x="2021" y="2362"/>
                    </a:lnTo>
                    <a:cubicBezTo>
                      <a:pt x="1387" y="2034"/>
                      <a:pt x="634" y="2034"/>
                      <a:pt x="0" y="2362"/>
                    </a:cubicBezTo>
                    <a:lnTo>
                      <a:pt x="1010" y="1768"/>
                    </a:lnTo>
                    <a:lnTo>
                      <a:pt x="3685" y="222"/>
                    </a:lnTo>
                    <a:cubicBezTo>
                      <a:pt x="4264" y="-74"/>
                      <a:pt x="4949" y="-74"/>
                      <a:pt x="5528" y="222"/>
                    </a:cubicBezTo>
                    <a:lnTo>
                      <a:pt x="5528" y="222"/>
                    </a:lnTo>
                    <a:lnTo>
                      <a:pt x="7192" y="1173"/>
                    </a:lnTo>
                    <a:cubicBezTo>
                      <a:pt x="7508" y="1404"/>
                      <a:pt x="7847" y="1603"/>
                      <a:pt x="8203" y="1768"/>
                    </a:cubicBezTo>
                    <a:lnTo>
                      <a:pt x="9986" y="2778"/>
                    </a:lnTo>
                    <a:lnTo>
                      <a:pt x="11056" y="3432"/>
                    </a:lnTo>
                    <a:lnTo>
                      <a:pt x="11828" y="3907"/>
                    </a:lnTo>
                    <a:lnTo>
                      <a:pt x="13195" y="4680"/>
                    </a:lnTo>
                    <a:lnTo>
                      <a:pt x="86067" y="46466"/>
                    </a:lnTo>
                    <a:lnTo>
                      <a:pt x="109427" y="59958"/>
                    </a:lnTo>
                    <a:cubicBezTo>
                      <a:pt x="111091" y="60909"/>
                      <a:pt x="112042" y="61920"/>
                      <a:pt x="111686" y="62217"/>
                    </a:cubicBezTo>
                    <a:lnTo>
                      <a:pt x="111686" y="62217"/>
                    </a:lnTo>
                    <a:lnTo>
                      <a:pt x="110853" y="62693"/>
                    </a:lnTo>
                    <a:cubicBezTo>
                      <a:pt x="109843" y="63287"/>
                      <a:pt x="110853" y="64713"/>
                      <a:pt x="112696" y="65843"/>
                    </a:cubicBezTo>
                    <a:cubicBezTo>
                      <a:pt x="114024" y="66848"/>
                      <a:pt x="115778" y="67095"/>
                      <a:pt x="117332" y="66497"/>
                    </a:cubicBezTo>
                    <a:lnTo>
                      <a:pt x="118343" y="65962"/>
                    </a:lnTo>
                    <a:cubicBezTo>
                      <a:pt x="118794" y="65748"/>
                      <a:pt x="119318" y="65748"/>
                      <a:pt x="119769" y="65962"/>
                    </a:cubicBezTo>
                    <a:lnTo>
                      <a:pt x="120304" y="66259"/>
                    </a:lnTo>
                    <a:lnTo>
                      <a:pt x="121493" y="66913"/>
                    </a:lnTo>
                    <a:lnTo>
                      <a:pt x="122920" y="67745"/>
                    </a:lnTo>
                    <a:cubicBezTo>
                      <a:pt x="123530" y="68055"/>
                      <a:pt x="123849" y="68743"/>
                      <a:pt x="123692" y="69409"/>
                    </a:cubicBezTo>
                    <a:lnTo>
                      <a:pt x="123692" y="69409"/>
                    </a:lnTo>
                    <a:cubicBezTo>
                      <a:pt x="123724" y="69566"/>
                      <a:pt x="123724" y="69728"/>
                      <a:pt x="123692" y="69884"/>
                    </a:cubicBezTo>
                    <a:lnTo>
                      <a:pt x="123692" y="69885"/>
                    </a:lnTo>
                    <a:lnTo>
                      <a:pt x="123692" y="69885"/>
                    </a:lnTo>
                    <a:cubicBezTo>
                      <a:pt x="123535" y="70156"/>
                      <a:pt x="123356" y="70414"/>
                      <a:pt x="123157" y="70657"/>
                    </a:cubicBezTo>
                    <a:cubicBezTo>
                      <a:pt x="122931" y="70963"/>
                      <a:pt x="122672" y="71242"/>
                      <a:pt x="122385" y="71490"/>
                    </a:cubicBezTo>
                    <a:lnTo>
                      <a:pt x="121434" y="72322"/>
                    </a:lnTo>
                    <a:lnTo>
                      <a:pt x="120839" y="72738"/>
                    </a:lnTo>
                    <a:lnTo>
                      <a:pt x="120364" y="73094"/>
                    </a:lnTo>
                    <a:lnTo>
                      <a:pt x="119175" y="73867"/>
                    </a:lnTo>
                    <a:lnTo>
                      <a:pt x="96053" y="87181"/>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582" name="Graphic 6">
              <a:extLst>
                <a:ext uri="{FF2B5EF4-FFF2-40B4-BE49-F238E27FC236}">
                  <a16:creationId xmlns:a16="http://schemas.microsoft.com/office/drawing/2014/main" id="{CDA7B95F-4EDD-4AF5-9291-3A3ECCD5C017}"/>
                </a:ext>
              </a:extLst>
            </p:cNvPr>
            <p:cNvGrpSpPr/>
            <p:nvPr/>
          </p:nvGrpSpPr>
          <p:grpSpPr>
            <a:xfrm>
              <a:off x="6490574" y="1853019"/>
              <a:ext cx="160187" cy="276477"/>
              <a:chOff x="6490574" y="1853019"/>
              <a:chExt cx="160187" cy="276477"/>
            </a:xfrm>
          </p:grpSpPr>
          <p:sp>
            <p:nvSpPr>
              <p:cNvPr id="583" name="Freeform: Shape 582">
                <a:extLst>
                  <a:ext uri="{FF2B5EF4-FFF2-40B4-BE49-F238E27FC236}">
                    <a16:creationId xmlns:a16="http://schemas.microsoft.com/office/drawing/2014/main" id="{90E40875-F3B8-4C75-A7DB-238B88CB592F}"/>
                  </a:ext>
                </a:extLst>
              </p:cNvPr>
              <p:cNvSpPr/>
              <p:nvPr/>
            </p:nvSpPr>
            <p:spPr>
              <a:xfrm>
                <a:off x="6636848" y="1915236"/>
                <a:ext cx="1907" cy="4636"/>
              </a:xfrm>
              <a:custGeom>
                <a:avLst/>
                <a:gdLst>
                  <a:gd name="connsiteX0" fmla="*/ 1907 w 1907"/>
                  <a:gd name="connsiteY0" fmla="*/ 0 h 4636"/>
                  <a:gd name="connsiteX1" fmla="*/ 1907 w 1907"/>
                  <a:gd name="connsiteY1" fmla="*/ 4636 h 4636"/>
                  <a:gd name="connsiteX2" fmla="*/ 5 w 1907"/>
                  <a:gd name="connsiteY2" fmla="*/ 1843 h 4636"/>
                  <a:gd name="connsiteX3" fmla="*/ 1907 w 1907"/>
                  <a:gd name="connsiteY3" fmla="*/ 0 h 4636"/>
                </a:gdLst>
                <a:ahLst/>
                <a:cxnLst>
                  <a:cxn ang="0">
                    <a:pos x="connsiteX0" y="connsiteY0"/>
                  </a:cxn>
                  <a:cxn ang="0">
                    <a:pos x="connsiteX1" y="connsiteY1"/>
                  </a:cxn>
                  <a:cxn ang="0">
                    <a:pos x="connsiteX2" y="connsiteY2"/>
                  </a:cxn>
                  <a:cxn ang="0">
                    <a:pos x="connsiteX3" y="connsiteY3"/>
                  </a:cxn>
                </a:cxnLst>
                <a:rect l="l" t="t" r="r" b="b"/>
                <a:pathLst>
                  <a:path w="1907" h="4636">
                    <a:moveTo>
                      <a:pt x="1907" y="0"/>
                    </a:moveTo>
                    <a:lnTo>
                      <a:pt x="1907" y="4636"/>
                    </a:lnTo>
                    <a:cubicBezTo>
                      <a:pt x="1907" y="4636"/>
                      <a:pt x="124" y="3031"/>
                      <a:pt x="5" y="1843"/>
                    </a:cubicBezTo>
                    <a:cubicBezTo>
                      <a:pt x="-114" y="654"/>
                      <a:pt x="1907" y="0"/>
                      <a:pt x="1907" y="0"/>
                    </a:cubicBezTo>
                    <a:close/>
                  </a:path>
                </a:pathLst>
              </a:custGeom>
              <a:solidFill>
                <a:srgbClr val="000000"/>
              </a:solidFill>
              <a:ln w="5944"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9CC62FED-3602-40CE-8651-CD87A721350A}"/>
                  </a:ext>
                </a:extLst>
              </p:cNvPr>
              <p:cNvSpPr/>
              <p:nvPr/>
            </p:nvSpPr>
            <p:spPr>
              <a:xfrm>
                <a:off x="6623598" y="1914344"/>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000000"/>
              </a:solidFill>
              <a:ln w="5944"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954E90BF-1729-4557-ADB8-E200337F0106}"/>
                  </a:ext>
                </a:extLst>
              </p:cNvPr>
              <p:cNvSpPr/>
              <p:nvPr/>
            </p:nvSpPr>
            <p:spPr>
              <a:xfrm>
                <a:off x="6516252" y="1854911"/>
                <a:ext cx="117035" cy="252965"/>
              </a:xfrm>
              <a:custGeom>
                <a:avLst/>
                <a:gdLst>
                  <a:gd name="connsiteX0" fmla="*/ 109486 w 117035"/>
                  <a:gd name="connsiteY0" fmla="*/ 252669 h 252965"/>
                  <a:gd name="connsiteX1" fmla="*/ 109486 w 117035"/>
                  <a:gd name="connsiteY1" fmla="*/ 252966 h 252965"/>
                  <a:gd name="connsiteX2" fmla="*/ 106990 w 117035"/>
                  <a:gd name="connsiteY2" fmla="*/ 251540 h 252965"/>
                  <a:gd name="connsiteX3" fmla="*/ 0 w 117035"/>
                  <a:gd name="connsiteY3" fmla="*/ 189604 h 252965"/>
                  <a:gd name="connsiteX4" fmla="*/ 9451 w 117035"/>
                  <a:gd name="connsiteY4" fmla="*/ 3679 h 252965"/>
                  <a:gd name="connsiteX5" fmla="*/ 13136 w 117035"/>
                  <a:gd name="connsiteY5" fmla="*/ 410 h 252965"/>
                  <a:gd name="connsiteX6" fmla="*/ 16762 w 117035"/>
                  <a:gd name="connsiteY6" fmla="*/ 2550 h 252965"/>
                  <a:gd name="connsiteX7" fmla="*/ 117035 w 117035"/>
                  <a:gd name="connsiteY7" fmla="*/ 60384 h 252965"/>
                  <a:gd name="connsiteX8" fmla="*/ 117035 w 117035"/>
                  <a:gd name="connsiteY8" fmla="*/ 61276 h 25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5">
                    <a:moveTo>
                      <a:pt x="109486" y="252669"/>
                    </a:moveTo>
                    <a:lnTo>
                      <a:pt x="109486" y="252966"/>
                    </a:lnTo>
                    <a:lnTo>
                      <a:pt x="106990" y="251540"/>
                    </a:lnTo>
                    <a:lnTo>
                      <a:pt x="0" y="189604"/>
                    </a:lnTo>
                    <a:lnTo>
                      <a:pt x="9451" y="3679"/>
                    </a:lnTo>
                    <a:cubicBezTo>
                      <a:pt x="9451" y="708"/>
                      <a:pt x="11115" y="-778"/>
                      <a:pt x="13136" y="410"/>
                    </a:cubicBezTo>
                    <a:lnTo>
                      <a:pt x="16762" y="2550"/>
                    </a:lnTo>
                    <a:lnTo>
                      <a:pt x="117035" y="60384"/>
                    </a:lnTo>
                    <a:lnTo>
                      <a:pt x="117035" y="61276"/>
                    </a:lnTo>
                    <a:close/>
                  </a:path>
                </a:pathLst>
              </a:custGeom>
              <a:solidFill>
                <a:srgbClr val="263238"/>
              </a:solidFill>
              <a:ln w="5944"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00BC83A3-5A69-41B2-8FA4-F10EC9D9A490}"/>
                  </a:ext>
                </a:extLst>
              </p:cNvPr>
              <p:cNvSpPr/>
              <p:nvPr/>
            </p:nvSpPr>
            <p:spPr>
              <a:xfrm>
                <a:off x="6605885" y="1921893"/>
                <a:ext cx="37743" cy="21457"/>
              </a:xfrm>
              <a:custGeom>
                <a:avLst/>
                <a:gdLst>
                  <a:gd name="connsiteX0" fmla="*/ 5290 w 37743"/>
                  <a:gd name="connsiteY0" fmla="*/ 21458 h 21457"/>
                  <a:gd name="connsiteX1" fmla="*/ 0 w 37743"/>
                  <a:gd name="connsiteY1" fmla="*/ 15514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90" y="21458"/>
                    </a:moveTo>
                    <a:lnTo>
                      <a:pt x="0" y="15514"/>
                    </a:lnTo>
                    <a:lnTo>
                      <a:pt x="26926" y="0"/>
                    </a:lnTo>
                    <a:cubicBezTo>
                      <a:pt x="30968" y="3031"/>
                      <a:pt x="34118" y="4696"/>
                      <a:pt x="37744" y="3150"/>
                    </a:cubicBezTo>
                    <a:close/>
                  </a:path>
                </a:pathLst>
              </a:custGeom>
              <a:solidFill>
                <a:srgbClr val="407BFF"/>
              </a:solidFill>
              <a:ln w="5944"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0A7CBCC4-B07A-49D4-A507-2A43ABB5DBD8}"/>
                  </a:ext>
                </a:extLst>
              </p:cNvPr>
              <p:cNvSpPr/>
              <p:nvPr/>
            </p:nvSpPr>
            <p:spPr>
              <a:xfrm>
                <a:off x="6499668" y="1860698"/>
                <a:ext cx="133440" cy="75835"/>
              </a:xfrm>
              <a:custGeom>
                <a:avLst/>
                <a:gdLst>
                  <a:gd name="connsiteX0" fmla="*/ 131776 w 133440"/>
                  <a:gd name="connsiteY0" fmla="*/ 57986 h 75835"/>
                  <a:gd name="connsiteX1" fmla="*/ 32454 w 133440"/>
                  <a:gd name="connsiteY1" fmla="*/ 687 h 75835"/>
                  <a:gd name="connsiteX2" fmla="*/ 26510 w 133440"/>
                  <a:gd name="connsiteY2" fmla="*/ 687 h 75835"/>
                  <a:gd name="connsiteX3" fmla="*/ 0 w 133440"/>
                  <a:gd name="connsiteY3" fmla="*/ 16022 h 75835"/>
                  <a:gd name="connsiteX4" fmla="*/ 100689 w 133440"/>
                  <a:gd name="connsiteY4" fmla="*/ 73618 h 75835"/>
                  <a:gd name="connsiteX5" fmla="*/ 108000 w 133440"/>
                  <a:gd name="connsiteY5" fmla="*/ 74926 h 75835"/>
                  <a:gd name="connsiteX6" fmla="*/ 110794 w 133440"/>
                  <a:gd name="connsiteY6" fmla="*/ 74272 h 75835"/>
                  <a:gd name="connsiteX7" fmla="*/ 133440 w 133440"/>
                  <a:gd name="connsiteY7" fmla="*/ 61195 h 75835"/>
                  <a:gd name="connsiteX8" fmla="*/ 131776 w 133440"/>
                  <a:gd name="connsiteY8" fmla="*/ 57986 h 7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835">
                    <a:moveTo>
                      <a:pt x="131776" y="57986"/>
                    </a:moveTo>
                    <a:lnTo>
                      <a:pt x="32454" y="687"/>
                    </a:lnTo>
                    <a:cubicBezTo>
                      <a:pt x="30578" y="-229"/>
                      <a:pt x="28385" y="-229"/>
                      <a:pt x="26510" y="687"/>
                    </a:cubicBezTo>
                    <a:lnTo>
                      <a:pt x="0" y="16022"/>
                    </a:lnTo>
                    <a:lnTo>
                      <a:pt x="100689" y="73618"/>
                    </a:lnTo>
                    <a:cubicBezTo>
                      <a:pt x="103201" y="72993"/>
                      <a:pt x="105861" y="73469"/>
                      <a:pt x="108000" y="74926"/>
                    </a:cubicBezTo>
                    <a:cubicBezTo>
                      <a:pt x="110972" y="77303"/>
                      <a:pt x="110794" y="74272"/>
                      <a:pt x="110794" y="74272"/>
                    </a:cubicBezTo>
                    <a:lnTo>
                      <a:pt x="133440" y="61195"/>
                    </a:lnTo>
                    <a:cubicBezTo>
                      <a:pt x="131300" y="58699"/>
                      <a:pt x="131776" y="57986"/>
                      <a:pt x="131776" y="57986"/>
                    </a:cubicBezTo>
                    <a:close/>
                  </a:path>
                </a:pathLst>
              </a:custGeom>
              <a:solidFill>
                <a:srgbClr val="EBEBEB"/>
              </a:solidFill>
              <a:ln w="5944"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FF9C4B53-574C-4F75-A666-2A76B2F3E182}"/>
                  </a:ext>
                </a:extLst>
              </p:cNvPr>
              <p:cNvSpPr/>
              <p:nvPr/>
            </p:nvSpPr>
            <p:spPr>
              <a:xfrm>
                <a:off x="6596970" y="1935029"/>
                <a:ext cx="13101" cy="193413"/>
              </a:xfrm>
              <a:custGeom>
                <a:avLst/>
                <a:gdLst>
                  <a:gd name="connsiteX0" fmla="*/ 12244 w 13101"/>
                  <a:gd name="connsiteY0" fmla="*/ 7073 h 193413"/>
                  <a:gd name="connsiteX1" fmla="*/ 11293 w 13101"/>
                  <a:gd name="connsiteY1" fmla="*/ 5528 h 193413"/>
                  <a:gd name="connsiteX2" fmla="*/ 12126 w 13101"/>
                  <a:gd name="connsiteY2" fmla="*/ 5052 h 193413"/>
                  <a:gd name="connsiteX3" fmla="*/ 10164 w 13101"/>
                  <a:gd name="connsiteY3" fmla="*/ 1961 h 193413"/>
                  <a:gd name="connsiteX4" fmla="*/ 4755 w 13101"/>
                  <a:gd name="connsiteY4" fmla="*/ 773 h 193413"/>
                  <a:gd name="connsiteX5" fmla="*/ 3923 w 13101"/>
                  <a:gd name="connsiteY5" fmla="*/ 1248 h 193413"/>
                  <a:gd name="connsiteX6" fmla="*/ 0 w 13101"/>
                  <a:gd name="connsiteY6" fmla="*/ 0 h 193413"/>
                  <a:gd name="connsiteX7" fmla="*/ 594 w 13101"/>
                  <a:gd name="connsiteY7" fmla="*/ 186222 h 193413"/>
                  <a:gd name="connsiteX8" fmla="*/ 3091 w 13101"/>
                  <a:gd name="connsiteY8" fmla="*/ 187648 h 193413"/>
                  <a:gd name="connsiteX9" fmla="*/ 4577 w 13101"/>
                  <a:gd name="connsiteY9" fmla="*/ 187648 h 193413"/>
                  <a:gd name="connsiteX10" fmla="*/ 5409 w 13101"/>
                  <a:gd name="connsiteY10" fmla="*/ 187173 h 193413"/>
                  <a:gd name="connsiteX11" fmla="*/ 10758 w 13101"/>
                  <a:gd name="connsiteY11" fmla="*/ 188302 h 193413"/>
                  <a:gd name="connsiteX12" fmla="*/ 12720 w 13101"/>
                  <a:gd name="connsiteY12" fmla="*/ 191393 h 193413"/>
                  <a:gd name="connsiteX13" fmla="*/ 11888 w 13101"/>
                  <a:gd name="connsiteY13" fmla="*/ 191869 h 193413"/>
                  <a:gd name="connsiteX14" fmla="*/ 12839 w 13101"/>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01" h="193413">
                    <a:moveTo>
                      <a:pt x="12244" y="7073"/>
                    </a:moveTo>
                    <a:cubicBezTo>
                      <a:pt x="11234" y="6479"/>
                      <a:pt x="10758" y="5825"/>
                      <a:pt x="11293" y="5528"/>
                    </a:cubicBezTo>
                    <a:lnTo>
                      <a:pt x="12126" y="5052"/>
                    </a:lnTo>
                    <a:cubicBezTo>
                      <a:pt x="13017" y="4517"/>
                      <a:pt x="12126" y="3091"/>
                      <a:pt x="10164" y="1961"/>
                    </a:cubicBezTo>
                    <a:cubicBezTo>
                      <a:pt x="8598" y="846"/>
                      <a:pt x="6645" y="417"/>
                      <a:pt x="4755" y="773"/>
                    </a:cubicBezTo>
                    <a:lnTo>
                      <a:pt x="3923" y="1248"/>
                    </a:lnTo>
                    <a:cubicBezTo>
                      <a:pt x="3447" y="1545"/>
                      <a:pt x="1664" y="951"/>
                      <a:pt x="0" y="0"/>
                    </a:cubicBezTo>
                    <a:lnTo>
                      <a:pt x="594" y="186222"/>
                    </a:lnTo>
                    <a:lnTo>
                      <a:pt x="3091" y="187648"/>
                    </a:lnTo>
                    <a:cubicBezTo>
                      <a:pt x="3572" y="187816"/>
                      <a:pt x="4096" y="187816"/>
                      <a:pt x="4577" y="187648"/>
                    </a:cubicBezTo>
                    <a:lnTo>
                      <a:pt x="5409" y="187173"/>
                    </a:lnTo>
                    <a:cubicBezTo>
                      <a:pt x="7272" y="186789"/>
                      <a:pt x="9210" y="187198"/>
                      <a:pt x="10758" y="188302"/>
                    </a:cubicBezTo>
                    <a:cubicBezTo>
                      <a:pt x="12779" y="189432"/>
                      <a:pt x="13671" y="190858"/>
                      <a:pt x="12720" y="191393"/>
                    </a:cubicBezTo>
                    <a:lnTo>
                      <a:pt x="11888" y="191869"/>
                    </a:lnTo>
                    <a:cubicBezTo>
                      <a:pt x="11412" y="192166"/>
                      <a:pt x="11888" y="192820"/>
                      <a:pt x="12839" y="193414"/>
                    </a:cubicBezTo>
                    <a:close/>
                  </a:path>
                </a:pathLst>
              </a:custGeom>
              <a:solidFill>
                <a:srgbClr val="263238"/>
              </a:solidFill>
              <a:ln w="5944"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915C5777-A9C5-4605-87BF-BFB2031214EE}"/>
                  </a:ext>
                </a:extLst>
              </p:cNvPr>
              <p:cNvSpPr/>
              <p:nvPr/>
            </p:nvSpPr>
            <p:spPr>
              <a:xfrm>
                <a:off x="6490574" y="1875001"/>
                <a:ext cx="109724" cy="247675"/>
              </a:xfrm>
              <a:custGeom>
                <a:avLst/>
                <a:gdLst>
                  <a:gd name="connsiteX0" fmla="*/ 109486 w 109724"/>
                  <a:gd name="connsiteY0" fmla="*/ 247379 h 247675"/>
                  <a:gd name="connsiteX1" fmla="*/ 109486 w 109724"/>
                  <a:gd name="connsiteY1" fmla="*/ 247676 h 247675"/>
                  <a:gd name="connsiteX2" fmla="*/ 106990 w 109724"/>
                  <a:gd name="connsiteY2" fmla="*/ 246249 h 247675"/>
                  <a:gd name="connsiteX3" fmla="*/ 0 w 109724"/>
                  <a:gd name="connsiteY3" fmla="*/ 184314 h 247675"/>
                  <a:gd name="connsiteX4" fmla="*/ 0 w 109724"/>
                  <a:gd name="connsiteY4" fmla="*/ 3680 h 247675"/>
                  <a:gd name="connsiteX5" fmla="*/ 3626 w 109724"/>
                  <a:gd name="connsiteY5" fmla="*/ 410 h 247675"/>
                  <a:gd name="connsiteX6" fmla="*/ 7311 w 109724"/>
                  <a:gd name="connsiteY6" fmla="*/ 2491 h 247675"/>
                  <a:gd name="connsiteX7" fmla="*/ 109724 w 109724"/>
                  <a:gd name="connsiteY7" fmla="*/ 59136 h 2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675">
                    <a:moveTo>
                      <a:pt x="109486" y="247379"/>
                    </a:moveTo>
                    <a:lnTo>
                      <a:pt x="109486" y="247676"/>
                    </a:lnTo>
                    <a:lnTo>
                      <a:pt x="106990" y="246249"/>
                    </a:lnTo>
                    <a:lnTo>
                      <a:pt x="0" y="184314"/>
                    </a:lnTo>
                    <a:lnTo>
                      <a:pt x="0" y="3680"/>
                    </a:lnTo>
                    <a:cubicBezTo>
                      <a:pt x="0" y="708"/>
                      <a:pt x="1664" y="-778"/>
                      <a:pt x="3626" y="410"/>
                    </a:cubicBezTo>
                    <a:lnTo>
                      <a:pt x="7311" y="2491"/>
                    </a:lnTo>
                    <a:lnTo>
                      <a:pt x="109724" y="59136"/>
                    </a:lnTo>
                    <a:close/>
                  </a:path>
                </a:pathLst>
              </a:custGeom>
              <a:solidFill>
                <a:srgbClr val="37474F"/>
              </a:solidFill>
              <a:ln w="5944"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2A6436D4-8796-45E4-97B1-74C3BD73B3E0}"/>
                  </a:ext>
                </a:extLst>
              </p:cNvPr>
              <p:cNvSpPr/>
              <p:nvPr/>
            </p:nvSpPr>
            <p:spPr>
              <a:xfrm>
                <a:off x="6608025" y="1940854"/>
                <a:ext cx="6657" cy="188642"/>
              </a:xfrm>
              <a:custGeom>
                <a:avLst/>
                <a:gdLst>
                  <a:gd name="connsiteX0" fmla="*/ 0 w 6657"/>
                  <a:gd name="connsiteY0" fmla="*/ 186460 h 188642"/>
                  <a:gd name="connsiteX1" fmla="*/ 0 w 6657"/>
                  <a:gd name="connsiteY1" fmla="*/ 0 h 188642"/>
                  <a:gd name="connsiteX2" fmla="*/ 6657 w 6657"/>
                  <a:gd name="connsiteY2" fmla="*/ 2675 h 188642"/>
                  <a:gd name="connsiteX3" fmla="*/ 6657 w 6657"/>
                  <a:gd name="connsiteY3" fmla="*/ 188540 h 188642"/>
                  <a:gd name="connsiteX4" fmla="*/ 2972 w 6657"/>
                  <a:gd name="connsiteY4" fmla="*/ 188124 h 18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42">
                    <a:moveTo>
                      <a:pt x="0" y="186460"/>
                    </a:moveTo>
                    <a:lnTo>
                      <a:pt x="0" y="0"/>
                    </a:lnTo>
                    <a:lnTo>
                      <a:pt x="6657" y="2675"/>
                    </a:lnTo>
                    <a:lnTo>
                      <a:pt x="6657" y="188540"/>
                    </a:lnTo>
                    <a:cubicBezTo>
                      <a:pt x="5414" y="188763"/>
                      <a:pt x="4134" y="188619"/>
                      <a:pt x="2972" y="188124"/>
                    </a:cubicBezTo>
                    <a:close/>
                  </a:path>
                </a:pathLst>
              </a:custGeom>
              <a:solidFill>
                <a:srgbClr val="37474F"/>
              </a:solidFill>
              <a:ln w="5944"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A969341E-0E7C-43C8-A1CA-C319364746CD}"/>
                  </a:ext>
                </a:extLst>
              </p:cNvPr>
              <p:cNvSpPr/>
              <p:nvPr/>
            </p:nvSpPr>
            <p:spPr>
              <a:xfrm>
                <a:off x="6615098" y="1922071"/>
                <a:ext cx="35663" cy="206847"/>
              </a:xfrm>
              <a:custGeom>
                <a:avLst/>
                <a:gdLst>
                  <a:gd name="connsiteX0" fmla="*/ 35426 w 35663"/>
                  <a:gd name="connsiteY0" fmla="*/ 185865 h 206847"/>
                  <a:gd name="connsiteX1" fmla="*/ 35426 w 35663"/>
                  <a:gd name="connsiteY1" fmla="*/ 186222 h 206847"/>
                  <a:gd name="connsiteX2" fmla="*/ 35426 w 35663"/>
                  <a:gd name="connsiteY2" fmla="*/ 186222 h 206847"/>
                  <a:gd name="connsiteX3" fmla="*/ 35426 w 35663"/>
                  <a:gd name="connsiteY3" fmla="*/ 186757 h 206847"/>
                  <a:gd name="connsiteX4" fmla="*/ 35426 w 35663"/>
                  <a:gd name="connsiteY4" fmla="*/ 186757 h 206847"/>
                  <a:gd name="connsiteX5" fmla="*/ 34831 w 35663"/>
                  <a:gd name="connsiteY5" fmla="*/ 187589 h 206847"/>
                  <a:gd name="connsiteX6" fmla="*/ 34118 w 35663"/>
                  <a:gd name="connsiteY6" fmla="*/ 188362 h 206847"/>
                  <a:gd name="connsiteX7" fmla="*/ 33167 w 35663"/>
                  <a:gd name="connsiteY7" fmla="*/ 189194 h 206847"/>
                  <a:gd name="connsiteX8" fmla="*/ 32572 w 35663"/>
                  <a:gd name="connsiteY8" fmla="*/ 189610 h 206847"/>
                  <a:gd name="connsiteX9" fmla="*/ 32097 w 35663"/>
                  <a:gd name="connsiteY9" fmla="*/ 189967 h 206847"/>
                  <a:gd name="connsiteX10" fmla="*/ 30908 w 35663"/>
                  <a:gd name="connsiteY10" fmla="*/ 190739 h 206847"/>
                  <a:gd name="connsiteX11" fmla="*/ 7786 w 35663"/>
                  <a:gd name="connsiteY11" fmla="*/ 204054 h 206847"/>
                  <a:gd name="connsiteX12" fmla="*/ 0 w 35663"/>
                  <a:gd name="connsiteY12" fmla="*/ 206847 h 206847"/>
                  <a:gd name="connsiteX13" fmla="*/ 0 w 35663"/>
                  <a:gd name="connsiteY13" fmla="*/ 21458 h 206847"/>
                  <a:gd name="connsiteX14" fmla="*/ 35663 w 35663"/>
                  <a:gd name="connsiteY14" fmla="*/ 0 h 206847"/>
                  <a:gd name="connsiteX15" fmla="*/ 35663 w 35663"/>
                  <a:gd name="connsiteY15" fmla="*/ 185806 h 20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6847">
                    <a:moveTo>
                      <a:pt x="35426" y="185865"/>
                    </a:moveTo>
                    <a:lnTo>
                      <a:pt x="35426" y="186222"/>
                    </a:lnTo>
                    <a:cubicBezTo>
                      <a:pt x="35426" y="186222"/>
                      <a:pt x="35426" y="186222"/>
                      <a:pt x="35426" y="186222"/>
                    </a:cubicBezTo>
                    <a:cubicBezTo>
                      <a:pt x="35448" y="186400"/>
                      <a:pt x="35448" y="186579"/>
                      <a:pt x="35426" y="186757"/>
                    </a:cubicBezTo>
                    <a:lnTo>
                      <a:pt x="35426" y="186757"/>
                    </a:lnTo>
                    <a:cubicBezTo>
                      <a:pt x="35268" y="187061"/>
                      <a:pt x="35068" y="187341"/>
                      <a:pt x="34831" y="187589"/>
                    </a:cubicBezTo>
                    <a:lnTo>
                      <a:pt x="34118" y="188362"/>
                    </a:lnTo>
                    <a:lnTo>
                      <a:pt x="33167" y="189194"/>
                    </a:lnTo>
                    <a:lnTo>
                      <a:pt x="32572" y="189610"/>
                    </a:lnTo>
                    <a:lnTo>
                      <a:pt x="32097" y="189967"/>
                    </a:lnTo>
                    <a:lnTo>
                      <a:pt x="30908" y="190739"/>
                    </a:lnTo>
                    <a:lnTo>
                      <a:pt x="7786" y="204054"/>
                    </a:lnTo>
                    <a:cubicBezTo>
                      <a:pt x="5390" y="205466"/>
                      <a:pt x="2748" y="206414"/>
                      <a:pt x="0" y="206847"/>
                    </a:cubicBezTo>
                    <a:lnTo>
                      <a:pt x="0" y="21458"/>
                    </a:lnTo>
                    <a:lnTo>
                      <a:pt x="35663" y="0"/>
                    </a:lnTo>
                    <a:lnTo>
                      <a:pt x="35663" y="185806"/>
                    </a:lnTo>
                    <a:close/>
                  </a:path>
                </a:pathLst>
              </a:custGeom>
              <a:solidFill>
                <a:srgbClr val="455A64"/>
              </a:solidFill>
              <a:ln w="5944"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D95A4B62-8DAA-4BBB-AEC3-6E7F7A24FBF3}"/>
                  </a:ext>
                </a:extLst>
              </p:cNvPr>
              <p:cNvSpPr/>
              <p:nvPr/>
            </p:nvSpPr>
            <p:spPr>
              <a:xfrm>
                <a:off x="6614682" y="1944064"/>
                <a:ext cx="35663" cy="43211"/>
              </a:xfrm>
              <a:custGeom>
                <a:avLst/>
                <a:gdLst>
                  <a:gd name="connsiteX0" fmla="*/ 0 w 35663"/>
                  <a:gd name="connsiteY0" fmla="*/ 20804 h 43211"/>
                  <a:gd name="connsiteX1" fmla="*/ 0 w 35663"/>
                  <a:gd name="connsiteY1" fmla="*/ 43212 h 43211"/>
                  <a:gd name="connsiteX2" fmla="*/ 35663 w 35663"/>
                  <a:gd name="connsiteY2" fmla="*/ 22527 h 43211"/>
                  <a:gd name="connsiteX3" fmla="*/ 35663 w 35663"/>
                  <a:gd name="connsiteY3" fmla="*/ 0 h 43211"/>
                  <a:gd name="connsiteX4" fmla="*/ 0 w 35663"/>
                  <a:gd name="connsiteY4" fmla="*/ 20804 h 43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211">
                    <a:moveTo>
                      <a:pt x="0" y="20804"/>
                    </a:moveTo>
                    <a:lnTo>
                      <a:pt x="0" y="43212"/>
                    </a:lnTo>
                    <a:cubicBezTo>
                      <a:pt x="13307" y="39121"/>
                      <a:pt x="25504" y="32046"/>
                      <a:pt x="35663" y="22527"/>
                    </a:cubicBezTo>
                    <a:lnTo>
                      <a:pt x="35663" y="0"/>
                    </a:lnTo>
                    <a:cubicBezTo>
                      <a:pt x="25516" y="9562"/>
                      <a:pt x="13318" y="16677"/>
                      <a:pt x="0" y="20804"/>
                    </a:cubicBezTo>
                    <a:close/>
                  </a:path>
                </a:pathLst>
              </a:custGeom>
              <a:solidFill>
                <a:srgbClr val="407BFF"/>
              </a:solidFill>
              <a:ln w="5944"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E62CB4D1-5AE5-4EE0-874E-21C281E16D81}"/>
                  </a:ext>
                </a:extLst>
              </p:cNvPr>
              <p:cNvSpPr/>
              <p:nvPr/>
            </p:nvSpPr>
            <p:spPr>
              <a:xfrm>
                <a:off x="6614682" y="1944064"/>
                <a:ext cx="35663" cy="43211"/>
              </a:xfrm>
              <a:custGeom>
                <a:avLst/>
                <a:gdLst>
                  <a:gd name="connsiteX0" fmla="*/ 0 w 35663"/>
                  <a:gd name="connsiteY0" fmla="*/ 20804 h 43211"/>
                  <a:gd name="connsiteX1" fmla="*/ 0 w 35663"/>
                  <a:gd name="connsiteY1" fmla="*/ 43212 h 43211"/>
                  <a:gd name="connsiteX2" fmla="*/ 35663 w 35663"/>
                  <a:gd name="connsiteY2" fmla="*/ 22527 h 43211"/>
                  <a:gd name="connsiteX3" fmla="*/ 35663 w 35663"/>
                  <a:gd name="connsiteY3" fmla="*/ 0 h 43211"/>
                  <a:gd name="connsiteX4" fmla="*/ 0 w 35663"/>
                  <a:gd name="connsiteY4" fmla="*/ 20804 h 43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211">
                    <a:moveTo>
                      <a:pt x="0" y="20804"/>
                    </a:moveTo>
                    <a:lnTo>
                      <a:pt x="0" y="43212"/>
                    </a:lnTo>
                    <a:cubicBezTo>
                      <a:pt x="13307" y="39121"/>
                      <a:pt x="25504" y="32046"/>
                      <a:pt x="35663" y="22527"/>
                    </a:cubicBezTo>
                    <a:lnTo>
                      <a:pt x="35663" y="0"/>
                    </a:lnTo>
                    <a:cubicBezTo>
                      <a:pt x="25516" y="9562"/>
                      <a:pt x="13318" y="16677"/>
                      <a:pt x="0" y="20804"/>
                    </a:cubicBezTo>
                    <a:close/>
                  </a:path>
                </a:pathLst>
              </a:custGeom>
              <a:solidFill>
                <a:srgbClr val="FFFFFF">
                  <a:alpha val="40000"/>
                </a:srgbClr>
              </a:solidFill>
              <a:ln w="5944"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CDE839FB-5D6C-46EA-ACF9-0DE770F044C2}"/>
                  </a:ext>
                </a:extLst>
              </p:cNvPr>
              <p:cNvSpPr/>
              <p:nvPr/>
            </p:nvSpPr>
            <p:spPr>
              <a:xfrm>
                <a:off x="6614682" y="1974853"/>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7" y="24974"/>
                      <a:pt x="25504" y="17900"/>
                      <a:pt x="35663" y="8381"/>
                    </a:cubicBezTo>
                    <a:lnTo>
                      <a:pt x="35663" y="0"/>
                    </a:lnTo>
                    <a:cubicBezTo>
                      <a:pt x="25524" y="9559"/>
                      <a:pt x="13322" y="16657"/>
                      <a:pt x="0" y="20744"/>
                    </a:cubicBezTo>
                    <a:close/>
                  </a:path>
                </a:pathLst>
              </a:custGeom>
              <a:solidFill>
                <a:srgbClr val="407BFF"/>
              </a:solidFill>
              <a:ln w="5944"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4A1514EE-DC6A-4352-B101-600194F17E61}"/>
                  </a:ext>
                </a:extLst>
              </p:cNvPr>
              <p:cNvSpPr/>
              <p:nvPr/>
            </p:nvSpPr>
            <p:spPr>
              <a:xfrm>
                <a:off x="6614682" y="1974853"/>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7" y="24974"/>
                      <a:pt x="25504" y="17900"/>
                      <a:pt x="35663" y="8381"/>
                    </a:cubicBezTo>
                    <a:lnTo>
                      <a:pt x="35663" y="0"/>
                    </a:lnTo>
                    <a:cubicBezTo>
                      <a:pt x="25524" y="9559"/>
                      <a:pt x="13322" y="16657"/>
                      <a:pt x="0" y="20744"/>
                    </a:cubicBezTo>
                    <a:close/>
                  </a:path>
                </a:pathLst>
              </a:custGeom>
              <a:solidFill>
                <a:srgbClr val="FFFFFF">
                  <a:alpha val="40000"/>
                </a:srgbClr>
              </a:solidFill>
              <a:ln w="5944"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8E3780F4-3AA6-45B7-838D-3594FD86562F}"/>
                  </a:ext>
                </a:extLst>
              </p:cNvPr>
              <p:cNvSpPr/>
              <p:nvPr/>
            </p:nvSpPr>
            <p:spPr>
              <a:xfrm>
                <a:off x="6614682" y="2070252"/>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17" y="24938"/>
                      <a:pt x="25520" y="17860"/>
                      <a:pt x="35663" y="8321"/>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F7AF2323-97AC-4D7F-AC2A-98897B3B1350}"/>
                  </a:ext>
                </a:extLst>
              </p:cNvPr>
              <p:cNvSpPr/>
              <p:nvPr/>
            </p:nvSpPr>
            <p:spPr>
              <a:xfrm>
                <a:off x="6614682" y="2070252"/>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17" y="24938"/>
                      <a:pt x="25520" y="17860"/>
                      <a:pt x="35663" y="8321"/>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95F7FEA7-FF12-4A5F-8014-7A3416B959FD}"/>
                  </a:ext>
                </a:extLst>
              </p:cNvPr>
              <p:cNvSpPr/>
              <p:nvPr/>
            </p:nvSpPr>
            <p:spPr>
              <a:xfrm>
                <a:off x="6491703" y="1873207"/>
                <a:ext cx="130765" cy="70345"/>
              </a:xfrm>
              <a:custGeom>
                <a:avLst/>
                <a:gdLst>
                  <a:gd name="connsiteX0" fmla="*/ 130765 w 130765"/>
                  <a:gd name="connsiteY0" fmla="*/ 67587 h 70345"/>
                  <a:gd name="connsiteX1" fmla="*/ 128982 w 130765"/>
                  <a:gd name="connsiteY1" fmla="*/ 64437 h 70345"/>
                  <a:gd name="connsiteX2" fmla="*/ 121315 w 130765"/>
                  <a:gd name="connsiteY2" fmla="*/ 66874 h 70345"/>
                  <a:gd name="connsiteX3" fmla="*/ 120661 w 130765"/>
                  <a:gd name="connsiteY3" fmla="*/ 63843 h 70345"/>
                  <a:gd name="connsiteX4" fmla="*/ 117213 w 130765"/>
                  <a:gd name="connsiteY4" fmla="*/ 60633 h 70345"/>
                  <a:gd name="connsiteX5" fmla="*/ 111983 w 130765"/>
                  <a:gd name="connsiteY5" fmla="*/ 58850 h 70345"/>
                  <a:gd name="connsiteX6" fmla="*/ 111567 w 130765"/>
                  <a:gd name="connsiteY6" fmla="*/ 58850 h 70345"/>
                  <a:gd name="connsiteX7" fmla="*/ 108357 w 130765"/>
                  <a:gd name="connsiteY7" fmla="*/ 59444 h 70345"/>
                  <a:gd name="connsiteX8" fmla="*/ 13255 w 130765"/>
                  <a:gd name="connsiteY8" fmla="*/ 4523 h 70345"/>
                  <a:gd name="connsiteX9" fmla="*/ 9986 w 130765"/>
                  <a:gd name="connsiteY9" fmla="*/ 2680 h 70345"/>
                  <a:gd name="connsiteX10" fmla="*/ 5884 w 130765"/>
                  <a:gd name="connsiteY10" fmla="*/ 303 h 70345"/>
                  <a:gd name="connsiteX11" fmla="*/ 3626 w 130765"/>
                  <a:gd name="connsiteY11" fmla="*/ 303 h 70345"/>
                  <a:gd name="connsiteX12" fmla="*/ 0 w 130765"/>
                  <a:gd name="connsiteY12" fmla="*/ 2383 h 70345"/>
                  <a:gd name="connsiteX13" fmla="*/ 2259 w 130765"/>
                  <a:gd name="connsiteY13" fmla="*/ 2383 h 70345"/>
                  <a:gd name="connsiteX14" fmla="*/ 2259 w 130765"/>
                  <a:gd name="connsiteY14" fmla="*/ 2383 h 70345"/>
                  <a:gd name="connsiteX15" fmla="*/ 13195 w 130765"/>
                  <a:gd name="connsiteY15" fmla="*/ 8684 h 70345"/>
                  <a:gd name="connsiteX16" fmla="*/ 105147 w 130765"/>
                  <a:gd name="connsiteY16" fmla="*/ 61822 h 70345"/>
                  <a:gd name="connsiteX17" fmla="*/ 109130 w 130765"/>
                  <a:gd name="connsiteY17" fmla="*/ 63130 h 70345"/>
                  <a:gd name="connsiteX18" fmla="*/ 110021 w 130765"/>
                  <a:gd name="connsiteY18" fmla="*/ 62594 h 70345"/>
                  <a:gd name="connsiteX19" fmla="*/ 111923 w 130765"/>
                  <a:gd name="connsiteY19" fmla="*/ 62594 h 70345"/>
                  <a:gd name="connsiteX20" fmla="*/ 115371 w 130765"/>
                  <a:gd name="connsiteY20" fmla="*/ 63902 h 70345"/>
                  <a:gd name="connsiteX21" fmla="*/ 117332 w 130765"/>
                  <a:gd name="connsiteY21" fmla="*/ 66993 h 70345"/>
                  <a:gd name="connsiteX22" fmla="*/ 116441 w 130765"/>
                  <a:gd name="connsiteY22" fmla="*/ 67468 h 70345"/>
                  <a:gd name="connsiteX23" fmla="*/ 117451 w 130765"/>
                  <a:gd name="connsiteY23" fmla="*/ 69014 h 70345"/>
                  <a:gd name="connsiteX24" fmla="*/ 119294 w 130765"/>
                  <a:gd name="connsiteY24" fmla="*/ 70084 h 70345"/>
                  <a:gd name="connsiteX25" fmla="*/ 130765 w 130765"/>
                  <a:gd name="connsiteY25" fmla="*/ 67587 h 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45">
                    <a:moveTo>
                      <a:pt x="130765" y="67587"/>
                    </a:moveTo>
                    <a:lnTo>
                      <a:pt x="128982" y="64437"/>
                    </a:lnTo>
                    <a:cubicBezTo>
                      <a:pt x="126663" y="65862"/>
                      <a:pt x="124031" y="66699"/>
                      <a:pt x="121315" y="66874"/>
                    </a:cubicBezTo>
                    <a:cubicBezTo>
                      <a:pt x="121451" y="65819"/>
                      <a:pt x="121220" y="64748"/>
                      <a:pt x="120661" y="63843"/>
                    </a:cubicBezTo>
                    <a:cubicBezTo>
                      <a:pt x="119809" y="62492"/>
                      <a:pt x="118621" y="61386"/>
                      <a:pt x="117213" y="60633"/>
                    </a:cubicBezTo>
                    <a:cubicBezTo>
                      <a:pt x="115605" y="59698"/>
                      <a:pt x="113827" y="59092"/>
                      <a:pt x="111983" y="58850"/>
                    </a:cubicBezTo>
                    <a:lnTo>
                      <a:pt x="111567" y="58850"/>
                    </a:lnTo>
                    <a:cubicBezTo>
                      <a:pt x="110462" y="58745"/>
                      <a:pt x="109350" y="58951"/>
                      <a:pt x="108357" y="59444"/>
                    </a:cubicBezTo>
                    <a:lnTo>
                      <a:pt x="13255" y="4523"/>
                    </a:lnTo>
                    <a:lnTo>
                      <a:pt x="9986" y="2680"/>
                    </a:lnTo>
                    <a:lnTo>
                      <a:pt x="5884" y="303"/>
                    </a:lnTo>
                    <a:cubicBezTo>
                      <a:pt x="5186" y="-101"/>
                      <a:pt x="4325" y="-101"/>
                      <a:pt x="3626" y="303"/>
                    </a:cubicBezTo>
                    <a:lnTo>
                      <a:pt x="0" y="2383"/>
                    </a:lnTo>
                    <a:cubicBezTo>
                      <a:pt x="687" y="1939"/>
                      <a:pt x="1571" y="1939"/>
                      <a:pt x="2259" y="2383"/>
                    </a:cubicBezTo>
                    <a:lnTo>
                      <a:pt x="2259" y="2383"/>
                    </a:lnTo>
                    <a:lnTo>
                      <a:pt x="13195" y="8684"/>
                    </a:lnTo>
                    <a:lnTo>
                      <a:pt x="105147" y="61822"/>
                    </a:lnTo>
                    <a:cubicBezTo>
                      <a:pt x="106323" y="62628"/>
                      <a:pt x="107705" y="63082"/>
                      <a:pt x="109130" y="63130"/>
                    </a:cubicBezTo>
                    <a:lnTo>
                      <a:pt x="110021" y="62594"/>
                    </a:lnTo>
                    <a:cubicBezTo>
                      <a:pt x="110644" y="62428"/>
                      <a:pt x="111300" y="62428"/>
                      <a:pt x="111923" y="62594"/>
                    </a:cubicBezTo>
                    <a:cubicBezTo>
                      <a:pt x="113134" y="62848"/>
                      <a:pt x="114297" y="63290"/>
                      <a:pt x="115371" y="63902"/>
                    </a:cubicBezTo>
                    <a:cubicBezTo>
                      <a:pt x="117392" y="65031"/>
                      <a:pt x="118224" y="66458"/>
                      <a:pt x="117332" y="66993"/>
                    </a:cubicBezTo>
                    <a:lnTo>
                      <a:pt x="116441" y="67468"/>
                    </a:lnTo>
                    <a:cubicBezTo>
                      <a:pt x="115965" y="67468"/>
                      <a:pt x="116441" y="68419"/>
                      <a:pt x="117451" y="69014"/>
                    </a:cubicBezTo>
                    <a:lnTo>
                      <a:pt x="119294" y="70084"/>
                    </a:lnTo>
                    <a:cubicBezTo>
                      <a:pt x="123298" y="70840"/>
                      <a:pt x="127438" y="69939"/>
                      <a:pt x="130765" y="67587"/>
                    </a:cubicBezTo>
                    <a:close/>
                  </a:path>
                </a:pathLst>
              </a:custGeom>
              <a:solidFill>
                <a:srgbClr val="37474F"/>
              </a:solidFill>
              <a:ln w="5944"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B9249115-924A-4E7B-89E3-EA4FF8C76D8D}"/>
                  </a:ext>
                </a:extLst>
              </p:cNvPr>
              <p:cNvSpPr/>
              <p:nvPr/>
            </p:nvSpPr>
            <p:spPr>
              <a:xfrm>
                <a:off x="6527010" y="1853019"/>
                <a:ext cx="123731" cy="87062"/>
              </a:xfrm>
              <a:custGeom>
                <a:avLst/>
                <a:gdLst>
                  <a:gd name="connsiteX0" fmla="*/ 93676 w 123731"/>
                  <a:gd name="connsiteY0" fmla="*/ 84625 h 87062"/>
                  <a:gd name="connsiteX1" fmla="*/ 116797 w 123731"/>
                  <a:gd name="connsiteY1" fmla="*/ 71311 h 87062"/>
                  <a:gd name="connsiteX2" fmla="*/ 117748 w 123731"/>
                  <a:gd name="connsiteY2" fmla="*/ 70717 h 87062"/>
                  <a:gd name="connsiteX3" fmla="*/ 118462 w 123731"/>
                  <a:gd name="connsiteY3" fmla="*/ 70182 h 87062"/>
                  <a:gd name="connsiteX4" fmla="*/ 118462 w 123731"/>
                  <a:gd name="connsiteY4" fmla="*/ 70182 h 87062"/>
                  <a:gd name="connsiteX5" fmla="*/ 109902 w 123731"/>
                  <a:gd name="connsiteY5" fmla="*/ 68874 h 87062"/>
                  <a:gd name="connsiteX6" fmla="*/ 106514 w 123731"/>
                  <a:gd name="connsiteY6" fmla="*/ 65724 h 87062"/>
                  <a:gd name="connsiteX7" fmla="*/ 105920 w 123731"/>
                  <a:gd name="connsiteY7" fmla="*/ 62336 h 87062"/>
                  <a:gd name="connsiteX8" fmla="*/ 105920 w 123731"/>
                  <a:gd name="connsiteY8" fmla="*/ 62336 h 87062"/>
                  <a:gd name="connsiteX9" fmla="*/ 105266 w 123731"/>
                  <a:gd name="connsiteY9" fmla="*/ 61979 h 87062"/>
                  <a:gd name="connsiteX10" fmla="*/ 13255 w 123731"/>
                  <a:gd name="connsiteY10" fmla="*/ 8841 h 87062"/>
                  <a:gd name="connsiteX11" fmla="*/ 8024 w 123731"/>
                  <a:gd name="connsiteY11" fmla="*/ 5809 h 87062"/>
                  <a:gd name="connsiteX12" fmla="*/ 6479 w 123731"/>
                  <a:gd name="connsiteY12" fmla="*/ 4977 h 87062"/>
                  <a:gd name="connsiteX13" fmla="*/ 2021 w 123731"/>
                  <a:gd name="connsiteY13" fmla="*/ 2362 h 87062"/>
                  <a:gd name="connsiteX14" fmla="*/ 0 w 123731"/>
                  <a:gd name="connsiteY14" fmla="*/ 2362 h 87062"/>
                  <a:gd name="connsiteX15" fmla="*/ 1010 w 123731"/>
                  <a:gd name="connsiteY15" fmla="*/ 1768 h 87062"/>
                  <a:gd name="connsiteX16" fmla="*/ 3685 w 123731"/>
                  <a:gd name="connsiteY16" fmla="*/ 222 h 87062"/>
                  <a:gd name="connsiteX17" fmla="*/ 5528 w 123731"/>
                  <a:gd name="connsiteY17" fmla="*/ 222 h 87062"/>
                  <a:gd name="connsiteX18" fmla="*/ 5528 w 123731"/>
                  <a:gd name="connsiteY18" fmla="*/ 222 h 87062"/>
                  <a:gd name="connsiteX19" fmla="*/ 7192 w 123731"/>
                  <a:gd name="connsiteY19" fmla="*/ 1173 h 87062"/>
                  <a:gd name="connsiteX20" fmla="*/ 8203 w 123731"/>
                  <a:gd name="connsiteY20" fmla="*/ 1768 h 87062"/>
                  <a:gd name="connsiteX21" fmla="*/ 9986 w 123731"/>
                  <a:gd name="connsiteY21" fmla="*/ 2778 h 87062"/>
                  <a:gd name="connsiteX22" fmla="*/ 11056 w 123731"/>
                  <a:gd name="connsiteY22" fmla="*/ 3432 h 87062"/>
                  <a:gd name="connsiteX23" fmla="*/ 11828 w 123731"/>
                  <a:gd name="connsiteY23" fmla="*/ 3848 h 87062"/>
                  <a:gd name="connsiteX24" fmla="*/ 13195 w 123731"/>
                  <a:gd name="connsiteY24" fmla="*/ 4621 h 87062"/>
                  <a:gd name="connsiteX25" fmla="*/ 86246 w 123731"/>
                  <a:gd name="connsiteY25" fmla="*/ 46822 h 87062"/>
                  <a:gd name="connsiteX26" fmla="*/ 109427 w 123731"/>
                  <a:gd name="connsiteY26" fmla="*/ 60137 h 87062"/>
                  <a:gd name="connsiteX27" fmla="*/ 111686 w 123731"/>
                  <a:gd name="connsiteY27" fmla="*/ 62395 h 87062"/>
                  <a:gd name="connsiteX28" fmla="*/ 111686 w 123731"/>
                  <a:gd name="connsiteY28" fmla="*/ 62395 h 87062"/>
                  <a:gd name="connsiteX29" fmla="*/ 110913 w 123731"/>
                  <a:gd name="connsiteY29" fmla="*/ 62871 h 87062"/>
                  <a:gd name="connsiteX30" fmla="*/ 112696 w 123731"/>
                  <a:gd name="connsiteY30" fmla="*/ 66021 h 87062"/>
                  <a:gd name="connsiteX31" fmla="*/ 117332 w 123731"/>
                  <a:gd name="connsiteY31" fmla="*/ 66675 h 87062"/>
                  <a:gd name="connsiteX32" fmla="*/ 118343 w 123731"/>
                  <a:gd name="connsiteY32" fmla="*/ 66080 h 87062"/>
                  <a:gd name="connsiteX33" fmla="*/ 119769 w 123731"/>
                  <a:gd name="connsiteY33" fmla="*/ 66080 h 87062"/>
                  <a:gd name="connsiteX34" fmla="*/ 120304 w 123731"/>
                  <a:gd name="connsiteY34" fmla="*/ 66080 h 87062"/>
                  <a:gd name="connsiteX35" fmla="*/ 121493 w 123731"/>
                  <a:gd name="connsiteY35" fmla="*/ 66734 h 87062"/>
                  <a:gd name="connsiteX36" fmla="*/ 122919 w 123731"/>
                  <a:gd name="connsiteY36" fmla="*/ 67566 h 87062"/>
                  <a:gd name="connsiteX37" fmla="*/ 123692 w 123731"/>
                  <a:gd name="connsiteY37" fmla="*/ 69231 h 87062"/>
                  <a:gd name="connsiteX38" fmla="*/ 123692 w 123731"/>
                  <a:gd name="connsiteY38" fmla="*/ 69231 h 87062"/>
                  <a:gd name="connsiteX39" fmla="*/ 123692 w 123731"/>
                  <a:gd name="connsiteY39" fmla="*/ 69706 h 87062"/>
                  <a:gd name="connsiteX40" fmla="*/ 123692 w 123731"/>
                  <a:gd name="connsiteY40" fmla="*/ 69706 h 87062"/>
                  <a:gd name="connsiteX41" fmla="*/ 123157 w 123731"/>
                  <a:gd name="connsiteY41" fmla="*/ 70538 h 87062"/>
                  <a:gd name="connsiteX42" fmla="*/ 122385 w 123731"/>
                  <a:gd name="connsiteY42" fmla="*/ 71371 h 87062"/>
                  <a:gd name="connsiteX43" fmla="*/ 121434 w 123731"/>
                  <a:gd name="connsiteY43" fmla="*/ 72143 h 87062"/>
                  <a:gd name="connsiteX44" fmla="*/ 120839 w 123731"/>
                  <a:gd name="connsiteY44" fmla="*/ 72619 h 87062"/>
                  <a:gd name="connsiteX45" fmla="*/ 120364 w 123731"/>
                  <a:gd name="connsiteY45" fmla="*/ 72975 h 87062"/>
                  <a:gd name="connsiteX46" fmla="*/ 119175 w 123731"/>
                  <a:gd name="connsiteY46" fmla="*/ 73689 h 87062"/>
                  <a:gd name="connsiteX47" fmla="*/ 96053 w 123731"/>
                  <a:gd name="connsiteY47" fmla="*/ 87062 h 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731" h="87062">
                    <a:moveTo>
                      <a:pt x="93676" y="84625"/>
                    </a:moveTo>
                    <a:lnTo>
                      <a:pt x="116797" y="71311"/>
                    </a:lnTo>
                    <a:lnTo>
                      <a:pt x="117748" y="70717"/>
                    </a:lnTo>
                    <a:lnTo>
                      <a:pt x="118462" y="70182"/>
                    </a:lnTo>
                    <a:lnTo>
                      <a:pt x="118462" y="70182"/>
                    </a:lnTo>
                    <a:cubicBezTo>
                      <a:pt x="115554" y="71010"/>
                      <a:pt x="112430" y="70533"/>
                      <a:pt x="109902" y="68874"/>
                    </a:cubicBezTo>
                    <a:cubicBezTo>
                      <a:pt x="108526" y="68125"/>
                      <a:pt x="107361" y="67042"/>
                      <a:pt x="106514" y="65724"/>
                    </a:cubicBezTo>
                    <a:cubicBezTo>
                      <a:pt x="105889" y="64713"/>
                      <a:pt x="105676" y="63500"/>
                      <a:pt x="105920" y="62336"/>
                    </a:cubicBezTo>
                    <a:lnTo>
                      <a:pt x="105920" y="62336"/>
                    </a:lnTo>
                    <a:lnTo>
                      <a:pt x="105266" y="61979"/>
                    </a:lnTo>
                    <a:lnTo>
                      <a:pt x="13255" y="8841"/>
                    </a:lnTo>
                    <a:lnTo>
                      <a:pt x="8024" y="5809"/>
                    </a:lnTo>
                    <a:lnTo>
                      <a:pt x="6479" y="4977"/>
                    </a:lnTo>
                    <a:lnTo>
                      <a:pt x="2021" y="2362"/>
                    </a:lnTo>
                    <a:cubicBezTo>
                      <a:pt x="1396" y="2001"/>
                      <a:pt x="625" y="2001"/>
                      <a:pt x="0" y="2362"/>
                    </a:cubicBezTo>
                    <a:lnTo>
                      <a:pt x="1010" y="1768"/>
                    </a:lnTo>
                    <a:lnTo>
                      <a:pt x="3685" y="222"/>
                    </a:lnTo>
                    <a:cubicBezTo>
                      <a:pt x="4264" y="-74"/>
                      <a:pt x="4949" y="-74"/>
                      <a:pt x="5528" y="222"/>
                    </a:cubicBezTo>
                    <a:lnTo>
                      <a:pt x="5528" y="222"/>
                    </a:lnTo>
                    <a:lnTo>
                      <a:pt x="7192" y="1173"/>
                    </a:lnTo>
                    <a:lnTo>
                      <a:pt x="8203" y="1768"/>
                    </a:lnTo>
                    <a:lnTo>
                      <a:pt x="9986" y="2778"/>
                    </a:lnTo>
                    <a:lnTo>
                      <a:pt x="11056" y="3432"/>
                    </a:lnTo>
                    <a:lnTo>
                      <a:pt x="11828" y="3848"/>
                    </a:lnTo>
                    <a:lnTo>
                      <a:pt x="13195" y="4621"/>
                    </a:lnTo>
                    <a:lnTo>
                      <a:pt x="86246" y="46822"/>
                    </a:lnTo>
                    <a:lnTo>
                      <a:pt x="109427" y="60137"/>
                    </a:lnTo>
                    <a:cubicBezTo>
                      <a:pt x="111091" y="61088"/>
                      <a:pt x="112042" y="62039"/>
                      <a:pt x="111686" y="62395"/>
                    </a:cubicBezTo>
                    <a:lnTo>
                      <a:pt x="111686" y="62395"/>
                    </a:lnTo>
                    <a:lnTo>
                      <a:pt x="110913" y="62871"/>
                    </a:lnTo>
                    <a:cubicBezTo>
                      <a:pt x="109843" y="63406"/>
                      <a:pt x="110913" y="64832"/>
                      <a:pt x="112696" y="66021"/>
                    </a:cubicBezTo>
                    <a:cubicBezTo>
                      <a:pt x="114033" y="67005"/>
                      <a:pt x="115775" y="67251"/>
                      <a:pt x="117332" y="66675"/>
                    </a:cubicBezTo>
                    <a:lnTo>
                      <a:pt x="118343" y="66080"/>
                    </a:lnTo>
                    <a:cubicBezTo>
                      <a:pt x="118792" y="65857"/>
                      <a:pt x="119320" y="65857"/>
                      <a:pt x="119769" y="66080"/>
                    </a:cubicBezTo>
                    <a:lnTo>
                      <a:pt x="120304" y="66080"/>
                    </a:lnTo>
                    <a:lnTo>
                      <a:pt x="121493" y="66734"/>
                    </a:lnTo>
                    <a:lnTo>
                      <a:pt x="122919" y="67566"/>
                    </a:lnTo>
                    <a:cubicBezTo>
                      <a:pt x="123530" y="67877"/>
                      <a:pt x="123849" y="68564"/>
                      <a:pt x="123692" y="69231"/>
                    </a:cubicBezTo>
                    <a:cubicBezTo>
                      <a:pt x="123692" y="69231"/>
                      <a:pt x="123692" y="69231"/>
                      <a:pt x="123692" y="69231"/>
                    </a:cubicBezTo>
                    <a:lnTo>
                      <a:pt x="123692" y="69706"/>
                    </a:lnTo>
                    <a:lnTo>
                      <a:pt x="123692" y="69706"/>
                    </a:lnTo>
                    <a:cubicBezTo>
                      <a:pt x="123549" y="70005"/>
                      <a:pt x="123369" y="70284"/>
                      <a:pt x="123157" y="70538"/>
                    </a:cubicBezTo>
                    <a:lnTo>
                      <a:pt x="122385" y="71371"/>
                    </a:lnTo>
                    <a:lnTo>
                      <a:pt x="121434" y="72143"/>
                    </a:lnTo>
                    <a:lnTo>
                      <a:pt x="120839" y="72619"/>
                    </a:lnTo>
                    <a:lnTo>
                      <a:pt x="120364" y="72975"/>
                    </a:lnTo>
                    <a:lnTo>
                      <a:pt x="119175" y="73689"/>
                    </a:lnTo>
                    <a:lnTo>
                      <a:pt x="96053" y="87062"/>
                    </a:lnTo>
                    <a:close/>
                  </a:path>
                </a:pathLst>
              </a:custGeom>
              <a:solidFill>
                <a:srgbClr val="37474F"/>
              </a:solidFill>
              <a:ln w="5944" cap="flat">
                <a:noFill/>
                <a:prstDash val="solid"/>
                <a:miter/>
              </a:ln>
            </p:spPr>
            <p:txBody>
              <a:bodyPr rtlCol="0" anchor="ctr"/>
              <a:lstStyle/>
              <a:p>
                <a:endParaRPr lang="en-US"/>
              </a:p>
            </p:txBody>
          </p:sp>
        </p:grpSp>
        <p:grpSp>
          <p:nvGrpSpPr>
            <p:cNvPr id="600" name="Graphic 6">
              <a:extLst>
                <a:ext uri="{FF2B5EF4-FFF2-40B4-BE49-F238E27FC236}">
                  <a16:creationId xmlns:a16="http://schemas.microsoft.com/office/drawing/2014/main" id="{8A3E79EF-2D31-46F0-9798-7818F0E934E0}"/>
                </a:ext>
              </a:extLst>
            </p:cNvPr>
            <p:cNvGrpSpPr/>
            <p:nvPr/>
          </p:nvGrpSpPr>
          <p:grpSpPr>
            <a:xfrm>
              <a:off x="6472267" y="1900733"/>
              <a:ext cx="127734" cy="255486"/>
              <a:chOff x="6472267" y="1900733"/>
              <a:chExt cx="127734" cy="255486"/>
            </a:xfrm>
          </p:grpSpPr>
          <p:sp>
            <p:nvSpPr>
              <p:cNvPr id="601" name="Freeform: Shape 600">
                <a:extLst>
                  <a:ext uri="{FF2B5EF4-FFF2-40B4-BE49-F238E27FC236}">
                    <a16:creationId xmlns:a16="http://schemas.microsoft.com/office/drawing/2014/main" id="{05FDDC36-8DDF-47E1-BC17-CD374B0E76E0}"/>
                  </a:ext>
                </a:extLst>
              </p:cNvPr>
              <p:cNvSpPr/>
              <p:nvPr/>
            </p:nvSpPr>
            <p:spPr>
              <a:xfrm>
                <a:off x="6501392" y="1902991"/>
                <a:ext cx="95280" cy="237101"/>
              </a:xfrm>
              <a:custGeom>
                <a:avLst/>
                <a:gdLst>
                  <a:gd name="connsiteX0" fmla="*/ 0 w 95280"/>
                  <a:gd name="connsiteY0" fmla="*/ 0 h 237101"/>
                  <a:gd name="connsiteX1" fmla="*/ 94805 w 95280"/>
                  <a:gd name="connsiteY1" fmla="*/ 55457 h 237101"/>
                  <a:gd name="connsiteX2" fmla="*/ 95280 w 95280"/>
                  <a:gd name="connsiteY2" fmla="*/ 237102 h 237101"/>
                  <a:gd name="connsiteX3" fmla="*/ 476 w 95280"/>
                  <a:gd name="connsiteY3" fmla="*/ 181705 h 237101"/>
                  <a:gd name="connsiteX4" fmla="*/ 0 w 95280"/>
                  <a:gd name="connsiteY4" fmla="*/ 0 h 237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0" h="237101">
                    <a:moveTo>
                      <a:pt x="0" y="0"/>
                    </a:moveTo>
                    <a:lnTo>
                      <a:pt x="94805" y="55457"/>
                    </a:lnTo>
                    <a:lnTo>
                      <a:pt x="95280" y="237102"/>
                    </a:lnTo>
                    <a:lnTo>
                      <a:pt x="476" y="181705"/>
                    </a:lnTo>
                    <a:lnTo>
                      <a:pt x="0" y="0"/>
                    </a:lnTo>
                    <a:close/>
                  </a:path>
                </a:pathLst>
              </a:custGeom>
              <a:solidFill>
                <a:srgbClr val="407BFF"/>
              </a:solidFill>
              <a:ln w="5944"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A3D48FEA-1F0E-49D4-B9C4-DB82D9AC3825}"/>
                  </a:ext>
                </a:extLst>
              </p:cNvPr>
              <p:cNvSpPr/>
              <p:nvPr/>
            </p:nvSpPr>
            <p:spPr>
              <a:xfrm>
                <a:off x="6480469" y="1907925"/>
                <a:ext cx="112696" cy="64550"/>
              </a:xfrm>
              <a:custGeom>
                <a:avLst/>
                <a:gdLst>
                  <a:gd name="connsiteX0" fmla="*/ 112696 w 112696"/>
                  <a:gd name="connsiteY0" fmla="*/ 53495 h 64550"/>
                  <a:gd name="connsiteX1" fmla="*/ 20922 w 112696"/>
                  <a:gd name="connsiteY1" fmla="*/ 0 h 64550"/>
                  <a:gd name="connsiteX2" fmla="*/ 0 w 112696"/>
                  <a:gd name="connsiteY2" fmla="*/ 11472 h 64550"/>
                  <a:gd name="connsiteX3" fmla="*/ 91001 w 112696"/>
                  <a:gd name="connsiteY3" fmla="*/ 64550 h 64550"/>
                  <a:gd name="connsiteX4" fmla="*/ 112696 w 112696"/>
                  <a:gd name="connsiteY4" fmla="*/ 53495 h 6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96" h="64550">
                    <a:moveTo>
                      <a:pt x="112696" y="53495"/>
                    </a:moveTo>
                    <a:lnTo>
                      <a:pt x="20922" y="0"/>
                    </a:lnTo>
                    <a:cubicBezTo>
                      <a:pt x="15351" y="5959"/>
                      <a:pt x="8020" y="9979"/>
                      <a:pt x="0" y="11472"/>
                    </a:cubicBezTo>
                    <a:lnTo>
                      <a:pt x="91001" y="64550"/>
                    </a:lnTo>
                    <a:cubicBezTo>
                      <a:pt x="98700" y="61866"/>
                      <a:pt x="105999" y="58147"/>
                      <a:pt x="112696" y="53495"/>
                    </a:cubicBezTo>
                    <a:close/>
                  </a:path>
                </a:pathLst>
              </a:custGeom>
              <a:solidFill>
                <a:srgbClr val="F5F5F5"/>
              </a:solidFill>
              <a:ln w="5944"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1B726960-1D2D-45F1-9781-2E15EA4348CE}"/>
                  </a:ext>
                </a:extLst>
              </p:cNvPr>
              <p:cNvSpPr/>
              <p:nvPr/>
            </p:nvSpPr>
            <p:spPr>
              <a:xfrm>
                <a:off x="6472505" y="1900733"/>
                <a:ext cx="127075" cy="73804"/>
              </a:xfrm>
              <a:custGeom>
                <a:avLst/>
                <a:gdLst>
                  <a:gd name="connsiteX0" fmla="*/ 90169 w 127075"/>
                  <a:gd name="connsiteY0" fmla="*/ 71624 h 73804"/>
                  <a:gd name="connsiteX1" fmla="*/ 108000 w 127075"/>
                  <a:gd name="connsiteY1" fmla="*/ 71624 h 73804"/>
                  <a:gd name="connsiteX2" fmla="*/ 123395 w 127075"/>
                  <a:gd name="connsiteY2" fmla="*/ 62708 h 73804"/>
                  <a:gd name="connsiteX3" fmla="*/ 126807 w 127075"/>
                  <a:gd name="connsiteY3" fmla="*/ 55956 h 73804"/>
                  <a:gd name="connsiteX4" fmla="*/ 123395 w 127075"/>
                  <a:gd name="connsiteY4" fmla="*/ 52544 h 73804"/>
                  <a:gd name="connsiteX5" fmla="*/ 32929 w 127075"/>
                  <a:gd name="connsiteY5" fmla="*/ 0 h 73804"/>
                  <a:gd name="connsiteX6" fmla="*/ 29125 w 127075"/>
                  <a:gd name="connsiteY6" fmla="*/ 2199 h 73804"/>
                  <a:gd name="connsiteX7" fmla="*/ 118283 w 127075"/>
                  <a:gd name="connsiteY7" fmla="*/ 54208 h 73804"/>
                  <a:gd name="connsiteX8" fmla="*/ 118283 w 127075"/>
                  <a:gd name="connsiteY8" fmla="*/ 60152 h 73804"/>
                  <a:gd name="connsiteX9" fmla="*/ 104018 w 127075"/>
                  <a:gd name="connsiteY9" fmla="*/ 68355 h 73804"/>
                  <a:gd name="connsiteX10" fmla="*/ 93438 w 127075"/>
                  <a:gd name="connsiteY10" fmla="*/ 68355 h 73804"/>
                  <a:gd name="connsiteX11" fmla="*/ 4280 w 127075"/>
                  <a:gd name="connsiteY11" fmla="*/ 16524 h 73804"/>
                  <a:gd name="connsiteX12" fmla="*/ 0 w 127075"/>
                  <a:gd name="connsiteY12" fmla="*/ 19021 h 7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75" h="73804">
                    <a:moveTo>
                      <a:pt x="90169" y="71624"/>
                    </a:moveTo>
                    <a:cubicBezTo>
                      <a:pt x="95757" y="74531"/>
                      <a:pt x="102412" y="74531"/>
                      <a:pt x="108000" y="71624"/>
                    </a:cubicBezTo>
                    <a:lnTo>
                      <a:pt x="123395" y="62708"/>
                    </a:lnTo>
                    <a:cubicBezTo>
                      <a:pt x="126202" y="61786"/>
                      <a:pt x="127729" y="58762"/>
                      <a:pt x="126807" y="55956"/>
                    </a:cubicBezTo>
                    <a:cubicBezTo>
                      <a:pt x="126276" y="54341"/>
                      <a:pt x="125010" y="53075"/>
                      <a:pt x="123395" y="52544"/>
                    </a:cubicBezTo>
                    <a:lnTo>
                      <a:pt x="32929" y="0"/>
                    </a:lnTo>
                    <a:lnTo>
                      <a:pt x="29125" y="2199"/>
                    </a:lnTo>
                    <a:lnTo>
                      <a:pt x="118283" y="54208"/>
                    </a:lnTo>
                    <a:cubicBezTo>
                      <a:pt x="121196" y="55872"/>
                      <a:pt x="121255" y="58607"/>
                      <a:pt x="118283" y="60152"/>
                    </a:cubicBezTo>
                    <a:lnTo>
                      <a:pt x="104018" y="68355"/>
                    </a:lnTo>
                    <a:cubicBezTo>
                      <a:pt x="100686" y="70011"/>
                      <a:pt x="96770" y="70011"/>
                      <a:pt x="93438" y="68355"/>
                    </a:cubicBezTo>
                    <a:lnTo>
                      <a:pt x="4280" y="16524"/>
                    </a:lnTo>
                    <a:lnTo>
                      <a:pt x="0" y="19021"/>
                    </a:lnTo>
                    <a:close/>
                  </a:path>
                </a:pathLst>
              </a:custGeom>
              <a:solidFill>
                <a:srgbClr val="407BFF"/>
              </a:solidFill>
              <a:ln w="5944"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DA9A0BB9-F232-4E1A-B747-169830FA7514}"/>
                  </a:ext>
                </a:extLst>
              </p:cNvPr>
              <p:cNvSpPr/>
              <p:nvPr/>
            </p:nvSpPr>
            <p:spPr>
              <a:xfrm>
                <a:off x="6472505" y="1900733"/>
                <a:ext cx="127075" cy="73804"/>
              </a:xfrm>
              <a:custGeom>
                <a:avLst/>
                <a:gdLst>
                  <a:gd name="connsiteX0" fmla="*/ 90169 w 127075"/>
                  <a:gd name="connsiteY0" fmla="*/ 71624 h 73804"/>
                  <a:gd name="connsiteX1" fmla="*/ 108000 w 127075"/>
                  <a:gd name="connsiteY1" fmla="*/ 71624 h 73804"/>
                  <a:gd name="connsiteX2" fmla="*/ 123395 w 127075"/>
                  <a:gd name="connsiteY2" fmla="*/ 62708 h 73804"/>
                  <a:gd name="connsiteX3" fmla="*/ 126807 w 127075"/>
                  <a:gd name="connsiteY3" fmla="*/ 55956 h 73804"/>
                  <a:gd name="connsiteX4" fmla="*/ 123395 w 127075"/>
                  <a:gd name="connsiteY4" fmla="*/ 52544 h 73804"/>
                  <a:gd name="connsiteX5" fmla="*/ 32929 w 127075"/>
                  <a:gd name="connsiteY5" fmla="*/ 0 h 73804"/>
                  <a:gd name="connsiteX6" fmla="*/ 29125 w 127075"/>
                  <a:gd name="connsiteY6" fmla="*/ 2199 h 73804"/>
                  <a:gd name="connsiteX7" fmla="*/ 118283 w 127075"/>
                  <a:gd name="connsiteY7" fmla="*/ 54208 h 73804"/>
                  <a:gd name="connsiteX8" fmla="*/ 118283 w 127075"/>
                  <a:gd name="connsiteY8" fmla="*/ 60152 h 73804"/>
                  <a:gd name="connsiteX9" fmla="*/ 104018 w 127075"/>
                  <a:gd name="connsiteY9" fmla="*/ 68355 h 73804"/>
                  <a:gd name="connsiteX10" fmla="*/ 93438 w 127075"/>
                  <a:gd name="connsiteY10" fmla="*/ 68355 h 73804"/>
                  <a:gd name="connsiteX11" fmla="*/ 4280 w 127075"/>
                  <a:gd name="connsiteY11" fmla="*/ 16524 h 73804"/>
                  <a:gd name="connsiteX12" fmla="*/ 0 w 127075"/>
                  <a:gd name="connsiteY12" fmla="*/ 19021 h 7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75" h="73804">
                    <a:moveTo>
                      <a:pt x="90169" y="71624"/>
                    </a:moveTo>
                    <a:cubicBezTo>
                      <a:pt x="95757" y="74531"/>
                      <a:pt x="102412" y="74531"/>
                      <a:pt x="108000" y="71624"/>
                    </a:cubicBezTo>
                    <a:lnTo>
                      <a:pt x="123395" y="62708"/>
                    </a:lnTo>
                    <a:cubicBezTo>
                      <a:pt x="126202" y="61786"/>
                      <a:pt x="127729" y="58762"/>
                      <a:pt x="126807" y="55956"/>
                    </a:cubicBezTo>
                    <a:cubicBezTo>
                      <a:pt x="126276" y="54341"/>
                      <a:pt x="125010" y="53075"/>
                      <a:pt x="123395" y="52544"/>
                    </a:cubicBezTo>
                    <a:lnTo>
                      <a:pt x="32929" y="0"/>
                    </a:lnTo>
                    <a:lnTo>
                      <a:pt x="29125" y="2199"/>
                    </a:lnTo>
                    <a:lnTo>
                      <a:pt x="118283" y="54208"/>
                    </a:lnTo>
                    <a:cubicBezTo>
                      <a:pt x="121196" y="55872"/>
                      <a:pt x="121255" y="58607"/>
                      <a:pt x="118283" y="60152"/>
                    </a:cubicBezTo>
                    <a:lnTo>
                      <a:pt x="104018" y="68355"/>
                    </a:lnTo>
                    <a:cubicBezTo>
                      <a:pt x="100686" y="70011"/>
                      <a:pt x="96770" y="70011"/>
                      <a:pt x="93438" y="68355"/>
                    </a:cubicBezTo>
                    <a:lnTo>
                      <a:pt x="4280" y="16524"/>
                    </a:lnTo>
                    <a:lnTo>
                      <a:pt x="0" y="19021"/>
                    </a:lnTo>
                    <a:close/>
                  </a:path>
                </a:pathLst>
              </a:custGeom>
              <a:solidFill>
                <a:srgbClr val="FFFFFF">
                  <a:alpha val="60000"/>
                </a:srgbClr>
              </a:solidFill>
              <a:ln w="5944"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6C40E4DB-2B74-48E9-9261-2FFE8F1ABDD8}"/>
                  </a:ext>
                </a:extLst>
              </p:cNvPr>
              <p:cNvSpPr/>
              <p:nvPr/>
            </p:nvSpPr>
            <p:spPr>
              <a:xfrm>
                <a:off x="6472267" y="1919813"/>
                <a:ext cx="127734" cy="236406"/>
              </a:xfrm>
              <a:custGeom>
                <a:avLst/>
                <a:gdLst>
                  <a:gd name="connsiteX0" fmla="*/ 0 w 127734"/>
                  <a:gd name="connsiteY0" fmla="*/ 0 h 236406"/>
                  <a:gd name="connsiteX1" fmla="*/ 476 w 127734"/>
                  <a:gd name="connsiteY1" fmla="*/ 181704 h 236406"/>
                  <a:gd name="connsiteX2" fmla="*/ 90882 w 127734"/>
                  <a:gd name="connsiteY2" fmla="*/ 234248 h 236406"/>
                  <a:gd name="connsiteX3" fmla="*/ 108714 w 127734"/>
                  <a:gd name="connsiteY3" fmla="*/ 234248 h 236406"/>
                  <a:gd name="connsiteX4" fmla="*/ 124108 w 127734"/>
                  <a:gd name="connsiteY4" fmla="*/ 225332 h 236406"/>
                  <a:gd name="connsiteX5" fmla="*/ 127734 w 127734"/>
                  <a:gd name="connsiteY5" fmla="*/ 220221 h 236406"/>
                  <a:gd name="connsiteX6" fmla="*/ 127259 w 127734"/>
                  <a:gd name="connsiteY6" fmla="*/ 38576 h 236406"/>
                  <a:gd name="connsiteX7" fmla="*/ 123633 w 127734"/>
                  <a:gd name="connsiteY7" fmla="*/ 43628 h 236406"/>
                  <a:gd name="connsiteX8" fmla="*/ 108238 w 127734"/>
                  <a:gd name="connsiteY8" fmla="*/ 52544 h 236406"/>
                  <a:gd name="connsiteX9" fmla="*/ 90406 w 127734"/>
                  <a:gd name="connsiteY9" fmla="*/ 52544 h 2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34" h="236406">
                    <a:moveTo>
                      <a:pt x="0" y="0"/>
                    </a:moveTo>
                    <a:lnTo>
                      <a:pt x="476" y="181704"/>
                    </a:lnTo>
                    <a:lnTo>
                      <a:pt x="90882" y="234248"/>
                    </a:lnTo>
                    <a:cubicBezTo>
                      <a:pt x="96478" y="237126"/>
                      <a:pt x="103118" y="237126"/>
                      <a:pt x="108714" y="234248"/>
                    </a:cubicBezTo>
                    <a:lnTo>
                      <a:pt x="124108" y="225332"/>
                    </a:lnTo>
                    <a:cubicBezTo>
                      <a:pt x="126190" y="224456"/>
                      <a:pt x="127595" y="222475"/>
                      <a:pt x="127734" y="220221"/>
                    </a:cubicBezTo>
                    <a:lnTo>
                      <a:pt x="127259" y="38576"/>
                    </a:lnTo>
                    <a:cubicBezTo>
                      <a:pt x="127098" y="40808"/>
                      <a:pt x="125696" y="42761"/>
                      <a:pt x="123633" y="43628"/>
                    </a:cubicBezTo>
                    <a:lnTo>
                      <a:pt x="108238" y="52544"/>
                    </a:lnTo>
                    <a:cubicBezTo>
                      <a:pt x="102650" y="55451"/>
                      <a:pt x="95995" y="55451"/>
                      <a:pt x="90406" y="52544"/>
                    </a:cubicBezTo>
                    <a:close/>
                  </a:path>
                </a:pathLst>
              </a:custGeom>
              <a:solidFill>
                <a:srgbClr val="407BFF"/>
              </a:solidFill>
              <a:ln w="5944"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A8161DB0-9BFA-40AE-8B80-D869E2C1C360}"/>
                  </a:ext>
                </a:extLst>
              </p:cNvPr>
              <p:cNvSpPr/>
              <p:nvPr/>
            </p:nvSpPr>
            <p:spPr>
              <a:xfrm>
                <a:off x="6472267" y="1919813"/>
                <a:ext cx="127734" cy="236406"/>
              </a:xfrm>
              <a:custGeom>
                <a:avLst/>
                <a:gdLst>
                  <a:gd name="connsiteX0" fmla="*/ 0 w 127734"/>
                  <a:gd name="connsiteY0" fmla="*/ 0 h 236406"/>
                  <a:gd name="connsiteX1" fmla="*/ 476 w 127734"/>
                  <a:gd name="connsiteY1" fmla="*/ 181704 h 236406"/>
                  <a:gd name="connsiteX2" fmla="*/ 90882 w 127734"/>
                  <a:gd name="connsiteY2" fmla="*/ 234248 h 236406"/>
                  <a:gd name="connsiteX3" fmla="*/ 108714 w 127734"/>
                  <a:gd name="connsiteY3" fmla="*/ 234248 h 236406"/>
                  <a:gd name="connsiteX4" fmla="*/ 124108 w 127734"/>
                  <a:gd name="connsiteY4" fmla="*/ 225332 h 236406"/>
                  <a:gd name="connsiteX5" fmla="*/ 127734 w 127734"/>
                  <a:gd name="connsiteY5" fmla="*/ 220221 h 236406"/>
                  <a:gd name="connsiteX6" fmla="*/ 127259 w 127734"/>
                  <a:gd name="connsiteY6" fmla="*/ 38576 h 236406"/>
                  <a:gd name="connsiteX7" fmla="*/ 123633 w 127734"/>
                  <a:gd name="connsiteY7" fmla="*/ 43628 h 236406"/>
                  <a:gd name="connsiteX8" fmla="*/ 108238 w 127734"/>
                  <a:gd name="connsiteY8" fmla="*/ 52544 h 236406"/>
                  <a:gd name="connsiteX9" fmla="*/ 90406 w 127734"/>
                  <a:gd name="connsiteY9" fmla="*/ 52544 h 2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34" h="236406">
                    <a:moveTo>
                      <a:pt x="0" y="0"/>
                    </a:moveTo>
                    <a:lnTo>
                      <a:pt x="476" y="181704"/>
                    </a:lnTo>
                    <a:lnTo>
                      <a:pt x="90882" y="234248"/>
                    </a:lnTo>
                    <a:cubicBezTo>
                      <a:pt x="96478" y="237126"/>
                      <a:pt x="103118" y="237126"/>
                      <a:pt x="108714" y="234248"/>
                    </a:cubicBezTo>
                    <a:lnTo>
                      <a:pt x="124108" y="225332"/>
                    </a:lnTo>
                    <a:cubicBezTo>
                      <a:pt x="126190" y="224456"/>
                      <a:pt x="127595" y="222475"/>
                      <a:pt x="127734" y="220221"/>
                    </a:cubicBezTo>
                    <a:lnTo>
                      <a:pt x="127259" y="38576"/>
                    </a:lnTo>
                    <a:cubicBezTo>
                      <a:pt x="127098" y="40808"/>
                      <a:pt x="125696" y="42761"/>
                      <a:pt x="123633" y="43628"/>
                    </a:cubicBezTo>
                    <a:lnTo>
                      <a:pt x="108238" y="52544"/>
                    </a:lnTo>
                    <a:cubicBezTo>
                      <a:pt x="102650" y="55451"/>
                      <a:pt x="95995" y="55451"/>
                      <a:pt x="90406" y="52544"/>
                    </a:cubicBezTo>
                    <a:close/>
                  </a:path>
                </a:pathLst>
              </a:custGeom>
              <a:solidFill>
                <a:srgbClr val="FFFFFF">
                  <a:alpha val="40000"/>
                </a:srgbClr>
              </a:solidFill>
              <a:ln w="5944"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F634AACA-D559-4D53-B6F5-ACC8EAF1305C}"/>
                  </a:ext>
                </a:extLst>
              </p:cNvPr>
              <p:cNvSpPr/>
              <p:nvPr/>
            </p:nvSpPr>
            <p:spPr>
              <a:xfrm>
                <a:off x="6571470" y="1958448"/>
                <a:ext cx="28292" cy="197755"/>
              </a:xfrm>
              <a:custGeom>
                <a:avLst/>
                <a:gdLst>
                  <a:gd name="connsiteX0" fmla="*/ 0 w 28292"/>
                  <a:gd name="connsiteY0" fmla="*/ 16049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645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9"/>
                    </a:moveTo>
                    <a:cubicBezTo>
                      <a:pt x="3062" y="16122"/>
                      <a:pt x="6092" y="15406"/>
                      <a:pt x="8797" y="13968"/>
                    </a:cubicBezTo>
                    <a:lnTo>
                      <a:pt x="24192" y="5052"/>
                    </a:lnTo>
                    <a:cubicBezTo>
                      <a:pt x="26255" y="4185"/>
                      <a:pt x="27656" y="2232"/>
                      <a:pt x="27817" y="0"/>
                    </a:cubicBezTo>
                    <a:lnTo>
                      <a:pt x="28293" y="181645"/>
                    </a:lnTo>
                    <a:cubicBezTo>
                      <a:pt x="28154" y="183900"/>
                      <a:pt x="26749" y="185880"/>
                      <a:pt x="24667" y="186757"/>
                    </a:cubicBezTo>
                    <a:lnTo>
                      <a:pt x="9272" y="195673"/>
                    </a:lnTo>
                    <a:cubicBezTo>
                      <a:pt x="6560" y="197091"/>
                      <a:pt x="3536" y="197806"/>
                      <a:pt x="475" y="197753"/>
                    </a:cubicBezTo>
                    <a:close/>
                  </a:path>
                </a:pathLst>
              </a:custGeom>
              <a:solidFill>
                <a:srgbClr val="407BFF"/>
              </a:solidFill>
              <a:ln w="5944"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1D8E0DF2-4E61-49F2-9937-1A075B43A037}"/>
                  </a:ext>
                </a:extLst>
              </p:cNvPr>
              <p:cNvSpPr/>
              <p:nvPr/>
            </p:nvSpPr>
            <p:spPr>
              <a:xfrm>
                <a:off x="6571470" y="1958448"/>
                <a:ext cx="28292" cy="197755"/>
              </a:xfrm>
              <a:custGeom>
                <a:avLst/>
                <a:gdLst>
                  <a:gd name="connsiteX0" fmla="*/ 0 w 28292"/>
                  <a:gd name="connsiteY0" fmla="*/ 16049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645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9"/>
                    </a:moveTo>
                    <a:cubicBezTo>
                      <a:pt x="3062" y="16122"/>
                      <a:pt x="6092" y="15406"/>
                      <a:pt x="8797" y="13968"/>
                    </a:cubicBezTo>
                    <a:lnTo>
                      <a:pt x="24192" y="5052"/>
                    </a:lnTo>
                    <a:cubicBezTo>
                      <a:pt x="26255" y="4185"/>
                      <a:pt x="27656" y="2232"/>
                      <a:pt x="27817" y="0"/>
                    </a:cubicBezTo>
                    <a:lnTo>
                      <a:pt x="28293" y="181645"/>
                    </a:lnTo>
                    <a:cubicBezTo>
                      <a:pt x="28154" y="183900"/>
                      <a:pt x="26749" y="185880"/>
                      <a:pt x="24667" y="186757"/>
                    </a:cubicBezTo>
                    <a:lnTo>
                      <a:pt x="9272" y="195673"/>
                    </a:lnTo>
                    <a:cubicBezTo>
                      <a:pt x="6560" y="197091"/>
                      <a:pt x="3536" y="197806"/>
                      <a:pt x="475" y="197753"/>
                    </a:cubicBezTo>
                    <a:close/>
                  </a:path>
                </a:pathLst>
              </a:custGeom>
              <a:solidFill>
                <a:srgbClr val="FFFFFF">
                  <a:alpha val="70000"/>
                </a:srgbClr>
              </a:solidFill>
              <a:ln w="5944" cap="flat">
                <a:noFill/>
                <a:prstDash val="solid"/>
                <a:miter/>
              </a:ln>
            </p:spPr>
            <p:txBody>
              <a:bodyPr rtlCol="0" anchor="ctr"/>
              <a:lstStyle/>
              <a:p>
                <a:endParaRPr lang="en-US"/>
              </a:p>
            </p:txBody>
          </p:sp>
        </p:grpSp>
        <p:grpSp>
          <p:nvGrpSpPr>
            <p:cNvPr id="609" name="Graphic 6">
              <a:extLst>
                <a:ext uri="{FF2B5EF4-FFF2-40B4-BE49-F238E27FC236}">
                  <a16:creationId xmlns:a16="http://schemas.microsoft.com/office/drawing/2014/main" id="{78B26F24-E252-448C-9AC0-9CEA557CFE65}"/>
                </a:ext>
              </a:extLst>
            </p:cNvPr>
            <p:cNvGrpSpPr/>
            <p:nvPr/>
          </p:nvGrpSpPr>
          <p:grpSpPr>
            <a:xfrm>
              <a:off x="6439278" y="1932176"/>
              <a:ext cx="118223" cy="236632"/>
              <a:chOff x="6439278" y="1932176"/>
              <a:chExt cx="118223" cy="236632"/>
            </a:xfrm>
          </p:grpSpPr>
          <p:sp>
            <p:nvSpPr>
              <p:cNvPr id="610" name="Freeform: Shape 609">
                <a:extLst>
                  <a:ext uri="{FF2B5EF4-FFF2-40B4-BE49-F238E27FC236}">
                    <a16:creationId xmlns:a16="http://schemas.microsoft.com/office/drawing/2014/main" id="{6C702496-596E-40F9-802C-A5FC45C9E706}"/>
                  </a:ext>
                </a:extLst>
              </p:cNvPr>
              <p:cNvSpPr/>
              <p:nvPr/>
            </p:nvSpPr>
            <p:spPr>
              <a:xfrm>
                <a:off x="6466323" y="1934078"/>
                <a:ext cx="88326" cy="219864"/>
              </a:xfrm>
              <a:custGeom>
                <a:avLst/>
                <a:gdLst>
                  <a:gd name="connsiteX0" fmla="*/ 0 w 88326"/>
                  <a:gd name="connsiteY0" fmla="*/ 0 h 219864"/>
                  <a:gd name="connsiteX1" fmla="*/ 87851 w 88326"/>
                  <a:gd name="connsiteY1" fmla="*/ 51355 h 219864"/>
                  <a:gd name="connsiteX2" fmla="*/ 88326 w 88326"/>
                  <a:gd name="connsiteY2" fmla="*/ 219864 h 219864"/>
                  <a:gd name="connsiteX3" fmla="*/ 416 w 88326"/>
                  <a:gd name="connsiteY3" fmla="*/ 168450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355"/>
                    </a:lnTo>
                    <a:lnTo>
                      <a:pt x="88326" y="219864"/>
                    </a:lnTo>
                    <a:lnTo>
                      <a:pt x="416" y="168450"/>
                    </a:lnTo>
                    <a:lnTo>
                      <a:pt x="0" y="0"/>
                    </a:lnTo>
                    <a:close/>
                  </a:path>
                </a:pathLst>
              </a:custGeom>
              <a:solidFill>
                <a:srgbClr val="407BFF"/>
              </a:solidFill>
              <a:ln w="5944"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1CB8D56A-D4FF-47C1-9D99-D77B9E5D3515}"/>
                  </a:ext>
                </a:extLst>
              </p:cNvPr>
              <p:cNvSpPr/>
              <p:nvPr/>
            </p:nvSpPr>
            <p:spPr>
              <a:xfrm>
                <a:off x="6466323" y="1934078"/>
                <a:ext cx="88326" cy="219864"/>
              </a:xfrm>
              <a:custGeom>
                <a:avLst/>
                <a:gdLst>
                  <a:gd name="connsiteX0" fmla="*/ 0 w 88326"/>
                  <a:gd name="connsiteY0" fmla="*/ 0 h 219864"/>
                  <a:gd name="connsiteX1" fmla="*/ 87851 w 88326"/>
                  <a:gd name="connsiteY1" fmla="*/ 51355 h 219864"/>
                  <a:gd name="connsiteX2" fmla="*/ 88326 w 88326"/>
                  <a:gd name="connsiteY2" fmla="*/ 219864 h 219864"/>
                  <a:gd name="connsiteX3" fmla="*/ 416 w 88326"/>
                  <a:gd name="connsiteY3" fmla="*/ 168450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355"/>
                    </a:lnTo>
                    <a:lnTo>
                      <a:pt x="88326" y="219864"/>
                    </a:lnTo>
                    <a:lnTo>
                      <a:pt x="416" y="168450"/>
                    </a:lnTo>
                    <a:lnTo>
                      <a:pt x="0" y="0"/>
                    </a:lnTo>
                    <a:close/>
                  </a:path>
                </a:pathLst>
              </a:custGeom>
              <a:solidFill>
                <a:srgbClr val="000000">
                  <a:alpha val="35000"/>
                </a:srgbClr>
              </a:solidFill>
              <a:ln w="5944"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9E7C234C-01D7-416B-A71F-E8C0CB947C9A}"/>
                  </a:ext>
                </a:extLst>
              </p:cNvPr>
              <p:cNvSpPr/>
              <p:nvPr/>
            </p:nvSpPr>
            <p:spPr>
              <a:xfrm>
                <a:off x="6446946" y="1938833"/>
                <a:ext cx="104434" cy="59854"/>
              </a:xfrm>
              <a:custGeom>
                <a:avLst/>
                <a:gdLst>
                  <a:gd name="connsiteX0" fmla="*/ 104434 w 104434"/>
                  <a:gd name="connsiteY0" fmla="*/ 49394 h 59854"/>
                  <a:gd name="connsiteX1" fmla="*/ 19377 w 104434"/>
                  <a:gd name="connsiteY1" fmla="*/ 0 h 59854"/>
                  <a:gd name="connsiteX2" fmla="*/ 0 w 104434"/>
                  <a:gd name="connsiteY2" fmla="*/ 10699 h 59854"/>
                  <a:gd name="connsiteX3" fmla="*/ 84344 w 104434"/>
                  <a:gd name="connsiteY3" fmla="*/ 59855 h 59854"/>
                  <a:gd name="connsiteX4" fmla="*/ 104434 w 104434"/>
                  <a:gd name="connsiteY4" fmla="*/ 49394 h 59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4" h="59854">
                    <a:moveTo>
                      <a:pt x="104434" y="49394"/>
                    </a:moveTo>
                    <a:lnTo>
                      <a:pt x="19377" y="0"/>
                    </a:lnTo>
                    <a:cubicBezTo>
                      <a:pt x="14232" y="5551"/>
                      <a:pt x="7439" y="9302"/>
                      <a:pt x="0" y="10699"/>
                    </a:cubicBezTo>
                    <a:lnTo>
                      <a:pt x="84344" y="59855"/>
                    </a:lnTo>
                    <a:cubicBezTo>
                      <a:pt x="91486" y="57300"/>
                      <a:pt x="98245" y="53780"/>
                      <a:pt x="104434" y="49394"/>
                    </a:cubicBezTo>
                    <a:close/>
                  </a:path>
                </a:pathLst>
              </a:custGeom>
              <a:solidFill>
                <a:srgbClr val="FFFFFF"/>
              </a:solidFill>
              <a:ln w="5944"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1A8A3F56-A5E4-4394-9411-1AAA1324F5EE}"/>
                  </a:ext>
                </a:extLst>
              </p:cNvPr>
              <p:cNvSpPr/>
              <p:nvPr/>
            </p:nvSpPr>
            <p:spPr>
              <a:xfrm>
                <a:off x="6439278" y="1932176"/>
                <a:ext cx="117801" cy="68154"/>
              </a:xfrm>
              <a:custGeom>
                <a:avLst/>
                <a:gdLst>
                  <a:gd name="connsiteX0" fmla="*/ 83809 w 117801"/>
                  <a:gd name="connsiteY0" fmla="*/ 66215 h 68154"/>
                  <a:gd name="connsiteX1" fmla="*/ 100154 w 117801"/>
                  <a:gd name="connsiteY1" fmla="*/ 66215 h 68154"/>
                  <a:gd name="connsiteX2" fmla="*/ 114420 w 117801"/>
                  <a:gd name="connsiteY2" fmla="*/ 57953 h 68154"/>
                  <a:gd name="connsiteX3" fmla="*/ 117533 w 117801"/>
                  <a:gd name="connsiteY3" fmla="*/ 51615 h 68154"/>
                  <a:gd name="connsiteX4" fmla="*/ 114420 w 117801"/>
                  <a:gd name="connsiteY4" fmla="*/ 48502 h 68154"/>
                  <a:gd name="connsiteX5" fmla="*/ 30730 w 117801"/>
                  <a:gd name="connsiteY5" fmla="*/ 0 h 68154"/>
                  <a:gd name="connsiteX6" fmla="*/ 27223 w 117801"/>
                  <a:gd name="connsiteY6" fmla="*/ 2021 h 68154"/>
                  <a:gd name="connsiteX7" fmla="*/ 109665 w 117801"/>
                  <a:gd name="connsiteY7" fmla="*/ 50226 h 68154"/>
                  <a:gd name="connsiteX8" fmla="*/ 111560 w 117801"/>
                  <a:gd name="connsiteY8" fmla="*/ 53977 h 68154"/>
                  <a:gd name="connsiteX9" fmla="*/ 109665 w 117801"/>
                  <a:gd name="connsiteY9" fmla="*/ 55873 h 68154"/>
                  <a:gd name="connsiteX10" fmla="*/ 96113 w 117801"/>
                  <a:gd name="connsiteY10" fmla="*/ 63362 h 68154"/>
                  <a:gd name="connsiteX11" fmla="*/ 86305 w 117801"/>
                  <a:gd name="connsiteY11" fmla="*/ 63362 h 68154"/>
                  <a:gd name="connsiteX12" fmla="*/ 3982 w 117801"/>
                  <a:gd name="connsiteY12" fmla="*/ 15216 h 68154"/>
                  <a:gd name="connsiteX13" fmla="*/ 0 w 117801"/>
                  <a:gd name="connsiteY13" fmla="*/ 17535 h 6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801" h="68154">
                    <a:moveTo>
                      <a:pt x="83809" y="66215"/>
                    </a:moveTo>
                    <a:cubicBezTo>
                      <a:pt x="88950" y="68801"/>
                      <a:pt x="95013" y="68801"/>
                      <a:pt x="100154" y="66215"/>
                    </a:cubicBezTo>
                    <a:lnTo>
                      <a:pt x="114420" y="57953"/>
                    </a:lnTo>
                    <a:cubicBezTo>
                      <a:pt x="117030" y="57062"/>
                      <a:pt x="118423" y="54225"/>
                      <a:pt x="117533" y="51615"/>
                    </a:cubicBezTo>
                    <a:cubicBezTo>
                      <a:pt x="117033" y="50151"/>
                      <a:pt x="115884" y="49001"/>
                      <a:pt x="114420" y="48502"/>
                    </a:cubicBezTo>
                    <a:lnTo>
                      <a:pt x="30730" y="0"/>
                    </a:lnTo>
                    <a:lnTo>
                      <a:pt x="27223" y="2021"/>
                    </a:lnTo>
                    <a:lnTo>
                      <a:pt x="109665" y="50226"/>
                    </a:lnTo>
                    <a:cubicBezTo>
                      <a:pt x="111224" y="50738"/>
                      <a:pt x="112073" y="52418"/>
                      <a:pt x="111560" y="53977"/>
                    </a:cubicBezTo>
                    <a:cubicBezTo>
                      <a:pt x="111265" y="54874"/>
                      <a:pt x="110562" y="55578"/>
                      <a:pt x="109665" y="55873"/>
                    </a:cubicBezTo>
                    <a:lnTo>
                      <a:pt x="96113" y="63362"/>
                    </a:lnTo>
                    <a:cubicBezTo>
                      <a:pt x="93034" y="64938"/>
                      <a:pt x="89384" y="64938"/>
                      <a:pt x="86305" y="63362"/>
                    </a:cubicBezTo>
                    <a:lnTo>
                      <a:pt x="3982" y="15216"/>
                    </a:lnTo>
                    <a:lnTo>
                      <a:pt x="0" y="17535"/>
                    </a:lnTo>
                    <a:close/>
                  </a:path>
                </a:pathLst>
              </a:custGeom>
              <a:solidFill>
                <a:srgbClr val="407BFF"/>
              </a:solidFill>
              <a:ln w="5944"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6CF1C417-1DD1-454C-AA7E-75897EC7D720}"/>
                  </a:ext>
                </a:extLst>
              </p:cNvPr>
              <p:cNvSpPr/>
              <p:nvPr/>
            </p:nvSpPr>
            <p:spPr>
              <a:xfrm>
                <a:off x="6439278" y="1932176"/>
                <a:ext cx="117801" cy="68154"/>
              </a:xfrm>
              <a:custGeom>
                <a:avLst/>
                <a:gdLst>
                  <a:gd name="connsiteX0" fmla="*/ 83809 w 117801"/>
                  <a:gd name="connsiteY0" fmla="*/ 66215 h 68154"/>
                  <a:gd name="connsiteX1" fmla="*/ 100154 w 117801"/>
                  <a:gd name="connsiteY1" fmla="*/ 66215 h 68154"/>
                  <a:gd name="connsiteX2" fmla="*/ 114420 w 117801"/>
                  <a:gd name="connsiteY2" fmla="*/ 57953 h 68154"/>
                  <a:gd name="connsiteX3" fmla="*/ 117533 w 117801"/>
                  <a:gd name="connsiteY3" fmla="*/ 51615 h 68154"/>
                  <a:gd name="connsiteX4" fmla="*/ 114420 w 117801"/>
                  <a:gd name="connsiteY4" fmla="*/ 48502 h 68154"/>
                  <a:gd name="connsiteX5" fmla="*/ 30730 w 117801"/>
                  <a:gd name="connsiteY5" fmla="*/ 0 h 68154"/>
                  <a:gd name="connsiteX6" fmla="*/ 27223 w 117801"/>
                  <a:gd name="connsiteY6" fmla="*/ 2021 h 68154"/>
                  <a:gd name="connsiteX7" fmla="*/ 109665 w 117801"/>
                  <a:gd name="connsiteY7" fmla="*/ 50226 h 68154"/>
                  <a:gd name="connsiteX8" fmla="*/ 111560 w 117801"/>
                  <a:gd name="connsiteY8" fmla="*/ 53977 h 68154"/>
                  <a:gd name="connsiteX9" fmla="*/ 109665 w 117801"/>
                  <a:gd name="connsiteY9" fmla="*/ 55873 h 68154"/>
                  <a:gd name="connsiteX10" fmla="*/ 96113 w 117801"/>
                  <a:gd name="connsiteY10" fmla="*/ 63362 h 68154"/>
                  <a:gd name="connsiteX11" fmla="*/ 86305 w 117801"/>
                  <a:gd name="connsiteY11" fmla="*/ 63362 h 68154"/>
                  <a:gd name="connsiteX12" fmla="*/ 3982 w 117801"/>
                  <a:gd name="connsiteY12" fmla="*/ 15216 h 68154"/>
                  <a:gd name="connsiteX13" fmla="*/ 0 w 117801"/>
                  <a:gd name="connsiteY13" fmla="*/ 17535 h 6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801" h="68154">
                    <a:moveTo>
                      <a:pt x="83809" y="66215"/>
                    </a:moveTo>
                    <a:cubicBezTo>
                      <a:pt x="88950" y="68801"/>
                      <a:pt x="95013" y="68801"/>
                      <a:pt x="100154" y="66215"/>
                    </a:cubicBezTo>
                    <a:lnTo>
                      <a:pt x="114420" y="57953"/>
                    </a:lnTo>
                    <a:cubicBezTo>
                      <a:pt x="117030" y="57062"/>
                      <a:pt x="118423" y="54225"/>
                      <a:pt x="117533" y="51615"/>
                    </a:cubicBezTo>
                    <a:cubicBezTo>
                      <a:pt x="117033" y="50151"/>
                      <a:pt x="115884" y="49001"/>
                      <a:pt x="114420" y="48502"/>
                    </a:cubicBezTo>
                    <a:lnTo>
                      <a:pt x="30730" y="0"/>
                    </a:lnTo>
                    <a:lnTo>
                      <a:pt x="27223" y="2021"/>
                    </a:lnTo>
                    <a:lnTo>
                      <a:pt x="109665" y="50226"/>
                    </a:lnTo>
                    <a:cubicBezTo>
                      <a:pt x="111224" y="50738"/>
                      <a:pt x="112073" y="52418"/>
                      <a:pt x="111560" y="53977"/>
                    </a:cubicBezTo>
                    <a:cubicBezTo>
                      <a:pt x="111265" y="54874"/>
                      <a:pt x="110562" y="55578"/>
                      <a:pt x="109665" y="55873"/>
                    </a:cubicBezTo>
                    <a:lnTo>
                      <a:pt x="96113" y="63362"/>
                    </a:lnTo>
                    <a:cubicBezTo>
                      <a:pt x="93034" y="64938"/>
                      <a:pt x="89384" y="64938"/>
                      <a:pt x="86305" y="63362"/>
                    </a:cubicBezTo>
                    <a:lnTo>
                      <a:pt x="3982" y="15216"/>
                    </a:lnTo>
                    <a:lnTo>
                      <a:pt x="0" y="17535"/>
                    </a:lnTo>
                    <a:close/>
                  </a:path>
                </a:pathLst>
              </a:custGeom>
              <a:solidFill>
                <a:srgbClr val="000000">
                  <a:alpha val="20000"/>
                </a:srgbClr>
              </a:solidFill>
              <a:ln w="5944"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60C91F72-7372-4F06-BCAF-2C75FFF56D72}"/>
                  </a:ext>
                </a:extLst>
              </p:cNvPr>
              <p:cNvSpPr/>
              <p:nvPr/>
            </p:nvSpPr>
            <p:spPr>
              <a:xfrm>
                <a:off x="6439278" y="1950007"/>
                <a:ext cx="118164" cy="218800"/>
              </a:xfrm>
              <a:custGeom>
                <a:avLst/>
                <a:gdLst>
                  <a:gd name="connsiteX0" fmla="*/ 0 w 118164"/>
                  <a:gd name="connsiteY0" fmla="*/ 0 h 218800"/>
                  <a:gd name="connsiteX1" fmla="*/ 416 w 118164"/>
                  <a:gd name="connsiteY1" fmla="*/ 168450 h 218800"/>
                  <a:gd name="connsiteX2" fmla="*/ 84225 w 118164"/>
                  <a:gd name="connsiteY2" fmla="*/ 216833 h 218800"/>
                  <a:gd name="connsiteX3" fmla="*/ 100511 w 118164"/>
                  <a:gd name="connsiteY3" fmla="*/ 216833 h 218800"/>
                  <a:gd name="connsiteX4" fmla="*/ 114776 w 118164"/>
                  <a:gd name="connsiteY4" fmla="*/ 208571 h 218800"/>
                  <a:gd name="connsiteX5" fmla="*/ 118164 w 118164"/>
                  <a:gd name="connsiteY5" fmla="*/ 203875 h 218800"/>
                  <a:gd name="connsiteX6" fmla="*/ 117808 w 118164"/>
                  <a:gd name="connsiteY6" fmla="*/ 35663 h 218800"/>
                  <a:gd name="connsiteX7" fmla="*/ 114420 w 118164"/>
                  <a:gd name="connsiteY7" fmla="*/ 40359 h 218800"/>
                  <a:gd name="connsiteX8" fmla="*/ 100154 w 118164"/>
                  <a:gd name="connsiteY8" fmla="*/ 48621 h 218800"/>
                  <a:gd name="connsiteX9" fmla="*/ 83809 w 118164"/>
                  <a:gd name="connsiteY9" fmla="*/ 48621 h 21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64" h="218800">
                    <a:moveTo>
                      <a:pt x="0" y="0"/>
                    </a:moveTo>
                    <a:lnTo>
                      <a:pt x="416" y="168450"/>
                    </a:lnTo>
                    <a:lnTo>
                      <a:pt x="84225" y="216833"/>
                    </a:lnTo>
                    <a:cubicBezTo>
                      <a:pt x="89337" y="219457"/>
                      <a:pt x="95399" y="219457"/>
                      <a:pt x="100511" y="216833"/>
                    </a:cubicBezTo>
                    <a:lnTo>
                      <a:pt x="114776" y="208571"/>
                    </a:lnTo>
                    <a:cubicBezTo>
                      <a:pt x="116643" y="207699"/>
                      <a:pt x="117925" y="205922"/>
                      <a:pt x="118164" y="203875"/>
                    </a:cubicBezTo>
                    <a:lnTo>
                      <a:pt x="117808" y="35663"/>
                    </a:lnTo>
                    <a:cubicBezTo>
                      <a:pt x="117569" y="37710"/>
                      <a:pt x="116287" y="39487"/>
                      <a:pt x="114420" y="40359"/>
                    </a:cubicBezTo>
                    <a:lnTo>
                      <a:pt x="100154" y="48621"/>
                    </a:lnTo>
                    <a:cubicBezTo>
                      <a:pt x="95027" y="51265"/>
                      <a:pt x="88936" y="51265"/>
                      <a:pt x="83809" y="48621"/>
                    </a:cubicBezTo>
                    <a:close/>
                  </a:path>
                </a:pathLst>
              </a:custGeom>
              <a:solidFill>
                <a:srgbClr val="407BFF"/>
              </a:solidFill>
              <a:ln w="5944"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7D8C405A-354D-4D9B-A586-0ED2D14ADE38}"/>
                  </a:ext>
                </a:extLst>
              </p:cNvPr>
              <p:cNvSpPr/>
              <p:nvPr/>
            </p:nvSpPr>
            <p:spPr>
              <a:xfrm>
                <a:off x="6439278" y="1950007"/>
                <a:ext cx="118164" cy="218800"/>
              </a:xfrm>
              <a:custGeom>
                <a:avLst/>
                <a:gdLst>
                  <a:gd name="connsiteX0" fmla="*/ 0 w 118164"/>
                  <a:gd name="connsiteY0" fmla="*/ 0 h 218800"/>
                  <a:gd name="connsiteX1" fmla="*/ 416 w 118164"/>
                  <a:gd name="connsiteY1" fmla="*/ 168450 h 218800"/>
                  <a:gd name="connsiteX2" fmla="*/ 84225 w 118164"/>
                  <a:gd name="connsiteY2" fmla="*/ 216833 h 218800"/>
                  <a:gd name="connsiteX3" fmla="*/ 100511 w 118164"/>
                  <a:gd name="connsiteY3" fmla="*/ 216833 h 218800"/>
                  <a:gd name="connsiteX4" fmla="*/ 114776 w 118164"/>
                  <a:gd name="connsiteY4" fmla="*/ 208571 h 218800"/>
                  <a:gd name="connsiteX5" fmla="*/ 118164 w 118164"/>
                  <a:gd name="connsiteY5" fmla="*/ 203875 h 218800"/>
                  <a:gd name="connsiteX6" fmla="*/ 117808 w 118164"/>
                  <a:gd name="connsiteY6" fmla="*/ 35663 h 218800"/>
                  <a:gd name="connsiteX7" fmla="*/ 114420 w 118164"/>
                  <a:gd name="connsiteY7" fmla="*/ 40359 h 218800"/>
                  <a:gd name="connsiteX8" fmla="*/ 100154 w 118164"/>
                  <a:gd name="connsiteY8" fmla="*/ 48621 h 218800"/>
                  <a:gd name="connsiteX9" fmla="*/ 83809 w 118164"/>
                  <a:gd name="connsiteY9" fmla="*/ 48621 h 21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64" h="218800">
                    <a:moveTo>
                      <a:pt x="0" y="0"/>
                    </a:moveTo>
                    <a:lnTo>
                      <a:pt x="416" y="168450"/>
                    </a:lnTo>
                    <a:lnTo>
                      <a:pt x="84225" y="216833"/>
                    </a:lnTo>
                    <a:cubicBezTo>
                      <a:pt x="89337" y="219457"/>
                      <a:pt x="95399" y="219457"/>
                      <a:pt x="100511" y="216833"/>
                    </a:cubicBezTo>
                    <a:lnTo>
                      <a:pt x="114776" y="208571"/>
                    </a:lnTo>
                    <a:cubicBezTo>
                      <a:pt x="116643" y="207699"/>
                      <a:pt x="117925" y="205922"/>
                      <a:pt x="118164" y="203875"/>
                    </a:cubicBezTo>
                    <a:lnTo>
                      <a:pt x="117808" y="35663"/>
                    </a:lnTo>
                    <a:cubicBezTo>
                      <a:pt x="117569" y="37710"/>
                      <a:pt x="116287" y="39487"/>
                      <a:pt x="114420" y="40359"/>
                    </a:cubicBezTo>
                    <a:lnTo>
                      <a:pt x="100154" y="48621"/>
                    </a:lnTo>
                    <a:cubicBezTo>
                      <a:pt x="95027" y="51265"/>
                      <a:pt x="88936" y="51265"/>
                      <a:pt x="83809" y="48621"/>
                    </a:cubicBezTo>
                    <a:close/>
                  </a:path>
                </a:pathLst>
              </a:custGeom>
              <a:solidFill>
                <a:srgbClr val="000000">
                  <a:alpha val="30000"/>
                </a:srgbClr>
              </a:solidFill>
              <a:ln w="5944"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85EE8F3B-5A89-4EA4-85D2-7AEF3E435EDE}"/>
                  </a:ext>
                </a:extLst>
              </p:cNvPr>
              <p:cNvSpPr/>
              <p:nvPr/>
            </p:nvSpPr>
            <p:spPr>
              <a:xfrm>
                <a:off x="6531290" y="1985492"/>
                <a:ext cx="26212" cy="183315"/>
              </a:xfrm>
              <a:custGeom>
                <a:avLst/>
                <a:gdLst>
                  <a:gd name="connsiteX0" fmla="*/ 0 w 26212"/>
                  <a:gd name="connsiteY0" fmla="*/ 14860 h 183315"/>
                  <a:gd name="connsiteX1" fmla="*/ 8143 w 26212"/>
                  <a:gd name="connsiteY1" fmla="*/ 12958 h 183315"/>
                  <a:gd name="connsiteX2" fmla="*/ 22408 w 26212"/>
                  <a:gd name="connsiteY2" fmla="*/ 4696 h 183315"/>
                  <a:gd name="connsiteX3" fmla="*/ 25796 w 26212"/>
                  <a:gd name="connsiteY3" fmla="*/ 0 h 183315"/>
                  <a:gd name="connsiteX4" fmla="*/ 26213 w 26212"/>
                  <a:gd name="connsiteY4" fmla="*/ 168450 h 183315"/>
                  <a:gd name="connsiteX5" fmla="*/ 22825 w 26212"/>
                  <a:gd name="connsiteY5" fmla="*/ 173145 h 183315"/>
                  <a:gd name="connsiteX6" fmla="*/ 8559 w 26212"/>
                  <a:gd name="connsiteY6" fmla="*/ 181407 h 183315"/>
                  <a:gd name="connsiteX7" fmla="*/ 416 w 26212"/>
                  <a:gd name="connsiteY7" fmla="*/ 183309 h 18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12" h="183315">
                    <a:moveTo>
                      <a:pt x="0" y="14860"/>
                    </a:moveTo>
                    <a:cubicBezTo>
                      <a:pt x="2835" y="14959"/>
                      <a:pt x="5646" y="14303"/>
                      <a:pt x="8143" y="12958"/>
                    </a:cubicBezTo>
                    <a:lnTo>
                      <a:pt x="22408" y="4696"/>
                    </a:lnTo>
                    <a:cubicBezTo>
                      <a:pt x="24275" y="3824"/>
                      <a:pt x="25557" y="2047"/>
                      <a:pt x="25796" y="0"/>
                    </a:cubicBezTo>
                    <a:lnTo>
                      <a:pt x="26213" y="168450"/>
                    </a:lnTo>
                    <a:cubicBezTo>
                      <a:pt x="25973" y="170496"/>
                      <a:pt x="24691" y="172273"/>
                      <a:pt x="22825" y="173145"/>
                    </a:cubicBezTo>
                    <a:lnTo>
                      <a:pt x="8559" y="181407"/>
                    </a:lnTo>
                    <a:cubicBezTo>
                      <a:pt x="6054" y="182731"/>
                      <a:pt x="3249" y="183387"/>
                      <a:pt x="416" y="183309"/>
                    </a:cubicBezTo>
                    <a:close/>
                  </a:path>
                </a:pathLst>
              </a:custGeom>
              <a:solidFill>
                <a:srgbClr val="407BFF"/>
              </a:solidFill>
              <a:ln w="5944"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6A8C12A1-972C-4DB8-B992-A66699CFC9BE}"/>
                  </a:ext>
                </a:extLst>
              </p:cNvPr>
              <p:cNvSpPr/>
              <p:nvPr/>
            </p:nvSpPr>
            <p:spPr>
              <a:xfrm>
                <a:off x="6531290" y="1985492"/>
                <a:ext cx="26212" cy="183315"/>
              </a:xfrm>
              <a:custGeom>
                <a:avLst/>
                <a:gdLst>
                  <a:gd name="connsiteX0" fmla="*/ 0 w 26212"/>
                  <a:gd name="connsiteY0" fmla="*/ 14860 h 183315"/>
                  <a:gd name="connsiteX1" fmla="*/ 8143 w 26212"/>
                  <a:gd name="connsiteY1" fmla="*/ 12958 h 183315"/>
                  <a:gd name="connsiteX2" fmla="*/ 22408 w 26212"/>
                  <a:gd name="connsiteY2" fmla="*/ 4696 h 183315"/>
                  <a:gd name="connsiteX3" fmla="*/ 25796 w 26212"/>
                  <a:gd name="connsiteY3" fmla="*/ 0 h 183315"/>
                  <a:gd name="connsiteX4" fmla="*/ 26213 w 26212"/>
                  <a:gd name="connsiteY4" fmla="*/ 168450 h 183315"/>
                  <a:gd name="connsiteX5" fmla="*/ 22825 w 26212"/>
                  <a:gd name="connsiteY5" fmla="*/ 173145 h 183315"/>
                  <a:gd name="connsiteX6" fmla="*/ 8559 w 26212"/>
                  <a:gd name="connsiteY6" fmla="*/ 181407 h 183315"/>
                  <a:gd name="connsiteX7" fmla="*/ 416 w 26212"/>
                  <a:gd name="connsiteY7" fmla="*/ 183309 h 18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12" h="183315">
                    <a:moveTo>
                      <a:pt x="0" y="14860"/>
                    </a:moveTo>
                    <a:cubicBezTo>
                      <a:pt x="2835" y="14959"/>
                      <a:pt x="5646" y="14303"/>
                      <a:pt x="8143" y="12958"/>
                    </a:cubicBezTo>
                    <a:lnTo>
                      <a:pt x="22408" y="4696"/>
                    </a:lnTo>
                    <a:cubicBezTo>
                      <a:pt x="24275" y="3824"/>
                      <a:pt x="25557" y="2047"/>
                      <a:pt x="25796" y="0"/>
                    </a:cubicBezTo>
                    <a:lnTo>
                      <a:pt x="26213" y="168450"/>
                    </a:lnTo>
                    <a:cubicBezTo>
                      <a:pt x="25973" y="170496"/>
                      <a:pt x="24691" y="172273"/>
                      <a:pt x="22825" y="173145"/>
                    </a:cubicBezTo>
                    <a:lnTo>
                      <a:pt x="8559" y="181407"/>
                    </a:lnTo>
                    <a:cubicBezTo>
                      <a:pt x="6054" y="182731"/>
                      <a:pt x="3249" y="183387"/>
                      <a:pt x="416" y="183309"/>
                    </a:cubicBezTo>
                    <a:close/>
                  </a:path>
                </a:pathLst>
              </a:custGeom>
              <a:solidFill>
                <a:srgbClr val="000000">
                  <a:alpha val="10000"/>
                </a:srgbClr>
              </a:solidFill>
              <a:ln w="5944"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694C1E2B-0114-4C07-9F7F-69A8EBDE2F65}"/>
                  </a:ext>
                </a:extLst>
              </p:cNvPr>
              <p:cNvSpPr/>
              <p:nvPr/>
            </p:nvSpPr>
            <p:spPr>
              <a:xfrm>
                <a:off x="6531290" y="2007901"/>
                <a:ext cx="25855" cy="21635"/>
              </a:xfrm>
              <a:custGeom>
                <a:avLst/>
                <a:gdLst>
                  <a:gd name="connsiteX0" fmla="*/ 0 w 25855"/>
                  <a:gd name="connsiteY0" fmla="*/ 14919 h 21635"/>
                  <a:gd name="connsiteX1" fmla="*/ 0 w 25855"/>
                  <a:gd name="connsiteY1" fmla="*/ 21636 h 21635"/>
                  <a:gd name="connsiteX2" fmla="*/ 25856 w 25855"/>
                  <a:gd name="connsiteY2" fmla="*/ 6717 h 21635"/>
                  <a:gd name="connsiteX3" fmla="*/ 25856 w 25855"/>
                  <a:gd name="connsiteY3" fmla="*/ 0 h 21635"/>
                  <a:gd name="connsiteX4" fmla="*/ 0 w 25855"/>
                  <a:gd name="connsiteY4" fmla="*/ 14919 h 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635">
                    <a:moveTo>
                      <a:pt x="0" y="14919"/>
                    </a:moveTo>
                    <a:lnTo>
                      <a:pt x="0" y="21636"/>
                    </a:lnTo>
                    <a:cubicBezTo>
                      <a:pt x="9985" y="19535"/>
                      <a:pt x="19041" y="14310"/>
                      <a:pt x="25856" y="6717"/>
                    </a:cubicBezTo>
                    <a:lnTo>
                      <a:pt x="25856" y="0"/>
                    </a:lnTo>
                    <a:cubicBezTo>
                      <a:pt x="19062" y="7620"/>
                      <a:pt x="9997" y="12850"/>
                      <a:pt x="0" y="14919"/>
                    </a:cubicBezTo>
                    <a:close/>
                  </a:path>
                </a:pathLst>
              </a:custGeom>
              <a:solidFill>
                <a:srgbClr val="455A64"/>
              </a:solidFill>
              <a:ln w="5944"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C1464748-19F8-4F16-BF34-BDEB13567C75}"/>
                  </a:ext>
                </a:extLst>
              </p:cNvPr>
              <p:cNvSpPr/>
              <p:nvPr/>
            </p:nvSpPr>
            <p:spPr>
              <a:xfrm>
                <a:off x="6531587" y="2121786"/>
                <a:ext cx="25855" cy="21635"/>
              </a:xfrm>
              <a:custGeom>
                <a:avLst/>
                <a:gdLst>
                  <a:gd name="connsiteX0" fmla="*/ 0 w 25855"/>
                  <a:gd name="connsiteY0" fmla="*/ 14919 h 21635"/>
                  <a:gd name="connsiteX1" fmla="*/ 0 w 25855"/>
                  <a:gd name="connsiteY1" fmla="*/ 21636 h 21635"/>
                  <a:gd name="connsiteX2" fmla="*/ 25856 w 25855"/>
                  <a:gd name="connsiteY2" fmla="*/ 6717 h 21635"/>
                  <a:gd name="connsiteX3" fmla="*/ 25856 w 25855"/>
                  <a:gd name="connsiteY3" fmla="*/ 0 h 21635"/>
                  <a:gd name="connsiteX4" fmla="*/ 0 w 25855"/>
                  <a:gd name="connsiteY4" fmla="*/ 14919 h 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635">
                    <a:moveTo>
                      <a:pt x="0" y="14919"/>
                    </a:moveTo>
                    <a:lnTo>
                      <a:pt x="0" y="21636"/>
                    </a:lnTo>
                    <a:cubicBezTo>
                      <a:pt x="9997" y="19567"/>
                      <a:pt x="19062" y="14336"/>
                      <a:pt x="25856" y="6717"/>
                    </a:cubicBezTo>
                    <a:lnTo>
                      <a:pt x="25856" y="0"/>
                    </a:lnTo>
                    <a:cubicBezTo>
                      <a:pt x="19062" y="7620"/>
                      <a:pt x="9997" y="12850"/>
                      <a:pt x="0" y="14919"/>
                    </a:cubicBezTo>
                    <a:close/>
                  </a:path>
                </a:pathLst>
              </a:custGeom>
              <a:solidFill>
                <a:srgbClr val="455A64"/>
              </a:solidFill>
              <a:ln w="5944" cap="flat">
                <a:noFill/>
                <a:prstDash val="solid"/>
                <a:miter/>
              </a:ln>
            </p:spPr>
            <p:txBody>
              <a:bodyPr rtlCol="0" anchor="ctr"/>
              <a:lstStyle/>
              <a:p>
                <a:endParaRPr lang="en-US"/>
              </a:p>
            </p:txBody>
          </p:sp>
        </p:grpSp>
        <p:grpSp>
          <p:nvGrpSpPr>
            <p:cNvPr id="621" name="Graphic 6">
              <a:extLst>
                <a:ext uri="{FF2B5EF4-FFF2-40B4-BE49-F238E27FC236}">
                  <a16:creationId xmlns:a16="http://schemas.microsoft.com/office/drawing/2014/main" id="{23DDA534-A4CD-4892-B192-047C817114BF}"/>
                </a:ext>
              </a:extLst>
            </p:cNvPr>
            <p:cNvGrpSpPr/>
            <p:nvPr/>
          </p:nvGrpSpPr>
          <p:grpSpPr>
            <a:xfrm>
              <a:off x="6368962" y="1962371"/>
              <a:ext cx="156205" cy="247176"/>
              <a:chOff x="6368962" y="1962371"/>
              <a:chExt cx="156205" cy="247176"/>
            </a:xfrm>
          </p:grpSpPr>
          <p:sp>
            <p:nvSpPr>
              <p:cNvPr id="622" name="Freeform: Shape 621">
                <a:extLst>
                  <a:ext uri="{FF2B5EF4-FFF2-40B4-BE49-F238E27FC236}">
                    <a16:creationId xmlns:a16="http://schemas.microsoft.com/office/drawing/2014/main" id="{A6C96CB6-9547-4A3B-A20C-932F424087C4}"/>
                  </a:ext>
                </a:extLst>
              </p:cNvPr>
              <p:cNvSpPr/>
              <p:nvPr/>
            </p:nvSpPr>
            <p:spPr>
              <a:xfrm>
                <a:off x="6402723" y="1964154"/>
                <a:ext cx="119055" cy="230979"/>
              </a:xfrm>
              <a:custGeom>
                <a:avLst/>
                <a:gdLst>
                  <a:gd name="connsiteX0" fmla="*/ 21695 w 119055"/>
                  <a:gd name="connsiteY0" fmla="*/ 0 h 230979"/>
                  <a:gd name="connsiteX1" fmla="*/ 119056 w 119055"/>
                  <a:gd name="connsiteY1" fmla="*/ 56942 h 230979"/>
                  <a:gd name="connsiteX2" fmla="*/ 97361 w 119055"/>
                  <a:gd name="connsiteY2" fmla="*/ 230979 h 230979"/>
                  <a:gd name="connsiteX3" fmla="*/ 0 w 119055"/>
                  <a:gd name="connsiteY3" fmla="*/ 174037 h 230979"/>
                  <a:gd name="connsiteX4" fmla="*/ 21695 w 119055"/>
                  <a:gd name="connsiteY4" fmla="*/ 0 h 230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55" h="230979">
                    <a:moveTo>
                      <a:pt x="21695" y="0"/>
                    </a:moveTo>
                    <a:lnTo>
                      <a:pt x="119056" y="56942"/>
                    </a:lnTo>
                    <a:lnTo>
                      <a:pt x="97361" y="230979"/>
                    </a:lnTo>
                    <a:lnTo>
                      <a:pt x="0" y="174037"/>
                    </a:lnTo>
                    <a:lnTo>
                      <a:pt x="21695" y="0"/>
                    </a:lnTo>
                    <a:close/>
                  </a:path>
                </a:pathLst>
              </a:custGeom>
              <a:solidFill>
                <a:srgbClr val="000000"/>
              </a:solidFill>
              <a:ln w="5944"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E7DD992F-1AB2-4CCE-B9D7-611CB53BEC7A}"/>
                  </a:ext>
                </a:extLst>
              </p:cNvPr>
              <p:cNvSpPr/>
              <p:nvPr/>
            </p:nvSpPr>
            <p:spPr>
              <a:xfrm>
                <a:off x="6399395" y="1969087"/>
                <a:ext cx="118699" cy="64669"/>
              </a:xfrm>
              <a:custGeom>
                <a:avLst/>
                <a:gdLst>
                  <a:gd name="connsiteX0" fmla="*/ 118699 w 118699"/>
                  <a:gd name="connsiteY0" fmla="*/ 54803 h 64669"/>
                  <a:gd name="connsiteX1" fmla="*/ 24370 w 118699"/>
                  <a:gd name="connsiteY1" fmla="*/ 0 h 64669"/>
                  <a:gd name="connsiteX2" fmla="*/ 0 w 118699"/>
                  <a:gd name="connsiteY2" fmla="*/ 10164 h 64669"/>
                  <a:gd name="connsiteX3" fmla="*/ 93438 w 118699"/>
                  <a:gd name="connsiteY3" fmla="*/ 64669 h 64669"/>
                  <a:gd name="connsiteX4" fmla="*/ 118699 w 118699"/>
                  <a:gd name="connsiteY4" fmla="*/ 54803 h 64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99" h="64669">
                    <a:moveTo>
                      <a:pt x="118699" y="54803"/>
                    </a:moveTo>
                    <a:lnTo>
                      <a:pt x="24370" y="0"/>
                    </a:lnTo>
                    <a:cubicBezTo>
                      <a:pt x="17353" y="5593"/>
                      <a:pt x="8912" y="9113"/>
                      <a:pt x="0" y="10164"/>
                    </a:cubicBezTo>
                    <a:lnTo>
                      <a:pt x="93438" y="64669"/>
                    </a:lnTo>
                    <a:cubicBezTo>
                      <a:pt x="102212" y="62370"/>
                      <a:pt x="110689" y="59059"/>
                      <a:pt x="118699" y="54803"/>
                    </a:cubicBezTo>
                    <a:close/>
                  </a:path>
                </a:pathLst>
              </a:custGeom>
              <a:solidFill>
                <a:srgbClr val="F5F5F5"/>
              </a:solidFill>
              <a:ln w="5944"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D2E87F4B-DBC7-4591-97B6-CE3E8C148A64}"/>
                  </a:ext>
                </a:extLst>
              </p:cNvPr>
              <p:cNvSpPr/>
              <p:nvPr/>
            </p:nvSpPr>
            <p:spPr>
              <a:xfrm>
                <a:off x="6389825" y="1962371"/>
                <a:ext cx="135102" cy="73294"/>
              </a:xfrm>
              <a:custGeom>
                <a:avLst/>
                <a:gdLst>
                  <a:gd name="connsiteX0" fmla="*/ 93378 w 135102"/>
                  <a:gd name="connsiteY0" fmla="*/ 70851 h 73294"/>
                  <a:gd name="connsiteX1" fmla="*/ 112755 w 135102"/>
                  <a:gd name="connsiteY1" fmla="*/ 71624 h 73294"/>
                  <a:gd name="connsiteX2" fmla="*/ 130587 w 135102"/>
                  <a:gd name="connsiteY2" fmla="*/ 63718 h 73294"/>
                  <a:gd name="connsiteX3" fmla="*/ 131776 w 135102"/>
                  <a:gd name="connsiteY3" fmla="*/ 53971 h 73294"/>
                  <a:gd name="connsiteX4" fmla="*/ 38873 w 135102"/>
                  <a:gd name="connsiteY4" fmla="*/ 0 h 73294"/>
                  <a:gd name="connsiteX5" fmla="*/ 34415 w 135102"/>
                  <a:gd name="connsiteY5" fmla="*/ 1962 h 73294"/>
                  <a:gd name="connsiteX6" fmla="*/ 125713 w 135102"/>
                  <a:gd name="connsiteY6" fmla="*/ 55457 h 73294"/>
                  <a:gd name="connsiteX7" fmla="*/ 125000 w 135102"/>
                  <a:gd name="connsiteY7" fmla="*/ 61400 h 73294"/>
                  <a:gd name="connsiteX8" fmla="*/ 108298 w 135102"/>
                  <a:gd name="connsiteY8" fmla="*/ 68652 h 73294"/>
                  <a:gd name="connsiteX9" fmla="*/ 96410 w 135102"/>
                  <a:gd name="connsiteY9" fmla="*/ 68177 h 73294"/>
                  <a:gd name="connsiteX10" fmla="*/ 5052 w 135102"/>
                  <a:gd name="connsiteY10" fmla="*/ 14681 h 73294"/>
                  <a:gd name="connsiteX11" fmla="*/ 0 w 135102"/>
                  <a:gd name="connsiteY11" fmla="*/ 16881 h 73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102" h="73294">
                    <a:moveTo>
                      <a:pt x="93378" y="70851"/>
                    </a:moveTo>
                    <a:cubicBezTo>
                      <a:pt x="99443" y="73814"/>
                      <a:pt x="106474" y="74094"/>
                      <a:pt x="112755" y="71624"/>
                    </a:cubicBezTo>
                    <a:lnTo>
                      <a:pt x="130587" y="63718"/>
                    </a:lnTo>
                    <a:cubicBezTo>
                      <a:pt x="136234" y="61222"/>
                      <a:pt x="136531" y="56883"/>
                      <a:pt x="131776" y="53971"/>
                    </a:cubicBezTo>
                    <a:lnTo>
                      <a:pt x="38873" y="0"/>
                    </a:lnTo>
                    <a:lnTo>
                      <a:pt x="34415" y="1962"/>
                    </a:lnTo>
                    <a:lnTo>
                      <a:pt x="125713" y="55457"/>
                    </a:lnTo>
                    <a:cubicBezTo>
                      <a:pt x="128745" y="57180"/>
                      <a:pt x="128388" y="59796"/>
                      <a:pt x="125000" y="61400"/>
                    </a:cubicBezTo>
                    <a:lnTo>
                      <a:pt x="108298" y="68652"/>
                    </a:lnTo>
                    <a:cubicBezTo>
                      <a:pt x="104455" y="70232"/>
                      <a:pt x="100114" y="70059"/>
                      <a:pt x="96410" y="68177"/>
                    </a:cubicBezTo>
                    <a:lnTo>
                      <a:pt x="5052" y="14681"/>
                    </a:lnTo>
                    <a:lnTo>
                      <a:pt x="0" y="16881"/>
                    </a:lnTo>
                    <a:close/>
                  </a:path>
                </a:pathLst>
              </a:custGeom>
              <a:solidFill>
                <a:srgbClr val="263238"/>
              </a:solidFill>
              <a:ln w="5944"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29298B53-61C0-4314-9088-EEF98AC9C6F8}"/>
                  </a:ext>
                </a:extLst>
              </p:cNvPr>
              <p:cNvSpPr/>
              <p:nvPr/>
            </p:nvSpPr>
            <p:spPr>
              <a:xfrm>
                <a:off x="6368962" y="1979132"/>
                <a:ext cx="156205" cy="230405"/>
              </a:xfrm>
              <a:custGeom>
                <a:avLst/>
                <a:gdLst>
                  <a:gd name="connsiteX0" fmla="*/ 21339 w 156205"/>
                  <a:gd name="connsiteY0" fmla="*/ 0 h 230405"/>
                  <a:gd name="connsiteX1" fmla="*/ 0 w 156205"/>
                  <a:gd name="connsiteY1" fmla="*/ 173978 h 230405"/>
                  <a:gd name="connsiteX2" fmla="*/ 92903 w 156205"/>
                  <a:gd name="connsiteY2" fmla="*/ 227948 h 230405"/>
                  <a:gd name="connsiteX3" fmla="*/ 112221 w 156205"/>
                  <a:gd name="connsiteY3" fmla="*/ 228721 h 230405"/>
                  <a:gd name="connsiteX4" fmla="*/ 130052 w 156205"/>
                  <a:gd name="connsiteY4" fmla="*/ 220815 h 230405"/>
                  <a:gd name="connsiteX5" fmla="*/ 134688 w 156205"/>
                  <a:gd name="connsiteY5" fmla="*/ 216120 h 230405"/>
                  <a:gd name="connsiteX6" fmla="*/ 156205 w 156205"/>
                  <a:gd name="connsiteY6" fmla="*/ 42202 h 230405"/>
                  <a:gd name="connsiteX7" fmla="*/ 151629 w 156205"/>
                  <a:gd name="connsiteY7" fmla="*/ 46957 h 230405"/>
                  <a:gd name="connsiteX8" fmla="*/ 133797 w 156205"/>
                  <a:gd name="connsiteY8" fmla="*/ 54862 h 230405"/>
                  <a:gd name="connsiteX9" fmla="*/ 114420 w 156205"/>
                  <a:gd name="connsiteY9" fmla="*/ 54089 h 23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205" h="230405">
                    <a:moveTo>
                      <a:pt x="21339" y="0"/>
                    </a:moveTo>
                    <a:lnTo>
                      <a:pt x="0" y="173978"/>
                    </a:lnTo>
                    <a:lnTo>
                      <a:pt x="92903" y="227948"/>
                    </a:lnTo>
                    <a:cubicBezTo>
                      <a:pt x="98942" y="230930"/>
                      <a:pt x="105963" y="231211"/>
                      <a:pt x="112221" y="228721"/>
                    </a:cubicBezTo>
                    <a:lnTo>
                      <a:pt x="130052" y="220815"/>
                    </a:lnTo>
                    <a:cubicBezTo>
                      <a:pt x="132905" y="219627"/>
                      <a:pt x="134451" y="217903"/>
                      <a:pt x="134688" y="216120"/>
                    </a:cubicBezTo>
                    <a:lnTo>
                      <a:pt x="156205" y="42202"/>
                    </a:lnTo>
                    <a:cubicBezTo>
                      <a:pt x="156205" y="43985"/>
                      <a:pt x="154422" y="45708"/>
                      <a:pt x="151629" y="46957"/>
                    </a:cubicBezTo>
                    <a:lnTo>
                      <a:pt x="133797" y="54862"/>
                    </a:lnTo>
                    <a:cubicBezTo>
                      <a:pt x="127515" y="57333"/>
                      <a:pt x="120485" y="57052"/>
                      <a:pt x="114420" y="54089"/>
                    </a:cubicBezTo>
                    <a:close/>
                  </a:path>
                </a:pathLst>
              </a:custGeom>
              <a:solidFill>
                <a:srgbClr val="37474F"/>
              </a:solidFill>
              <a:ln w="5944"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F0FD3369-1929-4769-9B18-7D0F4694AFAD}"/>
                  </a:ext>
                </a:extLst>
              </p:cNvPr>
              <p:cNvSpPr/>
              <p:nvPr/>
            </p:nvSpPr>
            <p:spPr>
              <a:xfrm>
                <a:off x="6470959" y="2021215"/>
                <a:ext cx="54029" cy="188332"/>
              </a:xfrm>
              <a:custGeom>
                <a:avLst/>
                <a:gdLst>
                  <a:gd name="connsiteX0" fmla="*/ 21695 w 54029"/>
                  <a:gd name="connsiteY0" fmla="*/ 14265 h 188332"/>
                  <a:gd name="connsiteX1" fmla="*/ 31621 w 54029"/>
                  <a:gd name="connsiteY1" fmla="*/ 12661 h 188332"/>
                  <a:gd name="connsiteX2" fmla="*/ 49453 w 54029"/>
                  <a:gd name="connsiteY2" fmla="*/ 4755 h 188332"/>
                  <a:gd name="connsiteX3" fmla="*/ 54030 w 54029"/>
                  <a:gd name="connsiteY3" fmla="*/ 0 h 188332"/>
                  <a:gd name="connsiteX4" fmla="*/ 32394 w 54029"/>
                  <a:gd name="connsiteY4" fmla="*/ 174037 h 188332"/>
                  <a:gd name="connsiteX5" fmla="*/ 27758 w 54029"/>
                  <a:gd name="connsiteY5" fmla="*/ 178732 h 188332"/>
                  <a:gd name="connsiteX6" fmla="*/ 9926 w 54029"/>
                  <a:gd name="connsiteY6" fmla="*/ 186638 h 188332"/>
                  <a:gd name="connsiteX7" fmla="*/ 0 w 54029"/>
                  <a:gd name="connsiteY7" fmla="*/ 188302 h 18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29" h="188332">
                    <a:moveTo>
                      <a:pt x="21695" y="14265"/>
                    </a:moveTo>
                    <a:cubicBezTo>
                      <a:pt x="25083" y="14485"/>
                      <a:pt x="28476" y="13936"/>
                      <a:pt x="31621" y="12661"/>
                    </a:cubicBezTo>
                    <a:lnTo>
                      <a:pt x="49453" y="4755"/>
                    </a:lnTo>
                    <a:cubicBezTo>
                      <a:pt x="52247" y="3507"/>
                      <a:pt x="53792" y="1783"/>
                      <a:pt x="54030" y="0"/>
                    </a:cubicBezTo>
                    <a:lnTo>
                      <a:pt x="32394" y="174037"/>
                    </a:lnTo>
                    <a:cubicBezTo>
                      <a:pt x="32394" y="175820"/>
                      <a:pt x="30611" y="177544"/>
                      <a:pt x="27758" y="178732"/>
                    </a:cubicBezTo>
                    <a:lnTo>
                      <a:pt x="9926" y="186638"/>
                    </a:lnTo>
                    <a:cubicBezTo>
                      <a:pt x="6777" y="187906"/>
                      <a:pt x="3390" y="188473"/>
                      <a:pt x="0" y="188302"/>
                    </a:cubicBezTo>
                    <a:close/>
                  </a:path>
                </a:pathLst>
              </a:custGeom>
              <a:solidFill>
                <a:srgbClr val="455A64"/>
              </a:solidFill>
              <a:ln w="5944" cap="flat">
                <a:noFill/>
                <a:prstDash val="solid"/>
                <a:miter/>
              </a:ln>
            </p:spPr>
            <p:txBody>
              <a:bodyPr rtlCol="0" anchor="ctr"/>
              <a:lstStyle/>
              <a:p>
                <a:endParaRPr lang="en-US"/>
              </a:p>
            </p:txBody>
          </p:sp>
        </p:grpSp>
        <p:grpSp>
          <p:nvGrpSpPr>
            <p:cNvPr id="627" name="Graphic 6">
              <a:extLst>
                <a:ext uri="{FF2B5EF4-FFF2-40B4-BE49-F238E27FC236}">
                  <a16:creationId xmlns:a16="http://schemas.microsoft.com/office/drawing/2014/main" id="{FC5240D2-1DFC-45F0-8A63-89908B2B3C18}"/>
                </a:ext>
              </a:extLst>
            </p:cNvPr>
            <p:cNvGrpSpPr/>
            <p:nvPr/>
          </p:nvGrpSpPr>
          <p:grpSpPr>
            <a:xfrm>
              <a:off x="6237127" y="2001556"/>
              <a:ext cx="159970" cy="276420"/>
              <a:chOff x="6237127" y="2001556"/>
              <a:chExt cx="159970" cy="276420"/>
            </a:xfrm>
          </p:grpSpPr>
          <p:sp>
            <p:nvSpPr>
              <p:cNvPr id="628" name="Freeform: Shape 627">
                <a:extLst>
                  <a:ext uri="{FF2B5EF4-FFF2-40B4-BE49-F238E27FC236}">
                    <a16:creationId xmlns:a16="http://schemas.microsoft.com/office/drawing/2014/main" id="{EB70539D-AC7B-44D6-A329-8229052E26A0}"/>
                  </a:ext>
                </a:extLst>
              </p:cNvPr>
              <p:cNvSpPr/>
              <p:nvPr/>
            </p:nvSpPr>
            <p:spPr>
              <a:xfrm>
                <a:off x="6383405" y="2063714"/>
                <a:ext cx="1903" cy="4636"/>
              </a:xfrm>
              <a:custGeom>
                <a:avLst/>
                <a:gdLst>
                  <a:gd name="connsiteX0" fmla="*/ 1903 w 1903"/>
                  <a:gd name="connsiteY0" fmla="*/ 0 h 4636"/>
                  <a:gd name="connsiteX1" fmla="*/ 1903 w 1903"/>
                  <a:gd name="connsiteY1" fmla="*/ 4636 h 4636"/>
                  <a:gd name="connsiteX2" fmla="*/ 1 w 1903"/>
                  <a:gd name="connsiteY2" fmla="*/ 1843 h 4636"/>
                  <a:gd name="connsiteX3" fmla="*/ 1903 w 1903"/>
                  <a:gd name="connsiteY3" fmla="*/ 0 h 4636"/>
                </a:gdLst>
                <a:ahLst/>
                <a:cxnLst>
                  <a:cxn ang="0">
                    <a:pos x="connsiteX0" y="connsiteY0"/>
                  </a:cxn>
                  <a:cxn ang="0">
                    <a:pos x="connsiteX1" y="connsiteY1"/>
                  </a:cxn>
                  <a:cxn ang="0">
                    <a:pos x="connsiteX2" y="connsiteY2"/>
                  </a:cxn>
                  <a:cxn ang="0">
                    <a:pos x="connsiteX3" y="connsiteY3"/>
                  </a:cxn>
                </a:cxnLst>
                <a:rect l="l" t="t" r="r" b="b"/>
                <a:pathLst>
                  <a:path w="1903" h="4636">
                    <a:moveTo>
                      <a:pt x="1903" y="0"/>
                    </a:moveTo>
                    <a:lnTo>
                      <a:pt x="1903" y="4636"/>
                    </a:lnTo>
                    <a:cubicBezTo>
                      <a:pt x="1903" y="4636"/>
                      <a:pt x="61" y="3031"/>
                      <a:pt x="1" y="1843"/>
                    </a:cubicBezTo>
                    <a:cubicBezTo>
                      <a:pt x="-58" y="654"/>
                      <a:pt x="1903" y="0"/>
                      <a:pt x="1903" y="0"/>
                    </a:cubicBezTo>
                    <a:close/>
                  </a:path>
                </a:pathLst>
              </a:custGeom>
              <a:solidFill>
                <a:srgbClr val="000000"/>
              </a:solidFill>
              <a:ln w="5944"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CED6843B-8932-4A27-9C9F-BDFB9973D8EC}"/>
                  </a:ext>
                </a:extLst>
              </p:cNvPr>
              <p:cNvSpPr/>
              <p:nvPr/>
            </p:nvSpPr>
            <p:spPr>
              <a:xfrm>
                <a:off x="6370151" y="2062525"/>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407BFF"/>
              </a:solidFill>
              <a:ln w="5944"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EFEDA806-C383-4E49-A536-53BD1A09972F}"/>
                  </a:ext>
                </a:extLst>
              </p:cNvPr>
              <p:cNvSpPr/>
              <p:nvPr/>
            </p:nvSpPr>
            <p:spPr>
              <a:xfrm>
                <a:off x="6370151" y="2062525"/>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000000">
                  <a:alpha val="30000"/>
                </a:srgbClr>
              </a:solidFill>
              <a:ln w="5944"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29C0A8EE-C5DF-4731-B5F3-EC55BE67168C}"/>
                  </a:ext>
                </a:extLst>
              </p:cNvPr>
              <p:cNvSpPr/>
              <p:nvPr/>
            </p:nvSpPr>
            <p:spPr>
              <a:xfrm>
                <a:off x="6262745" y="2003389"/>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39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39"/>
                    </a:lnTo>
                    <a:lnTo>
                      <a:pt x="0" y="189604"/>
                    </a:lnTo>
                    <a:lnTo>
                      <a:pt x="9451" y="3680"/>
                    </a:lnTo>
                    <a:cubicBezTo>
                      <a:pt x="9451" y="708"/>
                      <a:pt x="11056" y="-778"/>
                      <a:pt x="13077" y="410"/>
                    </a:cubicBezTo>
                    <a:lnTo>
                      <a:pt x="16762" y="2491"/>
                    </a:lnTo>
                    <a:lnTo>
                      <a:pt x="117035" y="60384"/>
                    </a:lnTo>
                    <a:lnTo>
                      <a:pt x="117035" y="61276"/>
                    </a:lnTo>
                    <a:close/>
                  </a:path>
                </a:pathLst>
              </a:custGeom>
              <a:solidFill>
                <a:srgbClr val="407BFF"/>
              </a:solidFill>
              <a:ln w="5944"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202D1B58-E89D-45BA-9AF1-758A900AECDA}"/>
                  </a:ext>
                </a:extLst>
              </p:cNvPr>
              <p:cNvSpPr/>
              <p:nvPr/>
            </p:nvSpPr>
            <p:spPr>
              <a:xfrm>
                <a:off x="6262745" y="2003389"/>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39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39"/>
                    </a:lnTo>
                    <a:lnTo>
                      <a:pt x="0" y="189604"/>
                    </a:lnTo>
                    <a:lnTo>
                      <a:pt x="9451" y="3680"/>
                    </a:lnTo>
                    <a:cubicBezTo>
                      <a:pt x="9451" y="708"/>
                      <a:pt x="11056" y="-778"/>
                      <a:pt x="13077" y="410"/>
                    </a:cubicBezTo>
                    <a:lnTo>
                      <a:pt x="16762" y="2491"/>
                    </a:lnTo>
                    <a:lnTo>
                      <a:pt x="117035" y="60384"/>
                    </a:lnTo>
                    <a:lnTo>
                      <a:pt x="117035" y="61276"/>
                    </a:lnTo>
                    <a:close/>
                  </a:path>
                </a:pathLst>
              </a:custGeom>
              <a:solidFill>
                <a:srgbClr val="000000">
                  <a:alpha val="20000"/>
                </a:srgbClr>
              </a:solidFill>
              <a:ln w="5944"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28EF6EC4-333E-4FA1-B1ED-E393464324E9}"/>
                  </a:ext>
                </a:extLst>
              </p:cNvPr>
              <p:cNvSpPr/>
              <p:nvPr/>
            </p:nvSpPr>
            <p:spPr>
              <a:xfrm>
                <a:off x="6352438" y="2070371"/>
                <a:ext cx="37743" cy="21457"/>
              </a:xfrm>
              <a:custGeom>
                <a:avLst/>
                <a:gdLst>
                  <a:gd name="connsiteX0" fmla="*/ 5231 w 37743"/>
                  <a:gd name="connsiteY0" fmla="*/ 21457 h 21457"/>
                  <a:gd name="connsiteX1" fmla="*/ 0 w 37743"/>
                  <a:gd name="connsiteY1" fmla="*/ 15513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31" y="21457"/>
                    </a:moveTo>
                    <a:lnTo>
                      <a:pt x="0" y="15513"/>
                    </a:lnTo>
                    <a:lnTo>
                      <a:pt x="26926" y="0"/>
                    </a:lnTo>
                    <a:cubicBezTo>
                      <a:pt x="30968" y="3031"/>
                      <a:pt x="34058" y="4696"/>
                      <a:pt x="37744" y="3150"/>
                    </a:cubicBezTo>
                    <a:close/>
                  </a:path>
                </a:pathLst>
              </a:custGeom>
              <a:solidFill>
                <a:srgbClr val="455A64"/>
              </a:solidFill>
              <a:ln w="5944"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43284596-F010-44F2-9552-057FF0B111F9}"/>
                  </a:ext>
                </a:extLst>
              </p:cNvPr>
              <p:cNvSpPr/>
              <p:nvPr/>
            </p:nvSpPr>
            <p:spPr>
              <a:xfrm>
                <a:off x="6245864" y="2009101"/>
                <a:ext cx="133499" cy="75888"/>
              </a:xfrm>
              <a:custGeom>
                <a:avLst/>
                <a:gdLst>
                  <a:gd name="connsiteX0" fmla="*/ 132133 w 133499"/>
                  <a:gd name="connsiteY0" fmla="*/ 58060 h 75888"/>
                  <a:gd name="connsiteX1" fmla="*/ 32810 w 133499"/>
                  <a:gd name="connsiteY1" fmla="*/ 761 h 75888"/>
                  <a:gd name="connsiteX2" fmla="*/ 26569 w 133499"/>
                  <a:gd name="connsiteY2" fmla="*/ 761 h 75888"/>
                  <a:gd name="connsiteX3" fmla="*/ 0 w 133499"/>
                  <a:gd name="connsiteY3" fmla="*/ 16096 h 75888"/>
                  <a:gd name="connsiteX4" fmla="*/ 100749 w 133499"/>
                  <a:gd name="connsiteY4" fmla="*/ 73693 h 75888"/>
                  <a:gd name="connsiteX5" fmla="*/ 108060 w 133499"/>
                  <a:gd name="connsiteY5" fmla="*/ 74941 h 75888"/>
                  <a:gd name="connsiteX6" fmla="*/ 110853 w 133499"/>
                  <a:gd name="connsiteY6" fmla="*/ 74347 h 75888"/>
                  <a:gd name="connsiteX7" fmla="*/ 133500 w 133499"/>
                  <a:gd name="connsiteY7" fmla="*/ 61270 h 75888"/>
                  <a:gd name="connsiteX8" fmla="*/ 132133 w 133499"/>
                  <a:gd name="connsiteY8" fmla="*/ 58060 h 7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99" h="75888">
                    <a:moveTo>
                      <a:pt x="132133" y="58060"/>
                    </a:moveTo>
                    <a:lnTo>
                      <a:pt x="32810" y="761"/>
                    </a:lnTo>
                    <a:cubicBezTo>
                      <a:pt x="30854" y="-254"/>
                      <a:pt x="28526" y="-254"/>
                      <a:pt x="26569" y="761"/>
                    </a:cubicBezTo>
                    <a:lnTo>
                      <a:pt x="0" y="16096"/>
                    </a:lnTo>
                    <a:lnTo>
                      <a:pt x="100749" y="73693"/>
                    </a:lnTo>
                    <a:cubicBezTo>
                      <a:pt x="103253" y="73074"/>
                      <a:pt x="105903" y="73526"/>
                      <a:pt x="108060" y="74941"/>
                    </a:cubicBezTo>
                    <a:cubicBezTo>
                      <a:pt x="111032" y="77378"/>
                      <a:pt x="110853" y="74347"/>
                      <a:pt x="110853" y="74347"/>
                    </a:cubicBezTo>
                    <a:lnTo>
                      <a:pt x="133500" y="61270"/>
                    </a:lnTo>
                    <a:cubicBezTo>
                      <a:pt x="131657" y="58773"/>
                      <a:pt x="132133" y="58060"/>
                      <a:pt x="132133" y="58060"/>
                    </a:cubicBezTo>
                    <a:close/>
                  </a:path>
                </a:pathLst>
              </a:custGeom>
              <a:solidFill>
                <a:srgbClr val="EBEBEB"/>
              </a:solidFill>
              <a:ln w="5944"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59178E62-E743-4704-BB91-140D160B5D31}"/>
                  </a:ext>
                </a:extLst>
              </p:cNvPr>
              <p:cNvSpPr/>
              <p:nvPr/>
            </p:nvSpPr>
            <p:spPr>
              <a:xfrm>
                <a:off x="6343463" y="2083507"/>
                <a:ext cx="13135" cy="193414"/>
              </a:xfrm>
              <a:custGeom>
                <a:avLst/>
                <a:gdLst>
                  <a:gd name="connsiteX0" fmla="*/ 12304 w 13135"/>
                  <a:gd name="connsiteY0" fmla="*/ 7073 h 193414"/>
                  <a:gd name="connsiteX1" fmla="*/ 11293 w 13135"/>
                  <a:gd name="connsiteY1" fmla="*/ 5528 h 193414"/>
                  <a:gd name="connsiteX2" fmla="*/ 12126 w 13135"/>
                  <a:gd name="connsiteY2" fmla="*/ 5052 h 193414"/>
                  <a:gd name="connsiteX3" fmla="*/ 10164 w 13135"/>
                  <a:gd name="connsiteY3" fmla="*/ 1962 h 193414"/>
                  <a:gd name="connsiteX4" fmla="*/ 4815 w 13135"/>
                  <a:gd name="connsiteY4" fmla="*/ 773 h 193414"/>
                  <a:gd name="connsiteX5" fmla="*/ 3982 w 13135"/>
                  <a:gd name="connsiteY5" fmla="*/ 1248 h 193414"/>
                  <a:gd name="connsiteX6" fmla="*/ 0 w 13135"/>
                  <a:gd name="connsiteY6" fmla="*/ 0 h 193414"/>
                  <a:gd name="connsiteX7" fmla="*/ 594 w 13135"/>
                  <a:gd name="connsiteY7" fmla="*/ 186222 h 193414"/>
                  <a:gd name="connsiteX8" fmla="*/ 3150 w 13135"/>
                  <a:gd name="connsiteY8" fmla="*/ 187648 h 193414"/>
                  <a:gd name="connsiteX9" fmla="*/ 4577 w 13135"/>
                  <a:gd name="connsiteY9" fmla="*/ 187648 h 193414"/>
                  <a:gd name="connsiteX10" fmla="*/ 5468 w 13135"/>
                  <a:gd name="connsiteY10" fmla="*/ 187173 h 193414"/>
                  <a:gd name="connsiteX11" fmla="*/ 10818 w 13135"/>
                  <a:gd name="connsiteY11" fmla="*/ 188302 h 193414"/>
                  <a:gd name="connsiteX12" fmla="*/ 12779 w 13135"/>
                  <a:gd name="connsiteY12" fmla="*/ 191393 h 193414"/>
                  <a:gd name="connsiteX13" fmla="*/ 11888 w 13135"/>
                  <a:gd name="connsiteY13" fmla="*/ 191869 h 193414"/>
                  <a:gd name="connsiteX14" fmla="*/ 12898 w 13135"/>
                  <a:gd name="connsiteY14" fmla="*/ 193414 h 19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4">
                    <a:moveTo>
                      <a:pt x="12304" y="7073"/>
                    </a:moveTo>
                    <a:cubicBezTo>
                      <a:pt x="11234" y="6479"/>
                      <a:pt x="10818" y="5825"/>
                      <a:pt x="11293" y="5528"/>
                    </a:cubicBezTo>
                    <a:lnTo>
                      <a:pt x="12126" y="5052"/>
                    </a:lnTo>
                    <a:cubicBezTo>
                      <a:pt x="13077" y="4517"/>
                      <a:pt x="12126" y="3091"/>
                      <a:pt x="10164" y="1962"/>
                    </a:cubicBezTo>
                    <a:cubicBezTo>
                      <a:pt x="8619" y="850"/>
                      <a:pt x="6685" y="420"/>
                      <a:pt x="4815" y="773"/>
                    </a:cubicBezTo>
                    <a:lnTo>
                      <a:pt x="3982" y="1248"/>
                    </a:lnTo>
                    <a:cubicBezTo>
                      <a:pt x="3507" y="1545"/>
                      <a:pt x="1724" y="951"/>
                      <a:pt x="0" y="0"/>
                    </a:cubicBezTo>
                    <a:lnTo>
                      <a:pt x="594" y="186222"/>
                    </a:lnTo>
                    <a:lnTo>
                      <a:pt x="3150" y="187648"/>
                    </a:lnTo>
                    <a:cubicBezTo>
                      <a:pt x="3611" y="187817"/>
                      <a:pt x="4116" y="187817"/>
                      <a:pt x="4577" y="187648"/>
                    </a:cubicBezTo>
                    <a:lnTo>
                      <a:pt x="5468" y="187173"/>
                    </a:lnTo>
                    <a:cubicBezTo>
                      <a:pt x="6360" y="186579"/>
                      <a:pt x="8797" y="187173"/>
                      <a:pt x="10818" y="188302"/>
                    </a:cubicBezTo>
                    <a:cubicBezTo>
                      <a:pt x="12839" y="189432"/>
                      <a:pt x="13671" y="190858"/>
                      <a:pt x="12779" y="191393"/>
                    </a:cubicBezTo>
                    <a:lnTo>
                      <a:pt x="11888" y="191869"/>
                    </a:lnTo>
                    <a:cubicBezTo>
                      <a:pt x="11412" y="191869"/>
                      <a:pt x="11888" y="192820"/>
                      <a:pt x="12898" y="193414"/>
                    </a:cubicBezTo>
                    <a:close/>
                  </a:path>
                </a:pathLst>
              </a:custGeom>
              <a:solidFill>
                <a:srgbClr val="407BFF"/>
              </a:solidFill>
              <a:ln w="5944"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9A7729ED-8E60-4014-B135-543DB698FE05}"/>
                  </a:ext>
                </a:extLst>
              </p:cNvPr>
              <p:cNvSpPr/>
              <p:nvPr/>
            </p:nvSpPr>
            <p:spPr>
              <a:xfrm>
                <a:off x="6343463" y="2083507"/>
                <a:ext cx="13135" cy="193414"/>
              </a:xfrm>
              <a:custGeom>
                <a:avLst/>
                <a:gdLst>
                  <a:gd name="connsiteX0" fmla="*/ 12304 w 13135"/>
                  <a:gd name="connsiteY0" fmla="*/ 7073 h 193414"/>
                  <a:gd name="connsiteX1" fmla="*/ 11293 w 13135"/>
                  <a:gd name="connsiteY1" fmla="*/ 5528 h 193414"/>
                  <a:gd name="connsiteX2" fmla="*/ 12126 w 13135"/>
                  <a:gd name="connsiteY2" fmla="*/ 5052 h 193414"/>
                  <a:gd name="connsiteX3" fmla="*/ 10164 w 13135"/>
                  <a:gd name="connsiteY3" fmla="*/ 1962 h 193414"/>
                  <a:gd name="connsiteX4" fmla="*/ 4815 w 13135"/>
                  <a:gd name="connsiteY4" fmla="*/ 773 h 193414"/>
                  <a:gd name="connsiteX5" fmla="*/ 3982 w 13135"/>
                  <a:gd name="connsiteY5" fmla="*/ 1248 h 193414"/>
                  <a:gd name="connsiteX6" fmla="*/ 0 w 13135"/>
                  <a:gd name="connsiteY6" fmla="*/ 0 h 193414"/>
                  <a:gd name="connsiteX7" fmla="*/ 594 w 13135"/>
                  <a:gd name="connsiteY7" fmla="*/ 186222 h 193414"/>
                  <a:gd name="connsiteX8" fmla="*/ 3150 w 13135"/>
                  <a:gd name="connsiteY8" fmla="*/ 187648 h 193414"/>
                  <a:gd name="connsiteX9" fmla="*/ 4577 w 13135"/>
                  <a:gd name="connsiteY9" fmla="*/ 187648 h 193414"/>
                  <a:gd name="connsiteX10" fmla="*/ 5468 w 13135"/>
                  <a:gd name="connsiteY10" fmla="*/ 187173 h 193414"/>
                  <a:gd name="connsiteX11" fmla="*/ 10818 w 13135"/>
                  <a:gd name="connsiteY11" fmla="*/ 188302 h 193414"/>
                  <a:gd name="connsiteX12" fmla="*/ 12779 w 13135"/>
                  <a:gd name="connsiteY12" fmla="*/ 191393 h 193414"/>
                  <a:gd name="connsiteX13" fmla="*/ 11888 w 13135"/>
                  <a:gd name="connsiteY13" fmla="*/ 191869 h 193414"/>
                  <a:gd name="connsiteX14" fmla="*/ 12898 w 13135"/>
                  <a:gd name="connsiteY14" fmla="*/ 193414 h 19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4">
                    <a:moveTo>
                      <a:pt x="12304" y="7073"/>
                    </a:moveTo>
                    <a:cubicBezTo>
                      <a:pt x="11234" y="6479"/>
                      <a:pt x="10818" y="5825"/>
                      <a:pt x="11293" y="5528"/>
                    </a:cubicBezTo>
                    <a:lnTo>
                      <a:pt x="12126" y="5052"/>
                    </a:lnTo>
                    <a:cubicBezTo>
                      <a:pt x="13077" y="4517"/>
                      <a:pt x="12126" y="3091"/>
                      <a:pt x="10164" y="1962"/>
                    </a:cubicBezTo>
                    <a:cubicBezTo>
                      <a:pt x="8619" y="850"/>
                      <a:pt x="6685" y="420"/>
                      <a:pt x="4815" y="773"/>
                    </a:cubicBezTo>
                    <a:lnTo>
                      <a:pt x="3982" y="1248"/>
                    </a:lnTo>
                    <a:cubicBezTo>
                      <a:pt x="3507" y="1545"/>
                      <a:pt x="1724" y="951"/>
                      <a:pt x="0" y="0"/>
                    </a:cubicBezTo>
                    <a:lnTo>
                      <a:pt x="594" y="186222"/>
                    </a:lnTo>
                    <a:lnTo>
                      <a:pt x="3150" y="187648"/>
                    </a:lnTo>
                    <a:cubicBezTo>
                      <a:pt x="3611" y="187817"/>
                      <a:pt x="4116" y="187817"/>
                      <a:pt x="4577" y="187648"/>
                    </a:cubicBezTo>
                    <a:lnTo>
                      <a:pt x="5468" y="187173"/>
                    </a:lnTo>
                    <a:cubicBezTo>
                      <a:pt x="6360" y="186579"/>
                      <a:pt x="8797" y="187173"/>
                      <a:pt x="10818" y="188302"/>
                    </a:cubicBezTo>
                    <a:cubicBezTo>
                      <a:pt x="12839" y="189432"/>
                      <a:pt x="13671" y="190858"/>
                      <a:pt x="12779" y="191393"/>
                    </a:cubicBezTo>
                    <a:lnTo>
                      <a:pt x="11888" y="191869"/>
                    </a:lnTo>
                    <a:cubicBezTo>
                      <a:pt x="11412" y="191869"/>
                      <a:pt x="11888" y="192820"/>
                      <a:pt x="12898" y="193414"/>
                    </a:cubicBezTo>
                    <a:close/>
                  </a:path>
                </a:pathLst>
              </a:custGeom>
              <a:solidFill>
                <a:srgbClr val="FFFFFF">
                  <a:alpha val="25000"/>
                </a:srgbClr>
              </a:solidFill>
              <a:ln w="5944"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5EFF89D5-6D3A-45FE-90F4-466389C47F06}"/>
                  </a:ext>
                </a:extLst>
              </p:cNvPr>
              <p:cNvSpPr/>
              <p:nvPr/>
            </p:nvSpPr>
            <p:spPr>
              <a:xfrm>
                <a:off x="6237127" y="2023598"/>
                <a:ext cx="109724" cy="247378"/>
              </a:xfrm>
              <a:custGeom>
                <a:avLst/>
                <a:gdLst>
                  <a:gd name="connsiteX0" fmla="*/ 109486 w 109724"/>
                  <a:gd name="connsiteY0" fmla="*/ 247379 h 247378"/>
                  <a:gd name="connsiteX1" fmla="*/ 109486 w 109724"/>
                  <a:gd name="connsiteY1" fmla="*/ 247379 h 247378"/>
                  <a:gd name="connsiteX2" fmla="*/ 106990 w 109724"/>
                  <a:gd name="connsiteY2" fmla="*/ 245952 h 247378"/>
                  <a:gd name="connsiteX3" fmla="*/ 0 w 109724"/>
                  <a:gd name="connsiteY3" fmla="*/ 184017 h 247378"/>
                  <a:gd name="connsiteX4" fmla="*/ 0 w 109724"/>
                  <a:gd name="connsiteY4" fmla="*/ 3679 h 247378"/>
                  <a:gd name="connsiteX5" fmla="*/ 3626 w 109724"/>
                  <a:gd name="connsiteY5" fmla="*/ 410 h 247378"/>
                  <a:gd name="connsiteX6" fmla="*/ 7252 w 109724"/>
                  <a:gd name="connsiteY6" fmla="*/ 2491 h 247378"/>
                  <a:gd name="connsiteX7" fmla="*/ 109724 w 109724"/>
                  <a:gd name="connsiteY7" fmla="*/ 59136 h 24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378">
                    <a:moveTo>
                      <a:pt x="109486" y="247379"/>
                    </a:moveTo>
                    <a:lnTo>
                      <a:pt x="109486" y="247379"/>
                    </a:lnTo>
                    <a:lnTo>
                      <a:pt x="106990" y="245952"/>
                    </a:lnTo>
                    <a:lnTo>
                      <a:pt x="0" y="184017"/>
                    </a:lnTo>
                    <a:lnTo>
                      <a:pt x="0" y="3679"/>
                    </a:lnTo>
                    <a:cubicBezTo>
                      <a:pt x="0" y="708"/>
                      <a:pt x="1605" y="-778"/>
                      <a:pt x="3626" y="410"/>
                    </a:cubicBezTo>
                    <a:lnTo>
                      <a:pt x="7252" y="2491"/>
                    </a:lnTo>
                    <a:lnTo>
                      <a:pt x="109724" y="59136"/>
                    </a:lnTo>
                    <a:close/>
                  </a:path>
                </a:pathLst>
              </a:custGeom>
              <a:solidFill>
                <a:srgbClr val="407BFF"/>
              </a:solidFill>
              <a:ln w="5944"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85F032AF-6E7E-49E6-840D-CF8FE6F6BE5C}"/>
                  </a:ext>
                </a:extLst>
              </p:cNvPr>
              <p:cNvSpPr/>
              <p:nvPr/>
            </p:nvSpPr>
            <p:spPr>
              <a:xfrm>
                <a:off x="6237127" y="2023598"/>
                <a:ext cx="109724" cy="247378"/>
              </a:xfrm>
              <a:custGeom>
                <a:avLst/>
                <a:gdLst>
                  <a:gd name="connsiteX0" fmla="*/ 109486 w 109724"/>
                  <a:gd name="connsiteY0" fmla="*/ 247379 h 247378"/>
                  <a:gd name="connsiteX1" fmla="*/ 109486 w 109724"/>
                  <a:gd name="connsiteY1" fmla="*/ 247379 h 247378"/>
                  <a:gd name="connsiteX2" fmla="*/ 106990 w 109724"/>
                  <a:gd name="connsiteY2" fmla="*/ 245952 h 247378"/>
                  <a:gd name="connsiteX3" fmla="*/ 0 w 109724"/>
                  <a:gd name="connsiteY3" fmla="*/ 184017 h 247378"/>
                  <a:gd name="connsiteX4" fmla="*/ 0 w 109724"/>
                  <a:gd name="connsiteY4" fmla="*/ 3679 h 247378"/>
                  <a:gd name="connsiteX5" fmla="*/ 3626 w 109724"/>
                  <a:gd name="connsiteY5" fmla="*/ 410 h 247378"/>
                  <a:gd name="connsiteX6" fmla="*/ 7252 w 109724"/>
                  <a:gd name="connsiteY6" fmla="*/ 2491 h 247378"/>
                  <a:gd name="connsiteX7" fmla="*/ 109724 w 109724"/>
                  <a:gd name="connsiteY7" fmla="*/ 59136 h 24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378">
                    <a:moveTo>
                      <a:pt x="109486" y="247379"/>
                    </a:moveTo>
                    <a:lnTo>
                      <a:pt x="109486" y="247379"/>
                    </a:lnTo>
                    <a:lnTo>
                      <a:pt x="106990" y="245952"/>
                    </a:lnTo>
                    <a:lnTo>
                      <a:pt x="0" y="184017"/>
                    </a:lnTo>
                    <a:lnTo>
                      <a:pt x="0" y="3679"/>
                    </a:lnTo>
                    <a:cubicBezTo>
                      <a:pt x="0" y="708"/>
                      <a:pt x="1605" y="-778"/>
                      <a:pt x="3626" y="410"/>
                    </a:cubicBezTo>
                    <a:lnTo>
                      <a:pt x="7252" y="2491"/>
                    </a:lnTo>
                    <a:lnTo>
                      <a:pt x="109724" y="59136"/>
                    </a:lnTo>
                    <a:close/>
                  </a:path>
                </a:pathLst>
              </a:custGeom>
              <a:solidFill>
                <a:srgbClr val="FFFFFF">
                  <a:alpha val="40000"/>
                </a:srgbClr>
              </a:solidFill>
              <a:ln w="5944"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39D94F6D-EEE7-4C78-8A70-7C9A87AB6800}"/>
                  </a:ext>
                </a:extLst>
              </p:cNvPr>
              <p:cNvSpPr/>
              <p:nvPr/>
            </p:nvSpPr>
            <p:spPr>
              <a:xfrm>
                <a:off x="6354578" y="2089332"/>
                <a:ext cx="6657" cy="188644"/>
              </a:xfrm>
              <a:custGeom>
                <a:avLst/>
                <a:gdLst>
                  <a:gd name="connsiteX0" fmla="*/ 0 w 6657"/>
                  <a:gd name="connsiteY0" fmla="*/ 186460 h 188644"/>
                  <a:gd name="connsiteX1" fmla="*/ 0 w 6657"/>
                  <a:gd name="connsiteY1" fmla="*/ 0 h 188644"/>
                  <a:gd name="connsiteX2" fmla="*/ 6657 w 6657"/>
                  <a:gd name="connsiteY2" fmla="*/ 2675 h 188644"/>
                  <a:gd name="connsiteX3" fmla="*/ 6657 w 6657"/>
                  <a:gd name="connsiteY3" fmla="*/ 188540 h 188644"/>
                  <a:gd name="connsiteX4" fmla="*/ 2972 w 6657"/>
                  <a:gd name="connsiteY4" fmla="*/ 188124 h 18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44">
                    <a:moveTo>
                      <a:pt x="0" y="186460"/>
                    </a:moveTo>
                    <a:lnTo>
                      <a:pt x="0" y="0"/>
                    </a:lnTo>
                    <a:lnTo>
                      <a:pt x="6657" y="2675"/>
                    </a:lnTo>
                    <a:lnTo>
                      <a:pt x="6657" y="188540"/>
                    </a:lnTo>
                    <a:cubicBezTo>
                      <a:pt x="5415" y="188767"/>
                      <a:pt x="4133" y="188622"/>
                      <a:pt x="2972" y="188124"/>
                    </a:cubicBezTo>
                    <a:close/>
                  </a:path>
                </a:pathLst>
              </a:custGeom>
              <a:solidFill>
                <a:srgbClr val="407BFF"/>
              </a:solidFill>
              <a:ln w="5944"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C0EE61C9-F903-404B-886C-9ABFE14EC28B}"/>
                  </a:ext>
                </a:extLst>
              </p:cNvPr>
              <p:cNvSpPr/>
              <p:nvPr/>
            </p:nvSpPr>
            <p:spPr>
              <a:xfrm>
                <a:off x="6354578" y="2089332"/>
                <a:ext cx="6657" cy="188644"/>
              </a:xfrm>
              <a:custGeom>
                <a:avLst/>
                <a:gdLst>
                  <a:gd name="connsiteX0" fmla="*/ 0 w 6657"/>
                  <a:gd name="connsiteY0" fmla="*/ 186460 h 188644"/>
                  <a:gd name="connsiteX1" fmla="*/ 0 w 6657"/>
                  <a:gd name="connsiteY1" fmla="*/ 0 h 188644"/>
                  <a:gd name="connsiteX2" fmla="*/ 6657 w 6657"/>
                  <a:gd name="connsiteY2" fmla="*/ 2675 h 188644"/>
                  <a:gd name="connsiteX3" fmla="*/ 6657 w 6657"/>
                  <a:gd name="connsiteY3" fmla="*/ 188540 h 188644"/>
                  <a:gd name="connsiteX4" fmla="*/ 2972 w 6657"/>
                  <a:gd name="connsiteY4" fmla="*/ 188124 h 18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44">
                    <a:moveTo>
                      <a:pt x="0" y="186460"/>
                    </a:moveTo>
                    <a:lnTo>
                      <a:pt x="0" y="0"/>
                    </a:lnTo>
                    <a:lnTo>
                      <a:pt x="6657" y="2675"/>
                    </a:lnTo>
                    <a:lnTo>
                      <a:pt x="6657" y="188540"/>
                    </a:lnTo>
                    <a:cubicBezTo>
                      <a:pt x="5415" y="188767"/>
                      <a:pt x="4133" y="188622"/>
                      <a:pt x="2972" y="188124"/>
                    </a:cubicBezTo>
                    <a:close/>
                  </a:path>
                </a:pathLst>
              </a:custGeom>
              <a:solidFill>
                <a:srgbClr val="FFFFFF">
                  <a:alpha val="40000"/>
                </a:srgbClr>
              </a:solidFill>
              <a:ln w="5944"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28E848A9-1571-4BA5-810E-83A8DD48BBC8}"/>
                  </a:ext>
                </a:extLst>
              </p:cNvPr>
              <p:cNvSpPr/>
              <p:nvPr/>
            </p:nvSpPr>
            <p:spPr>
              <a:xfrm>
                <a:off x="6361176" y="2070549"/>
                <a:ext cx="35921" cy="207322"/>
              </a:xfrm>
              <a:custGeom>
                <a:avLst/>
                <a:gdLst>
                  <a:gd name="connsiteX0" fmla="*/ 35901 w 35921"/>
                  <a:gd name="connsiteY0" fmla="*/ 185865 h 207322"/>
                  <a:gd name="connsiteX1" fmla="*/ 35901 w 35921"/>
                  <a:gd name="connsiteY1" fmla="*/ 186222 h 207322"/>
                  <a:gd name="connsiteX2" fmla="*/ 35901 w 35921"/>
                  <a:gd name="connsiteY2" fmla="*/ 186222 h 207322"/>
                  <a:gd name="connsiteX3" fmla="*/ 35901 w 35921"/>
                  <a:gd name="connsiteY3" fmla="*/ 186757 h 207322"/>
                  <a:gd name="connsiteX4" fmla="*/ 35901 w 35921"/>
                  <a:gd name="connsiteY4" fmla="*/ 186757 h 207322"/>
                  <a:gd name="connsiteX5" fmla="*/ 35307 w 35921"/>
                  <a:gd name="connsiteY5" fmla="*/ 187530 h 207322"/>
                  <a:gd name="connsiteX6" fmla="*/ 34593 w 35921"/>
                  <a:gd name="connsiteY6" fmla="*/ 188362 h 207322"/>
                  <a:gd name="connsiteX7" fmla="*/ 33642 w 35921"/>
                  <a:gd name="connsiteY7" fmla="*/ 189194 h 207322"/>
                  <a:gd name="connsiteX8" fmla="*/ 33048 w 35921"/>
                  <a:gd name="connsiteY8" fmla="*/ 189610 h 207322"/>
                  <a:gd name="connsiteX9" fmla="*/ 32513 w 35921"/>
                  <a:gd name="connsiteY9" fmla="*/ 189966 h 207322"/>
                  <a:gd name="connsiteX10" fmla="*/ 31324 w 35921"/>
                  <a:gd name="connsiteY10" fmla="*/ 190739 h 207322"/>
                  <a:gd name="connsiteX11" fmla="*/ 7786 w 35921"/>
                  <a:gd name="connsiteY11" fmla="*/ 204529 h 207322"/>
                  <a:gd name="connsiteX12" fmla="*/ 0 w 35921"/>
                  <a:gd name="connsiteY12" fmla="*/ 207323 h 207322"/>
                  <a:gd name="connsiteX13" fmla="*/ 0 w 35921"/>
                  <a:gd name="connsiteY13" fmla="*/ 21458 h 207322"/>
                  <a:gd name="connsiteX14" fmla="*/ 35663 w 35921"/>
                  <a:gd name="connsiteY14" fmla="*/ 0 h 207322"/>
                  <a:gd name="connsiteX15" fmla="*/ 35663 w 35921"/>
                  <a:gd name="connsiteY15" fmla="*/ 185806 h 2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921" h="207322">
                    <a:moveTo>
                      <a:pt x="35901" y="185865"/>
                    </a:moveTo>
                    <a:cubicBezTo>
                      <a:pt x="35929" y="185982"/>
                      <a:pt x="35929" y="186105"/>
                      <a:pt x="35901" y="186222"/>
                    </a:cubicBezTo>
                    <a:cubicBezTo>
                      <a:pt x="35901" y="186222"/>
                      <a:pt x="35901" y="186222"/>
                      <a:pt x="35901" y="186222"/>
                    </a:cubicBezTo>
                    <a:cubicBezTo>
                      <a:pt x="35926" y="186399"/>
                      <a:pt x="35926" y="186579"/>
                      <a:pt x="35901" y="186757"/>
                    </a:cubicBezTo>
                    <a:lnTo>
                      <a:pt x="35901" y="186757"/>
                    </a:lnTo>
                    <a:cubicBezTo>
                      <a:pt x="35722" y="187028"/>
                      <a:pt x="35523" y="187287"/>
                      <a:pt x="35307" y="187530"/>
                    </a:cubicBezTo>
                    <a:lnTo>
                      <a:pt x="34593" y="188362"/>
                    </a:lnTo>
                    <a:lnTo>
                      <a:pt x="33642" y="189194"/>
                    </a:lnTo>
                    <a:lnTo>
                      <a:pt x="33048" y="189610"/>
                    </a:lnTo>
                    <a:lnTo>
                      <a:pt x="32513" y="189966"/>
                    </a:lnTo>
                    <a:cubicBezTo>
                      <a:pt x="32135" y="190251"/>
                      <a:pt x="31738" y="190509"/>
                      <a:pt x="31324" y="190739"/>
                    </a:cubicBezTo>
                    <a:lnTo>
                      <a:pt x="7786" y="204529"/>
                    </a:lnTo>
                    <a:cubicBezTo>
                      <a:pt x="5386" y="205933"/>
                      <a:pt x="2746" y="206880"/>
                      <a:pt x="0" y="207323"/>
                    </a:cubicBezTo>
                    <a:lnTo>
                      <a:pt x="0" y="21458"/>
                    </a:lnTo>
                    <a:lnTo>
                      <a:pt x="35663" y="0"/>
                    </a:lnTo>
                    <a:lnTo>
                      <a:pt x="35663" y="185806"/>
                    </a:lnTo>
                    <a:close/>
                  </a:path>
                </a:pathLst>
              </a:custGeom>
              <a:solidFill>
                <a:srgbClr val="407BFF"/>
              </a:solidFill>
              <a:ln w="5944"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1C70D106-A4E7-4DE4-A231-2A027B461350}"/>
                  </a:ext>
                </a:extLst>
              </p:cNvPr>
              <p:cNvSpPr/>
              <p:nvPr/>
            </p:nvSpPr>
            <p:spPr>
              <a:xfrm>
                <a:off x="6361176" y="2070549"/>
                <a:ext cx="35921" cy="207322"/>
              </a:xfrm>
              <a:custGeom>
                <a:avLst/>
                <a:gdLst>
                  <a:gd name="connsiteX0" fmla="*/ 35901 w 35921"/>
                  <a:gd name="connsiteY0" fmla="*/ 185865 h 207322"/>
                  <a:gd name="connsiteX1" fmla="*/ 35901 w 35921"/>
                  <a:gd name="connsiteY1" fmla="*/ 186222 h 207322"/>
                  <a:gd name="connsiteX2" fmla="*/ 35901 w 35921"/>
                  <a:gd name="connsiteY2" fmla="*/ 186222 h 207322"/>
                  <a:gd name="connsiteX3" fmla="*/ 35901 w 35921"/>
                  <a:gd name="connsiteY3" fmla="*/ 186757 h 207322"/>
                  <a:gd name="connsiteX4" fmla="*/ 35901 w 35921"/>
                  <a:gd name="connsiteY4" fmla="*/ 186757 h 207322"/>
                  <a:gd name="connsiteX5" fmla="*/ 35307 w 35921"/>
                  <a:gd name="connsiteY5" fmla="*/ 187530 h 207322"/>
                  <a:gd name="connsiteX6" fmla="*/ 34593 w 35921"/>
                  <a:gd name="connsiteY6" fmla="*/ 188362 h 207322"/>
                  <a:gd name="connsiteX7" fmla="*/ 33642 w 35921"/>
                  <a:gd name="connsiteY7" fmla="*/ 189194 h 207322"/>
                  <a:gd name="connsiteX8" fmla="*/ 33048 w 35921"/>
                  <a:gd name="connsiteY8" fmla="*/ 189610 h 207322"/>
                  <a:gd name="connsiteX9" fmla="*/ 32513 w 35921"/>
                  <a:gd name="connsiteY9" fmla="*/ 189966 h 207322"/>
                  <a:gd name="connsiteX10" fmla="*/ 31324 w 35921"/>
                  <a:gd name="connsiteY10" fmla="*/ 190739 h 207322"/>
                  <a:gd name="connsiteX11" fmla="*/ 7786 w 35921"/>
                  <a:gd name="connsiteY11" fmla="*/ 204529 h 207322"/>
                  <a:gd name="connsiteX12" fmla="*/ 0 w 35921"/>
                  <a:gd name="connsiteY12" fmla="*/ 207323 h 207322"/>
                  <a:gd name="connsiteX13" fmla="*/ 0 w 35921"/>
                  <a:gd name="connsiteY13" fmla="*/ 21458 h 207322"/>
                  <a:gd name="connsiteX14" fmla="*/ 35663 w 35921"/>
                  <a:gd name="connsiteY14" fmla="*/ 0 h 207322"/>
                  <a:gd name="connsiteX15" fmla="*/ 35663 w 35921"/>
                  <a:gd name="connsiteY15" fmla="*/ 185806 h 2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921" h="207322">
                    <a:moveTo>
                      <a:pt x="35901" y="185865"/>
                    </a:moveTo>
                    <a:cubicBezTo>
                      <a:pt x="35929" y="185982"/>
                      <a:pt x="35929" y="186105"/>
                      <a:pt x="35901" y="186222"/>
                    </a:cubicBezTo>
                    <a:cubicBezTo>
                      <a:pt x="35901" y="186222"/>
                      <a:pt x="35901" y="186222"/>
                      <a:pt x="35901" y="186222"/>
                    </a:cubicBezTo>
                    <a:cubicBezTo>
                      <a:pt x="35926" y="186399"/>
                      <a:pt x="35926" y="186579"/>
                      <a:pt x="35901" y="186757"/>
                    </a:cubicBezTo>
                    <a:lnTo>
                      <a:pt x="35901" y="186757"/>
                    </a:lnTo>
                    <a:cubicBezTo>
                      <a:pt x="35722" y="187028"/>
                      <a:pt x="35523" y="187287"/>
                      <a:pt x="35307" y="187530"/>
                    </a:cubicBezTo>
                    <a:lnTo>
                      <a:pt x="34593" y="188362"/>
                    </a:lnTo>
                    <a:lnTo>
                      <a:pt x="33642" y="189194"/>
                    </a:lnTo>
                    <a:lnTo>
                      <a:pt x="33048" y="189610"/>
                    </a:lnTo>
                    <a:lnTo>
                      <a:pt x="32513" y="189966"/>
                    </a:lnTo>
                    <a:cubicBezTo>
                      <a:pt x="32135" y="190251"/>
                      <a:pt x="31738" y="190509"/>
                      <a:pt x="31324" y="190739"/>
                    </a:cubicBezTo>
                    <a:lnTo>
                      <a:pt x="7786" y="204529"/>
                    </a:lnTo>
                    <a:cubicBezTo>
                      <a:pt x="5386" y="205933"/>
                      <a:pt x="2746" y="206880"/>
                      <a:pt x="0" y="207323"/>
                    </a:cubicBezTo>
                    <a:lnTo>
                      <a:pt x="0" y="21458"/>
                    </a:lnTo>
                    <a:lnTo>
                      <a:pt x="35663" y="0"/>
                    </a:lnTo>
                    <a:lnTo>
                      <a:pt x="35663" y="185806"/>
                    </a:lnTo>
                    <a:close/>
                  </a:path>
                </a:pathLst>
              </a:custGeom>
              <a:solidFill>
                <a:srgbClr val="FFFFFF"/>
              </a:solidFill>
              <a:ln w="5944"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2346CFAB-D75F-4A56-9DE9-51FFD5FB9EEC}"/>
                  </a:ext>
                </a:extLst>
              </p:cNvPr>
              <p:cNvSpPr/>
              <p:nvPr/>
            </p:nvSpPr>
            <p:spPr>
              <a:xfrm>
                <a:off x="6361235" y="2086717"/>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7F04CF7E-15AF-485F-9B19-F077CD3967CC}"/>
                  </a:ext>
                </a:extLst>
              </p:cNvPr>
              <p:cNvSpPr/>
              <p:nvPr/>
            </p:nvSpPr>
            <p:spPr>
              <a:xfrm>
                <a:off x="6361235" y="2211538"/>
                <a:ext cx="35663" cy="43093"/>
              </a:xfrm>
              <a:custGeom>
                <a:avLst/>
                <a:gdLst>
                  <a:gd name="connsiteX0" fmla="*/ 0 w 35663"/>
                  <a:gd name="connsiteY0" fmla="*/ 20685 h 43093"/>
                  <a:gd name="connsiteX1" fmla="*/ 0 w 35663"/>
                  <a:gd name="connsiteY1" fmla="*/ 43093 h 43093"/>
                  <a:gd name="connsiteX2" fmla="*/ 35663 w 35663"/>
                  <a:gd name="connsiteY2" fmla="*/ 22349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22" y="39006"/>
                      <a:pt x="25524" y="31908"/>
                      <a:pt x="35663" y="22349"/>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5A4D39AF-B40A-4B69-8D8C-F85D2A2ED659}"/>
                  </a:ext>
                </a:extLst>
              </p:cNvPr>
              <p:cNvSpPr/>
              <p:nvPr/>
            </p:nvSpPr>
            <p:spPr>
              <a:xfrm>
                <a:off x="6238256" y="2021665"/>
                <a:ext cx="130706" cy="70356"/>
              </a:xfrm>
              <a:custGeom>
                <a:avLst/>
                <a:gdLst>
                  <a:gd name="connsiteX0" fmla="*/ 130706 w 130706"/>
                  <a:gd name="connsiteY0" fmla="*/ 67548 h 70356"/>
                  <a:gd name="connsiteX1" fmla="*/ 128923 w 130706"/>
                  <a:gd name="connsiteY1" fmla="*/ 64457 h 70356"/>
                  <a:gd name="connsiteX2" fmla="*/ 121196 w 130706"/>
                  <a:gd name="connsiteY2" fmla="*/ 66894 h 70356"/>
                  <a:gd name="connsiteX3" fmla="*/ 120601 w 130706"/>
                  <a:gd name="connsiteY3" fmla="*/ 63862 h 70356"/>
                  <a:gd name="connsiteX4" fmla="*/ 117095 w 130706"/>
                  <a:gd name="connsiteY4" fmla="*/ 60653 h 70356"/>
                  <a:gd name="connsiteX5" fmla="*/ 111864 w 130706"/>
                  <a:gd name="connsiteY5" fmla="*/ 58870 h 70356"/>
                  <a:gd name="connsiteX6" fmla="*/ 111507 w 130706"/>
                  <a:gd name="connsiteY6" fmla="*/ 58870 h 70356"/>
                  <a:gd name="connsiteX7" fmla="*/ 108298 w 130706"/>
                  <a:gd name="connsiteY7" fmla="*/ 59464 h 70356"/>
                  <a:gd name="connsiteX8" fmla="*/ 13195 w 130706"/>
                  <a:gd name="connsiteY8" fmla="*/ 4543 h 70356"/>
                  <a:gd name="connsiteX9" fmla="*/ 9986 w 130706"/>
                  <a:gd name="connsiteY9" fmla="*/ 2700 h 70356"/>
                  <a:gd name="connsiteX10" fmla="*/ 5884 w 130706"/>
                  <a:gd name="connsiteY10" fmla="*/ 322 h 70356"/>
                  <a:gd name="connsiteX11" fmla="*/ 3626 w 130706"/>
                  <a:gd name="connsiteY11" fmla="*/ 322 h 70356"/>
                  <a:gd name="connsiteX12" fmla="*/ 0 w 130706"/>
                  <a:gd name="connsiteY12" fmla="*/ 2403 h 70356"/>
                  <a:gd name="connsiteX13" fmla="*/ 2259 w 130706"/>
                  <a:gd name="connsiteY13" fmla="*/ 2403 h 70356"/>
                  <a:gd name="connsiteX14" fmla="*/ 2259 w 130706"/>
                  <a:gd name="connsiteY14" fmla="*/ 2403 h 70356"/>
                  <a:gd name="connsiteX15" fmla="*/ 13136 w 130706"/>
                  <a:gd name="connsiteY15" fmla="*/ 8703 h 70356"/>
                  <a:gd name="connsiteX16" fmla="*/ 105147 w 130706"/>
                  <a:gd name="connsiteY16" fmla="*/ 61842 h 70356"/>
                  <a:gd name="connsiteX17" fmla="*/ 109130 w 130706"/>
                  <a:gd name="connsiteY17" fmla="*/ 63149 h 70356"/>
                  <a:gd name="connsiteX18" fmla="*/ 109962 w 130706"/>
                  <a:gd name="connsiteY18" fmla="*/ 62614 h 70356"/>
                  <a:gd name="connsiteX19" fmla="*/ 111864 w 130706"/>
                  <a:gd name="connsiteY19" fmla="*/ 62614 h 70356"/>
                  <a:gd name="connsiteX20" fmla="*/ 115311 w 130706"/>
                  <a:gd name="connsiteY20" fmla="*/ 63862 h 70356"/>
                  <a:gd name="connsiteX21" fmla="*/ 117273 w 130706"/>
                  <a:gd name="connsiteY21" fmla="*/ 67013 h 70356"/>
                  <a:gd name="connsiteX22" fmla="*/ 116441 w 130706"/>
                  <a:gd name="connsiteY22" fmla="*/ 67488 h 70356"/>
                  <a:gd name="connsiteX23" fmla="*/ 117451 w 130706"/>
                  <a:gd name="connsiteY23" fmla="*/ 69034 h 70356"/>
                  <a:gd name="connsiteX24" fmla="*/ 119234 w 130706"/>
                  <a:gd name="connsiteY24" fmla="*/ 70104 h 70356"/>
                  <a:gd name="connsiteX25" fmla="*/ 130706 w 130706"/>
                  <a:gd name="connsiteY25" fmla="*/ 67548 h 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06" h="70356">
                    <a:moveTo>
                      <a:pt x="130706" y="67548"/>
                    </a:moveTo>
                    <a:lnTo>
                      <a:pt x="128923" y="64457"/>
                    </a:lnTo>
                    <a:cubicBezTo>
                      <a:pt x="126587" y="65893"/>
                      <a:pt x="123933" y="66730"/>
                      <a:pt x="121196" y="66894"/>
                    </a:cubicBezTo>
                    <a:cubicBezTo>
                      <a:pt x="121355" y="65845"/>
                      <a:pt x="121145" y="64774"/>
                      <a:pt x="120601" y="63862"/>
                    </a:cubicBezTo>
                    <a:cubicBezTo>
                      <a:pt x="119711" y="62523"/>
                      <a:pt x="118508" y="61421"/>
                      <a:pt x="117095" y="60653"/>
                    </a:cubicBezTo>
                    <a:cubicBezTo>
                      <a:pt x="115491" y="59708"/>
                      <a:pt x="113711" y="59102"/>
                      <a:pt x="111864" y="58870"/>
                    </a:cubicBezTo>
                    <a:lnTo>
                      <a:pt x="111507" y="58870"/>
                    </a:lnTo>
                    <a:cubicBezTo>
                      <a:pt x="110401" y="58720"/>
                      <a:pt x="109277" y="58929"/>
                      <a:pt x="108298" y="59464"/>
                    </a:cubicBezTo>
                    <a:lnTo>
                      <a:pt x="13195" y="4543"/>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2"/>
                    </a:lnTo>
                    <a:cubicBezTo>
                      <a:pt x="106323" y="62648"/>
                      <a:pt x="107705" y="63101"/>
                      <a:pt x="109130" y="63149"/>
                    </a:cubicBezTo>
                    <a:lnTo>
                      <a:pt x="109962" y="62614"/>
                    </a:lnTo>
                    <a:cubicBezTo>
                      <a:pt x="110585" y="62451"/>
                      <a:pt x="111240" y="62451"/>
                      <a:pt x="111864" y="62614"/>
                    </a:cubicBezTo>
                    <a:cubicBezTo>
                      <a:pt x="113071" y="62850"/>
                      <a:pt x="114234" y="63271"/>
                      <a:pt x="115311" y="63862"/>
                    </a:cubicBezTo>
                    <a:cubicBezTo>
                      <a:pt x="117332" y="65051"/>
                      <a:pt x="118224" y="66478"/>
                      <a:pt x="117273" y="67013"/>
                    </a:cubicBezTo>
                    <a:lnTo>
                      <a:pt x="116441" y="67488"/>
                    </a:lnTo>
                    <a:cubicBezTo>
                      <a:pt x="115965" y="67785"/>
                      <a:pt x="116441" y="68439"/>
                      <a:pt x="117451" y="69034"/>
                    </a:cubicBezTo>
                    <a:lnTo>
                      <a:pt x="119234" y="70104"/>
                    </a:lnTo>
                    <a:cubicBezTo>
                      <a:pt x="123247" y="70850"/>
                      <a:pt x="127390" y="69927"/>
                      <a:pt x="130706" y="67548"/>
                    </a:cubicBezTo>
                    <a:close/>
                  </a:path>
                </a:pathLst>
              </a:custGeom>
              <a:solidFill>
                <a:srgbClr val="407BFF"/>
              </a:solidFill>
              <a:ln w="5944"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EFAE59ED-3A32-471B-94FB-B14647DA480E}"/>
                  </a:ext>
                </a:extLst>
              </p:cNvPr>
              <p:cNvSpPr/>
              <p:nvPr/>
            </p:nvSpPr>
            <p:spPr>
              <a:xfrm>
                <a:off x="6238256" y="2021665"/>
                <a:ext cx="130706" cy="70356"/>
              </a:xfrm>
              <a:custGeom>
                <a:avLst/>
                <a:gdLst>
                  <a:gd name="connsiteX0" fmla="*/ 130706 w 130706"/>
                  <a:gd name="connsiteY0" fmla="*/ 67548 h 70356"/>
                  <a:gd name="connsiteX1" fmla="*/ 128923 w 130706"/>
                  <a:gd name="connsiteY1" fmla="*/ 64457 h 70356"/>
                  <a:gd name="connsiteX2" fmla="*/ 121196 w 130706"/>
                  <a:gd name="connsiteY2" fmla="*/ 66894 h 70356"/>
                  <a:gd name="connsiteX3" fmla="*/ 120601 w 130706"/>
                  <a:gd name="connsiteY3" fmla="*/ 63862 h 70356"/>
                  <a:gd name="connsiteX4" fmla="*/ 117095 w 130706"/>
                  <a:gd name="connsiteY4" fmla="*/ 60653 h 70356"/>
                  <a:gd name="connsiteX5" fmla="*/ 111864 w 130706"/>
                  <a:gd name="connsiteY5" fmla="*/ 58870 h 70356"/>
                  <a:gd name="connsiteX6" fmla="*/ 111507 w 130706"/>
                  <a:gd name="connsiteY6" fmla="*/ 58870 h 70356"/>
                  <a:gd name="connsiteX7" fmla="*/ 108298 w 130706"/>
                  <a:gd name="connsiteY7" fmla="*/ 59464 h 70356"/>
                  <a:gd name="connsiteX8" fmla="*/ 13195 w 130706"/>
                  <a:gd name="connsiteY8" fmla="*/ 4543 h 70356"/>
                  <a:gd name="connsiteX9" fmla="*/ 9986 w 130706"/>
                  <a:gd name="connsiteY9" fmla="*/ 2700 h 70356"/>
                  <a:gd name="connsiteX10" fmla="*/ 5884 w 130706"/>
                  <a:gd name="connsiteY10" fmla="*/ 322 h 70356"/>
                  <a:gd name="connsiteX11" fmla="*/ 3626 w 130706"/>
                  <a:gd name="connsiteY11" fmla="*/ 322 h 70356"/>
                  <a:gd name="connsiteX12" fmla="*/ 0 w 130706"/>
                  <a:gd name="connsiteY12" fmla="*/ 2403 h 70356"/>
                  <a:gd name="connsiteX13" fmla="*/ 2259 w 130706"/>
                  <a:gd name="connsiteY13" fmla="*/ 2403 h 70356"/>
                  <a:gd name="connsiteX14" fmla="*/ 2259 w 130706"/>
                  <a:gd name="connsiteY14" fmla="*/ 2403 h 70356"/>
                  <a:gd name="connsiteX15" fmla="*/ 13136 w 130706"/>
                  <a:gd name="connsiteY15" fmla="*/ 8703 h 70356"/>
                  <a:gd name="connsiteX16" fmla="*/ 105147 w 130706"/>
                  <a:gd name="connsiteY16" fmla="*/ 61842 h 70356"/>
                  <a:gd name="connsiteX17" fmla="*/ 109130 w 130706"/>
                  <a:gd name="connsiteY17" fmla="*/ 63149 h 70356"/>
                  <a:gd name="connsiteX18" fmla="*/ 109962 w 130706"/>
                  <a:gd name="connsiteY18" fmla="*/ 62614 h 70356"/>
                  <a:gd name="connsiteX19" fmla="*/ 111864 w 130706"/>
                  <a:gd name="connsiteY19" fmla="*/ 62614 h 70356"/>
                  <a:gd name="connsiteX20" fmla="*/ 115311 w 130706"/>
                  <a:gd name="connsiteY20" fmla="*/ 63862 h 70356"/>
                  <a:gd name="connsiteX21" fmla="*/ 117273 w 130706"/>
                  <a:gd name="connsiteY21" fmla="*/ 67013 h 70356"/>
                  <a:gd name="connsiteX22" fmla="*/ 116441 w 130706"/>
                  <a:gd name="connsiteY22" fmla="*/ 67488 h 70356"/>
                  <a:gd name="connsiteX23" fmla="*/ 117451 w 130706"/>
                  <a:gd name="connsiteY23" fmla="*/ 69034 h 70356"/>
                  <a:gd name="connsiteX24" fmla="*/ 119234 w 130706"/>
                  <a:gd name="connsiteY24" fmla="*/ 70104 h 70356"/>
                  <a:gd name="connsiteX25" fmla="*/ 130706 w 130706"/>
                  <a:gd name="connsiteY25" fmla="*/ 67548 h 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06" h="70356">
                    <a:moveTo>
                      <a:pt x="130706" y="67548"/>
                    </a:moveTo>
                    <a:lnTo>
                      <a:pt x="128923" y="64457"/>
                    </a:lnTo>
                    <a:cubicBezTo>
                      <a:pt x="126587" y="65893"/>
                      <a:pt x="123933" y="66730"/>
                      <a:pt x="121196" y="66894"/>
                    </a:cubicBezTo>
                    <a:cubicBezTo>
                      <a:pt x="121355" y="65845"/>
                      <a:pt x="121145" y="64774"/>
                      <a:pt x="120601" y="63862"/>
                    </a:cubicBezTo>
                    <a:cubicBezTo>
                      <a:pt x="119711" y="62523"/>
                      <a:pt x="118508" y="61421"/>
                      <a:pt x="117095" y="60653"/>
                    </a:cubicBezTo>
                    <a:cubicBezTo>
                      <a:pt x="115491" y="59708"/>
                      <a:pt x="113711" y="59102"/>
                      <a:pt x="111864" y="58870"/>
                    </a:cubicBezTo>
                    <a:lnTo>
                      <a:pt x="111507" y="58870"/>
                    </a:lnTo>
                    <a:cubicBezTo>
                      <a:pt x="110401" y="58720"/>
                      <a:pt x="109277" y="58929"/>
                      <a:pt x="108298" y="59464"/>
                    </a:cubicBezTo>
                    <a:lnTo>
                      <a:pt x="13195" y="4543"/>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2"/>
                    </a:lnTo>
                    <a:cubicBezTo>
                      <a:pt x="106323" y="62648"/>
                      <a:pt x="107705" y="63101"/>
                      <a:pt x="109130" y="63149"/>
                    </a:cubicBezTo>
                    <a:lnTo>
                      <a:pt x="109962" y="62614"/>
                    </a:lnTo>
                    <a:cubicBezTo>
                      <a:pt x="110585" y="62451"/>
                      <a:pt x="111240" y="62451"/>
                      <a:pt x="111864" y="62614"/>
                    </a:cubicBezTo>
                    <a:cubicBezTo>
                      <a:pt x="113071" y="62850"/>
                      <a:pt x="114234" y="63271"/>
                      <a:pt x="115311" y="63862"/>
                    </a:cubicBezTo>
                    <a:cubicBezTo>
                      <a:pt x="117332" y="65051"/>
                      <a:pt x="118224" y="66478"/>
                      <a:pt x="117273" y="67013"/>
                    </a:cubicBezTo>
                    <a:lnTo>
                      <a:pt x="116441" y="67488"/>
                    </a:lnTo>
                    <a:cubicBezTo>
                      <a:pt x="115965" y="67785"/>
                      <a:pt x="116441" y="68439"/>
                      <a:pt x="117451" y="69034"/>
                    </a:cubicBezTo>
                    <a:lnTo>
                      <a:pt x="119234" y="70104"/>
                    </a:lnTo>
                    <a:cubicBezTo>
                      <a:pt x="123247" y="70850"/>
                      <a:pt x="127390" y="69927"/>
                      <a:pt x="130706" y="67548"/>
                    </a:cubicBezTo>
                    <a:close/>
                  </a:path>
                </a:pathLst>
              </a:custGeom>
              <a:solidFill>
                <a:srgbClr val="FFFFFF">
                  <a:alpha val="60000"/>
                </a:srgbClr>
              </a:solidFill>
              <a:ln w="5944"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200AAFF1-DE85-4567-942C-DD6687612B2C}"/>
                  </a:ext>
                </a:extLst>
              </p:cNvPr>
              <p:cNvSpPr/>
              <p:nvPr/>
            </p:nvSpPr>
            <p:spPr>
              <a:xfrm>
                <a:off x="6273266" y="2001556"/>
                <a:ext cx="123801" cy="87657"/>
              </a:xfrm>
              <a:custGeom>
                <a:avLst/>
                <a:gdLst>
                  <a:gd name="connsiteX0" fmla="*/ 93973 w 123801"/>
                  <a:gd name="connsiteY0" fmla="*/ 84567 h 87657"/>
                  <a:gd name="connsiteX1" fmla="*/ 117035 w 123801"/>
                  <a:gd name="connsiteY1" fmla="*/ 71252 h 87657"/>
                  <a:gd name="connsiteX2" fmla="*/ 117986 w 123801"/>
                  <a:gd name="connsiteY2" fmla="*/ 70658 h 87657"/>
                  <a:gd name="connsiteX3" fmla="*/ 118759 w 123801"/>
                  <a:gd name="connsiteY3" fmla="*/ 70123 h 87657"/>
                  <a:gd name="connsiteX4" fmla="*/ 118759 w 123801"/>
                  <a:gd name="connsiteY4" fmla="*/ 70123 h 87657"/>
                  <a:gd name="connsiteX5" fmla="*/ 110140 w 123801"/>
                  <a:gd name="connsiteY5" fmla="*/ 68815 h 87657"/>
                  <a:gd name="connsiteX6" fmla="*/ 106752 w 123801"/>
                  <a:gd name="connsiteY6" fmla="*/ 65665 h 87657"/>
                  <a:gd name="connsiteX7" fmla="*/ 106217 w 123801"/>
                  <a:gd name="connsiteY7" fmla="*/ 62277 h 87657"/>
                  <a:gd name="connsiteX8" fmla="*/ 105861 w 123801"/>
                  <a:gd name="connsiteY8" fmla="*/ 62277 h 87657"/>
                  <a:gd name="connsiteX9" fmla="*/ 105207 w 123801"/>
                  <a:gd name="connsiteY9" fmla="*/ 61921 h 87657"/>
                  <a:gd name="connsiteX10" fmla="*/ 13255 w 123801"/>
                  <a:gd name="connsiteY10" fmla="*/ 8782 h 87657"/>
                  <a:gd name="connsiteX11" fmla="*/ 7965 w 123801"/>
                  <a:gd name="connsiteY11" fmla="*/ 5751 h 87657"/>
                  <a:gd name="connsiteX12" fmla="*/ 6479 w 123801"/>
                  <a:gd name="connsiteY12" fmla="*/ 4919 h 87657"/>
                  <a:gd name="connsiteX13" fmla="*/ 2021 w 123801"/>
                  <a:gd name="connsiteY13" fmla="*/ 2303 h 87657"/>
                  <a:gd name="connsiteX14" fmla="*/ 0 w 123801"/>
                  <a:gd name="connsiteY14" fmla="*/ 2303 h 87657"/>
                  <a:gd name="connsiteX15" fmla="*/ 1010 w 123801"/>
                  <a:gd name="connsiteY15" fmla="*/ 1768 h 87657"/>
                  <a:gd name="connsiteX16" fmla="*/ 3626 w 123801"/>
                  <a:gd name="connsiteY16" fmla="*/ 223 h 87657"/>
                  <a:gd name="connsiteX17" fmla="*/ 5528 w 123801"/>
                  <a:gd name="connsiteY17" fmla="*/ 223 h 87657"/>
                  <a:gd name="connsiteX18" fmla="*/ 5528 w 123801"/>
                  <a:gd name="connsiteY18" fmla="*/ 223 h 87657"/>
                  <a:gd name="connsiteX19" fmla="*/ 7133 w 123801"/>
                  <a:gd name="connsiteY19" fmla="*/ 1174 h 87657"/>
                  <a:gd name="connsiteX20" fmla="*/ 8203 w 123801"/>
                  <a:gd name="connsiteY20" fmla="*/ 1768 h 87657"/>
                  <a:gd name="connsiteX21" fmla="*/ 9926 w 123801"/>
                  <a:gd name="connsiteY21" fmla="*/ 2779 h 87657"/>
                  <a:gd name="connsiteX22" fmla="*/ 11056 w 123801"/>
                  <a:gd name="connsiteY22" fmla="*/ 3433 h 87657"/>
                  <a:gd name="connsiteX23" fmla="*/ 11828 w 123801"/>
                  <a:gd name="connsiteY23" fmla="*/ 3849 h 87657"/>
                  <a:gd name="connsiteX24" fmla="*/ 13195 w 123801"/>
                  <a:gd name="connsiteY24" fmla="*/ 4622 h 87657"/>
                  <a:gd name="connsiteX25" fmla="*/ 86246 w 123801"/>
                  <a:gd name="connsiteY25" fmla="*/ 46823 h 87657"/>
                  <a:gd name="connsiteX26" fmla="*/ 109546 w 123801"/>
                  <a:gd name="connsiteY26" fmla="*/ 60316 h 87657"/>
                  <a:gd name="connsiteX27" fmla="*/ 111804 w 123801"/>
                  <a:gd name="connsiteY27" fmla="*/ 62574 h 87657"/>
                  <a:gd name="connsiteX28" fmla="*/ 111804 w 123801"/>
                  <a:gd name="connsiteY28" fmla="*/ 62574 h 87657"/>
                  <a:gd name="connsiteX29" fmla="*/ 110972 w 123801"/>
                  <a:gd name="connsiteY29" fmla="*/ 63050 h 87657"/>
                  <a:gd name="connsiteX30" fmla="*/ 112815 w 123801"/>
                  <a:gd name="connsiteY30" fmla="*/ 66200 h 87657"/>
                  <a:gd name="connsiteX31" fmla="*/ 117451 w 123801"/>
                  <a:gd name="connsiteY31" fmla="*/ 66854 h 87657"/>
                  <a:gd name="connsiteX32" fmla="*/ 118402 w 123801"/>
                  <a:gd name="connsiteY32" fmla="*/ 66260 h 87657"/>
                  <a:gd name="connsiteX33" fmla="*/ 119888 w 123801"/>
                  <a:gd name="connsiteY33" fmla="*/ 66260 h 87657"/>
                  <a:gd name="connsiteX34" fmla="*/ 120423 w 123801"/>
                  <a:gd name="connsiteY34" fmla="*/ 66557 h 87657"/>
                  <a:gd name="connsiteX35" fmla="*/ 121552 w 123801"/>
                  <a:gd name="connsiteY35" fmla="*/ 67211 h 87657"/>
                  <a:gd name="connsiteX36" fmla="*/ 122979 w 123801"/>
                  <a:gd name="connsiteY36" fmla="*/ 68043 h 87657"/>
                  <a:gd name="connsiteX37" fmla="*/ 123752 w 123801"/>
                  <a:gd name="connsiteY37" fmla="*/ 69707 h 87657"/>
                  <a:gd name="connsiteX38" fmla="*/ 123752 w 123801"/>
                  <a:gd name="connsiteY38" fmla="*/ 70183 h 87657"/>
                  <a:gd name="connsiteX39" fmla="*/ 123752 w 123801"/>
                  <a:gd name="connsiteY39" fmla="*/ 70183 h 87657"/>
                  <a:gd name="connsiteX40" fmla="*/ 123752 w 123801"/>
                  <a:gd name="connsiteY40" fmla="*/ 70183 h 87657"/>
                  <a:gd name="connsiteX41" fmla="*/ 123157 w 123801"/>
                  <a:gd name="connsiteY41" fmla="*/ 71015 h 87657"/>
                  <a:gd name="connsiteX42" fmla="*/ 122444 w 123801"/>
                  <a:gd name="connsiteY42" fmla="*/ 71788 h 87657"/>
                  <a:gd name="connsiteX43" fmla="*/ 121493 w 123801"/>
                  <a:gd name="connsiteY43" fmla="*/ 72620 h 87657"/>
                  <a:gd name="connsiteX44" fmla="*/ 120899 w 123801"/>
                  <a:gd name="connsiteY44" fmla="*/ 73095 h 87657"/>
                  <a:gd name="connsiteX45" fmla="*/ 120423 w 123801"/>
                  <a:gd name="connsiteY45" fmla="*/ 73452 h 87657"/>
                  <a:gd name="connsiteX46" fmla="*/ 119234 w 123801"/>
                  <a:gd name="connsiteY46" fmla="*/ 74165 h 87657"/>
                  <a:gd name="connsiteX47" fmla="*/ 95697 w 123801"/>
                  <a:gd name="connsiteY47" fmla="*/ 87658 h 8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01" h="87657">
                    <a:moveTo>
                      <a:pt x="93973" y="84567"/>
                    </a:moveTo>
                    <a:lnTo>
                      <a:pt x="117035" y="71252"/>
                    </a:lnTo>
                    <a:lnTo>
                      <a:pt x="117986" y="70658"/>
                    </a:lnTo>
                    <a:lnTo>
                      <a:pt x="118759" y="70123"/>
                    </a:lnTo>
                    <a:lnTo>
                      <a:pt x="118759" y="70123"/>
                    </a:lnTo>
                    <a:cubicBezTo>
                      <a:pt x="115831" y="70946"/>
                      <a:pt x="112692" y="70470"/>
                      <a:pt x="110140" y="68815"/>
                    </a:cubicBezTo>
                    <a:cubicBezTo>
                      <a:pt x="108777" y="68049"/>
                      <a:pt x="107616" y="66969"/>
                      <a:pt x="106752" y="65665"/>
                    </a:cubicBezTo>
                    <a:cubicBezTo>
                      <a:pt x="106174" y="64636"/>
                      <a:pt x="105985" y="63434"/>
                      <a:pt x="106217" y="62277"/>
                    </a:cubicBezTo>
                    <a:lnTo>
                      <a:pt x="105861" y="62277"/>
                    </a:lnTo>
                    <a:lnTo>
                      <a:pt x="105207" y="61921"/>
                    </a:lnTo>
                    <a:lnTo>
                      <a:pt x="13255" y="8782"/>
                    </a:lnTo>
                    <a:lnTo>
                      <a:pt x="7965" y="5751"/>
                    </a:lnTo>
                    <a:lnTo>
                      <a:pt x="6479" y="4919"/>
                    </a:lnTo>
                    <a:lnTo>
                      <a:pt x="2021" y="2303"/>
                    </a:lnTo>
                    <a:cubicBezTo>
                      <a:pt x="1387" y="1976"/>
                      <a:pt x="634" y="1976"/>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2"/>
                    </a:lnTo>
                    <a:lnTo>
                      <a:pt x="86246" y="46823"/>
                    </a:lnTo>
                    <a:lnTo>
                      <a:pt x="109546" y="60316"/>
                    </a:lnTo>
                    <a:cubicBezTo>
                      <a:pt x="111210" y="61267"/>
                      <a:pt x="112221" y="62218"/>
                      <a:pt x="111804" y="62574"/>
                    </a:cubicBezTo>
                    <a:lnTo>
                      <a:pt x="111804" y="62574"/>
                    </a:lnTo>
                    <a:lnTo>
                      <a:pt x="110972" y="63050"/>
                    </a:lnTo>
                    <a:cubicBezTo>
                      <a:pt x="109962" y="63585"/>
                      <a:pt x="110972" y="65011"/>
                      <a:pt x="112815" y="66200"/>
                    </a:cubicBezTo>
                    <a:cubicBezTo>
                      <a:pt x="114152" y="67184"/>
                      <a:pt x="115894" y="67430"/>
                      <a:pt x="117451" y="66854"/>
                    </a:cubicBezTo>
                    <a:lnTo>
                      <a:pt x="118402" y="66260"/>
                    </a:lnTo>
                    <a:cubicBezTo>
                      <a:pt x="118937" y="65962"/>
                      <a:pt x="119591" y="65844"/>
                      <a:pt x="119888" y="66260"/>
                    </a:cubicBezTo>
                    <a:lnTo>
                      <a:pt x="120423" y="66557"/>
                    </a:lnTo>
                    <a:lnTo>
                      <a:pt x="121552" y="67211"/>
                    </a:lnTo>
                    <a:lnTo>
                      <a:pt x="122979" y="68043"/>
                    </a:lnTo>
                    <a:cubicBezTo>
                      <a:pt x="123606" y="68336"/>
                      <a:pt x="123932" y="69038"/>
                      <a:pt x="123752" y="69707"/>
                    </a:cubicBezTo>
                    <a:cubicBezTo>
                      <a:pt x="123752" y="69707"/>
                      <a:pt x="123752" y="70004"/>
                      <a:pt x="123752" y="70183"/>
                    </a:cubicBezTo>
                    <a:lnTo>
                      <a:pt x="123752" y="70183"/>
                    </a:lnTo>
                    <a:lnTo>
                      <a:pt x="123752" y="70183"/>
                    </a:lnTo>
                    <a:cubicBezTo>
                      <a:pt x="123588" y="70483"/>
                      <a:pt x="123388" y="70763"/>
                      <a:pt x="123157" y="71015"/>
                    </a:cubicBezTo>
                    <a:cubicBezTo>
                      <a:pt x="122951" y="71300"/>
                      <a:pt x="122712" y="71559"/>
                      <a:pt x="122444" y="71788"/>
                    </a:cubicBezTo>
                    <a:cubicBezTo>
                      <a:pt x="122155" y="72096"/>
                      <a:pt x="121837" y="72375"/>
                      <a:pt x="121493" y="72620"/>
                    </a:cubicBezTo>
                    <a:lnTo>
                      <a:pt x="120899" y="73095"/>
                    </a:lnTo>
                    <a:lnTo>
                      <a:pt x="120423" y="73452"/>
                    </a:lnTo>
                    <a:lnTo>
                      <a:pt x="119234" y="74165"/>
                    </a:lnTo>
                    <a:lnTo>
                      <a:pt x="95697" y="87658"/>
                    </a:lnTo>
                    <a:close/>
                  </a:path>
                </a:pathLst>
              </a:custGeom>
              <a:solidFill>
                <a:srgbClr val="407BFF"/>
              </a:solidFill>
              <a:ln w="5944"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3BDF74E7-C1D5-47AA-B7D9-8D9E2CF33D45}"/>
                  </a:ext>
                </a:extLst>
              </p:cNvPr>
              <p:cNvSpPr/>
              <p:nvPr/>
            </p:nvSpPr>
            <p:spPr>
              <a:xfrm>
                <a:off x="6273266" y="2001556"/>
                <a:ext cx="123801" cy="87657"/>
              </a:xfrm>
              <a:custGeom>
                <a:avLst/>
                <a:gdLst>
                  <a:gd name="connsiteX0" fmla="*/ 93973 w 123801"/>
                  <a:gd name="connsiteY0" fmla="*/ 84567 h 87657"/>
                  <a:gd name="connsiteX1" fmla="*/ 117035 w 123801"/>
                  <a:gd name="connsiteY1" fmla="*/ 71252 h 87657"/>
                  <a:gd name="connsiteX2" fmla="*/ 117986 w 123801"/>
                  <a:gd name="connsiteY2" fmla="*/ 70658 h 87657"/>
                  <a:gd name="connsiteX3" fmla="*/ 118759 w 123801"/>
                  <a:gd name="connsiteY3" fmla="*/ 70123 h 87657"/>
                  <a:gd name="connsiteX4" fmla="*/ 118759 w 123801"/>
                  <a:gd name="connsiteY4" fmla="*/ 70123 h 87657"/>
                  <a:gd name="connsiteX5" fmla="*/ 110140 w 123801"/>
                  <a:gd name="connsiteY5" fmla="*/ 68815 h 87657"/>
                  <a:gd name="connsiteX6" fmla="*/ 106752 w 123801"/>
                  <a:gd name="connsiteY6" fmla="*/ 65665 h 87657"/>
                  <a:gd name="connsiteX7" fmla="*/ 106217 w 123801"/>
                  <a:gd name="connsiteY7" fmla="*/ 62277 h 87657"/>
                  <a:gd name="connsiteX8" fmla="*/ 105861 w 123801"/>
                  <a:gd name="connsiteY8" fmla="*/ 62277 h 87657"/>
                  <a:gd name="connsiteX9" fmla="*/ 105207 w 123801"/>
                  <a:gd name="connsiteY9" fmla="*/ 61921 h 87657"/>
                  <a:gd name="connsiteX10" fmla="*/ 13255 w 123801"/>
                  <a:gd name="connsiteY10" fmla="*/ 8782 h 87657"/>
                  <a:gd name="connsiteX11" fmla="*/ 7965 w 123801"/>
                  <a:gd name="connsiteY11" fmla="*/ 5751 h 87657"/>
                  <a:gd name="connsiteX12" fmla="*/ 6479 w 123801"/>
                  <a:gd name="connsiteY12" fmla="*/ 4919 h 87657"/>
                  <a:gd name="connsiteX13" fmla="*/ 2021 w 123801"/>
                  <a:gd name="connsiteY13" fmla="*/ 2303 h 87657"/>
                  <a:gd name="connsiteX14" fmla="*/ 0 w 123801"/>
                  <a:gd name="connsiteY14" fmla="*/ 2303 h 87657"/>
                  <a:gd name="connsiteX15" fmla="*/ 1010 w 123801"/>
                  <a:gd name="connsiteY15" fmla="*/ 1768 h 87657"/>
                  <a:gd name="connsiteX16" fmla="*/ 3626 w 123801"/>
                  <a:gd name="connsiteY16" fmla="*/ 223 h 87657"/>
                  <a:gd name="connsiteX17" fmla="*/ 5528 w 123801"/>
                  <a:gd name="connsiteY17" fmla="*/ 223 h 87657"/>
                  <a:gd name="connsiteX18" fmla="*/ 5528 w 123801"/>
                  <a:gd name="connsiteY18" fmla="*/ 223 h 87657"/>
                  <a:gd name="connsiteX19" fmla="*/ 7133 w 123801"/>
                  <a:gd name="connsiteY19" fmla="*/ 1174 h 87657"/>
                  <a:gd name="connsiteX20" fmla="*/ 8203 w 123801"/>
                  <a:gd name="connsiteY20" fmla="*/ 1768 h 87657"/>
                  <a:gd name="connsiteX21" fmla="*/ 9926 w 123801"/>
                  <a:gd name="connsiteY21" fmla="*/ 2779 h 87657"/>
                  <a:gd name="connsiteX22" fmla="*/ 11056 w 123801"/>
                  <a:gd name="connsiteY22" fmla="*/ 3433 h 87657"/>
                  <a:gd name="connsiteX23" fmla="*/ 11828 w 123801"/>
                  <a:gd name="connsiteY23" fmla="*/ 3849 h 87657"/>
                  <a:gd name="connsiteX24" fmla="*/ 13195 w 123801"/>
                  <a:gd name="connsiteY24" fmla="*/ 4622 h 87657"/>
                  <a:gd name="connsiteX25" fmla="*/ 86246 w 123801"/>
                  <a:gd name="connsiteY25" fmla="*/ 46823 h 87657"/>
                  <a:gd name="connsiteX26" fmla="*/ 109546 w 123801"/>
                  <a:gd name="connsiteY26" fmla="*/ 60316 h 87657"/>
                  <a:gd name="connsiteX27" fmla="*/ 111804 w 123801"/>
                  <a:gd name="connsiteY27" fmla="*/ 62574 h 87657"/>
                  <a:gd name="connsiteX28" fmla="*/ 111804 w 123801"/>
                  <a:gd name="connsiteY28" fmla="*/ 62574 h 87657"/>
                  <a:gd name="connsiteX29" fmla="*/ 110972 w 123801"/>
                  <a:gd name="connsiteY29" fmla="*/ 63050 h 87657"/>
                  <a:gd name="connsiteX30" fmla="*/ 112815 w 123801"/>
                  <a:gd name="connsiteY30" fmla="*/ 66200 h 87657"/>
                  <a:gd name="connsiteX31" fmla="*/ 117451 w 123801"/>
                  <a:gd name="connsiteY31" fmla="*/ 66854 h 87657"/>
                  <a:gd name="connsiteX32" fmla="*/ 118402 w 123801"/>
                  <a:gd name="connsiteY32" fmla="*/ 66260 h 87657"/>
                  <a:gd name="connsiteX33" fmla="*/ 119888 w 123801"/>
                  <a:gd name="connsiteY33" fmla="*/ 66260 h 87657"/>
                  <a:gd name="connsiteX34" fmla="*/ 120423 w 123801"/>
                  <a:gd name="connsiteY34" fmla="*/ 66557 h 87657"/>
                  <a:gd name="connsiteX35" fmla="*/ 121552 w 123801"/>
                  <a:gd name="connsiteY35" fmla="*/ 67211 h 87657"/>
                  <a:gd name="connsiteX36" fmla="*/ 122979 w 123801"/>
                  <a:gd name="connsiteY36" fmla="*/ 68043 h 87657"/>
                  <a:gd name="connsiteX37" fmla="*/ 123752 w 123801"/>
                  <a:gd name="connsiteY37" fmla="*/ 69707 h 87657"/>
                  <a:gd name="connsiteX38" fmla="*/ 123752 w 123801"/>
                  <a:gd name="connsiteY38" fmla="*/ 70183 h 87657"/>
                  <a:gd name="connsiteX39" fmla="*/ 123752 w 123801"/>
                  <a:gd name="connsiteY39" fmla="*/ 70183 h 87657"/>
                  <a:gd name="connsiteX40" fmla="*/ 123752 w 123801"/>
                  <a:gd name="connsiteY40" fmla="*/ 70183 h 87657"/>
                  <a:gd name="connsiteX41" fmla="*/ 123157 w 123801"/>
                  <a:gd name="connsiteY41" fmla="*/ 71015 h 87657"/>
                  <a:gd name="connsiteX42" fmla="*/ 122444 w 123801"/>
                  <a:gd name="connsiteY42" fmla="*/ 71788 h 87657"/>
                  <a:gd name="connsiteX43" fmla="*/ 121493 w 123801"/>
                  <a:gd name="connsiteY43" fmla="*/ 72620 h 87657"/>
                  <a:gd name="connsiteX44" fmla="*/ 120899 w 123801"/>
                  <a:gd name="connsiteY44" fmla="*/ 73095 h 87657"/>
                  <a:gd name="connsiteX45" fmla="*/ 120423 w 123801"/>
                  <a:gd name="connsiteY45" fmla="*/ 73452 h 87657"/>
                  <a:gd name="connsiteX46" fmla="*/ 119234 w 123801"/>
                  <a:gd name="connsiteY46" fmla="*/ 74165 h 87657"/>
                  <a:gd name="connsiteX47" fmla="*/ 95697 w 123801"/>
                  <a:gd name="connsiteY47" fmla="*/ 87658 h 8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01" h="87657">
                    <a:moveTo>
                      <a:pt x="93973" y="84567"/>
                    </a:moveTo>
                    <a:lnTo>
                      <a:pt x="117035" y="71252"/>
                    </a:lnTo>
                    <a:lnTo>
                      <a:pt x="117986" y="70658"/>
                    </a:lnTo>
                    <a:lnTo>
                      <a:pt x="118759" y="70123"/>
                    </a:lnTo>
                    <a:lnTo>
                      <a:pt x="118759" y="70123"/>
                    </a:lnTo>
                    <a:cubicBezTo>
                      <a:pt x="115831" y="70946"/>
                      <a:pt x="112692" y="70470"/>
                      <a:pt x="110140" y="68815"/>
                    </a:cubicBezTo>
                    <a:cubicBezTo>
                      <a:pt x="108777" y="68049"/>
                      <a:pt x="107616" y="66969"/>
                      <a:pt x="106752" y="65665"/>
                    </a:cubicBezTo>
                    <a:cubicBezTo>
                      <a:pt x="106174" y="64636"/>
                      <a:pt x="105985" y="63434"/>
                      <a:pt x="106217" y="62277"/>
                    </a:cubicBezTo>
                    <a:lnTo>
                      <a:pt x="105861" y="62277"/>
                    </a:lnTo>
                    <a:lnTo>
                      <a:pt x="105207" y="61921"/>
                    </a:lnTo>
                    <a:lnTo>
                      <a:pt x="13255" y="8782"/>
                    </a:lnTo>
                    <a:lnTo>
                      <a:pt x="7965" y="5751"/>
                    </a:lnTo>
                    <a:lnTo>
                      <a:pt x="6479" y="4919"/>
                    </a:lnTo>
                    <a:lnTo>
                      <a:pt x="2021" y="2303"/>
                    </a:lnTo>
                    <a:cubicBezTo>
                      <a:pt x="1387" y="1976"/>
                      <a:pt x="634" y="1976"/>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2"/>
                    </a:lnTo>
                    <a:lnTo>
                      <a:pt x="86246" y="46823"/>
                    </a:lnTo>
                    <a:lnTo>
                      <a:pt x="109546" y="60316"/>
                    </a:lnTo>
                    <a:cubicBezTo>
                      <a:pt x="111210" y="61267"/>
                      <a:pt x="112221" y="62218"/>
                      <a:pt x="111804" y="62574"/>
                    </a:cubicBezTo>
                    <a:lnTo>
                      <a:pt x="111804" y="62574"/>
                    </a:lnTo>
                    <a:lnTo>
                      <a:pt x="110972" y="63050"/>
                    </a:lnTo>
                    <a:cubicBezTo>
                      <a:pt x="109962" y="63585"/>
                      <a:pt x="110972" y="65011"/>
                      <a:pt x="112815" y="66200"/>
                    </a:cubicBezTo>
                    <a:cubicBezTo>
                      <a:pt x="114152" y="67184"/>
                      <a:pt x="115894" y="67430"/>
                      <a:pt x="117451" y="66854"/>
                    </a:cubicBezTo>
                    <a:lnTo>
                      <a:pt x="118402" y="66260"/>
                    </a:lnTo>
                    <a:cubicBezTo>
                      <a:pt x="118937" y="65962"/>
                      <a:pt x="119591" y="65844"/>
                      <a:pt x="119888" y="66260"/>
                    </a:cubicBezTo>
                    <a:lnTo>
                      <a:pt x="120423" y="66557"/>
                    </a:lnTo>
                    <a:lnTo>
                      <a:pt x="121552" y="67211"/>
                    </a:lnTo>
                    <a:lnTo>
                      <a:pt x="122979" y="68043"/>
                    </a:lnTo>
                    <a:cubicBezTo>
                      <a:pt x="123606" y="68336"/>
                      <a:pt x="123932" y="69038"/>
                      <a:pt x="123752" y="69707"/>
                    </a:cubicBezTo>
                    <a:cubicBezTo>
                      <a:pt x="123752" y="69707"/>
                      <a:pt x="123752" y="70004"/>
                      <a:pt x="123752" y="70183"/>
                    </a:cubicBezTo>
                    <a:lnTo>
                      <a:pt x="123752" y="70183"/>
                    </a:lnTo>
                    <a:lnTo>
                      <a:pt x="123752" y="70183"/>
                    </a:lnTo>
                    <a:cubicBezTo>
                      <a:pt x="123588" y="70483"/>
                      <a:pt x="123388" y="70763"/>
                      <a:pt x="123157" y="71015"/>
                    </a:cubicBezTo>
                    <a:cubicBezTo>
                      <a:pt x="122951" y="71300"/>
                      <a:pt x="122712" y="71559"/>
                      <a:pt x="122444" y="71788"/>
                    </a:cubicBezTo>
                    <a:cubicBezTo>
                      <a:pt x="122155" y="72096"/>
                      <a:pt x="121837" y="72375"/>
                      <a:pt x="121493" y="72620"/>
                    </a:cubicBezTo>
                    <a:lnTo>
                      <a:pt x="120899" y="73095"/>
                    </a:lnTo>
                    <a:lnTo>
                      <a:pt x="120423" y="73452"/>
                    </a:lnTo>
                    <a:lnTo>
                      <a:pt x="119234" y="74165"/>
                    </a:lnTo>
                    <a:lnTo>
                      <a:pt x="95697" y="87658"/>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649" name="Graphic 6">
              <a:extLst>
                <a:ext uri="{FF2B5EF4-FFF2-40B4-BE49-F238E27FC236}">
                  <a16:creationId xmlns:a16="http://schemas.microsoft.com/office/drawing/2014/main" id="{53E82546-536F-460E-945C-C06BF16FF4FB}"/>
                </a:ext>
              </a:extLst>
            </p:cNvPr>
            <p:cNvGrpSpPr/>
            <p:nvPr/>
          </p:nvGrpSpPr>
          <p:grpSpPr>
            <a:xfrm>
              <a:off x="6186425" y="2040040"/>
              <a:ext cx="152418" cy="269796"/>
              <a:chOff x="6186425" y="2040040"/>
              <a:chExt cx="152418" cy="269796"/>
            </a:xfrm>
          </p:grpSpPr>
          <p:sp>
            <p:nvSpPr>
              <p:cNvPr id="650" name="Freeform: Shape 649">
                <a:extLst>
                  <a:ext uri="{FF2B5EF4-FFF2-40B4-BE49-F238E27FC236}">
                    <a16:creationId xmlns:a16="http://schemas.microsoft.com/office/drawing/2014/main" id="{A84979BC-62C9-4B35-8B39-449E3D35F03E}"/>
                  </a:ext>
                </a:extLst>
              </p:cNvPr>
              <p:cNvSpPr/>
              <p:nvPr/>
            </p:nvSpPr>
            <p:spPr>
              <a:xfrm>
                <a:off x="6218106" y="2042613"/>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1"/>
                      <a:pt x="1652" y="30"/>
                      <a:pt x="2972" y="0"/>
                    </a:cubicBezTo>
                    <a:close/>
                  </a:path>
                </a:pathLst>
              </a:custGeom>
              <a:solidFill>
                <a:srgbClr val="407BFF"/>
              </a:solidFill>
              <a:ln w="5944"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CB850A20-3502-49C3-8079-A5D4BA7FAA79}"/>
                  </a:ext>
                </a:extLst>
              </p:cNvPr>
              <p:cNvSpPr/>
              <p:nvPr/>
            </p:nvSpPr>
            <p:spPr>
              <a:xfrm>
                <a:off x="6218106" y="2042613"/>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1"/>
                      <a:pt x="1652" y="30"/>
                      <a:pt x="2972" y="0"/>
                    </a:cubicBezTo>
                    <a:close/>
                  </a:path>
                </a:pathLst>
              </a:custGeom>
              <a:solidFill>
                <a:srgbClr val="000000">
                  <a:alpha val="50000"/>
                </a:srgbClr>
              </a:solidFill>
              <a:ln w="5944"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B46E0C38-5285-482F-A82A-EA17706DB4D7}"/>
                  </a:ext>
                </a:extLst>
              </p:cNvPr>
              <p:cNvSpPr/>
              <p:nvPr/>
            </p:nvSpPr>
            <p:spPr>
              <a:xfrm>
                <a:off x="6225477" y="2048735"/>
                <a:ext cx="109724" cy="246876"/>
              </a:xfrm>
              <a:custGeom>
                <a:avLst/>
                <a:gdLst>
                  <a:gd name="connsiteX0" fmla="*/ 109724 w 109724"/>
                  <a:gd name="connsiteY0" fmla="*/ 68771 h 246876"/>
                  <a:gd name="connsiteX1" fmla="*/ 105028 w 109724"/>
                  <a:gd name="connsiteY1" fmla="*/ 60687 h 246876"/>
                  <a:gd name="connsiteX2" fmla="*/ 0 w 109724"/>
                  <a:gd name="connsiteY2" fmla="*/ 0 h 246876"/>
                  <a:gd name="connsiteX3" fmla="*/ 1248 w 109724"/>
                  <a:gd name="connsiteY3" fmla="*/ 180635 h 246876"/>
                  <a:gd name="connsiteX4" fmla="*/ 1248 w 109724"/>
                  <a:gd name="connsiteY4" fmla="*/ 184914 h 246876"/>
                  <a:gd name="connsiteX5" fmla="*/ 105028 w 109724"/>
                  <a:gd name="connsiteY5" fmla="*/ 246315 h 246876"/>
                  <a:gd name="connsiteX6" fmla="*/ 109724 w 109724"/>
                  <a:gd name="connsiteY6" fmla="*/ 243580 h 24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24" h="246876">
                    <a:moveTo>
                      <a:pt x="109724" y="68771"/>
                    </a:moveTo>
                    <a:cubicBezTo>
                      <a:pt x="109555" y="65477"/>
                      <a:pt x="107806" y="62466"/>
                      <a:pt x="105028" y="60687"/>
                    </a:cubicBezTo>
                    <a:lnTo>
                      <a:pt x="0" y="0"/>
                    </a:lnTo>
                    <a:lnTo>
                      <a:pt x="1248" y="180635"/>
                    </a:lnTo>
                    <a:lnTo>
                      <a:pt x="1248" y="184914"/>
                    </a:lnTo>
                    <a:lnTo>
                      <a:pt x="105028" y="246315"/>
                    </a:lnTo>
                    <a:cubicBezTo>
                      <a:pt x="107644" y="247741"/>
                      <a:pt x="109724" y="246315"/>
                      <a:pt x="109724" y="243580"/>
                    </a:cubicBezTo>
                    <a:close/>
                  </a:path>
                </a:pathLst>
              </a:custGeom>
              <a:solidFill>
                <a:srgbClr val="407BFF"/>
              </a:solidFill>
              <a:ln w="5944"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D4F329E4-CC96-4D14-9672-6BA4D71EECFD}"/>
                  </a:ext>
                </a:extLst>
              </p:cNvPr>
              <p:cNvSpPr/>
              <p:nvPr/>
            </p:nvSpPr>
            <p:spPr>
              <a:xfrm>
                <a:off x="6193737" y="2042516"/>
                <a:ext cx="36614" cy="105066"/>
              </a:xfrm>
              <a:custGeom>
                <a:avLst/>
                <a:gdLst>
                  <a:gd name="connsiteX0" fmla="*/ 23776 w 36614"/>
                  <a:gd name="connsiteY0" fmla="*/ 97696 h 105066"/>
                  <a:gd name="connsiteX1" fmla="*/ 23776 w 36614"/>
                  <a:gd name="connsiteY1" fmla="*/ 55435 h 105066"/>
                  <a:gd name="connsiteX2" fmla="*/ 0 w 36614"/>
                  <a:gd name="connsiteY2" fmla="*/ 41704 h 105066"/>
                  <a:gd name="connsiteX3" fmla="*/ 0 w 36614"/>
                  <a:gd name="connsiteY3" fmla="*/ 9845 h 105066"/>
                  <a:gd name="connsiteX4" fmla="*/ 15989 w 36614"/>
                  <a:gd name="connsiteY4" fmla="*/ 632 h 105066"/>
                  <a:gd name="connsiteX5" fmla="*/ 22408 w 36614"/>
                  <a:gd name="connsiteY5" fmla="*/ 1226 h 105066"/>
                  <a:gd name="connsiteX6" fmla="*/ 26629 w 36614"/>
                  <a:gd name="connsiteY6" fmla="*/ 4852 h 105066"/>
                  <a:gd name="connsiteX7" fmla="*/ 35307 w 36614"/>
                  <a:gd name="connsiteY7" fmla="*/ 8597 h 105066"/>
                  <a:gd name="connsiteX8" fmla="*/ 36614 w 36614"/>
                  <a:gd name="connsiteY8" fmla="*/ 105066 h 10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14" h="105066">
                    <a:moveTo>
                      <a:pt x="23776" y="97696"/>
                    </a:moveTo>
                    <a:lnTo>
                      <a:pt x="23776" y="55435"/>
                    </a:lnTo>
                    <a:lnTo>
                      <a:pt x="0" y="41704"/>
                    </a:lnTo>
                    <a:lnTo>
                      <a:pt x="0" y="9845"/>
                    </a:lnTo>
                    <a:lnTo>
                      <a:pt x="15989" y="632"/>
                    </a:lnTo>
                    <a:cubicBezTo>
                      <a:pt x="18069" y="-557"/>
                      <a:pt x="22408" y="97"/>
                      <a:pt x="22408" y="1226"/>
                    </a:cubicBezTo>
                    <a:cubicBezTo>
                      <a:pt x="23692" y="2571"/>
                      <a:pt x="25106" y="3786"/>
                      <a:pt x="26629" y="4852"/>
                    </a:cubicBezTo>
                    <a:cubicBezTo>
                      <a:pt x="29363" y="6439"/>
                      <a:pt x="32276" y="7696"/>
                      <a:pt x="35307" y="8597"/>
                    </a:cubicBezTo>
                    <a:lnTo>
                      <a:pt x="36614" y="105066"/>
                    </a:lnTo>
                    <a:close/>
                  </a:path>
                </a:pathLst>
              </a:custGeom>
              <a:solidFill>
                <a:srgbClr val="407BFF"/>
              </a:solidFill>
              <a:ln w="5944"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20E39665-3E98-4392-A31E-BEB98BDEA319}"/>
                  </a:ext>
                </a:extLst>
              </p:cNvPr>
              <p:cNvSpPr/>
              <p:nvPr/>
            </p:nvSpPr>
            <p:spPr>
              <a:xfrm>
                <a:off x="6193737" y="2042516"/>
                <a:ext cx="36614" cy="105066"/>
              </a:xfrm>
              <a:custGeom>
                <a:avLst/>
                <a:gdLst>
                  <a:gd name="connsiteX0" fmla="*/ 23776 w 36614"/>
                  <a:gd name="connsiteY0" fmla="*/ 97696 h 105066"/>
                  <a:gd name="connsiteX1" fmla="*/ 23776 w 36614"/>
                  <a:gd name="connsiteY1" fmla="*/ 55435 h 105066"/>
                  <a:gd name="connsiteX2" fmla="*/ 0 w 36614"/>
                  <a:gd name="connsiteY2" fmla="*/ 41704 h 105066"/>
                  <a:gd name="connsiteX3" fmla="*/ 0 w 36614"/>
                  <a:gd name="connsiteY3" fmla="*/ 9845 h 105066"/>
                  <a:gd name="connsiteX4" fmla="*/ 15989 w 36614"/>
                  <a:gd name="connsiteY4" fmla="*/ 632 h 105066"/>
                  <a:gd name="connsiteX5" fmla="*/ 22408 w 36614"/>
                  <a:gd name="connsiteY5" fmla="*/ 1226 h 105066"/>
                  <a:gd name="connsiteX6" fmla="*/ 26629 w 36614"/>
                  <a:gd name="connsiteY6" fmla="*/ 4852 h 105066"/>
                  <a:gd name="connsiteX7" fmla="*/ 35307 w 36614"/>
                  <a:gd name="connsiteY7" fmla="*/ 8597 h 105066"/>
                  <a:gd name="connsiteX8" fmla="*/ 36614 w 36614"/>
                  <a:gd name="connsiteY8" fmla="*/ 105066 h 10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14" h="105066">
                    <a:moveTo>
                      <a:pt x="23776" y="97696"/>
                    </a:moveTo>
                    <a:lnTo>
                      <a:pt x="23776" y="55435"/>
                    </a:lnTo>
                    <a:lnTo>
                      <a:pt x="0" y="41704"/>
                    </a:lnTo>
                    <a:lnTo>
                      <a:pt x="0" y="9845"/>
                    </a:lnTo>
                    <a:lnTo>
                      <a:pt x="15989" y="632"/>
                    </a:lnTo>
                    <a:cubicBezTo>
                      <a:pt x="18069" y="-557"/>
                      <a:pt x="22408" y="97"/>
                      <a:pt x="22408" y="1226"/>
                    </a:cubicBezTo>
                    <a:cubicBezTo>
                      <a:pt x="23692" y="2571"/>
                      <a:pt x="25106" y="3786"/>
                      <a:pt x="26629" y="4852"/>
                    </a:cubicBezTo>
                    <a:cubicBezTo>
                      <a:pt x="29363" y="6439"/>
                      <a:pt x="32276" y="7696"/>
                      <a:pt x="35307" y="8597"/>
                    </a:cubicBezTo>
                    <a:lnTo>
                      <a:pt x="36614" y="105066"/>
                    </a:lnTo>
                    <a:close/>
                  </a:path>
                </a:pathLst>
              </a:custGeom>
              <a:solidFill>
                <a:srgbClr val="000000">
                  <a:alpha val="15000"/>
                </a:srgbClr>
              </a:solidFill>
              <a:ln w="5944"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67589418-BFE7-4516-A1A9-32436C99574A}"/>
                  </a:ext>
                </a:extLst>
              </p:cNvPr>
              <p:cNvSpPr/>
              <p:nvPr/>
            </p:nvSpPr>
            <p:spPr>
              <a:xfrm>
                <a:off x="6195282" y="2048022"/>
                <a:ext cx="25083" cy="16048"/>
              </a:xfrm>
              <a:custGeom>
                <a:avLst/>
                <a:gdLst>
                  <a:gd name="connsiteX0" fmla="*/ 7965 w 25083"/>
                  <a:gd name="connsiteY0" fmla="*/ 16049 h 16048"/>
                  <a:gd name="connsiteX1" fmla="*/ 25083 w 25083"/>
                  <a:gd name="connsiteY1" fmla="*/ 6063 h 16048"/>
                  <a:gd name="connsiteX2" fmla="*/ 24786 w 25083"/>
                  <a:gd name="connsiteY2" fmla="*/ 6063 h 16048"/>
                  <a:gd name="connsiteX3" fmla="*/ 21279 w 25083"/>
                  <a:gd name="connsiteY3" fmla="*/ 2853 h 16048"/>
                  <a:gd name="connsiteX4" fmla="*/ 20447 w 25083"/>
                  <a:gd name="connsiteY4" fmla="*/ 0 h 16048"/>
                  <a:gd name="connsiteX5" fmla="*/ 0 w 25083"/>
                  <a:gd name="connsiteY5" fmla="*/ 11888 h 1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83" h="16048">
                    <a:moveTo>
                      <a:pt x="7965" y="16049"/>
                    </a:moveTo>
                    <a:lnTo>
                      <a:pt x="25083" y="6063"/>
                    </a:lnTo>
                    <a:lnTo>
                      <a:pt x="24786" y="6063"/>
                    </a:lnTo>
                    <a:cubicBezTo>
                      <a:pt x="23373" y="5295"/>
                      <a:pt x="22169" y="4193"/>
                      <a:pt x="21279" y="2853"/>
                    </a:cubicBezTo>
                    <a:cubicBezTo>
                      <a:pt x="20708" y="2014"/>
                      <a:pt x="20417" y="1015"/>
                      <a:pt x="20447" y="0"/>
                    </a:cubicBezTo>
                    <a:lnTo>
                      <a:pt x="0" y="11888"/>
                    </a:lnTo>
                    <a:close/>
                  </a:path>
                </a:pathLst>
              </a:custGeom>
              <a:solidFill>
                <a:srgbClr val="37474F"/>
              </a:solidFill>
              <a:ln w="5944"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E0706C95-122C-4D28-AC63-CDD69ADE303A}"/>
                  </a:ext>
                </a:extLst>
              </p:cNvPr>
              <p:cNvSpPr/>
              <p:nvPr/>
            </p:nvSpPr>
            <p:spPr>
              <a:xfrm>
                <a:off x="6203306" y="2054441"/>
                <a:ext cx="25796" cy="12898"/>
              </a:xfrm>
              <a:custGeom>
                <a:avLst/>
                <a:gdLst>
                  <a:gd name="connsiteX0" fmla="*/ 25796 w 25796"/>
                  <a:gd name="connsiteY0" fmla="*/ 654 h 12898"/>
                  <a:gd name="connsiteX1" fmla="*/ 22171 w 25796"/>
                  <a:gd name="connsiteY1" fmla="*/ 1248 h 12898"/>
                  <a:gd name="connsiteX2" fmla="*/ 20209 w 25796"/>
                  <a:gd name="connsiteY2" fmla="*/ 832 h 12898"/>
                  <a:gd name="connsiteX3" fmla="*/ 19615 w 25796"/>
                  <a:gd name="connsiteY3" fmla="*/ 832 h 12898"/>
                  <a:gd name="connsiteX4" fmla="*/ 18961 w 25796"/>
                  <a:gd name="connsiteY4" fmla="*/ 535 h 12898"/>
                  <a:gd name="connsiteX5" fmla="*/ 18367 w 25796"/>
                  <a:gd name="connsiteY5" fmla="*/ 535 h 12898"/>
                  <a:gd name="connsiteX6" fmla="*/ 17237 w 25796"/>
                  <a:gd name="connsiteY6" fmla="*/ 0 h 12898"/>
                  <a:gd name="connsiteX7" fmla="*/ 0 w 25796"/>
                  <a:gd name="connsiteY7" fmla="*/ 9926 h 12898"/>
                  <a:gd name="connsiteX8" fmla="*/ 5171 w 25796"/>
                  <a:gd name="connsiteY8" fmla="*/ 12898 h 12898"/>
                  <a:gd name="connsiteX9" fmla="*/ 5171 w 25796"/>
                  <a:gd name="connsiteY9" fmla="*/ 12898 h 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96" h="12898">
                    <a:moveTo>
                      <a:pt x="25796" y="654"/>
                    </a:moveTo>
                    <a:cubicBezTo>
                      <a:pt x="24681" y="1230"/>
                      <a:pt x="23412" y="1438"/>
                      <a:pt x="22171" y="1248"/>
                    </a:cubicBezTo>
                    <a:cubicBezTo>
                      <a:pt x="21506" y="1167"/>
                      <a:pt x="20850" y="1027"/>
                      <a:pt x="20209" y="832"/>
                    </a:cubicBezTo>
                    <a:lnTo>
                      <a:pt x="19615" y="832"/>
                    </a:lnTo>
                    <a:lnTo>
                      <a:pt x="18961" y="535"/>
                    </a:lnTo>
                    <a:lnTo>
                      <a:pt x="18367" y="535"/>
                    </a:lnTo>
                    <a:lnTo>
                      <a:pt x="17237" y="0"/>
                    </a:lnTo>
                    <a:lnTo>
                      <a:pt x="0" y="9926"/>
                    </a:lnTo>
                    <a:lnTo>
                      <a:pt x="5171" y="12898"/>
                    </a:lnTo>
                    <a:lnTo>
                      <a:pt x="5171" y="12898"/>
                    </a:lnTo>
                    <a:close/>
                  </a:path>
                </a:pathLst>
              </a:custGeom>
              <a:solidFill>
                <a:srgbClr val="E0E0E0"/>
              </a:solidFill>
              <a:ln w="5944"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ED670E38-767B-4B31-B9E0-2457175ADE63}"/>
                  </a:ext>
                </a:extLst>
              </p:cNvPr>
              <p:cNvSpPr/>
              <p:nvPr/>
            </p:nvSpPr>
            <p:spPr>
              <a:xfrm>
                <a:off x="6193737" y="2042219"/>
                <a:ext cx="22408" cy="13173"/>
              </a:xfrm>
              <a:custGeom>
                <a:avLst/>
                <a:gdLst>
                  <a:gd name="connsiteX0" fmla="*/ 15989 w 22408"/>
                  <a:gd name="connsiteY0" fmla="*/ 632 h 13173"/>
                  <a:gd name="connsiteX1" fmla="*/ 22408 w 22408"/>
                  <a:gd name="connsiteY1" fmla="*/ 1226 h 13173"/>
                  <a:gd name="connsiteX2" fmla="*/ 22408 w 22408"/>
                  <a:gd name="connsiteY2" fmla="*/ 1226 h 13173"/>
                  <a:gd name="connsiteX3" fmla="*/ 22408 w 22408"/>
                  <a:gd name="connsiteY3" fmla="*/ 5625 h 13173"/>
                  <a:gd name="connsiteX4" fmla="*/ 8797 w 22408"/>
                  <a:gd name="connsiteY4" fmla="*/ 13174 h 13173"/>
                  <a:gd name="connsiteX5" fmla="*/ 1664 w 22408"/>
                  <a:gd name="connsiteY5" fmla="*/ 13174 h 13173"/>
                  <a:gd name="connsiteX6" fmla="*/ 0 w 22408"/>
                  <a:gd name="connsiteY6" fmla="*/ 11807 h 13173"/>
                  <a:gd name="connsiteX7" fmla="*/ 0 w 22408"/>
                  <a:gd name="connsiteY7" fmla="*/ 9845 h 1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8" h="13173">
                    <a:moveTo>
                      <a:pt x="15989" y="632"/>
                    </a:moveTo>
                    <a:cubicBezTo>
                      <a:pt x="18069" y="-557"/>
                      <a:pt x="22408" y="97"/>
                      <a:pt x="22408" y="1226"/>
                    </a:cubicBezTo>
                    <a:lnTo>
                      <a:pt x="22408" y="1226"/>
                    </a:lnTo>
                    <a:lnTo>
                      <a:pt x="22408" y="5625"/>
                    </a:lnTo>
                    <a:lnTo>
                      <a:pt x="8797" y="13174"/>
                    </a:lnTo>
                    <a:lnTo>
                      <a:pt x="1664" y="13174"/>
                    </a:lnTo>
                    <a:lnTo>
                      <a:pt x="0" y="11807"/>
                    </a:lnTo>
                    <a:lnTo>
                      <a:pt x="0" y="9845"/>
                    </a:lnTo>
                    <a:close/>
                  </a:path>
                </a:pathLst>
              </a:custGeom>
              <a:solidFill>
                <a:srgbClr val="000000">
                  <a:alpha val="40000"/>
                </a:srgbClr>
              </a:solidFill>
              <a:ln w="5944"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C25B398C-DFD5-4F49-A48A-1990C79E4B6D}"/>
                  </a:ext>
                </a:extLst>
              </p:cNvPr>
              <p:cNvSpPr/>
              <p:nvPr/>
            </p:nvSpPr>
            <p:spPr>
              <a:xfrm>
                <a:off x="6208358" y="2055095"/>
                <a:ext cx="122206" cy="71088"/>
              </a:xfrm>
              <a:custGeom>
                <a:avLst/>
                <a:gdLst>
                  <a:gd name="connsiteX0" fmla="*/ 102473 w 122206"/>
                  <a:gd name="connsiteY0" fmla="*/ 71089 h 71088"/>
                  <a:gd name="connsiteX1" fmla="*/ 122206 w 122206"/>
                  <a:gd name="connsiteY1" fmla="*/ 59677 h 71088"/>
                  <a:gd name="connsiteX2" fmla="*/ 120007 w 122206"/>
                  <a:gd name="connsiteY2" fmla="*/ 57358 h 71088"/>
                  <a:gd name="connsiteX3" fmla="*/ 108476 w 122206"/>
                  <a:gd name="connsiteY3" fmla="*/ 50701 h 71088"/>
                  <a:gd name="connsiteX4" fmla="*/ 20744 w 122206"/>
                  <a:gd name="connsiteY4" fmla="*/ 0 h 71088"/>
                  <a:gd name="connsiteX5" fmla="*/ 0 w 122206"/>
                  <a:gd name="connsiteY5" fmla="*/ 11888 h 7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06" h="71088">
                    <a:moveTo>
                      <a:pt x="102473" y="71089"/>
                    </a:moveTo>
                    <a:lnTo>
                      <a:pt x="122206" y="59677"/>
                    </a:lnTo>
                    <a:cubicBezTo>
                      <a:pt x="121699" y="58718"/>
                      <a:pt x="120938" y="57916"/>
                      <a:pt x="120007" y="57358"/>
                    </a:cubicBezTo>
                    <a:lnTo>
                      <a:pt x="108476" y="50701"/>
                    </a:lnTo>
                    <a:lnTo>
                      <a:pt x="20744" y="0"/>
                    </a:lnTo>
                    <a:lnTo>
                      <a:pt x="0" y="11888"/>
                    </a:lnTo>
                    <a:close/>
                  </a:path>
                </a:pathLst>
              </a:custGeom>
              <a:solidFill>
                <a:srgbClr val="EBEBEB"/>
              </a:solidFill>
              <a:ln w="5944"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3A310115-13B8-48E3-8AC0-1A7523058725}"/>
                  </a:ext>
                </a:extLst>
              </p:cNvPr>
              <p:cNvSpPr/>
              <p:nvPr/>
            </p:nvSpPr>
            <p:spPr>
              <a:xfrm>
                <a:off x="6312733" y="2114772"/>
                <a:ext cx="18782" cy="187291"/>
              </a:xfrm>
              <a:custGeom>
                <a:avLst/>
                <a:gdLst>
                  <a:gd name="connsiteX0" fmla="*/ 713 w 18782"/>
                  <a:gd name="connsiteY0" fmla="*/ 187292 h 187291"/>
                  <a:gd name="connsiteX1" fmla="*/ 15632 w 18782"/>
                  <a:gd name="connsiteY1" fmla="*/ 178673 h 187291"/>
                  <a:gd name="connsiteX2" fmla="*/ 18783 w 18782"/>
                  <a:gd name="connsiteY2" fmla="*/ 173264 h 187291"/>
                  <a:gd name="connsiteX3" fmla="*/ 18783 w 18782"/>
                  <a:gd name="connsiteY3" fmla="*/ 3091 h 187291"/>
                  <a:gd name="connsiteX4" fmla="*/ 17832 w 18782"/>
                  <a:gd name="connsiteY4" fmla="*/ 0 h 187291"/>
                  <a:gd name="connsiteX5" fmla="*/ 0 w 18782"/>
                  <a:gd name="connsiteY5" fmla="*/ 10105 h 1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82" h="187291">
                    <a:moveTo>
                      <a:pt x="713" y="187292"/>
                    </a:moveTo>
                    <a:lnTo>
                      <a:pt x="15632" y="178673"/>
                    </a:lnTo>
                    <a:cubicBezTo>
                      <a:pt x="17495" y="177485"/>
                      <a:pt x="18668" y="175470"/>
                      <a:pt x="18783" y="173264"/>
                    </a:cubicBezTo>
                    <a:lnTo>
                      <a:pt x="18783" y="3091"/>
                    </a:lnTo>
                    <a:cubicBezTo>
                      <a:pt x="18757" y="1992"/>
                      <a:pt x="18428" y="923"/>
                      <a:pt x="17832" y="0"/>
                    </a:cubicBezTo>
                    <a:lnTo>
                      <a:pt x="0" y="10105"/>
                    </a:lnTo>
                    <a:close/>
                  </a:path>
                </a:pathLst>
              </a:custGeom>
              <a:solidFill>
                <a:srgbClr val="F5F5F5"/>
              </a:solidFill>
              <a:ln w="5944"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F41499EB-A707-4215-8BA9-B511FBA5BF34}"/>
                  </a:ext>
                </a:extLst>
              </p:cNvPr>
              <p:cNvSpPr/>
              <p:nvPr/>
            </p:nvSpPr>
            <p:spPr>
              <a:xfrm>
                <a:off x="6193618" y="2057225"/>
                <a:ext cx="9742" cy="187242"/>
              </a:xfrm>
              <a:custGeom>
                <a:avLst/>
                <a:gdLst>
                  <a:gd name="connsiteX0" fmla="*/ 7430 w 9742"/>
                  <a:gd name="connsiteY0" fmla="*/ 187243 h 187242"/>
                  <a:gd name="connsiteX1" fmla="*/ 7430 w 9742"/>
                  <a:gd name="connsiteY1" fmla="*/ 5717 h 187242"/>
                  <a:gd name="connsiteX2" fmla="*/ 9213 w 9742"/>
                  <a:gd name="connsiteY2" fmla="*/ 4647 h 187242"/>
                  <a:gd name="connsiteX3" fmla="*/ 7786 w 9742"/>
                  <a:gd name="connsiteY3" fmla="*/ 1318 h 187242"/>
                  <a:gd name="connsiteX4" fmla="*/ 1843 w 9742"/>
                  <a:gd name="connsiteY4" fmla="*/ 427 h 187242"/>
                  <a:gd name="connsiteX5" fmla="*/ 0 w 9742"/>
                  <a:gd name="connsiteY5" fmla="*/ 1259 h 187242"/>
                  <a:gd name="connsiteX6" fmla="*/ 0 w 9742"/>
                  <a:gd name="connsiteY6" fmla="*/ 187065 h 187242"/>
                  <a:gd name="connsiteX7" fmla="*/ 951 w 9742"/>
                  <a:gd name="connsiteY7" fmla="*/ 186768 h 187242"/>
                  <a:gd name="connsiteX8" fmla="*/ 1783 w 9742"/>
                  <a:gd name="connsiteY8" fmla="*/ 186292 h 187242"/>
                  <a:gd name="connsiteX9" fmla="*/ 7430 w 9742"/>
                  <a:gd name="connsiteY9" fmla="*/ 187243 h 18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2" h="187242">
                    <a:moveTo>
                      <a:pt x="7430" y="187243"/>
                    </a:moveTo>
                    <a:lnTo>
                      <a:pt x="7430" y="5717"/>
                    </a:lnTo>
                    <a:lnTo>
                      <a:pt x="9213" y="4647"/>
                    </a:lnTo>
                    <a:cubicBezTo>
                      <a:pt x="10223" y="4112"/>
                      <a:pt x="9807" y="2448"/>
                      <a:pt x="7786" y="1318"/>
                    </a:cubicBezTo>
                    <a:cubicBezTo>
                      <a:pt x="6112" y="-33"/>
                      <a:pt x="3839" y="-374"/>
                      <a:pt x="1843" y="427"/>
                    </a:cubicBezTo>
                    <a:lnTo>
                      <a:pt x="0" y="1259"/>
                    </a:lnTo>
                    <a:lnTo>
                      <a:pt x="0" y="187065"/>
                    </a:lnTo>
                    <a:cubicBezTo>
                      <a:pt x="332" y="187021"/>
                      <a:pt x="653" y="186920"/>
                      <a:pt x="951" y="186768"/>
                    </a:cubicBezTo>
                    <a:lnTo>
                      <a:pt x="1783" y="186292"/>
                    </a:lnTo>
                    <a:cubicBezTo>
                      <a:pt x="3713" y="185759"/>
                      <a:pt x="5781" y="186107"/>
                      <a:pt x="7430" y="187243"/>
                    </a:cubicBezTo>
                    <a:close/>
                  </a:path>
                </a:pathLst>
              </a:custGeom>
              <a:solidFill>
                <a:srgbClr val="407BFF"/>
              </a:solidFill>
              <a:ln w="5944"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DBBC0CE8-8D78-4DD1-AC95-8CD57E1D09C6}"/>
                  </a:ext>
                </a:extLst>
              </p:cNvPr>
              <p:cNvSpPr/>
              <p:nvPr/>
            </p:nvSpPr>
            <p:spPr>
              <a:xfrm>
                <a:off x="6193618" y="2057225"/>
                <a:ext cx="9742" cy="187242"/>
              </a:xfrm>
              <a:custGeom>
                <a:avLst/>
                <a:gdLst>
                  <a:gd name="connsiteX0" fmla="*/ 7430 w 9742"/>
                  <a:gd name="connsiteY0" fmla="*/ 187243 h 187242"/>
                  <a:gd name="connsiteX1" fmla="*/ 7430 w 9742"/>
                  <a:gd name="connsiteY1" fmla="*/ 5717 h 187242"/>
                  <a:gd name="connsiteX2" fmla="*/ 9213 w 9742"/>
                  <a:gd name="connsiteY2" fmla="*/ 4647 h 187242"/>
                  <a:gd name="connsiteX3" fmla="*/ 7786 w 9742"/>
                  <a:gd name="connsiteY3" fmla="*/ 1318 h 187242"/>
                  <a:gd name="connsiteX4" fmla="*/ 1843 w 9742"/>
                  <a:gd name="connsiteY4" fmla="*/ 427 h 187242"/>
                  <a:gd name="connsiteX5" fmla="*/ 0 w 9742"/>
                  <a:gd name="connsiteY5" fmla="*/ 1259 h 187242"/>
                  <a:gd name="connsiteX6" fmla="*/ 0 w 9742"/>
                  <a:gd name="connsiteY6" fmla="*/ 187065 h 187242"/>
                  <a:gd name="connsiteX7" fmla="*/ 951 w 9742"/>
                  <a:gd name="connsiteY7" fmla="*/ 186768 h 187242"/>
                  <a:gd name="connsiteX8" fmla="*/ 1783 w 9742"/>
                  <a:gd name="connsiteY8" fmla="*/ 186292 h 187242"/>
                  <a:gd name="connsiteX9" fmla="*/ 7430 w 9742"/>
                  <a:gd name="connsiteY9" fmla="*/ 187243 h 18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2" h="187242">
                    <a:moveTo>
                      <a:pt x="7430" y="187243"/>
                    </a:moveTo>
                    <a:lnTo>
                      <a:pt x="7430" y="5717"/>
                    </a:lnTo>
                    <a:lnTo>
                      <a:pt x="9213" y="4647"/>
                    </a:lnTo>
                    <a:cubicBezTo>
                      <a:pt x="10223" y="4112"/>
                      <a:pt x="9807" y="2448"/>
                      <a:pt x="7786" y="1318"/>
                    </a:cubicBezTo>
                    <a:cubicBezTo>
                      <a:pt x="6112" y="-33"/>
                      <a:pt x="3839" y="-374"/>
                      <a:pt x="1843" y="427"/>
                    </a:cubicBezTo>
                    <a:lnTo>
                      <a:pt x="0" y="1259"/>
                    </a:lnTo>
                    <a:lnTo>
                      <a:pt x="0" y="187065"/>
                    </a:lnTo>
                    <a:cubicBezTo>
                      <a:pt x="332" y="187021"/>
                      <a:pt x="653" y="186920"/>
                      <a:pt x="951" y="186768"/>
                    </a:cubicBezTo>
                    <a:lnTo>
                      <a:pt x="1783" y="186292"/>
                    </a:lnTo>
                    <a:cubicBezTo>
                      <a:pt x="3713" y="185759"/>
                      <a:pt x="5781" y="186107"/>
                      <a:pt x="7430" y="187243"/>
                    </a:cubicBezTo>
                    <a:close/>
                  </a:path>
                </a:pathLst>
              </a:custGeom>
              <a:solidFill>
                <a:srgbClr val="000000">
                  <a:alpha val="10000"/>
                </a:srgbClr>
              </a:solidFill>
              <a:ln w="5944"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AD2F68FF-2E5D-4032-BDD7-6F93BE50724B}"/>
                  </a:ext>
                </a:extLst>
              </p:cNvPr>
              <p:cNvSpPr/>
              <p:nvPr/>
            </p:nvSpPr>
            <p:spPr>
              <a:xfrm>
                <a:off x="6201047" y="2061931"/>
                <a:ext cx="109783" cy="247905"/>
              </a:xfrm>
              <a:custGeom>
                <a:avLst/>
                <a:gdLst>
                  <a:gd name="connsiteX0" fmla="*/ 105088 w 109783"/>
                  <a:gd name="connsiteY0" fmla="*/ 61579 h 247905"/>
                  <a:gd name="connsiteX1" fmla="*/ 2378 w 109783"/>
                  <a:gd name="connsiteY1" fmla="*/ 2140 h 247905"/>
                  <a:gd name="connsiteX2" fmla="*/ 0 w 109783"/>
                  <a:gd name="connsiteY2" fmla="*/ 0 h 247905"/>
                  <a:gd name="connsiteX3" fmla="*/ 0 w 109783"/>
                  <a:gd name="connsiteY3" fmla="*/ 182418 h 247905"/>
                  <a:gd name="connsiteX4" fmla="*/ 0 w 109783"/>
                  <a:gd name="connsiteY4" fmla="*/ 184498 h 247905"/>
                  <a:gd name="connsiteX5" fmla="*/ 3150 w 109783"/>
                  <a:gd name="connsiteY5" fmla="*/ 188421 h 247905"/>
                  <a:gd name="connsiteX6" fmla="*/ 105088 w 109783"/>
                  <a:gd name="connsiteY6" fmla="*/ 247266 h 247905"/>
                  <a:gd name="connsiteX7" fmla="*/ 109784 w 109783"/>
                  <a:gd name="connsiteY7" fmla="*/ 244591 h 247905"/>
                  <a:gd name="connsiteX8" fmla="*/ 109784 w 109783"/>
                  <a:gd name="connsiteY8" fmla="*/ 69662 h 247905"/>
                  <a:gd name="connsiteX9" fmla="*/ 105088 w 109783"/>
                  <a:gd name="connsiteY9" fmla="*/ 61579 h 24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83" h="247905">
                    <a:moveTo>
                      <a:pt x="105088" y="61579"/>
                    </a:moveTo>
                    <a:lnTo>
                      <a:pt x="2378" y="2140"/>
                    </a:lnTo>
                    <a:cubicBezTo>
                      <a:pt x="1129" y="1367"/>
                      <a:pt x="59" y="594"/>
                      <a:pt x="0" y="0"/>
                    </a:cubicBezTo>
                    <a:lnTo>
                      <a:pt x="0" y="182418"/>
                    </a:lnTo>
                    <a:cubicBezTo>
                      <a:pt x="35" y="183111"/>
                      <a:pt x="35" y="183805"/>
                      <a:pt x="0" y="184498"/>
                    </a:cubicBezTo>
                    <a:cubicBezTo>
                      <a:pt x="418" y="186208"/>
                      <a:pt x="1571" y="187644"/>
                      <a:pt x="3150" y="188421"/>
                    </a:cubicBezTo>
                    <a:lnTo>
                      <a:pt x="105088" y="247266"/>
                    </a:lnTo>
                    <a:cubicBezTo>
                      <a:pt x="107644" y="248752"/>
                      <a:pt x="109784" y="247563"/>
                      <a:pt x="109784" y="244591"/>
                    </a:cubicBezTo>
                    <a:lnTo>
                      <a:pt x="109784" y="69662"/>
                    </a:lnTo>
                    <a:cubicBezTo>
                      <a:pt x="109614" y="66368"/>
                      <a:pt x="107866" y="63358"/>
                      <a:pt x="105088" y="61579"/>
                    </a:cubicBezTo>
                    <a:close/>
                  </a:path>
                </a:pathLst>
              </a:custGeom>
              <a:solidFill>
                <a:srgbClr val="407BFF"/>
              </a:solidFill>
              <a:ln w="5944"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C318D5E9-2B2C-4D66-8E91-E9EC45200438}"/>
                  </a:ext>
                </a:extLst>
              </p:cNvPr>
              <p:cNvSpPr/>
              <p:nvPr/>
            </p:nvSpPr>
            <p:spPr>
              <a:xfrm>
                <a:off x="6186425" y="2050162"/>
                <a:ext cx="7846" cy="194100"/>
              </a:xfrm>
              <a:custGeom>
                <a:avLst/>
                <a:gdLst>
                  <a:gd name="connsiteX0" fmla="*/ 7371 w 7846"/>
                  <a:gd name="connsiteY0" fmla="*/ 194008 h 194100"/>
                  <a:gd name="connsiteX1" fmla="*/ 7371 w 7846"/>
                  <a:gd name="connsiteY1" fmla="*/ 8203 h 194100"/>
                  <a:gd name="connsiteX2" fmla="*/ 6836 w 7846"/>
                  <a:gd name="connsiteY2" fmla="*/ 8203 h 194100"/>
                  <a:gd name="connsiteX3" fmla="*/ 6301 w 7846"/>
                  <a:gd name="connsiteY3" fmla="*/ 7846 h 194100"/>
                  <a:gd name="connsiteX4" fmla="*/ 5172 w 7846"/>
                  <a:gd name="connsiteY4" fmla="*/ 7192 h 194100"/>
                  <a:gd name="connsiteX5" fmla="*/ 3745 w 7846"/>
                  <a:gd name="connsiteY5" fmla="*/ 6360 h 194100"/>
                  <a:gd name="connsiteX6" fmla="*/ 2972 w 7846"/>
                  <a:gd name="connsiteY6" fmla="*/ 4755 h 194100"/>
                  <a:gd name="connsiteX7" fmla="*/ 2972 w 7846"/>
                  <a:gd name="connsiteY7" fmla="*/ 4755 h 194100"/>
                  <a:gd name="connsiteX8" fmla="*/ 3270 w 7846"/>
                  <a:gd name="connsiteY8" fmla="*/ 3982 h 194100"/>
                  <a:gd name="connsiteX9" fmla="*/ 3864 w 7846"/>
                  <a:gd name="connsiteY9" fmla="*/ 3150 h 194100"/>
                  <a:gd name="connsiteX10" fmla="*/ 4577 w 7846"/>
                  <a:gd name="connsiteY10" fmla="*/ 2378 h 194100"/>
                  <a:gd name="connsiteX11" fmla="*/ 5528 w 7846"/>
                  <a:gd name="connsiteY11" fmla="*/ 1545 h 194100"/>
                  <a:gd name="connsiteX12" fmla="*/ 6123 w 7846"/>
                  <a:gd name="connsiteY12" fmla="*/ 1129 h 194100"/>
                  <a:gd name="connsiteX13" fmla="*/ 6658 w 7846"/>
                  <a:gd name="connsiteY13" fmla="*/ 773 h 194100"/>
                  <a:gd name="connsiteX14" fmla="*/ 7846 w 7846"/>
                  <a:gd name="connsiteY14" fmla="*/ 0 h 194100"/>
                  <a:gd name="connsiteX15" fmla="*/ 3923 w 7846"/>
                  <a:gd name="connsiteY15" fmla="*/ 2259 h 194100"/>
                  <a:gd name="connsiteX16" fmla="*/ 0 w 7846"/>
                  <a:gd name="connsiteY16" fmla="*/ 9926 h 194100"/>
                  <a:gd name="connsiteX17" fmla="*/ 0 w 7846"/>
                  <a:gd name="connsiteY17" fmla="*/ 184974 h 194100"/>
                  <a:gd name="connsiteX18" fmla="*/ 3686 w 7846"/>
                  <a:gd name="connsiteY18" fmla="*/ 192463 h 194100"/>
                  <a:gd name="connsiteX19" fmla="*/ 5588 w 7846"/>
                  <a:gd name="connsiteY19" fmla="*/ 193592 h 194100"/>
                  <a:gd name="connsiteX20" fmla="*/ 5588 w 7846"/>
                  <a:gd name="connsiteY20" fmla="*/ 193592 h 194100"/>
                  <a:gd name="connsiteX21" fmla="*/ 6420 w 7846"/>
                  <a:gd name="connsiteY21" fmla="*/ 194068 h 194100"/>
                  <a:gd name="connsiteX22" fmla="*/ 6420 w 7846"/>
                  <a:gd name="connsiteY22" fmla="*/ 194068 h 194100"/>
                  <a:gd name="connsiteX23" fmla="*/ 7371 w 7846"/>
                  <a:gd name="connsiteY23" fmla="*/ 194008 h 19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846" h="194100">
                    <a:moveTo>
                      <a:pt x="7371" y="194008"/>
                    </a:moveTo>
                    <a:lnTo>
                      <a:pt x="7371" y="8203"/>
                    </a:lnTo>
                    <a:cubicBezTo>
                      <a:pt x="7196" y="8254"/>
                      <a:pt x="7011" y="8254"/>
                      <a:pt x="6836" y="8203"/>
                    </a:cubicBezTo>
                    <a:lnTo>
                      <a:pt x="6301" y="7846"/>
                    </a:lnTo>
                    <a:lnTo>
                      <a:pt x="5172" y="7192"/>
                    </a:lnTo>
                    <a:lnTo>
                      <a:pt x="3745" y="6360"/>
                    </a:lnTo>
                    <a:cubicBezTo>
                      <a:pt x="3144" y="6071"/>
                      <a:pt x="2823" y="5405"/>
                      <a:pt x="2972" y="4755"/>
                    </a:cubicBezTo>
                    <a:cubicBezTo>
                      <a:pt x="2972" y="4755"/>
                      <a:pt x="2972" y="4755"/>
                      <a:pt x="2972" y="4755"/>
                    </a:cubicBezTo>
                    <a:cubicBezTo>
                      <a:pt x="3035" y="4485"/>
                      <a:pt x="3135" y="4225"/>
                      <a:pt x="3270" y="3982"/>
                    </a:cubicBezTo>
                    <a:lnTo>
                      <a:pt x="3864" y="3150"/>
                    </a:lnTo>
                    <a:lnTo>
                      <a:pt x="4577" y="2378"/>
                    </a:lnTo>
                    <a:lnTo>
                      <a:pt x="5528" y="1545"/>
                    </a:lnTo>
                    <a:lnTo>
                      <a:pt x="6123" y="1129"/>
                    </a:lnTo>
                    <a:lnTo>
                      <a:pt x="6658" y="773"/>
                    </a:lnTo>
                    <a:cubicBezTo>
                      <a:pt x="7022" y="469"/>
                      <a:pt x="7421" y="209"/>
                      <a:pt x="7846" y="0"/>
                    </a:cubicBezTo>
                    <a:lnTo>
                      <a:pt x="3923" y="2259"/>
                    </a:lnTo>
                    <a:cubicBezTo>
                      <a:pt x="1489" y="4061"/>
                      <a:pt x="38" y="6898"/>
                      <a:pt x="0" y="9926"/>
                    </a:cubicBezTo>
                    <a:lnTo>
                      <a:pt x="0" y="184974"/>
                    </a:lnTo>
                    <a:cubicBezTo>
                      <a:pt x="-28" y="187913"/>
                      <a:pt x="1340" y="190692"/>
                      <a:pt x="3686" y="192463"/>
                    </a:cubicBezTo>
                    <a:lnTo>
                      <a:pt x="5588" y="193592"/>
                    </a:lnTo>
                    <a:lnTo>
                      <a:pt x="5588" y="193592"/>
                    </a:lnTo>
                    <a:lnTo>
                      <a:pt x="6420" y="194068"/>
                    </a:lnTo>
                    <a:lnTo>
                      <a:pt x="6420" y="194068"/>
                    </a:lnTo>
                    <a:cubicBezTo>
                      <a:pt x="6737" y="194126"/>
                      <a:pt x="7064" y="194106"/>
                      <a:pt x="7371" y="194008"/>
                    </a:cubicBezTo>
                    <a:close/>
                  </a:path>
                </a:pathLst>
              </a:custGeom>
              <a:solidFill>
                <a:srgbClr val="407BFF"/>
              </a:solidFill>
              <a:ln w="5944"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7454C6DF-889B-4F06-A1BF-746E1E6BF86E}"/>
                  </a:ext>
                </a:extLst>
              </p:cNvPr>
              <p:cNvSpPr/>
              <p:nvPr/>
            </p:nvSpPr>
            <p:spPr>
              <a:xfrm>
                <a:off x="6206694" y="2040040"/>
                <a:ext cx="130824" cy="73067"/>
              </a:xfrm>
              <a:custGeom>
                <a:avLst/>
                <a:gdLst>
                  <a:gd name="connsiteX0" fmla="*/ 123811 w 130824"/>
                  <a:gd name="connsiteY0" fmla="*/ 69383 h 73067"/>
                  <a:gd name="connsiteX1" fmla="*/ 117511 w 130824"/>
                  <a:gd name="connsiteY1" fmla="*/ 65697 h 73067"/>
                  <a:gd name="connsiteX2" fmla="*/ 22408 w 130824"/>
                  <a:gd name="connsiteY2" fmla="*/ 10776 h 73067"/>
                  <a:gd name="connsiteX3" fmla="*/ 18842 w 130824"/>
                  <a:gd name="connsiteY3" fmla="*/ 11370 h 73067"/>
                  <a:gd name="connsiteX4" fmla="*/ 13612 w 130824"/>
                  <a:gd name="connsiteY4" fmla="*/ 9587 h 73067"/>
                  <a:gd name="connsiteX5" fmla="*/ 10105 w 130824"/>
                  <a:gd name="connsiteY5" fmla="*/ 6437 h 73067"/>
                  <a:gd name="connsiteX6" fmla="*/ 9510 w 130824"/>
                  <a:gd name="connsiteY6" fmla="*/ 3405 h 73067"/>
                  <a:gd name="connsiteX7" fmla="*/ 1783 w 130824"/>
                  <a:gd name="connsiteY7" fmla="*/ 5783 h 73067"/>
                  <a:gd name="connsiteX8" fmla="*/ 0 w 130824"/>
                  <a:gd name="connsiteY8" fmla="*/ 2692 h 73067"/>
                  <a:gd name="connsiteX9" fmla="*/ 11472 w 130824"/>
                  <a:gd name="connsiteY9" fmla="*/ 315 h 73067"/>
                  <a:gd name="connsiteX10" fmla="*/ 13255 w 130824"/>
                  <a:gd name="connsiteY10" fmla="*/ 1325 h 73067"/>
                  <a:gd name="connsiteX11" fmla="*/ 14265 w 130824"/>
                  <a:gd name="connsiteY11" fmla="*/ 2871 h 73067"/>
                  <a:gd name="connsiteX12" fmla="*/ 13433 w 130824"/>
                  <a:gd name="connsiteY12" fmla="*/ 3405 h 73067"/>
                  <a:gd name="connsiteX13" fmla="*/ 15395 w 130824"/>
                  <a:gd name="connsiteY13" fmla="*/ 6496 h 73067"/>
                  <a:gd name="connsiteX14" fmla="*/ 20744 w 130824"/>
                  <a:gd name="connsiteY14" fmla="*/ 7626 h 73067"/>
                  <a:gd name="connsiteX15" fmla="*/ 21576 w 130824"/>
                  <a:gd name="connsiteY15" fmla="*/ 7150 h 73067"/>
                  <a:gd name="connsiteX16" fmla="*/ 25559 w 130824"/>
                  <a:gd name="connsiteY16" fmla="*/ 8458 h 73067"/>
                  <a:gd name="connsiteX17" fmla="*/ 117570 w 130824"/>
                  <a:gd name="connsiteY17" fmla="*/ 61537 h 73067"/>
                  <a:gd name="connsiteX18" fmla="*/ 127496 w 130824"/>
                  <a:gd name="connsiteY18" fmla="*/ 67481 h 73067"/>
                  <a:gd name="connsiteX19" fmla="*/ 127496 w 130824"/>
                  <a:gd name="connsiteY19" fmla="*/ 67481 h 73067"/>
                  <a:gd name="connsiteX20" fmla="*/ 130825 w 130824"/>
                  <a:gd name="connsiteY20" fmla="*/ 70987 h 73067"/>
                  <a:gd name="connsiteX21" fmla="*/ 127199 w 130824"/>
                  <a:gd name="connsiteY21" fmla="*/ 73068 h 73067"/>
                  <a:gd name="connsiteX22" fmla="*/ 123811 w 130824"/>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67">
                    <a:moveTo>
                      <a:pt x="123811" y="69383"/>
                    </a:moveTo>
                    <a:lnTo>
                      <a:pt x="117511" y="65697"/>
                    </a:lnTo>
                    <a:lnTo>
                      <a:pt x="22408" y="10776"/>
                    </a:lnTo>
                    <a:cubicBezTo>
                      <a:pt x="21318" y="11364"/>
                      <a:pt x="20064" y="11573"/>
                      <a:pt x="18842" y="11370"/>
                    </a:cubicBezTo>
                    <a:cubicBezTo>
                      <a:pt x="16995" y="11138"/>
                      <a:pt x="15215" y="10531"/>
                      <a:pt x="13612" y="9587"/>
                    </a:cubicBezTo>
                    <a:cubicBezTo>
                      <a:pt x="12213" y="8825"/>
                      <a:pt x="11012" y="7746"/>
                      <a:pt x="10105" y="6437"/>
                    </a:cubicBezTo>
                    <a:cubicBezTo>
                      <a:pt x="9575" y="5521"/>
                      <a:pt x="9365" y="4454"/>
                      <a:pt x="9510" y="3405"/>
                    </a:cubicBezTo>
                    <a:cubicBezTo>
                      <a:pt x="6776" y="3538"/>
                      <a:pt x="4119" y="4356"/>
                      <a:pt x="1783" y="5783"/>
                    </a:cubicBezTo>
                    <a:lnTo>
                      <a:pt x="0" y="2692"/>
                    </a:lnTo>
                    <a:cubicBezTo>
                      <a:pt x="3325" y="336"/>
                      <a:pt x="7484" y="-526"/>
                      <a:pt x="11472" y="315"/>
                    </a:cubicBezTo>
                    <a:lnTo>
                      <a:pt x="13255" y="1325"/>
                    </a:lnTo>
                    <a:cubicBezTo>
                      <a:pt x="14325" y="1919"/>
                      <a:pt x="14741" y="2633"/>
                      <a:pt x="14265" y="2871"/>
                    </a:cubicBezTo>
                    <a:lnTo>
                      <a:pt x="13433" y="3405"/>
                    </a:lnTo>
                    <a:cubicBezTo>
                      <a:pt x="12482" y="3940"/>
                      <a:pt x="13433" y="5308"/>
                      <a:pt x="15395" y="6496"/>
                    </a:cubicBezTo>
                    <a:cubicBezTo>
                      <a:pt x="16957" y="7568"/>
                      <a:pt x="18882" y="7975"/>
                      <a:pt x="20744" y="7626"/>
                    </a:cubicBezTo>
                    <a:lnTo>
                      <a:pt x="21576" y="7150"/>
                    </a:lnTo>
                    <a:cubicBezTo>
                      <a:pt x="22052" y="6853"/>
                      <a:pt x="23835" y="7150"/>
                      <a:pt x="25559" y="8458"/>
                    </a:cubicBezTo>
                    <a:lnTo>
                      <a:pt x="117570" y="61537"/>
                    </a:lnTo>
                    <a:lnTo>
                      <a:pt x="127496" y="67481"/>
                    </a:lnTo>
                    <a:lnTo>
                      <a:pt x="127496" y="67481"/>
                    </a:lnTo>
                    <a:cubicBezTo>
                      <a:pt x="128876" y="68359"/>
                      <a:pt x="130019" y="69563"/>
                      <a:pt x="130825" y="70987"/>
                    </a:cubicBezTo>
                    <a:lnTo>
                      <a:pt x="127199" y="73068"/>
                    </a:lnTo>
                    <a:cubicBezTo>
                      <a:pt x="126439" y="71545"/>
                      <a:pt x="125265" y="70267"/>
                      <a:pt x="123811" y="69383"/>
                    </a:cubicBezTo>
                    <a:close/>
                  </a:path>
                </a:pathLst>
              </a:custGeom>
              <a:solidFill>
                <a:srgbClr val="407BFF"/>
              </a:solidFill>
              <a:ln w="5944"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0BF33987-14DA-41DE-98B8-984128B6F851}"/>
                  </a:ext>
                </a:extLst>
              </p:cNvPr>
              <p:cNvSpPr/>
              <p:nvPr/>
            </p:nvSpPr>
            <p:spPr>
              <a:xfrm>
                <a:off x="6206694" y="2040040"/>
                <a:ext cx="130824" cy="73067"/>
              </a:xfrm>
              <a:custGeom>
                <a:avLst/>
                <a:gdLst>
                  <a:gd name="connsiteX0" fmla="*/ 123811 w 130824"/>
                  <a:gd name="connsiteY0" fmla="*/ 69383 h 73067"/>
                  <a:gd name="connsiteX1" fmla="*/ 117511 w 130824"/>
                  <a:gd name="connsiteY1" fmla="*/ 65697 h 73067"/>
                  <a:gd name="connsiteX2" fmla="*/ 22408 w 130824"/>
                  <a:gd name="connsiteY2" fmla="*/ 10776 h 73067"/>
                  <a:gd name="connsiteX3" fmla="*/ 18842 w 130824"/>
                  <a:gd name="connsiteY3" fmla="*/ 11370 h 73067"/>
                  <a:gd name="connsiteX4" fmla="*/ 13612 w 130824"/>
                  <a:gd name="connsiteY4" fmla="*/ 9587 h 73067"/>
                  <a:gd name="connsiteX5" fmla="*/ 10105 w 130824"/>
                  <a:gd name="connsiteY5" fmla="*/ 6437 h 73067"/>
                  <a:gd name="connsiteX6" fmla="*/ 9510 w 130824"/>
                  <a:gd name="connsiteY6" fmla="*/ 3405 h 73067"/>
                  <a:gd name="connsiteX7" fmla="*/ 1783 w 130824"/>
                  <a:gd name="connsiteY7" fmla="*/ 5783 h 73067"/>
                  <a:gd name="connsiteX8" fmla="*/ 0 w 130824"/>
                  <a:gd name="connsiteY8" fmla="*/ 2692 h 73067"/>
                  <a:gd name="connsiteX9" fmla="*/ 11472 w 130824"/>
                  <a:gd name="connsiteY9" fmla="*/ 315 h 73067"/>
                  <a:gd name="connsiteX10" fmla="*/ 13255 w 130824"/>
                  <a:gd name="connsiteY10" fmla="*/ 1325 h 73067"/>
                  <a:gd name="connsiteX11" fmla="*/ 14265 w 130824"/>
                  <a:gd name="connsiteY11" fmla="*/ 2871 h 73067"/>
                  <a:gd name="connsiteX12" fmla="*/ 13433 w 130824"/>
                  <a:gd name="connsiteY12" fmla="*/ 3405 h 73067"/>
                  <a:gd name="connsiteX13" fmla="*/ 15395 w 130824"/>
                  <a:gd name="connsiteY13" fmla="*/ 6496 h 73067"/>
                  <a:gd name="connsiteX14" fmla="*/ 20744 w 130824"/>
                  <a:gd name="connsiteY14" fmla="*/ 7626 h 73067"/>
                  <a:gd name="connsiteX15" fmla="*/ 21576 w 130824"/>
                  <a:gd name="connsiteY15" fmla="*/ 7150 h 73067"/>
                  <a:gd name="connsiteX16" fmla="*/ 25559 w 130824"/>
                  <a:gd name="connsiteY16" fmla="*/ 8458 h 73067"/>
                  <a:gd name="connsiteX17" fmla="*/ 117570 w 130824"/>
                  <a:gd name="connsiteY17" fmla="*/ 61537 h 73067"/>
                  <a:gd name="connsiteX18" fmla="*/ 127496 w 130824"/>
                  <a:gd name="connsiteY18" fmla="*/ 67481 h 73067"/>
                  <a:gd name="connsiteX19" fmla="*/ 127496 w 130824"/>
                  <a:gd name="connsiteY19" fmla="*/ 67481 h 73067"/>
                  <a:gd name="connsiteX20" fmla="*/ 130825 w 130824"/>
                  <a:gd name="connsiteY20" fmla="*/ 70987 h 73067"/>
                  <a:gd name="connsiteX21" fmla="*/ 127199 w 130824"/>
                  <a:gd name="connsiteY21" fmla="*/ 73068 h 73067"/>
                  <a:gd name="connsiteX22" fmla="*/ 123811 w 130824"/>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67">
                    <a:moveTo>
                      <a:pt x="123811" y="69383"/>
                    </a:moveTo>
                    <a:lnTo>
                      <a:pt x="117511" y="65697"/>
                    </a:lnTo>
                    <a:lnTo>
                      <a:pt x="22408" y="10776"/>
                    </a:lnTo>
                    <a:cubicBezTo>
                      <a:pt x="21318" y="11364"/>
                      <a:pt x="20064" y="11573"/>
                      <a:pt x="18842" y="11370"/>
                    </a:cubicBezTo>
                    <a:cubicBezTo>
                      <a:pt x="16995" y="11138"/>
                      <a:pt x="15215" y="10531"/>
                      <a:pt x="13612" y="9587"/>
                    </a:cubicBezTo>
                    <a:cubicBezTo>
                      <a:pt x="12213" y="8825"/>
                      <a:pt x="11012" y="7746"/>
                      <a:pt x="10105" y="6437"/>
                    </a:cubicBezTo>
                    <a:cubicBezTo>
                      <a:pt x="9575" y="5521"/>
                      <a:pt x="9365" y="4454"/>
                      <a:pt x="9510" y="3405"/>
                    </a:cubicBezTo>
                    <a:cubicBezTo>
                      <a:pt x="6776" y="3538"/>
                      <a:pt x="4119" y="4356"/>
                      <a:pt x="1783" y="5783"/>
                    </a:cubicBezTo>
                    <a:lnTo>
                      <a:pt x="0" y="2692"/>
                    </a:lnTo>
                    <a:cubicBezTo>
                      <a:pt x="3325" y="336"/>
                      <a:pt x="7484" y="-526"/>
                      <a:pt x="11472" y="315"/>
                    </a:cubicBezTo>
                    <a:lnTo>
                      <a:pt x="13255" y="1325"/>
                    </a:lnTo>
                    <a:cubicBezTo>
                      <a:pt x="14325" y="1919"/>
                      <a:pt x="14741" y="2633"/>
                      <a:pt x="14265" y="2871"/>
                    </a:cubicBezTo>
                    <a:lnTo>
                      <a:pt x="13433" y="3405"/>
                    </a:lnTo>
                    <a:cubicBezTo>
                      <a:pt x="12482" y="3940"/>
                      <a:pt x="13433" y="5308"/>
                      <a:pt x="15395" y="6496"/>
                    </a:cubicBezTo>
                    <a:cubicBezTo>
                      <a:pt x="16957" y="7568"/>
                      <a:pt x="18882" y="7975"/>
                      <a:pt x="20744" y="7626"/>
                    </a:cubicBezTo>
                    <a:lnTo>
                      <a:pt x="21576" y="7150"/>
                    </a:lnTo>
                    <a:cubicBezTo>
                      <a:pt x="22052" y="6853"/>
                      <a:pt x="23835" y="7150"/>
                      <a:pt x="25559" y="8458"/>
                    </a:cubicBezTo>
                    <a:lnTo>
                      <a:pt x="117570" y="61537"/>
                    </a:lnTo>
                    <a:lnTo>
                      <a:pt x="127496" y="67481"/>
                    </a:lnTo>
                    <a:lnTo>
                      <a:pt x="127496" y="67481"/>
                    </a:lnTo>
                    <a:cubicBezTo>
                      <a:pt x="128876" y="68359"/>
                      <a:pt x="130019" y="69563"/>
                      <a:pt x="130825" y="70987"/>
                    </a:cubicBezTo>
                    <a:lnTo>
                      <a:pt x="127199" y="73068"/>
                    </a:lnTo>
                    <a:cubicBezTo>
                      <a:pt x="126439" y="71545"/>
                      <a:pt x="125265" y="70267"/>
                      <a:pt x="123811" y="69383"/>
                    </a:cubicBezTo>
                    <a:close/>
                  </a:path>
                </a:pathLst>
              </a:custGeom>
              <a:solidFill>
                <a:srgbClr val="000000">
                  <a:alpha val="30000"/>
                </a:srgbClr>
              </a:solidFill>
              <a:ln w="5944"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8258529E-29F6-4FEF-BD5A-AE4DAFBA06DA}"/>
                  </a:ext>
                </a:extLst>
              </p:cNvPr>
              <p:cNvSpPr/>
              <p:nvPr/>
            </p:nvSpPr>
            <p:spPr>
              <a:xfrm>
                <a:off x="6189302" y="2042970"/>
                <a:ext cx="123431" cy="84165"/>
              </a:xfrm>
              <a:custGeom>
                <a:avLst/>
                <a:gdLst>
                  <a:gd name="connsiteX0" fmla="*/ 116893 w 123431"/>
                  <a:gd name="connsiteY0" fmla="*/ 80540 h 84165"/>
                  <a:gd name="connsiteX1" fmla="*/ 116893 w 123431"/>
                  <a:gd name="connsiteY1" fmla="*/ 80540 h 84165"/>
                  <a:gd name="connsiteX2" fmla="*/ 110533 w 123431"/>
                  <a:gd name="connsiteY2" fmla="*/ 76854 h 84165"/>
                  <a:gd name="connsiteX3" fmla="*/ 37483 w 123431"/>
                  <a:gd name="connsiteY3" fmla="*/ 34653 h 84165"/>
                  <a:gd name="connsiteX4" fmla="*/ 14183 w 123431"/>
                  <a:gd name="connsiteY4" fmla="*/ 21220 h 84165"/>
                  <a:gd name="connsiteX5" fmla="*/ 11924 w 123431"/>
                  <a:gd name="connsiteY5" fmla="*/ 18902 h 84165"/>
                  <a:gd name="connsiteX6" fmla="*/ 11924 w 123431"/>
                  <a:gd name="connsiteY6" fmla="*/ 18902 h 84165"/>
                  <a:gd name="connsiteX7" fmla="*/ 12816 w 123431"/>
                  <a:gd name="connsiteY7" fmla="*/ 18367 h 84165"/>
                  <a:gd name="connsiteX8" fmla="*/ 10973 w 123431"/>
                  <a:gd name="connsiteY8" fmla="*/ 15157 h 84165"/>
                  <a:gd name="connsiteX9" fmla="*/ 6396 w 123431"/>
                  <a:gd name="connsiteY9" fmla="*/ 14503 h 84165"/>
                  <a:gd name="connsiteX10" fmla="*/ 5386 w 123431"/>
                  <a:gd name="connsiteY10" fmla="*/ 15097 h 84165"/>
                  <a:gd name="connsiteX11" fmla="*/ 3900 w 123431"/>
                  <a:gd name="connsiteY11" fmla="*/ 15097 h 84165"/>
                  <a:gd name="connsiteX12" fmla="*/ 3365 w 123431"/>
                  <a:gd name="connsiteY12" fmla="*/ 14741 h 84165"/>
                  <a:gd name="connsiteX13" fmla="*/ 2236 w 123431"/>
                  <a:gd name="connsiteY13" fmla="*/ 14087 h 84165"/>
                  <a:gd name="connsiteX14" fmla="*/ 809 w 123431"/>
                  <a:gd name="connsiteY14" fmla="*/ 13255 h 84165"/>
                  <a:gd name="connsiteX15" fmla="*/ 36 w 123431"/>
                  <a:gd name="connsiteY15" fmla="*/ 11650 h 84165"/>
                  <a:gd name="connsiteX16" fmla="*/ 36 w 123431"/>
                  <a:gd name="connsiteY16" fmla="*/ 11650 h 84165"/>
                  <a:gd name="connsiteX17" fmla="*/ 36 w 123431"/>
                  <a:gd name="connsiteY17" fmla="*/ 11115 h 84165"/>
                  <a:gd name="connsiteX18" fmla="*/ 36 w 123431"/>
                  <a:gd name="connsiteY18" fmla="*/ 11115 h 84165"/>
                  <a:gd name="connsiteX19" fmla="*/ 631 w 123431"/>
                  <a:gd name="connsiteY19" fmla="*/ 10283 h 84165"/>
                  <a:gd name="connsiteX20" fmla="*/ 1344 w 123431"/>
                  <a:gd name="connsiteY20" fmla="*/ 9510 h 84165"/>
                  <a:gd name="connsiteX21" fmla="*/ 2295 w 123431"/>
                  <a:gd name="connsiteY21" fmla="*/ 8678 h 84165"/>
                  <a:gd name="connsiteX22" fmla="*/ 2889 w 123431"/>
                  <a:gd name="connsiteY22" fmla="*/ 8262 h 84165"/>
                  <a:gd name="connsiteX23" fmla="*/ 3424 w 123431"/>
                  <a:gd name="connsiteY23" fmla="*/ 7905 h 84165"/>
                  <a:gd name="connsiteX24" fmla="*/ 4613 w 123431"/>
                  <a:gd name="connsiteY24" fmla="*/ 7133 h 84165"/>
                  <a:gd name="connsiteX25" fmla="*/ 16976 w 123431"/>
                  <a:gd name="connsiteY25" fmla="*/ 0 h 84165"/>
                  <a:gd name="connsiteX26" fmla="*/ 18760 w 123431"/>
                  <a:gd name="connsiteY26" fmla="*/ 3091 h 84165"/>
                  <a:gd name="connsiteX27" fmla="*/ 6396 w 123431"/>
                  <a:gd name="connsiteY27" fmla="*/ 10283 h 84165"/>
                  <a:gd name="connsiteX28" fmla="*/ 5445 w 123431"/>
                  <a:gd name="connsiteY28" fmla="*/ 10877 h 84165"/>
                  <a:gd name="connsiteX29" fmla="*/ 4732 w 123431"/>
                  <a:gd name="connsiteY29" fmla="*/ 11353 h 84165"/>
                  <a:gd name="connsiteX30" fmla="*/ 4732 w 123431"/>
                  <a:gd name="connsiteY30" fmla="*/ 11353 h 84165"/>
                  <a:gd name="connsiteX31" fmla="*/ 13351 w 123431"/>
                  <a:gd name="connsiteY31" fmla="*/ 12720 h 84165"/>
                  <a:gd name="connsiteX32" fmla="*/ 16739 w 123431"/>
                  <a:gd name="connsiteY32" fmla="*/ 15811 h 84165"/>
                  <a:gd name="connsiteX33" fmla="*/ 17333 w 123431"/>
                  <a:gd name="connsiteY33" fmla="*/ 19199 h 84165"/>
                  <a:gd name="connsiteX34" fmla="*/ 17630 w 123431"/>
                  <a:gd name="connsiteY34" fmla="*/ 19199 h 84165"/>
                  <a:gd name="connsiteX35" fmla="*/ 18284 w 123431"/>
                  <a:gd name="connsiteY35" fmla="*/ 19555 h 84165"/>
                  <a:gd name="connsiteX36" fmla="*/ 110236 w 123431"/>
                  <a:gd name="connsiteY36" fmla="*/ 72694 h 84165"/>
                  <a:gd name="connsiteX37" fmla="*/ 120222 w 123431"/>
                  <a:gd name="connsiteY37" fmla="*/ 78637 h 84165"/>
                  <a:gd name="connsiteX38" fmla="*/ 120222 w 123431"/>
                  <a:gd name="connsiteY38" fmla="*/ 78637 h 84165"/>
                  <a:gd name="connsiteX39" fmla="*/ 123431 w 123431"/>
                  <a:gd name="connsiteY39" fmla="*/ 82085 h 84165"/>
                  <a:gd name="connsiteX40" fmla="*/ 119865 w 123431"/>
                  <a:gd name="connsiteY40" fmla="*/ 84165 h 84165"/>
                  <a:gd name="connsiteX41" fmla="*/ 116893 w 123431"/>
                  <a:gd name="connsiteY41" fmla="*/ 80540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3431" h="84165">
                    <a:moveTo>
                      <a:pt x="116893" y="80540"/>
                    </a:moveTo>
                    <a:lnTo>
                      <a:pt x="116893" y="80540"/>
                    </a:lnTo>
                    <a:lnTo>
                      <a:pt x="110533" y="76854"/>
                    </a:lnTo>
                    <a:lnTo>
                      <a:pt x="37483" y="34653"/>
                    </a:lnTo>
                    <a:lnTo>
                      <a:pt x="14183" y="21220"/>
                    </a:lnTo>
                    <a:cubicBezTo>
                      <a:pt x="12518" y="20268"/>
                      <a:pt x="11508" y="19258"/>
                      <a:pt x="11924" y="18902"/>
                    </a:cubicBezTo>
                    <a:lnTo>
                      <a:pt x="11924" y="18902"/>
                    </a:lnTo>
                    <a:lnTo>
                      <a:pt x="12816" y="18367"/>
                    </a:lnTo>
                    <a:cubicBezTo>
                      <a:pt x="13826" y="17772"/>
                      <a:pt x="12816" y="16346"/>
                      <a:pt x="10973" y="15157"/>
                    </a:cubicBezTo>
                    <a:cubicBezTo>
                      <a:pt x="9654" y="14183"/>
                      <a:pt x="7935" y="13938"/>
                      <a:pt x="6396" y="14503"/>
                    </a:cubicBezTo>
                    <a:lnTo>
                      <a:pt x="5386" y="15097"/>
                    </a:lnTo>
                    <a:cubicBezTo>
                      <a:pt x="4914" y="15314"/>
                      <a:pt x="4372" y="15314"/>
                      <a:pt x="3900" y="15097"/>
                    </a:cubicBezTo>
                    <a:lnTo>
                      <a:pt x="3365" y="14741"/>
                    </a:lnTo>
                    <a:lnTo>
                      <a:pt x="2236" y="14087"/>
                    </a:lnTo>
                    <a:lnTo>
                      <a:pt x="809" y="13255"/>
                    </a:lnTo>
                    <a:cubicBezTo>
                      <a:pt x="208" y="12966"/>
                      <a:pt x="-113" y="12300"/>
                      <a:pt x="36" y="11650"/>
                    </a:cubicBezTo>
                    <a:cubicBezTo>
                      <a:pt x="36" y="11650"/>
                      <a:pt x="36" y="11650"/>
                      <a:pt x="36" y="11650"/>
                    </a:cubicBezTo>
                    <a:cubicBezTo>
                      <a:pt x="11" y="11473"/>
                      <a:pt x="11" y="11292"/>
                      <a:pt x="36" y="11115"/>
                    </a:cubicBezTo>
                    <a:lnTo>
                      <a:pt x="36" y="11115"/>
                    </a:lnTo>
                    <a:lnTo>
                      <a:pt x="631" y="10283"/>
                    </a:lnTo>
                    <a:lnTo>
                      <a:pt x="1344" y="9510"/>
                    </a:lnTo>
                    <a:lnTo>
                      <a:pt x="2295" y="8678"/>
                    </a:lnTo>
                    <a:lnTo>
                      <a:pt x="2889" y="8262"/>
                    </a:lnTo>
                    <a:lnTo>
                      <a:pt x="3424" y="7905"/>
                    </a:lnTo>
                    <a:cubicBezTo>
                      <a:pt x="3788" y="7601"/>
                      <a:pt x="4187" y="7342"/>
                      <a:pt x="4613" y="7133"/>
                    </a:cubicBezTo>
                    <a:lnTo>
                      <a:pt x="16976" y="0"/>
                    </a:lnTo>
                    <a:lnTo>
                      <a:pt x="18760" y="3091"/>
                    </a:lnTo>
                    <a:lnTo>
                      <a:pt x="6396" y="10283"/>
                    </a:lnTo>
                    <a:lnTo>
                      <a:pt x="5445" y="10877"/>
                    </a:lnTo>
                    <a:lnTo>
                      <a:pt x="4732" y="11353"/>
                    </a:lnTo>
                    <a:lnTo>
                      <a:pt x="4732" y="11353"/>
                    </a:lnTo>
                    <a:cubicBezTo>
                      <a:pt x="7666" y="10515"/>
                      <a:pt x="10820" y="11015"/>
                      <a:pt x="13351" y="12720"/>
                    </a:cubicBezTo>
                    <a:cubicBezTo>
                      <a:pt x="14712" y="13462"/>
                      <a:pt x="15875" y="14523"/>
                      <a:pt x="16739" y="15811"/>
                    </a:cubicBezTo>
                    <a:cubicBezTo>
                      <a:pt x="17300" y="16845"/>
                      <a:pt x="17509" y="18035"/>
                      <a:pt x="17333" y="19199"/>
                    </a:cubicBezTo>
                    <a:lnTo>
                      <a:pt x="17630" y="19199"/>
                    </a:lnTo>
                    <a:lnTo>
                      <a:pt x="18284" y="19555"/>
                    </a:lnTo>
                    <a:lnTo>
                      <a:pt x="110236" y="72694"/>
                    </a:lnTo>
                    <a:lnTo>
                      <a:pt x="120222" y="78637"/>
                    </a:lnTo>
                    <a:lnTo>
                      <a:pt x="120222" y="78637"/>
                    </a:lnTo>
                    <a:cubicBezTo>
                      <a:pt x="121565" y="79497"/>
                      <a:pt x="122670" y="80683"/>
                      <a:pt x="123431" y="82085"/>
                    </a:cubicBezTo>
                    <a:lnTo>
                      <a:pt x="119865" y="84165"/>
                    </a:lnTo>
                    <a:cubicBezTo>
                      <a:pt x="119188" y="82730"/>
                      <a:pt x="118167" y="81485"/>
                      <a:pt x="116893" y="80540"/>
                    </a:cubicBezTo>
                    <a:close/>
                  </a:path>
                </a:pathLst>
              </a:custGeom>
              <a:solidFill>
                <a:srgbClr val="407BFF"/>
              </a:solidFill>
              <a:ln w="5944"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85367D8E-EE28-4630-AFF3-587AEAC4407D}"/>
                  </a:ext>
                </a:extLst>
              </p:cNvPr>
              <p:cNvSpPr/>
              <p:nvPr/>
            </p:nvSpPr>
            <p:spPr>
              <a:xfrm>
                <a:off x="6189302" y="2042970"/>
                <a:ext cx="123431" cy="84165"/>
              </a:xfrm>
              <a:custGeom>
                <a:avLst/>
                <a:gdLst>
                  <a:gd name="connsiteX0" fmla="*/ 116893 w 123431"/>
                  <a:gd name="connsiteY0" fmla="*/ 80540 h 84165"/>
                  <a:gd name="connsiteX1" fmla="*/ 116893 w 123431"/>
                  <a:gd name="connsiteY1" fmla="*/ 80540 h 84165"/>
                  <a:gd name="connsiteX2" fmla="*/ 110533 w 123431"/>
                  <a:gd name="connsiteY2" fmla="*/ 76854 h 84165"/>
                  <a:gd name="connsiteX3" fmla="*/ 37483 w 123431"/>
                  <a:gd name="connsiteY3" fmla="*/ 34653 h 84165"/>
                  <a:gd name="connsiteX4" fmla="*/ 14183 w 123431"/>
                  <a:gd name="connsiteY4" fmla="*/ 21220 h 84165"/>
                  <a:gd name="connsiteX5" fmla="*/ 11924 w 123431"/>
                  <a:gd name="connsiteY5" fmla="*/ 18902 h 84165"/>
                  <a:gd name="connsiteX6" fmla="*/ 11924 w 123431"/>
                  <a:gd name="connsiteY6" fmla="*/ 18902 h 84165"/>
                  <a:gd name="connsiteX7" fmla="*/ 12816 w 123431"/>
                  <a:gd name="connsiteY7" fmla="*/ 18367 h 84165"/>
                  <a:gd name="connsiteX8" fmla="*/ 10973 w 123431"/>
                  <a:gd name="connsiteY8" fmla="*/ 15157 h 84165"/>
                  <a:gd name="connsiteX9" fmla="*/ 6396 w 123431"/>
                  <a:gd name="connsiteY9" fmla="*/ 14503 h 84165"/>
                  <a:gd name="connsiteX10" fmla="*/ 5386 w 123431"/>
                  <a:gd name="connsiteY10" fmla="*/ 15097 h 84165"/>
                  <a:gd name="connsiteX11" fmla="*/ 3900 w 123431"/>
                  <a:gd name="connsiteY11" fmla="*/ 15097 h 84165"/>
                  <a:gd name="connsiteX12" fmla="*/ 3365 w 123431"/>
                  <a:gd name="connsiteY12" fmla="*/ 14741 h 84165"/>
                  <a:gd name="connsiteX13" fmla="*/ 2236 w 123431"/>
                  <a:gd name="connsiteY13" fmla="*/ 14087 h 84165"/>
                  <a:gd name="connsiteX14" fmla="*/ 809 w 123431"/>
                  <a:gd name="connsiteY14" fmla="*/ 13255 h 84165"/>
                  <a:gd name="connsiteX15" fmla="*/ 36 w 123431"/>
                  <a:gd name="connsiteY15" fmla="*/ 11650 h 84165"/>
                  <a:gd name="connsiteX16" fmla="*/ 36 w 123431"/>
                  <a:gd name="connsiteY16" fmla="*/ 11650 h 84165"/>
                  <a:gd name="connsiteX17" fmla="*/ 36 w 123431"/>
                  <a:gd name="connsiteY17" fmla="*/ 11115 h 84165"/>
                  <a:gd name="connsiteX18" fmla="*/ 36 w 123431"/>
                  <a:gd name="connsiteY18" fmla="*/ 11115 h 84165"/>
                  <a:gd name="connsiteX19" fmla="*/ 631 w 123431"/>
                  <a:gd name="connsiteY19" fmla="*/ 10283 h 84165"/>
                  <a:gd name="connsiteX20" fmla="*/ 1344 w 123431"/>
                  <a:gd name="connsiteY20" fmla="*/ 9510 h 84165"/>
                  <a:gd name="connsiteX21" fmla="*/ 2295 w 123431"/>
                  <a:gd name="connsiteY21" fmla="*/ 8678 h 84165"/>
                  <a:gd name="connsiteX22" fmla="*/ 2889 w 123431"/>
                  <a:gd name="connsiteY22" fmla="*/ 8262 h 84165"/>
                  <a:gd name="connsiteX23" fmla="*/ 3424 w 123431"/>
                  <a:gd name="connsiteY23" fmla="*/ 7905 h 84165"/>
                  <a:gd name="connsiteX24" fmla="*/ 4613 w 123431"/>
                  <a:gd name="connsiteY24" fmla="*/ 7133 h 84165"/>
                  <a:gd name="connsiteX25" fmla="*/ 16976 w 123431"/>
                  <a:gd name="connsiteY25" fmla="*/ 0 h 84165"/>
                  <a:gd name="connsiteX26" fmla="*/ 18760 w 123431"/>
                  <a:gd name="connsiteY26" fmla="*/ 3091 h 84165"/>
                  <a:gd name="connsiteX27" fmla="*/ 6396 w 123431"/>
                  <a:gd name="connsiteY27" fmla="*/ 10283 h 84165"/>
                  <a:gd name="connsiteX28" fmla="*/ 5445 w 123431"/>
                  <a:gd name="connsiteY28" fmla="*/ 10877 h 84165"/>
                  <a:gd name="connsiteX29" fmla="*/ 4732 w 123431"/>
                  <a:gd name="connsiteY29" fmla="*/ 11353 h 84165"/>
                  <a:gd name="connsiteX30" fmla="*/ 4732 w 123431"/>
                  <a:gd name="connsiteY30" fmla="*/ 11353 h 84165"/>
                  <a:gd name="connsiteX31" fmla="*/ 13351 w 123431"/>
                  <a:gd name="connsiteY31" fmla="*/ 12720 h 84165"/>
                  <a:gd name="connsiteX32" fmla="*/ 16739 w 123431"/>
                  <a:gd name="connsiteY32" fmla="*/ 15811 h 84165"/>
                  <a:gd name="connsiteX33" fmla="*/ 17333 w 123431"/>
                  <a:gd name="connsiteY33" fmla="*/ 19199 h 84165"/>
                  <a:gd name="connsiteX34" fmla="*/ 17630 w 123431"/>
                  <a:gd name="connsiteY34" fmla="*/ 19199 h 84165"/>
                  <a:gd name="connsiteX35" fmla="*/ 18284 w 123431"/>
                  <a:gd name="connsiteY35" fmla="*/ 19555 h 84165"/>
                  <a:gd name="connsiteX36" fmla="*/ 110236 w 123431"/>
                  <a:gd name="connsiteY36" fmla="*/ 72694 h 84165"/>
                  <a:gd name="connsiteX37" fmla="*/ 120222 w 123431"/>
                  <a:gd name="connsiteY37" fmla="*/ 78637 h 84165"/>
                  <a:gd name="connsiteX38" fmla="*/ 120222 w 123431"/>
                  <a:gd name="connsiteY38" fmla="*/ 78637 h 84165"/>
                  <a:gd name="connsiteX39" fmla="*/ 123431 w 123431"/>
                  <a:gd name="connsiteY39" fmla="*/ 82085 h 84165"/>
                  <a:gd name="connsiteX40" fmla="*/ 119865 w 123431"/>
                  <a:gd name="connsiteY40" fmla="*/ 84165 h 84165"/>
                  <a:gd name="connsiteX41" fmla="*/ 116893 w 123431"/>
                  <a:gd name="connsiteY41" fmla="*/ 80540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3431" h="84165">
                    <a:moveTo>
                      <a:pt x="116893" y="80540"/>
                    </a:moveTo>
                    <a:lnTo>
                      <a:pt x="116893" y="80540"/>
                    </a:lnTo>
                    <a:lnTo>
                      <a:pt x="110533" y="76854"/>
                    </a:lnTo>
                    <a:lnTo>
                      <a:pt x="37483" y="34653"/>
                    </a:lnTo>
                    <a:lnTo>
                      <a:pt x="14183" y="21220"/>
                    </a:lnTo>
                    <a:cubicBezTo>
                      <a:pt x="12518" y="20268"/>
                      <a:pt x="11508" y="19258"/>
                      <a:pt x="11924" y="18902"/>
                    </a:cubicBezTo>
                    <a:lnTo>
                      <a:pt x="11924" y="18902"/>
                    </a:lnTo>
                    <a:lnTo>
                      <a:pt x="12816" y="18367"/>
                    </a:lnTo>
                    <a:cubicBezTo>
                      <a:pt x="13826" y="17772"/>
                      <a:pt x="12816" y="16346"/>
                      <a:pt x="10973" y="15157"/>
                    </a:cubicBezTo>
                    <a:cubicBezTo>
                      <a:pt x="9654" y="14183"/>
                      <a:pt x="7935" y="13938"/>
                      <a:pt x="6396" y="14503"/>
                    </a:cubicBezTo>
                    <a:lnTo>
                      <a:pt x="5386" y="15097"/>
                    </a:lnTo>
                    <a:cubicBezTo>
                      <a:pt x="4914" y="15314"/>
                      <a:pt x="4372" y="15314"/>
                      <a:pt x="3900" y="15097"/>
                    </a:cubicBezTo>
                    <a:lnTo>
                      <a:pt x="3365" y="14741"/>
                    </a:lnTo>
                    <a:lnTo>
                      <a:pt x="2236" y="14087"/>
                    </a:lnTo>
                    <a:lnTo>
                      <a:pt x="809" y="13255"/>
                    </a:lnTo>
                    <a:cubicBezTo>
                      <a:pt x="208" y="12966"/>
                      <a:pt x="-113" y="12300"/>
                      <a:pt x="36" y="11650"/>
                    </a:cubicBezTo>
                    <a:cubicBezTo>
                      <a:pt x="36" y="11650"/>
                      <a:pt x="36" y="11650"/>
                      <a:pt x="36" y="11650"/>
                    </a:cubicBezTo>
                    <a:cubicBezTo>
                      <a:pt x="11" y="11473"/>
                      <a:pt x="11" y="11292"/>
                      <a:pt x="36" y="11115"/>
                    </a:cubicBezTo>
                    <a:lnTo>
                      <a:pt x="36" y="11115"/>
                    </a:lnTo>
                    <a:lnTo>
                      <a:pt x="631" y="10283"/>
                    </a:lnTo>
                    <a:lnTo>
                      <a:pt x="1344" y="9510"/>
                    </a:lnTo>
                    <a:lnTo>
                      <a:pt x="2295" y="8678"/>
                    </a:lnTo>
                    <a:lnTo>
                      <a:pt x="2889" y="8262"/>
                    </a:lnTo>
                    <a:lnTo>
                      <a:pt x="3424" y="7905"/>
                    </a:lnTo>
                    <a:cubicBezTo>
                      <a:pt x="3788" y="7601"/>
                      <a:pt x="4187" y="7342"/>
                      <a:pt x="4613" y="7133"/>
                    </a:cubicBezTo>
                    <a:lnTo>
                      <a:pt x="16976" y="0"/>
                    </a:lnTo>
                    <a:lnTo>
                      <a:pt x="18760" y="3091"/>
                    </a:lnTo>
                    <a:lnTo>
                      <a:pt x="6396" y="10283"/>
                    </a:lnTo>
                    <a:lnTo>
                      <a:pt x="5445" y="10877"/>
                    </a:lnTo>
                    <a:lnTo>
                      <a:pt x="4732" y="11353"/>
                    </a:lnTo>
                    <a:lnTo>
                      <a:pt x="4732" y="11353"/>
                    </a:lnTo>
                    <a:cubicBezTo>
                      <a:pt x="7666" y="10515"/>
                      <a:pt x="10820" y="11015"/>
                      <a:pt x="13351" y="12720"/>
                    </a:cubicBezTo>
                    <a:cubicBezTo>
                      <a:pt x="14712" y="13462"/>
                      <a:pt x="15875" y="14523"/>
                      <a:pt x="16739" y="15811"/>
                    </a:cubicBezTo>
                    <a:cubicBezTo>
                      <a:pt x="17300" y="16845"/>
                      <a:pt x="17509" y="18035"/>
                      <a:pt x="17333" y="19199"/>
                    </a:cubicBezTo>
                    <a:lnTo>
                      <a:pt x="17630" y="19199"/>
                    </a:lnTo>
                    <a:lnTo>
                      <a:pt x="18284" y="19555"/>
                    </a:lnTo>
                    <a:lnTo>
                      <a:pt x="110236" y="72694"/>
                    </a:lnTo>
                    <a:lnTo>
                      <a:pt x="120222" y="78637"/>
                    </a:lnTo>
                    <a:lnTo>
                      <a:pt x="120222" y="78637"/>
                    </a:lnTo>
                    <a:cubicBezTo>
                      <a:pt x="121565" y="79497"/>
                      <a:pt x="122670" y="80683"/>
                      <a:pt x="123431" y="82085"/>
                    </a:cubicBezTo>
                    <a:lnTo>
                      <a:pt x="119865" y="84165"/>
                    </a:lnTo>
                    <a:cubicBezTo>
                      <a:pt x="119188" y="82730"/>
                      <a:pt x="118167" y="81485"/>
                      <a:pt x="116893" y="80540"/>
                    </a:cubicBezTo>
                    <a:close/>
                  </a:path>
                </a:pathLst>
              </a:custGeom>
              <a:solidFill>
                <a:srgbClr val="000000">
                  <a:alpha val="30000"/>
                </a:srgbClr>
              </a:solidFill>
              <a:ln w="5944"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540B2408-37C0-4DA0-9376-8EF777CB1ED3}"/>
                  </a:ext>
                </a:extLst>
              </p:cNvPr>
              <p:cNvSpPr/>
              <p:nvPr/>
            </p:nvSpPr>
            <p:spPr>
              <a:xfrm>
                <a:off x="6309523" y="2124877"/>
                <a:ext cx="5058" cy="184795"/>
              </a:xfrm>
              <a:custGeom>
                <a:avLst/>
                <a:gdLst>
                  <a:gd name="connsiteX0" fmla="*/ 0 w 5058"/>
                  <a:gd name="connsiteY0" fmla="*/ 184795 h 184795"/>
                  <a:gd name="connsiteX1" fmla="*/ 3626 w 5058"/>
                  <a:gd name="connsiteY1" fmla="*/ 182715 h 184795"/>
                  <a:gd name="connsiteX2" fmla="*/ 5052 w 5058"/>
                  <a:gd name="connsiteY2" fmla="*/ 179743 h 184795"/>
                  <a:gd name="connsiteX3" fmla="*/ 5052 w 5058"/>
                  <a:gd name="connsiteY3" fmla="*/ 179743 h 184795"/>
                  <a:gd name="connsiteX4" fmla="*/ 5052 w 5058"/>
                  <a:gd name="connsiteY4" fmla="*/ 4636 h 184795"/>
                  <a:gd name="connsiteX5" fmla="*/ 5052 w 5058"/>
                  <a:gd name="connsiteY5" fmla="*/ 4636 h 184795"/>
                  <a:gd name="connsiteX6" fmla="*/ 3685 w 5058"/>
                  <a:gd name="connsiteY6" fmla="*/ 0 h 184795"/>
                  <a:gd name="connsiteX7" fmla="*/ 59 w 5058"/>
                  <a:gd name="connsiteY7" fmla="*/ 2080 h 184795"/>
                  <a:gd name="connsiteX8" fmla="*/ 1427 w 5058"/>
                  <a:gd name="connsiteY8" fmla="*/ 6716 h 184795"/>
                  <a:gd name="connsiteX9" fmla="*/ 1427 w 5058"/>
                  <a:gd name="connsiteY9" fmla="*/ 14027 h 184795"/>
                  <a:gd name="connsiteX10" fmla="*/ 1427 w 5058"/>
                  <a:gd name="connsiteY10" fmla="*/ 14027 h 184795"/>
                  <a:gd name="connsiteX11" fmla="*/ 1427 w 5058"/>
                  <a:gd name="connsiteY11" fmla="*/ 181764 h 184795"/>
                  <a:gd name="connsiteX12" fmla="*/ 0 w 5058"/>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58" h="184795">
                    <a:moveTo>
                      <a:pt x="0" y="184795"/>
                    </a:moveTo>
                    <a:lnTo>
                      <a:pt x="3626" y="182715"/>
                    </a:lnTo>
                    <a:cubicBezTo>
                      <a:pt x="4584" y="182038"/>
                      <a:pt x="5123" y="180914"/>
                      <a:pt x="5052" y="179743"/>
                    </a:cubicBezTo>
                    <a:lnTo>
                      <a:pt x="5052" y="179743"/>
                    </a:lnTo>
                    <a:lnTo>
                      <a:pt x="5052" y="4636"/>
                    </a:lnTo>
                    <a:lnTo>
                      <a:pt x="5052" y="4636"/>
                    </a:lnTo>
                    <a:cubicBezTo>
                      <a:pt x="4958" y="3006"/>
                      <a:pt x="4491" y="1420"/>
                      <a:pt x="3685" y="0"/>
                    </a:cubicBezTo>
                    <a:lnTo>
                      <a:pt x="59" y="2080"/>
                    </a:lnTo>
                    <a:cubicBezTo>
                      <a:pt x="892" y="3488"/>
                      <a:pt x="1362" y="5082"/>
                      <a:pt x="1427" y="6716"/>
                    </a:cubicBezTo>
                    <a:lnTo>
                      <a:pt x="1427" y="14027"/>
                    </a:lnTo>
                    <a:lnTo>
                      <a:pt x="1427" y="14027"/>
                    </a:lnTo>
                    <a:lnTo>
                      <a:pt x="1427" y="181764"/>
                    </a:lnTo>
                    <a:cubicBezTo>
                      <a:pt x="1587" y="182967"/>
                      <a:pt x="1029" y="184152"/>
                      <a:pt x="0" y="184795"/>
                    </a:cubicBezTo>
                    <a:close/>
                  </a:path>
                </a:pathLst>
              </a:custGeom>
              <a:solidFill>
                <a:srgbClr val="407BFF"/>
              </a:solidFill>
              <a:ln w="5944"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10ECC247-78BD-4E38-A782-220CC7661C3A}"/>
                  </a:ext>
                </a:extLst>
              </p:cNvPr>
              <p:cNvSpPr/>
              <p:nvPr/>
            </p:nvSpPr>
            <p:spPr>
              <a:xfrm>
                <a:off x="6309523" y="2124877"/>
                <a:ext cx="5058" cy="184795"/>
              </a:xfrm>
              <a:custGeom>
                <a:avLst/>
                <a:gdLst>
                  <a:gd name="connsiteX0" fmla="*/ 0 w 5058"/>
                  <a:gd name="connsiteY0" fmla="*/ 184795 h 184795"/>
                  <a:gd name="connsiteX1" fmla="*/ 3626 w 5058"/>
                  <a:gd name="connsiteY1" fmla="*/ 182715 h 184795"/>
                  <a:gd name="connsiteX2" fmla="*/ 5052 w 5058"/>
                  <a:gd name="connsiteY2" fmla="*/ 179743 h 184795"/>
                  <a:gd name="connsiteX3" fmla="*/ 5052 w 5058"/>
                  <a:gd name="connsiteY3" fmla="*/ 179743 h 184795"/>
                  <a:gd name="connsiteX4" fmla="*/ 5052 w 5058"/>
                  <a:gd name="connsiteY4" fmla="*/ 4636 h 184795"/>
                  <a:gd name="connsiteX5" fmla="*/ 5052 w 5058"/>
                  <a:gd name="connsiteY5" fmla="*/ 4636 h 184795"/>
                  <a:gd name="connsiteX6" fmla="*/ 3685 w 5058"/>
                  <a:gd name="connsiteY6" fmla="*/ 0 h 184795"/>
                  <a:gd name="connsiteX7" fmla="*/ 59 w 5058"/>
                  <a:gd name="connsiteY7" fmla="*/ 2080 h 184795"/>
                  <a:gd name="connsiteX8" fmla="*/ 1427 w 5058"/>
                  <a:gd name="connsiteY8" fmla="*/ 6716 h 184795"/>
                  <a:gd name="connsiteX9" fmla="*/ 1427 w 5058"/>
                  <a:gd name="connsiteY9" fmla="*/ 14027 h 184795"/>
                  <a:gd name="connsiteX10" fmla="*/ 1427 w 5058"/>
                  <a:gd name="connsiteY10" fmla="*/ 14027 h 184795"/>
                  <a:gd name="connsiteX11" fmla="*/ 1427 w 5058"/>
                  <a:gd name="connsiteY11" fmla="*/ 181764 h 184795"/>
                  <a:gd name="connsiteX12" fmla="*/ 0 w 5058"/>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58" h="184795">
                    <a:moveTo>
                      <a:pt x="0" y="184795"/>
                    </a:moveTo>
                    <a:lnTo>
                      <a:pt x="3626" y="182715"/>
                    </a:lnTo>
                    <a:cubicBezTo>
                      <a:pt x="4584" y="182038"/>
                      <a:pt x="5123" y="180914"/>
                      <a:pt x="5052" y="179743"/>
                    </a:cubicBezTo>
                    <a:lnTo>
                      <a:pt x="5052" y="179743"/>
                    </a:lnTo>
                    <a:lnTo>
                      <a:pt x="5052" y="4636"/>
                    </a:lnTo>
                    <a:lnTo>
                      <a:pt x="5052" y="4636"/>
                    </a:lnTo>
                    <a:cubicBezTo>
                      <a:pt x="4958" y="3006"/>
                      <a:pt x="4491" y="1420"/>
                      <a:pt x="3685" y="0"/>
                    </a:cubicBezTo>
                    <a:lnTo>
                      <a:pt x="59" y="2080"/>
                    </a:lnTo>
                    <a:cubicBezTo>
                      <a:pt x="892" y="3488"/>
                      <a:pt x="1362" y="5082"/>
                      <a:pt x="1427" y="6716"/>
                    </a:cubicBezTo>
                    <a:lnTo>
                      <a:pt x="1427" y="14027"/>
                    </a:lnTo>
                    <a:lnTo>
                      <a:pt x="1427" y="14027"/>
                    </a:lnTo>
                    <a:lnTo>
                      <a:pt x="1427" y="181764"/>
                    </a:lnTo>
                    <a:cubicBezTo>
                      <a:pt x="1587" y="182967"/>
                      <a:pt x="1029" y="184152"/>
                      <a:pt x="0" y="184795"/>
                    </a:cubicBezTo>
                    <a:close/>
                  </a:path>
                </a:pathLst>
              </a:custGeom>
              <a:solidFill>
                <a:srgbClr val="000000">
                  <a:alpha val="20000"/>
                </a:srgbClr>
              </a:solidFill>
              <a:ln w="5944"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872FB63A-57B3-4D48-B0BA-0624886C88C3}"/>
                  </a:ext>
                </a:extLst>
              </p:cNvPr>
              <p:cNvSpPr/>
              <p:nvPr/>
            </p:nvSpPr>
            <p:spPr>
              <a:xfrm>
                <a:off x="6333774" y="2110849"/>
                <a:ext cx="5069" cy="184736"/>
              </a:xfrm>
              <a:custGeom>
                <a:avLst/>
                <a:gdLst>
                  <a:gd name="connsiteX0" fmla="*/ 0 w 5069"/>
                  <a:gd name="connsiteY0" fmla="*/ 184736 h 184736"/>
                  <a:gd name="connsiteX1" fmla="*/ 3685 w 5069"/>
                  <a:gd name="connsiteY1" fmla="*/ 182656 h 184736"/>
                  <a:gd name="connsiteX2" fmla="*/ 5052 w 5069"/>
                  <a:gd name="connsiteY2" fmla="*/ 179684 h 184736"/>
                  <a:gd name="connsiteX3" fmla="*/ 5052 w 5069"/>
                  <a:gd name="connsiteY3" fmla="*/ 179684 h 184736"/>
                  <a:gd name="connsiteX4" fmla="*/ 5052 w 5069"/>
                  <a:gd name="connsiteY4" fmla="*/ 4577 h 184736"/>
                  <a:gd name="connsiteX5" fmla="*/ 5052 w 5069"/>
                  <a:gd name="connsiteY5" fmla="*/ 4577 h 184736"/>
                  <a:gd name="connsiteX6" fmla="*/ 3685 w 5069"/>
                  <a:gd name="connsiteY6" fmla="*/ 0 h 184736"/>
                  <a:gd name="connsiteX7" fmla="*/ 59 w 5069"/>
                  <a:gd name="connsiteY7" fmla="*/ 2080 h 184736"/>
                  <a:gd name="connsiteX8" fmla="*/ 1427 w 5069"/>
                  <a:gd name="connsiteY8" fmla="*/ 6657 h 184736"/>
                  <a:gd name="connsiteX9" fmla="*/ 1427 w 5069"/>
                  <a:gd name="connsiteY9" fmla="*/ 13968 h 184736"/>
                  <a:gd name="connsiteX10" fmla="*/ 1427 w 5069"/>
                  <a:gd name="connsiteY10" fmla="*/ 13968 h 184736"/>
                  <a:gd name="connsiteX11" fmla="*/ 1427 w 5069"/>
                  <a:gd name="connsiteY11" fmla="*/ 181705 h 184736"/>
                  <a:gd name="connsiteX12" fmla="*/ 0 w 5069"/>
                  <a:gd name="connsiteY12" fmla="*/ 184736 h 18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9" h="184736">
                    <a:moveTo>
                      <a:pt x="0" y="184736"/>
                    </a:moveTo>
                    <a:lnTo>
                      <a:pt x="3685" y="182656"/>
                    </a:lnTo>
                    <a:cubicBezTo>
                      <a:pt x="4649" y="181989"/>
                      <a:pt x="5173" y="180850"/>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1705"/>
                    </a:lnTo>
                    <a:cubicBezTo>
                      <a:pt x="1587" y="182907"/>
                      <a:pt x="1029" y="184093"/>
                      <a:pt x="0" y="184736"/>
                    </a:cubicBezTo>
                    <a:close/>
                  </a:path>
                </a:pathLst>
              </a:custGeom>
              <a:solidFill>
                <a:srgbClr val="407BFF"/>
              </a:solidFill>
              <a:ln w="5944"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B9FA8A3C-7D36-4176-9FCE-30FFC6C6DC30}"/>
                  </a:ext>
                </a:extLst>
              </p:cNvPr>
              <p:cNvSpPr/>
              <p:nvPr/>
            </p:nvSpPr>
            <p:spPr>
              <a:xfrm>
                <a:off x="6333774" y="2110849"/>
                <a:ext cx="5069" cy="184736"/>
              </a:xfrm>
              <a:custGeom>
                <a:avLst/>
                <a:gdLst>
                  <a:gd name="connsiteX0" fmla="*/ 0 w 5069"/>
                  <a:gd name="connsiteY0" fmla="*/ 184736 h 184736"/>
                  <a:gd name="connsiteX1" fmla="*/ 3685 w 5069"/>
                  <a:gd name="connsiteY1" fmla="*/ 182656 h 184736"/>
                  <a:gd name="connsiteX2" fmla="*/ 5052 w 5069"/>
                  <a:gd name="connsiteY2" fmla="*/ 179684 h 184736"/>
                  <a:gd name="connsiteX3" fmla="*/ 5052 w 5069"/>
                  <a:gd name="connsiteY3" fmla="*/ 179684 h 184736"/>
                  <a:gd name="connsiteX4" fmla="*/ 5052 w 5069"/>
                  <a:gd name="connsiteY4" fmla="*/ 4577 h 184736"/>
                  <a:gd name="connsiteX5" fmla="*/ 5052 w 5069"/>
                  <a:gd name="connsiteY5" fmla="*/ 4577 h 184736"/>
                  <a:gd name="connsiteX6" fmla="*/ 3685 w 5069"/>
                  <a:gd name="connsiteY6" fmla="*/ 0 h 184736"/>
                  <a:gd name="connsiteX7" fmla="*/ 59 w 5069"/>
                  <a:gd name="connsiteY7" fmla="*/ 2080 h 184736"/>
                  <a:gd name="connsiteX8" fmla="*/ 1427 w 5069"/>
                  <a:gd name="connsiteY8" fmla="*/ 6657 h 184736"/>
                  <a:gd name="connsiteX9" fmla="*/ 1427 w 5069"/>
                  <a:gd name="connsiteY9" fmla="*/ 13968 h 184736"/>
                  <a:gd name="connsiteX10" fmla="*/ 1427 w 5069"/>
                  <a:gd name="connsiteY10" fmla="*/ 13968 h 184736"/>
                  <a:gd name="connsiteX11" fmla="*/ 1427 w 5069"/>
                  <a:gd name="connsiteY11" fmla="*/ 181705 h 184736"/>
                  <a:gd name="connsiteX12" fmla="*/ 0 w 5069"/>
                  <a:gd name="connsiteY12" fmla="*/ 184736 h 18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9" h="184736">
                    <a:moveTo>
                      <a:pt x="0" y="184736"/>
                    </a:moveTo>
                    <a:lnTo>
                      <a:pt x="3685" y="182656"/>
                    </a:lnTo>
                    <a:cubicBezTo>
                      <a:pt x="4649" y="181989"/>
                      <a:pt x="5173" y="180850"/>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1705"/>
                    </a:lnTo>
                    <a:cubicBezTo>
                      <a:pt x="1587" y="182907"/>
                      <a:pt x="1029" y="184093"/>
                      <a:pt x="0" y="184736"/>
                    </a:cubicBezTo>
                    <a:close/>
                  </a:path>
                </a:pathLst>
              </a:custGeom>
              <a:solidFill>
                <a:srgbClr val="000000">
                  <a:alpha val="20000"/>
                </a:srgbClr>
              </a:solidFill>
              <a:ln w="5944" cap="flat">
                <a:noFill/>
                <a:prstDash val="solid"/>
                <a:miter/>
              </a:ln>
            </p:spPr>
            <p:txBody>
              <a:bodyPr rtlCol="0" anchor="ctr"/>
              <a:lstStyle/>
              <a:p>
                <a:endParaRPr lang="en-US"/>
              </a:p>
            </p:txBody>
          </p:sp>
        </p:grpSp>
        <p:grpSp>
          <p:nvGrpSpPr>
            <p:cNvPr id="672" name="Graphic 6">
              <a:extLst>
                <a:ext uri="{FF2B5EF4-FFF2-40B4-BE49-F238E27FC236}">
                  <a16:creationId xmlns:a16="http://schemas.microsoft.com/office/drawing/2014/main" id="{9E7AC76C-984E-43E4-87BB-F2D81051D02E}"/>
                </a:ext>
              </a:extLst>
            </p:cNvPr>
            <p:cNvGrpSpPr/>
            <p:nvPr/>
          </p:nvGrpSpPr>
          <p:grpSpPr>
            <a:xfrm>
              <a:off x="6136497" y="2096643"/>
              <a:ext cx="165055" cy="247736"/>
              <a:chOff x="6136497" y="2096643"/>
              <a:chExt cx="165055" cy="247736"/>
            </a:xfrm>
          </p:grpSpPr>
          <p:sp>
            <p:nvSpPr>
              <p:cNvPr id="673" name="Freeform: Shape 672">
                <a:extLst>
                  <a:ext uri="{FF2B5EF4-FFF2-40B4-BE49-F238E27FC236}">
                    <a16:creationId xmlns:a16="http://schemas.microsoft.com/office/drawing/2014/main" id="{ACBB1596-B587-4C30-A1C7-D086566D5EF0}"/>
                  </a:ext>
                </a:extLst>
              </p:cNvPr>
              <p:cNvSpPr/>
              <p:nvPr/>
            </p:nvSpPr>
            <p:spPr>
              <a:xfrm>
                <a:off x="6172041" y="2098545"/>
                <a:ext cx="125950" cy="231514"/>
              </a:xfrm>
              <a:custGeom>
                <a:avLst/>
                <a:gdLst>
                  <a:gd name="connsiteX0" fmla="*/ 27104 w 125950"/>
                  <a:gd name="connsiteY0" fmla="*/ 0 h 231514"/>
                  <a:gd name="connsiteX1" fmla="*/ 125951 w 125950"/>
                  <a:gd name="connsiteY1" fmla="*/ 57834 h 231514"/>
                  <a:gd name="connsiteX2" fmla="*/ 98847 w 125950"/>
                  <a:gd name="connsiteY2" fmla="*/ 231514 h 231514"/>
                  <a:gd name="connsiteX3" fmla="*/ 0 w 125950"/>
                  <a:gd name="connsiteY3" fmla="*/ 173740 h 231514"/>
                  <a:gd name="connsiteX4" fmla="*/ 27104 w 125950"/>
                  <a:gd name="connsiteY4" fmla="*/ 0 h 23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50" h="231514">
                    <a:moveTo>
                      <a:pt x="27104" y="0"/>
                    </a:moveTo>
                    <a:lnTo>
                      <a:pt x="125951" y="57834"/>
                    </a:lnTo>
                    <a:lnTo>
                      <a:pt x="98847" y="231514"/>
                    </a:lnTo>
                    <a:lnTo>
                      <a:pt x="0" y="173740"/>
                    </a:lnTo>
                    <a:lnTo>
                      <a:pt x="27104" y="0"/>
                    </a:lnTo>
                    <a:close/>
                  </a:path>
                </a:pathLst>
              </a:custGeom>
              <a:solidFill>
                <a:srgbClr val="407BFF"/>
              </a:solidFill>
              <a:ln w="5944"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2617DC2E-EF50-42DC-B3C1-9EA75C04C01A}"/>
                  </a:ext>
                </a:extLst>
              </p:cNvPr>
              <p:cNvSpPr/>
              <p:nvPr/>
            </p:nvSpPr>
            <p:spPr>
              <a:xfrm>
                <a:off x="6172814" y="2103479"/>
                <a:ext cx="121255" cy="65263"/>
              </a:xfrm>
              <a:custGeom>
                <a:avLst/>
                <a:gdLst>
                  <a:gd name="connsiteX0" fmla="*/ 121255 w 121255"/>
                  <a:gd name="connsiteY0" fmla="*/ 55575 h 65263"/>
                  <a:gd name="connsiteX1" fmla="*/ 25559 w 121255"/>
                  <a:gd name="connsiteY1" fmla="*/ 0 h 65263"/>
                  <a:gd name="connsiteX2" fmla="*/ 0 w 121255"/>
                  <a:gd name="connsiteY2" fmla="*/ 9926 h 65263"/>
                  <a:gd name="connsiteX3" fmla="*/ 95102 w 121255"/>
                  <a:gd name="connsiteY3" fmla="*/ 65264 h 65263"/>
                  <a:gd name="connsiteX4" fmla="*/ 121255 w 121255"/>
                  <a:gd name="connsiteY4" fmla="*/ 55575 h 65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55" h="65263">
                    <a:moveTo>
                      <a:pt x="121255" y="55575"/>
                    </a:moveTo>
                    <a:lnTo>
                      <a:pt x="25559" y="0"/>
                    </a:lnTo>
                    <a:cubicBezTo>
                      <a:pt x="18089" y="5551"/>
                      <a:pt x="9258" y="8980"/>
                      <a:pt x="0" y="9926"/>
                    </a:cubicBezTo>
                    <a:lnTo>
                      <a:pt x="95102" y="65264"/>
                    </a:lnTo>
                    <a:cubicBezTo>
                      <a:pt x="104155" y="63025"/>
                      <a:pt x="112928" y="59775"/>
                      <a:pt x="121255" y="55575"/>
                    </a:cubicBezTo>
                    <a:close/>
                  </a:path>
                </a:pathLst>
              </a:custGeom>
              <a:solidFill>
                <a:srgbClr val="FFFFFF"/>
              </a:solidFill>
              <a:ln w="5944"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22F2EAC3-CA75-4AAE-9B34-2C801A009299}"/>
                  </a:ext>
                </a:extLst>
              </p:cNvPr>
              <p:cNvSpPr/>
              <p:nvPr/>
            </p:nvSpPr>
            <p:spPr>
              <a:xfrm>
                <a:off x="6163482" y="2096643"/>
                <a:ext cx="138070" cy="73872"/>
              </a:xfrm>
              <a:custGeom>
                <a:avLst/>
                <a:gdLst>
                  <a:gd name="connsiteX0" fmla="*/ 94448 w 138070"/>
                  <a:gd name="connsiteY0" fmla="*/ 71327 h 73872"/>
                  <a:gd name="connsiteX1" fmla="*/ 114360 w 138070"/>
                  <a:gd name="connsiteY1" fmla="*/ 72278 h 73872"/>
                  <a:gd name="connsiteX2" fmla="*/ 133143 w 138070"/>
                  <a:gd name="connsiteY2" fmla="*/ 64550 h 73872"/>
                  <a:gd name="connsiteX3" fmla="*/ 134629 w 138070"/>
                  <a:gd name="connsiteY3" fmla="*/ 54803 h 73872"/>
                  <a:gd name="connsiteX4" fmla="*/ 40300 w 138070"/>
                  <a:gd name="connsiteY4" fmla="*/ 0 h 73872"/>
                  <a:gd name="connsiteX5" fmla="*/ 35663 w 138070"/>
                  <a:gd name="connsiteY5" fmla="*/ 1902 h 73872"/>
                  <a:gd name="connsiteX6" fmla="*/ 128210 w 138070"/>
                  <a:gd name="connsiteY6" fmla="*/ 56110 h 73872"/>
                  <a:gd name="connsiteX7" fmla="*/ 127318 w 138070"/>
                  <a:gd name="connsiteY7" fmla="*/ 62054 h 73872"/>
                  <a:gd name="connsiteX8" fmla="*/ 109843 w 138070"/>
                  <a:gd name="connsiteY8" fmla="*/ 69187 h 73872"/>
                  <a:gd name="connsiteX9" fmla="*/ 97955 w 138070"/>
                  <a:gd name="connsiteY9" fmla="*/ 68592 h 73872"/>
                  <a:gd name="connsiteX10" fmla="*/ 5290 w 138070"/>
                  <a:gd name="connsiteY10" fmla="*/ 14503 h 73872"/>
                  <a:gd name="connsiteX11" fmla="*/ 0 w 138070"/>
                  <a:gd name="connsiteY11" fmla="*/ 16643 h 7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70" h="73872">
                    <a:moveTo>
                      <a:pt x="94448" y="71327"/>
                    </a:moveTo>
                    <a:cubicBezTo>
                      <a:pt x="100676" y="74353"/>
                      <a:pt x="107872" y="74697"/>
                      <a:pt x="114360" y="72278"/>
                    </a:cubicBezTo>
                    <a:lnTo>
                      <a:pt x="133143" y="64550"/>
                    </a:lnTo>
                    <a:cubicBezTo>
                      <a:pt x="139087" y="62113"/>
                      <a:pt x="139741" y="57775"/>
                      <a:pt x="134629" y="54803"/>
                    </a:cubicBezTo>
                    <a:lnTo>
                      <a:pt x="40300" y="0"/>
                    </a:lnTo>
                    <a:lnTo>
                      <a:pt x="35663" y="1902"/>
                    </a:lnTo>
                    <a:lnTo>
                      <a:pt x="128210" y="56110"/>
                    </a:lnTo>
                    <a:cubicBezTo>
                      <a:pt x="131241" y="57893"/>
                      <a:pt x="130825" y="60509"/>
                      <a:pt x="127318" y="62054"/>
                    </a:cubicBezTo>
                    <a:lnTo>
                      <a:pt x="109843" y="69187"/>
                    </a:lnTo>
                    <a:cubicBezTo>
                      <a:pt x="105962" y="70597"/>
                      <a:pt x="101676" y="70383"/>
                      <a:pt x="97955" y="68592"/>
                    </a:cubicBezTo>
                    <a:lnTo>
                      <a:pt x="5290" y="14503"/>
                    </a:lnTo>
                    <a:lnTo>
                      <a:pt x="0" y="16643"/>
                    </a:lnTo>
                    <a:close/>
                  </a:path>
                </a:pathLst>
              </a:custGeom>
              <a:solidFill>
                <a:srgbClr val="407BFF"/>
              </a:solidFill>
              <a:ln w="5944"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89FA56E8-3B1A-49FF-A7C3-135E4540CAF8}"/>
                  </a:ext>
                </a:extLst>
              </p:cNvPr>
              <p:cNvSpPr/>
              <p:nvPr/>
            </p:nvSpPr>
            <p:spPr>
              <a:xfrm>
                <a:off x="6163482" y="2096643"/>
                <a:ext cx="138070" cy="73872"/>
              </a:xfrm>
              <a:custGeom>
                <a:avLst/>
                <a:gdLst>
                  <a:gd name="connsiteX0" fmla="*/ 94448 w 138070"/>
                  <a:gd name="connsiteY0" fmla="*/ 71327 h 73872"/>
                  <a:gd name="connsiteX1" fmla="*/ 114360 w 138070"/>
                  <a:gd name="connsiteY1" fmla="*/ 72278 h 73872"/>
                  <a:gd name="connsiteX2" fmla="*/ 133143 w 138070"/>
                  <a:gd name="connsiteY2" fmla="*/ 64550 h 73872"/>
                  <a:gd name="connsiteX3" fmla="*/ 134629 w 138070"/>
                  <a:gd name="connsiteY3" fmla="*/ 54803 h 73872"/>
                  <a:gd name="connsiteX4" fmla="*/ 40300 w 138070"/>
                  <a:gd name="connsiteY4" fmla="*/ 0 h 73872"/>
                  <a:gd name="connsiteX5" fmla="*/ 35663 w 138070"/>
                  <a:gd name="connsiteY5" fmla="*/ 1902 h 73872"/>
                  <a:gd name="connsiteX6" fmla="*/ 128210 w 138070"/>
                  <a:gd name="connsiteY6" fmla="*/ 56110 h 73872"/>
                  <a:gd name="connsiteX7" fmla="*/ 127318 w 138070"/>
                  <a:gd name="connsiteY7" fmla="*/ 62054 h 73872"/>
                  <a:gd name="connsiteX8" fmla="*/ 109843 w 138070"/>
                  <a:gd name="connsiteY8" fmla="*/ 69187 h 73872"/>
                  <a:gd name="connsiteX9" fmla="*/ 97955 w 138070"/>
                  <a:gd name="connsiteY9" fmla="*/ 68592 h 73872"/>
                  <a:gd name="connsiteX10" fmla="*/ 5290 w 138070"/>
                  <a:gd name="connsiteY10" fmla="*/ 14503 h 73872"/>
                  <a:gd name="connsiteX11" fmla="*/ 0 w 138070"/>
                  <a:gd name="connsiteY11" fmla="*/ 16643 h 7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070" h="73872">
                    <a:moveTo>
                      <a:pt x="94448" y="71327"/>
                    </a:moveTo>
                    <a:cubicBezTo>
                      <a:pt x="100676" y="74353"/>
                      <a:pt x="107872" y="74697"/>
                      <a:pt x="114360" y="72278"/>
                    </a:cubicBezTo>
                    <a:lnTo>
                      <a:pt x="133143" y="64550"/>
                    </a:lnTo>
                    <a:cubicBezTo>
                      <a:pt x="139087" y="62113"/>
                      <a:pt x="139741" y="57775"/>
                      <a:pt x="134629" y="54803"/>
                    </a:cubicBezTo>
                    <a:lnTo>
                      <a:pt x="40300" y="0"/>
                    </a:lnTo>
                    <a:lnTo>
                      <a:pt x="35663" y="1902"/>
                    </a:lnTo>
                    <a:lnTo>
                      <a:pt x="128210" y="56110"/>
                    </a:lnTo>
                    <a:cubicBezTo>
                      <a:pt x="131241" y="57893"/>
                      <a:pt x="130825" y="60509"/>
                      <a:pt x="127318" y="62054"/>
                    </a:cubicBezTo>
                    <a:lnTo>
                      <a:pt x="109843" y="69187"/>
                    </a:lnTo>
                    <a:cubicBezTo>
                      <a:pt x="105962" y="70597"/>
                      <a:pt x="101676" y="70383"/>
                      <a:pt x="97955" y="68592"/>
                    </a:cubicBezTo>
                    <a:lnTo>
                      <a:pt x="5290" y="14503"/>
                    </a:lnTo>
                    <a:lnTo>
                      <a:pt x="0" y="16643"/>
                    </a:lnTo>
                    <a:close/>
                  </a:path>
                </a:pathLst>
              </a:custGeom>
              <a:solidFill>
                <a:srgbClr val="FFFFFF">
                  <a:alpha val="60000"/>
                </a:srgbClr>
              </a:solidFill>
              <a:ln w="5944"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0F5ACB82-AC74-4A61-B35D-24C20FEE755B}"/>
                  </a:ext>
                </a:extLst>
              </p:cNvPr>
              <p:cNvSpPr/>
              <p:nvPr/>
            </p:nvSpPr>
            <p:spPr>
              <a:xfrm>
                <a:off x="6136497" y="2113167"/>
                <a:ext cx="165002" cy="231029"/>
              </a:xfrm>
              <a:custGeom>
                <a:avLst/>
                <a:gdLst>
                  <a:gd name="connsiteX0" fmla="*/ 27104 w 165002"/>
                  <a:gd name="connsiteY0" fmla="*/ 0 h 231029"/>
                  <a:gd name="connsiteX1" fmla="*/ 0 w 165002"/>
                  <a:gd name="connsiteY1" fmla="*/ 173740 h 231029"/>
                  <a:gd name="connsiteX2" fmla="*/ 94329 w 165002"/>
                  <a:gd name="connsiteY2" fmla="*/ 228483 h 231029"/>
                  <a:gd name="connsiteX3" fmla="*/ 114241 w 165002"/>
                  <a:gd name="connsiteY3" fmla="*/ 229434 h 231029"/>
                  <a:gd name="connsiteX4" fmla="*/ 133024 w 165002"/>
                  <a:gd name="connsiteY4" fmla="*/ 221707 h 231029"/>
                  <a:gd name="connsiteX5" fmla="*/ 137898 w 165002"/>
                  <a:gd name="connsiteY5" fmla="*/ 217071 h 231029"/>
                  <a:gd name="connsiteX6" fmla="*/ 165002 w 165002"/>
                  <a:gd name="connsiteY6" fmla="*/ 43331 h 231029"/>
                  <a:gd name="connsiteX7" fmla="*/ 160128 w 165002"/>
                  <a:gd name="connsiteY7" fmla="*/ 48027 h 231029"/>
                  <a:gd name="connsiteX8" fmla="*/ 141346 w 165002"/>
                  <a:gd name="connsiteY8" fmla="*/ 55753 h 231029"/>
                  <a:gd name="connsiteX9" fmla="*/ 121434 w 165002"/>
                  <a:gd name="connsiteY9" fmla="*/ 54802 h 2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002" h="231029">
                    <a:moveTo>
                      <a:pt x="27104" y="0"/>
                    </a:moveTo>
                    <a:lnTo>
                      <a:pt x="0" y="173740"/>
                    </a:lnTo>
                    <a:lnTo>
                      <a:pt x="94329" y="228483"/>
                    </a:lnTo>
                    <a:cubicBezTo>
                      <a:pt x="100558" y="231509"/>
                      <a:pt x="107753" y="231853"/>
                      <a:pt x="114241" y="229434"/>
                    </a:cubicBezTo>
                    <a:lnTo>
                      <a:pt x="133024" y="221707"/>
                    </a:lnTo>
                    <a:cubicBezTo>
                      <a:pt x="135937" y="220518"/>
                      <a:pt x="137601" y="218854"/>
                      <a:pt x="137898" y="217071"/>
                    </a:cubicBezTo>
                    <a:lnTo>
                      <a:pt x="165002" y="43331"/>
                    </a:lnTo>
                    <a:cubicBezTo>
                      <a:pt x="164705" y="45114"/>
                      <a:pt x="163041" y="46778"/>
                      <a:pt x="160128" y="48027"/>
                    </a:cubicBezTo>
                    <a:lnTo>
                      <a:pt x="141346" y="55753"/>
                    </a:lnTo>
                    <a:cubicBezTo>
                      <a:pt x="134857" y="58172"/>
                      <a:pt x="127662" y="57829"/>
                      <a:pt x="121434" y="54802"/>
                    </a:cubicBezTo>
                    <a:close/>
                  </a:path>
                </a:pathLst>
              </a:custGeom>
              <a:solidFill>
                <a:srgbClr val="407BFF"/>
              </a:solidFill>
              <a:ln w="5944"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A527E94C-98E7-45FD-A178-E74A3B769635}"/>
                  </a:ext>
                </a:extLst>
              </p:cNvPr>
              <p:cNvSpPr/>
              <p:nvPr/>
            </p:nvSpPr>
            <p:spPr>
              <a:xfrm>
                <a:off x="6136497" y="2113167"/>
                <a:ext cx="165002" cy="231029"/>
              </a:xfrm>
              <a:custGeom>
                <a:avLst/>
                <a:gdLst>
                  <a:gd name="connsiteX0" fmla="*/ 27104 w 165002"/>
                  <a:gd name="connsiteY0" fmla="*/ 0 h 231029"/>
                  <a:gd name="connsiteX1" fmla="*/ 0 w 165002"/>
                  <a:gd name="connsiteY1" fmla="*/ 173740 h 231029"/>
                  <a:gd name="connsiteX2" fmla="*/ 94329 w 165002"/>
                  <a:gd name="connsiteY2" fmla="*/ 228483 h 231029"/>
                  <a:gd name="connsiteX3" fmla="*/ 114241 w 165002"/>
                  <a:gd name="connsiteY3" fmla="*/ 229434 h 231029"/>
                  <a:gd name="connsiteX4" fmla="*/ 133024 w 165002"/>
                  <a:gd name="connsiteY4" fmla="*/ 221707 h 231029"/>
                  <a:gd name="connsiteX5" fmla="*/ 137898 w 165002"/>
                  <a:gd name="connsiteY5" fmla="*/ 217071 h 231029"/>
                  <a:gd name="connsiteX6" fmla="*/ 165002 w 165002"/>
                  <a:gd name="connsiteY6" fmla="*/ 43331 h 231029"/>
                  <a:gd name="connsiteX7" fmla="*/ 160128 w 165002"/>
                  <a:gd name="connsiteY7" fmla="*/ 48027 h 231029"/>
                  <a:gd name="connsiteX8" fmla="*/ 141346 w 165002"/>
                  <a:gd name="connsiteY8" fmla="*/ 55753 h 231029"/>
                  <a:gd name="connsiteX9" fmla="*/ 121434 w 165002"/>
                  <a:gd name="connsiteY9" fmla="*/ 54802 h 2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002" h="231029">
                    <a:moveTo>
                      <a:pt x="27104" y="0"/>
                    </a:moveTo>
                    <a:lnTo>
                      <a:pt x="0" y="173740"/>
                    </a:lnTo>
                    <a:lnTo>
                      <a:pt x="94329" y="228483"/>
                    </a:lnTo>
                    <a:cubicBezTo>
                      <a:pt x="100558" y="231509"/>
                      <a:pt x="107753" y="231853"/>
                      <a:pt x="114241" y="229434"/>
                    </a:cubicBezTo>
                    <a:lnTo>
                      <a:pt x="133024" y="221707"/>
                    </a:lnTo>
                    <a:cubicBezTo>
                      <a:pt x="135937" y="220518"/>
                      <a:pt x="137601" y="218854"/>
                      <a:pt x="137898" y="217071"/>
                    </a:cubicBezTo>
                    <a:lnTo>
                      <a:pt x="165002" y="43331"/>
                    </a:lnTo>
                    <a:cubicBezTo>
                      <a:pt x="164705" y="45114"/>
                      <a:pt x="163041" y="46778"/>
                      <a:pt x="160128" y="48027"/>
                    </a:cubicBezTo>
                    <a:lnTo>
                      <a:pt x="141346" y="55753"/>
                    </a:lnTo>
                    <a:cubicBezTo>
                      <a:pt x="134857" y="58172"/>
                      <a:pt x="127662" y="57829"/>
                      <a:pt x="121434" y="54802"/>
                    </a:cubicBezTo>
                    <a:close/>
                  </a:path>
                </a:pathLst>
              </a:custGeom>
              <a:solidFill>
                <a:srgbClr val="FFFFFF">
                  <a:alpha val="40000"/>
                </a:srgbClr>
              </a:solidFill>
              <a:ln w="5944"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9B180608-63F2-452B-B21E-AE13FE53B123}"/>
                  </a:ext>
                </a:extLst>
              </p:cNvPr>
              <p:cNvSpPr/>
              <p:nvPr/>
            </p:nvSpPr>
            <p:spPr>
              <a:xfrm>
                <a:off x="6240455" y="2156498"/>
                <a:ext cx="61043" cy="187881"/>
              </a:xfrm>
              <a:custGeom>
                <a:avLst/>
                <a:gdLst>
                  <a:gd name="connsiteX0" fmla="*/ 27104 w 61043"/>
                  <a:gd name="connsiteY0" fmla="*/ 13968 h 187881"/>
                  <a:gd name="connsiteX1" fmla="*/ 37387 w 61043"/>
                  <a:gd name="connsiteY1" fmla="*/ 12423 h 187881"/>
                  <a:gd name="connsiteX2" fmla="*/ 56170 w 61043"/>
                  <a:gd name="connsiteY2" fmla="*/ 4696 h 187881"/>
                  <a:gd name="connsiteX3" fmla="*/ 61044 w 61043"/>
                  <a:gd name="connsiteY3" fmla="*/ 0 h 187881"/>
                  <a:gd name="connsiteX4" fmla="*/ 33940 w 61043"/>
                  <a:gd name="connsiteY4" fmla="*/ 173918 h 187881"/>
                  <a:gd name="connsiteX5" fmla="*/ 29066 w 61043"/>
                  <a:gd name="connsiteY5" fmla="*/ 178554 h 187881"/>
                  <a:gd name="connsiteX6" fmla="*/ 10283 w 61043"/>
                  <a:gd name="connsiteY6" fmla="*/ 186281 h 187881"/>
                  <a:gd name="connsiteX7" fmla="*/ 0 w 61043"/>
                  <a:gd name="connsiteY7" fmla="*/ 187827 h 187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43" h="187881">
                    <a:moveTo>
                      <a:pt x="27104" y="13968"/>
                    </a:moveTo>
                    <a:cubicBezTo>
                      <a:pt x="30603" y="14205"/>
                      <a:pt x="34112" y="13677"/>
                      <a:pt x="37387" y="12423"/>
                    </a:cubicBezTo>
                    <a:lnTo>
                      <a:pt x="56170" y="4696"/>
                    </a:lnTo>
                    <a:cubicBezTo>
                      <a:pt x="59082" y="3448"/>
                      <a:pt x="60746" y="1783"/>
                      <a:pt x="61044" y="0"/>
                    </a:cubicBezTo>
                    <a:lnTo>
                      <a:pt x="33940" y="173918"/>
                    </a:lnTo>
                    <a:cubicBezTo>
                      <a:pt x="33940" y="175701"/>
                      <a:pt x="31978" y="177365"/>
                      <a:pt x="29066" y="178554"/>
                    </a:cubicBezTo>
                    <a:lnTo>
                      <a:pt x="10283" y="186281"/>
                    </a:lnTo>
                    <a:cubicBezTo>
                      <a:pt x="7008" y="187536"/>
                      <a:pt x="3499" y="188063"/>
                      <a:pt x="0" y="187827"/>
                    </a:cubicBezTo>
                    <a:close/>
                  </a:path>
                </a:pathLst>
              </a:custGeom>
              <a:solidFill>
                <a:srgbClr val="407BFF"/>
              </a:solidFill>
              <a:ln w="5944"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1B24B3D8-11DE-4559-9DCE-FBAB0BB483CF}"/>
                  </a:ext>
                </a:extLst>
              </p:cNvPr>
              <p:cNvSpPr/>
              <p:nvPr/>
            </p:nvSpPr>
            <p:spPr>
              <a:xfrm>
                <a:off x="6240455" y="2156498"/>
                <a:ext cx="61043" cy="187881"/>
              </a:xfrm>
              <a:custGeom>
                <a:avLst/>
                <a:gdLst>
                  <a:gd name="connsiteX0" fmla="*/ 27104 w 61043"/>
                  <a:gd name="connsiteY0" fmla="*/ 13968 h 187881"/>
                  <a:gd name="connsiteX1" fmla="*/ 37387 w 61043"/>
                  <a:gd name="connsiteY1" fmla="*/ 12423 h 187881"/>
                  <a:gd name="connsiteX2" fmla="*/ 56170 w 61043"/>
                  <a:gd name="connsiteY2" fmla="*/ 4696 h 187881"/>
                  <a:gd name="connsiteX3" fmla="*/ 61044 w 61043"/>
                  <a:gd name="connsiteY3" fmla="*/ 0 h 187881"/>
                  <a:gd name="connsiteX4" fmla="*/ 33940 w 61043"/>
                  <a:gd name="connsiteY4" fmla="*/ 173918 h 187881"/>
                  <a:gd name="connsiteX5" fmla="*/ 29066 w 61043"/>
                  <a:gd name="connsiteY5" fmla="*/ 178554 h 187881"/>
                  <a:gd name="connsiteX6" fmla="*/ 10283 w 61043"/>
                  <a:gd name="connsiteY6" fmla="*/ 186281 h 187881"/>
                  <a:gd name="connsiteX7" fmla="*/ 0 w 61043"/>
                  <a:gd name="connsiteY7" fmla="*/ 187827 h 187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43" h="187881">
                    <a:moveTo>
                      <a:pt x="27104" y="13968"/>
                    </a:moveTo>
                    <a:cubicBezTo>
                      <a:pt x="30603" y="14205"/>
                      <a:pt x="34112" y="13677"/>
                      <a:pt x="37387" y="12423"/>
                    </a:cubicBezTo>
                    <a:lnTo>
                      <a:pt x="56170" y="4696"/>
                    </a:lnTo>
                    <a:cubicBezTo>
                      <a:pt x="59082" y="3448"/>
                      <a:pt x="60746" y="1783"/>
                      <a:pt x="61044" y="0"/>
                    </a:cubicBezTo>
                    <a:lnTo>
                      <a:pt x="33940" y="173918"/>
                    </a:lnTo>
                    <a:cubicBezTo>
                      <a:pt x="33940" y="175701"/>
                      <a:pt x="31978" y="177365"/>
                      <a:pt x="29066" y="178554"/>
                    </a:cubicBezTo>
                    <a:lnTo>
                      <a:pt x="10283" y="186281"/>
                    </a:lnTo>
                    <a:cubicBezTo>
                      <a:pt x="7008" y="187536"/>
                      <a:pt x="3499" y="188063"/>
                      <a:pt x="0" y="187827"/>
                    </a:cubicBezTo>
                    <a:close/>
                  </a:path>
                </a:pathLst>
              </a:custGeom>
              <a:solidFill>
                <a:srgbClr val="FFFFFF">
                  <a:alpha val="70000"/>
                </a:srgbClr>
              </a:solidFill>
              <a:ln w="5944" cap="flat">
                <a:noFill/>
                <a:prstDash val="solid"/>
                <a:miter/>
              </a:ln>
            </p:spPr>
            <p:txBody>
              <a:bodyPr rtlCol="0" anchor="ctr"/>
              <a:lstStyle/>
              <a:p>
                <a:endParaRPr lang="en-US"/>
              </a:p>
            </p:txBody>
          </p:sp>
        </p:grpSp>
        <p:sp>
          <p:nvSpPr>
            <p:cNvPr id="681" name="Freeform: Shape 680">
              <a:extLst>
                <a:ext uri="{FF2B5EF4-FFF2-40B4-BE49-F238E27FC236}">
                  <a16:creationId xmlns:a16="http://schemas.microsoft.com/office/drawing/2014/main" id="{428DBB07-E63D-4330-8586-92F8C361F305}"/>
                </a:ext>
              </a:extLst>
            </p:cNvPr>
            <p:cNvSpPr/>
            <p:nvPr/>
          </p:nvSpPr>
          <p:spPr>
            <a:xfrm>
              <a:off x="6010189" y="1624580"/>
              <a:ext cx="776509" cy="464930"/>
            </a:xfrm>
            <a:custGeom>
              <a:avLst/>
              <a:gdLst>
                <a:gd name="connsiteX0" fmla="*/ 776509 w 776509"/>
                <a:gd name="connsiteY0" fmla="*/ 115549 h 464930"/>
                <a:gd name="connsiteX1" fmla="*/ 576438 w 776509"/>
                <a:gd name="connsiteY1" fmla="*/ 0 h 464930"/>
                <a:gd name="connsiteX2" fmla="*/ 0 w 776509"/>
                <a:gd name="connsiteY2" fmla="*/ 332917 h 464930"/>
                <a:gd name="connsiteX3" fmla="*/ 0 w 776509"/>
                <a:gd name="connsiteY3" fmla="*/ 349441 h 464930"/>
                <a:gd name="connsiteX4" fmla="*/ 200071 w 776509"/>
                <a:gd name="connsiteY4" fmla="*/ 464931 h 464930"/>
                <a:gd name="connsiteX5" fmla="*/ 776509 w 776509"/>
                <a:gd name="connsiteY5" fmla="*/ 132014 h 464930"/>
                <a:gd name="connsiteX6" fmla="*/ 776509 w 776509"/>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30">
                  <a:moveTo>
                    <a:pt x="776509" y="115549"/>
                  </a:moveTo>
                  <a:lnTo>
                    <a:pt x="576438" y="0"/>
                  </a:lnTo>
                  <a:lnTo>
                    <a:pt x="0" y="332917"/>
                  </a:lnTo>
                  <a:lnTo>
                    <a:pt x="0" y="349441"/>
                  </a:lnTo>
                  <a:lnTo>
                    <a:pt x="200071" y="464931"/>
                  </a:lnTo>
                  <a:lnTo>
                    <a:pt x="776509" y="132014"/>
                  </a:lnTo>
                  <a:lnTo>
                    <a:pt x="776509" y="115549"/>
                  </a:lnTo>
                  <a:close/>
                </a:path>
              </a:pathLst>
            </a:custGeom>
            <a:solidFill>
              <a:srgbClr val="407BFF"/>
            </a:solidFill>
            <a:ln w="5944"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A2E7BEB1-150F-40AF-9801-9A57D652800A}"/>
                </a:ext>
              </a:extLst>
            </p:cNvPr>
            <p:cNvSpPr/>
            <p:nvPr/>
          </p:nvSpPr>
          <p:spPr>
            <a:xfrm>
              <a:off x="6010189" y="1624580"/>
              <a:ext cx="776509" cy="464930"/>
            </a:xfrm>
            <a:custGeom>
              <a:avLst/>
              <a:gdLst>
                <a:gd name="connsiteX0" fmla="*/ 776509 w 776509"/>
                <a:gd name="connsiteY0" fmla="*/ 115549 h 464930"/>
                <a:gd name="connsiteX1" fmla="*/ 576438 w 776509"/>
                <a:gd name="connsiteY1" fmla="*/ 0 h 464930"/>
                <a:gd name="connsiteX2" fmla="*/ 0 w 776509"/>
                <a:gd name="connsiteY2" fmla="*/ 332917 h 464930"/>
                <a:gd name="connsiteX3" fmla="*/ 0 w 776509"/>
                <a:gd name="connsiteY3" fmla="*/ 349441 h 464930"/>
                <a:gd name="connsiteX4" fmla="*/ 200071 w 776509"/>
                <a:gd name="connsiteY4" fmla="*/ 464931 h 464930"/>
                <a:gd name="connsiteX5" fmla="*/ 776509 w 776509"/>
                <a:gd name="connsiteY5" fmla="*/ 132014 h 464930"/>
                <a:gd name="connsiteX6" fmla="*/ 776509 w 776509"/>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30">
                  <a:moveTo>
                    <a:pt x="776509" y="115549"/>
                  </a:moveTo>
                  <a:lnTo>
                    <a:pt x="576438" y="0"/>
                  </a:lnTo>
                  <a:lnTo>
                    <a:pt x="0" y="332917"/>
                  </a:lnTo>
                  <a:lnTo>
                    <a:pt x="0" y="349441"/>
                  </a:lnTo>
                  <a:lnTo>
                    <a:pt x="200071" y="464931"/>
                  </a:lnTo>
                  <a:lnTo>
                    <a:pt x="776509" y="132014"/>
                  </a:lnTo>
                  <a:lnTo>
                    <a:pt x="776509" y="115549"/>
                  </a:lnTo>
                  <a:close/>
                </a:path>
              </a:pathLst>
            </a:custGeom>
            <a:solidFill>
              <a:srgbClr val="FFFFFF">
                <a:alpha val="75000"/>
              </a:srgbClr>
            </a:solidFill>
            <a:ln w="5944"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E8F3B3CF-34FB-463D-BE25-B30AF0F0B011}"/>
                </a:ext>
              </a:extLst>
            </p:cNvPr>
            <p:cNvSpPr/>
            <p:nvPr/>
          </p:nvSpPr>
          <p:spPr>
            <a:xfrm>
              <a:off x="6010189" y="1624580"/>
              <a:ext cx="776509" cy="448466"/>
            </a:xfrm>
            <a:custGeom>
              <a:avLst/>
              <a:gdLst>
                <a:gd name="connsiteX0" fmla="*/ 200071 w 776509"/>
                <a:gd name="connsiteY0" fmla="*/ 448466 h 448466"/>
                <a:gd name="connsiteX1" fmla="*/ 776509 w 776509"/>
                <a:gd name="connsiteY1" fmla="*/ 115549 h 448466"/>
                <a:gd name="connsiteX2" fmla="*/ 576438 w 776509"/>
                <a:gd name="connsiteY2" fmla="*/ 0 h 448466"/>
                <a:gd name="connsiteX3" fmla="*/ 0 w 776509"/>
                <a:gd name="connsiteY3" fmla="*/ 332917 h 448466"/>
                <a:gd name="connsiteX4" fmla="*/ 200071 w 776509"/>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66">
                  <a:moveTo>
                    <a:pt x="200071" y="448466"/>
                  </a:moveTo>
                  <a:lnTo>
                    <a:pt x="776509" y="115549"/>
                  </a:lnTo>
                  <a:lnTo>
                    <a:pt x="576438" y="0"/>
                  </a:lnTo>
                  <a:lnTo>
                    <a:pt x="0" y="332917"/>
                  </a:lnTo>
                  <a:lnTo>
                    <a:pt x="200071" y="448466"/>
                  </a:lnTo>
                  <a:close/>
                </a:path>
              </a:pathLst>
            </a:custGeom>
            <a:solidFill>
              <a:srgbClr val="407BFF"/>
            </a:solidFill>
            <a:ln w="5944"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95A8314C-F6CC-4381-BAFE-26C34CF4D6E6}"/>
                </a:ext>
              </a:extLst>
            </p:cNvPr>
            <p:cNvSpPr/>
            <p:nvPr/>
          </p:nvSpPr>
          <p:spPr>
            <a:xfrm>
              <a:off x="6010189" y="1624580"/>
              <a:ext cx="776509" cy="448466"/>
            </a:xfrm>
            <a:custGeom>
              <a:avLst/>
              <a:gdLst>
                <a:gd name="connsiteX0" fmla="*/ 200071 w 776509"/>
                <a:gd name="connsiteY0" fmla="*/ 448466 h 448466"/>
                <a:gd name="connsiteX1" fmla="*/ 776509 w 776509"/>
                <a:gd name="connsiteY1" fmla="*/ 115549 h 448466"/>
                <a:gd name="connsiteX2" fmla="*/ 576438 w 776509"/>
                <a:gd name="connsiteY2" fmla="*/ 0 h 448466"/>
                <a:gd name="connsiteX3" fmla="*/ 0 w 776509"/>
                <a:gd name="connsiteY3" fmla="*/ 332917 h 448466"/>
                <a:gd name="connsiteX4" fmla="*/ 200071 w 776509"/>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66">
                  <a:moveTo>
                    <a:pt x="200071" y="448466"/>
                  </a:moveTo>
                  <a:lnTo>
                    <a:pt x="776509" y="115549"/>
                  </a:lnTo>
                  <a:lnTo>
                    <a:pt x="576438" y="0"/>
                  </a:lnTo>
                  <a:lnTo>
                    <a:pt x="0" y="332917"/>
                  </a:lnTo>
                  <a:lnTo>
                    <a:pt x="200071" y="448466"/>
                  </a:lnTo>
                  <a:close/>
                </a:path>
              </a:pathLst>
            </a:custGeom>
            <a:solidFill>
              <a:srgbClr val="FFFFFF">
                <a:alpha val="85000"/>
              </a:srgbClr>
            </a:solidFill>
            <a:ln w="5944"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AD8E2D03-00BB-43A6-BA48-914C5E536531}"/>
                </a:ext>
              </a:extLst>
            </p:cNvPr>
            <p:cNvSpPr/>
            <p:nvPr/>
          </p:nvSpPr>
          <p:spPr>
            <a:xfrm>
              <a:off x="6010189" y="1957497"/>
              <a:ext cx="200071" cy="132013"/>
            </a:xfrm>
            <a:custGeom>
              <a:avLst/>
              <a:gdLst>
                <a:gd name="connsiteX0" fmla="*/ 200071 w 200071"/>
                <a:gd name="connsiteY0" fmla="*/ 115549 h 132013"/>
                <a:gd name="connsiteX1" fmla="*/ 200071 w 200071"/>
                <a:gd name="connsiteY1" fmla="*/ 132014 h 132013"/>
                <a:gd name="connsiteX2" fmla="*/ 0 w 200071"/>
                <a:gd name="connsiteY2" fmla="*/ 16524 h 132013"/>
                <a:gd name="connsiteX3" fmla="*/ 0 w 200071"/>
                <a:gd name="connsiteY3" fmla="*/ 0 h 132013"/>
                <a:gd name="connsiteX4" fmla="*/ 200071 w 200071"/>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549"/>
                  </a:moveTo>
                  <a:lnTo>
                    <a:pt x="200071" y="132014"/>
                  </a:lnTo>
                  <a:lnTo>
                    <a:pt x="0" y="16524"/>
                  </a:lnTo>
                  <a:lnTo>
                    <a:pt x="0" y="0"/>
                  </a:lnTo>
                  <a:lnTo>
                    <a:pt x="200071" y="115549"/>
                  </a:lnTo>
                  <a:close/>
                </a:path>
              </a:pathLst>
            </a:custGeom>
            <a:solidFill>
              <a:srgbClr val="407BFF"/>
            </a:solidFill>
            <a:ln w="5944"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25427864-4B1E-4E14-8C1C-D7B00A4366FF}"/>
                </a:ext>
              </a:extLst>
            </p:cNvPr>
            <p:cNvSpPr/>
            <p:nvPr/>
          </p:nvSpPr>
          <p:spPr>
            <a:xfrm>
              <a:off x="6010189" y="1957497"/>
              <a:ext cx="200071" cy="132013"/>
            </a:xfrm>
            <a:custGeom>
              <a:avLst/>
              <a:gdLst>
                <a:gd name="connsiteX0" fmla="*/ 200071 w 200071"/>
                <a:gd name="connsiteY0" fmla="*/ 115549 h 132013"/>
                <a:gd name="connsiteX1" fmla="*/ 200071 w 200071"/>
                <a:gd name="connsiteY1" fmla="*/ 132014 h 132013"/>
                <a:gd name="connsiteX2" fmla="*/ 0 w 200071"/>
                <a:gd name="connsiteY2" fmla="*/ 16524 h 132013"/>
                <a:gd name="connsiteX3" fmla="*/ 0 w 200071"/>
                <a:gd name="connsiteY3" fmla="*/ 0 h 132013"/>
                <a:gd name="connsiteX4" fmla="*/ 200071 w 200071"/>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549"/>
                  </a:moveTo>
                  <a:lnTo>
                    <a:pt x="200071" y="132014"/>
                  </a:lnTo>
                  <a:lnTo>
                    <a:pt x="0" y="16524"/>
                  </a:lnTo>
                  <a:lnTo>
                    <a:pt x="0" y="0"/>
                  </a:lnTo>
                  <a:lnTo>
                    <a:pt x="200071" y="115549"/>
                  </a:lnTo>
                  <a:close/>
                </a:path>
              </a:pathLst>
            </a:custGeom>
            <a:solidFill>
              <a:srgbClr val="FFFFFF">
                <a:alpha val="60000"/>
              </a:srgbClr>
            </a:solidFill>
            <a:ln w="5944" cap="flat">
              <a:noFill/>
              <a:prstDash val="solid"/>
              <a:miter/>
            </a:ln>
          </p:spPr>
          <p:txBody>
            <a:bodyPr rtlCol="0" anchor="ctr"/>
            <a:lstStyle/>
            <a:p>
              <a:endParaRPr lang="en-US"/>
            </a:p>
          </p:txBody>
        </p:sp>
        <p:grpSp>
          <p:nvGrpSpPr>
            <p:cNvPr id="687" name="Graphic 6">
              <a:extLst>
                <a:ext uri="{FF2B5EF4-FFF2-40B4-BE49-F238E27FC236}">
                  <a16:creationId xmlns:a16="http://schemas.microsoft.com/office/drawing/2014/main" id="{CB2D5DBF-AC0C-4C88-A549-EF429DFF5AC4}"/>
                </a:ext>
              </a:extLst>
            </p:cNvPr>
            <p:cNvGrpSpPr/>
            <p:nvPr/>
          </p:nvGrpSpPr>
          <p:grpSpPr>
            <a:xfrm>
              <a:off x="6608917" y="1467364"/>
              <a:ext cx="147943" cy="284656"/>
              <a:chOff x="6608917" y="1467364"/>
              <a:chExt cx="147943" cy="284656"/>
            </a:xfrm>
          </p:grpSpPr>
          <p:sp>
            <p:nvSpPr>
              <p:cNvPr id="688" name="Freeform: Shape 687">
                <a:extLst>
                  <a:ext uri="{FF2B5EF4-FFF2-40B4-BE49-F238E27FC236}">
                    <a16:creationId xmlns:a16="http://schemas.microsoft.com/office/drawing/2014/main" id="{CA6D76F0-70D7-4FB6-9E69-B69CC78D941F}"/>
                  </a:ext>
                </a:extLst>
              </p:cNvPr>
              <p:cNvSpPr/>
              <p:nvPr/>
            </p:nvSpPr>
            <p:spPr>
              <a:xfrm>
                <a:off x="6641430" y="1469801"/>
                <a:ext cx="112042" cy="260104"/>
              </a:xfrm>
              <a:custGeom>
                <a:avLst/>
                <a:gdLst>
                  <a:gd name="connsiteX0" fmla="*/ 7549 w 112042"/>
                  <a:gd name="connsiteY0" fmla="*/ 0 h 260104"/>
                  <a:gd name="connsiteX1" fmla="*/ 111507 w 112042"/>
                  <a:gd name="connsiteY1" fmla="*/ 60806 h 260104"/>
                  <a:gd name="connsiteX2" fmla="*/ 112042 w 112042"/>
                  <a:gd name="connsiteY2" fmla="*/ 260104 h 260104"/>
                  <a:gd name="connsiteX3" fmla="*/ 0 w 112042"/>
                  <a:gd name="connsiteY3" fmla="*/ 203816 h 260104"/>
                  <a:gd name="connsiteX4" fmla="*/ 7549 w 112042"/>
                  <a:gd name="connsiteY4" fmla="*/ 0 h 260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42" h="260104">
                    <a:moveTo>
                      <a:pt x="7549" y="0"/>
                    </a:moveTo>
                    <a:lnTo>
                      <a:pt x="111507" y="60806"/>
                    </a:lnTo>
                    <a:lnTo>
                      <a:pt x="112042" y="260104"/>
                    </a:lnTo>
                    <a:lnTo>
                      <a:pt x="0" y="203816"/>
                    </a:lnTo>
                    <a:lnTo>
                      <a:pt x="7549" y="0"/>
                    </a:lnTo>
                    <a:close/>
                  </a:path>
                </a:pathLst>
              </a:custGeom>
              <a:solidFill>
                <a:srgbClr val="407BFF"/>
              </a:solidFill>
              <a:ln w="5944"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F9282A0B-96E8-4C0D-8FB6-938FBF262FCC}"/>
                  </a:ext>
                </a:extLst>
              </p:cNvPr>
              <p:cNvSpPr/>
              <p:nvPr/>
            </p:nvSpPr>
            <p:spPr>
              <a:xfrm>
                <a:off x="6641430" y="1469801"/>
                <a:ext cx="112042" cy="260104"/>
              </a:xfrm>
              <a:custGeom>
                <a:avLst/>
                <a:gdLst>
                  <a:gd name="connsiteX0" fmla="*/ 7549 w 112042"/>
                  <a:gd name="connsiteY0" fmla="*/ 0 h 260104"/>
                  <a:gd name="connsiteX1" fmla="*/ 111507 w 112042"/>
                  <a:gd name="connsiteY1" fmla="*/ 60806 h 260104"/>
                  <a:gd name="connsiteX2" fmla="*/ 112042 w 112042"/>
                  <a:gd name="connsiteY2" fmla="*/ 260104 h 260104"/>
                  <a:gd name="connsiteX3" fmla="*/ 0 w 112042"/>
                  <a:gd name="connsiteY3" fmla="*/ 203816 h 260104"/>
                  <a:gd name="connsiteX4" fmla="*/ 7549 w 112042"/>
                  <a:gd name="connsiteY4" fmla="*/ 0 h 260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42" h="260104">
                    <a:moveTo>
                      <a:pt x="7549" y="0"/>
                    </a:moveTo>
                    <a:lnTo>
                      <a:pt x="111507" y="60806"/>
                    </a:lnTo>
                    <a:lnTo>
                      <a:pt x="112042" y="260104"/>
                    </a:lnTo>
                    <a:lnTo>
                      <a:pt x="0" y="203816"/>
                    </a:lnTo>
                    <a:lnTo>
                      <a:pt x="7549" y="0"/>
                    </a:lnTo>
                    <a:close/>
                  </a:path>
                </a:pathLst>
              </a:custGeom>
              <a:solidFill>
                <a:srgbClr val="000000">
                  <a:alpha val="35000"/>
                </a:srgbClr>
              </a:solidFill>
              <a:ln w="5944"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8BC9B1D2-C641-4722-95C5-F2783A26E9FE}"/>
                  </a:ext>
                </a:extLst>
              </p:cNvPr>
              <p:cNvSpPr/>
              <p:nvPr/>
            </p:nvSpPr>
            <p:spPr>
              <a:xfrm>
                <a:off x="6618011" y="1475507"/>
                <a:ext cx="131359" cy="75011"/>
              </a:xfrm>
              <a:custGeom>
                <a:avLst/>
                <a:gdLst>
                  <a:gd name="connsiteX0" fmla="*/ 131360 w 131359"/>
                  <a:gd name="connsiteY0" fmla="*/ 58428 h 75011"/>
                  <a:gd name="connsiteX1" fmla="*/ 30730 w 131359"/>
                  <a:gd name="connsiteY1" fmla="*/ 0 h 75011"/>
                  <a:gd name="connsiteX2" fmla="*/ 0 w 131359"/>
                  <a:gd name="connsiteY2" fmla="*/ 16821 h 75011"/>
                  <a:gd name="connsiteX3" fmla="*/ 99738 w 131359"/>
                  <a:gd name="connsiteY3" fmla="*/ 75012 h 75011"/>
                  <a:gd name="connsiteX4" fmla="*/ 131360 w 131359"/>
                  <a:gd name="connsiteY4" fmla="*/ 58428 h 75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9" h="75011">
                    <a:moveTo>
                      <a:pt x="131360" y="58428"/>
                    </a:moveTo>
                    <a:lnTo>
                      <a:pt x="30730" y="0"/>
                    </a:lnTo>
                    <a:cubicBezTo>
                      <a:pt x="21962" y="7960"/>
                      <a:pt x="11430" y="13725"/>
                      <a:pt x="0" y="16821"/>
                    </a:cubicBezTo>
                    <a:lnTo>
                      <a:pt x="99738" y="75012"/>
                    </a:lnTo>
                    <a:cubicBezTo>
                      <a:pt x="110677" y="70279"/>
                      <a:pt x="121247" y="64736"/>
                      <a:pt x="131360" y="58428"/>
                    </a:cubicBezTo>
                    <a:close/>
                  </a:path>
                </a:pathLst>
              </a:custGeom>
              <a:solidFill>
                <a:srgbClr val="FFFFFF"/>
              </a:solidFill>
              <a:ln w="5944"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9A9A079D-E0C3-406A-B91F-98FCB415A9D4}"/>
                  </a:ext>
                </a:extLst>
              </p:cNvPr>
              <p:cNvSpPr/>
              <p:nvPr/>
            </p:nvSpPr>
            <p:spPr>
              <a:xfrm>
                <a:off x="6608917" y="1467364"/>
                <a:ext cx="147402" cy="85332"/>
              </a:xfrm>
              <a:custGeom>
                <a:avLst/>
                <a:gdLst>
                  <a:gd name="connsiteX0" fmla="*/ 99203 w 147402"/>
                  <a:gd name="connsiteY0" fmla="*/ 83036 h 85332"/>
                  <a:gd name="connsiteX1" fmla="*/ 118521 w 147402"/>
                  <a:gd name="connsiteY1" fmla="*/ 83036 h 85332"/>
                  <a:gd name="connsiteX2" fmla="*/ 143485 w 147402"/>
                  <a:gd name="connsiteY2" fmla="*/ 68771 h 85332"/>
                  <a:gd name="connsiteX3" fmla="*/ 147045 w 147402"/>
                  <a:gd name="connsiteY3" fmla="*/ 61156 h 85332"/>
                  <a:gd name="connsiteX4" fmla="*/ 143485 w 147402"/>
                  <a:gd name="connsiteY4" fmla="*/ 57596 h 85332"/>
                  <a:gd name="connsiteX5" fmla="*/ 44341 w 147402"/>
                  <a:gd name="connsiteY5" fmla="*/ 0 h 85332"/>
                  <a:gd name="connsiteX6" fmla="*/ 40121 w 147402"/>
                  <a:gd name="connsiteY6" fmla="*/ 2378 h 85332"/>
                  <a:gd name="connsiteX7" fmla="*/ 137660 w 147402"/>
                  <a:gd name="connsiteY7" fmla="*/ 59379 h 85332"/>
                  <a:gd name="connsiteX8" fmla="*/ 137660 w 147402"/>
                  <a:gd name="connsiteY8" fmla="*/ 66096 h 85332"/>
                  <a:gd name="connsiteX9" fmla="*/ 113885 w 147402"/>
                  <a:gd name="connsiteY9" fmla="*/ 79589 h 85332"/>
                  <a:gd name="connsiteX10" fmla="*/ 102294 w 147402"/>
                  <a:gd name="connsiteY10" fmla="*/ 79589 h 85332"/>
                  <a:gd name="connsiteX11" fmla="*/ 4755 w 147402"/>
                  <a:gd name="connsiteY11" fmla="*/ 22706 h 85332"/>
                  <a:gd name="connsiteX12" fmla="*/ 0 w 147402"/>
                  <a:gd name="connsiteY12" fmla="*/ 25440 h 8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402" h="85332">
                    <a:moveTo>
                      <a:pt x="99203" y="83036"/>
                    </a:moveTo>
                    <a:cubicBezTo>
                      <a:pt x="105279" y="86099"/>
                      <a:pt x="112446" y="86099"/>
                      <a:pt x="118521" y="83036"/>
                    </a:cubicBezTo>
                    <a:lnTo>
                      <a:pt x="143485" y="68771"/>
                    </a:lnTo>
                    <a:cubicBezTo>
                      <a:pt x="146571" y="67651"/>
                      <a:pt x="148165" y="64241"/>
                      <a:pt x="147045" y="61156"/>
                    </a:cubicBezTo>
                    <a:cubicBezTo>
                      <a:pt x="146444" y="59501"/>
                      <a:pt x="145140" y="58197"/>
                      <a:pt x="143485" y="57596"/>
                    </a:cubicBezTo>
                    <a:lnTo>
                      <a:pt x="44341" y="0"/>
                    </a:lnTo>
                    <a:lnTo>
                      <a:pt x="40121" y="2378"/>
                    </a:lnTo>
                    <a:lnTo>
                      <a:pt x="137660" y="59379"/>
                    </a:lnTo>
                    <a:cubicBezTo>
                      <a:pt x="140870" y="61281"/>
                      <a:pt x="140870" y="64253"/>
                      <a:pt x="137660" y="66096"/>
                    </a:cubicBezTo>
                    <a:lnTo>
                      <a:pt x="113885" y="79589"/>
                    </a:lnTo>
                    <a:cubicBezTo>
                      <a:pt x="110241" y="81432"/>
                      <a:pt x="105938" y="81432"/>
                      <a:pt x="102294" y="79589"/>
                    </a:cubicBezTo>
                    <a:lnTo>
                      <a:pt x="4755" y="22706"/>
                    </a:lnTo>
                    <a:lnTo>
                      <a:pt x="0" y="25440"/>
                    </a:lnTo>
                    <a:close/>
                  </a:path>
                </a:pathLst>
              </a:custGeom>
              <a:solidFill>
                <a:srgbClr val="407BFF"/>
              </a:solidFill>
              <a:ln w="5944"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F01230F0-29A5-4FE0-AD85-44CD39AC22D4}"/>
                  </a:ext>
                </a:extLst>
              </p:cNvPr>
              <p:cNvSpPr/>
              <p:nvPr/>
            </p:nvSpPr>
            <p:spPr>
              <a:xfrm>
                <a:off x="6608917" y="1467364"/>
                <a:ext cx="147402" cy="85332"/>
              </a:xfrm>
              <a:custGeom>
                <a:avLst/>
                <a:gdLst>
                  <a:gd name="connsiteX0" fmla="*/ 99203 w 147402"/>
                  <a:gd name="connsiteY0" fmla="*/ 83036 h 85332"/>
                  <a:gd name="connsiteX1" fmla="*/ 118521 w 147402"/>
                  <a:gd name="connsiteY1" fmla="*/ 83036 h 85332"/>
                  <a:gd name="connsiteX2" fmla="*/ 143485 w 147402"/>
                  <a:gd name="connsiteY2" fmla="*/ 68771 h 85332"/>
                  <a:gd name="connsiteX3" fmla="*/ 147045 w 147402"/>
                  <a:gd name="connsiteY3" fmla="*/ 61156 h 85332"/>
                  <a:gd name="connsiteX4" fmla="*/ 143485 w 147402"/>
                  <a:gd name="connsiteY4" fmla="*/ 57596 h 85332"/>
                  <a:gd name="connsiteX5" fmla="*/ 44341 w 147402"/>
                  <a:gd name="connsiteY5" fmla="*/ 0 h 85332"/>
                  <a:gd name="connsiteX6" fmla="*/ 40121 w 147402"/>
                  <a:gd name="connsiteY6" fmla="*/ 2378 h 85332"/>
                  <a:gd name="connsiteX7" fmla="*/ 137660 w 147402"/>
                  <a:gd name="connsiteY7" fmla="*/ 59379 h 85332"/>
                  <a:gd name="connsiteX8" fmla="*/ 137660 w 147402"/>
                  <a:gd name="connsiteY8" fmla="*/ 66096 h 85332"/>
                  <a:gd name="connsiteX9" fmla="*/ 113885 w 147402"/>
                  <a:gd name="connsiteY9" fmla="*/ 79589 h 85332"/>
                  <a:gd name="connsiteX10" fmla="*/ 102294 w 147402"/>
                  <a:gd name="connsiteY10" fmla="*/ 79589 h 85332"/>
                  <a:gd name="connsiteX11" fmla="*/ 4755 w 147402"/>
                  <a:gd name="connsiteY11" fmla="*/ 22706 h 85332"/>
                  <a:gd name="connsiteX12" fmla="*/ 0 w 147402"/>
                  <a:gd name="connsiteY12" fmla="*/ 25440 h 8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402" h="85332">
                    <a:moveTo>
                      <a:pt x="99203" y="83036"/>
                    </a:moveTo>
                    <a:cubicBezTo>
                      <a:pt x="105279" y="86099"/>
                      <a:pt x="112446" y="86099"/>
                      <a:pt x="118521" y="83036"/>
                    </a:cubicBezTo>
                    <a:lnTo>
                      <a:pt x="143485" y="68771"/>
                    </a:lnTo>
                    <a:cubicBezTo>
                      <a:pt x="146571" y="67651"/>
                      <a:pt x="148165" y="64241"/>
                      <a:pt x="147045" y="61156"/>
                    </a:cubicBezTo>
                    <a:cubicBezTo>
                      <a:pt x="146444" y="59501"/>
                      <a:pt x="145140" y="58197"/>
                      <a:pt x="143485" y="57596"/>
                    </a:cubicBezTo>
                    <a:lnTo>
                      <a:pt x="44341" y="0"/>
                    </a:lnTo>
                    <a:lnTo>
                      <a:pt x="40121" y="2378"/>
                    </a:lnTo>
                    <a:lnTo>
                      <a:pt x="137660" y="59379"/>
                    </a:lnTo>
                    <a:cubicBezTo>
                      <a:pt x="140870" y="61281"/>
                      <a:pt x="140870" y="64253"/>
                      <a:pt x="137660" y="66096"/>
                    </a:cubicBezTo>
                    <a:lnTo>
                      <a:pt x="113885" y="79589"/>
                    </a:lnTo>
                    <a:cubicBezTo>
                      <a:pt x="110241" y="81432"/>
                      <a:pt x="105938" y="81432"/>
                      <a:pt x="102294" y="79589"/>
                    </a:cubicBezTo>
                    <a:lnTo>
                      <a:pt x="4755" y="22706"/>
                    </a:lnTo>
                    <a:lnTo>
                      <a:pt x="0" y="25440"/>
                    </a:lnTo>
                    <a:close/>
                  </a:path>
                </a:pathLst>
              </a:custGeom>
              <a:solidFill>
                <a:srgbClr val="000000">
                  <a:alpha val="20000"/>
                </a:srgbClr>
              </a:solidFill>
              <a:ln w="5944"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CE54E616-E3C3-402A-93C0-B27A23EA8B3A}"/>
                  </a:ext>
                </a:extLst>
              </p:cNvPr>
              <p:cNvSpPr/>
              <p:nvPr/>
            </p:nvSpPr>
            <p:spPr>
              <a:xfrm>
                <a:off x="6608976" y="1492804"/>
                <a:ext cx="147883" cy="259190"/>
              </a:xfrm>
              <a:custGeom>
                <a:avLst/>
                <a:gdLst>
                  <a:gd name="connsiteX0" fmla="*/ 0 w 147883"/>
                  <a:gd name="connsiteY0" fmla="*/ 0 h 259190"/>
                  <a:gd name="connsiteX1" fmla="*/ 476 w 147883"/>
                  <a:gd name="connsiteY1" fmla="*/ 199298 h 259190"/>
                  <a:gd name="connsiteX2" fmla="*/ 99679 w 147883"/>
                  <a:gd name="connsiteY2" fmla="*/ 256895 h 259190"/>
                  <a:gd name="connsiteX3" fmla="*/ 118937 w 147883"/>
                  <a:gd name="connsiteY3" fmla="*/ 256895 h 259190"/>
                  <a:gd name="connsiteX4" fmla="*/ 143901 w 147883"/>
                  <a:gd name="connsiteY4" fmla="*/ 242629 h 259190"/>
                  <a:gd name="connsiteX5" fmla="*/ 147884 w 147883"/>
                  <a:gd name="connsiteY5" fmla="*/ 237042 h 259190"/>
                  <a:gd name="connsiteX6" fmla="*/ 147408 w 147883"/>
                  <a:gd name="connsiteY6" fmla="*/ 37744 h 259190"/>
                  <a:gd name="connsiteX7" fmla="*/ 143426 w 147883"/>
                  <a:gd name="connsiteY7" fmla="*/ 43331 h 259190"/>
                  <a:gd name="connsiteX8" fmla="*/ 118462 w 147883"/>
                  <a:gd name="connsiteY8" fmla="*/ 57596 h 259190"/>
                  <a:gd name="connsiteX9" fmla="*/ 99144 w 147883"/>
                  <a:gd name="connsiteY9" fmla="*/ 57596 h 25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883" h="259190">
                    <a:moveTo>
                      <a:pt x="0" y="0"/>
                    </a:moveTo>
                    <a:lnTo>
                      <a:pt x="476" y="199298"/>
                    </a:lnTo>
                    <a:lnTo>
                      <a:pt x="99679" y="256895"/>
                    </a:lnTo>
                    <a:cubicBezTo>
                      <a:pt x="105733" y="259956"/>
                      <a:pt x="112883" y="259956"/>
                      <a:pt x="118937" y="256895"/>
                    </a:cubicBezTo>
                    <a:lnTo>
                      <a:pt x="143901" y="242629"/>
                    </a:lnTo>
                    <a:cubicBezTo>
                      <a:pt x="146143" y="241626"/>
                      <a:pt x="147667" y="239489"/>
                      <a:pt x="147884" y="237042"/>
                    </a:cubicBezTo>
                    <a:lnTo>
                      <a:pt x="147408" y="37744"/>
                    </a:lnTo>
                    <a:cubicBezTo>
                      <a:pt x="147168" y="40181"/>
                      <a:pt x="145652" y="42308"/>
                      <a:pt x="143426" y="43331"/>
                    </a:cubicBezTo>
                    <a:lnTo>
                      <a:pt x="118462" y="57596"/>
                    </a:lnTo>
                    <a:cubicBezTo>
                      <a:pt x="112393" y="60687"/>
                      <a:pt x="105212" y="60687"/>
                      <a:pt x="99144" y="57596"/>
                    </a:cubicBezTo>
                    <a:close/>
                  </a:path>
                </a:pathLst>
              </a:custGeom>
              <a:solidFill>
                <a:srgbClr val="407BFF"/>
              </a:solidFill>
              <a:ln w="5944"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4F0CCB3C-A4B0-4C37-9B55-12C26DC46BA4}"/>
                  </a:ext>
                </a:extLst>
              </p:cNvPr>
              <p:cNvSpPr/>
              <p:nvPr/>
            </p:nvSpPr>
            <p:spPr>
              <a:xfrm>
                <a:off x="6608976" y="1492804"/>
                <a:ext cx="147883" cy="259190"/>
              </a:xfrm>
              <a:custGeom>
                <a:avLst/>
                <a:gdLst>
                  <a:gd name="connsiteX0" fmla="*/ 0 w 147883"/>
                  <a:gd name="connsiteY0" fmla="*/ 0 h 259190"/>
                  <a:gd name="connsiteX1" fmla="*/ 476 w 147883"/>
                  <a:gd name="connsiteY1" fmla="*/ 199298 h 259190"/>
                  <a:gd name="connsiteX2" fmla="*/ 99679 w 147883"/>
                  <a:gd name="connsiteY2" fmla="*/ 256895 h 259190"/>
                  <a:gd name="connsiteX3" fmla="*/ 118937 w 147883"/>
                  <a:gd name="connsiteY3" fmla="*/ 256895 h 259190"/>
                  <a:gd name="connsiteX4" fmla="*/ 143901 w 147883"/>
                  <a:gd name="connsiteY4" fmla="*/ 242629 h 259190"/>
                  <a:gd name="connsiteX5" fmla="*/ 147884 w 147883"/>
                  <a:gd name="connsiteY5" fmla="*/ 237042 h 259190"/>
                  <a:gd name="connsiteX6" fmla="*/ 147408 w 147883"/>
                  <a:gd name="connsiteY6" fmla="*/ 37744 h 259190"/>
                  <a:gd name="connsiteX7" fmla="*/ 143426 w 147883"/>
                  <a:gd name="connsiteY7" fmla="*/ 43331 h 259190"/>
                  <a:gd name="connsiteX8" fmla="*/ 118462 w 147883"/>
                  <a:gd name="connsiteY8" fmla="*/ 57596 h 259190"/>
                  <a:gd name="connsiteX9" fmla="*/ 99144 w 147883"/>
                  <a:gd name="connsiteY9" fmla="*/ 57596 h 25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883" h="259190">
                    <a:moveTo>
                      <a:pt x="0" y="0"/>
                    </a:moveTo>
                    <a:lnTo>
                      <a:pt x="476" y="199298"/>
                    </a:lnTo>
                    <a:lnTo>
                      <a:pt x="99679" y="256895"/>
                    </a:lnTo>
                    <a:cubicBezTo>
                      <a:pt x="105733" y="259956"/>
                      <a:pt x="112883" y="259956"/>
                      <a:pt x="118937" y="256895"/>
                    </a:cubicBezTo>
                    <a:lnTo>
                      <a:pt x="143901" y="242629"/>
                    </a:lnTo>
                    <a:cubicBezTo>
                      <a:pt x="146143" y="241626"/>
                      <a:pt x="147667" y="239489"/>
                      <a:pt x="147884" y="237042"/>
                    </a:cubicBezTo>
                    <a:lnTo>
                      <a:pt x="147408" y="37744"/>
                    </a:lnTo>
                    <a:cubicBezTo>
                      <a:pt x="147168" y="40181"/>
                      <a:pt x="145652" y="42308"/>
                      <a:pt x="143426" y="43331"/>
                    </a:cubicBezTo>
                    <a:lnTo>
                      <a:pt x="118462" y="57596"/>
                    </a:lnTo>
                    <a:cubicBezTo>
                      <a:pt x="112393" y="60687"/>
                      <a:pt x="105212" y="60687"/>
                      <a:pt x="99144" y="57596"/>
                    </a:cubicBezTo>
                    <a:close/>
                  </a:path>
                </a:pathLst>
              </a:custGeom>
              <a:solidFill>
                <a:srgbClr val="000000">
                  <a:alpha val="30000"/>
                </a:srgbClr>
              </a:solidFill>
              <a:ln w="5944"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7AD8A04E-00D6-4CF8-82FA-82AAA93A51CA}"/>
                  </a:ext>
                </a:extLst>
              </p:cNvPr>
              <p:cNvSpPr/>
              <p:nvPr/>
            </p:nvSpPr>
            <p:spPr>
              <a:xfrm>
                <a:off x="6717749" y="1530607"/>
                <a:ext cx="39110" cy="221413"/>
              </a:xfrm>
              <a:custGeom>
                <a:avLst/>
                <a:gdLst>
                  <a:gd name="connsiteX0" fmla="*/ 0 w 39110"/>
                  <a:gd name="connsiteY0" fmla="*/ 22111 h 221413"/>
                  <a:gd name="connsiteX1" fmla="*/ 9689 w 39110"/>
                  <a:gd name="connsiteY1" fmla="*/ 19853 h 221413"/>
                  <a:gd name="connsiteX2" fmla="*/ 34653 w 39110"/>
                  <a:gd name="connsiteY2" fmla="*/ 5587 h 221413"/>
                  <a:gd name="connsiteX3" fmla="*/ 38635 w 39110"/>
                  <a:gd name="connsiteY3" fmla="*/ 0 h 221413"/>
                  <a:gd name="connsiteX4" fmla="*/ 39111 w 39110"/>
                  <a:gd name="connsiteY4" fmla="*/ 199298 h 221413"/>
                  <a:gd name="connsiteX5" fmla="*/ 35128 w 39110"/>
                  <a:gd name="connsiteY5" fmla="*/ 204886 h 221413"/>
                  <a:gd name="connsiteX6" fmla="*/ 10164 w 39110"/>
                  <a:gd name="connsiteY6" fmla="*/ 219151 h 221413"/>
                  <a:gd name="connsiteX7" fmla="*/ 535 w 39110"/>
                  <a:gd name="connsiteY7" fmla="*/ 221410 h 221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10" h="221413">
                    <a:moveTo>
                      <a:pt x="0" y="22111"/>
                    </a:moveTo>
                    <a:cubicBezTo>
                      <a:pt x="3372" y="22226"/>
                      <a:pt x="6715" y="21446"/>
                      <a:pt x="9689" y="19853"/>
                    </a:cubicBezTo>
                    <a:lnTo>
                      <a:pt x="34653" y="5587"/>
                    </a:lnTo>
                    <a:cubicBezTo>
                      <a:pt x="36879" y="4564"/>
                      <a:pt x="38394" y="2438"/>
                      <a:pt x="38635" y="0"/>
                    </a:cubicBezTo>
                    <a:lnTo>
                      <a:pt x="39111" y="199298"/>
                    </a:lnTo>
                    <a:cubicBezTo>
                      <a:pt x="38894" y="201745"/>
                      <a:pt x="37370" y="203883"/>
                      <a:pt x="35128" y="204886"/>
                    </a:cubicBezTo>
                    <a:lnTo>
                      <a:pt x="10164" y="219151"/>
                    </a:lnTo>
                    <a:cubicBezTo>
                      <a:pt x="7194" y="220697"/>
                      <a:pt x="3883" y="221473"/>
                      <a:pt x="535" y="221410"/>
                    </a:cubicBezTo>
                    <a:close/>
                  </a:path>
                </a:pathLst>
              </a:custGeom>
              <a:solidFill>
                <a:srgbClr val="407BFF"/>
              </a:solidFill>
              <a:ln w="5944"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4094EB2C-0128-47F2-9668-E7BC5C1AC49D}"/>
                  </a:ext>
                </a:extLst>
              </p:cNvPr>
              <p:cNvSpPr/>
              <p:nvPr/>
            </p:nvSpPr>
            <p:spPr>
              <a:xfrm>
                <a:off x="6717749" y="1530607"/>
                <a:ext cx="39110" cy="221413"/>
              </a:xfrm>
              <a:custGeom>
                <a:avLst/>
                <a:gdLst>
                  <a:gd name="connsiteX0" fmla="*/ 0 w 39110"/>
                  <a:gd name="connsiteY0" fmla="*/ 22111 h 221413"/>
                  <a:gd name="connsiteX1" fmla="*/ 9689 w 39110"/>
                  <a:gd name="connsiteY1" fmla="*/ 19853 h 221413"/>
                  <a:gd name="connsiteX2" fmla="*/ 34653 w 39110"/>
                  <a:gd name="connsiteY2" fmla="*/ 5587 h 221413"/>
                  <a:gd name="connsiteX3" fmla="*/ 38635 w 39110"/>
                  <a:gd name="connsiteY3" fmla="*/ 0 h 221413"/>
                  <a:gd name="connsiteX4" fmla="*/ 39111 w 39110"/>
                  <a:gd name="connsiteY4" fmla="*/ 199298 h 221413"/>
                  <a:gd name="connsiteX5" fmla="*/ 35128 w 39110"/>
                  <a:gd name="connsiteY5" fmla="*/ 204886 h 221413"/>
                  <a:gd name="connsiteX6" fmla="*/ 10164 w 39110"/>
                  <a:gd name="connsiteY6" fmla="*/ 219151 h 221413"/>
                  <a:gd name="connsiteX7" fmla="*/ 535 w 39110"/>
                  <a:gd name="connsiteY7" fmla="*/ 221410 h 221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10" h="221413">
                    <a:moveTo>
                      <a:pt x="0" y="22111"/>
                    </a:moveTo>
                    <a:cubicBezTo>
                      <a:pt x="3372" y="22226"/>
                      <a:pt x="6715" y="21446"/>
                      <a:pt x="9689" y="19853"/>
                    </a:cubicBezTo>
                    <a:lnTo>
                      <a:pt x="34653" y="5587"/>
                    </a:lnTo>
                    <a:cubicBezTo>
                      <a:pt x="36879" y="4564"/>
                      <a:pt x="38394" y="2438"/>
                      <a:pt x="38635" y="0"/>
                    </a:cubicBezTo>
                    <a:lnTo>
                      <a:pt x="39111" y="199298"/>
                    </a:lnTo>
                    <a:cubicBezTo>
                      <a:pt x="38894" y="201745"/>
                      <a:pt x="37370" y="203883"/>
                      <a:pt x="35128" y="204886"/>
                    </a:cubicBezTo>
                    <a:lnTo>
                      <a:pt x="10164" y="219151"/>
                    </a:lnTo>
                    <a:cubicBezTo>
                      <a:pt x="7194" y="220697"/>
                      <a:pt x="3883" y="221473"/>
                      <a:pt x="535" y="221410"/>
                    </a:cubicBezTo>
                    <a:close/>
                  </a:path>
                </a:pathLst>
              </a:custGeom>
              <a:solidFill>
                <a:srgbClr val="000000">
                  <a:alpha val="10000"/>
                </a:srgbClr>
              </a:solidFill>
              <a:ln w="5944"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4FF94E76-2F74-4B7C-9CC2-4C528474F0FD}"/>
                  </a:ext>
                </a:extLst>
              </p:cNvPr>
              <p:cNvSpPr/>
              <p:nvPr/>
            </p:nvSpPr>
            <p:spPr>
              <a:xfrm>
                <a:off x="6717749" y="1557414"/>
                <a:ext cx="38694" cy="30016"/>
              </a:xfrm>
              <a:custGeom>
                <a:avLst/>
                <a:gdLst>
                  <a:gd name="connsiteX0" fmla="*/ 0 w 38694"/>
                  <a:gd name="connsiteY0" fmla="*/ 21874 h 30016"/>
                  <a:gd name="connsiteX1" fmla="*/ 0 w 38694"/>
                  <a:gd name="connsiteY1" fmla="*/ 30017 h 30016"/>
                  <a:gd name="connsiteX2" fmla="*/ 38695 w 38694"/>
                  <a:gd name="connsiteY2" fmla="*/ 7905 h 30016"/>
                  <a:gd name="connsiteX3" fmla="*/ 38695 w 38694"/>
                  <a:gd name="connsiteY3" fmla="*/ 0 h 30016"/>
                  <a:gd name="connsiteX4" fmla="*/ 0 w 38694"/>
                  <a:gd name="connsiteY4" fmla="*/ 21873 h 3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94" h="30016">
                    <a:moveTo>
                      <a:pt x="0" y="21874"/>
                    </a:moveTo>
                    <a:lnTo>
                      <a:pt x="0" y="30017"/>
                    </a:lnTo>
                    <a:cubicBezTo>
                      <a:pt x="14569" y="26058"/>
                      <a:pt x="27887" y="18447"/>
                      <a:pt x="38695" y="7905"/>
                    </a:cubicBezTo>
                    <a:lnTo>
                      <a:pt x="38695" y="0"/>
                    </a:lnTo>
                    <a:cubicBezTo>
                      <a:pt x="27861" y="10456"/>
                      <a:pt x="14545" y="17983"/>
                      <a:pt x="0" y="21873"/>
                    </a:cubicBezTo>
                    <a:close/>
                  </a:path>
                </a:pathLst>
              </a:custGeom>
              <a:solidFill>
                <a:srgbClr val="455A64"/>
              </a:solidFill>
              <a:ln w="5944"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4D371BB8-6EE9-4A57-9ADC-9FAF2A2EED42}"/>
                  </a:ext>
                </a:extLst>
              </p:cNvPr>
              <p:cNvSpPr/>
              <p:nvPr/>
            </p:nvSpPr>
            <p:spPr>
              <a:xfrm>
                <a:off x="6718106" y="1691924"/>
                <a:ext cx="38694" cy="30016"/>
              </a:xfrm>
              <a:custGeom>
                <a:avLst/>
                <a:gdLst>
                  <a:gd name="connsiteX0" fmla="*/ 0 w 38694"/>
                  <a:gd name="connsiteY0" fmla="*/ 22111 h 30016"/>
                  <a:gd name="connsiteX1" fmla="*/ 0 w 38694"/>
                  <a:gd name="connsiteY1" fmla="*/ 30017 h 30016"/>
                  <a:gd name="connsiteX2" fmla="*/ 38695 w 38694"/>
                  <a:gd name="connsiteY2" fmla="*/ 7905 h 30016"/>
                  <a:gd name="connsiteX3" fmla="*/ 38695 w 38694"/>
                  <a:gd name="connsiteY3" fmla="*/ 0 h 30016"/>
                  <a:gd name="connsiteX4" fmla="*/ 0 w 38694"/>
                  <a:gd name="connsiteY4" fmla="*/ 22111 h 3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94" h="30016">
                    <a:moveTo>
                      <a:pt x="0" y="22111"/>
                    </a:moveTo>
                    <a:lnTo>
                      <a:pt x="0" y="30017"/>
                    </a:lnTo>
                    <a:cubicBezTo>
                      <a:pt x="14569" y="26058"/>
                      <a:pt x="27887" y="18447"/>
                      <a:pt x="38695" y="7905"/>
                    </a:cubicBezTo>
                    <a:lnTo>
                      <a:pt x="38695" y="0"/>
                    </a:lnTo>
                    <a:cubicBezTo>
                      <a:pt x="27887" y="10542"/>
                      <a:pt x="14569" y="18152"/>
                      <a:pt x="0" y="22111"/>
                    </a:cubicBezTo>
                    <a:close/>
                  </a:path>
                </a:pathLst>
              </a:custGeom>
              <a:solidFill>
                <a:srgbClr val="455A64"/>
              </a:solidFill>
              <a:ln w="5944" cap="flat">
                <a:noFill/>
                <a:prstDash val="solid"/>
                <a:miter/>
              </a:ln>
            </p:spPr>
            <p:txBody>
              <a:bodyPr rtlCol="0" anchor="ctr"/>
              <a:lstStyle/>
              <a:p>
                <a:endParaRPr lang="en-US"/>
              </a:p>
            </p:txBody>
          </p:sp>
        </p:grpSp>
        <p:grpSp>
          <p:nvGrpSpPr>
            <p:cNvPr id="699" name="Graphic 6">
              <a:extLst>
                <a:ext uri="{FF2B5EF4-FFF2-40B4-BE49-F238E27FC236}">
                  <a16:creationId xmlns:a16="http://schemas.microsoft.com/office/drawing/2014/main" id="{47F4832C-20C7-4F2F-9336-4B6C7CCEAC03}"/>
                </a:ext>
              </a:extLst>
            </p:cNvPr>
            <p:cNvGrpSpPr/>
            <p:nvPr/>
          </p:nvGrpSpPr>
          <p:grpSpPr>
            <a:xfrm>
              <a:off x="6561247" y="1533936"/>
              <a:ext cx="156383" cy="246998"/>
              <a:chOff x="6561247" y="1533936"/>
              <a:chExt cx="156383" cy="246998"/>
            </a:xfrm>
          </p:grpSpPr>
          <p:sp>
            <p:nvSpPr>
              <p:cNvPr id="700" name="Freeform: Shape 699">
                <a:extLst>
                  <a:ext uri="{FF2B5EF4-FFF2-40B4-BE49-F238E27FC236}">
                    <a16:creationId xmlns:a16="http://schemas.microsoft.com/office/drawing/2014/main" id="{5609F805-E17D-43FF-BA6F-0E0028DAAD87}"/>
                  </a:ext>
                </a:extLst>
              </p:cNvPr>
              <p:cNvSpPr/>
              <p:nvPr/>
            </p:nvSpPr>
            <p:spPr>
              <a:xfrm>
                <a:off x="6595008" y="1535600"/>
                <a:ext cx="119055" cy="230919"/>
              </a:xfrm>
              <a:custGeom>
                <a:avLst/>
                <a:gdLst>
                  <a:gd name="connsiteX0" fmla="*/ 21695 w 119055"/>
                  <a:gd name="connsiteY0" fmla="*/ 0 h 230919"/>
                  <a:gd name="connsiteX1" fmla="*/ 119056 w 119055"/>
                  <a:gd name="connsiteY1" fmla="*/ 56883 h 230919"/>
                  <a:gd name="connsiteX2" fmla="*/ 97420 w 119055"/>
                  <a:gd name="connsiteY2" fmla="*/ 230920 h 230919"/>
                  <a:gd name="connsiteX3" fmla="*/ 0 w 119055"/>
                  <a:gd name="connsiteY3" fmla="*/ 173978 h 230919"/>
                  <a:gd name="connsiteX4" fmla="*/ 21695 w 119055"/>
                  <a:gd name="connsiteY4" fmla="*/ 0 h 230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55" h="230919">
                    <a:moveTo>
                      <a:pt x="21695" y="0"/>
                    </a:moveTo>
                    <a:lnTo>
                      <a:pt x="119056" y="56883"/>
                    </a:lnTo>
                    <a:lnTo>
                      <a:pt x="97420" y="230920"/>
                    </a:lnTo>
                    <a:lnTo>
                      <a:pt x="0" y="173978"/>
                    </a:lnTo>
                    <a:lnTo>
                      <a:pt x="21695" y="0"/>
                    </a:lnTo>
                    <a:close/>
                  </a:path>
                </a:pathLst>
              </a:custGeom>
              <a:solidFill>
                <a:srgbClr val="000000"/>
              </a:solidFill>
              <a:ln w="5944"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B772EA38-6D2A-42C2-870F-540E1192A5C9}"/>
                  </a:ext>
                </a:extLst>
              </p:cNvPr>
              <p:cNvSpPr/>
              <p:nvPr/>
            </p:nvSpPr>
            <p:spPr>
              <a:xfrm>
                <a:off x="6591739" y="1540533"/>
                <a:ext cx="118639" cy="64728"/>
              </a:xfrm>
              <a:custGeom>
                <a:avLst/>
                <a:gdLst>
                  <a:gd name="connsiteX0" fmla="*/ 118640 w 118639"/>
                  <a:gd name="connsiteY0" fmla="*/ 54743 h 64728"/>
                  <a:gd name="connsiteX1" fmla="*/ 24370 w 118639"/>
                  <a:gd name="connsiteY1" fmla="*/ 0 h 64728"/>
                  <a:gd name="connsiteX2" fmla="*/ 0 w 118639"/>
                  <a:gd name="connsiteY2" fmla="*/ 10164 h 64728"/>
                  <a:gd name="connsiteX3" fmla="*/ 93438 w 118639"/>
                  <a:gd name="connsiteY3" fmla="*/ 64729 h 64728"/>
                  <a:gd name="connsiteX4" fmla="*/ 118640 w 118639"/>
                  <a:gd name="connsiteY4" fmla="*/ 54743 h 64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39" h="64728">
                    <a:moveTo>
                      <a:pt x="118640" y="54743"/>
                    </a:moveTo>
                    <a:lnTo>
                      <a:pt x="24370" y="0"/>
                    </a:lnTo>
                    <a:cubicBezTo>
                      <a:pt x="17338" y="5568"/>
                      <a:pt x="8905" y="9086"/>
                      <a:pt x="0" y="10164"/>
                    </a:cubicBezTo>
                    <a:lnTo>
                      <a:pt x="93438" y="64729"/>
                    </a:lnTo>
                    <a:cubicBezTo>
                      <a:pt x="102198" y="62390"/>
                      <a:pt x="110655" y="59039"/>
                      <a:pt x="118640" y="54743"/>
                    </a:cubicBezTo>
                    <a:close/>
                  </a:path>
                </a:pathLst>
              </a:custGeom>
              <a:solidFill>
                <a:srgbClr val="F5F5F5"/>
              </a:solidFill>
              <a:ln w="5944"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B9485135-6FE1-49CA-A1EC-C536F494D0FE}"/>
                  </a:ext>
                </a:extLst>
              </p:cNvPr>
              <p:cNvSpPr/>
              <p:nvPr/>
            </p:nvSpPr>
            <p:spPr>
              <a:xfrm>
                <a:off x="6582348" y="1533936"/>
                <a:ext cx="134864" cy="73011"/>
              </a:xfrm>
              <a:custGeom>
                <a:avLst/>
                <a:gdLst>
                  <a:gd name="connsiteX0" fmla="*/ 93200 w 134864"/>
                  <a:gd name="connsiteY0" fmla="*/ 70554 h 73011"/>
                  <a:gd name="connsiteX1" fmla="*/ 112518 w 134864"/>
                  <a:gd name="connsiteY1" fmla="*/ 71327 h 73011"/>
                  <a:gd name="connsiteX2" fmla="*/ 130349 w 134864"/>
                  <a:gd name="connsiteY2" fmla="*/ 63421 h 73011"/>
                  <a:gd name="connsiteX3" fmla="*/ 131538 w 134864"/>
                  <a:gd name="connsiteY3" fmla="*/ 53673 h 73011"/>
                  <a:gd name="connsiteX4" fmla="*/ 38814 w 134864"/>
                  <a:gd name="connsiteY4" fmla="*/ 0 h 73011"/>
                  <a:gd name="connsiteX5" fmla="*/ 34356 w 134864"/>
                  <a:gd name="connsiteY5" fmla="*/ 1961 h 73011"/>
                  <a:gd name="connsiteX6" fmla="*/ 125713 w 134864"/>
                  <a:gd name="connsiteY6" fmla="*/ 55456 h 73011"/>
                  <a:gd name="connsiteX7" fmla="*/ 125000 w 134864"/>
                  <a:gd name="connsiteY7" fmla="*/ 61400 h 73011"/>
                  <a:gd name="connsiteX8" fmla="*/ 108238 w 134864"/>
                  <a:gd name="connsiteY8" fmla="*/ 68652 h 73011"/>
                  <a:gd name="connsiteX9" fmla="*/ 96350 w 134864"/>
                  <a:gd name="connsiteY9" fmla="*/ 68176 h 73011"/>
                  <a:gd name="connsiteX10" fmla="*/ 5052 w 134864"/>
                  <a:gd name="connsiteY10" fmla="*/ 14681 h 73011"/>
                  <a:gd name="connsiteX11" fmla="*/ 0 w 134864"/>
                  <a:gd name="connsiteY11" fmla="*/ 16881 h 7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864" h="73011">
                    <a:moveTo>
                      <a:pt x="93200" y="70554"/>
                    </a:moveTo>
                    <a:cubicBezTo>
                      <a:pt x="99239" y="73536"/>
                      <a:pt x="106260" y="73817"/>
                      <a:pt x="112518" y="71327"/>
                    </a:cubicBezTo>
                    <a:lnTo>
                      <a:pt x="130349" y="63421"/>
                    </a:lnTo>
                    <a:cubicBezTo>
                      <a:pt x="135996" y="60925"/>
                      <a:pt x="136293" y="56586"/>
                      <a:pt x="131538" y="53673"/>
                    </a:cubicBezTo>
                    <a:lnTo>
                      <a:pt x="38814" y="0"/>
                    </a:lnTo>
                    <a:lnTo>
                      <a:pt x="34356" y="1961"/>
                    </a:lnTo>
                    <a:lnTo>
                      <a:pt x="125713" y="55456"/>
                    </a:lnTo>
                    <a:cubicBezTo>
                      <a:pt x="128685" y="57180"/>
                      <a:pt x="128388" y="59795"/>
                      <a:pt x="125000" y="61400"/>
                    </a:cubicBezTo>
                    <a:lnTo>
                      <a:pt x="108238" y="68652"/>
                    </a:lnTo>
                    <a:cubicBezTo>
                      <a:pt x="104395" y="70232"/>
                      <a:pt x="100055" y="70059"/>
                      <a:pt x="96350" y="68176"/>
                    </a:cubicBezTo>
                    <a:lnTo>
                      <a:pt x="5052" y="14681"/>
                    </a:lnTo>
                    <a:lnTo>
                      <a:pt x="0" y="16881"/>
                    </a:lnTo>
                    <a:close/>
                  </a:path>
                </a:pathLst>
              </a:custGeom>
              <a:solidFill>
                <a:srgbClr val="263238"/>
              </a:solidFill>
              <a:ln w="5944"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09635957-1F0C-47AC-A35E-E1A7E38901A2}"/>
                  </a:ext>
                </a:extLst>
              </p:cNvPr>
              <p:cNvSpPr/>
              <p:nvPr/>
            </p:nvSpPr>
            <p:spPr>
              <a:xfrm>
                <a:off x="6561247" y="1550519"/>
                <a:ext cx="156383" cy="230396"/>
              </a:xfrm>
              <a:custGeom>
                <a:avLst/>
                <a:gdLst>
                  <a:gd name="connsiteX0" fmla="*/ 21695 w 156383"/>
                  <a:gd name="connsiteY0" fmla="*/ 0 h 230396"/>
                  <a:gd name="connsiteX1" fmla="*/ 0 w 156383"/>
                  <a:gd name="connsiteY1" fmla="*/ 174037 h 230396"/>
                  <a:gd name="connsiteX2" fmla="*/ 92903 w 156383"/>
                  <a:gd name="connsiteY2" fmla="*/ 228007 h 230396"/>
                  <a:gd name="connsiteX3" fmla="*/ 112280 w 156383"/>
                  <a:gd name="connsiteY3" fmla="*/ 228721 h 230396"/>
                  <a:gd name="connsiteX4" fmla="*/ 130112 w 156383"/>
                  <a:gd name="connsiteY4" fmla="*/ 220875 h 230396"/>
                  <a:gd name="connsiteX5" fmla="*/ 134688 w 156383"/>
                  <a:gd name="connsiteY5" fmla="*/ 216120 h 230396"/>
                  <a:gd name="connsiteX6" fmla="*/ 156384 w 156383"/>
                  <a:gd name="connsiteY6" fmla="*/ 42142 h 230396"/>
                  <a:gd name="connsiteX7" fmla="*/ 151747 w 156383"/>
                  <a:gd name="connsiteY7" fmla="*/ 46838 h 230396"/>
                  <a:gd name="connsiteX8" fmla="*/ 133916 w 156383"/>
                  <a:gd name="connsiteY8" fmla="*/ 54743 h 230396"/>
                  <a:gd name="connsiteX9" fmla="*/ 114598 w 156383"/>
                  <a:gd name="connsiteY9" fmla="*/ 53970 h 230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83" h="230396">
                    <a:moveTo>
                      <a:pt x="21695" y="0"/>
                    </a:moveTo>
                    <a:lnTo>
                      <a:pt x="0" y="174037"/>
                    </a:lnTo>
                    <a:lnTo>
                      <a:pt x="92903" y="228007"/>
                    </a:lnTo>
                    <a:cubicBezTo>
                      <a:pt x="98984" y="230922"/>
                      <a:pt x="106002" y="231181"/>
                      <a:pt x="112280" y="228721"/>
                    </a:cubicBezTo>
                    <a:lnTo>
                      <a:pt x="130112" y="220875"/>
                    </a:lnTo>
                    <a:cubicBezTo>
                      <a:pt x="132905" y="219627"/>
                      <a:pt x="134451" y="217903"/>
                      <a:pt x="134688" y="216120"/>
                    </a:cubicBezTo>
                    <a:lnTo>
                      <a:pt x="156384" y="42142"/>
                    </a:lnTo>
                    <a:cubicBezTo>
                      <a:pt x="156384" y="43866"/>
                      <a:pt x="154600" y="45590"/>
                      <a:pt x="151747" y="46838"/>
                    </a:cubicBezTo>
                    <a:lnTo>
                      <a:pt x="133916" y="54743"/>
                    </a:lnTo>
                    <a:cubicBezTo>
                      <a:pt x="127658" y="57233"/>
                      <a:pt x="120637" y="56953"/>
                      <a:pt x="114598" y="53970"/>
                    </a:cubicBezTo>
                    <a:close/>
                  </a:path>
                </a:pathLst>
              </a:custGeom>
              <a:solidFill>
                <a:srgbClr val="37474F"/>
              </a:solidFill>
              <a:ln w="5944"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6B060B27-F7F5-4B6A-AB74-2E49984784E1}"/>
                  </a:ext>
                </a:extLst>
              </p:cNvPr>
              <p:cNvSpPr/>
              <p:nvPr/>
            </p:nvSpPr>
            <p:spPr>
              <a:xfrm>
                <a:off x="6663541" y="1592661"/>
                <a:ext cx="53792" cy="188272"/>
              </a:xfrm>
              <a:custGeom>
                <a:avLst/>
                <a:gdLst>
                  <a:gd name="connsiteX0" fmla="*/ 21398 w 53792"/>
                  <a:gd name="connsiteY0" fmla="*/ 14265 h 188272"/>
                  <a:gd name="connsiteX1" fmla="*/ 31324 w 53792"/>
                  <a:gd name="connsiteY1" fmla="*/ 12601 h 188272"/>
                  <a:gd name="connsiteX2" fmla="*/ 49156 w 53792"/>
                  <a:gd name="connsiteY2" fmla="*/ 4696 h 188272"/>
                  <a:gd name="connsiteX3" fmla="*/ 53792 w 53792"/>
                  <a:gd name="connsiteY3" fmla="*/ 0 h 188272"/>
                  <a:gd name="connsiteX4" fmla="*/ 32335 w 53792"/>
                  <a:gd name="connsiteY4" fmla="*/ 173977 h 188272"/>
                  <a:gd name="connsiteX5" fmla="*/ 27758 w 53792"/>
                  <a:gd name="connsiteY5" fmla="*/ 178733 h 188272"/>
                  <a:gd name="connsiteX6" fmla="*/ 9926 w 53792"/>
                  <a:gd name="connsiteY6" fmla="*/ 186579 h 188272"/>
                  <a:gd name="connsiteX7" fmla="*/ 0 w 53792"/>
                  <a:gd name="connsiteY7" fmla="*/ 188243 h 1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792" h="188272">
                    <a:moveTo>
                      <a:pt x="21398" y="14265"/>
                    </a:moveTo>
                    <a:cubicBezTo>
                      <a:pt x="24788" y="14437"/>
                      <a:pt x="28175" y="13869"/>
                      <a:pt x="31324" y="12601"/>
                    </a:cubicBezTo>
                    <a:lnTo>
                      <a:pt x="49156" y="4696"/>
                    </a:lnTo>
                    <a:cubicBezTo>
                      <a:pt x="52009" y="3447"/>
                      <a:pt x="53554" y="1724"/>
                      <a:pt x="53792" y="0"/>
                    </a:cubicBezTo>
                    <a:lnTo>
                      <a:pt x="32335" y="173977"/>
                    </a:lnTo>
                    <a:cubicBezTo>
                      <a:pt x="32335" y="175761"/>
                      <a:pt x="30552" y="177484"/>
                      <a:pt x="27758" y="178733"/>
                    </a:cubicBezTo>
                    <a:lnTo>
                      <a:pt x="9926" y="186579"/>
                    </a:lnTo>
                    <a:cubicBezTo>
                      <a:pt x="6777" y="187846"/>
                      <a:pt x="3390" y="188414"/>
                      <a:pt x="0" y="188243"/>
                    </a:cubicBezTo>
                    <a:close/>
                  </a:path>
                </a:pathLst>
              </a:custGeom>
              <a:solidFill>
                <a:srgbClr val="455A64"/>
              </a:solidFill>
              <a:ln w="5944" cap="flat">
                <a:noFill/>
                <a:prstDash val="solid"/>
                <a:miter/>
              </a:ln>
            </p:spPr>
            <p:txBody>
              <a:bodyPr rtlCol="0" anchor="ctr"/>
              <a:lstStyle/>
              <a:p>
                <a:endParaRPr lang="en-US"/>
              </a:p>
            </p:txBody>
          </p:sp>
        </p:grpSp>
        <p:grpSp>
          <p:nvGrpSpPr>
            <p:cNvPr id="705" name="Graphic 6">
              <a:extLst>
                <a:ext uri="{FF2B5EF4-FFF2-40B4-BE49-F238E27FC236}">
                  <a16:creationId xmlns:a16="http://schemas.microsoft.com/office/drawing/2014/main" id="{5183E457-92A6-4432-BFD4-F54C96DB1EA6}"/>
                </a:ext>
              </a:extLst>
            </p:cNvPr>
            <p:cNvGrpSpPr/>
            <p:nvPr/>
          </p:nvGrpSpPr>
          <p:grpSpPr>
            <a:xfrm>
              <a:off x="6527723" y="1575543"/>
              <a:ext cx="145149" cy="229466"/>
              <a:chOff x="6527723" y="1575543"/>
              <a:chExt cx="145149" cy="229466"/>
            </a:xfrm>
          </p:grpSpPr>
          <p:sp>
            <p:nvSpPr>
              <p:cNvPr id="706" name="Freeform: Shape 705">
                <a:extLst>
                  <a:ext uri="{FF2B5EF4-FFF2-40B4-BE49-F238E27FC236}">
                    <a16:creationId xmlns:a16="http://schemas.microsoft.com/office/drawing/2014/main" id="{6E91D831-D1AC-46E2-9BCA-92B7F98ABF6C}"/>
                  </a:ext>
                </a:extLst>
              </p:cNvPr>
              <p:cNvSpPr/>
              <p:nvPr/>
            </p:nvSpPr>
            <p:spPr>
              <a:xfrm>
                <a:off x="6559345" y="1577564"/>
                <a:ext cx="110318" cy="214098"/>
              </a:xfrm>
              <a:custGeom>
                <a:avLst/>
                <a:gdLst>
                  <a:gd name="connsiteX0" fmla="*/ 20090 w 110318"/>
                  <a:gd name="connsiteY0" fmla="*/ 0 h 214098"/>
                  <a:gd name="connsiteX1" fmla="*/ 110318 w 110318"/>
                  <a:gd name="connsiteY1" fmla="*/ 52782 h 214098"/>
                  <a:gd name="connsiteX2" fmla="*/ 90288 w 110318"/>
                  <a:gd name="connsiteY2" fmla="*/ 214099 h 214098"/>
                  <a:gd name="connsiteX3" fmla="*/ 0 w 110318"/>
                  <a:gd name="connsiteY3" fmla="*/ 161317 h 214098"/>
                  <a:gd name="connsiteX4" fmla="*/ 20090 w 110318"/>
                  <a:gd name="connsiteY4" fmla="*/ 0 h 21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18" h="214098">
                    <a:moveTo>
                      <a:pt x="20090" y="0"/>
                    </a:moveTo>
                    <a:lnTo>
                      <a:pt x="110318" y="52782"/>
                    </a:lnTo>
                    <a:lnTo>
                      <a:pt x="90288" y="214099"/>
                    </a:lnTo>
                    <a:lnTo>
                      <a:pt x="0" y="161317"/>
                    </a:lnTo>
                    <a:lnTo>
                      <a:pt x="20090" y="0"/>
                    </a:lnTo>
                    <a:close/>
                  </a:path>
                </a:pathLst>
              </a:custGeom>
              <a:solidFill>
                <a:srgbClr val="407BFF"/>
              </a:solidFill>
              <a:ln w="5944"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C68A047E-9573-4D0F-8FAF-AB3C27C75C8F}"/>
                  </a:ext>
                </a:extLst>
              </p:cNvPr>
              <p:cNvSpPr/>
              <p:nvPr/>
            </p:nvSpPr>
            <p:spPr>
              <a:xfrm>
                <a:off x="6559345" y="1577564"/>
                <a:ext cx="110318" cy="214098"/>
              </a:xfrm>
              <a:custGeom>
                <a:avLst/>
                <a:gdLst>
                  <a:gd name="connsiteX0" fmla="*/ 20090 w 110318"/>
                  <a:gd name="connsiteY0" fmla="*/ 0 h 214098"/>
                  <a:gd name="connsiteX1" fmla="*/ 110318 w 110318"/>
                  <a:gd name="connsiteY1" fmla="*/ 52782 h 214098"/>
                  <a:gd name="connsiteX2" fmla="*/ 90288 w 110318"/>
                  <a:gd name="connsiteY2" fmla="*/ 214099 h 214098"/>
                  <a:gd name="connsiteX3" fmla="*/ 0 w 110318"/>
                  <a:gd name="connsiteY3" fmla="*/ 161317 h 214098"/>
                  <a:gd name="connsiteX4" fmla="*/ 20090 w 110318"/>
                  <a:gd name="connsiteY4" fmla="*/ 0 h 21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18" h="214098">
                    <a:moveTo>
                      <a:pt x="20090" y="0"/>
                    </a:moveTo>
                    <a:lnTo>
                      <a:pt x="110318" y="52782"/>
                    </a:lnTo>
                    <a:lnTo>
                      <a:pt x="90288" y="214099"/>
                    </a:lnTo>
                    <a:lnTo>
                      <a:pt x="0" y="161317"/>
                    </a:lnTo>
                    <a:lnTo>
                      <a:pt x="20090" y="0"/>
                    </a:lnTo>
                    <a:close/>
                  </a:path>
                </a:pathLst>
              </a:custGeom>
              <a:solidFill>
                <a:srgbClr val="000000">
                  <a:alpha val="35000"/>
                </a:srgbClr>
              </a:solidFill>
              <a:ln w="5944"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9CBBF036-882B-4326-AE7B-D88C732BC9EB}"/>
                  </a:ext>
                </a:extLst>
              </p:cNvPr>
              <p:cNvSpPr/>
              <p:nvPr/>
            </p:nvSpPr>
            <p:spPr>
              <a:xfrm>
                <a:off x="6556135" y="1582140"/>
                <a:ext cx="110021" cy="59914"/>
              </a:xfrm>
              <a:custGeom>
                <a:avLst/>
                <a:gdLst>
                  <a:gd name="connsiteX0" fmla="*/ 110021 w 110021"/>
                  <a:gd name="connsiteY0" fmla="*/ 50761 h 59914"/>
                  <a:gd name="connsiteX1" fmla="*/ 22587 w 110021"/>
                  <a:gd name="connsiteY1" fmla="*/ 0 h 59914"/>
                  <a:gd name="connsiteX2" fmla="*/ 0 w 110021"/>
                  <a:gd name="connsiteY2" fmla="*/ 9391 h 59914"/>
                  <a:gd name="connsiteX3" fmla="*/ 86662 w 110021"/>
                  <a:gd name="connsiteY3" fmla="*/ 59914 h 59914"/>
                  <a:gd name="connsiteX4" fmla="*/ 110021 w 110021"/>
                  <a:gd name="connsiteY4" fmla="*/ 50761 h 5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21" h="59914">
                    <a:moveTo>
                      <a:pt x="110021" y="50761"/>
                    </a:moveTo>
                    <a:lnTo>
                      <a:pt x="22587" y="0"/>
                    </a:lnTo>
                    <a:cubicBezTo>
                      <a:pt x="16066" y="5151"/>
                      <a:pt x="8250" y="8401"/>
                      <a:pt x="0" y="9391"/>
                    </a:cubicBezTo>
                    <a:lnTo>
                      <a:pt x="86662" y="59914"/>
                    </a:lnTo>
                    <a:cubicBezTo>
                      <a:pt x="94784" y="57801"/>
                      <a:pt x="102626" y="54729"/>
                      <a:pt x="110021" y="50761"/>
                    </a:cubicBezTo>
                    <a:close/>
                  </a:path>
                </a:pathLst>
              </a:custGeom>
              <a:solidFill>
                <a:srgbClr val="FFFFFF"/>
              </a:solidFill>
              <a:ln w="5944"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BAC385B3-CF3F-448B-B66C-323843186A04}"/>
                  </a:ext>
                </a:extLst>
              </p:cNvPr>
              <p:cNvSpPr/>
              <p:nvPr/>
            </p:nvSpPr>
            <p:spPr>
              <a:xfrm>
                <a:off x="6547814" y="1575543"/>
                <a:ext cx="125024" cy="68111"/>
              </a:xfrm>
              <a:custGeom>
                <a:avLst/>
                <a:gdLst>
                  <a:gd name="connsiteX0" fmla="*/ 86127 w 125024"/>
                  <a:gd name="connsiteY0" fmla="*/ 65918 h 68111"/>
                  <a:gd name="connsiteX1" fmla="*/ 103959 w 125024"/>
                  <a:gd name="connsiteY1" fmla="*/ 66571 h 68111"/>
                  <a:gd name="connsiteX2" fmla="*/ 120661 w 125024"/>
                  <a:gd name="connsiteY2" fmla="*/ 59261 h 68111"/>
                  <a:gd name="connsiteX3" fmla="*/ 121790 w 125024"/>
                  <a:gd name="connsiteY3" fmla="*/ 50226 h 68111"/>
                  <a:gd name="connsiteX4" fmla="*/ 35723 w 125024"/>
                  <a:gd name="connsiteY4" fmla="*/ 0 h 68111"/>
                  <a:gd name="connsiteX5" fmla="*/ 31622 w 125024"/>
                  <a:gd name="connsiteY5" fmla="*/ 1843 h 68111"/>
                  <a:gd name="connsiteX6" fmla="*/ 116322 w 125024"/>
                  <a:gd name="connsiteY6" fmla="*/ 51355 h 68111"/>
                  <a:gd name="connsiteX7" fmla="*/ 115609 w 125024"/>
                  <a:gd name="connsiteY7" fmla="*/ 56764 h 68111"/>
                  <a:gd name="connsiteX8" fmla="*/ 100095 w 125024"/>
                  <a:gd name="connsiteY8" fmla="*/ 63481 h 68111"/>
                  <a:gd name="connsiteX9" fmla="*/ 89337 w 125024"/>
                  <a:gd name="connsiteY9" fmla="*/ 63065 h 68111"/>
                  <a:gd name="connsiteX10" fmla="*/ 4696 w 125024"/>
                  <a:gd name="connsiteY10" fmla="*/ 13611 h 68111"/>
                  <a:gd name="connsiteX11" fmla="*/ 0 w 125024"/>
                  <a:gd name="connsiteY11" fmla="*/ 15692 h 6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024" h="68111">
                    <a:moveTo>
                      <a:pt x="86127" y="65918"/>
                    </a:moveTo>
                    <a:cubicBezTo>
                      <a:pt x="91724" y="68595"/>
                      <a:pt x="98180" y="68832"/>
                      <a:pt x="103959" y="66571"/>
                    </a:cubicBezTo>
                    <a:lnTo>
                      <a:pt x="120661" y="59261"/>
                    </a:lnTo>
                    <a:cubicBezTo>
                      <a:pt x="125892" y="57002"/>
                      <a:pt x="126605" y="52960"/>
                      <a:pt x="121790" y="50226"/>
                    </a:cubicBezTo>
                    <a:lnTo>
                      <a:pt x="35723" y="0"/>
                    </a:lnTo>
                    <a:lnTo>
                      <a:pt x="31622" y="1843"/>
                    </a:lnTo>
                    <a:lnTo>
                      <a:pt x="116322" y="51355"/>
                    </a:lnTo>
                    <a:cubicBezTo>
                      <a:pt x="119056" y="52960"/>
                      <a:pt x="118759" y="55397"/>
                      <a:pt x="115609" y="56764"/>
                    </a:cubicBezTo>
                    <a:lnTo>
                      <a:pt x="100095" y="63481"/>
                    </a:lnTo>
                    <a:cubicBezTo>
                      <a:pt x="96606" y="64841"/>
                      <a:pt x="92710" y="64690"/>
                      <a:pt x="89337" y="63065"/>
                    </a:cubicBezTo>
                    <a:lnTo>
                      <a:pt x="4696" y="13611"/>
                    </a:lnTo>
                    <a:lnTo>
                      <a:pt x="0" y="15692"/>
                    </a:lnTo>
                    <a:close/>
                  </a:path>
                </a:pathLst>
              </a:custGeom>
              <a:solidFill>
                <a:srgbClr val="407BFF"/>
              </a:solidFill>
              <a:ln w="5944"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05ED7C93-5025-4E31-B71D-0AC46A542A68}"/>
                  </a:ext>
                </a:extLst>
              </p:cNvPr>
              <p:cNvSpPr/>
              <p:nvPr/>
            </p:nvSpPr>
            <p:spPr>
              <a:xfrm>
                <a:off x="6547814" y="1575543"/>
                <a:ext cx="125024" cy="68111"/>
              </a:xfrm>
              <a:custGeom>
                <a:avLst/>
                <a:gdLst>
                  <a:gd name="connsiteX0" fmla="*/ 86127 w 125024"/>
                  <a:gd name="connsiteY0" fmla="*/ 65918 h 68111"/>
                  <a:gd name="connsiteX1" fmla="*/ 103959 w 125024"/>
                  <a:gd name="connsiteY1" fmla="*/ 66571 h 68111"/>
                  <a:gd name="connsiteX2" fmla="*/ 120661 w 125024"/>
                  <a:gd name="connsiteY2" fmla="*/ 59261 h 68111"/>
                  <a:gd name="connsiteX3" fmla="*/ 121790 w 125024"/>
                  <a:gd name="connsiteY3" fmla="*/ 50226 h 68111"/>
                  <a:gd name="connsiteX4" fmla="*/ 35723 w 125024"/>
                  <a:gd name="connsiteY4" fmla="*/ 0 h 68111"/>
                  <a:gd name="connsiteX5" fmla="*/ 31622 w 125024"/>
                  <a:gd name="connsiteY5" fmla="*/ 1843 h 68111"/>
                  <a:gd name="connsiteX6" fmla="*/ 116322 w 125024"/>
                  <a:gd name="connsiteY6" fmla="*/ 51355 h 68111"/>
                  <a:gd name="connsiteX7" fmla="*/ 115609 w 125024"/>
                  <a:gd name="connsiteY7" fmla="*/ 56764 h 68111"/>
                  <a:gd name="connsiteX8" fmla="*/ 100095 w 125024"/>
                  <a:gd name="connsiteY8" fmla="*/ 63481 h 68111"/>
                  <a:gd name="connsiteX9" fmla="*/ 89337 w 125024"/>
                  <a:gd name="connsiteY9" fmla="*/ 63065 h 68111"/>
                  <a:gd name="connsiteX10" fmla="*/ 4696 w 125024"/>
                  <a:gd name="connsiteY10" fmla="*/ 13611 h 68111"/>
                  <a:gd name="connsiteX11" fmla="*/ 0 w 125024"/>
                  <a:gd name="connsiteY11" fmla="*/ 15692 h 6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024" h="68111">
                    <a:moveTo>
                      <a:pt x="86127" y="65918"/>
                    </a:moveTo>
                    <a:cubicBezTo>
                      <a:pt x="91724" y="68595"/>
                      <a:pt x="98180" y="68832"/>
                      <a:pt x="103959" y="66571"/>
                    </a:cubicBezTo>
                    <a:lnTo>
                      <a:pt x="120661" y="59261"/>
                    </a:lnTo>
                    <a:cubicBezTo>
                      <a:pt x="125892" y="57002"/>
                      <a:pt x="126605" y="52960"/>
                      <a:pt x="121790" y="50226"/>
                    </a:cubicBezTo>
                    <a:lnTo>
                      <a:pt x="35723" y="0"/>
                    </a:lnTo>
                    <a:lnTo>
                      <a:pt x="31622" y="1843"/>
                    </a:lnTo>
                    <a:lnTo>
                      <a:pt x="116322" y="51355"/>
                    </a:lnTo>
                    <a:cubicBezTo>
                      <a:pt x="119056" y="52960"/>
                      <a:pt x="118759" y="55397"/>
                      <a:pt x="115609" y="56764"/>
                    </a:cubicBezTo>
                    <a:lnTo>
                      <a:pt x="100095" y="63481"/>
                    </a:lnTo>
                    <a:cubicBezTo>
                      <a:pt x="96606" y="64841"/>
                      <a:pt x="92710" y="64690"/>
                      <a:pt x="89337" y="63065"/>
                    </a:cubicBezTo>
                    <a:lnTo>
                      <a:pt x="4696" y="13611"/>
                    </a:lnTo>
                    <a:lnTo>
                      <a:pt x="0" y="15692"/>
                    </a:lnTo>
                    <a:close/>
                  </a:path>
                </a:pathLst>
              </a:custGeom>
              <a:solidFill>
                <a:srgbClr val="000000">
                  <a:alpha val="20000"/>
                </a:srgbClr>
              </a:solidFill>
              <a:ln w="5944"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8830EDFF-08FA-4D80-AE60-B980F89135E7}"/>
                  </a:ext>
                </a:extLst>
              </p:cNvPr>
              <p:cNvSpPr/>
              <p:nvPr/>
            </p:nvSpPr>
            <p:spPr>
              <a:xfrm>
                <a:off x="6527723" y="1591413"/>
                <a:ext cx="145030" cy="213569"/>
              </a:xfrm>
              <a:custGeom>
                <a:avLst/>
                <a:gdLst>
                  <a:gd name="connsiteX0" fmla="*/ 20090 w 145030"/>
                  <a:gd name="connsiteY0" fmla="*/ 0 h 213569"/>
                  <a:gd name="connsiteX1" fmla="*/ 0 w 145030"/>
                  <a:gd name="connsiteY1" fmla="*/ 161317 h 213569"/>
                  <a:gd name="connsiteX2" fmla="*/ 86127 w 145030"/>
                  <a:gd name="connsiteY2" fmla="*/ 211365 h 213569"/>
                  <a:gd name="connsiteX3" fmla="*/ 103959 w 145030"/>
                  <a:gd name="connsiteY3" fmla="*/ 212078 h 213569"/>
                  <a:gd name="connsiteX4" fmla="*/ 120661 w 145030"/>
                  <a:gd name="connsiteY4" fmla="*/ 204767 h 213569"/>
                  <a:gd name="connsiteX5" fmla="*/ 124940 w 145030"/>
                  <a:gd name="connsiteY5" fmla="*/ 200368 h 213569"/>
                  <a:gd name="connsiteX6" fmla="*/ 145031 w 145030"/>
                  <a:gd name="connsiteY6" fmla="*/ 39051 h 213569"/>
                  <a:gd name="connsiteX7" fmla="*/ 140751 w 145030"/>
                  <a:gd name="connsiteY7" fmla="*/ 43390 h 213569"/>
                  <a:gd name="connsiteX8" fmla="*/ 124049 w 145030"/>
                  <a:gd name="connsiteY8" fmla="*/ 50761 h 213569"/>
                  <a:gd name="connsiteX9" fmla="*/ 106217 w 145030"/>
                  <a:gd name="connsiteY9" fmla="*/ 50048 h 21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30" h="213569">
                    <a:moveTo>
                      <a:pt x="20090" y="0"/>
                    </a:moveTo>
                    <a:lnTo>
                      <a:pt x="0" y="161317"/>
                    </a:lnTo>
                    <a:lnTo>
                      <a:pt x="86127" y="211365"/>
                    </a:lnTo>
                    <a:cubicBezTo>
                      <a:pt x="91723" y="214033"/>
                      <a:pt x="98168" y="214291"/>
                      <a:pt x="103959" y="212078"/>
                    </a:cubicBezTo>
                    <a:lnTo>
                      <a:pt x="120661" y="204767"/>
                    </a:lnTo>
                    <a:cubicBezTo>
                      <a:pt x="123276" y="203578"/>
                      <a:pt x="124703" y="202033"/>
                      <a:pt x="124940" y="200368"/>
                    </a:cubicBezTo>
                    <a:lnTo>
                      <a:pt x="145031" y="39051"/>
                    </a:lnTo>
                    <a:cubicBezTo>
                      <a:pt x="145031" y="40656"/>
                      <a:pt x="143367" y="42261"/>
                      <a:pt x="140751" y="43390"/>
                    </a:cubicBezTo>
                    <a:lnTo>
                      <a:pt x="124049" y="50761"/>
                    </a:lnTo>
                    <a:cubicBezTo>
                      <a:pt x="118258" y="52974"/>
                      <a:pt x="111813" y="52716"/>
                      <a:pt x="106217" y="50048"/>
                    </a:cubicBezTo>
                    <a:close/>
                  </a:path>
                </a:pathLst>
              </a:custGeom>
              <a:solidFill>
                <a:srgbClr val="407BFF"/>
              </a:solidFill>
              <a:ln w="5944"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6928414E-EF59-4B12-8173-B0D7645CCAB8}"/>
                  </a:ext>
                </a:extLst>
              </p:cNvPr>
              <p:cNvSpPr/>
              <p:nvPr/>
            </p:nvSpPr>
            <p:spPr>
              <a:xfrm>
                <a:off x="6527723" y="1591413"/>
                <a:ext cx="145030" cy="213569"/>
              </a:xfrm>
              <a:custGeom>
                <a:avLst/>
                <a:gdLst>
                  <a:gd name="connsiteX0" fmla="*/ 20090 w 145030"/>
                  <a:gd name="connsiteY0" fmla="*/ 0 h 213569"/>
                  <a:gd name="connsiteX1" fmla="*/ 0 w 145030"/>
                  <a:gd name="connsiteY1" fmla="*/ 161317 h 213569"/>
                  <a:gd name="connsiteX2" fmla="*/ 86127 w 145030"/>
                  <a:gd name="connsiteY2" fmla="*/ 211365 h 213569"/>
                  <a:gd name="connsiteX3" fmla="*/ 103959 w 145030"/>
                  <a:gd name="connsiteY3" fmla="*/ 212078 h 213569"/>
                  <a:gd name="connsiteX4" fmla="*/ 120661 w 145030"/>
                  <a:gd name="connsiteY4" fmla="*/ 204767 h 213569"/>
                  <a:gd name="connsiteX5" fmla="*/ 124940 w 145030"/>
                  <a:gd name="connsiteY5" fmla="*/ 200368 h 213569"/>
                  <a:gd name="connsiteX6" fmla="*/ 145031 w 145030"/>
                  <a:gd name="connsiteY6" fmla="*/ 39051 h 213569"/>
                  <a:gd name="connsiteX7" fmla="*/ 140751 w 145030"/>
                  <a:gd name="connsiteY7" fmla="*/ 43390 h 213569"/>
                  <a:gd name="connsiteX8" fmla="*/ 124049 w 145030"/>
                  <a:gd name="connsiteY8" fmla="*/ 50761 h 213569"/>
                  <a:gd name="connsiteX9" fmla="*/ 106217 w 145030"/>
                  <a:gd name="connsiteY9" fmla="*/ 50048 h 21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30" h="213569">
                    <a:moveTo>
                      <a:pt x="20090" y="0"/>
                    </a:moveTo>
                    <a:lnTo>
                      <a:pt x="0" y="161317"/>
                    </a:lnTo>
                    <a:lnTo>
                      <a:pt x="86127" y="211365"/>
                    </a:lnTo>
                    <a:cubicBezTo>
                      <a:pt x="91723" y="214033"/>
                      <a:pt x="98168" y="214291"/>
                      <a:pt x="103959" y="212078"/>
                    </a:cubicBezTo>
                    <a:lnTo>
                      <a:pt x="120661" y="204767"/>
                    </a:lnTo>
                    <a:cubicBezTo>
                      <a:pt x="123276" y="203578"/>
                      <a:pt x="124703" y="202033"/>
                      <a:pt x="124940" y="200368"/>
                    </a:cubicBezTo>
                    <a:lnTo>
                      <a:pt x="145031" y="39051"/>
                    </a:lnTo>
                    <a:cubicBezTo>
                      <a:pt x="145031" y="40656"/>
                      <a:pt x="143367" y="42261"/>
                      <a:pt x="140751" y="43390"/>
                    </a:cubicBezTo>
                    <a:lnTo>
                      <a:pt x="124049" y="50761"/>
                    </a:lnTo>
                    <a:cubicBezTo>
                      <a:pt x="118258" y="52974"/>
                      <a:pt x="111813" y="52716"/>
                      <a:pt x="106217" y="50048"/>
                    </a:cubicBezTo>
                    <a:close/>
                  </a:path>
                </a:pathLst>
              </a:custGeom>
              <a:solidFill>
                <a:srgbClr val="000000">
                  <a:alpha val="30000"/>
                </a:srgbClr>
              </a:solidFill>
              <a:ln w="5944"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B3A5B67D-6716-423E-AD14-13C4980855EB}"/>
                  </a:ext>
                </a:extLst>
              </p:cNvPr>
              <p:cNvSpPr/>
              <p:nvPr/>
            </p:nvSpPr>
            <p:spPr>
              <a:xfrm>
                <a:off x="6622588" y="1630464"/>
                <a:ext cx="50285" cy="174544"/>
              </a:xfrm>
              <a:custGeom>
                <a:avLst/>
                <a:gdLst>
                  <a:gd name="connsiteX0" fmla="*/ 20090 w 50285"/>
                  <a:gd name="connsiteY0" fmla="*/ 13195 h 174544"/>
                  <a:gd name="connsiteX1" fmla="*/ 29303 w 50285"/>
                  <a:gd name="connsiteY1" fmla="*/ 11709 h 174544"/>
                  <a:gd name="connsiteX2" fmla="*/ 46006 w 50285"/>
                  <a:gd name="connsiteY2" fmla="*/ 4339 h 174544"/>
                  <a:gd name="connsiteX3" fmla="*/ 50285 w 50285"/>
                  <a:gd name="connsiteY3" fmla="*/ 0 h 174544"/>
                  <a:gd name="connsiteX4" fmla="*/ 30195 w 50285"/>
                  <a:gd name="connsiteY4" fmla="*/ 161317 h 174544"/>
                  <a:gd name="connsiteX5" fmla="*/ 25915 w 50285"/>
                  <a:gd name="connsiteY5" fmla="*/ 165715 h 174544"/>
                  <a:gd name="connsiteX6" fmla="*/ 9213 w 50285"/>
                  <a:gd name="connsiteY6" fmla="*/ 173026 h 174544"/>
                  <a:gd name="connsiteX7" fmla="*/ 0 w 50285"/>
                  <a:gd name="connsiteY7" fmla="*/ 174512 h 17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85" h="174544">
                    <a:moveTo>
                      <a:pt x="20090" y="13195"/>
                    </a:moveTo>
                    <a:cubicBezTo>
                      <a:pt x="23232" y="13367"/>
                      <a:pt x="26375" y="12860"/>
                      <a:pt x="29303" y="11709"/>
                    </a:cubicBezTo>
                    <a:lnTo>
                      <a:pt x="46006" y="4339"/>
                    </a:lnTo>
                    <a:cubicBezTo>
                      <a:pt x="48621" y="3210"/>
                      <a:pt x="50047" y="1605"/>
                      <a:pt x="50285" y="0"/>
                    </a:cubicBezTo>
                    <a:lnTo>
                      <a:pt x="30195" y="161317"/>
                    </a:lnTo>
                    <a:cubicBezTo>
                      <a:pt x="30195" y="162981"/>
                      <a:pt x="28531" y="164527"/>
                      <a:pt x="25915" y="165715"/>
                    </a:cubicBezTo>
                    <a:lnTo>
                      <a:pt x="9213" y="173026"/>
                    </a:lnTo>
                    <a:cubicBezTo>
                      <a:pt x="6284" y="174177"/>
                      <a:pt x="3142" y="174684"/>
                      <a:pt x="0" y="174512"/>
                    </a:cubicBezTo>
                    <a:close/>
                  </a:path>
                </a:pathLst>
              </a:custGeom>
              <a:solidFill>
                <a:srgbClr val="407BFF"/>
              </a:solidFill>
              <a:ln w="5944"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B83F5227-1E7F-4CEC-8416-205F7442B835}"/>
                  </a:ext>
                </a:extLst>
              </p:cNvPr>
              <p:cNvSpPr/>
              <p:nvPr/>
            </p:nvSpPr>
            <p:spPr>
              <a:xfrm>
                <a:off x="6622588" y="1630464"/>
                <a:ext cx="50285" cy="174544"/>
              </a:xfrm>
              <a:custGeom>
                <a:avLst/>
                <a:gdLst>
                  <a:gd name="connsiteX0" fmla="*/ 20090 w 50285"/>
                  <a:gd name="connsiteY0" fmla="*/ 13195 h 174544"/>
                  <a:gd name="connsiteX1" fmla="*/ 29303 w 50285"/>
                  <a:gd name="connsiteY1" fmla="*/ 11709 h 174544"/>
                  <a:gd name="connsiteX2" fmla="*/ 46006 w 50285"/>
                  <a:gd name="connsiteY2" fmla="*/ 4339 h 174544"/>
                  <a:gd name="connsiteX3" fmla="*/ 50285 w 50285"/>
                  <a:gd name="connsiteY3" fmla="*/ 0 h 174544"/>
                  <a:gd name="connsiteX4" fmla="*/ 30195 w 50285"/>
                  <a:gd name="connsiteY4" fmla="*/ 161317 h 174544"/>
                  <a:gd name="connsiteX5" fmla="*/ 25915 w 50285"/>
                  <a:gd name="connsiteY5" fmla="*/ 165715 h 174544"/>
                  <a:gd name="connsiteX6" fmla="*/ 9213 w 50285"/>
                  <a:gd name="connsiteY6" fmla="*/ 173026 h 174544"/>
                  <a:gd name="connsiteX7" fmla="*/ 0 w 50285"/>
                  <a:gd name="connsiteY7" fmla="*/ 174512 h 17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85" h="174544">
                    <a:moveTo>
                      <a:pt x="20090" y="13195"/>
                    </a:moveTo>
                    <a:cubicBezTo>
                      <a:pt x="23232" y="13367"/>
                      <a:pt x="26375" y="12860"/>
                      <a:pt x="29303" y="11709"/>
                    </a:cubicBezTo>
                    <a:lnTo>
                      <a:pt x="46006" y="4339"/>
                    </a:lnTo>
                    <a:cubicBezTo>
                      <a:pt x="48621" y="3210"/>
                      <a:pt x="50047" y="1605"/>
                      <a:pt x="50285" y="0"/>
                    </a:cubicBezTo>
                    <a:lnTo>
                      <a:pt x="30195" y="161317"/>
                    </a:lnTo>
                    <a:cubicBezTo>
                      <a:pt x="30195" y="162981"/>
                      <a:pt x="28531" y="164527"/>
                      <a:pt x="25915" y="165715"/>
                    </a:cubicBezTo>
                    <a:lnTo>
                      <a:pt x="9213" y="173026"/>
                    </a:lnTo>
                    <a:cubicBezTo>
                      <a:pt x="6284" y="174177"/>
                      <a:pt x="3142" y="174684"/>
                      <a:pt x="0" y="174512"/>
                    </a:cubicBezTo>
                    <a:close/>
                  </a:path>
                </a:pathLst>
              </a:custGeom>
              <a:solidFill>
                <a:srgbClr val="000000">
                  <a:alpha val="10000"/>
                </a:srgbClr>
              </a:solidFill>
              <a:ln w="5944" cap="flat">
                <a:noFill/>
                <a:prstDash val="solid"/>
                <a:miter/>
              </a:ln>
            </p:spPr>
            <p:txBody>
              <a:bodyPr rtlCol="0" anchor="ctr"/>
              <a:lstStyle/>
              <a:p>
                <a:endParaRPr lang="en-US"/>
              </a:p>
            </p:txBody>
          </p:sp>
        </p:grpSp>
        <p:grpSp>
          <p:nvGrpSpPr>
            <p:cNvPr id="715" name="Graphic 6">
              <a:extLst>
                <a:ext uri="{FF2B5EF4-FFF2-40B4-BE49-F238E27FC236}">
                  <a16:creationId xmlns:a16="http://schemas.microsoft.com/office/drawing/2014/main" id="{ECAC527E-8171-4ADD-A3A0-38FE4E8D18E9}"/>
                </a:ext>
              </a:extLst>
            </p:cNvPr>
            <p:cNvGrpSpPr/>
            <p:nvPr/>
          </p:nvGrpSpPr>
          <p:grpSpPr>
            <a:xfrm>
              <a:off x="6423468" y="1577519"/>
              <a:ext cx="160247" cy="276638"/>
              <a:chOff x="6423468" y="1577519"/>
              <a:chExt cx="160247" cy="276638"/>
            </a:xfrm>
          </p:grpSpPr>
          <p:sp>
            <p:nvSpPr>
              <p:cNvPr id="716" name="Freeform: Shape 715">
                <a:extLst>
                  <a:ext uri="{FF2B5EF4-FFF2-40B4-BE49-F238E27FC236}">
                    <a16:creationId xmlns:a16="http://schemas.microsoft.com/office/drawing/2014/main" id="{73F13DF1-1789-4CC1-9037-B1599ECBDAB4}"/>
                  </a:ext>
                </a:extLst>
              </p:cNvPr>
              <p:cNvSpPr/>
              <p:nvPr/>
            </p:nvSpPr>
            <p:spPr>
              <a:xfrm>
                <a:off x="6569682" y="1639856"/>
                <a:ext cx="1966" cy="4695"/>
              </a:xfrm>
              <a:custGeom>
                <a:avLst/>
                <a:gdLst>
                  <a:gd name="connsiteX0" fmla="*/ 1966 w 1966"/>
                  <a:gd name="connsiteY0" fmla="*/ 0 h 4695"/>
                  <a:gd name="connsiteX1" fmla="*/ 1966 w 1966"/>
                  <a:gd name="connsiteY1" fmla="*/ 4696 h 4695"/>
                  <a:gd name="connsiteX2" fmla="*/ 5 w 1966"/>
                  <a:gd name="connsiteY2" fmla="*/ 1843 h 4695"/>
                  <a:gd name="connsiteX3" fmla="*/ 1966 w 1966"/>
                  <a:gd name="connsiteY3" fmla="*/ 0 h 4695"/>
                </a:gdLst>
                <a:ahLst/>
                <a:cxnLst>
                  <a:cxn ang="0">
                    <a:pos x="connsiteX0" y="connsiteY0"/>
                  </a:cxn>
                  <a:cxn ang="0">
                    <a:pos x="connsiteX1" y="connsiteY1"/>
                  </a:cxn>
                  <a:cxn ang="0">
                    <a:pos x="connsiteX2" y="connsiteY2"/>
                  </a:cxn>
                  <a:cxn ang="0">
                    <a:pos x="connsiteX3" y="connsiteY3"/>
                  </a:cxn>
                </a:cxnLst>
                <a:rect l="l" t="t" r="r" b="b"/>
                <a:pathLst>
                  <a:path w="1966" h="4695">
                    <a:moveTo>
                      <a:pt x="1966" y="0"/>
                    </a:moveTo>
                    <a:lnTo>
                      <a:pt x="1966" y="4696"/>
                    </a:lnTo>
                    <a:cubicBezTo>
                      <a:pt x="1966" y="4696"/>
                      <a:pt x="124" y="3031"/>
                      <a:pt x="5" y="1843"/>
                    </a:cubicBezTo>
                    <a:cubicBezTo>
                      <a:pt x="-114" y="654"/>
                      <a:pt x="1966" y="0"/>
                      <a:pt x="1966" y="0"/>
                    </a:cubicBezTo>
                    <a:close/>
                  </a:path>
                </a:pathLst>
              </a:custGeom>
              <a:solidFill>
                <a:srgbClr val="000000"/>
              </a:solidFill>
              <a:ln w="5944"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8B0F22B4-44CE-4B47-A1F9-C44B118E239A}"/>
                  </a:ext>
                </a:extLst>
              </p:cNvPr>
              <p:cNvSpPr/>
              <p:nvPr/>
            </p:nvSpPr>
            <p:spPr>
              <a:xfrm>
                <a:off x="6556551" y="1638726"/>
                <a:ext cx="24209" cy="23537"/>
              </a:xfrm>
              <a:custGeom>
                <a:avLst/>
                <a:gdLst>
                  <a:gd name="connsiteX0" fmla="*/ 11531 w 24209"/>
                  <a:gd name="connsiteY0" fmla="*/ 0 h 23537"/>
                  <a:gd name="connsiteX1" fmla="*/ 14702 w 24209"/>
                  <a:gd name="connsiteY1" fmla="*/ 6120 h 23537"/>
                  <a:gd name="connsiteX2" fmla="*/ 15157 w 24209"/>
                  <a:gd name="connsiteY2" fmla="*/ 6241 h 23537"/>
                  <a:gd name="connsiteX3" fmla="*/ 24192 w 24209"/>
                  <a:gd name="connsiteY3" fmla="*/ 7668 h 23537"/>
                  <a:gd name="connsiteX4" fmla="*/ 0 w 24209"/>
                  <a:gd name="connsiteY4" fmla="*/ 23538 h 23537"/>
                  <a:gd name="connsiteX5" fmla="*/ 4755 w 24209"/>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09" h="23537">
                    <a:moveTo>
                      <a:pt x="11531" y="0"/>
                    </a:moveTo>
                    <a:cubicBezTo>
                      <a:pt x="10717" y="2566"/>
                      <a:pt x="12136" y="5306"/>
                      <a:pt x="14702" y="6120"/>
                    </a:cubicBezTo>
                    <a:cubicBezTo>
                      <a:pt x="14851" y="6168"/>
                      <a:pt x="15003" y="6208"/>
                      <a:pt x="15157" y="6241"/>
                    </a:cubicBezTo>
                    <a:cubicBezTo>
                      <a:pt x="20269" y="7846"/>
                      <a:pt x="23419" y="6241"/>
                      <a:pt x="24192" y="7668"/>
                    </a:cubicBezTo>
                    <a:cubicBezTo>
                      <a:pt x="24964" y="9094"/>
                      <a:pt x="0" y="23538"/>
                      <a:pt x="0" y="23538"/>
                    </a:cubicBezTo>
                    <a:lnTo>
                      <a:pt x="4755" y="2853"/>
                    </a:lnTo>
                    <a:close/>
                  </a:path>
                </a:pathLst>
              </a:custGeom>
              <a:solidFill>
                <a:srgbClr val="000000"/>
              </a:solidFill>
              <a:ln w="5944"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B26BF6D3-C516-46C3-AF04-DC72050F77DF}"/>
                  </a:ext>
                </a:extLst>
              </p:cNvPr>
              <p:cNvSpPr/>
              <p:nvPr/>
            </p:nvSpPr>
            <p:spPr>
              <a:xfrm>
                <a:off x="6449145" y="1579590"/>
                <a:ext cx="116500" cy="252966"/>
              </a:xfrm>
              <a:custGeom>
                <a:avLst/>
                <a:gdLst>
                  <a:gd name="connsiteX0" fmla="*/ 109486 w 116500"/>
                  <a:gd name="connsiteY0" fmla="*/ 252669 h 252966"/>
                  <a:gd name="connsiteX1" fmla="*/ 109486 w 116500"/>
                  <a:gd name="connsiteY1" fmla="*/ 252966 h 252966"/>
                  <a:gd name="connsiteX2" fmla="*/ 106990 w 116500"/>
                  <a:gd name="connsiteY2" fmla="*/ 251480 h 252966"/>
                  <a:gd name="connsiteX3" fmla="*/ 0 w 116500"/>
                  <a:gd name="connsiteY3" fmla="*/ 189604 h 252966"/>
                  <a:gd name="connsiteX4" fmla="*/ 8975 w 116500"/>
                  <a:gd name="connsiteY4" fmla="*/ 3680 h 252966"/>
                  <a:gd name="connsiteX5" fmla="*/ 12601 w 116500"/>
                  <a:gd name="connsiteY5" fmla="*/ 410 h 252966"/>
                  <a:gd name="connsiteX6" fmla="*/ 16286 w 116500"/>
                  <a:gd name="connsiteY6" fmla="*/ 2491 h 252966"/>
                  <a:gd name="connsiteX7" fmla="*/ 116500 w 116500"/>
                  <a:gd name="connsiteY7" fmla="*/ 60384 h 252966"/>
                  <a:gd name="connsiteX8" fmla="*/ 116500 w 116500"/>
                  <a:gd name="connsiteY8" fmla="*/ 61335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00" h="252966">
                    <a:moveTo>
                      <a:pt x="109486" y="252669"/>
                    </a:moveTo>
                    <a:lnTo>
                      <a:pt x="109486" y="252966"/>
                    </a:lnTo>
                    <a:lnTo>
                      <a:pt x="106990" y="251480"/>
                    </a:lnTo>
                    <a:lnTo>
                      <a:pt x="0" y="189604"/>
                    </a:lnTo>
                    <a:lnTo>
                      <a:pt x="8975" y="3680"/>
                    </a:lnTo>
                    <a:cubicBezTo>
                      <a:pt x="8975" y="708"/>
                      <a:pt x="10580" y="-778"/>
                      <a:pt x="12601" y="410"/>
                    </a:cubicBezTo>
                    <a:lnTo>
                      <a:pt x="16286" y="2491"/>
                    </a:lnTo>
                    <a:lnTo>
                      <a:pt x="116500" y="60384"/>
                    </a:lnTo>
                    <a:lnTo>
                      <a:pt x="116500" y="61335"/>
                    </a:lnTo>
                    <a:close/>
                  </a:path>
                </a:pathLst>
              </a:custGeom>
              <a:solidFill>
                <a:srgbClr val="263238"/>
              </a:solidFill>
              <a:ln w="5944"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DE4AA802-32BC-4CE2-BB0F-88891B764571}"/>
                  </a:ext>
                </a:extLst>
              </p:cNvPr>
              <p:cNvSpPr/>
              <p:nvPr/>
            </p:nvSpPr>
            <p:spPr>
              <a:xfrm>
                <a:off x="6538779" y="1646869"/>
                <a:ext cx="37743" cy="21160"/>
              </a:xfrm>
              <a:custGeom>
                <a:avLst/>
                <a:gdLst>
                  <a:gd name="connsiteX0" fmla="*/ 5290 w 37743"/>
                  <a:gd name="connsiteY0" fmla="*/ 21160 h 21160"/>
                  <a:gd name="connsiteX1" fmla="*/ 0 w 37743"/>
                  <a:gd name="connsiteY1" fmla="*/ 15216 h 21160"/>
                  <a:gd name="connsiteX2" fmla="*/ 26926 w 37743"/>
                  <a:gd name="connsiteY2" fmla="*/ 0 h 21160"/>
                  <a:gd name="connsiteX3" fmla="*/ 37744 w 37743"/>
                  <a:gd name="connsiteY3" fmla="*/ 3150 h 21160"/>
                </a:gdLst>
                <a:ahLst/>
                <a:cxnLst>
                  <a:cxn ang="0">
                    <a:pos x="connsiteX0" y="connsiteY0"/>
                  </a:cxn>
                  <a:cxn ang="0">
                    <a:pos x="connsiteX1" y="connsiteY1"/>
                  </a:cxn>
                  <a:cxn ang="0">
                    <a:pos x="connsiteX2" y="connsiteY2"/>
                  </a:cxn>
                  <a:cxn ang="0">
                    <a:pos x="connsiteX3" y="connsiteY3"/>
                  </a:cxn>
                </a:cxnLst>
                <a:rect l="l" t="t" r="r" b="b"/>
                <a:pathLst>
                  <a:path w="37743" h="21160">
                    <a:moveTo>
                      <a:pt x="5290" y="21160"/>
                    </a:moveTo>
                    <a:lnTo>
                      <a:pt x="0" y="15216"/>
                    </a:lnTo>
                    <a:lnTo>
                      <a:pt x="26926" y="0"/>
                    </a:lnTo>
                    <a:cubicBezTo>
                      <a:pt x="31027" y="3031"/>
                      <a:pt x="34118" y="4696"/>
                      <a:pt x="37744" y="3150"/>
                    </a:cubicBezTo>
                    <a:close/>
                  </a:path>
                </a:pathLst>
              </a:custGeom>
              <a:solidFill>
                <a:srgbClr val="407BFF"/>
              </a:solidFill>
              <a:ln w="5944"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D36F2FE6-AE6F-405C-92DB-401AB1420255}"/>
                  </a:ext>
                </a:extLst>
              </p:cNvPr>
              <p:cNvSpPr/>
              <p:nvPr/>
            </p:nvSpPr>
            <p:spPr>
              <a:xfrm>
                <a:off x="6432562" y="1585361"/>
                <a:ext cx="133440" cy="75792"/>
              </a:xfrm>
              <a:custGeom>
                <a:avLst/>
                <a:gdLst>
                  <a:gd name="connsiteX0" fmla="*/ 131835 w 133440"/>
                  <a:gd name="connsiteY0" fmla="*/ 58001 h 75792"/>
                  <a:gd name="connsiteX1" fmla="*/ 32513 w 133440"/>
                  <a:gd name="connsiteY1" fmla="*/ 643 h 75792"/>
                  <a:gd name="connsiteX2" fmla="*/ 26569 w 133440"/>
                  <a:gd name="connsiteY2" fmla="*/ 643 h 75792"/>
                  <a:gd name="connsiteX3" fmla="*/ 0 w 133440"/>
                  <a:gd name="connsiteY3" fmla="*/ 15978 h 75792"/>
                  <a:gd name="connsiteX4" fmla="*/ 100689 w 133440"/>
                  <a:gd name="connsiteY4" fmla="*/ 73634 h 75792"/>
                  <a:gd name="connsiteX5" fmla="*/ 108060 w 133440"/>
                  <a:gd name="connsiteY5" fmla="*/ 74882 h 75792"/>
                  <a:gd name="connsiteX6" fmla="*/ 110853 w 133440"/>
                  <a:gd name="connsiteY6" fmla="*/ 74228 h 75792"/>
                  <a:gd name="connsiteX7" fmla="*/ 133440 w 133440"/>
                  <a:gd name="connsiteY7" fmla="*/ 61211 h 75792"/>
                  <a:gd name="connsiteX8" fmla="*/ 131835 w 133440"/>
                  <a:gd name="connsiteY8" fmla="*/ 58001 h 7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792">
                    <a:moveTo>
                      <a:pt x="131835" y="58001"/>
                    </a:moveTo>
                    <a:lnTo>
                      <a:pt x="32513" y="643"/>
                    </a:lnTo>
                    <a:cubicBezTo>
                      <a:pt x="30624" y="-214"/>
                      <a:pt x="28458" y="-214"/>
                      <a:pt x="26569" y="643"/>
                    </a:cubicBezTo>
                    <a:lnTo>
                      <a:pt x="0" y="15978"/>
                    </a:lnTo>
                    <a:lnTo>
                      <a:pt x="100689" y="73634"/>
                    </a:lnTo>
                    <a:cubicBezTo>
                      <a:pt x="103213" y="73012"/>
                      <a:pt x="105882" y="73464"/>
                      <a:pt x="108060" y="74882"/>
                    </a:cubicBezTo>
                    <a:cubicBezTo>
                      <a:pt x="110972" y="77259"/>
                      <a:pt x="110853" y="74228"/>
                      <a:pt x="110853" y="74228"/>
                    </a:cubicBezTo>
                    <a:lnTo>
                      <a:pt x="133440" y="61211"/>
                    </a:lnTo>
                    <a:cubicBezTo>
                      <a:pt x="131300" y="58715"/>
                      <a:pt x="131835" y="58001"/>
                      <a:pt x="131835" y="58001"/>
                    </a:cubicBezTo>
                    <a:close/>
                  </a:path>
                </a:pathLst>
              </a:custGeom>
              <a:solidFill>
                <a:srgbClr val="EBEBEB"/>
              </a:solidFill>
              <a:ln w="5944"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6E0E0B19-FCA0-4550-9079-E80EFB8F66EA}"/>
                  </a:ext>
                </a:extLst>
              </p:cNvPr>
              <p:cNvSpPr/>
              <p:nvPr/>
            </p:nvSpPr>
            <p:spPr>
              <a:xfrm>
                <a:off x="6529863" y="1659649"/>
                <a:ext cx="13111" cy="193532"/>
              </a:xfrm>
              <a:custGeom>
                <a:avLst/>
                <a:gdLst>
                  <a:gd name="connsiteX0" fmla="*/ 12244 w 13111"/>
                  <a:gd name="connsiteY0" fmla="*/ 7133 h 193532"/>
                  <a:gd name="connsiteX1" fmla="*/ 11293 w 13111"/>
                  <a:gd name="connsiteY1" fmla="*/ 5587 h 193532"/>
                  <a:gd name="connsiteX2" fmla="*/ 12126 w 13111"/>
                  <a:gd name="connsiteY2" fmla="*/ 5112 h 193532"/>
                  <a:gd name="connsiteX3" fmla="*/ 10164 w 13111"/>
                  <a:gd name="connsiteY3" fmla="*/ 1961 h 193532"/>
                  <a:gd name="connsiteX4" fmla="*/ 4815 w 13111"/>
                  <a:gd name="connsiteY4" fmla="*/ 832 h 193532"/>
                  <a:gd name="connsiteX5" fmla="*/ 3982 w 13111"/>
                  <a:gd name="connsiteY5" fmla="*/ 1308 h 193532"/>
                  <a:gd name="connsiteX6" fmla="*/ 0 w 13111"/>
                  <a:gd name="connsiteY6" fmla="*/ 0 h 193532"/>
                  <a:gd name="connsiteX7" fmla="*/ 594 w 13111"/>
                  <a:gd name="connsiteY7" fmla="*/ 186222 h 193532"/>
                  <a:gd name="connsiteX8" fmla="*/ 3091 w 13111"/>
                  <a:gd name="connsiteY8" fmla="*/ 187708 h 193532"/>
                  <a:gd name="connsiteX9" fmla="*/ 4577 w 13111"/>
                  <a:gd name="connsiteY9" fmla="*/ 187708 h 193532"/>
                  <a:gd name="connsiteX10" fmla="*/ 5409 w 13111"/>
                  <a:gd name="connsiteY10" fmla="*/ 187232 h 193532"/>
                  <a:gd name="connsiteX11" fmla="*/ 10758 w 13111"/>
                  <a:gd name="connsiteY11" fmla="*/ 188362 h 193532"/>
                  <a:gd name="connsiteX12" fmla="*/ 12720 w 13111"/>
                  <a:gd name="connsiteY12" fmla="*/ 191512 h 193532"/>
                  <a:gd name="connsiteX13" fmla="*/ 11888 w 13111"/>
                  <a:gd name="connsiteY13" fmla="*/ 191987 h 193532"/>
                  <a:gd name="connsiteX14" fmla="*/ 12898 w 13111"/>
                  <a:gd name="connsiteY14" fmla="*/ 193533 h 1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11" h="193532">
                    <a:moveTo>
                      <a:pt x="12244" y="7133"/>
                    </a:moveTo>
                    <a:cubicBezTo>
                      <a:pt x="11234" y="6538"/>
                      <a:pt x="10818" y="5825"/>
                      <a:pt x="11293" y="5587"/>
                    </a:cubicBezTo>
                    <a:lnTo>
                      <a:pt x="12126" y="5112"/>
                    </a:lnTo>
                    <a:cubicBezTo>
                      <a:pt x="13077" y="4517"/>
                      <a:pt x="12126" y="3150"/>
                      <a:pt x="10164" y="1961"/>
                    </a:cubicBezTo>
                    <a:cubicBezTo>
                      <a:pt x="8602" y="889"/>
                      <a:pt x="6677" y="483"/>
                      <a:pt x="4815" y="832"/>
                    </a:cubicBezTo>
                    <a:lnTo>
                      <a:pt x="3982" y="1308"/>
                    </a:lnTo>
                    <a:cubicBezTo>
                      <a:pt x="3507" y="1308"/>
                      <a:pt x="1724" y="1011"/>
                      <a:pt x="0" y="0"/>
                    </a:cubicBezTo>
                    <a:lnTo>
                      <a:pt x="594" y="186222"/>
                    </a:lnTo>
                    <a:lnTo>
                      <a:pt x="3091" y="187708"/>
                    </a:lnTo>
                    <a:cubicBezTo>
                      <a:pt x="3575" y="187855"/>
                      <a:pt x="4092" y="187855"/>
                      <a:pt x="4577" y="187708"/>
                    </a:cubicBezTo>
                    <a:lnTo>
                      <a:pt x="5409" y="187232"/>
                    </a:lnTo>
                    <a:cubicBezTo>
                      <a:pt x="7271" y="186883"/>
                      <a:pt x="9196" y="187290"/>
                      <a:pt x="10758" y="188362"/>
                    </a:cubicBezTo>
                    <a:cubicBezTo>
                      <a:pt x="12839" y="189550"/>
                      <a:pt x="13671" y="190918"/>
                      <a:pt x="12720" y="191512"/>
                    </a:cubicBezTo>
                    <a:lnTo>
                      <a:pt x="11888" y="191987"/>
                    </a:lnTo>
                    <a:cubicBezTo>
                      <a:pt x="11412" y="191987"/>
                      <a:pt x="11888" y="192939"/>
                      <a:pt x="12898" y="193533"/>
                    </a:cubicBezTo>
                    <a:close/>
                  </a:path>
                </a:pathLst>
              </a:custGeom>
              <a:solidFill>
                <a:srgbClr val="263238"/>
              </a:solidFill>
              <a:ln w="5944"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A221FEC9-0D98-4D93-AC43-5FBD73BF7846}"/>
                  </a:ext>
                </a:extLst>
              </p:cNvPr>
              <p:cNvSpPr/>
              <p:nvPr/>
            </p:nvSpPr>
            <p:spPr>
              <a:xfrm>
                <a:off x="6423468" y="1599825"/>
                <a:ext cx="109486" cy="247234"/>
              </a:xfrm>
              <a:custGeom>
                <a:avLst/>
                <a:gdLst>
                  <a:gd name="connsiteX0" fmla="*/ 109486 w 109486"/>
                  <a:gd name="connsiteY0" fmla="*/ 247235 h 247234"/>
                  <a:gd name="connsiteX1" fmla="*/ 109486 w 109486"/>
                  <a:gd name="connsiteY1" fmla="*/ 247235 h 247234"/>
                  <a:gd name="connsiteX2" fmla="*/ 106990 w 109486"/>
                  <a:gd name="connsiteY2" fmla="*/ 245749 h 247234"/>
                  <a:gd name="connsiteX3" fmla="*/ 0 w 109486"/>
                  <a:gd name="connsiteY3" fmla="*/ 183873 h 247234"/>
                  <a:gd name="connsiteX4" fmla="*/ 0 w 109486"/>
                  <a:gd name="connsiteY4" fmla="*/ 3714 h 247234"/>
                  <a:gd name="connsiteX5" fmla="*/ 3685 w 109486"/>
                  <a:gd name="connsiteY5" fmla="*/ 385 h 247234"/>
                  <a:gd name="connsiteX6" fmla="*/ 7311 w 109486"/>
                  <a:gd name="connsiteY6" fmla="*/ 2525 h 247234"/>
                  <a:gd name="connsiteX7" fmla="*/ 109486 w 109486"/>
                  <a:gd name="connsiteY7" fmla="*/ 58932 h 24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86" h="247234">
                    <a:moveTo>
                      <a:pt x="109486" y="247235"/>
                    </a:moveTo>
                    <a:lnTo>
                      <a:pt x="109486" y="247235"/>
                    </a:lnTo>
                    <a:lnTo>
                      <a:pt x="106990" y="245749"/>
                    </a:lnTo>
                    <a:lnTo>
                      <a:pt x="0" y="183873"/>
                    </a:lnTo>
                    <a:lnTo>
                      <a:pt x="0" y="3714"/>
                    </a:lnTo>
                    <a:cubicBezTo>
                      <a:pt x="0" y="682"/>
                      <a:pt x="1664" y="-744"/>
                      <a:pt x="3685" y="385"/>
                    </a:cubicBezTo>
                    <a:lnTo>
                      <a:pt x="7311" y="2525"/>
                    </a:lnTo>
                    <a:lnTo>
                      <a:pt x="109486" y="58932"/>
                    </a:lnTo>
                    <a:close/>
                  </a:path>
                </a:pathLst>
              </a:custGeom>
              <a:solidFill>
                <a:srgbClr val="37474F"/>
              </a:solidFill>
              <a:ln w="5944"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0E5E4CAD-44A6-4369-9B96-ACE5B868839F}"/>
                  </a:ext>
                </a:extLst>
              </p:cNvPr>
              <p:cNvSpPr/>
              <p:nvPr/>
            </p:nvSpPr>
            <p:spPr>
              <a:xfrm>
                <a:off x="6540978" y="1665533"/>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37474F"/>
              </a:solidFill>
              <a:ln w="5944"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793038BB-F98A-45C6-ACA3-019C4DD377E0}"/>
                  </a:ext>
                </a:extLst>
              </p:cNvPr>
              <p:cNvSpPr/>
              <p:nvPr/>
            </p:nvSpPr>
            <p:spPr>
              <a:xfrm>
                <a:off x="6548051" y="1646691"/>
                <a:ext cx="35663" cy="206787"/>
              </a:xfrm>
              <a:custGeom>
                <a:avLst/>
                <a:gdLst>
                  <a:gd name="connsiteX0" fmla="*/ 35426 w 35663"/>
                  <a:gd name="connsiteY0" fmla="*/ 185925 h 206787"/>
                  <a:gd name="connsiteX1" fmla="*/ 35426 w 35663"/>
                  <a:gd name="connsiteY1" fmla="*/ 186281 h 206787"/>
                  <a:gd name="connsiteX2" fmla="*/ 35426 w 35663"/>
                  <a:gd name="connsiteY2" fmla="*/ 186757 h 206787"/>
                  <a:gd name="connsiteX3" fmla="*/ 35426 w 35663"/>
                  <a:gd name="connsiteY3" fmla="*/ 186757 h 206787"/>
                  <a:gd name="connsiteX4" fmla="*/ 34831 w 35663"/>
                  <a:gd name="connsiteY4" fmla="*/ 187530 h 206787"/>
                  <a:gd name="connsiteX5" fmla="*/ 34058 w 35663"/>
                  <a:gd name="connsiteY5" fmla="*/ 188362 h 206787"/>
                  <a:gd name="connsiteX6" fmla="*/ 33107 w 35663"/>
                  <a:gd name="connsiteY6" fmla="*/ 189134 h 206787"/>
                  <a:gd name="connsiteX7" fmla="*/ 32513 w 35663"/>
                  <a:gd name="connsiteY7" fmla="*/ 189610 h 206787"/>
                  <a:gd name="connsiteX8" fmla="*/ 32038 w 35663"/>
                  <a:gd name="connsiteY8" fmla="*/ 189966 h 206787"/>
                  <a:gd name="connsiteX9" fmla="*/ 30849 w 35663"/>
                  <a:gd name="connsiteY9" fmla="*/ 190680 h 206787"/>
                  <a:gd name="connsiteX10" fmla="*/ 7787 w 35663"/>
                  <a:gd name="connsiteY10" fmla="*/ 204054 h 206787"/>
                  <a:gd name="connsiteX11" fmla="*/ 0 w 35663"/>
                  <a:gd name="connsiteY11" fmla="*/ 206788 h 206787"/>
                  <a:gd name="connsiteX12" fmla="*/ 0 w 35663"/>
                  <a:gd name="connsiteY12" fmla="*/ 21517 h 206787"/>
                  <a:gd name="connsiteX13" fmla="*/ 35663 w 35663"/>
                  <a:gd name="connsiteY13" fmla="*/ 0 h 206787"/>
                  <a:gd name="connsiteX14" fmla="*/ 35663 w 35663"/>
                  <a:gd name="connsiteY14" fmla="*/ 185865 h 20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6787">
                    <a:moveTo>
                      <a:pt x="35426" y="185925"/>
                    </a:moveTo>
                    <a:cubicBezTo>
                      <a:pt x="35426" y="185925"/>
                      <a:pt x="35426" y="185925"/>
                      <a:pt x="35426" y="186281"/>
                    </a:cubicBezTo>
                    <a:lnTo>
                      <a:pt x="35426" y="186757"/>
                    </a:lnTo>
                    <a:cubicBezTo>
                      <a:pt x="35426" y="186757"/>
                      <a:pt x="35426" y="186757"/>
                      <a:pt x="35426" y="186757"/>
                    </a:cubicBezTo>
                    <a:cubicBezTo>
                      <a:pt x="35246" y="187028"/>
                      <a:pt x="35048" y="187287"/>
                      <a:pt x="34831" y="187530"/>
                    </a:cubicBezTo>
                    <a:lnTo>
                      <a:pt x="34058" y="188362"/>
                    </a:lnTo>
                    <a:lnTo>
                      <a:pt x="33107" y="189134"/>
                    </a:lnTo>
                    <a:cubicBezTo>
                      <a:pt x="32950" y="189338"/>
                      <a:pt x="32746" y="189501"/>
                      <a:pt x="32513" y="189610"/>
                    </a:cubicBezTo>
                    <a:lnTo>
                      <a:pt x="32038" y="189966"/>
                    </a:lnTo>
                    <a:lnTo>
                      <a:pt x="30849" y="190680"/>
                    </a:lnTo>
                    <a:lnTo>
                      <a:pt x="7787" y="204054"/>
                    </a:lnTo>
                    <a:cubicBezTo>
                      <a:pt x="5384" y="205442"/>
                      <a:pt x="2743" y="206369"/>
                      <a:pt x="0" y="206788"/>
                    </a:cubicBezTo>
                    <a:lnTo>
                      <a:pt x="0" y="21517"/>
                    </a:lnTo>
                    <a:lnTo>
                      <a:pt x="35663" y="0"/>
                    </a:lnTo>
                    <a:lnTo>
                      <a:pt x="35663" y="185865"/>
                    </a:lnTo>
                    <a:close/>
                  </a:path>
                </a:pathLst>
              </a:custGeom>
              <a:solidFill>
                <a:srgbClr val="455A64"/>
              </a:solidFill>
              <a:ln w="5944"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5564A440-9E12-4F3C-8AB7-12DB0627EDB0}"/>
                  </a:ext>
                </a:extLst>
              </p:cNvPr>
              <p:cNvSpPr/>
              <p:nvPr/>
            </p:nvSpPr>
            <p:spPr>
              <a:xfrm>
                <a:off x="6547635" y="1668802"/>
                <a:ext cx="35663" cy="43093"/>
              </a:xfrm>
              <a:custGeom>
                <a:avLst/>
                <a:gdLst>
                  <a:gd name="connsiteX0" fmla="*/ 0 w 35663"/>
                  <a:gd name="connsiteY0" fmla="*/ 20744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744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744"/>
                    </a:moveTo>
                    <a:lnTo>
                      <a:pt x="0" y="43093"/>
                    </a:lnTo>
                    <a:cubicBezTo>
                      <a:pt x="13327" y="39049"/>
                      <a:pt x="25535" y="31969"/>
                      <a:pt x="35663" y="22408"/>
                    </a:cubicBezTo>
                    <a:lnTo>
                      <a:pt x="35663" y="0"/>
                    </a:lnTo>
                    <a:cubicBezTo>
                      <a:pt x="25524" y="9559"/>
                      <a:pt x="13322" y="16657"/>
                      <a:pt x="0" y="20744"/>
                    </a:cubicBezTo>
                    <a:close/>
                  </a:path>
                </a:pathLst>
              </a:custGeom>
              <a:solidFill>
                <a:srgbClr val="407BFF"/>
              </a:solidFill>
              <a:ln w="5944"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A2799E73-90C0-4B13-95BF-D2B5A2BBB73D}"/>
                  </a:ext>
                </a:extLst>
              </p:cNvPr>
              <p:cNvSpPr/>
              <p:nvPr/>
            </p:nvSpPr>
            <p:spPr>
              <a:xfrm>
                <a:off x="6547635" y="1668802"/>
                <a:ext cx="35663" cy="43093"/>
              </a:xfrm>
              <a:custGeom>
                <a:avLst/>
                <a:gdLst>
                  <a:gd name="connsiteX0" fmla="*/ 0 w 35663"/>
                  <a:gd name="connsiteY0" fmla="*/ 20744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744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744"/>
                    </a:moveTo>
                    <a:lnTo>
                      <a:pt x="0" y="43093"/>
                    </a:lnTo>
                    <a:cubicBezTo>
                      <a:pt x="13327" y="39049"/>
                      <a:pt x="25535" y="31969"/>
                      <a:pt x="35663" y="22408"/>
                    </a:cubicBezTo>
                    <a:lnTo>
                      <a:pt x="35663" y="0"/>
                    </a:lnTo>
                    <a:cubicBezTo>
                      <a:pt x="25524" y="9559"/>
                      <a:pt x="13322" y="16657"/>
                      <a:pt x="0" y="20744"/>
                    </a:cubicBezTo>
                    <a:close/>
                  </a:path>
                </a:pathLst>
              </a:custGeom>
              <a:solidFill>
                <a:srgbClr val="FFFFFF">
                  <a:alpha val="40000"/>
                </a:srgbClr>
              </a:solidFill>
              <a:ln w="5944"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DA5F13FD-5693-4329-B635-C42AF72A8435}"/>
                  </a:ext>
                </a:extLst>
              </p:cNvPr>
              <p:cNvSpPr/>
              <p:nvPr/>
            </p:nvSpPr>
            <p:spPr>
              <a:xfrm>
                <a:off x="6547635" y="1699532"/>
                <a:ext cx="35663" cy="29065"/>
              </a:xfrm>
              <a:custGeom>
                <a:avLst/>
                <a:gdLst>
                  <a:gd name="connsiteX0" fmla="*/ 0 w 35663"/>
                  <a:gd name="connsiteY0" fmla="*/ 20685 h 29065"/>
                  <a:gd name="connsiteX1" fmla="*/ 0 w 35663"/>
                  <a:gd name="connsiteY1" fmla="*/ 29066 h 29065"/>
                  <a:gd name="connsiteX2" fmla="*/ 35663 w 35663"/>
                  <a:gd name="connsiteY2" fmla="*/ 832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22" y="24978"/>
                      <a:pt x="25524" y="17880"/>
                      <a:pt x="35663" y="8321"/>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4D849245-1FD0-46F2-81BD-F7AA00761A03}"/>
                  </a:ext>
                </a:extLst>
              </p:cNvPr>
              <p:cNvSpPr/>
              <p:nvPr/>
            </p:nvSpPr>
            <p:spPr>
              <a:xfrm>
                <a:off x="6547635" y="1699532"/>
                <a:ext cx="35663" cy="29065"/>
              </a:xfrm>
              <a:custGeom>
                <a:avLst/>
                <a:gdLst>
                  <a:gd name="connsiteX0" fmla="*/ 0 w 35663"/>
                  <a:gd name="connsiteY0" fmla="*/ 20685 h 29065"/>
                  <a:gd name="connsiteX1" fmla="*/ 0 w 35663"/>
                  <a:gd name="connsiteY1" fmla="*/ 29066 h 29065"/>
                  <a:gd name="connsiteX2" fmla="*/ 35663 w 35663"/>
                  <a:gd name="connsiteY2" fmla="*/ 832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22" y="24978"/>
                      <a:pt x="25524" y="17880"/>
                      <a:pt x="35663" y="8321"/>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9ECEAB49-388E-4BC0-AE3E-0524AA2BC99C}"/>
                  </a:ext>
                </a:extLst>
              </p:cNvPr>
              <p:cNvSpPr/>
              <p:nvPr/>
            </p:nvSpPr>
            <p:spPr>
              <a:xfrm>
                <a:off x="6547635" y="1794872"/>
                <a:ext cx="35663" cy="29065"/>
              </a:xfrm>
              <a:custGeom>
                <a:avLst/>
                <a:gdLst>
                  <a:gd name="connsiteX0" fmla="*/ 0 w 35663"/>
                  <a:gd name="connsiteY0" fmla="*/ 20685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07" y="24974"/>
                      <a:pt x="25504" y="17900"/>
                      <a:pt x="35663" y="8381"/>
                    </a:cubicBezTo>
                    <a:lnTo>
                      <a:pt x="35663" y="0"/>
                    </a:lnTo>
                    <a:cubicBezTo>
                      <a:pt x="25520" y="9539"/>
                      <a:pt x="13317" y="16617"/>
                      <a:pt x="0" y="20685"/>
                    </a:cubicBezTo>
                    <a:close/>
                  </a:path>
                </a:pathLst>
              </a:custGeom>
              <a:solidFill>
                <a:srgbClr val="407BFF"/>
              </a:solidFill>
              <a:ln w="5944"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5BE6EA61-EBE2-4B9E-838F-19228668554A}"/>
                  </a:ext>
                </a:extLst>
              </p:cNvPr>
              <p:cNvSpPr/>
              <p:nvPr/>
            </p:nvSpPr>
            <p:spPr>
              <a:xfrm>
                <a:off x="6547635" y="1794872"/>
                <a:ext cx="35663" cy="29065"/>
              </a:xfrm>
              <a:custGeom>
                <a:avLst/>
                <a:gdLst>
                  <a:gd name="connsiteX0" fmla="*/ 0 w 35663"/>
                  <a:gd name="connsiteY0" fmla="*/ 20685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07" y="24974"/>
                      <a:pt x="25504" y="17900"/>
                      <a:pt x="35663" y="8381"/>
                    </a:cubicBezTo>
                    <a:lnTo>
                      <a:pt x="35663" y="0"/>
                    </a:lnTo>
                    <a:cubicBezTo>
                      <a:pt x="25520" y="9539"/>
                      <a:pt x="13317" y="16617"/>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68E58DA4-9FF0-457B-A8C8-01687ADA02C9}"/>
                  </a:ext>
                </a:extLst>
              </p:cNvPr>
              <p:cNvSpPr/>
              <p:nvPr/>
            </p:nvSpPr>
            <p:spPr>
              <a:xfrm>
                <a:off x="6424597" y="1597885"/>
                <a:ext cx="130824" cy="70319"/>
              </a:xfrm>
              <a:custGeom>
                <a:avLst/>
                <a:gdLst>
                  <a:gd name="connsiteX0" fmla="*/ 130825 w 130824"/>
                  <a:gd name="connsiteY0" fmla="*/ 67529 h 70319"/>
                  <a:gd name="connsiteX1" fmla="*/ 128982 w 130824"/>
                  <a:gd name="connsiteY1" fmla="*/ 64439 h 70319"/>
                  <a:gd name="connsiteX2" fmla="*/ 121315 w 130824"/>
                  <a:gd name="connsiteY2" fmla="*/ 66816 h 70319"/>
                  <a:gd name="connsiteX3" fmla="*/ 120661 w 130824"/>
                  <a:gd name="connsiteY3" fmla="*/ 63785 h 70319"/>
                  <a:gd name="connsiteX4" fmla="*/ 117213 w 130824"/>
                  <a:gd name="connsiteY4" fmla="*/ 60635 h 70319"/>
                  <a:gd name="connsiteX5" fmla="*/ 111983 w 130824"/>
                  <a:gd name="connsiteY5" fmla="*/ 58851 h 70319"/>
                  <a:gd name="connsiteX6" fmla="*/ 111567 w 130824"/>
                  <a:gd name="connsiteY6" fmla="*/ 58851 h 70319"/>
                  <a:gd name="connsiteX7" fmla="*/ 108357 w 130824"/>
                  <a:gd name="connsiteY7" fmla="*/ 59505 h 70319"/>
                  <a:gd name="connsiteX8" fmla="*/ 13255 w 130824"/>
                  <a:gd name="connsiteY8" fmla="*/ 4584 h 70319"/>
                  <a:gd name="connsiteX9" fmla="*/ 10045 w 130824"/>
                  <a:gd name="connsiteY9" fmla="*/ 2682 h 70319"/>
                  <a:gd name="connsiteX10" fmla="*/ 5884 w 130824"/>
                  <a:gd name="connsiteY10" fmla="*/ 304 h 70319"/>
                  <a:gd name="connsiteX11" fmla="*/ 3685 w 130824"/>
                  <a:gd name="connsiteY11" fmla="*/ 304 h 70319"/>
                  <a:gd name="connsiteX12" fmla="*/ 0 w 130824"/>
                  <a:gd name="connsiteY12" fmla="*/ 2385 h 70319"/>
                  <a:gd name="connsiteX13" fmla="*/ 2318 w 130824"/>
                  <a:gd name="connsiteY13" fmla="*/ 2385 h 70319"/>
                  <a:gd name="connsiteX14" fmla="*/ 2318 w 130824"/>
                  <a:gd name="connsiteY14" fmla="*/ 2385 h 70319"/>
                  <a:gd name="connsiteX15" fmla="*/ 13195 w 130824"/>
                  <a:gd name="connsiteY15" fmla="*/ 8685 h 70319"/>
                  <a:gd name="connsiteX16" fmla="*/ 105207 w 130824"/>
                  <a:gd name="connsiteY16" fmla="*/ 61764 h 70319"/>
                  <a:gd name="connsiteX17" fmla="*/ 109189 w 130824"/>
                  <a:gd name="connsiteY17" fmla="*/ 63072 h 70319"/>
                  <a:gd name="connsiteX18" fmla="*/ 110021 w 130824"/>
                  <a:gd name="connsiteY18" fmla="*/ 62596 h 70319"/>
                  <a:gd name="connsiteX19" fmla="*/ 111923 w 130824"/>
                  <a:gd name="connsiteY19" fmla="*/ 62596 h 70319"/>
                  <a:gd name="connsiteX20" fmla="*/ 115371 w 130824"/>
                  <a:gd name="connsiteY20" fmla="*/ 63844 h 70319"/>
                  <a:gd name="connsiteX21" fmla="*/ 117332 w 130824"/>
                  <a:gd name="connsiteY21" fmla="*/ 66935 h 70319"/>
                  <a:gd name="connsiteX22" fmla="*/ 116500 w 130824"/>
                  <a:gd name="connsiteY22" fmla="*/ 67470 h 70319"/>
                  <a:gd name="connsiteX23" fmla="*/ 117451 w 130824"/>
                  <a:gd name="connsiteY23" fmla="*/ 69015 h 70319"/>
                  <a:gd name="connsiteX24" fmla="*/ 119294 w 130824"/>
                  <a:gd name="connsiteY24" fmla="*/ 70026 h 70319"/>
                  <a:gd name="connsiteX25" fmla="*/ 130825 w 130824"/>
                  <a:gd name="connsiteY25" fmla="*/ 67529 h 7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824" h="70319">
                    <a:moveTo>
                      <a:pt x="130825" y="67529"/>
                    </a:moveTo>
                    <a:lnTo>
                      <a:pt x="128982" y="64439"/>
                    </a:lnTo>
                    <a:cubicBezTo>
                      <a:pt x="126664" y="65856"/>
                      <a:pt x="124028" y="66673"/>
                      <a:pt x="121315" y="66816"/>
                    </a:cubicBezTo>
                    <a:cubicBezTo>
                      <a:pt x="121437" y="65761"/>
                      <a:pt x="121207" y="64696"/>
                      <a:pt x="120661" y="63785"/>
                    </a:cubicBezTo>
                    <a:cubicBezTo>
                      <a:pt x="119789" y="62466"/>
                      <a:pt x="118605" y="61384"/>
                      <a:pt x="117213" y="60635"/>
                    </a:cubicBezTo>
                    <a:cubicBezTo>
                      <a:pt x="115609" y="59690"/>
                      <a:pt x="113829" y="59084"/>
                      <a:pt x="111983" y="58851"/>
                    </a:cubicBezTo>
                    <a:lnTo>
                      <a:pt x="111567" y="58851"/>
                    </a:lnTo>
                    <a:cubicBezTo>
                      <a:pt x="110457" y="58764"/>
                      <a:pt x="109345" y="58991"/>
                      <a:pt x="108357" y="59505"/>
                    </a:cubicBezTo>
                    <a:lnTo>
                      <a:pt x="13255" y="4584"/>
                    </a:lnTo>
                    <a:lnTo>
                      <a:pt x="10045" y="2682"/>
                    </a:lnTo>
                    <a:lnTo>
                      <a:pt x="5884" y="304"/>
                    </a:lnTo>
                    <a:cubicBezTo>
                      <a:pt x="5207" y="-101"/>
                      <a:pt x="4362" y="-101"/>
                      <a:pt x="3685" y="304"/>
                    </a:cubicBezTo>
                    <a:lnTo>
                      <a:pt x="0" y="2385"/>
                    </a:lnTo>
                    <a:cubicBezTo>
                      <a:pt x="717" y="1970"/>
                      <a:pt x="1601" y="1970"/>
                      <a:pt x="2318" y="2385"/>
                    </a:cubicBezTo>
                    <a:lnTo>
                      <a:pt x="2318" y="2385"/>
                    </a:lnTo>
                    <a:lnTo>
                      <a:pt x="13195" y="8685"/>
                    </a:lnTo>
                    <a:lnTo>
                      <a:pt x="105207" y="61764"/>
                    </a:lnTo>
                    <a:cubicBezTo>
                      <a:pt x="106930" y="62774"/>
                      <a:pt x="108714" y="63369"/>
                      <a:pt x="109189" y="63072"/>
                    </a:cubicBezTo>
                    <a:lnTo>
                      <a:pt x="110021" y="62596"/>
                    </a:lnTo>
                    <a:cubicBezTo>
                      <a:pt x="110636" y="62374"/>
                      <a:pt x="111309" y="62374"/>
                      <a:pt x="111923" y="62596"/>
                    </a:cubicBezTo>
                    <a:cubicBezTo>
                      <a:pt x="113136" y="62808"/>
                      <a:pt x="114303" y="63231"/>
                      <a:pt x="115371" y="63844"/>
                    </a:cubicBezTo>
                    <a:cubicBezTo>
                      <a:pt x="117392" y="65033"/>
                      <a:pt x="118283" y="66400"/>
                      <a:pt x="117332" y="66935"/>
                    </a:cubicBezTo>
                    <a:lnTo>
                      <a:pt x="116500" y="67470"/>
                    </a:lnTo>
                    <a:cubicBezTo>
                      <a:pt x="116025" y="67470"/>
                      <a:pt x="116500" y="68421"/>
                      <a:pt x="117451" y="69015"/>
                    </a:cubicBezTo>
                    <a:lnTo>
                      <a:pt x="119294" y="70026"/>
                    </a:lnTo>
                    <a:cubicBezTo>
                      <a:pt x="123317" y="70843"/>
                      <a:pt x="127499" y="69937"/>
                      <a:pt x="130825" y="67529"/>
                    </a:cubicBezTo>
                    <a:close/>
                  </a:path>
                </a:pathLst>
              </a:custGeom>
              <a:solidFill>
                <a:srgbClr val="37474F"/>
              </a:solidFill>
              <a:ln w="5944"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A2561B7E-18EA-42C0-83CE-2D41BE3138D2}"/>
                  </a:ext>
                </a:extLst>
              </p:cNvPr>
              <p:cNvSpPr/>
              <p:nvPr/>
            </p:nvSpPr>
            <p:spPr>
              <a:xfrm>
                <a:off x="6459725" y="1577519"/>
                <a:ext cx="123842" cy="87598"/>
              </a:xfrm>
              <a:custGeom>
                <a:avLst/>
                <a:gdLst>
                  <a:gd name="connsiteX0" fmla="*/ 93854 w 123842"/>
                  <a:gd name="connsiteY0" fmla="*/ 84805 h 87598"/>
                  <a:gd name="connsiteX1" fmla="*/ 116976 w 123842"/>
                  <a:gd name="connsiteY1" fmla="*/ 71431 h 87598"/>
                  <a:gd name="connsiteX2" fmla="*/ 117927 w 123842"/>
                  <a:gd name="connsiteY2" fmla="*/ 70836 h 87598"/>
                  <a:gd name="connsiteX3" fmla="*/ 118640 w 123842"/>
                  <a:gd name="connsiteY3" fmla="*/ 70301 h 87598"/>
                  <a:gd name="connsiteX4" fmla="*/ 118640 w 123842"/>
                  <a:gd name="connsiteY4" fmla="*/ 70301 h 87598"/>
                  <a:gd name="connsiteX5" fmla="*/ 110021 w 123842"/>
                  <a:gd name="connsiteY5" fmla="*/ 68994 h 87598"/>
                  <a:gd name="connsiteX6" fmla="*/ 106633 w 123842"/>
                  <a:gd name="connsiteY6" fmla="*/ 65903 h 87598"/>
                  <a:gd name="connsiteX7" fmla="*/ 106039 w 123842"/>
                  <a:gd name="connsiteY7" fmla="*/ 62515 h 87598"/>
                  <a:gd name="connsiteX8" fmla="*/ 106039 w 123842"/>
                  <a:gd name="connsiteY8" fmla="*/ 62515 h 87598"/>
                  <a:gd name="connsiteX9" fmla="*/ 105385 w 123842"/>
                  <a:gd name="connsiteY9" fmla="*/ 62158 h 87598"/>
                  <a:gd name="connsiteX10" fmla="*/ 13255 w 123842"/>
                  <a:gd name="connsiteY10" fmla="*/ 8782 h 87598"/>
                  <a:gd name="connsiteX11" fmla="*/ 7965 w 123842"/>
                  <a:gd name="connsiteY11" fmla="*/ 5751 h 87598"/>
                  <a:gd name="connsiteX12" fmla="*/ 6419 w 123842"/>
                  <a:gd name="connsiteY12" fmla="*/ 4859 h 87598"/>
                  <a:gd name="connsiteX13" fmla="*/ 1961 w 123842"/>
                  <a:gd name="connsiteY13" fmla="*/ 2303 h 87598"/>
                  <a:gd name="connsiteX14" fmla="*/ 0 w 123842"/>
                  <a:gd name="connsiteY14" fmla="*/ 2303 h 87598"/>
                  <a:gd name="connsiteX15" fmla="*/ 1010 w 123842"/>
                  <a:gd name="connsiteY15" fmla="*/ 1709 h 87598"/>
                  <a:gd name="connsiteX16" fmla="*/ 3626 w 123842"/>
                  <a:gd name="connsiteY16" fmla="*/ 223 h 87598"/>
                  <a:gd name="connsiteX17" fmla="*/ 5528 w 123842"/>
                  <a:gd name="connsiteY17" fmla="*/ 223 h 87598"/>
                  <a:gd name="connsiteX18" fmla="*/ 5528 w 123842"/>
                  <a:gd name="connsiteY18" fmla="*/ 223 h 87598"/>
                  <a:gd name="connsiteX19" fmla="*/ 7192 w 123842"/>
                  <a:gd name="connsiteY19" fmla="*/ 1174 h 87598"/>
                  <a:gd name="connsiteX20" fmla="*/ 8203 w 123842"/>
                  <a:gd name="connsiteY20" fmla="*/ 1709 h 87598"/>
                  <a:gd name="connsiteX21" fmla="*/ 9986 w 123842"/>
                  <a:gd name="connsiteY21" fmla="*/ 2779 h 87598"/>
                  <a:gd name="connsiteX22" fmla="*/ 11115 w 123842"/>
                  <a:gd name="connsiteY22" fmla="*/ 3373 h 87598"/>
                  <a:gd name="connsiteX23" fmla="*/ 11888 w 123842"/>
                  <a:gd name="connsiteY23" fmla="*/ 3849 h 87598"/>
                  <a:gd name="connsiteX24" fmla="*/ 13255 w 123842"/>
                  <a:gd name="connsiteY24" fmla="*/ 4621 h 87598"/>
                  <a:gd name="connsiteX25" fmla="*/ 86305 w 123842"/>
                  <a:gd name="connsiteY25" fmla="*/ 46823 h 87598"/>
                  <a:gd name="connsiteX26" fmla="*/ 109605 w 123842"/>
                  <a:gd name="connsiteY26" fmla="*/ 60256 h 87598"/>
                  <a:gd name="connsiteX27" fmla="*/ 111864 w 123842"/>
                  <a:gd name="connsiteY27" fmla="*/ 62574 h 87598"/>
                  <a:gd name="connsiteX28" fmla="*/ 111864 w 123842"/>
                  <a:gd name="connsiteY28" fmla="*/ 62574 h 87598"/>
                  <a:gd name="connsiteX29" fmla="*/ 111032 w 123842"/>
                  <a:gd name="connsiteY29" fmla="*/ 63050 h 87598"/>
                  <a:gd name="connsiteX30" fmla="*/ 112874 w 123842"/>
                  <a:gd name="connsiteY30" fmla="*/ 66200 h 87598"/>
                  <a:gd name="connsiteX31" fmla="*/ 117451 w 123842"/>
                  <a:gd name="connsiteY31" fmla="*/ 66913 h 87598"/>
                  <a:gd name="connsiteX32" fmla="*/ 118462 w 123842"/>
                  <a:gd name="connsiteY32" fmla="*/ 66319 h 87598"/>
                  <a:gd name="connsiteX33" fmla="*/ 119948 w 123842"/>
                  <a:gd name="connsiteY33" fmla="*/ 66319 h 87598"/>
                  <a:gd name="connsiteX34" fmla="*/ 120483 w 123842"/>
                  <a:gd name="connsiteY34" fmla="*/ 66676 h 87598"/>
                  <a:gd name="connsiteX35" fmla="*/ 121612 w 123842"/>
                  <a:gd name="connsiteY35" fmla="*/ 67329 h 87598"/>
                  <a:gd name="connsiteX36" fmla="*/ 123038 w 123842"/>
                  <a:gd name="connsiteY36" fmla="*/ 68102 h 87598"/>
                  <a:gd name="connsiteX37" fmla="*/ 123811 w 123842"/>
                  <a:gd name="connsiteY37" fmla="*/ 69766 h 87598"/>
                  <a:gd name="connsiteX38" fmla="*/ 123811 w 123842"/>
                  <a:gd name="connsiteY38" fmla="*/ 69766 h 87598"/>
                  <a:gd name="connsiteX39" fmla="*/ 123811 w 123842"/>
                  <a:gd name="connsiteY39" fmla="*/ 70301 h 87598"/>
                  <a:gd name="connsiteX40" fmla="*/ 123811 w 123842"/>
                  <a:gd name="connsiteY40" fmla="*/ 70301 h 87598"/>
                  <a:gd name="connsiteX41" fmla="*/ 123811 w 123842"/>
                  <a:gd name="connsiteY41" fmla="*/ 70301 h 87598"/>
                  <a:gd name="connsiteX42" fmla="*/ 123217 w 123842"/>
                  <a:gd name="connsiteY42" fmla="*/ 71134 h 87598"/>
                  <a:gd name="connsiteX43" fmla="*/ 122503 w 123842"/>
                  <a:gd name="connsiteY43" fmla="*/ 71906 h 87598"/>
                  <a:gd name="connsiteX44" fmla="*/ 121552 w 123842"/>
                  <a:gd name="connsiteY44" fmla="*/ 72738 h 87598"/>
                  <a:gd name="connsiteX45" fmla="*/ 120958 w 123842"/>
                  <a:gd name="connsiteY45" fmla="*/ 73154 h 87598"/>
                  <a:gd name="connsiteX46" fmla="*/ 120423 w 123842"/>
                  <a:gd name="connsiteY46" fmla="*/ 73511 h 87598"/>
                  <a:gd name="connsiteX47" fmla="*/ 119234 w 123842"/>
                  <a:gd name="connsiteY47" fmla="*/ 74284 h 87598"/>
                  <a:gd name="connsiteX48" fmla="*/ 96172 w 123842"/>
                  <a:gd name="connsiteY48" fmla="*/ 87598 h 8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42" h="87598">
                    <a:moveTo>
                      <a:pt x="93854" y="84805"/>
                    </a:moveTo>
                    <a:lnTo>
                      <a:pt x="116976" y="71431"/>
                    </a:lnTo>
                    <a:lnTo>
                      <a:pt x="117927" y="70836"/>
                    </a:lnTo>
                    <a:lnTo>
                      <a:pt x="118640" y="70301"/>
                    </a:lnTo>
                    <a:lnTo>
                      <a:pt x="118640" y="70301"/>
                    </a:lnTo>
                    <a:cubicBezTo>
                      <a:pt x="115715" y="71157"/>
                      <a:pt x="112561" y="70678"/>
                      <a:pt x="110021" y="68994"/>
                    </a:cubicBezTo>
                    <a:cubicBezTo>
                      <a:pt x="108660" y="68251"/>
                      <a:pt x="107497" y="67191"/>
                      <a:pt x="106633" y="65903"/>
                    </a:cubicBezTo>
                    <a:cubicBezTo>
                      <a:pt x="106072" y="64868"/>
                      <a:pt x="105863" y="63679"/>
                      <a:pt x="106039" y="62515"/>
                    </a:cubicBezTo>
                    <a:lnTo>
                      <a:pt x="106039" y="62515"/>
                    </a:lnTo>
                    <a:lnTo>
                      <a:pt x="105385" y="62158"/>
                    </a:lnTo>
                    <a:lnTo>
                      <a:pt x="13255" y="8782"/>
                    </a:lnTo>
                    <a:lnTo>
                      <a:pt x="7965" y="5751"/>
                    </a:lnTo>
                    <a:lnTo>
                      <a:pt x="6419" y="4859"/>
                    </a:lnTo>
                    <a:lnTo>
                      <a:pt x="1961" y="2303"/>
                    </a:lnTo>
                    <a:cubicBezTo>
                      <a:pt x="1349" y="1976"/>
                      <a:pt x="613" y="1976"/>
                      <a:pt x="0" y="2303"/>
                    </a:cubicBezTo>
                    <a:lnTo>
                      <a:pt x="1010" y="1709"/>
                    </a:lnTo>
                    <a:lnTo>
                      <a:pt x="3626" y="223"/>
                    </a:lnTo>
                    <a:cubicBezTo>
                      <a:pt x="4225" y="-74"/>
                      <a:pt x="4929" y="-74"/>
                      <a:pt x="5528" y="223"/>
                    </a:cubicBezTo>
                    <a:lnTo>
                      <a:pt x="5528" y="223"/>
                    </a:lnTo>
                    <a:lnTo>
                      <a:pt x="7192" y="1174"/>
                    </a:lnTo>
                    <a:lnTo>
                      <a:pt x="8203" y="1709"/>
                    </a:lnTo>
                    <a:lnTo>
                      <a:pt x="9986" y="2779"/>
                    </a:lnTo>
                    <a:lnTo>
                      <a:pt x="11115" y="3373"/>
                    </a:lnTo>
                    <a:lnTo>
                      <a:pt x="11888" y="3849"/>
                    </a:lnTo>
                    <a:lnTo>
                      <a:pt x="13255" y="4621"/>
                    </a:lnTo>
                    <a:lnTo>
                      <a:pt x="86305" y="46823"/>
                    </a:lnTo>
                    <a:lnTo>
                      <a:pt x="109605" y="60256"/>
                    </a:lnTo>
                    <a:cubicBezTo>
                      <a:pt x="111270" y="61207"/>
                      <a:pt x="112280" y="62218"/>
                      <a:pt x="111864" y="62574"/>
                    </a:cubicBezTo>
                    <a:lnTo>
                      <a:pt x="111864" y="62574"/>
                    </a:lnTo>
                    <a:lnTo>
                      <a:pt x="111032" y="63050"/>
                    </a:lnTo>
                    <a:cubicBezTo>
                      <a:pt x="110021" y="63644"/>
                      <a:pt x="111032" y="65071"/>
                      <a:pt x="112874" y="66200"/>
                    </a:cubicBezTo>
                    <a:cubicBezTo>
                      <a:pt x="114173" y="67215"/>
                      <a:pt x="115905" y="67485"/>
                      <a:pt x="117451" y="66913"/>
                    </a:cubicBezTo>
                    <a:lnTo>
                      <a:pt x="118462" y="66319"/>
                    </a:lnTo>
                    <a:cubicBezTo>
                      <a:pt x="118933" y="66103"/>
                      <a:pt x="119476" y="66103"/>
                      <a:pt x="119948" y="66319"/>
                    </a:cubicBezTo>
                    <a:lnTo>
                      <a:pt x="120483" y="66676"/>
                    </a:lnTo>
                    <a:lnTo>
                      <a:pt x="121612" y="67329"/>
                    </a:lnTo>
                    <a:lnTo>
                      <a:pt x="123038" y="68102"/>
                    </a:lnTo>
                    <a:cubicBezTo>
                      <a:pt x="123633" y="68427"/>
                      <a:pt x="123946" y="69102"/>
                      <a:pt x="123811" y="69766"/>
                    </a:cubicBezTo>
                    <a:cubicBezTo>
                      <a:pt x="123811" y="69766"/>
                      <a:pt x="123811" y="69766"/>
                      <a:pt x="123811" y="69766"/>
                    </a:cubicBezTo>
                    <a:lnTo>
                      <a:pt x="123811" y="70301"/>
                    </a:lnTo>
                    <a:lnTo>
                      <a:pt x="123811" y="70301"/>
                    </a:lnTo>
                    <a:cubicBezTo>
                      <a:pt x="123811" y="70301"/>
                      <a:pt x="123811" y="70301"/>
                      <a:pt x="123811" y="70301"/>
                    </a:cubicBezTo>
                    <a:lnTo>
                      <a:pt x="123217" y="71134"/>
                    </a:lnTo>
                    <a:lnTo>
                      <a:pt x="122503" y="71906"/>
                    </a:lnTo>
                    <a:lnTo>
                      <a:pt x="121552" y="72738"/>
                    </a:lnTo>
                    <a:lnTo>
                      <a:pt x="120958" y="73154"/>
                    </a:lnTo>
                    <a:lnTo>
                      <a:pt x="120423" y="73511"/>
                    </a:lnTo>
                    <a:lnTo>
                      <a:pt x="119234" y="74284"/>
                    </a:lnTo>
                    <a:lnTo>
                      <a:pt x="96172" y="87598"/>
                    </a:lnTo>
                    <a:close/>
                  </a:path>
                </a:pathLst>
              </a:custGeom>
              <a:solidFill>
                <a:srgbClr val="37474F"/>
              </a:solidFill>
              <a:ln w="5944" cap="flat">
                <a:noFill/>
                <a:prstDash val="solid"/>
                <a:miter/>
              </a:ln>
            </p:spPr>
            <p:txBody>
              <a:bodyPr rtlCol="0" anchor="ctr"/>
              <a:lstStyle/>
              <a:p>
                <a:endParaRPr lang="en-US"/>
              </a:p>
            </p:txBody>
          </p:sp>
        </p:grpSp>
        <p:grpSp>
          <p:nvGrpSpPr>
            <p:cNvPr id="733" name="Graphic 6">
              <a:extLst>
                <a:ext uri="{FF2B5EF4-FFF2-40B4-BE49-F238E27FC236}">
                  <a16:creationId xmlns:a16="http://schemas.microsoft.com/office/drawing/2014/main" id="{795E4421-4B71-4C30-9144-EB6EBE9D3C69}"/>
                </a:ext>
              </a:extLst>
            </p:cNvPr>
            <p:cNvGrpSpPr/>
            <p:nvPr/>
          </p:nvGrpSpPr>
          <p:grpSpPr>
            <a:xfrm>
              <a:off x="6375262" y="1616099"/>
              <a:ext cx="152472" cy="269654"/>
              <a:chOff x="6375262" y="1616099"/>
              <a:chExt cx="152472" cy="269654"/>
            </a:xfrm>
          </p:grpSpPr>
          <p:sp>
            <p:nvSpPr>
              <p:cNvPr id="734" name="Freeform: Shape 733">
                <a:extLst>
                  <a:ext uri="{FF2B5EF4-FFF2-40B4-BE49-F238E27FC236}">
                    <a16:creationId xmlns:a16="http://schemas.microsoft.com/office/drawing/2014/main" id="{B28CCF9B-6EC6-41DA-B8BD-D9502685DB6C}"/>
                  </a:ext>
                </a:extLst>
              </p:cNvPr>
              <p:cNvSpPr/>
              <p:nvPr/>
            </p:nvSpPr>
            <p:spPr>
              <a:xfrm>
                <a:off x="6407003" y="1618695"/>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0"/>
                      <a:pt x="1652" y="30"/>
                      <a:pt x="2972" y="0"/>
                    </a:cubicBezTo>
                    <a:close/>
                  </a:path>
                </a:pathLst>
              </a:custGeom>
              <a:solidFill>
                <a:srgbClr val="407BFF"/>
              </a:solidFill>
              <a:ln w="5944"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65A3E7FE-2D8A-4A9C-9BF0-ED38DF727BFB}"/>
                  </a:ext>
                </a:extLst>
              </p:cNvPr>
              <p:cNvSpPr/>
              <p:nvPr/>
            </p:nvSpPr>
            <p:spPr>
              <a:xfrm>
                <a:off x="6407003" y="1618695"/>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0"/>
                      <a:pt x="1652" y="30"/>
                      <a:pt x="2972" y="0"/>
                    </a:cubicBezTo>
                    <a:close/>
                  </a:path>
                </a:pathLst>
              </a:custGeom>
              <a:solidFill>
                <a:srgbClr val="000000">
                  <a:alpha val="50000"/>
                </a:srgbClr>
              </a:solidFill>
              <a:ln w="5944"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9679EF70-CE55-414E-AA7E-075E5CFD0EFB}"/>
                  </a:ext>
                </a:extLst>
              </p:cNvPr>
              <p:cNvSpPr/>
              <p:nvPr/>
            </p:nvSpPr>
            <p:spPr>
              <a:xfrm>
                <a:off x="6414373" y="1624817"/>
                <a:ext cx="109724" cy="247132"/>
              </a:xfrm>
              <a:custGeom>
                <a:avLst/>
                <a:gdLst>
                  <a:gd name="connsiteX0" fmla="*/ 109724 w 109724"/>
                  <a:gd name="connsiteY0" fmla="*/ 68771 h 247132"/>
                  <a:gd name="connsiteX1" fmla="*/ 105088 w 109724"/>
                  <a:gd name="connsiteY1" fmla="*/ 60687 h 247132"/>
                  <a:gd name="connsiteX2" fmla="*/ 0 w 109724"/>
                  <a:gd name="connsiteY2" fmla="*/ 0 h 247132"/>
                  <a:gd name="connsiteX3" fmla="*/ 1248 w 109724"/>
                  <a:gd name="connsiteY3" fmla="*/ 180872 h 247132"/>
                  <a:gd name="connsiteX4" fmla="*/ 1248 w 109724"/>
                  <a:gd name="connsiteY4" fmla="*/ 185093 h 247132"/>
                  <a:gd name="connsiteX5" fmla="*/ 105028 w 109724"/>
                  <a:gd name="connsiteY5" fmla="*/ 246493 h 247132"/>
                  <a:gd name="connsiteX6" fmla="*/ 109724 w 109724"/>
                  <a:gd name="connsiteY6" fmla="*/ 243818 h 2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24" h="247132">
                    <a:moveTo>
                      <a:pt x="109724" y="68771"/>
                    </a:moveTo>
                    <a:cubicBezTo>
                      <a:pt x="109549" y="65493"/>
                      <a:pt x="107828" y="62493"/>
                      <a:pt x="105088" y="60687"/>
                    </a:cubicBezTo>
                    <a:lnTo>
                      <a:pt x="0" y="0"/>
                    </a:lnTo>
                    <a:lnTo>
                      <a:pt x="1248" y="180872"/>
                    </a:lnTo>
                    <a:lnTo>
                      <a:pt x="1248" y="185093"/>
                    </a:lnTo>
                    <a:lnTo>
                      <a:pt x="105028" y="246493"/>
                    </a:lnTo>
                    <a:cubicBezTo>
                      <a:pt x="107644" y="247979"/>
                      <a:pt x="109724" y="246790"/>
                      <a:pt x="109724" y="243818"/>
                    </a:cubicBezTo>
                    <a:close/>
                  </a:path>
                </a:pathLst>
              </a:custGeom>
              <a:solidFill>
                <a:srgbClr val="407BFF"/>
              </a:solidFill>
              <a:ln w="5944"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655DDF0F-3DBF-46F5-9B1C-5F6CE840782C}"/>
                  </a:ext>
                </a:extLst>
              </p:cNvPr>
              <p:cNvSpPr/>
              <p:nvPr/>
            </p:nvSpPr>
            <p:spPr>
              <a:xfrm>
                <a:off x="6382633" y="1618282"/>
                <a:ext cx="36673" cy="105085"/>
              </a:xfrm>
              <a:custGeom>
                <a:avLst/>
                <a:gdLst>
                  <a:gd name="connsiteX0" fmla="*/ 23776 w 36673"/>
                  <a:gd name="connsiteY0" fmla="*/ 97715 h 105085"/>
                  <a:gd name="connsiteX1" fmla="*/ 23776 w 36673"/>
                  <a:gd name="connsiteY1" fmla="*/ 55394 h 105085"/>
                  <a:gd name="connsiteX2" fmla="*/ 0 w 36673"/>
                  <a:gd name="connsiteY2" fmla="*/ 41724 h 105085"/>
                  <a:gd name="connsiteX3" fmla="*/ 0 w 36673"/>
                  <a:gd name="connsiteY3" fmla="*/ 9864 h 105085"/>
                  <a:gd name="connsiteX4" fmla="*/ 16048 w 36673"/>
                  <a:gd name="connsiteY4" fmla="*/ 651 h 105085"/>
                  <a:gd name="connsiteX5" fmla="*/ 22468 w 36673"/>
                  <a:gd name="connsiteY5" fmla="*/ 1186 h 105085"/>
                  <a:gd name="connsiteX6" fmla="*/ 26688 w 36673"/>
                  <a:gd name="connsiteY6" fmla="*/ 4871 h 105085"/>
                  <a:gd name="connsiteX7" fmla="*/ 35366 w 36673"/>
                  <a:gd name="connsiteY7" fmla="*/ 8616 h 105085"/>
                  <a:gd name="connsiteX8" fmla="*/ 36674 w 36673"/>
                  <a:gd name="connsiteY8" fmla="*/ 105085 h 10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73" h="105085">
                    <a:moveTo>
                      <a:pt x="23776" y="97715"/>
                    </a:moveTo>
                    <a:lnTo>
                      <a:pt x="23776" y="55394"/>
                    </a:lnTo>
                    <a:lnTo>
                      <a:pt x="0" y="41724"/>
                    </a:lnTo>
                    <a:lnTo>
                      <a:pt x="0" y="9864"/>
                    </a:lnTo>
                    <a:lnTo>
                      <a:pt x="16048" y="651"/>
                    </a:lnTo>
                    <a:cubicBezTo>
                      <a:pt x="18129" y="-537"/>
                      <a:pt x="22468" y="57"/>
                      <a:pt x="22468" y="1186"/>
                    </a:cubicBezTo>
                    <a:cubicBezTo>
                      <a:pt x="23739" y="2562"/>
                      <a:pt x="25154" y="3797"/>
                      <a:pt x="26688" y="4871"/>
                    </a:cubicBezTo>
                    <a:cubicBezTo>
                      <a:pt x="29423" y="6458"/>
                      <a:pt x="32336" y="7715"/>
                      <a:pt x="35366" y="8616"/>
                    </a:cubicBezTo>
                    <a:lnTo>
                      <a:pt x="36674" y="105085"/>
                    </a:lnTo>
                    <a:close/>
                  </a:path>
                </a:pathLst>
              </a:custGeom>
              <a:solidFill>
                <a:srgbClr val="407BFF"/>
              </a:solidFill>
              <a:ln w="5944"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0EADF1E5-FD18-42D6-B42F-F6BA0C7C6D95}"/>
                  </a:ext>
                </a:extLst>
              </p:cNvPr>
              <p:cNvSpPr/>
              <p:nvPr/>
            </p:nvSpPr>
            <p:spPr>
              <a:xfrm>
                <a:off x="6382633" y="1618282"/>
                <a:ext cx="36673" cy="105085"/>
              </a:xfrm>
              <a:custGeom>
                <a:avLst/>
                <a:gdLst>
                  <a:gd name="connsiteX0" fmla="*/ 23776 w 36673"/>
                  <a:gd name="connsiteY0" fmla="*/ 97715 h 105085"/>
                  <a:gd name="connsiteX1" fmla="*/ 23776 w 36673"/>
                  <a:gd name="connsiteY1" fmla="*/ 55394 h 105085"/>
                  <a:gd name="connsiteX2" fmla="*/ 0 w 36673"/>
                  <a:gd name="connsiteY2" fmla="*/ 41724 h 105085"/>
                  <a:gd name="connsiteX3" fmla="*/ 0 w 36673"/>
                  <a:gd name="connsiteY3" fmla="*/ 9864 h 105085"/>
                  <a:gd name="connsiteX4" fmla="*/ 16048 w 36673"/>
                  <a:gd name="connsiteY4" fmla="*/ 651 h 105085"/>
                  <a:gd name="connsiteX5" fmla="*/ 22468 w 36673"/>
                  <a:gd name="connsiteY5" fmla="*/ 1186 h 105085"/>
                  <a:gd name="connsiteX6" fmla="*/ 26688 w 36673"/>
                  <a:gd name="connsiteY6" fmla="*/ 4871 h 105085"/>
                  <a:gd name="connsiteX7" fmla="*/ 35366 w 36673"/>
                  <a:gd name="connsiteY7" fmla="*/ 8616 h 105085"/>
                  <a:gd name="connsiteX8" fmla="*/ 36674 w 36673"/>
                  <a:gd name="connsiteY8" fmla="*/ 105085 h 10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73" h="105085">
                    <a:moveTo>
                      <a:pt x="23776" y="97715"/>
                    </a:moveTo>
                    <a:lnTo>
                      <a:pt x="23776" y="55394"/>
                    </a:lnTo>
                    <a:lnTo>
                      <a:pt x="0" y="41724"/>
                    </a:lnTo>
                    <a:lnTo>
                      <a:pt x="0" y="9864"/>
                    </a:lnTo>
                    <a:lnTo>
                      <a:pt x="16048" y="651"/>
                    </a:lnTo>
                    <a:cubicBezTo>
                      <a:pt x="18129" y="-537"/>
                      <a:pt x="22468" y="57"/>
                      <a:pt x="22468" y="1186"/>
                    </a:cubicBezTo>
                    <a:cubicBezTo>
                      <a:pt x="23739" y="2562"/>
                      <a:pt x="25154" y="3797"/>
                      <a:pt x="26688" y="4871"/>
                    </a:cubicBezTo>
                    <a:cubicBezTo>
                      <a:pt x="29423" y="6458"/>
                      <a:pt x="32336" y="7715"/>
                      <a:pt x="35366" y="8616"/>
                    </a:cubicBezTo>
                    <a:lnTo>
                      <a:pt x="36674" y="105085"/>
                    </a:lnTo>
                    <a:close/>
                  </a:path>
                </a:pathLst>
              </a:custGeom>
              <a:solidFill>
                <a:srgbClr val="000000">
                  <a:alpha val="15000"/>
                </a:srgbClr>
              </a:solidFill>
              <a:ln w="5944"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60AB7066-1DAD-4B4A-B9BD-B948283F18E2}"/>
                  </a:ext>
                </a:extLst>
              </p:cNvPr>
              <p:cNvSpPr/>
              <p:nvPr/>
            </p:nvSpPr>
            <p:spPr>
              <a:xfrm>
                <a:off x="6384654" y="1624045"/>
                <a:ext cx="24785" cy="16107"/>
              </a:xfrm>
              <a:custGeom>
                <a:avLst/>
                <a:gdLst>
                  <a:gd name="connsiteX0" fmla="*/ 7489 w 24785"/>
                  <a:gd name="connsiteY0" fmla="*/ 16108 h 16107"/>
                  <a:gd name="connsiteX1" fmla="*/ 24786 w 24785"/>
                  <a:gd name="connsiteY1" fmla="*/ 6122 h 16107"/>
                  <a:gd name="connsiteX2" fmla="*/ 24786 w 24785"/>
                  <a:gd name="connsiteY2" fmla="*/ 6122 h 16107"/>
                  <a:gd name="connsiteX3" fmla="*/ 21339 w 24785"/>
                  <a:gd name="connsiteY3" fmla="*/ 2913 h 16107"/>
                  <a:gd name="connsiteX4" fmla="*/ 20447 w 24785"/>
                  <a:gd name="connsiteY4" fmla="*/ 0 h 16107"/>
                  <a:gd name="connsiteX5" fmla="*/ 0 w 24785"/>
                  <a:gd name="connsiteY5" fmla="*/ 11888 h 16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85" h="16107">
                    <a:moveTo>
                      <a:pt x="7489" y="16108"/>
                    </a:moveTo>
                    <a:lnTo>
                      <a:pt x="24786" y="6122"/>
                    </a:lnTo>
                    <a:lnTo>
                      <a:pt x="24786" y="6122"/>
                    </a:lnTo>
                    <a:cubicBezTo>
                      <a:pt x="23378" y="5369"/>
                      <a:pt x="22190" y="4263"/>
                      <a:pt x="21339" y="2913"/>
                    </a:cubicBezTo>
                    <a:cubicBezTo>
                      <a:pt x="20722" y="2070"/>
                      <a:pt x="20408" y="1044"/>
                      <a:pt x="20447" y="0"/>
                    </a:cubicBezTo>
                    <a:lnTo>
                      <a:pt x="0" y="11888"/>
                    </a:lnTo>
                    <a:close/>
                  </a:path>
                </a:pathLst>
              </a:custGeom>
              <a:solidFill>
                <a:srgbClr val="37474F"/>
              </a:solidFill>
              <a:ln w="5944"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F37F4E49-01B7-439C-AA79-F19B8C9F79E6}"/>
                  </a:ext>
                </a:extLst>
              </p:cNvPr>
              <p:cNvSpPr/>
              <p:nvPr/>
            </p:nvSpPr>
            <p:spPr>
              <a:xfrm>
                <a:off x="6392203" y="1630821"/>
                <a:ext cx="25796" cy="12898"/>
              </a:xfrm>
              <a:custGeom>
                <a:avLst/>
                <a:gdLst>
                  <a:gd name="connsiteX0" fmla="*/ 25796 w 25796"/>
                  <a:gd name="connsiteY0" fmla="*/ 357 h 12898"/>
                  <a:gd name="connsiteX1" fmla="*/ 22171 w 25796"/>
                  <a:gd name="connsiteY1" fmla="*/ 951 h 12898"/>
                  <a:gd name="connsiteX2" fmla="*/ 20209 w 25796"/>
                  <a:gd name="connsiteY2" fmla="*/ 535 h 12898"/>
                  <a:gd name="connsiteX3" fmla="*/ 19674 w 25796"/>
                  <a:gd name="connsiteY3" fmla="*/ 535 h 12898"/>
                  <a:gd name="connsiteX4" fmla="*/ 18961 w 25796"/>
                  <a:gd name="connsiteY4" fmla="*/ 535 h 12898"/>
                  <a:gd name="connsiteX5" fmla="*/ 18367 w 25796"/>
                  <a:gd name="connsiteY5" fmla="*/ 535 h 12898"/>
                  <a:gd name="connsiteX6" fmla="*/ 17237 w 25796"/>
                  <a:gd name="connsiteY6" fmla="*/ 0 h 12898"/>
                  <a:gd name="connsiteX7" fmla="*/ 0 w 25796"/>
                  <a:gd name="connsiteY7" fmla="*/ 9926 h 12898"/>
                  <a:gd name="connsiteX8" fmla="*/ 5171 w 25796"/>
                  <a:gd name="connsiteY8" fmla="*/ 12898 h 12898"/>
                  <a:gd name="connsiteX9" fmla="*/ 5171 w 25796"/>
                  <a:gd name="connsiteY9" fmla="*/ 12898 h 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96" h="12898">
                    <a:moveTo>
                      <a:pt x="25796" y="357"/>
                    </a:moveTo>
                    <a:cubicBezTo>
                      <a:pt x="24681" y="933"/>
                      <a:pt x="23412" y="1141"/>
                      <a:pt x="22171" y="951"/>
                    </a:cubicBezTo>
                    <a:cubicBezTo>
                      <a:pt x="21506" y="870"/>
                      <a:pt x="20850" y="730"/>
                      <a:pt x="20209" y="535"/>
                    </a:cubicBezTo>
                    <a:lnTo>
                      <a:pt x="19674" y="535"/>
                    </a:lnTo>
                    <a:lnTo>
                      <a:pt x="18961" y="535"/>
                    </a:lnTo>
                    <a:lnTo>
                      <a:pt x="18367" y="535"/>
                    </a:lnTo>
                    <a:lnTo>
                      <a:pt x="17237" y="0"/>
                    </a:lnTo>
                    <a:lnTo>
                      <a:pt x="0" y="9926"/>
                    </a:lnTo>
                    <a:lnTo>
                      <a:pt x="5171" y="12898"/>
                    </a:lnTo>
                    <a:lnTo>
                      <a:pt x="5171" y="12898"/>
                    </a:lnTo>
                    <a:close/>
                  </a:path>
                </a:pathLst>
              </a:custGeom>
              <a:solidFill>
                <a:srgbClr val="E0E0E0"/>
              </a:solidFill>
              <a:ln w="5944"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6604CCA2-8EC9-402F-BF8E-8741ED28D568}"/>
                  </a:ext>
                </a:extLst>
              </p:cNvPr>
              <p:cNvSpPr/>
              <p:nvPr/>
            </p:nvSpPr>
            <p:spPr>
              <a:xfrm>
                <a:off x="6382693" y="1618282"/>
                <a:ext cx="22408" cy="13192"/>
              </a:xfrm>
              <a:custGeom>
                <a:avLst/>
                <a:gdLst>
                  <a:gd name="connsiteX0" fmla="*/ 15989 w 22408"/>
                  <a:gd name="connsiteY0" fmla="*/ 651 h 13192"/>
                  <a:gd name="connsiteX1" fmla="*/ 22408 w 22408"/>
                  <a:gd name="connsiteY1" fmla="*/ 1186 h 13192"/>
                  <a:gd name="connsiteX2" fmla="*/ 22408 w 22408"/>
                  <a:gd name="connsiteY2" fmla="*/ 1186 h 13192"/>
                  <a:gd name="connsiteX3" fmla="*/ 22408 w 22408"/>
                  <a:gd name="connsiteY3" fmla="*/ 5585 h 13192"/>
                  <a:gd name="connsiteX4" fmla="*/ 9213 w 22408"/>
                  <a:gd name="connsiteY4" fmla="*/ 13193 h 13192"/>
                  <a:gd name="connsiteX5" fmla="*/ 1605 w 22408"/>
                  <a:gd name="connsiteY5" fmla="*/ 13193 h 13192"/>
                  <a:gd name="connsiteX6" fmla="*/ 0 w 22408"/>
                  <a:gd name="connsiteY6" fmla="*/ 11766 h 13192"/>
                  <a:gd name="connsiteX7" fmla="*/ 0 w 22408"/>
                  <a:gd name="connsiteY7" fmla="*/ 9864 h 1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8" h="13192">
                    <a:moveTo>
                      <a:pt x="15989" y="651"/>
                    </a:moveTo>
                    <a:cubicBezTo>
                      <a:pt x="18069" y="-537"/>
                      <a:pt x="22408" y="57"/>
                      <a:pt x="22408" y="1186"/>
                    </a:cubicBezTo>
                    <a:lnTo>
                      <a:pt x="22408" y="1186"/>
                    </a:lnTo>
                    <a:lnTo>
                      <a:pt x="22408" y="5585"/>
                    </a:lnTo>
                    <a:lnTo>
                      <a:pt x="9213" y="13193"/>
                    </a:lnTo>
                    <a:lnTo>
                      <a:pt x="1605" y="13193"/>
                    </a:lnTo>
                    <a:lnTo>
                      <a:pt x="0" y="11766"/>
                    </a:lnTo>
                    <a:lnTo>
                      <a:pt x="0" y="9864"/>
                    </a:lnTo>
                    <a:close/>
                  </a:path>
                </a:pathLst>
              </a:custGeom>
              <a:solidFill>
                <a:srgbClr val="000000">
                  <a:alpha val="40000"/>
                </a:srgbClr>
              </a:solidFill>
              <a:ln w="5944"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7D240619-6F7C-4109-8436-27EB996449F5}"/>
                  </a:ext>
                </a:extLst>
              </p:cNvPr>
              <p:cNvSpPr/>
              <p:nvPr/>
            </p:nvSpPr>
            <p:spPr>
              <a:xfrm>
                <a:off x="6397136" y="1631177"/>
                <a:ext cx="122325" cy="71088"/>
              </a:xfrm>
              <a:custGeom>
                <a:avLst/>
                <a:gdLst>
                  <a:gd name="connsiteX0" fmla="*/ 102591 w 122325"/>
                  <a:gd name="connsiteY0" fmla="*/ 71089 h 71088"/>
                  <a:gd name="connsiteX1" fmla="*/ 122325 w 122325"/>
                  <a:gd name="connsiteY1" fmla="*/ 59677 h 71088"/>
                  <a:gd name="connsiteX2" fmla="*/ 120423 w 122325"/>
                  <a:gd name="connsiteY2" fmla="*/ 57299 h 71088"/>
                  <a:gd name="connsiteX3" fmla="*/ 108535 w 122325"/>
                  <a:gd name="connsiteY3" fmla="*/ 50701 h 71088"/>
                  <a:gd name="connsiteX4" fmla="*/ 20744 w 122325"/>
                  <a:gd name="connsiteY4" fmla="*/ 0 h 71088"/>
                  <a:gd name="connsiteX5" fmla="*/ 0 w 122325"/>
                  <a:gd name="connsiteY5" fmla="*/ 11888 h 7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325" h="71088">
                    <a:moveTo>
                      <a:pt x="102591" y="71089"/>
                    </a:moveTo>
                    <a:lnTo>
                      <a:pt x="122325" y="59677"/>
                    </a:lnTo>
                    <a:cubicBezTo>
                      <a:pt x="121908" y="58732"/>
                      <a:pt x="121253" y="57913"/>
                      <a:pt x="120423" y="57299"/>
                    </a:cubicBezTo>
                    <a:lnTo>
                      <a:pt x="108535" y="50701"/>
                    </a:lnTo>
                    <a:lnTo>
                      <a:pt x="20744" y="0"/>
                    </a:lnTo>
                    <a:lnTo>
                      <a:pt x="0" y="11888"/>
                    </a:lnTo>
                    <a:close/>
                  </a:path>
                </a:pathLst>
              </a:custGeom>
              <a:solidFill>
                <a:srgbClr val="EBEBEB"/>
              </a:solidFill>
              <a:ln w="5944"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B55ABA78-83C5-49BC-B0B7-509C7776CDAB}"/>
                  </a:ext>
                </a:extLst>
              </p:cNvPr>
              <p:cNvSpPr/>
              <p:nvPr/>
            </p:nvSpPr>
            <p:spPr>
              <a:xfrm>
                <a:off x="6501986" y="1690854"/>
                <a:ext cx="18426" cy="187291"/>
              </a:xfrm>
              <a:custGeom>
                <a:avLst/>
                <a:gdLst>
                  <a:gd name="connsiteX0" fmla="*/ 357 w 18426"/>
                  <a:gd name="connsiteY0" fmla="*/ 187292 h 187291"/>
                  <a:gd name="connsiteX1" fmla="*/ 15276 w 18426"/>
                  <a:gd name="connsiteY1" fmla="*/ 178673 h 187291"/>
                  <a:gd name="connsiteX2" fmla="*/ 18426 w 18426"/>
                  <a:gd name="connsiteY2" fmla="*/ 173264 h 187291"/>
                  <a:gd name="connsiteX3" fmla="*/ 18426 w 18426"/>
                  <a:gd name="connsiteY3" fmla="*/ 3091 h 187291"/>
                  <a:gd name="connsiteX4" fmla="*/ 17475 w 18426"/>
                  <a:gd name="connsiteY4" fmla="*/ 0 h 187291"/>
                  <a:gd name="connsiteX5" fmla="*/ 0 w 18426"/>
                  <a:gd name="connsiteY5" fmla="*/ 10105 h 1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26" h="187291">
                    <a:moveTo>
                      <a:pt x="357" y="187292"/>
                    </a:moveTo>
                    <a:lnTo>
                      <a:pt x="15276" y="178673"/>
                    </a:lnTo>
                    <a:cubicBezTo>
                      <a:pt x="17117" y="177465"/>
                      <a:pt x="18283" y="175462"/>
                      <a:pt x="18426" y="173264"/>
                    </a:cubicBezTo>
                    <a:lnTo>
                      <a:pt x="18426" y="3091"/>
                    </a:lnTo>
                    <a:cubicBezTo>
                      <a:pt x="18401" y="1993"/>
                      <a:pt x="18072" y="923"/>
                      <a:pt x="17475" y="0"/>
                    </a:cubicBezTo>
                    <a:lnTo>
                      <a:pt x="0" y="10105"/>
                    </a:lnTo>
                    <a:close/>
                  </a:path>
                </a:pathLst>
              </a:custGeom>
              <a:solidFill>
                <a:srgbClr val="F5F5F5"/>
              </a:solidFill>
              <a:ln w="5944"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F22BD60D-3246-4556-AA85-9942097E23B6}"/>
                  </a:ext>
                </a:extLst>
              </p:cNvPr>
              <p:cNvSpPr/>
              <p:nvPr/>
            </p:nvSpPr>
            <p:spPr>
              <a:xfrm>
                <a:off x="6382633" y="1633168"/>
                <a:ext cx="9682" cy="187322"/>
              </a:xfrm>
              <a:custGeom>
                <a:avLst/>
                <a:gdLst>
                  <a:gd name="connsiteX0" fmla="*/ 7370 w 9682"/>
                  <a:gd name="connsiteY0" fmla="*/ 187322 h 187322"/>
                  <a:gd name="connsiteX1" fmla="*/ 7370 w 9682"/>
                  <a:gd name="connsiteY1" fmla="*/ 5737 h 187322"/>
                  <a:gd name="connsiteX2" fmla="*/ 9154 w 9682"/>
                  <a:gd name="connsiteY2" fmla="*/ 4667 h 187322"/>
                  <a:gd name="connsiteX3" fmla="*/ 7727 w 9682"/>
                  <a:gd name="connsiteY3" fmla="*/ 1279 h 187322"/>
                  <a:gd name="connsiteX4" fmla="*/ 1783 w 9682"/>
                  <a:gd name="connsiteY4" fmla="*/ 447 h 187322"/>
                  <a:gd name="connsiteX5" fmla="*/ 0 w 9682"/>
                  <a:gd name="connsiteY5" fmla="*/ 1279 h 187322"/>
                  <a:gd name="connsiteX6" fmla="*/ 0 w 9682"/>
                  <a:gd name="connsiteY6" fmla="*/ 187025 h 187322"/>
                  <a:gd name="connsiteX7" fmla="*/ 951 w 9682"/>
                  <a:gd name="connsiteY7" fmla="*/ 187025 h 187322"/>
                  <a:gd name="connsiteX8" fmla="*/ 1783 w 9682"/>
                  <a:gd name="connsiteY8" fmla="*/ 186550 h 187322"/>
                  <a:gd name="connsiteX9" fmla="*/ 7370 w 9682"/>
                  <a:gd name="connsiteY9" fmla="*/ 187322 h 1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2" h="187322">
                    <a:moveTo>
                      <a:pt x="7370" y="187322"/>
                    </a:moveTo>
                    <a:lnTo>
                      <a:pt x="7370" y="5737"/>
                    </a:lnTo>
                    <a:lnTo>
                      <a:pt x="9154" y="4667"/>
                    </a:lnTo>
                    <a:cubicBezTo>
                      <a:pt x="10164" y="4072"/>
                      <a:pt x="9748" y="2468"/>
                      <a:pt x="7727" y="1279"/>
                    </a:cubicBezTo>
                    <a:cubicBezTo>
                      <a:pt x="6042" y="-52"/>
                      <a:pt x="3769" y="-370"/>
                      <a:pt x="1783" y="447"/>
                    </a:cubicBezTo>
                    <a:lnTo>
                      <a:pt x="0" y="1279"/>
                    </a:lnTo>
                    <a:lnTo>
                      <a:pt x="0" y="187025"/>
                    </a:lnTo>
                    <a:cubicBezTo>
                      <a:pt x="312" y="187106"/>
                      <a:pt x="639" y="187106"/>
                      <a:pt x="951" y="187025"/>
                    </a:cubicBezTo>
                    <a:lnTo>
                      <a:pt x="1783" y="186550"/>
                    </a:lnTo>
                    <a:cubicBezTo>
                      <a:pt x="3672" y="186021"/>
                      <a:pt x="5696" y="186301"/>
                      <a:pt x="7370" y="187322"/>
                    </a:cubicBezTo>
                    <a:close/>
                  </a:path>
                </a:pathLst>
              </a:custGeom>
              <a:solidFill>
                <a:srgbClr val="407BFF"/>
              </a:solidFill>
              <a:ln w="5944"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1AC93BAE-30D0-492C-9AEC-0D9F269E40A5}"/>
                  </a:ext>
                </a:extLst>
              </p:cNvPr>
              <p:cNvSpPr/>
              <p:nvPr/>
            </p:nvSpPr>
            <p:spPr>
              <a:xfrm>
                <a:off x="6382633" y="1633168"/>
                <a:ext cx="9682" cy="187322"/>
              </a:xfrm>
              <a:custGeom>
                <a:avLst/>
                <a:gdLst>
                  <a:gd name="connsiteX0" fmla="*/ 7370 w 9682"/>
                  <a:gd name="connsiteY0" fmla="*/ 187322 h 187322"/>
                  <a:gd name="connsiteX1" fmla="*/ 7370 w 9682"/>
                  <a:gd name="connsiteY1" fmla="*/ 5737 h 187322"/>
                  <a:gd name="connsiteX2" fmla="*/ 9154 w 9682"/>
                  <a:gd name="connsiteY2" fmla="*/ 4667 h 187322"/>
                  <a:gd name="connsiteX3" fmla="*/ 7727 w 9682"/>
                  <a:gd name="connsiteY3" fmla="*/ 1279 h 187322"/>
                  <a:gd name="connsiteX4" fmla="*/ 1783 w 9682"/>
                  <a:gd name="connsiteY4" fmla="*/ 447 h 187322"/>
                  <a:gd name="connsiteX5" fmla="*/ 0 w 9682"/>
                  <a:gd name="connsiteY5" fmla="*/ 1279 h 187322"/>
                  <a:gd name="connsiteX6" fmla="*/ 0 w 9682"/>
                  <a:gd name="connsiteY6" fmla="*/ 187025 h 187322"/>
                  <a:gd name="connsiteX7" fmla="*/ 951 w 9682"/>
                  <a:gd name="connsiteY7" fmla="*/ 187025 h 187322"/>
                  <a:gd name="connsiteX8" fmla="*/ 1783 w 9682"/>
                  <a:gd name="connsiteY8" fmla="*/ 186550 h 187322"/>
                  <a:gd name="connsiteX9" fmla="*/ 7370 w 9682"/>
                  <a:gd name="connsiteY9" fmla="*/ 187322 h 1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2" h="187322">
                    <a:moveTo>
                      <a:pt x="7370" y="187322"/>
                    </a:moveTo>
                    <a:lnTo>
                      <a:pt x="7370" y="5737"/>
                    </a:lnTo>
                    <a:lnTo>
                      <a:pt x="9154" y="4667"/>
                    </a:lnTo>
                    <a:cubicBezTo>
                      <a:pt x="10164" y="4072"/>
                      <a:pt x="9748" y="2468"/>
                      <a:pt x="7727" y="1279"/>
                    </a:cubicBezTo>
                    <a:cubicBezTo>
                      <a:pt x="6042" y="-52"/>
                      <a:pt x="3769" y="-370"/>
                      <a:pt x="1783" y="447"/>
                    </a:cubicBezTo>
                    <a:lnTo>
                      <a:pt x="0" y="1279"/>
                    </a:lnTo>
                    <a:lnTo>
                      <a:pt x="0" y="187025"/>
                    </a:lnTo>
                    <a:cubicBezTo>
                      <a:pt x="312" y="187106"/>
                      <a:pt x="639" y="187106"/>
                      <a:pt x="951" y="187025"/>
                    </a:cubicBezTo>
                    <a:lnTo>
                      <a:pt x="1783" y="186550"/>
                    </a:lnTo>
                    <a:cubicBezTo>
                      <a:pt x="3672" y="186021"/>
                      <a:pt x="5696" y="186301"/>
                      <a:pt x="7370" y="187322"/>
                    </a:cubicBezTo>
                    <a:close/>
                  </a:path>
                </a:pathLst>
              </a:custGeom>
              <a:solidFill>
                <a:srgbClr val="000000">
                  <a:alpha val="10000"/>
                </a:srgbClr>
              </a:solidFill>
              <a:ln w="5944"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A2932CFD-00ED-4474-9FAD-FE8442705A6A}"/>
                  </a:ext>
                </a:extLst>
              </p:cNvPr>
              <p:cNvSpPr/>
              <p:nvPr/>
            </p:nvSpPr>
            <p:spPr>
              <a:xfrm>
                <a:off x="6389944" y="1637954"/>
                <a:ext cx="109724" cy="247667"/>
              </a:xfrm>
              <a:custGeom>
                <a:avLst/>
                <a:gdLst>
                  <a:gd name="connsiteX0" fmla="*/ 105088 w 109724"/>
                  <a:gd name="connsiteY0" fmla="*/ 61579 h 247667"/>
                  <a:gd name="connsiteX1" fmla="*/ 2378 w 109724"/>
                  <a:gd name="connsiteY1" fmla="*/ 2140 h 247667"/>
                  <a:gd name="connsiteX2" fmla="*/ 0 w 109724"/>
                  <a:gd name="connsiteY2" fmla="*/ 0 h 247667"/>
                  <a:gd name="connsiteX3" fmla="*/ 0 w 109724"/>
                  <a:gd name="connsiteY3" fmla="*/ 184260 h 247667"/>
                  <a:gd name="connsiteX4" fmla="*/ 3091 w 109724"/>
                  <a:gd name="connsiteY4" fmla="*/ 188183 h 247667"/>
                  <a:gd name="connsiteX5" fmla="*/ 105028 w 109724"/>
                  <a:gd name="connsiteY5" fmla="*/ 247028 h 247667"/>
                  <a:gd name="connsiteX6" fmla="*/ 109724 w 109724"/>
                  <a:gd name="connsiteY6" fmla="*/ 244353 h 247667"/>
                  <a:gd name="connsiteX7" fmla="*/ 109724 w 109724"/>
                  <a:gd name="connsiteY7" fmla="*/ 69722 h 247667"/>
                  <a:gd name="connsiteX8" fmla="*/ 105088 w 109724"/>
                  <a:gd name="connsiteY8" fmla="*/ 61579 h 24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4" h="247667">
                    <a:moveTo>
                      <a:pt x="105088" y="61579"/>
                    </a:moveTo>
                    <a:lnTo>
                      <a:pt x="2378" y="2140"/>
                    </a:lnTo>
                    <a:cubicBezTo>
                      <a:pt x="1129" y="1308"/>
                      <a:pt x="59" y="594"/>
                      <a:pt x="0" y="0"/>
                    </a:cubicBezTo>
                    <a:lnTo>
                      <a:pt x="0" y="184260"/>
                    </a:lnTo>
                    <a:cubicBezTo>
                      <a:pt x="404" y="185958"/>
                      <a:pt x="1534" y="187393"/>
                      <a:pt x="3091" y="188183"/>
                    </a:cubicBezTo>
                    <a:lnTo>
                      <a:pt x="105028" y="247028"/>
                    </a:lnTo>
                    <a:cubicBezTo>
                      <a:pt x="107644" y="248514"/>
                      <a:pt x="109724" y="247325"/>
                      <a:pt x="109724" y="244353"/>
                    </a:cubicBezTo>
                    <a:lnTo>
                      <a:pt x="109724" y="69722"/>
                    </a:lnTo>
                    <a:cubicBezTo>
                      <a:pt x="109549" y="66428"/>
                      <a:pt x="107831" y="63410"/>
                      <a:pt x="105088" y="61579"/>
                    </a:cubicBezTo>
                    <a:close/>
                  </a:path>
                </a:pathLst>
              </a:custGeom>
              <a:solidFill>
                <a:srgbClr val="407BFF"/>
              </a:solidFill>
              <a:ln w="5944"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ECA51113-1631-4626-873E-F8A2084F644A}"/>
                  </a:ext>
                </a:extLst>
              </p:cNvPr>
              <p:cNvSpPr/>
              <p:nvPr/>
            </p:nvSpPr>
            <p:spPr>
              <a:xfrm>
                <a:off x="6375262" y="1626898"/>
                <a:ext cx="7846" cy="193321"/>
              </a:xfrm>
              <a:custGeom>
                <a:avLst/>
                <a:gdLst>
                  <a:gd name="connsiteX0" fmla="*/ 7430 w 7846"/>
                  <a:gd name="connsiteY0" fmla="*/ 193295 h 193321"/>
                  <a:gd name="connsiteX1" fmla="*/ 7430 w 7846"/>
                  <a:gd name="connsiteY1" fmla="*/ 7549 h 193321"/>
                  <a:gd name="connsiteX2" fmla="*/ 6836 w 7846"/>
                  <a:gd name="connsiteY2" fmla="*/ 7549 h 193321"/>
                  <a:gd name="connsiteX3" fmla="*/ 6301 w 7846"/>
                  <a:gd name="connsiteY3" fmla="*/ 7549 h 193321"/>
                  <a:gd name="connsiteX4" fmla="*/ 5172 w 7846"/>
                  <a:gd name="connsiteY4" fmla="*/ 6895 h 193321"/>
                  <a:gd name="connsiteX5" fmla="*/ 3745 w 7846"/>
                  <a:gd name="connsiteY5" fmla="*/ 6063 h 193321"/>
                  <a:gd name="connsiteX6" fmla="*/ 2972 w 7846"/>
                  <a:gd name="connsiteY6" fmla="*/ 4399 h 193321"/>
                  <a:gd name="connsiteX7" fmla="*/ 3270 w 7846"/>
                  <a:gd name="connsiteY7" fmla="*/ 3685 h 193321"/>
                  <a:gd name="connsiteX8" fmla="*/ 3864 w 7846"/>
                  <a:gd name="connsiteY8" fmla="*/ 2853 h 193321"/>
                  <a:gd name="connsiteX9" fmla="*/ 4637 w 7846"/>
                  <a:gd name="connsiteY9" fmla="*/ 2080 h 193321"/>
                  <a:gd name="connsiteX10" fmla="*/ 5528 w 7846"/>
                  <a:gd name="connsiteY10" fmla="*/ 1248 h 193321"/>
                  <a:gd name="connsiteX11" fmla="*/ 6123 w 7846"/>
                  <a:gd name="connsiteY11" fmla="*/ 773 h 193321"/>
                  <a:gd name="connsiteX12" fmla="*/ 6658 w 7846"/>
                  <a:gd name="connsiteY12" fmla="*/ 773 h 193321"/>
                  <a:gd name="connsiteX13" fmla="*/ 7846 w 7846"/>
                  <a:gd name="connsiteY13" fmla="*/ 0 h 193321"/>
                  <a:gd name="connsiteX14" fmla="*/ 3923 w 7846"/>
                  <a:gd name="connsiteY14" fmla="*/ 2259 h 193321"/>
                  <a:gd name="connsiteX15" fmla="*/ 0 w 7846"/>
                  <a:gd name="connsiteY15" fmla="*/ 9926 h 193321"/>
                  <a:gd name="connsiteX16" fmla="*/ 0 w 7846"/>
                  <a:gd name="connsiteY16" fmla="*/ 184023 h 193321"/>
                  <a:gd name="connsiteX17" fmla="*/ 3686 w 7846"/>
                  <a:gd name="connsiteY17" fmla="*/ 191512 h 193321"/>
                  <a:gd name="connsiteX18" fmla="*/ 5588 w 7846"/>
                  <a:gd name="connsiteY18" fmla="*/ 192641 h 193321"/>
                  <a:gd name="connsiteX19" fmla="*/ 5588 w 7846"/>
                  <a:gd name="connsiteY19" fmla="*/ 192641 h 193321"/>
                  <a:gd name="connsiteX20" fmla="*/ 6420 w 7846"/>
                  <a:gd name="connsiteY20" fmla="*/ 193117 h 193321"/>
                  <a:gd name="connsiteX21" fmla="*/ 6420 w 7846"/>
                  <a:gd name="connsiteY21" fmla="*/ 193117 h 193321"/>
                  <a:gd name="connsiteX22" fmla="*/ 7430 w 7846"/>
                  <a:gd name="connsiteY22" fmla="*/ 193295 h 19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846" h="193321">
                    <a:moveTo>
                      <a:pt x="7430" y="193295"/>
                    </a:moveTo>
                    <a:lnTo>
                      <a:pt x="7430" y="7549"/>
                    </a:lnTo>
                    <a:lnTo>
                      <a:pt x="6836" y="7549"/>
                    </a:lnTo>
                    <a:lnTo>
                      <a:pt x="6301" y="7549"/>
                    </a:lnTo>
                    <a:lnTo>
                      <a:pt x="5172" y="6895"/>
                    </a:lnTo>
                    <a:lnTo>
                      <a:pt x="3745" y="6063"/>
                    </a:lnTo>
                    <a:cubicBezTo>
                      <a:pt x="3135" y="5752"/>
                      <a:pt x="2816" y="5065"/>
                      <a:pt x="2972" y="4399"/>
                    </a:cubicBezTo>
                    <a:cubicBezTo>
                      <a:pt x="3046" y="4151"/>
                      <a:pt x="3145" y="3912"/>
                      <a:pt x="3270" y="3685"/>
                    </a:cubicBezTo>
                    <a:cubicBezTo>
                      <a:pt x="3433" y="3385"/>
                      <a:pt x="3633" y="3105"/>
                      <a:pt x="3864" y="2853"/>
                    </a:cubicBezTo>
                    <a:cubicBezTo>
                      <a:pt x="4091" y="2567"/>
                      <a:pt x="4350" y="2307"/>
                      <a:pt x="4637" y="2080"/>
                    </a:cubicBezTo>
                    <a:lnTo>
                      <a:pt x="5528" y="1248"/>
                    </a:lnTo>
                    <a:lnTo>
                      <a:pt x="6123" y="773"/>
                    </a:lnTo>
                    <a:lnTo>
                      <a:pt x="6658" y="773"/>
                    </a:lnTo>
                    <a:cubicBezTo>
                      <a:pt x="7031" y="481"/>
                      <a:pt x="7428" y="223"/>
                      <a:pt x="7846" y="0"/>
                    </a:cubicBezTo>
                    <a:lnTo>
                      <a:pt x="3923" y="2259"/>
                    </a:lnTo>
                    <a:cubicBezTo>
                      <a:pt x="1510" y="4079"/>
                      <a:pt x="65" y="6904"/>
                      <a:pt x="0" y="9926"/>
                    </a:cubicBezTo>
                    <a:lnTo>
                      <a:pt x="0" y="184023"/>
                    </a:lnTo>
                    <a:cubicBezTo>
                      <a:pt x="-28" y="186962"/>
                      <a:pt x="1340" y="189741"/>
                      <a:pt x="3686" y="191512"/>
                    </a:cubicBezTo>
                    <a:lnTo>
                      <a:pt x="5588" y="192641"/>
                    </a:lnTo>
                    <a:lnTo>
                      <a:pt x="5588" y="192641"/>
                    </a:lnTo>
                    <a:lnTo>
                      <a:pt x="6420" y="193117"/>
                    </a:lnTo>
                    <a:lnTo>
                      <a:pt x="6420" y="193117"/>
                    </a:lnTo>
                    <a:cubicBezTo>
                      <a:pt x="6723" y="193299"/>
                      <a:pt x="7083" y="193363"/>
                      <a:pt x="7430" y="193295"/>
                    </a:cubicBezTo>
                    <a:close/>
                  </a:path>
                </a:pathLst>
              </a:custGeom>
              <a:solidFill>
                <a:srgbClr val="407BFF"/>
              </a:solidFill>
              <a:ln w="5944"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700E3496-D718-435B-BE68-91646253EA79}"/>
                  </a:ext>
                </a:extLst>
              </p:cNvPr>
              <p:cNvSpPr/>
              <p:nvPr/>
            </p:nvSpPr>
            <p:spPr>
              <a:xfrm>
                <a:off x="6395591" y="1616099"/>
                <a:ext cx="130824" cy="73031"/>
              </a:xfrm>
              <a:custGeom>
                <a:avLst/>
                <a:gdLst>
                  <a:gd name="connsiteX0" fmla="*/ 123811 w 130824"/>
                  <a:gd name="connsiteY0" fmla="*/ 69405 h 73031"/>
                  <a:gd name="connsiteX1" fmla="*/ 117511 w 130824"/>
                  <a:gd name="connsiteY1" fmla="*/ 65720 h 73031"/>
                  <a:gd name="connsiteX2" fmla="*/ 22408 w 130824"/>
                  <a:gd name="connsiteY2" fmla="*/ 10799 h 73031"/>
                  <a:gd name="connsiteX3" fmla="*/ 18842 w 130824"/>
                  <a:gd name="connsiteY3" fmla="*/ 11393 h 73031"/>
                  <a:gd name="connsiteX4" fmla="*/ 13612 w 130824"/>
                  <a:gd name="connsiteY4" fmla="*/ 9610 h 73031"/>
                  <a:gd name="connsiteX5" fmla="*/ 10105 w 130824"/>
                  <a:gd name="connsiteY5" fmla="*/ 6460 h 73031"/>
                  <a:gd name="connsiteX6" fmla="*/ 9510 w 130824"/>
                  <a:gd name="connsiteY6" fmla="*/ 3369 h 73031"/>
                  <a:gd name="connsiteX7" fmla="*/ 1783 w 130824"/>
                  <a:gd name="connsiteY7" fmla="*/ 5806 h 73031"/>
                  <a:gd name="connsiteX8" fmla="*/ 0 w 130824"/>
                  <a:gd name="connsiteY8" fmla="*/ 2715 h 73031"/>
                  <a:gd name="connsiteX9" fmla="*/ 11472 w 130824"/>
                  <a:gd name="connsiteY9" fmla="*/ 278 h 73031"/>
                  <a:gd name="connsiteX10" fmla="*/ 13255 w 130824"/>
                  <a:gd name="connsiteY10" fmla="*/ 1348 h 73031"/>
                  <a:gd name="connsiteX11" fmla="*/ 14265 w 130824"/>
                  <a:gd name="connsiteY11" fmla="*/ 2893 h 73031"/>
                  <a:gd name="connsiteX12" fmla="*/ 13433 w 130824"/>
                  <a:gd name="connsiteY12" fmla="*/ 3369 h 73031"/>
                  <a:gd name="connsiteX13" fmla="*/ 15395 w 130824"/>
                  <a:gd name="connsiteY13" fmla="*/ 6519 h 73031"/>
                  <a:gd name="connsiteX14" fmla="*/ 20744 w 130824"/>
                  <a:gd name="connsiteY14" fmla="*/ 7648 h 73031"/>
                  <a:gd name="connsiteX15" fmla="*/ 21576 w 130824"/>
                  <a:gd name="connsiteY15" fmla="*/ 7113 h 73031"/>
                  <a:gd name="connsiteX16" fmla="*/ 25559 w 130824"/>
                  <a:gd name="connsiteY16" fmla="*/ 8421 h 73031"/>
                  <a:gd name="connsiteX17" fmla="*/ 117570 w 130824"/>
                  <a:gd name="connsiteY17" fmla="*/ 61559 h 73031"/>
                  <a:gd name="connsiteX18" fmla="*/ 127496 w 130824"/>
                  <a:gd name="connsiteY18" fmla="*/ 67503 h 73031"/>
                  <a:gd name="connsiteX19" fmla="*/ 127496 w 130824"/>
                  <a:gd name="connsiteY19" fmla="*/ 67503 h 73031"/>
                  <a:gd name="connsiteX20" fmla="*/ 130825 w 130824"/>
                  <a:gd name="connsiteY20" fmla="*/ 70951 h 73031"/>
                  <a:gd name="connsiteX21" fmla="*/ 127199 w 130824"/>
                  <a:gd name="connsiteY21" fmla="*/ 73031 h 73031"/>
                  <a:gd name="connsiteX22" fmla="*/ 123811 w 130824"/>
                  <a:gd name="connsiteY22" fmla="*/ 69405 h 73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31">
                    <a:moveTo>
                      <a:pt x="123811" y="69405"/>
                    </a:moveTo>
                    <a:lnTo>
                      <a:pt x="117511" y="65720"/>
                    </a:lnTo>
                    <a:lnTo>
                      <a:pt x="22408" y="10799"/>
                    </a:lnTo>
                    <a:cubicBezTo>
                      <a:pt x="21310" y="11362"/>
                      <a:pt x="20064" y="11570"/>
                      <a:pt x="18842" y="11393"/>
                    </a:cubicBezTo>
                    <a:cubicBezTo>
                      <a:pt x="16995" y="11161"/>
                      <a:pt x="15215" y="10554"/>
                      <a:pt x="13612" y="9610"/>
                    </a:cubicBezTo>
                    <a:cubicBezTo>
                      <a:pt x="12213" y="8847"/>
                      <a:pt x="11012" y="7769"/>
                      <a:pt x="10105" y="6460"/>
                    </a:cubicBezTo>
                    <a:cubicBezTo>
                      <a:pt x="9566" y="5525"/>
                      <a:pt x="9357" y="4437"/>
                      <a:pt x="9510" y="3369"/>
                    </a:cubicBezTo>
                    <a:cubicBezTo>
                      <a:pt x="6773" y="3532"/>
                      <a:pt x="4119" y="4369"/>
                      <a:pt x="1783" y="5806"/>
                    </a:cubicBezTo>
                    <a:lnTo>
                      <a:pt x="0" y="2715"/>
                    </a:lnTo>
                    <a:cubicBezTo>
                      <a:pt x="3334" y="377"/>
                      <a:pt x="7476" y="-503"/>
                      <a:pt x="11472" y="278"/>
                    </a:cubicBezTo>
                    <a:lnTo>
                      <a:pt x="13255" y="1348"/>
                    </a:lnTo>
                    <a:cubicBezTo>
                      <a:pt x="14325" y="1942"/>
                      <a:pt x="14741" y="2596"/>
                      <a:pt x="14265" y="2893"/>
                    </a:cubicBezTo>
                    <a:lnTo>
                      <a:pt x="13433" y="3369"/>
                    </a:lnTo>
                    <a:cubicBezTo>
                      <a:pt x="12482" y="3904"/>
                      <a:pt x="13433" y="5330"/>
                      <a:pt x="15395" y="6519"/>
                    </a:cubicBezTo>
                    <a:cubicBezTo>
                      <a:pt x="16957" y="7591"/>
                      <a:pt x="18882" y="7997"/>
                      <a:pt x="20744" y="7648"/>
                    </a:cubicBezTo>
                    <a:lnTo>
                      <a:pt x="21576" y="7113"/>
                    </a:lnTo>
                    <a:cubicBezTo>
                      <a:pt x="23001" y="7161"/>
                      <a:pt x="24383" y="7615"/>
                      <a:pt x="25559" y="8421"/>
                    </a:cubicBezTo>
                    <a:lnTo>
                      <a:pt x="117570" y="61559"/>
                    </a:lnTo>
                    <a:lnTo>
                      <a:pt x="127496" y="67503"/>
                    </a:lnTo>
                    <a:lnTo>
                      <a:pt x="127496" y="67503"/>
                    </a:lnTo>
                    <a:cubicBezTo>
                      <a:pt x="128889" y="68341"/>
                      <a:pt x="130037" y="69530"/>
                      <a:pt x="130825" y="70951"/>
                    </a:cubicBezTo>
                    <a:lnTo>
                      <a:pt x="127199" y="73031"/>
                    </a:lnTo>
                    <a:cubicBezTo>
                      <a:pt x="126420" y="71537"/>
                      <a:pt x="125249" y="70284"/>
                      <a:pt x="123811" y="69405"/>
                    </a:cubicBezTo>
                    <a:close/>
                  </a:path>
                </a:pathLst>
              </a:custGeom>
              <a:solidFill>
                <a:srgbClr val="407BFF"/>
              </a:solidFill>
              <a:ln w="5944"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5600FE37-B8C6-44A0-9520-D3EBFAE6617B}"/>
                  </a:ext>
                </a:extLst>
              </p:cNvPr>
              <p:cNvSpPr/>
              <p:nvPr/>
            </p:nvSpPr>
            <p:spPr>
              <a:xfrm>
                <a:off x="6395591" y="1616099"/>
                <a:ext cx="130824" cy="73031"/>
              </a:xfrm>
              <a:custGeom>
                <a:avLst/>
                <a:gdLst>
                  <a:gd name="connsiteX0" fmla="*/ 123811 w 130824"/>
                  <a:gd name="connsiteY0" fmla="*/ 69405 h 73031"/>
                  <a:gd name="connsiteX1" fmla="*/ 117511 w 130824"/>
                  <a:gd name="connsiteY1" fmla="*/ 65720 h 73031"/>
                  <a:gd name="connsiteX2" fmla="*/ 22408 w 130824"/>
                  <a:gd name="connsiteY2" fmla="*/ 10799 h 73031"/>
                  <a:gd name="connsiteX3" fmla="*/ 18842 w 130824"/>
                  <a:gd name="connsiteY3" fmla="*/ 11393 h 73031"/>
                  <a:gd name="connsiteX4" fmla="*/ 13612 w 130824"/>
                  <a:gd name="connsiteY4" fmla="*/ 9610 h 73031"/>
                  <a:gd name="connsiteX5" fmla="*/ 10105 w 130824"/>
                  <a:gd name="connsiteY5" fmla="*/ 6460 h 73031"/>
                  <a:gd name="connsiteX6" fmla="*/ 9510 w 130824"/>
                  <a:gd name="connsiteY6" fmla="*/ 3369 h 73031"/>
                  <a:gd name="connsiteX7" fmla="*/ 1783 w 130824"/>
                  <a:gd name="connsiteY7" fmla="*/ 5806 h 73031"/>
                  <a:gd name="connsiteX8" fmla="*/ 0 w 130824"/>
                  <a:gd name="connsiteY8" fmla="*/ 2715 h 73031"/>
                  <a:gd name="connsiteX9" fmla="*/ 11472 w 130824"/>
                  <a:gd name="connsiteY9" fmla="*/ 278 h 73031"/>
                  <a:gd name="connsiteX10" fmla="*/ 13255 w 130824"/>
                  <a:gd name="connsiteY10" fmla="*/ 1348 h 73031"/>
                  <a:gd name="connsiteX11" fmla="*/ 14265 w 130824"/>
                  <a:gd name="connsiteY11" fmla="*/ 2893 h 73031"/>
                  <a:gd name="connsiteX12" fmla="*/ 13433 w 130824"/>
                  <a:gd name="connsiteY12" fmla="*/ 3369 h 73031"/>
                  <a:gd name="connsiteX13" fmla="*/ 15395 w 130824"/>
                  <a:gd name="connsiteY13" fmla="*/ 6519 h 73031"/>
                  <a:gd name="connsiteX14" fmla="*/ 20744 w 130824"/>
                  <a:gd name="connsiteY14" fmla="*/ 7648 h 73031"/>
                  <a:gd name="connsiteX15" fmla="*/ 21576 w 130824"/>
                  <a:gd name="connsiteY15" fmla="*/ 7113 h 73031"/>
                  <a:gd name="connsiteX16" fmla="*/ 25559 w 130824"/>
                  <a:gd name="connsiteY16" fmla="*/ 8421 h 73031"/>
                  <a:gd name="connsiteX17" fmla="*/ 117570 w 130824"/>
                  <a:gd name="connsiteY17" fmla="*/ 61559 h 73031"/>
                  <a:gd name="connsiteX18" fmla="*/ 127496 w 130824"/>
                  <a:gd name="connsiteY18" fmla="*/ 67503 h 73031"/>
                  <a:gd name="connsiteX19" fmla="*/ 127496 w 130824"/>
                  <a:gd name="connsiteY19" fmla="*/ 67503 h 73031"/>
                  <a:gd name="connsiteX20" fmla="*/ 130825 w 130824"/>
                  <a:gd name="connsiteY20" fmla="*/ 70951 h 73031"/>
                  <a:gd name="connsiteX21" fmla="*/ 127199 w 130824"/>
                  <a:gd name="connsiteY21" fmla="*/ 73031 h 73031"/>
                  <a:gd name="connsiteX22" fmla="*/ 123811 w 130824"/>
                  <a:gd name="connsiteY22" fmla="*/ 69405 h 73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31">
                    <a:moveTo>
                      <a:pt x="123811" y="69405"/>
                    </a:moveTo>
                    <a:lnTo>
                      <a:pt x="117511" y="65720"/>
                    </a:lnTo>
                    <a:lnTo>
                      <a:pt x="22408" y="10799"/>
                    </a:lnTo>
                    <a:cubicBezTo>
                      <a:pt x="21310" y="11362"/>
                      <a:pt x="20064" y="11570"/>
                      <a:pt x="18842" y="11393"/>
                    </a:cubicBezTo>
                    <a:cubicBezTo>
                      <a:pt x="16995" y="11161"/>
                      <a:pt x="15215" y="10554"/>
                      <a:pt x="13612" y="9610"/>
                    </a:cubicBezTo>
                    <a:cubicBezTo>
                      <a:pt x="12213" y="8847"/>
                      <a:pt x="11012" y="7769"/>
                      <a:pt x="10105" y="6460"/>
                    </a:cubicBezTo>
                    <a:cubicBezTo>
                      <a:pt x="9566" y="5525"/>
                      <a:pt x="9357" y="4437"/>
                      <a:pt x="9510" y="3369"/>
                    </a:cubicBezTo>
                    <a:cubicBezTo>
                      <a:pt x="6773" y="3532"/>
                      <a:pt x="4119" y="4369"/>
                      <a:pt x="1783" y="5806"/>
                    </a:cubicBezTo>
                    <a:lnTo>
                      <a:pt x="0" y="2715"/>
                    </a:lnTo>
                    <a:cubicBezTo>
                      <a:pt x="3334" y="377"/>
                      <a:pt x="7476" y="-503"/>
                      <a:pt x="11472" y="278"/>
                    </a:cubicBezTo>
                    <a:lnTo>
                      <a:pt x="13255" y="1348"/>
                    </a:lnTo>
                    <a:cubicBezTo>
                      <a:pt x="14325" y="1942"/>
                      <a:pt x="14741" y="2596"/>
                      <a:pt x="14265" y="2893"/>
                    </a:cubicBezTo>
                    <a:lnTo>
                      <a:pt x="13433" y="3369"/>
                    </a:lnTo>
                    <a:cubicBezTo>
                      <a:pt x="12482" y="3904"/>
                      <a:pt x="13433" y="5330"/>
                      <a:pt x="15395" y="6519"/>
                    </a:cubicBezTo>
                    <a:cubicBezTo>
                      <a:pt x="16957" y="7591"/>
                      <a:pt x="18882" y="7997"/>
                      <a:pt x="20744" y="7648"/>
                    </a:cubicBezTo>
                    <a:lnTo>
                      <a:pt x="21576" y="7113"/>
                    </a:lnTo>
                    <a:cubicBezTo>
                      <a:pt x="23001" y="7161"/>
                      <a:pt x="24383" y="7615"/>
                      <a:pt x="25559" y="8421"/>
                    </a:cubicBezTo>
                    <a:lnTo>
                      <a:pt x="117570" y="61559"/>
                    </a:lnTo>
                    <a:lnTo>
                      <a:pt x="127496" y="67503"/>
                    </a:lnTo>
                    <a:lnTo>
                      <a:pt x="127496" y="67503"/>
                    </a:lnTo>
                    <a:cubicBezTo>
                      <a:pt x="128889" y="68341"/>
                      <a:pt x="130037" y="69530"/>
                      <a:pt x="130825" y="70951"/>
                    </a:cubicBezTo>
                    <a:lnTo>
                      <a:pt x="127199" y="73031"/>
                    </a:lnTo>
                    <a:cubicBezTo>
                      <a:pt x="126420" y="71537"/>
                      <a:pt x="125249" y="70284"/>
                      <a:pt x="123811" y="69405"/>
                    </a:cubicBezTo>
                    <a:close/>
                  </a:path>
                </a:pathLst>
              </a:custGeom>
              <a:solidFill>
                <a:srgbClr val="000000">
                  <a:alpha val="30000"/>
                </a:srgbClr>
              </a:solidFill>
              <a:ln w="5944"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98465390-5E92-4DFC-B7CF-6144ACA9BAB5}"/>
                  </a:ext>
                </a:extLst>
              </p:cNvPr>
              <p:cNvSpPr/>
              <p:nvPr/>
            </p:nvSpPr>
            <p:spPr>
              <a:xfrm>
                <a:off x="6378195" y="1619825"/>
                <a:ext cx="123553" cy="83154"/>
              </a:xfrm>
              <a:custGeom>
                <a:avLst/>
                <a:gdLst>
                  <a:gd name="connsiteX0" fmla="*/ 116896 w 123553"/>
                  <a:gd name="connsiteY0" fmla="*/ 79767 h 83154"/>
                  <a:gd name="connsiteX1" fmla="*/ 116896 w 123553"/>
                  <a:gd name="connsiteY1" fmla="*/ 79767 h 83154"/>
                  <a:gd name="connsiteX2" fmla="*/ 110536 w 123553"/>
                  <a:gd name="connsiteY2" fmla="*/ 76141 h 83154"/>
                  <a:gd name="connsiteX3" fmla="*/ 37486 w 123553"/>
                  <a:gd name="connsiteY3" fmla="*/ 33940 h 83154"/>
                  <a:gd name="connsiteX4" fmla="*/ 14186 w 123553"/>
                  <a:gd name="connsiteY4" fmla="*/ 20447 h 83154"/>
                  <a:gd name="connsiteX5" fmla="*/ 11927 w 123553"/>
                  <a:gd name="connsiteY5" fmla="*/ 18188 h 83154"/>
                  <a:gd name="connsiteX6" fmla="*/ 11927 w 123553"/>
                  <a:gd name="connsiteY6" fmla="*/ 18188 h 83154"/>
                  <a:gd name="connsiteX7" fmla="*/ 12819 w 123553"/>
                  <a:gd name="connsiteY7" fmla="*/ 17653 h 83154"/>
                  <a:gd name="connsiteX8" fmla="*/ 10976 w 123553"/>
                  <a:gd name="connsiteY8" fmla="*/ 14503 h 83154"/>
                  <a:gd name="connsiteX9" fmla="*/ 6400 w 123553"/>
                  <a:gd name="connsiteY9" fmla="*/ 13849 h 83154"/>
                  <a:gd name="connsiteX10" fmla="*/ 5389 w 123553"/>
                  <a:gd name="connsiteY10" fmla="*/ 14444 h 83154"/>
                  <a:gd name="connsiteX11" fmla="*/ 3903 w 123553"/>
                  <a:gd name="connsiteY11" fmla="*/ 14444 h 83154"/>
                  <a:gd name="connsiteX12" fmla="*/ 3368 w 123553"/>
                  <a:gd name="connsiteY12" fmla="*/ 14444 h 83154"/>
                  <a:gd name="connsiteX13" fmla="*/ 2239 w 123553"/>
                  <a:gd name="connsiteY13" fmla="*/ 13790 h 83154"/>
                  <a:gd name="connsiteX14" fmla="*/ 812 w 123553"/>
                  <a:gd name="connsiteY14" fmla="*/ 12958 h 83154"/>
                  <a:gd name="connsiteX15" fmla="*/ 40 w 123553"/>
                  <a:gd name="connsiteY15" fmla="*/ 11293 h 83154"/>
                  <a:gd name="connsiteX16" fmla="*/ 40 w 123553"/>
                  <a:gd name="connsiteY16" fmla="*/ 10818 h 83154"/>
                  <a:gd name="connsiteX17" fmla="*/ 40 w 123553"/>
                  <a:gd name="connsiteY17" fmla="*/ 10818 h 83154"/>
                  <a:gd name="connsiteX18" fmla="*/ 634 w 123553"/>
                  <a:gd name="connsiteY18" fmla="*/ 9986 h 83154"/>
                  <a:gd name="connsiteX19" fmla="*/ 1407 w 123553"/>
                  <a:gd name="connsiteY19" fmla="*/ 9213 h 83154"/>
                  <a:gd name="connsiteX20" fmla="*/ 2298 w 123553"/>
                  <a:gd name="connsiteY20" fmla="*/ 8381 h 83154"/>
                  <a:gd name="connsiteX21" fmla="*/ 2893 w 123553"/>
                  <a:gd name="connsiteY21" fmla="*/ 7905 h 83154"/>
                  <a:gd name="connsiteX22" fmla="*/ 3428 w 123553"/>
                  <a:gd name="connsiteY22" fmla="*/ 7905 h 83154"/>
                  <a:gd name="connsiteX23" fmla="*/ 4616 w 123553"/>
                  <a:gd name="connsiteY23" fmla="*/ 7133 h 83154"/>
                  <a:gd name="connsiteX24" fmla="*/ 16980 w 123553"/>
                  <a:gd name="connsiteY24" fmla="*/ 0 h 83154"/>
                  <a:gd name="connsiteX25" fmla="*/ 18763 w 123553"/>
                  <a:gd name="connsiteY25" fmla="*/ 3091 h 83154"/>
                  <a:gd name="connsiteX26" fmla="*/ 6756 w 123553"/>
                  <a:gd name="connsiteY26" fmla="*/ 9213 h 83154"/>
                  <a:gd name="connsiteX27" fmla="*/ 5805 w 123553"/>
                  <a:gd name="connsiteY27" fmla="*/ 9807 h 83154"/>
                  <a:gd name="connsiteX28" fmla="*/ 5092 w 123553"/>
                  <a:gd name="connsiteY28" fmla="*/ 10342 h 83154"/>
                  <a:gd name="connsiteX29" fmla="*/ 5092 w 123553"/>
                  <a:gd name="connsiteY29" fmla="*/ 10342 h 83154"/>
                  <a:gd name="connsiteX30" fmla="*/ 13710 w 123553"/>
                  <a:gd name="connsiteY30" fmla="*/ 11650 h 83154"/>
                  <a:gd name="connsiteX31" fmla="*/ 17098 w 123553"/>
                  <a:gd name="connsiteY31" fmla="*/ 14800 h 83154"/>
                  <a:gd name="connsiteX32" fmla="*/ 17693 w 123553"/>
                  <a:gd name="connsiteY32" fmla="*/ 18188 h 83154"/>
                  <a:gd name="connsiteX33" fmla="*/ 17693 w 123553"/>
                  <a:gd name="connsiteY33" fmla="*/ 18188 h 83154"/>
                  <a:gd name="connsiteX34" fmla="*/ 18347 w 123553"/>
                  <a:gd name="connsiteY34" fmla="*/ 18545 h 83154"/>
                  <a:gd name="connsiteX35" fmla="*/ 110299 w 123553"/>
                  <a:gd name="connsiteY35" fmla="*/ 71683 h 83154"/>
                  <a:gd name="connsiteX36" fmla="*/ 120284 w 123553"/>
                  <a:gd name="connsiteY36" fmla="*/ 77627 h 83154"/>
                  <a:gd name="connsiteX37" fmla="*/ 120284 w 123553"/>
                  <a:gd name="connsiteY37" fmla="*/ 77627 h 83154"/>
                  <a:gd name="connsiteX38" fmla="*/ 123553 w 123553"/>
                  <a:gd name="connsiteY38" fmla="*/ 81075 h 83154"/>
                  <a:gd name="connsiteX39" fmla="*/ 119928 w 123553"/>
                  <a:gd name="connsiteY39" fmla="*/ 83155 h 83154"/>
                  <a:gd name="connsiteX40" fmla="*/ 116896 w 123553"/>
                  <a:gd name="connsiteY40" fmla="*/ 79767 h 8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3553" h="83154">
                    <a:moveTo>
                      <a:pt x="116896" y="79767"/>
                    </a:moveTo>
                    <a:lnTo>
                      <a:pt x="116896" y="79767"/>
                    </a:lnTo>
                    <a:lnTo>
                      <a:pt x="110536" y="76141"/>
                    </a:lnTo>
                    <a:lnTo>
                      <a:pt x="37486" y="33940"/>
                    </a:lnTo>
                    <a:lnTo>
                      <a:pt x="14186" y="20447"/>
                    </a:lnTo>
                    <a:cubicBezTo>
                      <a:pt x="12522" y="19496"/>
                      <a:pt x="11511" y="18545"/>
                      <a:pt x="11927" y="18188"/>
                    </a:cubicBezTo>
                    <a:lnTo>
                      <a:pt x="11927" y="18188"/>
                    </a:lnTo>
                    <a:lnTo>
                      <a:pt x="12819" y="17653"/>
                    </a:lnTo>
                    <a:cubicBezTo>
                      <a:pt x="13829" y="17118"/>
                      <a:pt x="12819" y="15692"/>
                      <a:pt x="10976" y="14503"/>
                    </a:cubicBezTo>
                    <a:cubicBezTo>
                      <a:pt x="9658" y="13529"/>
                      <a:pt x="7938" y="13284"/>
                      <a:pt x="6400" y="13849"/>
                    </a:cubicBezTo>
                    <a:lnTo>
                      <a:pt x="5389" y="14444"/>
                    </a:lnTo>
                    <a:cubicBezTo>
                      <a:pt x="4854" y="14444"/>
                      <a:pt x="4200" y="14860"/>
                      <a:pt x="3903" y="14444"/>
                    </a:cubicBezTo>
                    <a:lnTo>
                      <a:pt x="3368" y="14444"/>
                    </a:lnTo>
                    <a:lnTo>
                      <a:pt x="2239" y="13790"/>
                    </a:lnTo>
                    <a:lnTo>
                      <a:pt x="812" y="12958"/>
                    </a:lnTo>
                    <a:cubicBezTo>
                      <a:pt x="202" y="12647"/>
                      <a:pt x="-117" y="11960"/>
                      <a:pt x="40" y="11293"/>
                    </a:cubicBezTo>
                    <a:lnTo>
                      <a:pt x="40" y="10818"/>
                    </a:lnTo>
                    <a:lnTo>
                      <a:pt x="40" y="10818"/>
                    </a:lnTo>
                    <a:cubicBezTo>
                      <a:pt x="203" y="10517"/>
                      <a:pt x="403" y="10238"/>
                      <a:pt x="634" y="9986"/>
                    </a:cubicBezTo>
                    <a:cubicBezTo>
                      <a:pt x="861" y="9699"/>
                      <a:pt x="1120" y="9440"/>
                      <a:pt x="1407" y="9213"/>
                    </a:cubicBezTo>
                    <a:lnTo>
                      <a:pt x="2298" y="8381"/>
                    </a:lnTo>
                    <a:lnTo>
                      <a:pt x="2893" y="7905"/>
                    </a:lnTo>
                    <a:lnTo>
                      <a:pt x="3428" y="7905"/>
                    </a:lnTo>
                    <a:cubicBezTo>
                      <a:pt x="3801" y="7614"/>
                      <a:pt x="4198" y="7355"/>
                      <a:pt x="4616" y="7133"/>
                    </a:cubicBezTo>
                    <a:lnTo>
                      <a:pt x="16980" y="0"/>
                    </a:lnTo>
                    <a:lnTo>
                      <a:pt x="18763" y="3091"/>
                    </a:lnTo>
                    <a:lnTo>
                      <a:pt x="6756" y="9213"/>
                    </a:lnTo>
                    <a:lnTo>
                      <a:pt x="5805" y="9807"/>
                    </a:lnTo>
                    <a:lnTo>
                      <a:pt x="5092" y="10342"/>
                    </a:lnTo>
                    <a:lnTo>
                      <a:pt x="5092" y="10342"/>
                    </a:lnTo>
                    <a:cubicBezTo>
                      <a:pt x="8019" y="9520"/>
                      <a:pt x="11159" y="9996"/>
                      <a:pt x="13710" y="11650"/>
                    </a:cubicBezTo>
                    <a:cubicBezTo>
                      <a:pt x="15086" y="12399"/>
                      <a:pt x="16251" y="13482"/>
                      <a:pt x="17098" y="14800"/>
                    </a:cubicBezTo>
                    <a:cubicBezTo>
                      <a:pt x="17664" y="15833"/>
                      <a:pt x="17873" y="17024"/>
                      <a:pt x="17693" y="18188"/>
                    </a:cubicBezTo>
                    <a:lnTo>
                      <a:pt x="17693" y="18188"/>
                    </a:lnTo>
                    <a:lnTo>
                      <a:pt x="18347" y="18545"/>
                    </a:lnTo>
                    <a:lnTo>
                      <a:pt x="110299" y="71683"/>
                    </a:lnTo>
                    <a:lnTo>
                      <a:pt x="120284" y="77627"/>
                    </a:lnTo>
                    <a:lnTo>
                      <a:pt x="120284" y="77627"/>
                    </a:lnTo>
                    <a:cubicBezTo>
                      <a:pt x="121631" y="78502"/>
                      <a:pt x="122751" y="79683"/>
                      <a:pt x="123553" y="81075"/>
                    </a:cubicBezTo>
                    <a:lnTo>
                      <a:pt x="119928" y="83155"/>
                    </a:lnTo>
                    <a:cubicBezTo>
                      <a:pt x="119202" y="81800"/>
                      <a:pt x="118163" y="80638"/>
                      <a:pt x="116896" y="79767"/>
                    </a:cubicBezTo>
                    <a:close/>
                  </a:path>
                </a:pathLst>
              </a:custGeom>
              <a:solidFill>
                <a:srgbClr val="407BFF"/>
              </a:solidFill>
              <a:ln w="5944"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29B1D1D0-E2A7-4965-B0B5-AC4D31F19B84}"/>
                  </a:ext>
                </a:extLst>
              </p:cNvPr>
              <p:cNvSpPr/>
              <p:nvPr/>
            </p:nvSpPr>
            <p:spPr>
              <a:xfrm>
                <a:off x="6378195" y="1619825"/>
                <a:ext cx="123553" cy="83154"/>
              </a:xfrm>
              <a:custGeom>
                <a:avLst/>
                <a:gdLst>
                  <a:gd name="connsiteX0" fmla="*/ 116896 w 123553"/>
                  <a:gd name="connsiteY0" fmla="*/ 79767 h 83154"/>
                  <a:gd name="connsiteX1" fmla="*/ 116896 w 123553"/>
                  <a:gd name="connsiteY1" fmla="*/ 79767 h 83154"/>
                  <a:gd name="connsiteX2" fmla="*/ 110536 w 123553"/>
                  <a:gd name="connsiteY2" fmla="*/ 76141 h 83154"/>
                  <a:gd name="connsiteX3" fmla="*/ 37486 w 123553"/>
                  <a:gd name="connsiteY3" fmla="*/ 33940 h 83154"/>
                  <a:gd name="connsiteX4" fmla="*/ 14186 w 123553"/>
                  <a:gd name="connsiteY4" fmla="*/ 20447 h 83154"/>
                  <a:gd name="connsiteX5" fmla="*/ 11927 w 123553"/>
                  <a:gd name="connsiteY5" fmla="*/ 18188 h 83154"/>
                  <a:gd name="connsiteX6" fmla="*/ 11927 w 123553"/>
                  <a:gd name="connsiteY6" fmla="*/ 18188 h 83154"/>
                  <a:gd name="connsiteX7" fmla="*/ 12819 w 123553"/>
                  <a:gd name="connsiteY7" fmla="*/ 17653 h 83154"/>
                  <a:gd name="connsiteX8" fmla="*/ 10976 w 123553"/>
                  <a:gd name="connsiteY8" fmla="*/ 14503 h 83154"/>
                  <a:gd name="connsiteX9" fmla="*/ 6400 w 123553"/>
                  <a:gd name="connsiteY9" fmla="*/ 13849 h 83154"/>
                  <a:gd name="connsiteX10" fmla="*/ 5389 w 123553"/>
                  <a:gd name="connsiteY10" fmla="*/ 14444 h 83154"/>
                  <a:gd name="connsiteX11" fmla="*/ 3903 w 123553"/>
                  <a:gd name="connsiteY11" fmla="*/ 14444 h 83154"/>
                  <a:gd name="connsiteX12" fmla="*/ 3368 w 123553"/>
                  <a:gd name="connsiteY12" fmla="*/ 14444 h 83154"/>
                  <a:gd name="connsiteX13" fmla="*/ 2239 w 123553"/>
                  <a:gd name="connsiteY13" fmla="*/ 13790 h 83154"/>
                  <a:gd name="connsiteX14" fmla="*/ 812 w 123553"/>
                  <a:gd name="connsiteY14" fmla="*/ 12958 h 83154"/>
                  <a:gd name="connsiteX15" fmla="*/ 40 w 123553"/>
                  <a:gd name="connsiteY15" fmla="*/ 11293 h 83154"/>
                  <a:gd name="connsiteX16" fmla="*/ 40 w 123553"/>
                  <a:gd name="connsiteY16" fmla="*/ 10818 h 83154"/>
                  <a:gd name="connsiteX17" fmla="*/ 40 w 123553"/>
                  <a:gd name="connsiteY17" fmla="*/ 10818 h 83154"/>
                  <a:gd name="connsiteX18" fmla="*/ 634 w 123553"/>
                  <a:gd name="connsiteY18" fmla="*/ 9986 h 83154"/>
                  <a:gd name="connsiteX19" fmla="*/ 1407 w 123553"/>
                  <a:gd name="connsiteY19" fmla="*/ 9213 h 83154"/>
                  <a:gd name="connsiteX20" fmla="*/ 2298 w 123553"/>
                  <a:gd name="connsiteY20" fmla="*/ 8381 h 83154"/>
                  <a:gd name="connsiteX21" fmla="*/ 2893 w 123553"/>
                  <a:gd name="connsiteY21" fmla="*/ 7905 h 83154"/>
                  <a:gd name="connsiteX22" fmla="*/ 3428 w 123553"/>
                  <a:gd name="connsiteY22" fmla="*/ 7905 h 83154"/>
                  <a:gd name="connsiteX23" fmla="*/ 4616 w 123553"/>
                  <a:gd name="connsiteY23" fmla="*/ 7133 h 83154"/>
                  <a:gd name="connsiteX24" fmla="*/ 16980 w 123553"/>
                  <a:gd name="connsiteY24" fmla="*/ 0 h 83154"/>
                  <a:gd name="connsiteX25" fmla="*/ 18763 w 123553"/>
                  <a:gd name="connsiteY25" fmla="*/ 3091 h 83154"/>
                  <a:gd name="connsiteX26" fmla="*/ 6756 w 123553"/>
                  <a:gd name="connsiteY26" fmla="*/ 9213 h 83154"/>
                  <a:gd name="connsiteX27" fmla="*/ 5805 w 123553"/>
                  <a:gd name="connsiteY27" fmla="*/ 9807 h 83154"/>
                  <a:gd name="connsiteX28" fmla="*/ 5092 w 123553"/>
                  <a:gd name="connsiteY28" fmla="*/ 10342 h 83154"/>
                  <a:gd name="connsiteX29" fmla="*/ 5092 w 123553"/>
                  <a:gd name="connsiteY29" fmla="*/ 10342 h 83154"/>
                  <a:gd name="connsiteX30" fmla="*/ 13710 w 123553"/>
                  <a:gd name="connsiteY30" fmla="*/ 11650 h 83154"/>
                  <a:gd name="connsiteX31" fmla="*/ 17098 w 123553"/>
                  <a:gd name="connsiteY31" fmla="*/ 14800 h 83154"/>
                  <a:gd name="connsiteX32" fmla="*/ 17693 w 123553"/>
                  <a:gd name="connsiteY32" fmla="*/ 18188 h 83154"/>
                  <a:gd name="connsiteX33" fmla="*/ 17693 w 123553"/>
                  <a:gd name="connsiteY33" fmla="*/ 18188 h 83154"/>
                  <a:gd name="connsiteX34" fmla="*/ 18347 w 123553"/>
                  <a:gd name="connsiteY34" fmla="*/ 18545 h 83154"/>
                  <a:gd name="connsiteX35" fmla="*/ 110299 w 123553"/>
                  <a:gd name="connsiteY35" fmla="*/ 71683 h 83154"/>
                  <a:gd name="connsiteX36" fmla="*/ 120284 w 123553"/>
                  <a:gd name="connsiteY36" fmla="*/ 77627 h 83154"/>
                  <a:gd name="connsiteX37" fmla="*/ 120284 w 123553"/>
                  <a:gd name="connsiteY37" fmla="*/ 77627 h 83154"/>
                  <a:gd name="connsiteX38" fmla="*/ 123553 w 123553"/>
                  <a:gd name="connsiteY38" fmla="*/ 81075 h 83154"/>
                  <a:gd name="connsiteX39" fmla="*/ 119928 w 123553"/>
                  <a:gd name="connsiteY39" fmla="*/ 83155 h 83154"/>
                  <a:gd name="connsiteX40" fmla="*/ 116896 w 123553"/>
                  <a:gd name="connsiteY40" fmla="*/ 79767 h 8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3553" h="83154">
                    <a:moveTo>
                      <a:pt x="116896" y="79767"/>
                    </a:moveTo>
                    <a:lnTo>
                      <a:pt x="116896" y="79767"/>
                    </a:lnTo>
                    <a:lnTo>
                      <a:pt x="110536" y="76141"/>
                    </a:lnTo>
                    <a:lnTo>
                      <a:pt x="37486" y="33940"/>
                    </a:lnTo>
                    <a:lnTo>
                      <a:pt x="14186" y="20447"/>
                    </a:lnTo>
                    <a:cubicBezTo>
                      <a:pt x="12522" y="19496"/>
                      <a:pt x="11511" y="18545"/>
                      <a:pt x="11927" y="18188"/>
                    </a:cubicBezTo>
                    <a:lnTo>
                      <a:pt x="11927" y="18188"/>
                    </a:lnTo>
                    <a:lnTo>
                      <a:pt x="12819" y="17653"/>
                    </a:lnTo>
                    <a:cubicBezTo>
                      <a:pt x="13829" y="17118"/>
                      <a:pt x="12819" y="15692"/>
                      <a:pt x="10976" y="14503"/>
                    </a:cubicBezTo>
                    <a:cubicBezTo>
                      <a:pt x="9658" y="13529"/>
                      <a:pt x="7938" y="13284"/>
                      <a:pt x="6400" y="13849"/>
                    </a:cubicBezTo>
                    <a:lnTo>
                      <a:pt x="5389" y="14444"/>
                    </a:lnTo>
                    <a:cubicBezTo>
                      <a:pt x="4854" y="14444"/>
                      <a:pt x="4200" y="14860"/>
                      <a:pt x="3903" y="14444"/>
                    </a:cubicBezTo>
                    <a:lnTo>
                      <a:pt x="3368" y="14444"/>
                    </a:lnTo>
                    <a:lnTo>
                      <a:pt x="2239" y="13790"/>
                    </a:lnTo>
                    <a:lnTo>
                      <a:pt x="812" y="12958"/>
                    </a:lnTo>
                    <a:cubicBezTo>
                      <a:pt x="202" y="12647"/>
                      <a:pt x="-117" y="11960"/>
                      <a:pt x="40" y="11293"/>
                    </a:cubicBezTo>
                    <a:lnTo>
                      <a:pt x="40" y="10818"/>
                    </a:lnTo>
                    <a:lnTo>
                      <a:pt x="40" y="10818"/>
                    </a:lnTo>
                    <a:cubicBezTo>
                      <a:pt x="203" y="10517"/>
                      <a:pt x="403" y="10238"/>
                      <a:pt x="634" y="9986"/>
                    </a:cubicBezTo>
                    <a:cubicBezTo>
                      <a:pt x="861" y="9699"/>
                      <a:pt x="1120" y="9440"/>
                      <a:pt x="1407" y="9213"/>
                    </a:cubicBezTo>
                    <a:lnTo>
                      <a:pt x="2298" y="8381"/>
                    </a:lnTo>
                    <a:lnTo>
                      <a:pt x="2893" y="7905"/>
                    </a:lnTo>
                    <a:lnTo>
                      <a:pt x="3428" y="7905"/>
                    </a:lnTo>
                    <a:cubicBezTo>
                      <a:pt x="3801" y="7614"/>
                      <a:pt x="4198" y="7355"/>
                      <a:pt x="4616" y="7133"/>
                    </a:cubicBezTo>
                    <a:lnTo>
                      <a:pt x="16980" y="0"/>
                    </a:lnTo>
                    <a:lnTo>
                      <a:pt x="18763" y="3091"/>
                    </a:lnTo>
                    <a:lnTo>
                      <a:pt x="6756" y="9213"/>
                    </a:lnTo>
                    <a:lnTo>
                      <a:pt x="5805" y="9807"/>
                    </a:lnTo>
                    <a:lnTo>
                      <a:pt x="5092" y="10342"/>
                    </a:lnTo>
                    <a:lnTo>
                      <a:pt x="5092" y="10342"/>
                    </a:lnTo>
                    <a:cubicBezTo>
                      <a:pt x="8019" y="9520"/>
                      <a:pt x="11159" y="9996"/>
                      <a:pt x="13710" y="11650"/>
                    </a:cubicBezTo>
                    <a:cubicBezTo>
                      <a:pt x="15086" y="12399"/>
                      <a:pt x="16251" y="13482"/>
                      <a:pt x="17098" y="14800"/>
                    </a:cubicBezTo>
                    <a:cubicBezTo>
                      <a:pt x="17664" y="15833"/>
                      <a:pt x="17873" y="17024"/>
                      <a:pt x="17693" y="18188"/>
                    </a:cubicBezTo>
                    <a:lnTo>
                      <a:pt x="17693" y="18188"/>
                    </a:lnTo>
                    <a:lnTo>
                      <a:pt x="18347" y="18545"/>
                    </a:lnTo>
                    <a:lnTo>
                      <a:pt x="110299" y="71683"/>
                    </a:lnTo>
                    <a:lnTo>
                      <a:pt x="120284" y="77627"/>
                    </a:lnTo>
                    <a:lnTo>
                      <a:pt x="120284" y="77627"/>
                    </a:lnTo>
                    <a:cubicBezTo>
                      <a:pt x="121631" y="78502"/>
                      <a:pt x="122751" y="79683"/>
                      <a:pt x="123553" y="81075"/>
                    </a:cubicBezTo>
                    <a:lnTo>
                      <a:pt x="119928" y="83155"/>
                    </a:lnTo>
                    <a:cubicBezTo>
                      <a:pt x="119202" y="81800"/>
                      <a:pt x="118163" y="80638"/>
                      <a:pt x="116896" y="79767"/>
                    </a:cubicBezTo>
                    <a:close/>
                  </a:path>
                </a:pathLst>
              </a:custGeom>
              <a:solidFill>
                <a:srgbClr val="000000">
                  <a:alpha val="30000"/>
                </a:srgbClr>
              </a:solidFill>
              <a:ln w="5944"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9A96B09F-3D91-4219-B7B0-214825C8F770}"/>
                  </a:ext>
                </a:extLst>
              </p:cNvPr>
              <p:cNvSpPr/>
              <p:nvPr/>
            </p:nvSpPr>
            <p:spPr>
              <a:xfrm>
                <a:off x="6498301" y="1701018"/>
                <a:ext cx="5061" cy="184735"/>
              </a:xfrm>
              <a:custGeom>
                <a:avLst/>
                <a:gdLst>
                  <a:gd name="connsiteX0" fmla="*/ 0 w 5061"/>
                  <a:gd name="connsiteY0" fmla="*/ 184736 h 184735"/>
                  <a:gd name="connsiteX1" fmla="*/ 3685 w 5061"/>
                  <a:gd name="connsiteY1" fmla="*/ 182596 h 184735"/>
                  <a:gd name="connsiteX2" fmla="*/ 5052 w 5061"/>
                  <a:gd name="connsiteY2" fmla="*/ 179684 h 184735"/>
                  <a:gd name="connsiteX3" fmla="*/ 5052 w 5061"/>
                  <a:gd name="connsiteY3" fmla="*/ 179684 h 184735"/>
                  <a:gd name="connsiteX4" fmla="*/ 5052 w 5061"/>
                  <a:gd name="connsiteY4" fmla="*/ 4577 h 184735"/>
                  <a:gd name="connsiteX5" fmla="*/ 5052 w 5061"/>
                  <a:gd name="connsiteY5" fmla="*/ 4577 h 184735"/>
                  <a:gd name="connsiteX6" fmla="*/ 3685 w 5061"/>
                  <a:gd name="connsiteY6" fmla="*/ 0 h 184735"/>
                  <a:gd name="connsiteX7" fmla="*/ 59 w 5061"/>
                  <a:gd name="connsiteY7" fmla="*/ 2080 h 184735"/>
                  <a:gd name="connsiteX8" fmla="*/ 1427 w 5061"/>
                  <a:gd name="connsiteY8" fmla="*/ 6717 h 184735"/>
                  <a:gd name="connsiteX9" fmla="*/ 1427 w 5061"/>
                  <a:gd name="connsiteY9" fmla="*/ 14028 h 184735"/>
                  <a:gd name="connsiteX10" fmla="*/ 1427 w 5061"/>
                  <a:gd name="connsiteY10" fmla="*/ 14028 h 184735"/>
                  <a:gd name="connsiteX11" fmla="*/ 1427 w 5061"/>
                  <a:gd name="connsiteY11" fmla="*/ 181764 h 184735"/>
                  <a:gd name="connsiteX12" fmla="*/ 0 w 5061"/>
                  <a:gd name="connsiteY12"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 h="184735">
                    <a:moveTo>
                      <a:pt x="0" y="184736"/>
                    </a:moveTo>
                    <a:lnTo>
                      <a:pt x="3685" y="182596"/>
                    </a:lnTo>
                    <a:cubicBezTo>
                      <a:pt x="4620" y="181932"/>
                      <a:pt x="5139" y="180827"/>
                      <a:pt x="5052" y="179684"/>
                    </a:cubicBezTo>
                    <a:lnTo>
                      <a:pt x="5052" y="179684"/>
                    </a:lnTo>
                    <a:lnTo>
                      <a:pt x="5052" y="4577"/>
                    </a:lnTo>
                    <a:lnTo>
                      <a:pt x="5052" y="4577"/>
                    </a:lnTo>
                    <a:cubicBezTo>
                      <a:pt x="4958" y="2966"/>
                      <a:pt x="4490" y="1399"/>
                      <a:pt x="3685" y="0"/>
                    </a:cubicBezTo>
                    <a:lnTo>
                      <a:pt x="59" y="2080"/>
                    </a:lnTo>
                    <a:cubicBezTo>
                      <a:pt x="892" y="3489"/>
                      <a:pt x="1362" y="5082"/>
                      <a:pt x="1427" y="6717"/>
                    </a:cubicBezTo>
                    <a:lnTo>
                      <a:pt x="1427" y="14028"/>
                    </a:lnTo>
                    <a:lnTo>
                      <a:pt x="1427" y="14028"/>
                    </a:lnTo>
                    <a:lnTo>
                      <a:pt x="1427" y="181764"/>
                    </a:lnTo>
                    <a:cubicBezTo>
                      <a:pt x="1535" y="182942"/>
                      <a:pt x="987" y="184084"/>
                      <a:pt x="0" y="184736"/>
                    </a:cubicBezTo>
                    <a:close/>
                  </a:path>
                </a:pathLst>
              </a:custGeom>
              <a:solidFill>
                <a:srgbClr val="407BFF"/>
              </a:solidFill>
              <a:ln w="5944"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AB89F3E5-AD04-4B1D-A8E0-CACBDC23FE92}"/>
                  </a:ext>
                </a:extLst>
              </p:cNvPr>
              <p:cNvSpPr/>
              <p:nvPr/>
            </p:nvSpPr>
            <p:spPr>
              <a:xfrm>
                <a:off x="6498301" y="1701018"/>
                <a:ext cx="5061" cy="184735"/>
              </a:xfrm>
              <a:custGeom>
                <a:avLst/>
                <a:gdLst>
                  <a:gd name="connsiteX0" fmla="*/ 0 w 5061"/>
                  <a:gd name="connsiteY0" fmla="*/ 184736 h 184735"/>
                  <a:gd name="connsiteX1" fmla="*/ 3685 w 5061"/>
                  <a:gd name="connsiteY1" fmla="*/ 182596 h 184735"/>
                  <a:gd name="connsiteX2" fmla="*/ 5052 w 5061"/>
                  <a:gd name="connsiteY2" fmla="*/ 179684 h 184735"/>
                  <a:gd name="connsiteX3" fmla="*/ 5052 w 5061"/>
                  <a:gd name="connsiteY3" fmla="*/ 179684 h 184735"/>
                  <a:gd name="connsiteX4" fmla="*/ 5052 w 5061"/>
                  <a:gd name="connsiteY4" fmla="*/ 4577 h 184735"/>
                  <a:gd name="connsiteX5" fmla="*/ 5052 w 5061"/>
                  <a:gd name="connsiteY5" fmla="*/ 4577 h 184735"/>
                  <a:gd name="connsiteX6" fmla="*/ 3685 w 5061"/>
                  <a:gd name="connsiteY6" fmla="*/ 0 h 184735"/>
                  <a:gd name="connsiteX7" fmla="*/ 59 w 5061"/>
                  <a:gd name="connsiteY7" fmla="*/ 2080 h 184735"/>
                  <a:gd name="connsiteX8" fmla="*/ 1427 w 5061"/>
                  <a:gd name="connsiteY8" fmla="*/ 6717 h 184735"/>
                  <a:gd name="connsiteX9" fmla="*/ 1427 w 5061"/>
                  <a:gd name="connsiteY9" fmla="*/ 14028 h 184735"/>
                  <a:gd name="connsiteX10" fmla="*/ 1427 w 5061"/>
                  <a:gd name="connsiteY10" fmla="*/ 14028 h 184735"/>
                  <a:gd name="connsiteX11" fmla="*/ 1427 w 5061"/>
                  <a:gd name="connsiteY11" fmla="*/ 181764 h 184735"/>
                  <a:gd name="connsiteX12" fmla="*/ 0 w 5061"/>
                  <a:gd name="connsiteY12"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 h="184735">
                    <a:moveTo>
                      <a:pt x="0" y="184736"/>
                    </a:moveTo>
                    <a:lnTo>
                      <a:pt x="3685" y="182596"/>
                    </a:lnTo>
                    <a:cubicBezTo>
                      <a:pt x="4620" y="181932"/>
                      <a:pt x="5139" y="180827"/>
                      <a:pt x="5052" y="179684"/>
                    </a:cubicBezTo>
                    <a:lnTo>
                      <a:pt x="5052" y="179684"/>
                    </a:lnTo>
                    <a:lnTo>
                      <a:pt x="5052" y="4577"/>
                    </a:lnTo>
                    <a:lnTo>
                      <a:pt x="5052" y="4577"/>
                    </a:lnTo>
                    <a:cubicBezTo>
                      <a:pt x="4958" y="2966"/>
                      <a:pt x="4490" y="1399"/>
                      <a:pt x="3685" y="0"/>
                    </a:cubicBezTo>
                    <a:lnTo>
                      <a:pt x="59" y="2080"/>
                    </a:lnTo>
                    <a:cubicBezTo>
                      <a:pt x="892" y="3489"/>
                      <a:pt x="1362" y="5082"/>
                      <a:pt x="1427" y="6717"/>
                    </a:cubicBezTo>
                    <a:lnTo>
                      <a:pt x="1427" y="14028"/>
                    </a:lnTo>
                    <a:lnTo>
                      <a:pt x="1427" y="14028"/>
                    </a:lnTo>
                    <a:lnTo>
                      <a:pt x="1427" y="181764"/>
                    </a:lnTo>
                    <a:cubicBezTo>
                      <a:pt x="1535" y="182942"/>
                      <a:pt x="987" y="184084"/>
                      <a:pt x="0" y="184736"/>
                    </a:cubicBezTo>
                    <a:close/>
                  </a:path>
                </a:pathLst>
              </a:custGeom>
              <a:solidFill>
                <a:srgbClr val="000000">
                  <a:alpha val="20000"/>
                </a:srgbClr>
              </a:solidFill>
              <a:ln w="5944"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52E93D93-4B52-446B-92A2-6D7ABB5D112E}"/>
                  </a:ext>
                </a:extLst>
              </p:cNvPr>
              <p:cNvSpPr/>
              <p:nvPr/>
            </p:nvSpPr>
            <p:spPr>
              <a:xfrm>
                <a:off x="6522671" y="1686872"/>
                <a:ext cx="5063" cy="184795"/>
              </a:xfrm>
              <a:custGeom>
                <a:avLst/>
                <a:gdLst>
                  <a:gd name="connsiteX0" fmla="*/ 0 w 5063"/>
                  <a:gd name="connsiteY0" fmla="*/ 184795 h 184795"/>
                  <a:gd name="connsiteX1" fmla="*/ 3685 w 5063"/>
                  <a:gd name="connsiteY1" fmla="*/ 182715 h 184795"/>
                  <a:gd name="connsiteX2" fmla="*/ 5052 w 5063"/>
                  <a:gd name="connsiteY2" fmla="*/ 179743 h 184795"/>
                  <a:gd name="connsiteX3" fmla="*/ 5052 w 5063"/>
                  <a:gd name="connsiteY3" fmla="*/ 179743 h 184795"/>
                  <a:gd name="connsiteX4" fmla="*/ 5052 w 5063"/>
                  <a:gd name="connsiteY4" fmla="*/ 4636 h 184795"/>
                  <a:gd name="connsiteX5" fmla="*/ 5052 w 5063"/>
                  <a:gd name="connsiteY5" fmla="*/ 4636 h 184795"/>
                  <a:gd name="connsiteX6" fmla="*/ 3685 w 5063"/>
                  <a:gd name="connsiteY6" fmla="*/ 0 h 184795"/>
                  <a:gd name="connsiteX7" fmla="*/ 59 w 5063"/>
                  <a:gd name="connsiteY7" fmla="*/ 2080 h 184795"/>
                  <a:gd name="connsiteX8" fmla="*/ 1427 w 5063"/>
                  <a:gd name="connsiteY8" fmla="*/ 6717 h 184795"/>
                  <a:gd name="connsiteX9" fmla="*/ 1427 w 5063"/>
                  <a:gd name="connsiteY9" fmla="*/ 14028 h 184795"/>
                  <a:gd name="connsiteX10" fmla="*/ 1427 w 5063"/>
                  <a:gd name="connsiteY10" fmla="*/ 14028 h 184795"/>
                  <a:gd name="connsiteX11" fmla="*/ 1427 w 5063"/>
                  <a:gd name="connsiteY11" fmla="*/ 181764 h 184795"/>
                  <a:gd name="connsiteX12" fmla="*/ 0 w 5063"/>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3" h="184795">
                    <a:moveTo>
                      <a:pt x="0" y="184795"/>
                    </a:moveTo>
                    <a:lnTo>
                      <a:pt x="3685" y="182715"/>
                    </a:lnTo>
                    <a:cubicBezTo>
                      <a:pt x="4630" y="182032"/>
                      <a:pt x="5148" y="180905"/>
                      <a:pt x="5052" y="179743"/>
                    </a:cubicBezTo>
                    <a:lnTo>
                      <a:pt x="5052" y="179743"/>
                    </a:lnTo>
                    <a:lnTo>
                      <a:pt x="5052" y="4636"/>
                    </a:lnTo>
                    <a:lnTo>
                      <a:pt x="5052" y="4636"/>
                    </a:lnTo>
                    <a:cubicBezTo>
                      <a:pt x="4988" y="3001"/>
                      <a:pt x="4518" y="1408"/>
                      <a:pt x="3685" y="0"/>
                    </a:cubicBezTo>
                    <a:lnTo>
                      <a:pt x="59" y="2080"/>
                    </a:lnTo>
                    <a:cubicBezTo>
                      <a:pt x="892" y="3489"/>
                      <a:pt x="1362" y="5082"/>
                      <a:pt x="1427" y="6717"/>
                    </a:cubicBezTo>
                    <a:lnTo>
                      <a:pt x="1427" y="14028"/>
                    </a:lnTo>
                    <a:lnTo>
                      <a:pt x="1427" y="14028"/>
                    </a:lnTo>
                    <a:lnTo>
                      <a:pt x="1427" y="181764"/>
                    </a:lnTo>
                    <a:cubicBezTo>
                      <a:pt x="1572" y="182965"/>
                      <a:pt x="1018" y="184143"/>
                      <a:pt x="0" y="184795"/>
                    </a:cubicBezTo>
                    <a:close/>
                  </a:path>
                </a:pathLst>
              </a:custGeom>
              <a:solidFill>
                <a:srgbClr val="407BFF"/>
              </a:solidFill>
              <a:ln w="5944"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0D7180B3-90D1-4277-AA81-C507D5587552}"/>
                  </a:ext>
                </a:extLst>
              </p:cNvPr>
              <p:cNvSpPr/>
              <p:nvPr/>
            </p:nvSpPr>
            <p:spPr>
              <a:xfrm>
                <a:off x="6522671" y="1686872"/>
                <a:ext cx="5063" cy="184795"/>
              </a:xfrm>
              <a:custGeom>
                <a:avLst/>
                <a:gdLst>
                  <a:gd name="connsiteX0" fmla="*/ 0 w 5063"/>
                  <a:gd name="connsiteY0" fmla="*/ 184795 h 184795"/>
                  <a:gd name="connsiteX1" fmla="*/ 3685 w 5063"/>
                  <a:gd name="connsiteY1" fmla="*/ 182715 h 184795"/>
                  <a:gd name="connsiteX2" fmla="*/ 5052 w 5063"/>
                  <a:gd name="connsiteY2" fmla="*/ 179743 h 184795"/>
                  <a:gd name="connsiteX3" fmla="*/ 5052 w 5063"/>
                  <a:gd name="connsiteY3" fmla="*/ 179743 h 184795"/>
                  <a:gd name="connsiteX4" fmla="*/ 5052 w 5063"/>
                  <a:gd name="connsiteY4" fmla="*/ 4636 h 184795"/>
                  <a:gd name="connsiteX5" fmla="*/ 5052 w 5063"/>
                  <a:gd name="connsiteY5" fmla="*/ 4636 h 184795"/>
                  <a:gd name="connsiteX6" fmla="*/ 3685 w 5063"/>
                  <a:gd name="connsiteY6" fmla="*/ 0 h 184795"/>
                  <a:gd name="connsiteX7" fmla="*/ 59 w 5063"/>
                  <a:gd name="connsiteY7" fmla="*/ 2080 h 184795"/>
                  <a:gd name="connsiteX8" fmla="*/ 1427 w 5063"/>
                  <a:gd name="connsiteY8" fmla="*/ 6717 h 184795"/>
                  <a:gd name="connsiteX9" fmla="*/ 1427 w 5063"/>
                  <a:gd name="connsiteY9" fmla="*/ 14028 h 184795"/>
                  <a:gd name="connsiteX10" fmla="*/ 1427 w 5063"/>
                  <a:gd name="connsiteY10" fmla="*/ 14028 h 184795"/>
                  <a:gd name="connsiteX11" fmla="*/ 1427 w 5063"/>
                  <a:gd name="connsiteY11" fmla="*/ 181764 h 184795"/>
                  <a:gd name="connsiteX12" fmla="*/ 0 w 5063"/>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3" h="184795">
                    <a:moveTo>
                      <a:pt x="0" y="184795"/>
                    </a:moveTo>
                    <a:lnTo>
                      <a:pt x="3685" y="182715"/>
                    </a:lnTo>
                    <a:cubicBezTo>
                      <a:pt x="4630" y="182032"/>
                      <a:pt x="5148" y="180905"/>
                      <a:pt x="5052" y="179743"/>
                    </a:cubicBezTo>
                    <a:lnTo>
                      <a:pt x="5052" y="179743"/>
                    </a:lnTo>
                    <a:lnTo>
                      <a:pt x="5052" y="4636"/>
                    </a:lnTo>
                    <a:lnTo>
                      <a:pt x="5052" y="4636"/>
                    </a:lnTo>
                    <a:cubicBezTo>
                      <a:pt x="4988" y="3001"/>
                      <a:pt x="4518" y="1408"/>
                      <a:pt x="3685" y="0"/>
                    </a:cubicBezTo>
                    <a:lnTo>
                      <a:pt x="59" y="2080"/>
                    </a:lnTo>
                    <a:cubicBezTo>
                      <a:pt x="892" y="3489"/>
                      <a:pt x="1362" y="5082"/>
                      <a:pt x="1427" y="6717"/>
                    </a:cubicBezTo>
                    <a:lnTo>
                      <a:pt x="1427" y="14028"/>
                    </a:lnTo>
                    <a:lnTo>
                      <a:pt x="1427" y="14028"/>
                    </a:lnTo>
                    <a:lnTo>
                      <a:pt x="1427" y="181764"/>
                    </a:lnTo>
                    <a:cubicBezTo>
                      <a:pt x="1572" y="182965"/>
                      <a:pt x="1018" y="184143"/>
                      <a:pt x="0" y="184795"/>
                    </a:cubicBezTo>
                    <a:close/>
                  </a:path>
                </a:pathLst>
              </a:custGeom>
              <a:solidFill>
                <a:srgbClr val="000000">
                  <a:alpha val="20000"/>
                </a:srgbClr>
              </a:solidFill>
              <a:ln w="5944" cap="flat">
                <a:noFill/>
                <a:prstDash val="solid"/>
                <a:miter/>
              </a:ln>
            </p:spPr>
            <p:txBody>
              <a:bodyPr rtlCol="0" anchor="ctr"/>
              <a:lstStyle/>
              <a:p>
                <a:endParaRPr lang="en-US"/>
              </a:p>
            </p:txBody>
          </p:sp>
        </p:grpSp>
        <p:grpSp>
          <p:nvGrpSpPr>
            <p:cNvPr id="756" name="Graphic 6">
              <a:extLst>
                <a:ext uri="{FF2B5EF4-FFF2-40B4-BE49-F238E27FC236}">
                  <a16:creationId xmlns:a16="http://schemas.microsoft.com/office/drawing/2014/main" id="{5222C397-A9FE-4C62-A817-8682E197C215}"/>
                </a:ext>
              </a:extLst>
            </p:cNvPr>
            <p:cNvGrpSpPr/>
            <p:nvPr/>
          </p:nvGrpSpPr>
          <p:grpSpPr>
            <a:xfrm>
              <a:off x="6350477" y="1650971"/>
              <a:ext cx="127912" cy="255651"/>
              <a:chOff x="6350477" y="1650971"/>
              <a:chExt cx="127912" cy="255651"/>
            </a:xfrm>
          </p:grpSpPr>
          <p:sp>
            <p:nvSpPr>
              <p:cNvPr id="757" name="Freeform: Shape 756">
                <a:extLst>
                  <a:ext uri="{FF2B5EF4-FFF2-40B4-BE49-F238E27FC236}">
                    <a16:creationId xmlns:a16="http://schemas.microsoft.com/office/drawing/2014/main" id="{726D38E7-788C-47C4-8A05-550F15637107}"/>
                  </a:ext>
                </a:extLst>
              </p:cNvPr>
              <p:cNvSpPr/>
              <p:nvPr/>
            </p:nvSpPr>
            <p:spPr>
              <a:xfrm>
                <a:off x="6379602" y="1653170"/>
                <a:ext cx="95280" cy="237101"/>
              </a:xfrm>
              <a:custGeom>
                <a:avLst/>
                <a:gdLst>
                  <a:gd name="connsiteX0" fmla="*/ 0 w 95280"/>
                  <a:gd name="connsiteY0" fmla="*/ 0 h 237101"/>
                  <a:gd name="connsiteX1" fmla="*/ 94805 w 95280"/>
                  <a:gd name="connsiteY1" fmla="*/ 55397 h 237101"/>
                  <a:gd name="connsiteX2" fmla="*/ 95280 w 95280"/>
                  <a:gd name="connsiteY2" fmla="*/ 237102 h 237101"/>
                  <a:gd name="connsiteX3" fmla="*/ 476 w 95280"/>
                  <a:gd name="connsiteY3" fmla="*/ 181705 h 237101"/>
                  <a:gd name="connsiteX4" fmla="*/ 0 w 95280"/>
                  <a:gd name="connsiteY4" fmla="*/ 0 h 237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0" h="237101">
                    <a:moveTo>
                      <a:pt x="0" y="0"/>
                    </a:moveTo>
                    <a:lnTo>
                      <a:pt x="94805" y="55397"/>
                    </a:lnTo>
                    <a:lnTo>
                      <a:pt x="95280" y="237102"/>
                    </a:lnTo>
                    <a:lnTo>
                      <a:pt x="476" y="181705"/>
                    </a:lnTo>
                    <a:lnTo>
                      <a:pt x="0" y="0"/>
                    </a:lnTo>
                    <a:close/>
                  </a:path>
                </a:pathLst>
              </a:custGeom>
              <a:solidFill>
                <a:srgbClr val="407BFF"/>
              </a:solidFill>
              <a:ln w="5944"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6AF1AC24-8644-47BB-ADCD-3648117F5EE2}"/>
                  </a:ext>
                </a:extLst>
              </p:cNvPr>
              <p:cNvSpPr/>
              <p:nvPr/>
            </p:nvSpPr>
            <p:spPr>
              <a:xfrm>
                <a:off x="6358739" y="1658103"/>
                <a:ext cx="112636" cy="64550"/>
              </a:xfrm>
              <a:custGeom>
                <a:avLst/>
                <a:gdLst>
                  <a:gd name="connsiteX0" fmla="*/ 112637 w 112636"/>
                  <a:gd name="connsiteY0" fmla="*/ 53495 h 64550"/>
                  <a:gd name="connsiteX1" fmla="*/ 20863 w 112636"/>
                  <a:gd name="connsiteY1" fmla="*/ 0 h 64550"/>
                  <a:gd name="connsiteX2" fmla="*/ 0 w 112636"/>
                  <a:gd name="connsiteY2" fmla="*/ 11531 h 64550"/>
                  <a:gd name="connsiteX3" fmla="*/ 90941 w 112636"/>
                  <a:gd name="connsiteY3" fmla="*/ 64551 h 64550"/>
                  <a:gd name="connsiteX4" fmla="*/ 112637 w 112636"/>
                  <a:gd name="connsiteY4" fmla="*/ 53495 h 6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36" h="64550">
                    <a:moveTo>
                      <a:pt x="112637" y="53495"/>
                    </a:moveTo>
                    <a:lnTo>
                      <a:pt x="20863" y="0"/>
                    </a:lnTo>
                    <a:cubicBezTo>
                      <a:pt x="15329" y="5986"/>
                      <a:pt x="8013" y="10030"/>
                      <a:pt x="0" y="11531"/>
                    </a:cubicBezTo>
                    <a:lnTo>
                      <a:pt x="90941" y="64551"/>
                    </a:lnTo>
                    <a:cubicBezTo>
                      <a:pt x="98638" y="61859"/>
                      <a:pt x="105936" y="58140"/>
                      <a:pt x="112637" y="53495"/>
                    </a:cubicBezTo>
                    <a:close/>
                  </a:path>
                </a:pathLst>
              </a:custGeom>
              <a:solidFill>
                <a:srgbClr val="F5F5F5"/>
              </a:solidFill>
              <a:ln w="5944"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8898F46A-6287-448B-B37D-0736BC60C356}"/>
                  </a:ext>
                </a:extLst>
              </p:cNvPr>
              <p:cNvSpPr/>
              <p:nvPr/>
            </p:nvSpPr>
            <p:spPr>
              <a:xfrm>
                <a:off x="6350655" y="1650971"/>
                <a:ext cx="127096" cy="73744"/>
              </a:xfrm>
              <a:custGeom>
                <a:avLst/>
                <a:gdLst>
                  <a:gd name="connsiteX0" fmla="*/ 90228 w 127096"/>
                  <a:gd name="connsiteY0" fmla="*/ 71564 h 73744"/>
                  <a:gd name="connsiteX1" fmla="*/ 108060 w 127096"/>
                  <a:gd name="connsiteY1" fmla="*/ 71564 h 73744"/>
                  <a:gd name="connsiteX2" fmla="*/ 123454 w 127096"/>
                  <a:gd name="connsiteY2" fmla="*/ 62708 h 73744"/>
                  <a:gd name="connsiteX3" fmla="*/ 126798 w 127096"/>
                  <a:gd name="connsiteY3" fmla="*/ 55828 h 73744"/>
                  <a:gd name="connsiteX4" fmla="*/ 123454 w 127096"/>
                  <a:gd name="connsiteY4" fmla="*/ 52485 h 73744"/>
                  <a:gd name="connsiteX5" fmla="*/ 32989 w 127096"/>
                  <a:gd name="connsiteY5" fmla="*/ 0 h 73744"/>
                  <a:gd name="connsiteX6" fmla="*/ 29184 w 127096"/>
                  <a:gd name="connsiteY6" fmla="*/ 2199 h 73744"/>
                  <a:gd name="connsiteX7" fmla="*/ 118343 w 127096"/>
                  <a:gd name="connsiteY7" fmla="*/ 54149 h 73744"/>
                  <a:gd name="connsiteX8" fmla="*/ 118343 w 127096"/>
                  <a:gd name="connsiteY8" fmla="*/ 60093 h 73744"/>
                  <a:gd name="connsiteX9" fmla="*/ 104018 w 127096"/>
                  <a:gd name="connsiteY9" fmla="*/ 68236 h 73744"/>
                  <a:gd name="connsiteX10" fmla="*/ 93438 w 127096"/>
                  <a:gd name="connsiteY10" fmla="*/ 68236 h 73744"/>
                  <a:gd name="connsiteX11" fmla="*/ 4280 w 127096"/>
                  <a:gd name="connsiteY11" fmla="*/ 16346 h 73744"/>
                  <a:gd name="connsiteX12" fmla="*/ 0 w 127096"/>
                  <a:gd name="connsiteY12" fmla="*/ 18842 h 7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96" h="73744">
                    <a:moveTo>
                      <a:pt x="90228" y="71564"/>
                    </a:moveTo>
                    <a:cubicBezTo>
                      <a:pt x="95817" y="74472"/>
                      <a:pt x="102471" y="74472"/>
                      <a:pt x="108060" y="71564"/>
                    </a:cubicBezTo>
                    <a:lnTo>
                      <a:pt x="123454" y="62708"/>
                    </a:lnTo>
                    <a:cubicBezTo>
                      <a:pt x="126278" y="61731"/>
                      <a:pt x="127775" y="58651"/>
                      <a:pt x="126798" y="55828"/>
                    </a:cubicBezTo>
                    <a:cubicBezTo>
                      <a:pt x="126255" y="54260"/>
                      <a:pt x="125023" y="53027"/>
                      <a:pt x="123454" y="52485"/>
                    </a:cubicBezTo>
                    <a:lnTo>
                      <a:pt x="32989" y="0"/>
                    </a:lnTo>
                    <a:lnTo>
                      <a:pt x="29184" y="2199"/>
                    </a:lnTo>
                    <a:lnTo>
                      <a:pt x="118343" y="54149"/>
                    </a:lnTo>
                    <a:cubicBezTo>
                      <a:pt x="121255" y="55872"/>
                      <a:pt x="121315" y="58607"/>
                      <a:pt x="118343" y="60093"/>
                    </a:cubicBezTo>
                    <a:lnTo>
                      <a:pt x="104018" y="68236"/>
                    </a:lnTo>
                    <a:cubicBezTo>
                      <a:pt x="100686" y="69892"/>
                      <a:pt x="96770" y="69892"/>
                      <a:pt x="93438" y="68236"/>
                    </a:cubicBezTo>
                    <a:lnTo>
                      <a:pt x="4280" y="16346"/>
                    </a:lnTo>
                    <a:lnTo>
                      <a:pt x="0" y="18842"/>
                    </a:lnTo>
                    <a:close/>
                  </a:path>
                </a:pathLst>
              </a:custGeom>
              <a:solidFill>
                <a:srgbClr val="407BFF"/>
              </a:solidFill>
              <a:ln w="5944"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3687088D-B3CD-425B-864C-47231302A113}"/>
                  </a:ext>
                </a:extLst>
              </p:cNvPr>
              <p:cNvSpPr/>
              <p:nvPr/>
            </p:nvSpPr>
            <p:spPr>
              <a:xfrm>
                <a:off x="6350655" y="1650971"/>
                <a:ext cx="127096" cy="73744"/>
              </a:xfrm>
              <a:custGeom>
                <a:avLst/>
                <a:gdLst>
                  <a:gd name="connsiteX0" fmla="*/ 90228 w 127096"/>
                  <a:gd name="connsiteY0" fmla="*/ 71564 h 73744"/>
                  <a:gd name="connsiteX1" fmla="*/ 108060 w 127096"/>
                  <a:gd name="connsiteY1" fmla="*/ 71564 h 73744"/>
                  <a:gd name="connsiteX2" fmla="*/ 123454 w 127096"/>
                  <a:gd name="connsiteY2" fmla="*/ 62708 h 73744"/>
                  <a:gd name="connsiteX3" fmla="*/ 126798 w 127096"/>
                  <a:gd name="connsiteY3" fmla="*/ 55828 h 73744"/>
                  <a:gd name="connsiteX4" fmla="*/ 123454 w 127096"/>
                  <a:gd name="connsiteY4" fmla="*/ 52485 h 73744"/>
                  <a:gd name="connsiteX5" fmla="*/ 32989 w 127096"/>
                  <a:gd name="connsiteY5" fmla="*/ 0 h 73744"/>
                  <a:gd name="connsiteX6" fmla="*/ 29184 w 127096"/>
                  <a:gd name="connsiteY6" fmla="*/ 2199 h 73744"/>
                  <a:gd name="connsiteX7" fmla="*/ 118343 w 127096"/>
                  <a:gd name="connsiteY7" fmla="*/ 54149 h 73744"/>
                  <a:gd name="connsiteX8" fmla="*/ 118343 w 127096"/>
                  <a:gd name="connsiteY8" fmla="*/ 60093 h 73744"/>
                  <a:gd name="connsiteX9" fmla="*/ 104018 w 127096"/>
                  <a:gd name="connsiteY9" fmla="*/ 68236 h 73744"/>
                  <a:gd name="connsiteX10" fmla="*/ 93438 w 127096"/>
                  <a:gd name="connsiteY10" fmla="*/ 68236 h 73744"/>
                  <a:gd name="connsiteX11" fmla="*/ 4280 w 127096"/>
                  <a:gd name="connsiteY11" fmla="*/ 16346 h 73744"/>
                  <a:gd name="connsiteX12" fmla="*/ 0 w 127096"/>
                  <a:gd name="connsiteY12" fmla="*/ 18842 h 7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96" h="73744">
                    <a:moveTo>
                      <a:pt x="90228" y="71564"/>
                    </a:moveTo>
                    <a:cubicBezTo>
                      <a:pt x="95817" y="74472"/>
                      <a:pt x="102471" y="74472"/>
                      <a:pt x="108060" y="71564"/>
                    </a:cubicBezTo>
                    <a:lnTo>
                      <a:pt x="123454" y="62708"/>
                    </a:lnTo>
                    <a:cubicBezTo>
                      <a:pt x="126278" y="61731"/>
                      <a:pt x="127775" y="58651"/>
                      <a:pt x="126798" y="55828"/>
                    </a:cubicBezTo>
                    <a:cubicBezTo>
                      <a:pt x="126255" y="54260"/>
                      <a:pt x="125023" y="53027"/>
                      <a:pt x="123454" y="52485"/>
                    </a:cubicBezTo>
                    <a:lnTo>
                      <a:pt x="32989" y="0"/>
                    </a:lnTo>
                    <a:lnTo>
                      <a:pt x="29184" y="2199"/>
                    </a:lnTo>
                    <a:lnTo>
                      <a:pt x="118343" y="54149"/>
                    </a:lnTo>
                    <a:cubicBezTo>
                      <a:pt x="121255" y="55872"/>
                      <a:pt x="121315" y="58607"/>
                      <a:pt x="118343" y="60093"/>
                    </a:cubicBezTo>
                    <a:lnTo>
                      <a:pt x="104018" y="68236"/>
                    </a:lnTo>
                    <a:cubicBezTo>
                      <a:pt x="100686" y="69892"/>
                      <a:pt x="96770" y="69892"/>
                      <a:pt x="93438" y="68236"/>
                    </a:cubicBezTo>
                    <a:lnTo>
                      <a:pt x="4280" y="16346"/>
                    </a:lnTo>
                    <a:lnTo>
                      <a:pt x="0" y="18842"/>
                    </a:lnTo>
                    <a:close/>
                  </a:path>
                </a:pathLst>
              </a:custGeom>
              <a:solidFill>
                <a:srgbClr val="FFFFFF">
                  <a:alpha val="60000"/>
                </a:srgbClr>
              </a:solidFill>
              <a:ln w="5944"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823E01AC-69F7-497C-9B05-CC1985C34CCC}"/>
                  </a:ext>
                </a:extLst>
              </p:cNvPr>
              <p:cNvSpPr/>
              <p:nvPr/>
            </p:nvSpPr>
            <p:spPr>
              <a:xfrm>
                <a:off x="6350477" y="1669991"/>
                <a:ext cx="127912" cy="236369"/>
              </a:xfrm>
              <a:custGeom>
                <a:avLst/>
                <a:gdLst>
                  <a:gd name="connsiteX0" fmla="*/ 0 w 127912"/>
                  <a:gd name="connsiteY0" fmla="*/ 0 h 236369"/>
                  <a:gd name="connsiteX1" fmla="*/ 654 w 127912"/>
                  <a:gd name="connsiteY1" fmla="*/ 181705 h 236369"/>
                  <a:gd name="connsiteX2" fmla="*/ 91060 w 127912"/>
                  <a:gd name="connsiteY2" fmla="*/ 234189 h 236369"/>
                  <a:gd name="connsiteX3" fmla="*/ 108892 w 127912"/>
                  <a:gd name="connsiteY3" fmla="*/ 234189 h 236369"/>
                  <a:gd name="connsiteX4" fmla="*/ 124287 w 127912"/>
                  <a:gd name="connsiteY4" fmla="*/ 225333 h 236369"/>
                  <a:gd name="connsiteX5" fmla="*/ 127912 w 127912"/>
                  <a:gd name="connsiteY5" fmla="*/ 220221 h 236369"/>
                  <a:gd name="connsiteX6" fmla="*/ 127437 w 127912"/>
                  <a:gd name="connsiteY6" fmla="*/ 38516 h 236369"/>
                  <a:gd name="connsiteX7" fmla="*/ 123811 w 127912"/>
                  <a:gd name="connsiteY7" fmla="*/ 43628 h 236369"/>
                  <a:gd name="connsiteX8" fmla="*/ 108416 w 127912"/>
                  <a:gd name="connsiteY8" fmla="*/ 52544 h 236369"/>
                  <a:gd name="connsiteX9" fmla="*/ 90585 w 127912"/>
                  <a:gd name="connsiteY9" fmla="*/ 52544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912" h="236369">
                    <a:moveTo>
                      <a:pt x="0" y="0"/>
                    </a:moveTo>
                    <a:lnTo>
                      <a:pt x="654" y="181705"/>
                    </a:lnTo>
                    <a:lnTo>
                      <a:pt x="91060" y="234189"/>
                    </a:lnTo>
                    <a:cubicBezTo>
                      <a:pt x="96649" y="237096"/>
                      <a:pt x="103304" y="237096"/>
                      <a:pt x="108892" y="234189"/>
                    </a:cubicBezTo>
                    <a:lnTo>
                      <a:pt x="124287" y="225333"/>
                    </a:lnTo>
                    <a:cubicBezTo>
                      <a:pt x="126368" y="224456"/>
                      <a:pt x="127773" y="222475"/>
                      <a:pt x="127912" y="220221"/>
                    </a:cubicBezTo>
                    <a:lnTo>
                      <a:pt x="127437" y="38516"/>
                    </a:lnTo>
                    <a:cubicBezTo>
                      <a:pt x="127298" y="40771"/>
                      <a:pt x="125893" y="42752"/>
                      <a:pt x="123811" y="43628"/>
                    </a:cubicBezTo>
                    <a:lnTo>
                      <a:pt x="108416" y="52544"/>
                    </a:lnTo>
                    <a:cubicBezTo>
                      <a:pt x="102821" y="55421"/>
                      <a:pt x="96180" y="55421"/>
                      <a:pt x="90585" y="52544"/>
                    </a:cubicBezTo>
                    <a:close/>
                  </a:path>
                </a:pathLst>
              </a:custGeom>
              <a:solidFill>
                <a:srgbClr val="407BFF"/>
              </a:solidFill>
              <a:ln w="5944"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50F79C8E-2159-4BAA-9C36-2365297F81CB}"/>
                  </a:ext>
                </a:extLst>
              </p:cNvPr>
              <p:cNvSpPr/>
              <p:nvPr/>
            </p:nvSpPr>
            <p:spPr>
              <a:xfrm>
                <a:off x="6350477" y="1669991"/>
                <a:ext cx="127912" cy="236369"/>
              </a:xfrm>
              <a:custGeom>
                <a:avLst/>
                <a:gdLst>
                  <a:gd name="connsiteX0" fmla="*/ 0 w 127912"/>
                  <a:gd name="connsiteY0" fmla="*/ 0 h 236369"/>
                  <a:gd name="connsiteX1" fmla="*/ 654 w 127912"/>
                  <a:gd name="connsiteY1" fmla="*/ 181705 h 236369"/>
                  <a:gd name="connsiteX2" fmla="*/ 91060 w 127912"/>
                  <a:gd name="connsiteY2" fmla="*/ 234189 h 236369"/>
                  <a:gd name="connsiteX3" fmla="*/ 108892 w 127912"/>
                  <a:gd name="connsiteY3" fmla="*/ 234189 h 236369"/>
                  <a:gd name="connsiteX4" fmla="*/ 124287 w 127912"/>
                  <a:gd name="connsiteY4" fmla="*/ 225333 h 236369"/>
                  <a:gd name="connsiteX5" fmla="*/ 127912 w 127912"/>
                  <a:gd name="connsiteY5" fmla="*/ 220221 h 236369"/>
                  <a:gd name="connsiteX6" fmla="*/ 127437 w 127912"/>
                  <a:gd name="connsiteY6" fmla="*/ 38516 h 236369"/>
                  <a:gd name="connsiteX7" fmla="*/ 123811 w 127912"/>
                  <a:gd name="connsiteY7" fmla="*/ 43628 h 236369"/>
                  <a:gd name="connsiteX8" fmla="*/ 108416 w 127912"/>
                  <a:gd name="connsiteY8" fmla="*/ 52544 h 236369"/>
                  <a:gd name="connsiteX9" fmla="*/ 90585 w 127912"/>
                  <a:gd name="connsiteY9" fmla="*/ 52544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912" h="236369">
                    <a:moveTo>
                      <a:pt x="0" y="0"/>
                    </a:moveTo>
                    <a:lnTo>
                      <a:pt x="654" y="181705"/>
                    </a:lnTo>
                    <a:lnTo>
                      <a:pt x="91060" y="234189"/>
                    </a:lnTo>
                    <a:cubicBezTo>
                      <a:pt x="96649" y="237096"/>
                      <a:pt x="103304" y="237096"/>
                      <a:pt x="108892" y="234189"/>
                    </a:cubicBezTo>
                    <a:lnTo>
                      <a:pt x="124287" y="225333"/>
                    </a:lnTo>
                    <a:cubicBezTo>
                      <a:pt x="126368" y="224456"/>
                      <a:pt x="127773" y="222475"/>
                      <a:pt x="127912" y="220221"/>
                    </a:cubicBezTo>
                    <a:lnTo>
                      <a:pt x="127437" y="38516"/>
                    </a:lnTo>
                    <a:cubicBezTo>
                      <a:pt x="127298" y="40771"/>
                      <a:pt x="125893" y="42752"/>
                      <a:pt x="123811" y="43628"/>
                    </a:cubicBezTo>
                    <a:lnTo>
                      <a:pt x="108416" y="52544"/>
                    </a:lnTo>
                    <a:cubicBezTo>
                      <a:pt x="102821" y="55421"/>
                      <a:pt x="96180" y="55421"/>
                      <a:pt x="90585" y="52544"/>
                    </a:cubicBezTo>
                    <a:close/>
                  </a:path>
                </a:pathLst>
              </a:custGeom>
              <a:solidFill>
                <a:srgbClr val="FFFFFF">
                  <a:alpha val="40000"/>
                </a:srgbClr>
              </a:solidFill>
              <a:ln w="5944"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652E912E-6AC4-4CDD-A579-91310AA7B518}"/>
                  </a:ext>
                </a:extLst>
              </p:cNvPr>
              <p:cNvSpPr/>
              <p:nvPr/>
            </p:nvSpPr>
            <p:spPr>
              <a:xfrm>
                <a:off x="6449680" y="1708567"/>
                <a:ext cx="28292" cy="198055"/>
              </a:xfrm>
              <a:custGeom>
                <a:avLst/>
                <a:gdLst>
                  <a:gd name="connsiteX0" fmla="*/ 0 w 28292"/>
                  <a:gd name="connsiteY0" fmla="*/ 16108 h 198055"/>
                  <a:gd name="connsiteX1" fmla="*/ 8797 w 28292"/>
                  <a:gd name="connsiteY1" fmla="*/ 14027 h 198055"/>
                  <a:gd name="connsiteX2" fmla="*/ 24192 w 28292"/>
                  <a:gd name="connsiteY2" fmla="*/ 5112 h 198055"/>
                  <a:gd name="connsiteX3" fmla="*/ 27817 w 28292"/>
                  <a:gd name="connsiteY3" fmla="*/ 0 h 198055"/>
                  <a:gd name="connsiteX4" fmla="*/ 28293 w 28292"/>
                  <a:gd name="connsiteY4" fmla="*/ 182002 h 198055"/>
                  <a:gd name="connsiteX5" fmla="*/ 24667 w 28292"/>
                  <a:gd name="connsiteY5" fmla="*/ 187113 h 198055"/>
                  <a:gd name="connsiteX6" fmla="*/ 9272 w 28292"/>
                  <a:gd name="connsiteY6" fmla="*/ 195970 h 198055"/>
                  <a:gd name="connsiteX7" fmla="*/ 475 w 28292"/>
                  <a:gd name="connsiteY7" fmla="*/ 198050 h 19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8055">
                    <a:moveTo>
                      <a:pt x="0" y="16108"/>
                    </a:moveTo>
                    <a:cubicBezTo>
                      <a:pt x="3060" y="16161"/>
                      <a:pt x="6085" y="15445"/>
                      <a:pt x="8797" y="14027"/>
                    </a:cubicBezTo>
                    <a:lnTo>
                      <a:pt x="24192" y="5112"/>
                    </a:lnTo>
                    <a:cubicBezTo>
                      <a:pt x="26273" y="4235"/>
                      <a:pt x="27678" y="2254"/>
                      <a:pt x="27817" y="0"/>
                    </a:cubicBezTo>
                    <a:lnTo>
                      <a:pt x="28293" y="182002"/>
                    </a:lnTo>
                    <a:cubicBezTo>
                      <a:pt x="28154" y="184256"/>
                      <a:pt x="26749" y="186237"/>
                      <a:pt x="24667" y="187113"/>
                    </a:cubicBezTo>
                    <a:lnTo>
                      <a:pt x="9272" y="195970"/>
                    </a:lnTo>
                    <a:cubicBezTo>
                      <a:pt x="6568" y="197407"/>
                      <a:pt x="3538" y="198124"/>
                      <a:pt x="475" y="198050"/>
                    </a:cubicBezTo>
                    <a:close/>
                  </a:path>
                </a:pathLst>
              </a:custGeom>
              <a:solidFill>
                <a:srgbClr val="407BFF"/>
              </a:solidFill>
              <a:ln w="5944"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67B140BC-4D99-47E4-9ABA-925A8747AC7C}"/>
                  </a:ext>
                </a:extLst>
              </p:cNvPr>
              <p:cNvSpPr/>
              <p:nvPr/>
            </p:nvSpPr>
            <p:spPr>
              <a:xfrm>
                <a:off x="6449680" y="1708567"/>
                <a:ext cx="28292" cy="198055"/>
              </a:xfrm>
              <a:custGeom>
                <a:avLst/>
                <a:gdLst>
                  <a:gd name="connsiteX0" fmla="*/ 0 w 28292"/>
                  <a:gd name="connsiteY0" fmla="*/ 16108 h 198055"/>
                  <a:gd name="connsiteX1" fmla="*/ 8797 w 28292"/>
                  <a:gd name="connsiteY1" fmla="*/ 14027 h 198055"/>
                  <a:gd name="connsiteX2" fmla="*/ 24192 w 28292"/>
                  <a:gd name="connsiteY2" fmla="*/ 5112 h 198055"/>
                  <a:gd name="connsiteX3" fmla="*/ 27817 w 28292"/>
                  <a:gd name="connsiteY3" fmla="*/ 0 h 198055"/>
                  <a:gd name="connsiteX4" fmla="*/ 28293 w 28292"/>
                  <a:gd name="connsiteY4" fmla="*/ 182002 h 198055"/>
                  <a:gd name="connsiteX5" fmla="*/ 24667 w 28292"/>
                  <a:gd name="connsiteY5" fmla="*/ 187113 h 198055"/>
                  <a:gd name="connsiteX6" fmla="*/ 9272 w 28292"/>
                  <a:gd name="connsiteY6" fmla="*/ 195970 h 198055"/>
                  <a:gd name="connsiteX7" fmla="*/ 475 w 28292"/>
                  <a:gd name="connsiteY7" fmla="*/ 198050 h 19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8055">
                    <a:moveTo>
                      <a:pt x="0" y="16108"/>
                    </a:moveTo>
                    <a:cubicBezTo>
                      <a:pt x="3060" y="16161"/>
                      <a:pt x="6085" y="15445"/>
                      <a:pt x="8797" y="14027"/>
                    </a:cubicBezTo>
                    <a:lnTo>
                      <a:pt x="24192" y="5112"/>
                    </a:lnTo>
                    <a:cubicBezTo>
                      <a:pt x="26273" y="4235"/>
                      <a:pt x="27678" y="2254"/>
                      <a:pt x="27817" y="0"/>
                    </a:cubicBezTo>
                    <a:lnTo>
                      <a:pt x="28293" y="182002"/>
                    </a:lnTo>
                    <a:cubicBezTo>
                      <a:pt x="28154" y="184256"/>
                      <a:pt x="26749" y="186237"/>
                      <a:pt x="24667" y="187113"/>
                    </a:cubicBezTo>
                    <a:lnTo>
                      <a:pt x="9272" y="195970"/>
                    </a:lnTo>
                    <a:cubicBezTo>
                      <a:pt x="6568" y="197407"/>
                      <a:pt x="3538" y="198124"/>
                      <a:pt x="475" y="198050"/>
                    </a:cubicBezTo>
                    <a:close/>
                  </a:path>
                </a:pathLst>
              </a:custGeom>
              <a:solidFill>
                <a:srgbClr val="FFFFFF">
                  <a:alpha val="70000"/>
                </a:srgbClr>
              </a:solidFill>
              <a:ln w="5944" cap="flat">
                <a:noFill/>
                <a:prstDash val="solid"/>
                <a:miter/>
              </a:ln>
            </p:spPr>
            <p:txBody>
              <a:bodyPr rtlCol="0" anchor="ctr"/>
              <a:lstStyle/>
              <a:p>
                <a:endParaRPr lang="en-US"/>
              </a:p>
            </p:txBody>
          </p:sp>
        </p:grpSp>
        <p:grpSp>
          <p:nvGrpSpPr>
            <p:cNvPr id="765" name="Graphic 6">
              <a:extLst>
                <a:ext uri="{FF2B5EF4-FFF2-40B4-BE49-F238E27FC236}">
                  <a16:creationId xmlns:a16="http://schemas.microsoft.com/office/drawing/2014/main" id="{23C3E0A8-3EDF-44D1-9948-CFC52142A4C2}"/>
                </a:ext>
              </a:extLst>
            </p:cNvPr>
            <p:cNvGrpSpPr/>
            <p:nvPr/>
          </p:nvGrpSpPr>
          <p:grpSpPr>
            <a:xfrm>
              <a:off x="6274989" y="1661661"/>
              <a:ext cx="160247" cy="276601"/>
              <a:chOff x="6274989" y="1661661"/>
              <a:chExt cx="160247" cy="276601"/>
            </a:xfrm>
          </p:grpSpPr>
          <p:sp>
            <p:nvSpPr>
              <p:cNvPr id="766" name="Freeform: Shape 765">
                <a:extLst>
                  <a:ext uri="{FF2B5EF4-FFF2-40B4-BE49-F238E27FC236}">
                    <a16:creationId xmlns:a16="http://schemas.microsoft.com/office/drawing/2014/main" id="{5148F8D4-E595-4ED8-88CB-9BBE3A15F672}"/>
                  </a:ext>
                </a:extLst>
              </p:cNvPr>
              <p:cNvSpPr/>
              <p:nvPr/>
            </p:nvSpPr>
            <p:spPr>
              <a:xfrm>
                <a:off x="6421204" y="1723783"/>
                <a:ext cx="1966" cy="4695"/>
              </a:xfrm>
              <a:custGeom>
                <a:avLst/>
                <a:gdLst>
                  <a:gd name="connsiteX0" fmla="*/ 1966 w 1966"/>
                  <a:gd name="connsiteY0" fmla="*/ 0 h 4695"/>
                  <a:gd name="connsiteX1" fmla="*/ 1966 w 1966"/>
                  <a:gd name="connsiteY1" fmla="*/ 4696 h 4695"/>
                  <a:gd name="connsiteX2" fmla="*/ 5 w 1966"/>
                  <a:gd name="connsiteY2" fmla="*/ 1902 h 4695"/>
                  <a:gd name="connsiteX3" fmla="*/ 1966 w 1966"/>
                  <a:gd name="connsiteY3" fmla="*/ 0 h 4695"/>
                </a:gdLst>
                <a:ahLst/>
                <a:cxnLst>
                  <a:cxn ang="0">
                    <a:pos x="connsiteX0" y="connsiteY0"/>
                  </a:cxn>
                  <a:cxn ang="0">
                    <a:pos x="connsiteX1" y="connsiteY1"/>
                  </a:cxn>
                  <a:cxn ang="0">
                    <a:pos x="connsiteX2" y="connsiteY2"/>
                  </a:cxn>
                  <a:cxn ang="0">
                    <a:pos x="connsiteX3" y="connsiteY3"/>
                  </a:cxn>
                </a:cxnLst>
                <a:rect l="l" t="t" r="r" b="b"/>
                <a:pathLst>
                  <a:path w="1966" h="4695">
                    <a:moveTo>
                      <a:pt x="1966" y="0"/>
                    </a:moveTo>
                    <a:lnTo>
                      <a:pt x="1966" y="4696"/>
                    </a:lnTo>
                    <a:cubicBezTo>
                      <a:pt x="1966" y="4696"/>
                      <a:pt x="124" y="3031"/>
                      <a:pt x="5" y="1902"/>
                    </a:cubicBezTo>
                    <a:cubicBezTo>
                      <a:pt x="-114" y="773"/>
                      <a:pt x="1966" y="0"/>
                      <a:pt x="1966" y="0"/>
                    </a:cubicBezTo>
                    <a:close/>
                  </a:path>
                </a:pathLst>
              </a:custGeom>
              <a:solidFill>
                <a:srgbClr val="000000"/>
              </a:solidFill>
              <a:ln w="5944"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5EA7DDC1-793B-41BF-9B0F-CB33854D2E2F}"/>
                  </a:ext>
                </a:extLst>
              </p:cNvPr>
              <p:cNvSpPr/>
              <p:nvPr/>
            </p:nvSpPr>
            <p:spPr>
              <a:xfrm>
                <a:off x="6408073" y="1722654"/>
                <a:ext cx="24209" cy="23537"/>
              </a:xfrm>
              <a:custGeom>
                <a:avLst/>
                <a:gdLst>
                  <a:gd name="connsiteX0" fmla="*/ 11531 w 24209"/>
                  <a:gd name="connsiteY0" fmla="*/ 0 h 23537"/>
                  <a:gd name="connsiteX1" fmla="*/ 14749 w 24209"/>
                  <a:gd name="connsiteY1" fmla="*/ 6191 h 23537"/>
                  <a:gd name="connsiteX2" fmla="*/ 15157 w 24209"/>
                  <a:gd name="connsiteY2" fmla="*/ 6301 h 23537"/>
                  <a:gd name="connsiteX3" fmla="*/ 24192 w 24209"/>
                  <a:gd name="connsiteY3" fmla="*/ 7727 h 23537"/>
                  <a:gd name="connsiteX4" fmla="*/ 0 w 24209"/>
                  <a:gd name="connsiteY4" fmla="*/ 23538 h 23537"/>
                  <a:gd name="connsiteX5" fmla="*/ 4696 w 24209"/>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09" h="23537">
                    <a:moveTo>
                      <a:pt x="11531" y="0"/>
                    </a:moveTo>
                    <a:cubicBezTo>
                      <a:pt x="10710" y="2598"/>
                      <a:pt x="12151" y="5370"/>
                      <a:pt x="14749" y="6191"/>
                    </a:cubicBezTo>
                    <a:cubicBezTo>
                      <a:pt x="14883" y="6233"/>
                      <a:pt x="15019" y="6270"/>
                      <a:pt x="15157" y="6301"/>
                    </a:cubicBezTo>
                    <a:cubicBezTo>
                      <a:pt x="20209" y="7905"/>
                      <a:pt x="23419" y="6301"/>
                      <a:pt x="24192" y="7727"/>
                    </a:cubicBezTo>
                    <a:cubicBezTo>
                      <a:pt x="24964" y="9154"/>
                      <a:pt x="0" y="23538"/>
                      <a:pt x="0" y="23538"/>
                    </a:cubicBezTo>
                    <a:lnTo>
                      <a:pt x="4696" y="2853"/>
                    </a:lnTo>
                    <a:close/>
                  </a:path>
                </a:pathLst>
              </a:custGeom>
              <a:solidFill>
                <a:srgbClr val="407BFF"/>
              </a:solidFill>
              <a:ln w="5944"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8DD6DD9C-B338-407D-B601-6943B8C47B05}"/>
                  </a:ext>
                </a:extLst>
              </p:cNvPr>
              <p:cNvSpPr/>
              <p:nvPr/>
            </p:nvSpPr>
            <p:spPr>
              <a:xfrm>
                <a:off x="6408073" y="1722654"/>
                <a:ext cx="24209" cy="23537"/>
              </a:xfrm>
              <a:custGeom>
                <a:avLst/>
                <a:gdLst>
                  <a:gd name="connsiteX0" fmla="*/ 11531 w 24209"/>
                  <a:gd name="connsiteY0" fmla="*/ 0 h 23537"/>
                  <a:gd name="connsiteX1" fmla="*/ 14749 w 24209"/>
                  <a:gd name="connsiteY1" fmla="*/ 6191 h 23537"/>
                  <a:gd name="connsiteX2" fmla="*/ 15157 w 24209"/>
                  <a:gd name="connsiteY2" fmla="*/ 6301 h 23537"/>
                  <a:gd name="connsiteX3" fmla="*/ 24192 w 24209"/>
                  <a:gd name="connsiteY3" fmla="*/ 7727 h 23537"/>
                  <a:gd name="connsiteX4" fmla="*/ 0 w 24209"/>
                  <a:gd name="connsiteY4" fmla="*/ 23538 h 23537"/>
                  <a:gd name="connsiteX5" fmla="*/ 4696 w 24209"/>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09" h="23537">
                    <a:moveTo>
                      <a:pt x="11531" y="0"/>
                    </a:moveTo>
                    <a:cubicBezTo>
                      <a:pt x="10710" y="2598"/>
                      <a:pt x="12151" y="5370"/>
                      <a:pt x="14749" y="6191"/>
                    </a:cubicBezTo>
                    <a:cubicBezTo>
                      <a:pt x="14883" y="6233"/>
                      <a:pt x="15019" y="6270"/>
                      <a:pt x="15157" y="6301"/>
                    </a:cubicBezTo>
                    <a:cubicBezTo>
                      <a:pt x="20209" y="7905"/>
                      <a:pt x="23419" y="6301"/>
                      <a:pt x="24192" y="7727"/>
                    </a:cubicBezTo>
                    <a:cubicBezTo>
                      <a:pt x="24964" y="9154"/>
                      <a:pt x="0" y="23538"/>
                      <a:pt x="0" y="23538"/>
                    </a:cubicBezTo>
                    <a:lnTo>
                      <a:pt x="4696" y="2853"/>
                    </a:lnTo>
                    <a:close/>
                  </a:path>
                </a:pathLst>
              </a:custGeom>
              <a:solidFill>
                <a:srgbClr val="000000">
                  <a:alpha val="30000"/>
                </a:srgbClr>
              </a:solidFill>
              <a:ln w="5944"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8070CA0E-839D-4D12-A3CE-3AB2BECAD36B}"/>
                  </a:ext>
                </a:extLst>
              </p:cNvPr>
              <p:cNvSpPr/>
              <p:nvPr/>
            </p:nvSpPr>
            <p:spPr>
              <a:xfrm>
                <a:off x="6300667" y="1663518"/>
                <a:ext cx="116737" cy="252965"/>
              </a:xfrm>
              <a:custGeom>
                <a:avLst/>
                <a:gdLst>
                  <a:gd name="connsiteX0" fmla="*/ 109486 w 116737"/>
                  <a:gd name="connsiteY0" fmla="*/ 252669 h 252965"/>
                  <a:gd name="connsiteX1" fmla="*/ 109486 w 116737"/>
                  <a:gd name="connsiteY1" fmla="*/ 252966 h 252965"/>
                  <a:gd name="connsiteX2" fmla="*/ 106990 w 116737"/>
                  <a:gd name="connsiteY2" fmla="*/ 251480 h 252965"/>
                  <a:gd name="connsiteX3" fmla="*/ 0 w 116737"/>
                  <a:gd name="connsiteY3" fmla="*/ 189604 h 252965"/>
                  <a:gd name="connsiteX4" fmla="*/ 9451 w 116737"/>
                  <a:gd name="connsiteY4" fmla="*/ 3680 h 252965"/>
                  <a:gd name="connsiteX5" fmla="*/ 13077 w 116737"/>
                  <a:gd name="connsiteY5" fmla="*/ 410 h 252965"/>
                  <a:gd name="connsiteX6" fmla="*/ 16702 w 116737"/>
                  <a:gd name="connsiteY6" fmla="*/ 2491 h 252965"/>
                  <a:gd name="connsiteX7" fmla="*/ 116738 w 116737"/>
                  <a:gd name="connsiteY7" fmla="*/ 60622 h 252965"/>
                  <a:gd name="connsiteX8" fmla="*/ 116738 w 116737"/>
                  <a:gd name="connsiteY8" fmla="*/ 61513 h 25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37" h="252965">
                    <a:moveTo>
                      <a:pt x="109486" y="252669"/>
                    </a:moveTo>
                    <a:lnTo>
                      <a:pt x="109486" y="252966"/>
                    </a:lnTo>
                    <a:lnTo>
                      <a:pt x="106990" y="251480"/>
                    </a:lnTo>
                    <a:lnTo>
                      <a:pt x="0" y="189604"/>
                    </a:lnTo>
                    <a:lnTo>
                      <a:pt x="9451" y="3680"/>
                    </a:lnTo>
                    <a:cubicBezTo>
                      <a:pt x="9451" y="708"/>
                      <a:pt x="11056" y="-778"/>
                      <a:pt x="13077" y="410"/>
                    </a:cubicBezTo>
                    <a:lnTo>
                      <a:pt x="16702" y="2491"/>
                    </a:lnTo>
                    <a:lnTo>
                      <a:pt x="116738" y="60622"/>
                    </a:lnTo>
                    <a:lnTo>
                      <a:pt x="116738" y="61513"/>
                    </a:lnTo>
                    <a:close/>
                  </a:path>
                </a:pathLst>
              </a:custGeom>
              <a:solidFill>
                <a:srgbClr val="407BFF"/>
              </a:solidFill>
              <a:ln w="5944"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129C6256-C00A-45DC-8019-7799C2762710}"/>
                  </a:ext>
                </a:extLst>
              </p:cNvPr>
              <p:cNvSpPr/>
              <p:nvPr/>
            </p:nvSpPr>
            <p:spPr>
              <a:xfrm>
                <a:off x="6300667" y="1663518"/>
                <a:ext cx="116737" cy="252965"/>
              </a:xfrm>
              <a:custGeom>
                <a:avLst/>
                <a:gdLst>
                  <a:gd name="connsiteX0" fmla="*/ 109486 w 116737"/>
                  <a:gd name="connsiteY0" fmla="*/ 252669 h 252965"/>
                  <a:gd name="connsiteX1" fmla="*/ 109486 w 116737"/>
                  <a:gd name="connsiteY1" fmla="*/ 252966 h 252965"/>
                  <a:gd name="connsiteX2" fmla="*/ 106990 w 116737"/>
                  <a:gd name="connsiteY2" fmla="*/ 251480 h 252965"/>
                  <a:gd name="connsiteX3" fmla="*/ 0 w 116737"/>
                  <a:gd name="connsiteY3" fmla="*/ 189604 h 252965"/>
                  <a:gd name="connsiteX4" fmla="*/ 9451 w 116737"/>
                  <a:gd name="connsiteY4" fmla="*/ 3680 h 252965"/>
                  <a:gd name="connsiteX5" fmla="*/ 13077 w 116737"/>
                  <a:gd name="connsiteY5" fmla="*/ 410 h 252965"/>
                  <a:gd name="connsiteX6" fmla="*/ 16702 w 116737"/>
                  <a:gd name="connsiteY6" fmla="*/ 2491 h 252965"/>
                  <a:gd name="connsiteX7" fmla="*/ 116738 w 116737"/>
                  <a:gd name="connsiteY7" fmla="*/ 60622 h 252965"/>
                  <a:gd name="connsiteX8" fmla="*/ 116738 w 116737"/>
                  <a:gd name="connsiteY8" fmla="*/ 61513 h 25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37" h="252965">
                    <a:moveTo>
                      <a:pt x="109486" y="252669"/>
                    </a:moveTo>
                    <a:lnTo>
                      <a:pt x="109486" y="252966"/>
                    </a:lnTo>
                    <a:lnTo>
                      <a:pt x="106990" y="251480"/>
                    </a:lnTo>
                    <a:lnTo>
                      <a:pt x="0" y="189604"/>
                    </a:lnTo>
                    <a:lnTo>
                      <a:pt x="9451" y="3680"/>
                    </a:lnTo>
                    <a:cubicBezTo>
                      <a:pt x="9451" y="708"/>
                      <a:pt x="11056" y="-778"/>
                      <a:pt x="13077" y="410"/>
                    </a:cubicBezTo>
                    <a:lnTo>
                      <a:pt x="16702" y="2491"/>
                    </a:lnTo>
                    <a:lnTo>
                      <a:pt x="116738" y="60622"/>
                    </a:lnTo>
                    <a:lnTo>
                      <a:pt x="116738" y="61513"/>
                    </a:lnTo>
                    <a:close/>
                  </a:path>
                </a:pathLst>
              </a:custGeom>
              <a:solidFill>
                <a:srgbClr val="000000">
                  <a:alpha val="20000"/>
                </a:srgbClr>
              </a:solidFill>
              <a:ln w="5944"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465FCB1E-ABD1-43E7-A8F9-113E98AF4F2A}"/>
                  </a:ext>
                </a:extLst>
              </p:cNvPr>
              <p:cNvSpPr/>
              <p:nvPr/>
            </p:nvSpPr>
            <p:spPr>
              <a:xfrm>
                <a:off x="6390301" y="1730500"/>
                <a:ext cx="37743" cy="21457"/>
              </a:xfrm>
              <a:custGeom>
                <a:avLst/>
                <a:gdLst>
                  <a:gd name="connsiteX0" fmla="*/ 5290 w 37743"/>
                  <a:gd name="connsiteY0" fmla="*/ 21457 h 21457"/>
                  <a:gd name="connsiteX1" fmla="*/ 0 w 37743"/>
                  <a:gd name="connsiteY1" fmla="*/ 15513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90" y="21457"/>
                    </a:moveTo>
                    <a:lnTo>
                      <a:pt x="0" y="15513"/>
                    </a:lnTo>
                    <a:lnTo>
                      <a:pt x="26926" y="0"/>
                    </a:lnTo>
                    <a:cubicBezTo>
                      <a:pt x="31027" y="3031"/>
                      <a:pt x="34118" y="4696"/>
                      <a:pt x="37744" y="3150"/>
                    </a:cubicBezTo>
                    <a:close/>
                  </a:path>
                </a:pathLst>
              </a:custGeom>
              <a:solidFill>
                <a:srgbClr val="455A64"/>
              </a:solidFill>
              <a:ln w="5944"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EF325416-6551-4867-804E-0BEB76B01630}"/>
                  </a:ext>
                </a:extLst>
              </p:cNvPr>
              <p:cNvSpPr/>
              <p:nvPr/>
            </p:nvSpPr>
            <p:spPr>
              <a:xfrm>
                <a:off x="6284084" y="1669304"/>
                <a:ext cx="133440" cy="75814"/>
              </a:xfrm>
              <a:custGeom>
                <a:avLst/>
                <a:gdLst>
                  <a:gd name="connsiteX0" fmla="*/ 131776 w 133440"/>
                  <a:gd name="connsiteY0" fmla="*/ 57986 h 75814"/>
                  <a:gd name="connsiteX1" fmla="*/ 32513 w 133440"/>
                  <a:gd name="connsiteY1" fmla="*/ 687 h 75814"/>
                  <a:gd name="connsiteX2" fmla="*/ 26569 w 133440"/>
                  <a:gd name="connsiteY2" fmla="*/ 687 h 75814"/>
                  <a:gd name="connsiteX3" fmla="*/ 0 w 133440"/>
                  <a:gd name="connsiteY3" fmla="*/ 15962 h 75814"/>
                  <a:gd name="connsiteX4" fmla="*/ 100689 w 133440"/>
                  <a:gd name="connsiteY4" fmla="*/ 73618 h 75814"/>
                  <a:gd name="connsiteX5" fmla="*/ 108060 w 133440"/>
                  <a:gd name="connsiteY5" fmla="*/ 74866 h 75814"/>
                  <a:gd name="connsiteX6" fmla="*/ 110853 w 133440"/>
                  <a:gd name="connsiteY6" fmla="*/ 74272 h 75814"/>
                  <a:gd name="connsiteX7" fmla="*/ 133440 w 133440"/>
                  <a:gd name="connsiteY7" fmla="*/ 61195 h 75814"/>
                  <a:gd name="connsiteX8" fmla="*/ 131776 w 133440"/>
                  <a:gd name="connsiteY8" fmla="*/ 57986 h 7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814">
                    <a:moveTo>
                      <a:pt x="131776" y="57986"/>
                    </a:moveTo>
                    <a:lnTo>
                      <a:pt x="32513" y="687"/>
                    </a:lnTo>
                    <a:cubicBezTo>
                      <a:pt x="30637" y="-229"/>
                      <a:pt x="28445" y="-229"/>
                      <a:pt x="26569" y="687"/>
                    </a:cubicBezTo>
                    <a:lnTo>
                      <a:pt x="0" y="15962"/>
                    </a:lnTo>
                    <a:lnTo>
                      <a:pt x="100689" y="73618"/>
                    </a:lnTo>
                    <a:cubicBezTo>
                      <a:pt x="103213" y="72996"/>
                      <a:pt x="105882" y="73448"/>
                      <a:pt x="108060" y="74866"/>
                    </a:cubicBezTo>
                    <a:cubicBezTo>
                      <a:pt x="110972" y="77303"/>
                      <a:pt x="110853" y="74272"/>
                      <a:pt x="110853" y="74272"/>
                    </a:cubicBezTo>
                    <a:lnTo>
                      <a:pt x="133440" y="61195"/>
                    </a:lnTo>
                    <a:cubicBezTo>
                      <a:pt x="131300" y="58699"/>
                      <a:pt x="131776" y="57986"/>
                      <a:pt x="131776" y="57986"/>
                    </a:cubicBezTo>
                    <a:close/>
                  </a:path>
                </a:pathLst>
              </a:custGeom>
              <a:solidFill>
                <a:srgbClr val="EBEBEB"/>
              </a:solidFill>
              <a:ln w="5944"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4CF7C086-EBC3-4E69-8961-4B457B197122}"/>
                  </a:ext>
                </a:extLst>
              </p:cNvPr>
              <p:cNvSpPr/>
              <p:nvPr/>
            </p:nvSpPr>
            <p:spPr>
              <a:xfrm>
                <a:off x="6381385" y="1743636"/>
                <a:ext cx="13101" cy="193414"/>
              </a:xfrm>
              <a:custGeom>
                <a:avLst/>
                <a:gdLst>
                  <a:gd name="connsiteX0" fmla="*/ 12244 w 13101"/>
                  <a:gd name="connsiteY0" fmla="*/ 7073 h 193414"/>
                  <a:gd name="connsiteX1" fmla="*/ 11293 w 13101"/>
                  <a:gd name="connsiteY1" fmla="*/ 5528 h 193414"/>
                  <a:gd name="connsiteX2" fmla="*/ 12126 w 13101"/>
                  <a:gd name="connsiteY2" fmla="*/ 5052 h 193414"/>
                  <a:gd name="connsiteX3" fmla="*/ 10164 w 13101"/>
                  <a:gd name="connsiteY3" fmla="*/ 1902 h 193414"/>
                  <a:gd name="connsiteX4" fmla="*/ 4815 w 13101"/>
                  <a:gd name="connsiteY4" fmla="*/ 773 h 193414"/>
                  <a:gd name="connsiteX5" fmla="*/ 3982 w 13101"/>
                  <a:gd name="connsiteY5" fmla="*/ 1248 h 193414"/>
                  <a:gd name="connsiteX6" fmla="*/ 0 w 13101"/>
                  <a:gd name="connsiteY6" fmla="*/ 0 h 193414"/>
                  <a:gd name="connsiteX7" fmla="*/ 594 w 13101"/>
                  <a:gd name="connsiteY7" fmla="*/ 186222 h 193414"/>
                  <a:gd name="connsiteX8" fmla="*/ 3091 w 13101"/>
                  <a:gd name="connsiteY8" fmla="*/ 187648 h 193414"/>
                  <a:gd name="connsiteX9" fmla="*/ 4577 w 13101"/>
                  <a:gd name="connsiteY9" fmla="*/ 187648 h 193414"/>
                  <a:gd name="connsiteX10" fmla="*/ 5409 w 13101"/>
                  <a:gd name="connsiteY10" fmla="*/ 187114 h 193414"/>
                  <a:gd name="connsiteX11" fmla="*/ 10758 w 13101"/>
                  <a:gd name="connsiteY11" fmla="*/ 188243 h 193414"/>
                  <a:gd name="connsiteX12" fmla="*/ 12720 w 13101"/>
                  <a:gd name="connsiteY12" fmla="*/ 191393 h 193414"/>
                  <a:gd name="connsiteX13" fmla="*/ 11888 w 13101"/>
                  <a:gd name="connsiteY13" fmla="*/ 191869 h 193414"/>
                  <a:gd name="connsiteX14" fmla="*/ 12898 w 13101"/>
                  <a:gd name="connsiteY14" fmla="*/ 193414 h 19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01" h="193414">
                    <a:moveTo>
                      <a:pt x="1224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447" y="1248"/>
                      <a:pt x="1724" y="951"/>
                      <a:pt x="0" y="0"/>
                    </a:cubicBezTo>
                    <a:lnTo>
                      <a:pt x="594" y="186222"/>
                    </a:lnTo>
                    <a:lnTo>
                      <a:pt x="3091" y="187648"/>
                    </a:lnTo>
                    <a:cubicBezTo>
                      <a:pt x="3571" y="187821"/>
                      <a:pt x="4096" y="187821"/>
                      <a:pt x="4577" y="187648"/>
                    </a:cubicBezTo>
                    <a:lnTo>
                      <a:pt x="5409" y="187114"/>
                    </a:lnTo>
                    <a:cubicBezTo>
                      <a:pt x="7271" y="186765"/>
                      <a:pt x="9196" y="187171"/>
                      <a:pt x="10758" y="188243"/>
                    </a:cubicBezTo>
                    <a:cubicBezTo>
                      <a:pt x="12779" y="189432"/>
                      <a:pt x="13671" y="190858"/>
                      <a:pt x="12720" y="191393"/>
                    </a:cubicBezTo>
                    <a:lnTo>
                      <a:pt x="11888" y="191869"/>
                    </a:lnTo>
                    <a:cubicBezTo>
                      <a:pt x="11412" y="191869"/>
                      <a:pt x="11888" y="192820"/>
                      <a:pt x="12898" y="193414"/>
                    </a:cubicBezTo>
                    <a:close/>
                  </a:path>
                </a:pathLst>
              </a:custGeom>
              <a:solidFill>
                <a:srgbClr val="407BFF"/>
              </a:solidFill>
              <a:ln w="5944"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D64351C3-DB48-4691-B87B-CAB667218BE5}"/>
                  </a:ext>
                </a:extLst>
              </p:cNvPr>
              <p:cNvSpPr/>
              <p:nvPr/>
            </p:nvSpPr>
            <p:spPr>
              <a:xfrm>
                <a:off x="6381385" y="1743636"/>
                <a:ext cx="13101" cy="193414"/>
              </a:xfrm>
              <a:custGeom>
                <a:avLst/>
                <a:gdLst>
                  <a:gd name="connsiteX0" fmla="*/ 12244 w 13101"/>
                  <a:gd name="connsiteY0" fmla="*/ 7073 h 193414"/>
                  <a:gd name="connsiteX1" fmla="*/ 11293 w 13101"/>
                  <a:gd name="connsiteY1" fmla="*/ 5528 h 193414"/>
                  <a:gd name="connsiteX2" fmla="*/ 12126 w 13101"/>
                  <a:gd name="connsiteY2" fmla="*/ 5052 h 193414"/>
                  <a:gd name="connsiteX3" fmla="*/ 10164 w 13101"/>
                  <a:gd name="connsiteY3" fmla="*/ 1902 h 193414"/>
                  <a:gd name="connsiteX4" fmla="*/ 4815 w 13101"/>
                  <a:gd name="connsiteY4" fmla="*/ 773 h 193414"/>
                  <a:gd name="connsiteX5" fmla="*/ 3982 w 13101"/>
                  <a:gd name="connsiteY5" fmla="*/ 1248 h 193414"/>
                  <a:gd name="connsiteX6" fmla="*/ 0 w 13101"/>
                  <a:gd name="connsiteY6" fmla="*/ 0 h 193414"/>
                  <a:gd name="connsiteX7" fmla="*/ 594 w 13101"/>
                  <a:gd name="connsiteY7" fmla="*/ 186222 h 193414"/>
                  <a:gd name="connsiteX8" fmla="*/ 3091 w 13101"/>
                  <a:gd name="connsiteY8" fmla="*/ 187648 h 193414"/>
                  <a:gd name="connsiteX9" fmla="*/ 4577 w 13101"/>
                  <a:gd name="connsiteY9" fmla="*/ 187648 h 193414"/>
                  <a:gd name="connsiteX10" fmla="*/ 5409 w 13101"/>
                  <a:gd name="connsiteY10" fmla="*/ 187114 h 193414"/>
                  <a:gd name="connsiteX11" fmla="*/ 10758 w 13101"/>
                  <a:gd name="connsiteY11" fmla="*/ 188243 h 193414"/>
                  <a:gd name="connsiteX12" fmla="*/ 12720 w 13101"/>
                  <a:gd name="connsiteY12" fmla="*/ 191393 h 193414"/>
                  <a:gd name="connsiteX13" fmla="*/ 11888 w 13101"/>
                  <a:gd name="connsiteY13" fmla="*/ 191869 h 193414"/>
                  <a:gd name="connsiteX14" fmla="*/ 12898 w 13101"/>
                  <a:gd name="connsiteY14" fmla="*/ 193414 h 19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01" h="193414">
                    <a:moveTo>
                      <a:pt x="1224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447" y="1248"/>
                      <a:pt x="1724" y="951"/>
                      <a:pt x="0" y="0"/>
                    </a:cubicBezTo>
                    <a:lnTo>
                      <a:pt x="594" y="186222"/>
                    </a:lnTo>
                    <a:lnTo>
                      <a:pt x="3091" y="187648"/>
                    </a:lnTo>
                    <a:cubicBezTo>
                      <a:pt x="3571" y="187821"/>
                      <a:pt x="4096" y="187821"/>
                      <a:pt x="4577" y="187648"/>
                    </a:cubicBezTo>
                    <a:lnTo>
                      <a:pt x="5409" y="187114"/>
                    </a:lnTo>
                    <a:cubicBezTo>
                      <a:pt x="7271" y="186765"/>
                      <a:pt x="9196" y="187171"/>
                      <a:pt x="10758" y="188243"/>
                    </a:cubicBezTo>
                    <a:cubicBezTo>
                      <a:pt x="12779" y="189432"/>
                      <a:pt x="13671" y="190858"/>
                      <a:pt x="12720" y="191393"/>
                    </a:cubicBezTo>
                    <a:lnTo>
                      <a:pt x="11888" y="191869"/>
                    </a:lnTo>
                    <a:cubicBezTo>
                      <a:pt x="11412" y="191869"/>
                      <a:pt x="11888" y="192820"/>
                      <a:pt x="12898" y="193414"/>
                    </a:cubicBezTo>
                    <a:close/>
                  </a:path>
                </a:pathLst>
              </a:custGeom>
              <a:solidFill>
                <a:srgbClr val="000000">
                  <a:alpha val="40000"/>
                </a:srgbClr>
              </a:solidFill>
              <a:ln w="5944"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89F1CA73-B5C0-4410-A0A5-C56F8206E3E5}"/>
                  </a:ext>
                </a:extLst>
              </p:cNvPr>
              <p:cNvSpPr/>
              <p:nvPr/>
            </p:nvSpPr>
            <p:spPr>
              <a:xfrm>
                <a:off x="6274989" y="1683787"/>
                <a:ext cx="109724" cy="247497"/>
              </a:xfrm>
              <a:custGeom>
                <a:avLst/>
                <a:gdLst>
                  <a:gd name="connsiteX0" fmla="*/ 109486 w 109724"/>
                  <a:gd name="connsiteY0" fmla="*/ 247200 h 247497"/>
                  <a:gd name="connsiteX1" fmla="*/ 109486 w 109724"/>
                  <a:gd name="connsiteY1" fmla="*/ 247498 h 247497"/>
                  <a:gd name="connsiteX2" fmla="*/ 106990 w 109724"/>
                  <a:gd name="connsiteY2" fmla="*/ 246071 h 247497"/>
                  <a:gd name="connsiteX3" fmla="*/ 0 w 109724"/>
                  <a:gd name="connsiteY3" fmla="*/ 184136 h 247497"/>
                  <a:gd name="connsiteX4" fmla="*/ 0 w 109724"/>
                  <a:gd name="connsiteY4" fmla="*/ 3680 h 247497"/>
                  <a:gd name="connsiteX5" fmla="*/ 3685 w 109724"/>
                  <a:gd name="connsiteY5" fmla="*/ 410 h 247497"/>
                  <a:gd name="connsiteX6" fmla="*/ 7311 w 109724"/>
                  <a:gd name="connsiteY6" fmla="*/ 2491 h 247497"/>
                  <a:gd name="connsiteX7" fmla="*/ 109724 w 109724"/>
                  <a:gd name="connsiteY7" fmla="*/ 59136 h 24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497">
                    <a:moveTo>
                      <a:pt x="109486" y="247200"/>
                    </a:moveTo>
                    <a:lnTo>
                      <a:pt x="109486" y="247498"/>
                    </a:lnTo>
                    <a:lnTo>
                      <a:pt x="106990" y="246071"/>
                    </a:lnTo>
                    <a:lnTo>
                      <a:pt x="0" y="184136"/>
                    </a:lnTo>
                    <a:lnTo>
                      <a:pt x="0" y="3680"/>
                    </a:lnTo>
                    <a:cubicBezTo>
                      <a:pt x="0" y="708"/>
                      <a:pt x="1664" y="-778"/>
                      <a:pt x="3685" y="410"/>
                    </a:cubicBezTo>
                    <a:lnTo>
                      <a:pt x="7311" y="2491"/>
                    </a:lnTo>
                    <a:lnTo>
                      <a:pt x="109724" y="59136"/>
                    </a:lnTo>
                    <a:close/>
                  </a:path>
                </a:pathLst>
              </a:custGeom>
              <a:solidFill>
                <a:srgbClr val="407BFF"/>
              </a:solidFill>
              <a:ln w="5944"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D384782A-4A94-4F8B-B49E-E62C3F3308AF}"/>
                  </a:ext>
                </a:extLst>
              </p:cNvPr>
              <p:cNvSpPr/>
              <p:nvPr/>
            </p:nvSpPr>
            <p:spPr>
              <a:xfrm>
                <a:off x="6274989" y="1683787"/>
                <a:ext cx="109724" cy="247497"/>
              </a:xfrm>
              <a:custGeom>
                <a:avLst/>
                <a:gdLst>
                  <a:gd name="connsiteX0" fmla="*/ 109486 w 109724"/>
                  <a:gd name="connsiteY0" fmla="*/ 247200 h 247497"/>
                  <a:gd name="connsiteX1" fmla="*/ 109486 w 109724"/>
                  <a:gd name="connsiteY1" fmla="*/ 247498 h 247497"/>
                  <a:gd name="connsiteX2" fmla="*/ 106990 w 109724"/>
                  <a:gd name="connsiteY2" fmla="*/ 246071 h 247497"/>
                  <a:gd name="connsiteX3" fmla="*/ 0 w 109724"/>
                  <a:gd name="connsiteY3" fmla="*/ 184136 h 247497"/>
                  <a:gd name="connsiteX4" fmla="*/ 0 w 109724"/>
                  <a:gd name="connsiteY4" fmla="*/ 3680 h 247497"/>
                  <a:gd name="connsiteX5" fmla="*/ 3685 w 109724"/>
                  <a:gd name="connsiteY5" fmla="*/ 410 h 247497"/>
                  <a:gd name="connsiteX6" fmla="*/ 7311 w 109724"/>
                  <a:gd name="connsiteY6" fmla="*/ 2491 h 247497"/>
                  <a:gd name="connsiteX7" fmla="*/ 109724 w 109724"/>
                  <a:gd name="connsiteY7" fmla="*/ 59136 h 24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497">
                    <a:moveTo>
                      <a:pt x="109486" y="247200"/>
                    </a:moveTo>
                    <a:lnTo>
                      <a:pt x="109486" y="247498"/>
                    </a:lnTo>
                    <a:lnTo>
                      <a:pt x="106990" y="246071"/>
                    </a:lnTo>
                    <a:lnTo>
                      <a:pt x="0" y="184136"/>
                    </a:lnTo>
                    <a:lnTo>
                      <a:pt x="0" y="3680"/>
                    </a:lnTo>
                    <a:cubicBezTo>
                      <a:pt x="0" y="708"/>
                      <a:pt x="1664" y="-778"/>
                      <a:pt x="3685" y="410"/>
                    </a:cubicBezTo>
                    <a:lnTo>
                      <a:pt x="7311" y="2491"/>
                    </a:lnTo>
                    <a:lnTo>
                      <a:pt x="109724" y="59136"/>
                    </a:lnTo>
                    <a:close/>
                  </a:path>
                </a:pathLst>
              </a:custGeom>
              <a:solidFill>
                <a:srgbClr val="000000">
                  <a:alpha val="20000"/>
                </a:srgbClr>
              </a:solidFill>
              <a:ln w="5944"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BFD081B3-1731-42F1-BAC1-9F57B1140585}"/>
                  </a:ext>
                </a:extLst>
              </p:cNvPr>
              <p:cNvSpPr/>
              <p:nvPr/>
            </p:nvSpPr>
            <p:spPr>
              <a:xfrm>
                <a:off x="6392738" y="1749461"/>
                <a:ext cx="6657" cy="188802"/>
              </a:xfrm>
              <a:custGeom>
                <a:avLst/>
                <a:gdLst>
                  <a:gd name="connsiteX0" fmla="*/ 0 w 6657"/>
                  <a:gd name="connsiteY0" fmla="*/ 186400 h 188802"/>
                  <a:gd name="connsiteX1" fmla="*/ 0 w 6657"/>
                  <a:gd name="connsiteY1" fmla="*/ 0 h 188802"/>
                  <a:gd name="connsiteX2" fmla="*/ 6657 w 6657"/>
                  <a:gd name="connsiteY2" fmla="*/ 2675 h 188802"/>
                  <a:gd name="connsiteX3" fmla="*/ 6657 w 6657"/>
                  <a:gd name="connsiteY3" fmla="*/ 188659 h 188802"/>
                  <a:gd name="connsiteX4" fmla="*/ 2972 w 6657"/>
                  <a:gd name="connsiteY4" fmla="*/ 188302 h 188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802">
                    <a:moveTo>
                      <a:pt x="0" y="186400"/>
                    </a:moveTo>
                    <a:lnTo>
                      <a:pt x="0" y="0"/>
                    </a:lnTo>
                    <a:lnTo>
                      <a:pt x="6657" y="2675"/>
                    </a:lnTo>
                    <a:lnTo>
                      <a:pt x="6657" y="188659"/>
                    </a:lnTo>
                    <a:cubicBezTo>
                      <a:pt x="5422" y="188935"/>
                      <a:pt x="4131" y="188810"/>
                      <a:pt x="2972" y="188302"/>
                    </a:cubicBezTo>
                    <a:close/>
                  </a:path>
                </a:pathLst>
              </a:custGeom>
              <a:solidFill>
                <a:srgbClr val="407BFF"/>
              </a:solidFill>
              <a:ln w="5944"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17468624-1297-4086-843B-83D8980F9385}"/>
                  </a:ext>
                </a:extLst>
              </p:cNvPr>
              <p:cNvSpPr/>
              <p:nvPr/>
            </p:nvSpPr>
            <p:spPr>
              <a:xfrm>
                <a:off x="6392738" y="1749461"/>
                <a:ext cx="6657" cy="188802"/>
              </a:xfrm>
              <a:custGeom>
                <a:avLst/>
                <a:gdLst>
                  <a:gd name="connsiteX0" fmla="*/ 0 w 6657"/>
                  <a:gd name="connsiteY0" fmla="*/ 186400 h 188802"/>
                  <a:gd name="connsiteX1" fmla="*/ 0 w 6657"/>
                  <a:gd name="connsiteY1" fmla="*/ 0 h 188802"/>
                  <a:gd name="connsiteX2" fmla="*/ 6657 w 6657"/>
                  <a:gd name="connsiteY2" fmla="*/ 2675 h 188802"/>
                  <a:gd name="connsiteX3" fmla="*/ 6657 w 6657"/>
                  <a:gd name="connsiteY3" fmla="*/ 188659 h 188802"/>
                  <a:gd name="connsiteX4" fmla="*/ 2972 w 6657"/>
                  <a:gd name="connsiteY4" fmla="*/ 188302 h 188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802">
                    <a:moveTo>
                      <a:pt x="0" y="186400"/>
                    </a:moveTo>
                    <a:lnTo>
                      <a:pt x="0" y="0"/>
                    </a:lnTo>
                    <a:lnTo>
                      <a:pt x="6657" y="2675"/>
                    </a:lnTo>
                    <a:lnTo>
                      <a:pt x="6657" y="188659"/>
                    </a:lnTo>
                    <a:cubicBezTo>
                      <a:pt x="5422" y="188935"/>
                      <a:pt x="4131" y="188810"/>
                      <a:pt x="2972" y="188302"/>
                    </a:cubicBezTo>
                    <a:close/>
                  </a:path>
                </a:pathLst>
              </a:custGeom>
              <a:solidFill>
                <a:srgbClr val="000000">
                  <a:alpha val="20000"/>
                </a:srgbClr>
              </a:solidFill>
              <a:ln w="5944"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BD3C41CE-6A23-402D-989E-4A936631E339}"/>
                  </a:ext>
                </a:extLst>
              </p:cNvPr>
              <p:cNvSpPr/>
              <p:nvPr/>
            </p:nvSpPr>
            <p:spPr>
              <a:xfrm>
                <a:off x="6399573" y="1730678"/>
                <a:ext cx="35663" cy="207025"/>
              </a:xfrm>
              <a:custGeom>
                <a:avLst/>
                <a:gdLst>
                  <a:gd name="connsiteX0" fmla="*/ 35366 w 35663"/>
                  <a:gd name="connsiteY0" fmla="*/ 185865 h 207025"/>
                  <a:gd name="connsiteX1" fmla="*/ 35366 w 35663"/>
                  <a:gd name="connsiteY1" fmla="*/ 186222 h 207025"/>
                  <a:gd name="connsiteX2" fmla="*/ 35366 w 35663"/>
                  <a:gd name="connsiteY2" fmla="*/ 186697 h 207025"/>
                  <a:gd name="connsiteX3" fmla="*/ 35366 w 35663"/>
                  <a:gd name="connsiteY3" fmla="*/ 186995 h 207025"/>
                  <a:gd name="connsiteX4" fmla="*/ 34831 w 35663"/>
                  <a:gd name="connsiteY4" fmla="*/ 187767 h 207025"/>
                  <a:gd name="connsiteX5" fmla="*/ 34058 w 35663"/>
                  <a:gd name="connsiteY5" fmla="*/ 188599 h 207025"/>
                  <a:gd name="connsiteX6" fmla="*/ 33107 w 35663"/>
                  <a:gd name="connsiteY6" fmla="*/ 189432 h 207025"/>
                  <a:gd name="connsiteX7" fmla="*/ 32513 w 35663"/>
                  <a:gd name="connsiteY7" fmla="*/ 189848 h 207025"/>
                  <a:gd name="connsiteX8" fmla="*/ 32038 w 35663"/>
                  <a:gd name="connsiteY8" fmla="*/ 190204 h 207025"/>
                  <a:gd name="connsiteX9" fmla="*/ 30849 w 35663"/>
                  <a:gd name="connsiteY9" fmla="*/ 190918 h 207025"/>
                  <a:gd name="connsiteX10" fmla="*/ 7786 w 35663"/>
                  <a:gd name="connsiteY10" fmla="*/ 204291 h 207025"/>
                  <a:gd name="connsiteX11" fmla="*/ 0 w 35663"/>
                  <a:gd name="connsiteY11" fmla="*/ 207025 h 207025"/>
                  <a:gd name="connsiteX12" fmla="*/ 0 w 35663"/>
                  <a:gd name="connsiteY12" fmla="*/ 21457 h 207025"/>
                  <a:gd name="connsiteX13" fmla="*/ 35663 w 35663"/>
                  <a:gd name="connsiteY13" fmla="*/ 0 h 207025"/>
                  <a:gd name="connsiteX14" fmla="*/ 35663 w 35663"/>
                  <a:gd name="connsiteY14" fmla="*/ 185806 h 20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7025">
                    <a:moveTo>
                      <a:pt x="35366" y="185865"/>
                    </a:moveTo>
                    <a:lnTo>
                      <a:pt x="35366" y="186222"/>
                    </a:lnTo>
                    <a:cubicBezTo>
                      <a:pt x="35398" y="186379"/>
                      <a:pt x="35398" y="186541"/>
                      <a:pt x="35366" y="186697"/>
                    </a:cubicBezTo>
                    <a:cubicBezTo>
                      <a:pt x="35366" y="186697"/>
                      <a:pt x="35366" y="186697"/>
                      <a:pt x="35366" y="186995"/>
                    </a:cubicBezTo>
                    <a:cubicBezTo>
                      <a:pt x="35229" y="187278"/>
                      <a:pt x="35049" y="187539"/>
                      <a:pt x="34831" y="187767"/>
                    </a:cubicBezTo>
                    <a:lnTo>
                      <a:pt x="34058" y="188599"/>
                    </a:lnTo>
                    <a:lnTo>
                      <a:pt x="33107" y="189432"/>
                    </a:lnTo>
                    <a:lnTo>
                      <a:pt x="32513" y="189848"/>
                    </a:lnTo>
                    <a:lnTo>
                      <a:pt x="32038" y="190204"/>
                    </a:lnTo>
                    <a:lnTo>
                      <a:pt x="30849" y="190918"/>
                    </a:lnTo>
                    <a:lnTo>
                      <a:pt x="7786" y="204291"/>
                    </a:lnTo>
                    <a:cubicBezTo>
                      <a:pt x="5384" y="205679"/>
                      <a:pt x="2743" y="206607"/>
                      <a:pt x="0" y="207025"/>
                    </a:cubicBezTo>
                    <a:lnTo>
                      <a:pt x="0" y="21457"/>
                    </a:lnTo>
                    <a:lnTo>
                      <a:pt x="35663" y="0"/>
                    </a:lnTo>
                    <a:lnTo>
                      <a:pt x="35663" y="185806"/>
                    </a:lnTo>
                    <a:close/>
                  </a:path>
                </a:pathLst>
              </a:custGeom>
              <a:solidFill>
                <a:srgbClr val="407BFF"/>
              </a:solidFill>
              <a:ln w="5944"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FEB9495E-8BF4-4AE6-AC98-97ADCDC2C46F}"/>
                  </a:ext>
                </a:extLst>
              </p:cNvPr>
              <p:cNvSpPr/>
              <p:nvPr/>
            </p:nvSpPr>
            <p:spPr>
              <a:xfrm>
                <a:off x="6399157" y="1757247"/>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1" y="38988"/>
                      <a:pt x="25496" y="31916"/>
                      <a:pt x="35663" y="22408"/>
                    </a:cubicBezTo>
                    <a:lnTo>
                      <a:pt x="35663" y="0"/>
                    </a:lnTo>
                    <a:cubicBezTo>
                      <a:pt x="25496" y="9507"/>
                      <a:pt x="13301" y="16580"/>
                      <a:pt x="0" y="20685"/>
                    </a:cubicBezTo>
                    <a:close/>
                  </a:path>
                </a:pathLst>
              </a:custGeom>
              <a:solidFill>
                <a:srgbClr val="407BFF"/>
              </a:solidFill>
              <a:ln w="5944"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5E6DC318-F6BF-4C4A-ACD7-B9BDA7946461}"/>
                  </a:ext>
                </a:extLst>
              </p:cNvPr>
              <p:cNvSpPr/>
              <p:nvPr/>
            </p:nvSpPr>
            <p:spPr>
              <a:xfrm>
                <a:off x="6399157" y="1757247"/>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1" y="38988"/>
                      <a:pt x="25496" y="31916"/>
                      <a:pt x="35663" y="22408"/>
                    </a:cubicBezTo>
                    <a:lnTo>
                      <a:pt x="35663" y="0"/>
                    </a:lnTo>
                    <a:cubicBezTo>
                      <a:pt x="25496" y="9507"/>
                      <a:pt x="13301" y="16580"/>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A298F43C-BE3F-4910-BDCE-257C32F7A7D9}"/>
                  </a:ext>
                </a:extLst>
              </p:cNvPr>
              <p:cNvSpPr/>
              <p:nvPr/>
            </p:nvSpPr>
            <p:spPr>
              <a:xfrm>
                <a:off x="6399157" y="1787918"/>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1" y="24961"/>
                      <a:pt x="25496" y="17888"/>
                      <a:pt x="35663" y="8381"/>
                    </a:cubicBezTo>
                    <a:lnTo>
                      <a:pt x="35663" y="0"/>
                    </a:lnTo>
                    <a:cubicBezTo>
                      <a:pt x="25515" y="9547"/>
                      <a:pt x="13316" y="16643"/>
                      <a:pt x="0" y="20744"/>
                    </a:cubicBezTo>
                    <a:close/>
                  </a:path>
                </a:pathLst>
              </a:custGeom>
              <a:solidFill>
                <a:srgbClr val="407BFF"/>
              </a:solidFill>
              <a:ln w="5944"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3746A50F-BAD6-4E01-B7ED-ED53E88FFB0E}"/>
                  </a:ext>
                </a:extLst>
              </p:cNvPr>
              <p:cNvSpPr/>
              <p:nvPr/>
            </p:nvSpPr>
            <p:spPr>
              <a:xfrm>
                <a:off x="6399157" y="1787918"/>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1" y="24961"/>
                      <a:pt x="25496" y="17888"/>
                      <a:pt x="35663" y="8381"/>
                    </a:cubicBezTo>
                    <a:lnTo>
                      <a:pt x="35663" y="0"/>
                    </a:lnTo>
                    <a:cubicBezTo>
                      <a:pt x="25515" y="9547"/>
                      <a:pt x="13316" y="16643"/>
                      <a:pt x="0" y="20744"/>
                    </a:cubicBezTo>
                    <a:close/>
                  </a:path>
                </a:pathLst>
              </a:custGeom>
              <a:solidFill>
                <a:srgbClr val="FFFFFF">
                  <a:alpha val="40000"/>
                </a:srgbClr>
              </a:solidFill>
              <a:ln w="5944"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C7F73887-65A5-4A8C-AA6C-9891D660A86E}"/>
                  </a:ext>
                </a:extLst>
              </p:cNvPr>
              <p:cNvSpPr/>
              <p:nvPr/>
            </p:nvSpPr>
            <p:spPr>
              <a:xfrm>
                <a:off x="6276119" y="1681791"/>
                <a:ext cx="130824" cy="70364"/>
              </a:xfrm>
              <a:custGeom>
                <a:avLst/>
                <a:gdLst>
                  <a:gd name="connsiteX0" fmla="*/ 130825 w 130824"/>
                  <a:gd name="connsiteY0" fmla="*/ 67551 h 70364"/>
                  <a:gd name="connsiteX1" fmla="*/ 128982 w 130824"/>
                  <a:gd name="connsiteY1" fmla="*/ 64460 h 70364"/>
                  <a:gd name="connsiteX2" fmla="*/ 121315 w 130824"/>
                  <a:gd name="connsiteY2" fmla="*/ 66897 h 70364"/>
                  <a:gd name="connsiteX3" fmla="*/ 120661 w 130824"/>
                  <a:gd name="connsiteY3" fmla="*/ 63806 h 70364"/>
                  <a:gd name="connsiteX4" fmla="*/ 117213 w 130824"/>
                  <a:gd name="connsiteY4" fmla="*/ 60656 h 70364"/>
                  <a:gd name="connsiteX5" fmla="*/ 111983 w 130824"/>
                  <a:gd name="connsiteY5" fmla="*/ 58873 h 70364"/>
                  <a:gd name="connsiteX6" fmla="*/ 111567 w 130824"/>
                  <a:gd name="connsiteY6" fmla="*/ 58873 h 70364"/>
                  <a:gd name="connsiteX7" fmla="*/ 108357 w 130824"/>
                  <a:gd name="connsiteY7" fmla="*/ 59467 h 70364"/>
                  <a:gd name="connsiteX8" fmla="*/ 13255 w 130824"/>
                  <a:gd name="connsiteY8" fmla="*/ 4546 h 70364"/>
                  <a:gd name="connsiteX9" fmla="*/ 10045 w 130824"/>
                  <a:gd name="connsiteY9" fmla="*/ 2703 h 70364"/>
                  <a:gd name="connsiteX10" fmla="*/ 5884 w 130824"/>
                  <a:gd name="connsiteY10" fmla="*/ 325 h 70364"/>
                  <a:gd name="connsiteX11" fmla="*/ 3685 w 130824"/>
                  <a:gd name="connsiteY11" fmla="*/ 325 h 70364"/>
                  <a:gd name="connsiteX12" fmla="*/ 0 w 130824"/>
                  <a:gd name="connsiteY12" fmla="*/ 2406 h 70364"/>
                  <a:gd name="connsiteX13" fmla="*/ 2318 w 130824"/>
                  <a:gd name="connsiteY13" fmla="*/ 2406 h 70364"/>
                  <a:gd name="connsiteX14" fmla="*/ 2318 w 130824"/>
                  <a:gd name="connsiteY14" fmla="*/ 2406 h 70364"/>
                  <a:gd name="connsiteX15" fmla="*/ 13195 w 130824"/>
                  <a:gd name="connsiteY15" fmla="*/ 8706 h 70364"/>
                  <a:gd name="connsiteX16" fmla="*/ 105207 w 130824"/>
                  <a:gd name="connsiteY16" fmla="*/ 61845 h 70364"/>
                  <a:gd name="connsiteX17" fmla="*/ 109189 w 130824"/>
                  <a:gd name="connsiteY17" fmla="*/ 63093 h 70364"/>
                  <a:gd name="connsiteX18" fmla="*/ 110021 w 130824"/>
                  <a:gd name="connsiteY18" fmla="*/ 62617 h 70364"/>
                  <a:gd name="connsiteX19" fmla="*/ 111923 w 130824"/>
                  <a:gd name="connsiteY19" fmla="*/ 62617 h 70364"/>
                  <a:gd name="connsiteX20" fmla="*/ 115371 w 130824"/>
                  <a:gd name="connsiteY20" fmla="*/ 63866 h 70364"/>
                  <a:gd name="connsiteX21" fmla="*/ 117332 w 130824"/>
                  <a:gd name="connsiteY21" fmla="*/ 67016 h 70364"/>
                  <a:gd name="connsiteX22" fmla="*/ 116500 w 130824"/>
                  <a:gd name="connsiteY22" fmla="*/ 67491 h 70364"/>
                  <a:gd name="connsiteX23" fmla="*/ 117451 w 130824"/>
                  <a:gd name="connsiteY23" fmla="*/ 69037 h 70364"/>
                  <a:gd name="connsiteX24" fmla="*/ 119294 w 130824"/>
                  <a:gd name="connsiteY24" fmla="*/ 70107 h 70364"/>
                  <a:gd name="connsiteX25" fmla="*/ 130825 w 130824"/>
                  <a:gd name="connsiteY25" fmla="*/ 67551 h 7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824" h="70364">
                    <a:moveTo>
                      <a:pt x="130825" y="67551"/>
                    </a:moveTo>
                    <a:lnTo>
                      <a:pt x="128982" y="64460"/>
                    </a:lnTo>
                    <a:cubicBezTo>
                      <a:pt x="126663" y="65885"/>
                      <a:pt x="124031" y="66722"/>
                      <a:pt x="121315" y="66897"/>
                    </a:cubicBezTo>
                    <a:cubicBezTo>
                      <a:pt x="121446" y="65823"/>
                      <a:pt x="121216" y="64735"/>
                      <a:pt x="120661" y="63806"/>
                    </a:cubicBezTo>
                    <a:cubicBezTo>
                      <a:pt x="119790" y="62487"/>
                      <a:pt x="118605" y="61405"/>
                      <a:pt x="117213" y="60656"/>
                    </a:cubicBezTo>
                    <a:cubicBezTo>
                      <a:pt x="115609" y="59712"/>
                      <a:pt x="113830" y="59105"/>
                      <a:pt x="111983" y="58873"/>
                    </a:cubicBezTo>
                    <a:lnTo>
                      <a:pt x="111567" y="58873"/>
                    </a:lnTo>
                    <a:cubicBezTo>
                      <a:pt x="110461" y="58736"/>
                      <a:pt x="109340" y="58943"/>
                      <a:pt x="108357" y="59467"/>
                    </a:cubicBezTo>
                    <a:lnTo>
                      <a:pt x="13255" y="4546"/>
                    </a:lnTo>
                    <a:lnTo>
                      <a:pt x="10045" y="2703"/>
                    </a:lnTo>
                    <a:lnTo>
                      <a:pt x="5884" y="325"/>
                    </a:lnTo>
                    <a:cubicBezTo>
                      <a:pt x="5216" y="-108"/>
                      <a:pt x="4354" y="-108"/>
                      <a:pt x="3685" y="325"/>
                    </a:cubicBezTo>
                    <a:lnTo>
                      <a:pt x="0" y="2406"/>
                    </a:lnTo>
                    <a:cubicBezTo>
                      <a:pt x="710" y="1965"/>
                      <a:pt x="1608" y="1965"/>
                      <a:pt x="2318" y="2406"/>
                    </a:cubicBezTo>
                    <a:lnTo>
                      <a:pt x="2318" y="2406"/>
                    </a:lnTo>
                    <a:lnTo>
                      <a:pt x="13195" y="8706"/>
                    </a:lnTo>
                    <a:lnTo>
                      <a:pt x="105207" y="61845"/>
                    </a:lnTo>
                    <a:cubicBezTo>
                      <a:pt x="106931" y="62796"/>
                      <a:pt x="108714" y="63390"/>
                      <a:pt x="109189" y="63093"/>
                    </a:cubicBezTo>
                    <a:lnTo>
                      <a:pt x="110021" y="62617"/>
                    </a:lnTo>
                    <a:cubicBezTo>
                      <a:pt x="110640" y="62421"/>
                      <a:pt x="111304" y="62421"/>
                      <a:pt x="111923" y="62617"/>
                    </a:cubicBezTo>
                    <a:cubicBezTo>
                      <a:pt x="113134" y="62839"/>
                      <a:pt x="114299" y="63260"/>
                      <a:pt x="115371" y="63866"/>
                    </a:cubicBezTo>
                    <a:cubicBezTo>
                      <a:pt x="117392" y="65054"/>
                      <a:pt x="118283" y="66481"/>
                      <a:pt x="117332" y="67016"/>
                    </a:cubicBezTo>
                    <a:lnTo>
                      <a:pt x="116500" y="67491"/>
                    </a:lnTo>
                    <a:cubicBezTo>
                      <a:pt x="116025" y="67491"/>
                      <a:pt x="116500" y="68442"/>
                      <a:pt x="117451" y="69037"/>
                    </a:cubicBezTo>
                    <a:lnTo>
                      <a:pt x="119294" y="70107"/>
                    </a:lnTo>
                    <a:cubicBezTo>
                      <a:pt x="123325" y="70863"/>
                      <a:pt x="127491" y="69940"/>
                      <a:pt x="130825" y="67551"/>
                    </a:cubicBezTo>
                    <a:close/>
                  </a:path>
                </a:pathLst>
              </a:custGeom>
              <a:solidFill>
                <a:srgbClr val="407BFF"/>
              </a:solidFill>
              <a:ln w="5944"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82687DB8-F551-44E3-BD82-8EFAF6992280}"/>
                  </a:ext>
                </a:extLst>
              </p:cNvPr>
              <p:cNvSpPr/>
              <p:nvPr/>
            </p:nvSpPr>
            <p:spPr>
              <a:xfrm>
                <a:off x="6276119" y="1681791"/>
                <a:ext cx="130824" cy="70364"/>
              </a:xfrm>
              <a:custGeom>
                <a:avLst/>
                <a:gdLst>
                  <a:gd name="connsiteX0" fmla="*/ 130825 w 130824"/>
                  <a:gd name="connsiteY0" fmla="*/ 67551 h 70364"/>
                  <a:gd name="connsiteX1" fmla="*/ 128982 w 130824"/>
                  <a:gd name="connsiteY1" fmla="*/ 64460 h 70364"/>
                  <a:gd name="connsiteX2" fmla="*/ 121315 w 130824"/>
                  <a:gd name="connsiteY2" fmla="*/ 66897 h 70364"/>
                  <a:gd name="connsiteX3" fmla="*/ 120661 w 130824"/>
                  <a:gd name="connsiteY3" fmla="*/ 63806 h 70364"/>
                  <a:gd name="connsiteX4" fmla="*/ 117213 w 130824"/>
                  <a:gd name="connsiteY4" fmla="*/ 60656 h 70364"/>
                  <a:gd name="connsiteX5" fmla="*/ 111983 w 130824"/>
                  <a:gd name="connsiteY5" fmla="*/ 58873 h 70364"/>
                  <a:gd name="connsiteX6" fmla="*/ 111567 w 130824"/>
                  <a:gd name="connsiteY6" fmla="*/ 58873 h 70364"/>
                  <a:gd name="connsiteX7" fmla="*/ 108357 w 130824"/>
                  <a:gd name="connsiteY7" fmla="*/ 59467 h 70364"/>
                  <a:gd name="connsiteX8" fmla="*/ 13255 w 130824"/>
                  <a:gd name="connsiteY8" fmla="*/ 4546 h 70364"/>
                  <a:gd name="connsiteX9" fmla="*/ 10045 w 130824"/>
                  <a:gd name="connsiteY9" fmla="*/ 2703 h 70364"/>
                  <a:gd name="connsiteX10" fmla="*/ 5884 w 130824"/>
                  <a:gd name="connsiteY10" fmla="*/ 325 h 70364"/>
                  <a:gd name="connsiteX11" fmla="*/ 3685 w 130824"/>
                  <a:gd name="connsiteY11" fmla="*/ 325 h 70364"/>
                  <a:gd name="connsiteX12" fmla="*/ 0 w 130824"/>
                  <a:gd name="connsiteY12" fmla="*/ 2406 h 70364"/>
                  <a:gd name="connsiteX13" fmla="*/ 2318 w 130824"/>
                  <a:gd name="connsiteY13" fmla="*/ 2406 h 70364"/>
                  <a:gd name="connsiteX14" fmla="*/ 2318 w 130824"/>
                  <a:gd name="connsiteY14" fmla="*/ 2406 h 70364"/>
                  <a:gd name="connsiteX15" fmla="*/ 13195 w 130824"/>
                  <a:gd name="connsiteY15" fmla="*/ 8706 h 70364"/>
                  <a:gd name="connsiteX16" fmla="*/ 105207 w 130824"/>
                  <a:gd name="connsiteY16" fmla="*/ 61845 h 70364"/>
                  <a:gd name="connsiteX17" fmla="*/ 109189 w 130824"/>
                  <a:gd name="connsiteY17" fmla="*/ 63093 h 70364"/>
                  <a:gd name="connsiteX18" fmla="*/ 110021 w 130824"/>
                  <a:gd name="connsiteY18" fmla="*/ 62617 h 70364"/>
                  <a:gd name="connsiteX19" fmla="*/ 111923 w 130824"/>
                  <a:gd name="connsiteY19" fmla="*/ 62617 h 70364"/>
                  <a:gd name="connsiteX20" fmla="*/ 115371 w 130824"/>
                  <a:gd name="connsiteY20" fmla="*/ 63866 h 70364"/>
                  <a:gd name="connsiteX21" fmla="*/ 117332 w 130824"/>
                  <a:gd name="connsiteY21" fmla="*/ 67016 h 70364"/>
                  <a:gd name="connsiteX22" fmla="*/ 116500 w 130824"/>
                  <a:gd name="connsiteY22" fmla="*/ 67491 h 70364"/>
                  <a:gd name="connsiteX23" fmla="*/ 117451 w 130824"/>
                  <a:gd name="connsiteY23" fmla="*/ 69037 h 70364"/>
                  <a:gd name="connsiteX24" fmla="*/ 119294 w 130824"/>
                  <a:gd name="connsiteY24" fmla="*/ 70107 h 70364"/>
                  <a:gd name="connsiteX25" fmla="*/ 130825 w 130824"/>
                  <a:gd name="connsiteY25" fmla="*/ 67551 h 7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824" h="70364">
                    <a:moveTo>
                      <a:pt x="130825" y="67551"/>
                    </a:moveTo>
                    <a:lnTo>
                      <a:pt x="128982" y="64460"/>
                    </a:lnTo>
                    <a:cubicBezTo>
                      <a:pt x="126663" y="65885"/>
                      <a:pt x="124031" y="66722"/>
                      <a:pt x="121315" y="66897"/>
                    </a:cubicBezTo>
                    <a:cubicBezTo>
                      <a:pt x="121446" y="65823"/>
                      <a:pt x="121216" y="64735"/>
                      <a:pt x="120661" y="63806"/>
                    </a:cubicBezTo>
                    <a:cubicBezTo>
                      <a:pt x="119790" y="62487"/>
                      <a:pt x="118605" y="61405"/>
                      <a:pt x="117213" y="60656"/>
                    </a:cubicBezTo>
                    <a:cubicBezTo>
                      <a:pt x="115609" y="59712"/>
                      <a:pt x="113830" y="59105"/>
                      <a:pt x="111983" y="58873"/>
                    </a:cubicBezTo>
                    <a:lnTo>
                      <a:pt x="111567" y="58873"/>
                    </a:lnTo>
                    <a:cubicBezTo>
                      <a:pt x="110461" y="58736"/>
                      <a:pt x="109340" y="58943"/>
                      <a:pt x="108357" y="59467"/>
                    </a:cubicBezTo>
                    <a:lnTo>
                      <a:pt x="13255" y="4546"/>
                    </a:lnTo>
                    <a:lnTo>
                      <a:pt x="10045" y="2703"/>
                    </a:lnTo>
                    <a:lnTo>
                      <a:pt x="5884" y="325"/>
                    </a:lnTo>
                    <a:cubicBezTo>
                      <a:pt x="5216" y="-108"/>
                      <a:pt x="4354" y="-108"/>
                      <a:pt x="3685" y="325"/>
                    </a:cubicBezTo>
                    <a:lnTo>
                      <a:pt x="0" y="2406"/>
                    </a:lnTo>
                    <a:cubicBezTo>
                      <a:pt x="710" y="1965"/>
                      <a:pt x="1608" y="1965"/>
                      <a:pt x="2318" y="2406"/>
                    </a:cubicBezTo>
                    <a:lnTo>
                      <a:pt x="2318" y="2406"/>
                    </a:lnTo>
                    <a:lnTo>
                      <a:pt x="13195" y="8706"/>
                    </a:lnTo>
                    <a:lnTo>
                      <a:pt x="105207" y="61845"/>
                    </a:lnTo>
                    <a:cubicBezTo>
                      <a:pt x="106931" y="62796"/>
                      <a:pt x="108714" y="63390"/>
                      <a:pt x="109189" y="63093"/>
                    </a:cubicBezTo>
                    <a:lnTo>
                      <a:pt x="110021" y="62617"/>
                    </a:lnTo>
                    <a:cubicBezTo>
                      <a:pt x="110640" y="62421"/>
                      <a:pt x="111304" y="62421"/>
                      <a:pt x="111923" y="62617"/>
                    </a:cubicBezTo>
                    <a:cubicBezTo>
                      <a:pt x="113134" y="62839"/>
                      <a:pt x="114299" y="63260"/>
                      <a:pt x="115371" y="63866"/>
                    </a:cubicBezTo>
                    <a:cubicBezTo>
                      <a:pt x="117392" y="65054"/>
                      <a:pt x="118283" y="66481"/>
                      <a:pt x="117332" y="67016"/>
                    </a:cubicBezTo>
                    <a:lnTo>
                      <a:pt x="116500" y="67491"/>
                    </a:lnTo>
                    <a:cubicBezTo>
                      <a:pt x="116025" y="67491"/>
                      <a:pt x="116500" y="68442"/>
                      <a:pt x="117451" y="69037"/>
                    </a:cubicBezTo>
                    <a:lnTo>
                      <a:pt x="119294" y="70107"/>
                    </a:lnTo>
                    <a:cubicBezTo>
                      <a:pt x="123325" y="70863"/>
                      <a:pt x="127491" y="69940"/>
                      <a:pt x="130825" y="67551"/>
                    </a:cubicBezTo>
                    <a:close/>
                  </a:path>
                </a:pathLst>
              </a:custGeom>
              <a:solidFill>
                <a:srgbClr val="000000">
                  <a:alpha val="30000"/>
                </a:srgbClr>
              </a:solidFill>
              <a:ln w="5944"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FC844CF4-ACFA-4480-B459-C6088C6308E5}"/>
                  </a:ext>
                </a:extLst>
              </p:cNvPr>
              <p:cNvSpPr/>
              <p:nvPr/>
            </p:nvSpPr>
            <p:spPr>
              <a:xfrm>
                <a:off x="6311307" y="1661661"/>
                <a:ext cx="123850" cy="87621"/>
              </a:xfrm>
              <a:custGeom>
                <a:avLst/>
                <a:gdLst>
                  <a:gd name="connsiteX0" fmla="*/ 93795 w 123850"/>
                  <a:gd name="connsiteY0" fmla="*/ 84590 h 87621"/>
                  <a:gd name="connsiteX1" fmla="*/ 117095 w 123850"/>
                  <a:gd name="connsiteY1" fmla="*/ 71216 h 87621"/>
                  <a:gd name="connsiteX2" fmla="*/ 118046 w 123850"/>
                  <a:gd name="connsiteY2" fmla="*/ 70681 h 87621"/>
                  <a:gd name="connsiteX3" fmla="*/ 118759 w 123850"/>
                  <a:gd name="connsiteY3" fmla="*/ 70146 h 87621"/>
                  <a:gd name="connsiteX4" fmla="*/ 118759 w 123850"/>
                  <a:gd name="connsiteY4" fmla="*/ 70146 h 87621"/>
                  <a:gd name="connsiteX5" fmla="*/ 110140 w 123850"/>
                  <a:gd name="connsiteY5" fmla="*/ 68779 h 87621"/>
                  <a:gd name="connsiteX6" fmla="*/ 106752 w 123850"/>
                  <a:gd name="connsiteY6" fmla="*/ 65688 h 87621"/>
                  <a:gd name="connsiteX7" fmla="*/ 106158 w 123850"/>
                  <a:gd name="connsiteY7" fmla="*/ 62300 h 87621"/>
                  <a:gd name="connsiteX8" fmla="*/ 105861 w 123850"/>
                  <a:gd name="connsiteY8" fmla="*/ 62300 h 87621"/>
                  <a:gd name="connsiteX9" fmla="*/ 105207 w 123850"/>
                  <a:gd name="connsiteY9" fmla="*/ 61944 h 87621"/>
                  <a:gd name="connsiteX10" fmla="*/ 13255 w 123850"/>
                  <a:gd name="connsiteY10" fmla="*/ 8805 h 87621"/>
                  <a:gd name="connsiteX11" fmla="*/ 7965 w 123850"/>
                  <a:gd name="connsiteY11" fmla="*/ 5774 h 87621"/>
                  <a:gd name="connsiteX12" fmla="*/ 6419 w 123850"/>
                  <a:gd name="connsiteY12" fmla="*/ 4882 h 87621"/>
                  <a:gd name="connsiteX13" fmla="*/ 1961 w 123850"/>
                  <a:gd name="connsiteY13" fmla="*/ 2326 h 87621"/>
                  <a:gd name="connsiteX14" fmla="*/ 0 w 123850"/>
                  <a:gd name="connsiteY14" fmla="*/ 2326 h 87621"/>
                  <a:gd name="connsiteX15" fmla="*/ 1010 w 123850"/>
                  <a:gd name="connsiteY15" fmla="*/ 1791 h 87621"/>
                  <a:gd name="connsiteX16" fmla="*/ 3626 w 123850"/>
                  <a:gd name="connsiteY16" fmla="*/ 246 h 87621"/>
                  <a:gd name="connsiteX17" fmla="*/ 5528 w 123850"/>
                  <a:gd name="connsiteY17" fmla="*/ 246 h 87621"/>
                  <a:gd name="connsiteX18" fmla="*/ 5528 w 123850"/>
                  <a:gd name="connsiteY18" fmla="*/ 246 h 87621"/>
                  <a:gd name="connsiteX19" fmla="*/ 7192 w 123850"/>
                  <a:gd name="connsiteY19" fmla="*/ 1197 h 87621"/>
                  <a:gd name="connsiteX20" fmla="*/ 8203 w 123850"/>
                  <a:gd name="connsiteY20" fmla="*/ 1791 h 87621"/>
                  <a:gd name="connsiteX21" fmla="*/ 9986 w 123850"/>
                  <a:gd name="connsiteY21" fmla="*/ 2802 h 87621"/>
                  <a:gd name="connsiteX22" fmla="*/ 11115 w 123850"/>
                  <a:gd name="connsiteY22" fmla="*/ 3396 h 87621"/>
                  <a:gd name="connsiteX23" fmla="*/ 11888 w 123850"/>
                  <a:gd name="connsiteY23" fmla="*/ 3872 h 87621"/>
                  <a:gd name="connsiteX24" fmla="*/ 13255 w 123850"/>
                  <a:gd name="connsiteY24" fmla="*/ 4644 h 87621"/>
                  <a:gd name="connsiteX25" fmla="*/ 86305 w 123850"/>
                  <a:gd name="connsiteY25" fmla="*/ 46846 h 87621"/>
                  <a:gd name="connsiteX26" fmla="*/ 109605 w 123850"/>
                  <a:gd name="connsiteY26" fmla="*/ 60279 h 87621"/>
                  <a:gd name="connsiteX27" fmla="*/ 111864 w 123850"/>
                  <a:gd name="connsiteY27" fmla="*/ 62597 h 87621"/>
                  <a:gd name="connsiteX28" fmla="*/ 111864 w 123850"/>
                  <a:gd name="connsiteY28" fmla="*/ 62597 h 87621"/>
                  <a:gd name="connsiteX29" fmla="*/ 111032 w 123850"/>
                  <a:gd name="connsiteY29" fmla="*/ 63073 h 87621"/>
                  <a:gd name="connsiteX30" fmla="*/ 112874 w 123850"/>
                  <a:gd name="connsiteY30" fmla="*/ 66283 h 87621"/>
                  <a:gd name="connsiteX31" fmla="*/ 117451 w 123850"/>
                  <a:gd name="connsiteY31" fmla="*/ 66936 h 87621"/>
                  <a:gd name="connsiteX32" fmla="*/ 118462 w 123850"/>
                  <a:gd name="connsiteY32" fmla="*/ 66342 h 87621"/>
                  <a:gd name="connsiteX33" fmla="*/ 119948 w 123850"/>
                  <a:gd name="connsiteY33" fmla="*/ 66342 h 87621"/>
                  <a:gd name="connsiteX34" fmla="*/ 120483 w 123850"/>
                  <a:gd name="connsiteY34" fmla="*/ 66699 h 87621"/>
                  <a:gd name="connsiteX35" fmla="*/ 121612 w 123850"/>
                  <a:gd name="connsiteY35" fmla="*/ 67352 h 87621"/>
                  <a:gd name="connsiteX36" fmla="*/ 123038 w 123850"/>
                  <a:gd name="connsiteY36" fmla="*/ 68185 h 87621"/>
                  <a:gd name="connsiteX37" fmla="*/ 123811 w 123850"/>
                  <a:gd name="connsiteY37" fmla="*/ 69849 h 87621"/>
                  <a:gd name="connsiteX38" fmla="*/ 123811 w 123850"/>
                  <a:gd name="connsiteY38" fmla="*/ 70324 h 87621"/>
                  <a:gd name="connsiteX39" fmla="*/ 123811 w 123850"/>
                  <a:gd name="connsiteY39" fmla="*/ 70324 h 87621"/>
                  <a:gd name="connsiteX40" fmla="*/ 123811 w 123850"/>
                  <a:gd name="connsiteY40" fmla="*/ 70324 h 87621"/>
                  <a:gd name="connsiteX41" fmla="*/ 123217 w 123850"/>
                  <a:gd name="connsiteY41" fmla="*/ 71157 h 87621"/>
                  <a:gd name="connsiteX42" fmla="*/ 122444 w 123850"/>
                  <a:gd name="connsiteY42" fmla="*/ 71929 h 87621"/>
                  <a:gd name="connsiteX43" fmla="*/ 121552 w 123850"/>
                  <a:gd name="connsiteY43" fmla="*/ 72761 h 87621"/>
                  <a:gd name="connsiteX44" fmla="*/ 120958 w 123850"/>
                  <a:gd name="connsiteY44" fmla="*/ 73237 h 87621"/>
                  <a:gd name="connsiteX45" fmla="*/ 120423 w 123850"/>
                  <a:gd name="connsiteY45" fmla="*/ 73534 h 87621"/>
                  <a:gd name="connsiteX46" fmla="*/ 119234 w 123850"/>
                  <a:gd name="connsiteY46" fmla="*/ 74307 h 87621"/>
                  <a:gd name="connsiteX47" fmla="*/ 96172 w 123850"/>
                  <a:gd name="connsiteY47" fmla="*/ 87621 h 8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50" h="87621">
                    <a:moveTo>
                      <a:pt x="93795" y="84590"/>
                    </a:moveTo>
                    <a:lnTo>
                      <a:pt x="117095" y="71216"/>
                    </a:lnTo>
                    <a:lnTo>
                      <a:pt x="118046" y="70681"/>
                    </a:lnTo>
                    <a:lnTo>
                      <a:pt x="118759" y="70146"/>
                    </a:lnTo>
                    <a:lnTo>
                      <a:pt x="118759" y="70146"/>
                    </a:lnTo>
                    <a:cubicBezTo>
                      <a:pt x="115825" y="70984"/>
                      <a:pt x="112671" y="70484"/>
                      <a:pt x="110140" y="68779"/>
                    </a:cubicBezTo>
                    <a:cubicBezTo>
                      <a:pt x="108754" y="68071"/>
                      <a:pt x="107584" y="67004"/>
                      <a:pt x="106752" y="65688"/>
                    </a:cubicBezTo>
                    <a:cubicBezTo>
                      <a:pt x="106191" y="64654"/>
                      <a:pt x="105982" y="63464"/>
                      <a:pt x="106158" y="62300"/>
                    </a:cubicBezTo>
                    <a:lnTo>
                      <a:pt x="105861" y="62300"/>
                    </a:lnTo>
                    <a:lnTo>
                      <a:pt x="105207" y="61944"/>
                    </a:lnTo>
                    <a:lnTo>
                      <a:pt x="13255" y="8805"/>
                    </a:lnTo>
                    <a:lnTo>
                      <a:pt x="7965" y="5774"/>
                    </a:lnTo>
                    <a:lnTo>
                      <a:pt x="6419" y="4882"/>
                    </a:lnTo>
                    <a:lnTo>
                      <a:pt x="1961" y="2326"/>
                    </a:lnTo>
                    <a:cubicBezTo>
                      <a:pt x="1349" y="1999"/>
                      <a:pt x="613" y="1999"/>
                      <a:pt x="0" y="2326"/>
                    </a:cubicBezTo>
                    <a:lnTo>
                      <a:pt x="1010" y="1791"/>
                    </a:lnTo>
                    <a:lnTo>
                      <a:pt x="3626" y="246"/>
                    </a:lnTo>
                    <a:cubicBezTo>
                      <a:pt x="4217" y="-82"/>
                      <a:pt x="4936" y="-82"/>
                      <a:pt x="5528" y="246"/>
                    </a:cubicBezTo>
                    <a:lnTo>
                      <a:pt x="5528" y="246"/>
                    </a:lnTo>
                    <a:lnTo>
                      <a:pt x="7192" y="1197"/>
                    </a:lnTo>
                    <a:lnTo>
                      <a:pt x="8203" y="1791"/>
                    </a:lnTo>
                    <a:lnTo>
                      <a:pt x="9986" y="2802"/>
                    </a:lnTo>
                    <a:lnTo>
                      <a:pt x="11115" y="3396"/>
                    </a:lnTo>
                    <a:lnTo>
                      <a:pt x="11888" y="3872"/>
                    </a:lnTo>
                    <a:lnTo>
                      <a:pt x="13255" y="4644"/>
                    </a:lnTo>
                    <a:lnTo>
                      <a:pt x="86305" y="46846"/>
                    </a:lnTo>
                    <a:lnTo>
                      <a:pt x="109605" y="60279"/>
                    </a:lnTo>
                    <a:cubicBezTo>
                      <a:pt x="111270" y="61230"/>
                      <a:pt x="112280" y="62241"/>
                      <a:pt x="111864" y="62597"/>
                    </a:cubicBezTo>
                    <a:lnTo>
                      <a:pt x="111864" y="62597"/>
                    </a:lnTo>
                    <a:lnTo>
                      <a:pt x="111032" y="63073"/>
                    </a:lnTo>
                    <a:cubicBezTo>
                      <a:pt x="110021" y="63667"/>
                      <a:pt x="111032" y="65094"/>
                      <a:pt x="112874" y="66283"/>
                    </a:cubicBezTo>
                    <a:cubicBezTo>
                      <a:pt x="114193" y="67256"/>
                      <a:pt x="115913" y="67502"/>
                      <a:pt x="117451" y="66936"/>
                    </a:cubicBezTo>
                    <a:lnTo>
                      <a:pt x="118462" y="66342"/>
                    </a:lnTo>
                    <a:cubicBezTo>
                      <a:pt x="118933" y="66126"/>
                      <a:pt x="119476" y="66126"/>
                      <a:pt x="119948" y="66342"/>
                    </a:cubicBezTo>
                    <a:lnTo>
                      <a:pt x="120483" y="66699"/>
                    </a:lnTo>
                    <a:lnTo>
                      <a:pt x="121612" y="67352"/>
                    </a:lnTo>
                    <a:lnTo>
                      <a:pt x="123038" y="68185"/>
                    </a:lnTo>
                    <a:cubicBezTo>
                      <a:pt x="123649" y="68495"/>
                      <a:pt x="123968" y="69182"/>
                      <a:pt x="123811" y="69849"/>
                    </a:cubicBezTo>
                    <a:lnTo>
                      <a:pt x="123811" y="70324"/>
                    </a:lnTo>
                    <a:lnTo>
                      <a:pt x="123811" y="70324"/>
                    </a:lnTo>
                    <a:cubicBezTo>
                      <a:pt x="123811" y="70324"/>
                      <a:pt x="123811" y="70324"/>
                      <a:pt x="123811" y="70324"/>
                    </a:cubicBezTo>
                    <a:cubicBezTo>
                      <a:pt x="123647" y="70625"/>
                      <a:pt x="123448" y="70904"/>
                      <a:pt x="123217" y="71157"/>
                    </a:cubicBezTo>
                    <a:lnTo>
                      <a:pt x="122444" y="71929"/>
                    </a:lnTo>
                    <a:lnTo>
                      <a:pt x="121552" y="72761"/>
                    </a:lnTo>
                    <a:lnTo>
                      <a:pt x="120958" y="73237"/>
                    </a:lnTo>
                    <a:lnTo>
                      <a:pt x="120423" y="73534"/>
                    </a:lnTo>
                    <a:cubicBezTo>
                      <a:pt x="120050" y="73826"/>
                      <a:pt x="119652" y="74084"/>
                      <a:pt x="119234" y="74307"/>
                    </a:cubicBezTo>
                    <a:lnTo>
                      <a:pt x="96172" y="87621"/>
                    </a:lnTo>
                    <a:close/>
                  </a:path>
                </a:pathLst>
              </a:custGeom>
              <a:solidFill>
                <a:srgbClr val="407BFF"/>
              </a:solidFill>
              <a:ln w="5944"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AFE82EF6-08E0-4468-88AF-4AF3D437FBC3}"/>
                  </a:ext>
                </a:extLst>
              </p:cNvPr>
              <p:cNvSpPr/>
              <p:nvPr/>
            </p:nvSpPr>
            <p:spPr>
              <a:xfrm>
                <a:off x="6311307" y="1661661"/>
                <a:ext cx="123850" cy="87621"/>
              </a:xfrm>
              <a:custGeom>
                <a:avLst/>
                <a:gdLst>
                  <a:gd name="connsiteX0" fmla="*/ 93795 w 123850"/>
                  <a:gd name="connsiteY0" fmla="*/ 84590 h 87621"/>
                  <a:gd name="connsiteX1" fmla="*/ 117095 w 123850"/>
                  <a:gd name="connsiteY1" fmla="*/ 71216 h 87621"/>
                  <a:gd name="connsiteX2" fmla="*/ 118046 w 123850"/>
                  <a:gd name="connsiteY2" fmla="*/ 70681 h 87621"/>
                  <a:gd name="connsiteX3" fmla="*/ 118759 w 123850"/>
                  <a:gd name="connsiteY3" fmla="*/ 70146 h 87621"/>
                  <a:gd name="connsiteX4" fmla="*/ 118759 w 123850"/>
                  <a:gd name="connsiteY4" fmla="*/ 70146 h 87621"/>
                  <a:gd name="connsiteX5" fmla="*/ 110140 w 123850"/>
                  <a:gd name="connsiteY5" fmla="*/ 68779 h 87621"/>
                  <a:gd name="connsiteX6" fmla="*/ 106752 w 123850"/>
                  <a:gd name="connsiteY6" fmla="*/ 65688 h 87621"/>
                  <a:gd name="connsiteX7" fmla="*/ 106158 w 123850"/>
                  <a:gd name="connsiteY7" fmla="*/ 62300 h 87621"/>
                  <a:gd name="connsiteX8" fmla="*/ 105861 w 123850"/>
                  <a:gd name="connsiteY8" fmla="*/ 62300 h 87621"/>
                  <a:gd name="connsiteX9" fmla="*/ 105207 w 123850"/>
                  <a:gd name="connsiteY9" fmla="*/ 61944 h 87621"/>
                  <a:gd name="connsiteX10" fmla="*/ 13255 w 123850"/>
                  <a:gd name="connsiteY10" fmla="*/ 8805 h 87621"/>
                  <a:gd name="connsiteX11" fmla="*/ 7965 w 123850"/>
                  <a:gd name="connsiteY11" fmla="*/ 5774 h 87621"/>
                  <a:gd name="connsiteX12" fmla="*/ 6419 w 123850"/>
                  <a:gd name="connsiteY12" fmla="*/ 4882 h 87621"/>
                  <a:gd name="connsiteX13" fmla="*/ 1961 w 123850"/>
                  <a:gd name="connsiteY13" fmla="*/ 2326 h 87621"/>
                  <a:gd name="connsiteX14" fmla="*/ 0 w 123850"/>
                  <a:gd name="connsiteY14" fmla="*/ 2326 h 87621"/>
                  <a:gd name="connsiteX15" fmla="*/ 1010 w 123850"/>
                  <a:gd name="connsiteY15" fmla="*/ 1791 h 87621"/>
                  <a:gd name="connsiteX16" fmla="*/ 3626 w 123850"/>
                  <a:gd name="connsiteY16" fmla="*/ 246 h 87621"/>
                  <a:gd name="connsiteX17" fmla="*/ 5528 w 123850"/>
                  <a:gd name="connsiteY17" fmla="*/ 246 h 87621"/>
                  <a:gd name="connsiteX18" fmla="*/ 5528 w 123850"/>
                  <a:gd name="connsiteY18" fmla="*/ 246 h 87621"/>
                  <a:gd name="connsiteX19" fmla="*/ 7192 w 123850"/>
                  <a:gd name="connsiteY19" fmla="*/ 1197 h 87621"/>
                  <a:gd name="connsiteX20" fmla="*/ 8203 w 123850"/>
                  <a:gd name="connsiteY20" fmla="*/ 1791 h 87621"/>
                  <a:gd name="connsiteX21" fmla="*/ 9986 w 123850"/>
                  <a:gd name="connsiteY21" fmla="*/ 2802 h 87621"/>
                  <a:gd name="connsiteX22" fmla="*/ 11115 w 123850"/>
                  <a:gd name="connsiteY22" fmla="*/ 3396 h 87621"/>
                  <a:gd name="connsiteX23" fmla="*/ 11888 w 123850"/>
                  <a:gd name="connsiteY23" fmla="*/ 3872 h 87621"/>
                  <a:gd name="connsiteX24" fmla="*/ 13255 w 123850"/>
                  <a:gd name="connsiteY24" fmla="*/ 4644 h 87621"/>
                  <a:gd name="connsiteX25" fmla="*/ 86305 w 123850"/>
                  <a:gd name="connsiteY25" fmla="*/ 46846 h 87621"/>
                  <a:gd name="connsiteX26" fmla="*/ 109605 w 123850"/>
                  <a:gd name="connsiteY26" fmla="*/ 60279 h 87621"/>
                  <a:gd name="connsiteX27" fmla="*/ 111864 w 123850"/>
                  <a:gd name="connsiteY27" fmla="*/ 62597 h 87621"/>
                  <a:gd name="connsiteX28" fmla="*/ 111864 w 123850"/>
                  <a:gd name="connsiteY28" fmla="*/ 62597 h 87621"/>
                  <a:gd name="connsiteX29" fmla="*/ 111032 w 123850"/>
                  <a:gd name="connsiteY29" fmla="*/ 63073 h 87621"/>
                  <a:gd name="connsiteX30" fmla="*/ 112874 w 123850"/>
                  <a:gd name="connsiteY30" fmla="*/ 66283 h 87621"/>
                  <a:gd name="connsiteX31" fmla="*/ 117451 w 123850"/>
                  <a:gd name="connsiteY31" fmla="*/ 66936 h 87621"/>
                  <a:gd name="connsiteX32" fmla="*/ 118462 w 123850"/>
                  <a:gd name="connsiteY32" fmla="*/ 66342 h 87621"/>
                  <a:gd name="connsiteX33" fmla="*/ 119948 w 123850"/>
                  <a:gd name="connsiteY33" fmla="*/ 66342 h 87621"/>
                  <a:gd name="connsiteX34" fmla="*/ 120483 w 123850"/>
                  <a:gd name="connsiteY34" fmla="*/ 66699 h 87621"/>
                  <a:gd name="connsiteX35" fmla="*/ 121612 w 123850"/>
                  <a:gd name="connsiteY35" fmla="*/ 67352 h 87621"/>
                  <a:gd name="connsiteX36" fmla="*/ 123038 w 123850"/>
                  <a:gd name="connsiteY36" fmla="*/ 68185 h 87621"/>
                  <a:gd name="connsiteX37" fmla="*/ 123811 w 123850"/>
                  <a:gd name="connsiteY37" fmla="*/ 69849 h 87621"/>
                  <a:gd name="connsiteX38" fmla="*/ 123811 w 123850"/>
                  <a:gd name="connsiteY38" fmla="*/ 70324 h 87621"/>
                  <a:gd name="connsiteX39" fmla="*/ 123811 w 123850"/>
                  <a:gd name="connsiteY39" fmla="*/ 70324 h 87621"/>
                  <a:gd name="connsiteX40" fmla="*/ 123811 w 123850"/>
                  <a:gd name="connsiteY40" fmla="*/ 70324 h 87621"/>
                  <a:gd name="connsiteX41" fmla="*/ 123217 w 123850"/>
                  <a:gd name="connsiteY41" fmla="*/ 71157 h 87621"/>
                  <a:gd name="connsiteX42" fmla="*/ 122444 w 123850"/>
                  <a:gd name="connsiteY42" fmla="*/ 71929 h 87621"/>
                  <a:gd name="connsiteX43" fmla="*/ 121552 w 123850"/>
                  <a:gd name="connsiteY43" fmla="*/ 72761 h 87621"/>
                  <a:gd name="connsiteX44" fmla="*/ 120958 w 123850"/>
                  <a:gd name="connsiteY44" fmla="*/ 73237 h 87621"/>
                  <a:gd name="connsiteX45" fmla="*/ 120423 w 123850"/>
                  <a:gd name="connsiteY45" fmla="*/ 73534 h 87621"/>
                  <a:gd name="connsiteX46" fmla="*/ 119234 w 123850"/>
                  <a:gd name="connsiteY46" fmla="*/ 74307 h 87621"/>
                  <a:gd name="connsiteX47" fmla="*/ 96172 w 123850"/>
                  <a:gd name="connsiteY47" fmla="*/ 87621 h 8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50" h="87621">
                    <a:moveTo>
                      <a:pt x="93795" y="84590"/>
                    </a:moveTo>
                    <a:lnTo>
                      <a:pt x="117095" y="71216"/>
                    </a:lnTo>
                    <a:lnTo>
                      <a:pt x="118046" y="70681"/>
                    </a:lnTo>
                    <a:lnTo>
                      <a:pt x="118759" y="70146"/>
                    </a:lnTo>
                    <a:lnTo>
                      <a:pt x="118759" y="70146"/>
                    </a:lnTo>
                    <a:cubicBezTo>
                      <a:pt x="115825" y="70984"/>
                      <a:pt x="112671" y="70484"/>
                      <a:pt x="110140" y="68779"/>
                    </a:cubicBezTo>
                    <a:cubicBezTo>
                      <a:pt x="108754" y="68071"/>
                      <a:pt x="107584" y="67004"/>
                      <a:pt x="106752" y="65688"/>
                    </a:cubicBezTo>
                    <a:cubicBezTo>
                      <a:pt x="106191" y="64654"/>
                      <a:pt x="105982" y="63464"/>
                      <a:pt x="106158" y="62300"/>
                    </a:cubicBezTo>
                    <a:lnTo>
                      <a:pt x="105861" y="62300"/>
                    </a:lnTo>
                    <a:lnTo>
                      <a:pt x="105207" y="61944"/>
                    </a:lnTo>
                    <a:lnTo>
                      <a:pt x="13255" y="8805"/>
                    </a:lnTo>
                    <a:lnTo>
                      <a:pt x="7965" y="5774"/>
                    </a:lnTo>
                    <a:lnTo>
                      <a:pt x="6419" y="4882"/>
                    </a:lnTo>
                    <a:lnTo>
                      <a:pt x="1961" y="2326"/>
                    </a:lnTo>
                    <a:cubicBezTo>
                      <a:pt x="1349" y="1999"/>
                      <a:pt x="613" y="1999"/>
                      <a:pt x="0" y="2326"/>
                    </a:cubicBezTo>
                    <a:lnTo>
                      <a:pt x="1010" y="1791"/>
                    </a:lnTo>
                    <a:lnTo>
                      <a:pt x="3626" y="246"/>
                    </a:lnTo>
                    <a:cubicBezTo>
                      <a:pt x="4217" y="-82"/>
                      <a:pt x="4936" y="-82"/>
                      <a:pt x="5528" y="246"/>
                    </a:cubicBezTo>
                    <a:lnTo>
                      <a:pt x="5528" y="246"/>
                    </a:lnTo>
                    <a:lnTo>
                      <a:pt x="7192" y="1197"/>
                    </a:lnTo>
                    <a:lnTo>
                      <a:pt x="8203" y="1791"/>
                    </a:lnTo>
                    <a:lnTo>
                      <a:pt x="9986" y="2802"/>
                    </a:lnTo>
                    <a:lnTo>
                      <a:pt x="11115" y="3396"/>
                    </a:lnTo>
                    <a:lnTo>
                      <a:pt x="11888" y="3872"/>
                    </a:lnTo>
                    <a:lnTo>
                      <a:pt x="13255" y="4644"/>
                    </a:lnTo>
                    <a:lnTo>
                      <a:pt x="86305" y="46846"/>
                    </a:lnTo>
                    <a:lnTo>
                      <a:pt x="109605" y="60279"/>
                    </a:lnTo>
                    <a:cubicBezTo>
                      <a:pt x="111270" y="61230"/>
                      <a:pt x="112280" y="62241"/>
                      <a:pt x="111864" y="62597"/>
                    </a:cubicBezTo>
                    <a:lnTo>
                      <a:pt x="111864" y="62597"/>
                    </a:lnTo>
                    <a:lnTo>
                      <a:pt x="111032" y="63073"/>
                    </a:lnTo>
                    <a:cubicBezTo>
                      <a:pt x="110021" y="63667"/>
                      <a:pt x="111032" y="65094"/>
                      <a:pt x="112874" y="66283"/>
                    </a:cubicBezTo>
                    <a:cubicBezTo>
                      <a:pt x="114193" y="67256"/>
                      <a:pt x="115913" y="67502"/>
                      <a:pt x="117451" y="66936"/>
                    </a:cubicBezTo>
                    <a:lnTo>
                      <a:pt x="118462" y="66342"/>
                    </a:lnTo>
                    <a:cubicBezTo>
                      <a:pt x="118933" y="66126"/>
                      <a:pt x="119476" y="66126"/>
                      <a:pt x="119948" y="66342"/>
                    </a:cubicBezTo>
                    <a:lnTo>
                      <a:pt x="120483" y="66699"/>
                    </a:lnTo>
                    <a:lnTo>
                      <a:pt x="121612" y="67352"/>
                    </a:lnTo>
                    <a:lnTo>
                      <a:pt x="123038" y="68185"/>
                    </a:lnTo>
                    <a:cubicBezTo>
                      <a:pt x="123649" y="68495"/>
                      <a:pt x="123968" y="69182"/>
                      <a:pt x="123811" y="69849"/>
                    </a:cubicBezTo>
                    <a:lnTo>
                      <a:pt x="123811" y="70324"/>
                    </a:lnTo>
                    <a:lnTo>
                      <a:pt x="123811" y="70324"/>
                    </a:lnTo>
                    <a:cubicBezTo>
                      <a:pt x="123811" y="70324"/>
                      <a:pt x="123811" y="70324"/>
                      <a:pt x="123811" y="70324"/>
                    </a:cubicBezTo>
                    <a:cubicBezTo>
                      <a:pt x="123647" y="70625"/>
                      <a:pt x="123448" y="70904"/>
                      <a:pt x="123217" y="71157"/>
                    </a:cubicBezTo>
                    <a:lnTo>
                      <a:pt x="122444" y="71929"/>
                    </a:lnTo>
                    <a:lnTo>
                      <a:pt x="121552" y="72761"/>
                    </a:lnTo>
                    <a:lnTo>
                      <a:pt x="120958" y="73237"/>
                    </a:lnTo>
                    <a:lnTo>
                      <a:pt x="120423" y="73534"/>
                    </a:lnTo>
                    <a:cubicBezTo>
                      <a:pt x="120050" y="73826"/>
                      <a:pt x="119652" y="74084"/>
                      <a:pt x="119234" y="74307"/>
                    </a:cubicBezTo>
                    <a:lnTo>
                      <a:pt x="96172" y="87621"/>
                    </a:lnTo>
                    <a:close/>
                  </a:path>
                </a:pathLst>
              </a:custGeom>
              <a:solidFill>
                <a:srgbClr val="000000">
                  <a:alpha val="30000"/>
                </a:srgbClr>
              </a:solidFill>
              <a:ln w="5944" cap="flat">
                <a:noFill/>
                <a:prstDash val="solid"/>
                <a:miter/>
              </a:ln>
            </p:spPr>
            <p:txBody>
              <a:bodyPr rtlCol="0" anchor="ctr"/>
              <a:lstStyle/>
              <a:p>
                <a:endParaRPr lang="en-US"/>
              </a:p>
            </p:txBody>
          </p:sp>
        </p:grpSp>
        <p:grpSp>
          <p:nvGrpSpPr>
            <p:cNvPr id="788" name="Graphic 6">
              <a:extLst>
                <a:ext uri="{FF2B5EF4-FFF2-40B4-BE49-F238E27FC236}">
                  <a16:creationId xmlns:a16="http://schemas.microsoft.com/office/drawing/2014/main" id="{B0B26ABF-911B-425F-80BA-3124F614B0FD}"/>
                </a:ext>
              </a:extLst>
            </p:cNvPr>
            <p:cNvGrpSpPr/>
            <p:nvPr/>
          </p:nvGrpSpPr>
          <p:grpSpPr>
            <a:xfrm>
              <a:off x="6221851" y="1693698"/>
              <a:ext cx="160187" cy="276424"/>
              <a:chOff x="6221851" y="1693698"/>
              <a:chExt cx="160187" cy="276424"/>
            </a:xfrm>
          </p:grpSpPr>
          <p:sp>
            <p:nvSpPr>
              <p:cNvPr id="789" name="Freeform: Shape 788">
                <a:extLst>
                  <a:ext uri="{FF2B5EF4-FFF2-40B4-BE49-F238E27FC236}">
                    <a16:creationId xmlns:a16="http://schemas.microsoft.com/office/drawing/2014/main" id="{9EACD9CF-B88F-4006-98F6-3FDB3355CA31}"/>
                  </a:ext>
                </a:extLst>
              </p:cNvPr>
              <p:cNvSpPr/>
              <p:nvPr/>
            </p:nvSpPr>
            <p:spPr>
              <a:xfrm>
                <a:off x="6368125" y="1755821"/>
                <a:ext cx="1907" cy="4695"/>
              </a:xfrm>
              <a:custGeom>
                <a:avLst/>
                <a:gdLst>
                  <a:gd name="connsiteX0" fmla="*/ 1907 w 1907"/>
                  <a:gd name="connsiteY0" fmla="*/ 0 h 4695"/>
                  <a:gd name="connsiteX1" fmla="*/ 1907 w 1907"/>
                  <a:gd name="connsiteY1" fmla="*/ 4696 h 4695"/>
                  <a:gd name="connsiteX2" fmla="*/ 5 w 1907"/>
                  <a:gd name="connsiteY2" fmla="*/ 1902 h 4695"/>
                  <a:gd name="connsiteX3" fmla="*/ 1907 w 1907"/>
                  <a:gd name="connsiteY3" fmla="*/ 0 h 4695"/>
                </a:gdLst>
                <a:ahLst/>
                <a:cxnLst>
                  <a:cxn ang="0">
                    <a:pos x="connsiteX0" y="connsiteY0"/>
                  </a:cxn>
                  <a:cxn ang="0">
                    <a:pos x="connsiteX1" y="connsiteY1"/>
                  </a:cxn>
                  <a:cxn ang="0">
                    <a:pos x="connsiteX2" y="connsiteY2"/>
                  </a:cxn>
                  <a:cxn ang="0">
                    <a:pos x="connsiteX3" y="connsiteY3"/>
                  </a:cxn>
                </a:cxnLst>
                <a:rect l="l" t="t" r="r" b="b"/>
                <a:pathLst>
                  <a:path w="1907" h="4695">
                    <a:moveTo>
                      <a:pt x="1907" y="0"/>
                    </a:moveTo>
                    <a:lnTo>
                      <a:pt x="1907" y="4696"/>
                    </a:lnTo>
                    <a:cubicBezTo>
                      <a:pt x="1907" y="4696"/>
                      <a:pt x="124" y="3031"/>
                      <a:pt x="5" y="1902"/>
                    </a:cubicBezTo>
                    <a:cubicBezTo>
                      <a:pt x="-114" y="773"/>
                      <a:pt x="1907" y="0"/>
                      <a:pt x="1907" y="0"/>
                    </a:cubicBezTo>
                    <a:close/>
                  </a:path>
                </a:pathLst>
              </a:custGeom>
              <a:solidFill>
                <a:srgbClr val="000000"/>
              </a:solidFill>
              <a:ln w="5944"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EEF68385-81D7-48B8-9130-BF3D866C57C0}"/>
                  </a:ext>
                </a:extLst>
              </p:cNvPr>
              <p:cNvSpPr/>
              <p:nvPr/>
            </p:nvSpPr>
            <p:spPr>
              <a:xfrm>
                <a:off x="6354875" y="1754691"/>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407BFF"/>
              </a:solidFill>
              <a:ln w="5944"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271D63F9-9990-4ECB-AE9F-49D4D3FE81C4}"/>
                  </a:ext>
                </a:extLst>
              </p:cNvPr>
              <p:cNvSpPr/>
              <p:nvPr/>
            </p:nvSpPr>
            <p:spPr>
              <a:xfrm>
                <a:off x="6354875" y="1754691"/>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000000">
                  <a:alpha val="30000"/>
                </a:srgbClr>
              </a:solidFill>
              <a:ln w="5944"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2B3371F1-13A4-420E-AB3B-7DB07755C053}"/>
                  </a:ext>
                </a:extLst>
              </p:cNvPr>
              <p:cNvSpPr/>
              <p:nvPr/>
            </p:nvSpPr>
            <p:spPr>
              <a:xfrm>
                <a:off x="6247588" y="1695555"/>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480 h 252966"/>
                  <a:gd name="connsiteX3" fmla="*/ 0 w 117035"/>
                  <a:gd name="connsiteY3" fmla="*/ 189604 h 252966"/>
                  <a:gd name="connsiteX4" fmla="*/ 9451 w 117035"/>
                  <a:gd name="connsiteY4" fmla="*/ 3680 h 252966"/>
                  <a:gd name="connsiteX5" fmla="*/ 13136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480"/>
                    </a:lnTo>
                    <a:lnTo>
                      <a:pt x="0" y="189604"/>
                    </a:lnTo>
                    <a:lnTo>
                      <a:pt x="9451" y="3680"/>
                    </a:lnTo>
                    <a:cubicBezTo>
                      <a:pt x="9451" y="708"/>
                      <a:pt x="11115" y="-778"/>
                      <a:pt x="13136" y="410"/>
                    </a:cubicBezTo>
                    <a:lnTo>
                      <a:pt x="16762" y="2491"/>
                    </a:lnTo>
                    <a:lnTo>
                      <a:pt x="117035" y="60384"/>
                    </a:lnTo>
                    <a:lnTo>
                      <a:pt x="117035" y="61276"/>
                    </a:lnTo>
                    <a:close/>
                  </a:path>
                </a:pathLst>
              </a:custGeom>
              <a:solidFill>
                <a:srgbClr val="407BFF"/>
              </a:solidFill>
              <a:ln w="5944"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EDB10214-0190-4890-B0C3-16E678E0310A}"/>
                  </a:ext>
                </a:extLst>
              </p:cNvPr>
              <p:cNvSpPr/>
              <p:nvPr/>
            </p:nvSpPr>
            <p:spPr>
              <a:xfrm>
                <a:off x="6247588" y="1695555"/>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480 h 252966"/>
                  <a:gd name="connsiteX3" fmla="*/ 0 w 117035"/>
                  <a:gd name="connsiteY3" fmla="*/ 189604 h 252966"/>
                  <a:gd name="connsiteX4" fmla="*/ 9451 w 117035"/>
                  <a:gd name="connsiteY4" fmla="*/ 3680 h 252966"/>
                  <a:gd name="connsiteX5" fmla="*/ 13136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480"/>
                    </a:lnTo>
                    <a:lnTo>
                      <a:pt x="0" y="189604"/>
                    </a:lnTo>
                    <a:lnTo>
                      <a:pt x="9451" y="3680"/>
                    </a:lnTo>
                    <a:cubicBezTo>
                      <a:pt x="9451" y="708"/>
                      <a:pt x="11115" y="-778"/>
                      <a:pt x="13136" y="410"/>
                    </a:cubicBezTo>
                    <a:lnTo>
                      <a:pt x="16762" y="2491"/>
                    </a:lnTo>
                    <a:lnTo>
                      <a:pt x="117035" y="60384"/>
                    </a:lnTo>
                    <a:lnTo>
                      <a:pt x="117035" y="61276"/>
                    </a:lnTo>
                    <a:close/>
                  </a:path>
                </a:pathLst>
              </a:custGeom>
              <a:solidFill>
                <a:srgbClr val="000000">
                  <a:alpha val="20000"/>
                </a:srgbClr>
              </a:solidFill>
              <a:ln w="5944"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E6D7F957-5BE1-4A81-95FE-9FBFF823D392}"/>
                  </a:ext>
                </a:extLst>
              </p:cNvPr>
              <p:cNvSpPr/>
              <p:nvPr/>
            </p:nvSpPr>
            <p:spPr>
              <a:xfrm>
                <a:off x="6337162" y="1762537"/>
                <a:ext cx="37743" cy="21457"/>
              </a:xfrm>
              <a:custGeom>
                <a:avLst/>
                <a:gdLst>
                  <a:gd name="connsiteX0" fmla="*/ 5231 w 37743"/>
                  <a:gd name="connsiteY0" fmla="*/ 21457 h 21457"/>
                  <a:gd name="connsiteX1" fmla="*/ 0 w 37743"/>
                  <a:gd name="connsiteY1" fmla="*/ 15514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31" y="21457"/>
                    </a:moveTo>
                    <a:lnTo>
                      <a:pt x="0" y="15514"/>
                    </a:lnTo>
                    <a:lnTo>
                      <a:pt x="26926" y="0"/>
                    </a:lnTo>
                    <a:cubicBezTo>
                      <a:pt x="30968" y="3031"/>
                      <a:pt x="34118" y="4696"/>
                      <a:pt x="37744" y="3150"/>
                    </a:cubicBezTo>
                    <a:close/>
                  </a:path>
                </a:pathLst>
              </a:custGeom>
              <a:solidFill>
                <a:srgbClr val="455A64"/>
              </a:solidFill>
              <a:ln w="5944"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E8C7878B-AD2B-40E1-B8B8-822D04E04B1C}"/>
                  </a:ext>
                </a:extLst>
              </p:cNvPr>
              <p:cNvSpPr/>
              <p:nvPr/>
            </p:nvSpPr>
            <p:spPr>
              <a:xfrm>
                <a:off x="6230945" y="1701267"/>
                <a:ext cx="133440" cy="75888"/>
              </a:xfrm>
              <a:custGeom>
                <a:avLst/>
                <a:gdLst>
                  <a:gd name="connsiteX0" fmla="*/ 132073 w 133440"/>
                  <a:gd name="connsiteY0" fmla="*/ 58060 h 75888"/>
                  <a:gd name="connsiteX1" fmla="*/ 32751 w 133440"/>
                  <a:gd name="connsiteY1" fmla="*/ 761 h 75888"/>
                  <a:gd name="connsiteX2" fmla="*/ 26510 w 133440"/>
                  <a:gd name="connsiteY2" fmla="*/ 761 h 75888"/>
                  <a:gd name="connsiteX3" fmla="*/ 0 w 133440"/>
                  <a:gd name="connsiteY3" fmla="*/ 16037 h 75888"/>
                  <a:gd name="connsiteX4" fmla="*/ 100689 w 133440"/>
                  <a:gd name="connsiteY4" fmla="*/ 73693 h 75888"/>
                  <a:gd name="connsiteX5" fmla="*/ 108000 w 133440"/>
                  <a:gd name="connsiteY5" fmla="*/ 74941 h 75888"/>
                  <a:gd name="connsiteX6" fmla="*/ 110794 w 133440"/>
                  <a:gd name="connsiteY6" fmla="*/ 74347 h 75888"/>
                  <a:gd name="connsiteX7" fmla="*/ 133440 w 133440"/>
                  <a:gd name="connsiteY7" fmla="*/ 61270 h 75888"/>
                  <a:gd name="connsiteX8" fmla="*/ 132073 w 133440"/>
                  <a:gd name="connsiteY8" fmla="*/ 58060 h 7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888">
                    <a:moveTo>
                      <a:pt x="132073" y="58060"/>
                    </a:moveTo>
                    <a:lnTo>
                      <a:pt x="32751" y="761"/>
                    </a:lnTo>
                    <a:cubicBezTo>
                      <a:pt x="30794" y="-254"/>
                      <a:pt x="28466" y="-254"/>
                      <a:pt x="26510" y="761"/>
                    </a:cubicBezTo>
                    <a:lnTo>
                      <a:pt x="0" y="16037"/>
                    </a:lnTo>
                    <a:lnTo>
                      <a:pt x="100689" y="73693"/>
                    </a:lnTo>
                    <a:cubicBezTo>
                      <a:pt x="103194" y="73074"/>
                      <a:pt x="105843" y="73526"/>
                      <a:pt x="108000" y="74941"/>
                    </a:cubicBezTo>
                    <a:cubicBezTo>
                      <a:pt x="110972" y="77378"/>
                      <a:pt x="110794" y="74347"/>
                      <a:pt x="110794" y="74347"/>
                    </a:cubicBezTo>
                    <a:lnTo>
                      <a:pt x="133440" y="61270"/>
                    </a:lnTo>
                    <a:cubicBezTo>
                      <a:pt x="131300" y="58536"/>
                      <a:pt x="132073" y="58060"/>
                      <a:pt x="132073" y="58060"/>
                    </a:cubicBezTo>
                    <a:close/>
                  </a:path>
                </a:pathLst>
              </a:custGeom>
              <a:solidFill>
                <a:srgbClr val="EBEBEB"/>
              </a:solidFill>
              <a:ln w="5944"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F9B2373A-0812-430B-AB2E-C3ECFFE76D9A}"/>
                  </a:ext>
                </a:extLst>
              </p:cNvPr>
              <p:cNvSpPr/>
              <p:nvPr/>
            </p:nvSpPr>
            <p:spPr>
              <a:xfrm>
                <a:off x="6328187" y="1775673"/>
                <a:ext cx="13160" cy="193413"/>
              </a:xfrm>
              <a:custGeom>
                <a:avLst/>
                <a:gdLst>
                  <a:gd name="connsiteX0" fmla="*/ 12304 w 13160"/>
                  <a:gd name="connsiteY0" fmla="*/ 7073 h 193413"/>
                  <a:gd name="connsiteX1" fmla="*/ 11293 w 13160"/>
                  <a:gd name="connsiteY1" fmla="*/ 5528 h 193413"/>
                  <a:gd name="connsiteX2" fmla="*/ 12126 w 13160"/>
                  <a:gd name="connsiteY2" fmla="*/ 5052 h 193413"/>
                  <a:gd name="connsiteX3" fmla="*/ 10164 w 13160"/>
                  <a:gd name="connsiteY3" fmla="*/ 1902 h 193413"/>
                  <a:gd name="connsiteX4" fmla="*/ 4815 w 13160"/>
                  <a:gd name="connsiteY4" fmla="*/ 773 h 193413"/>
                  <a:gd name="connsiteX5" fmla="*/ 3982 w 13160"/>
                  <a:gd name="connsiteY5" fmla="*/ 1248 h 193413"/>
                  <a:gd name="connsiteX6" fmla="*/ 0 w 13160"/>
                  <a:gd name="connsiteY6" fmla="*/ 0 h 193413"/>
                  <a:gd name="connsiteX7" fmla="*/ 654 w 13160"/>
                  <a:gd name="connsiteY7" fmla="*/ 186222 h 193413"/>
                  <a:gd name="connsiteX8" fmla="*/ 3150 w 13160"/>
                  <a:gd name="connsiteY8" fmla="*/ 187648 h 193413"/>
                  <a:gd name="connsiteX9" fmla="*/ 4636 w 13160"/>
                  <a:gd name="connsiteY9" fmla="*/ 187648 h 193413"/>
                  <a:gd name="connsiteX10" fmla="*/ 5468 w 13160"/>
                  <a:gd name="connsiteY10" fmla="*/ 187113 h 193413"/>
                  <a:gd name="connsiteX11" fmla="*/ 10818 w 13160"/>
                  <a:gd name="connsiteY11" fmla="*/ 188243 h 193413"/>
                  <a:gd name="connsiteX12" fmla="*/ 12779 w 13160"/>
                  <a:gd name="connsiteY12" fmla="*/ 191393 h 193413"/>
                  <a:gd name="connsiteX13" fmla="*/ 11947 w 13160"/>
                  <a:gd name="connsiteY13" fmla="*/ 191869 h 193413"/>
                  <a:gd name="connsiteX14" fmla="*/ 12898 w 13160"/>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60" h="193413">
                    <a:moveTo>
                      <a:pt x="1230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507" y="1545"/>
                      <a:pt x="1724" y="1248"/>
                      <a:pt x="0" y="0"/>
                    </a:cubicBezTo>
                    <a:lnTo>
                      <a:pt x="654" y="186222"/>
                    </a:lnTo>
                    <a:lnTo>
                      <a:pt x="3150" y="187648"/>
                    </a:lnTo>
                    <a:cubicBezTo>
                      <a:pt x="3632" y="187811"/>
                      <a:pt x="4154" y="187811"/>
                      <a:pt x="4636" y="187648"/>
                    </a:cubicBezTo>
                    <a:lnTo>
                      <a:pt x="5468" y="187113"/>
                    </a:lnTo>
                    <a:cubicBezTo>
                      <a:pt x="7331" y="186764"/>
                      <a:pt x="9255" y="187171"/>
                      <a:pt x="10818" y="188243"/>
                    </a:cubicBezTo>
                    <a:cubicBezTo>
                      <a:pt x="12839" y="189432"/>
                      <a:pt x="13730" y="190858"/>
                      <a:pt x="12779" y="191393"/>
                    </a:cubicBezTo>
                    <a:lnTo>
                      <a:pt x="11947" y="191869"/>
                    </a:lnTo>
                    <a:cubicBezTo>
                      <a:pt x="11412" y="192166"/>
                      <a:pt x="11947" y="192820"/>
                      <a:pt x="12898" y="193414"/>
                    </a:cubicBezTo>
                    <a:close/>
                  </a:path>
                </a:pathLst>
              </a:custGeom>
              <a:solidFill>
                <a:srgbClr val="407BFF"/>
              </a:solidFill>
              <a:ln w="5944"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71936722-C916-4BC3-A27D-140AC7CFBE76}"/>
                  </a:ext>
                </a:extLst>
              </p:cNvPr>
              <p:cNvSpPr/>
              <p:nvPr/>
            </p:nvSpPr>
            <p:spPr>
              <a:xfrm>
                <a:off x="6328187" y="1775673"/>
                <a:ext cx="13160" cy="193413"/>
              </a:xfrm>
              <a:custGeom>
                <a:avLst/>
                <a:gdLst>
                  <a:gd name="connsiteX0" fmla="*/ 12304 w 13160"/>
                  <a:gd name="connsiteY0" fmla="*/ 7073 h 193413"/>
                  <a:gd name="connsiteX1" fmla="*/ 11293 w 13160"/>
                  <a:gd name="connsiteY1" fmla="*/ 5528 h 193413"/>
                  <a:gd name="connsiteX2" fmla="*/ 12126 w 13160"/>
                  <a:gd name="connsiteY2" fmla="*/ 5052 h 193413"/>
                  <a:gd name="connsiteX3" fmla="*/ 10164 w 13160"/>
                  <a:gd name="connsiteY3" fmla="*/ 1902 h 193413"/>
                  <a:gd name="connsiteX4" fmla="*/ 4815 w 13160"/>
                  <a:gd name="connsiteY4" fmla="*/ 773 h 193413"/>
                  <a:gd name="connsiteX5" fmla="*/ 3982 w 13160"/>
                  <a:gd name="connsiteY5" fmla="*/ 1248 h 193413"/>
                  <a:gd name="connsiteX6" fmla="*/ 0 w 13160"/>
                  <a:gd name="connsiteY6" fmla="*/ 0 h 193413"/>
                  <a:gd name="connsiteX7" fmla="*/ 654 w 13160"/>
                  <a:gd name="connsiteY7" fmla="*/ 186222 h 193413"/>
                  <a:gd name="connsiteX8" fmla="*/ 3150 w 13160"/>
                  <a:gd name="connsiteY8" fmla="*/ 187648 h 193413"/>
                  <a:gd name="connsiteX9" fmla="*/ 4636 w 13160"/>
                  <a:gd name="connsiteY9" fmla="*/ 187648 h 193413"/>
                  <a:gd name="connsiteX10" fmla="*/ 5468 w 13160"/>
                  <a:gd name="connsiteY10" fmla="*/ 187113 h 193413"/>
                  <a:gd name="connsiteX11" fmla="*/ 10818 w 13160"/>
                  <a:gd name="connsiteY11" fmla="*/ 188243 h 193413"/>
                  <a:gd name="connsiteX12" fmla="*/ 12779 w 13160"/>
                  <a:gd name="connsiteY12" fmla="*/ 191393 h 193413"/>
                  <a:gd name="connsiteX13" fmla="*/ 11947 w 13160"/>
                  <a:gd name="connsiteY13" fmla="*/ 191869 h 193413"/>
                  <a:gd name="connsiteX14" fmla="*/ 12898 w 13160"/>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60" h="193413">
                    <a:moveTo>
                      <a:pt x="1230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507" y="1545"/>
                      <a:pt x="1724" y="1248"/>
                      <a:pt x="0" y="0"/>
                    </a:cubicBezTo>
                    <a:lnTo>
                      <a:pt x="654" y="186222"/>
                    </a:lnTo>
                    <a:lnTo>
                      <a:pt x="3150" y="187648"/>
                    </a:lnTo>
                    <a:cubicBezTo>
                      <a:pt x="3632" y="187811"/>
                      <a:pt x="4154" y="187811"/>
                      <a:pt x="4636" y="187648"/>
                    </a:cubicBezTo>
                    <a:lnTo>
                      <a:pt x="5468" y="187113"/>
                    </a:lnTo>
                    <a:cubicBezTo>
                      <a:pt x="7331" y="186764"/>
                      <a:pt x="9255" y="187171"/>
                      <a:pt x="10818" y="188243"/>
                    </a:cubicBezTo>
                    <a:cubicBezTo>
                      <a:pt x="12839" y="189432"/>
                      <a:pt x="13730" y="190858"/>
                      <a:pt x="12779" y="191393"/>
                    </a:cubicBezTo>
                    <a:lnTo>
                      <a:pt x="11947" y="191869"/>
                    </a:lnTo>
                    <a:cubicBezTo>
                      <a:pt x="11412" y="192166"/>
                      <a:pt x="11947" y="192820"/>
                      <a:pt x="12898" y="193414"/>
                    </a:cubicBezTo>
                    <a:close/>
                  </a:path>
                </a:pathLst>
              </a:custGeom>
              <a:solidFill>
                <a:srgbClr val="FFFFFF">
                  <a:alpha val="25000"/>
                </a:srgbClr>
              </a:solidFill>
              <a:ln w="5944"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B695BD09-9792-4DD0-9890-17FA531899EB}"/>
                  </a:ext>
                </a:extLst>
              </p:cNvPr>
              <p:cNvSpPr/>
              <p:nvPr/>
            </p:nvSpPr>
            <p:spPr>
              <a:xfrm>
                <a:off x="6221851" y="1715824"/>
                <a:ext cx="109724" cy="247497"/>
              </a:xfrm>
              <a:custGeom>
                <a:avLst/>
                <a:gdLst>
                  <a:gd name="connsiteX0" fmla="*/ 109486 w 109724"/>
                  <a:gd name="connsiteY0" fmla="*/ 247200 h 247497"/>
                  <a:gd name="connsiteX1" fmla="*/ 109486 w 109724"/>
                  <a:gd name="connsiteY1" fmla="*/ 247498 h 247497"/>
                  <a:gd name="connsiteX2" fmla="*/ 106990 w 109724"/>
                  <a:gd name="connsiteY2" fmla="*/ 246071 h 247497"/>
                  <a:gd name="connsiteX3" fmla="*/ 0 w 109724"/>
                  <a:gd name="connsiteY3" fmla="*/ 184136 h 247497"/>
                  <a:gd name="connsiteX4" fmla="*/ 0 w 109724"/>
                  <a:gd name="connsiteY4" fmla="*/ 3680 h 247497"/>
                  <a:gd name="connsiteX5" fmla="*/ 3626 w 109724"/>
                  <a:gd name="connsiteY5" fmla="*/ 410 h 247497"/>
                  <a:gd name="connsiteX6" fmla="*/ 7311 w 109724"/>
                  <a:gd name="connsiteY6" fmla="*/ 2491 h 247497"/>
                  <a:gd name="connsiteX7" fmla="*/ 109724 w 109724"/>
                  <a:gd name="connsiteY7" fmla="*/ 59136 h 24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497">
                    <a:moveTo>
                      <a:pt x="109486" y="247200"/>
                    </a:moveTo>
                    <a:lnTo>
                      <a:pt x="109486" y="247498"/>
                    </a:lnTo>
                    <a:lnTo>
                      <a:pt x="106990" y="246071"/>
                    </a:lnTo>
                    <a:lnTo>
                      <a:pt x="0" y="184136"/>
                    </a:lnTo>
                    <a:lnTo>
                      <a:pt x="0" y="3680"/>
                    </a:lnTo>
                    <a:cubicBezTo>
                      <a:pt x="0" y="708"/>
                      <a:pt x="1605" y="-778"/>
                      <a:pt x="3626" y="410"/>
                    </a:cubicBezTo>
                    <a:lnTo>
                      <a:pt x="7311" y="2491"/>
                    </a:lnTo>
                    <a:lnTo>
                      <a:pt x="109724" y="59136"/>
                    </a:lnTo>
                    <a:close/>
                  </a:path>
                </a:pathLst>
              </a:custGeom>
              <a:solidFill>
                <a:srgbClr val="407BFF"/>
              </a:solidFill>
              <a:ln w="5944"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2EE368B3-89DF-45C4-B5CB-444808E21787}"/>
                  </a:ext>
                </a:extLst>
              </p:cNvPr>
              <p:cNvSpPr/>
              <p:nvPr/>
            </p:nvSpPr>
            <p:spPr>
              <a:xfrm>
                <a:off x="6221851" y="1715824"/>
                <a:ext cx="109724" cy="247497"/>
              </a:xfrm>
              <a:custGeom>
                <a:avLst/>
                <a:gdLst>
                  <a:gd name="connsiteX0" fmla="*/ 109486 w 109724"/>
                  <a:gd name="connsiteY0" fmla="*/ 247200 h 247497"/>
                  <a:gd name="connsiteX1" fmla="*/ 109486 w 109724"/>
                  <a:gd name="connsiteY1" fmla="*/ 247498 h 247497"/>
                  <a:gd name="connsiteX2" fmla="*/ 106990 w 109724"/>
                  <a:gd name="connsiteY2" fmla="*/ 246071 h 247497"/>
                  <a:gd name="connsiteX3" fmla="*/ 0 w 109724"/>
                  <a:gd name="connsiteY3" fmla="*/ 184136 h 247497"/>
                  <a:gd name="connsiteX4" fmla="*/ 0 w 109724"/>
                  <a:gd name="connsiteY4" fmla="*/ 3680 h 247497"/>
                  <a:gd name="connsiteX5" fmla="*/ 3626 w 109724"/>
                  <a:gd name="connsiteY5" fmla="*/ 410 h 247497"/>
                  <a:gd name="connsiteX6" fmla="*/ 7311 w 109724"/>
                  <a:gd name="connsiteY6" fmla="*/ 2491 h 247497"/>
                  <a:gd name="connsiteX7" fmla="*/ 109724 w 109724"/>
                  <a:gd name="connsiteY7" fmla="*/ 59136 h 24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497">
                    <a:moveTo>
                      <a:pt x="109486" y="247200"/>
                    </a:moveTo>
                    <a:lnTo>
                      <a:pt x="109486" y="247498"/>
                    </a:lnTo>
                    <a:lnTo>
                      <a:pt x="106990" y="246071"/>
                    </a:lnTo>
                    <a:lnTo>
                      <a:pt x="0" y="184136"/>
                    </a:lnTo>
                    <a:lnTo>
                      <a:pt x="0" y="3680"/>
                    </a:lnTo>
                    <a:cubicBezTo>
                      <a:pt x="0" y="708"/>
                      <a:pt x="1605" y="-778"/>
                      <a:pt x="3626" y="410"/>
                    </a:cubicBezTo>
                    <a:lnTo>
                      <a:pt x="7311" y="2491"/>
                    </a:lnTo>
                    <a:lnTo>
                      <a:pt x="109724" y="59136"/>
                    </a:lnTo>
                    <a:close/>
                  </a:path>
                </a:pathLst>
              </a:custGeom>
              <a:solidFill>
                <a:srgbClr val="FFFFFF">
                  <a:alpha val="40000"/>
                </a:srgbClr>
              </a:solidFill>
              <a:ln w="5944"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FCABA603-54B1-49A1-AE37-F7A2369D8D4D}"/>
                  </a:ext>
                </a:extLst>
              </p:cNvPr>
              <p:cNvSpPr/>
              <p:nvPr/>
            </p:nvSpPr>
            <p:spPr>
              <a:xfrm>
                <a:off x="6339243" y="1781498"/>
                <a:ext cx="6657" cy="188624"/>
              </a:xfrm>
              <a:custGeom>
                <a:avLst/>
                <a:gdLst>
                  <a:gd name="connsiteX0" fmla="*/ 0 w 6657"/>
                  <a:gd name="connsiteY0" fmla="*/ 186341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341"/>
                    </a:moveTo>
                    <a:lnTo>
                      <a:pt x="0" y="0"/>
                    </a:lnTo>
                    <a:lnTo>
                      <a:pt x="6657" y="2675"/>
                    </a:lnTo>
                    <a:lnTo>
                      <a:pt x="6657" y="188481"/>
                    </a:lnTo>
                    <a:cubicBezTo>
                      <a:pt x="5422" y="188757"/>
                      <a:pt x="4131" y="188632"/>
                      <a:pt x="2972" y="188124"/>
                    </a:cubicBezTo>
                    <a:close/>
                  </a:path>
                </a:pathLst>
              </a:custGeom>
              <a:solidFill>
                <a:srgbClr val="407BFF"/>
              </a:solidFill>
              <a:ln w="5944"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0ECBDBBA-3DE3-41A2-A0A7-E2AB84D6C755}"/>
                  </a:ext>
                </a:extLst>
              </p:cNvPr>
              <p:cNvSpPr/>
              <p:nvPr/>
            </p:nvSpPr>
            <p:spPr>
              <a:xfrm>
                <a:off x="6339243" y="1781498"/>
                <a:ext cx="6657" cy="188624"/>
              </a:xfrm>
              <a:custGeom>
                <a:avLst/>
                <a:gdLst>
                  <a:gd name="connsiteX0" fmla="*/ 0 w 6657"/>
                  <a:gd name="connsiteY0" fmla="*/ 186341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341"/>
                    </a:moveTo>
                    <a:lnTo>
                      <a:pt x="0" y="0"/>
                    </a:lnTo>
                    <a:lnTo>
                      <a:pt x="6657" y="2675"/>
                    </a:lnTo>
                    <a:lnTo>
                      <a:pt x="6657" y="188481"/>
                    </a:lnTo>
                    <a:cubicBezTo>
                      <a:pt x="5422" y="188757"/>
                      <a:pt x="4131" y="188632"/>
                      <a:pt x="2972" y="188124"/>
                    </a:cubicBezTo>
                    <a:close/>
                  </a:path>
                </a:pathLst>
              </a:custGeom>
              <a:solidFill>
                <a:srgbClr val="FFFFFF">
                  <a:alpha val="40000"/>
                </a:srgbClr>
              </a:solidFill>
              <a:ln w="5944"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F028FE2D-FEAB-4028-A877-40BC1E62BAFC}"/>
                  </a:ext>
                </a:extLst>
              </p:cNvPr>
              <p:cNvSpPr/>
              <p:nvPr/>
            </p:nvSpPr>
            <p:spPr>
              <a:xfrm>
                <a:off x="6346375" y="1762716"/>
                <a:ext cx="35663" cy="207025"/>
              </a:xfrm>
              <a:custGeom>
                <a:avLst/>
                <a:gdLst>
                  <a:gd name="connsiteX0" fmla="*/ 35426 w 35663"/>
                  <a:gd name="connsiteY0" fmla="*/ 185865 h 207025"/>
                  <a:gd name="connsiteX1" fmla="*/ 35426 w 35663"/>
                  <a:gd name="connsiteY1" fmla="*/ 186222 h 207025"/>
                  <a:gd name="connsiteX2" fmla="*/ 35426 w 35663"/>
                  <a:gd name="connsiteY2" fmla="*/ 186222 h 207025"/>
                  <a:gd name="connsiteX3" fmla="*/ 35426 w 35663"/>
                  <a:gd name="connsiteY3" fmla="*/ 186697 h 207025"/>
                  <a:gd name="connsiteX4" fmla="*/ 35426 w 35663"/>
                  <a:gd name="connsiteY4" fmla="*/ 186995 h 207025"/>
                  <a:gd name="connsiteX5" fmla="*/ 34831 w 35663"/>
                  <a:gd name="connsiteY5" fmla="*/ 187767 h 207025"/>
                  <a:gd name="connsiteX6" fmla="*/ 34118 w 35663"/>
                  <a:gd name="connsiteY6" fmla="*/ 188600 h 207025"/>
                  <a:gd name="connsiteX7" fmla="*/ 33167 w 35663"/>
                  <a:gd name="connsiteY7" fmla="*/ 189431 h 207025"/>
                  <a:gd name="connsiteX8" fmla="*/ 32573 w 35663"/>
                  <a:gd name="connsiteY8" fmla="*/ 189848 h 207025"/>
                  <a:gd name="connsiteX9" fmla="*/ 32097 w 35663"/>
                  <a:gd name="connsiteY9" fmla="*/ 190204 h 207025"/>
                  <a:gd name="connsiteX10" fmla="*/ 30908 w 35663"/>
                  <a:gd name="connsiteY10" fmla="*/ 190917 h 207025"/>
                  <a:gd name="connsiteX11" fmla="*/ 7787 w 35663"/>
                  <a:gd name="connsiteY11" fmla="*/ 204291 h 207025"/>
                  <a:gd name="connsiteX12" fmla="*/ 0 w 35663"/>
                  <a:gd name="connsiteY12" fmla="*/ 207025 h 207025"/>
                  <a:gd name="connsiteX13" fmla="*/ 0 w 35663"/>
                  <a:gd name="connsiteY13" fmla="*/ 21457 h 207025"/>
                  <a:gd name="connsiteX14" fmla="*/ 35663 w 35663"/>
                  <a:gd name="connsiteY14" fmla="*/ 0 h 207025"/>
                  <a:gd name="connsiteX15" fmla="*/ 35663 w 35663"/>
                  <a:gd name="connsiteY15" fmla="*/ 185806 h 20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7025">
                    <a:moveTo>
                      <a:pt x="35426" y="185865"/>
                    </a:moveTo>
                    <a:cubicBezTo>
                      <a:pt x="35453" y="185982"/>
                      <a:pt x="35453" y="186105"/>
                      <a:pt x="35426" y="186222"/>
                    </a:cubicBezTo>
                    <a:lnTo>
                      <a:pt x="35426" y="186222"/>
                    </a:lnTo>
                    <a:cubicBezTo>
                      <a:pt x="35458" y="186379"/>
                      <a:pt x="35458" y="186541"/>
                      <a:pt x="35426" y="186697"/>
                    </a:cubicBezTo>
                    <a:lnTo>
                      <a:pt x="35426" y="186995"/>
                    </a:lnTo>
                    <a:cubicBezTo>
                      <a:pt x="35246" y="187266"/>
                      <a:pt x="35048" y="187524"/>
                      <a:pt x="34831" y="187767"/>
                    </a:cubicBezTo>
                    <a:cubicBezTo>
                      <a:pt x="34626" y="188071"/>
                      <a:pt x="34387" y="188350"/>
                      <a:pt x="34118" y="188600"/>
                    </a:cubicBezTo>
                    <a:lnTo>
                      <a:pt x="33167" y="189431"/>
                    </a:lnTo>
                    <a:lnTo>
                      <a:pt x="32573" y="189848"/>
                    </a:lnTo>
                    <a:lnTo>
                      <a:pt x="32097" y="190204"/>
                    </a:lnTo>
                    <a:lnTo>
                      <a:pt x="30908" y="190917"/>
                    </a:lnTo>
                    <a:lnTo>
                      <a:pt x="7787" y="204291"/>
                    </a:lnTo>
                    <a:cubicBezTo>
                      <a:pt x="5388" y="205688"/>
                      <a:pt x="2746" y="206616"/>
                      <a:pt x="0" y="207025"/>
                    </a:cubicBezTo>
                    <a:lnTo>
                      <a:pt x="0" y="21457"/>
                    </a:lnTo>
                    <a:lnTo>
                      <a:pt x="35663" y="0"/>
                    </a:lnTo>
                    <a:lnTo>
                      <a:pt x="35663" y="185806"/>
                    </a:lnTo>
                    <a:close/>
                  </a:path>
                </a:pathLst>
              </a:custGeom>
              <a:solidFill>
                <a:srgbClr val="407BFF"/>
              </a:solidFill>
              <a:ln w="5944"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073FEC15-E851-404C-9E97-562630701E00}"/>
                  </a:ext>
                </a:extLst>
              </p:cNvPr>
              <p:cNvSpPr/>
              <p:nvPr/>
            </p:nvSpPr>
            <p:spPr>
              <a:xfrm>
                <a:off x="6346375" y="1762716"/>
                <a:ext cx="35663" cy="207025"/>
              </a:xfrm>
              <a:custGeom>
                <a:avLst/>
                <a:gdLst>
                  <a:gd name="connsiteX0" fmla="*/ 35426 w 35663"/>
                  <a:gd name="connsiteY0" fmla="*/ 185865 h 207025"/>
                  <a:gd name="connsiteX1" fmla="*/ 35426 w 35663"/>
                  <a:gd name="connsiteY1" fmla="*/ 186222 h 207025"/>
                  <a:gd name="connsiteX2" fmla="*/ 35426 w 35663"/>
                  <a:gd name="connsiteY2" fmla="*/ 186222 h 207025"/>
                  <a:gd name="connsiteX3" fmla="*/ 35426 w 35663"/>
                  <a:gd name="connsiteY3" fmla="*/ 186697 h 207025"/>
                  <a:gd name="connsiteX4" fmla="*/ 35426 w 35663"/>
                  <a:gd name="connsiteY4" fmla="*/ 186995 h 207025"/>
                  <a:gd name="connsiteX5" fmla="*/ 34831 w 35663"/>
                  <a:gd name="connsiteY5" fmla="*/ 187767 h 207025"/>
                  <a:gd name="connsiteX6" fmla="*/ 34118 w 35663"/>
                  <a:gd name="connsiteY6" fmla="*/ 188600 h 207025"/>
                  <a:gd name="connsiteX7" fmla="*/ 33167 w 35663"/>
                  <a:gd name="connsiteY7" fmla="*/ 189431 h 207025"/>
                  <a:gd name="connsiteX8" fmla="*/ 32573 w 35663"/>
                  <a:gd name="connsiteY8" fmla="*/ 189848 h 207025"/>
                  <a:gd name="connsiteX9" fmla="*/ 32097 w 35663"/>
                  <a:gd name="connsiteY9" fmla="*/ 190204 h 207025"/>
                  <a:gd name="connsiteX10" fmla="*/ 30908 w 35663"/>
                  <a:gd name="connsiteY10" fmla="*/ 190917 h 207025"/>
                  <a:gd name="connsiteX11" fmla="*/ 7787 w 35663"/>
                  <a:gd name="connsiteY11" fmla="*/ 204291 h 207025"/>
                  <a:gd name="connsiteX12" fmla="*/ 0 w 35663"/>
                  <a:gd name="connsiteY12" fmla="*/ 207025 h 207025"/>
                  <a:gd name="connsiteX13" fmla="*/ 0 w 35663"/>
                  <a:gd name="connsiteY13" fmla="*/ 21457 h 207025"/>
                  <a:gd name="connsiteX14" fmla="*/ 35663 w 35663"/>
                  <a:gd name="connsiteY14" fmla="*/ 0 h 207025"/>
                  <a:gd name="connsiteX15" fmla="*/ 35663 w 35663"/>
                  <a:gd name="connsiteY15" fmla="*/ 185806 h 20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7025">
                    <a:moveTo>
                      <a:pt x="35426" y="185865"/>
                    </a:moveTo>
                    <a:cubicBezTo>
                      <a:pt x="35453" y="185982"/>
                      <a:pt x="35453" y="186105"/>
                      <a:pt x="35426" y="186222"/>
                    </a:cubicBezTo>
                    <a:lnTo>
                      <a:pt x="35426" y="186222"/>
                    </a:lnTo>
                    <a:cubicBezTo>
                      <a:pt x="35458" y="186379"/>
                      <a:pt x="35458" y="186541"/>
                      <a:pt x="35426" y="186697"/>
                    </a:cubicBezTo>
                    <a:lnTo>
                      <a:pt x="35426" y="186995"/>
                    </a:lnTo>
                    <a:cubicBezTo>
                      <a:pt x="35246" y="187266"/>
                      <a:pt x="35048" y="187524"/>
                      <a:pt x="34831" y="187767"/>
                    </a:cubicBezTo>
                    <a:cubicBezTo>
                      <a:pt x="34626" y="188071"/>
                      <a:pt x="34387" y="188350"/>
                      <a:pt x="34118" y="188600"/>
                    </a:cubicBezTo>
                    <a:lnTo>
                      <a:pt x="33167" y="189431"/>
                    </a:lnTo>
                    <a:lnTo>
                      <a:pt x="32573" y="189848"/>
                    </a:lnTo>
                    <a:lnTo>
                      <a:pt x="32097" y="190204"/>
                    </a:lnTo>
                    <a:lnTo>
                      <a:pt x="30908" y="190917"/>
                    </a:lnTo>
                    <a:lnTo>
                      <a:pt x="7787" y="204291"/>
                    </a:lnTo>
                    <a:cubicBezTo>
                      <a:pt x="5388" y="205688"/>
                      <a:pt x="2746" y="206616"/>
                      <a:pt x="0" y="207025"/>
                    </a:cubicBezTo>
                    <a:lnTo>
                      <a:pt x="0" y="21457"/>
                    </a:lnTo>
                    <a:lnTo>
                      <a:pt x="35663" y="0"/>
                    </a:lnTo>
                    <a:lnTo>
                      <a:pt x="35663" y="185806"/>
                    </a:lnTo>
                    <a:close/>
                  </a:path>
                </a:pathLst>
              </a:custGeom>
              <a:solidFill>
                <a:srgbClr val="FFFFFF"/>
              </a:solidFill>
              <a:ln w="5944"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50030F92-F031-4382-8F11-97B5AD6BF10C}"/>
                  </a:ext>
                </a:extLst>
              </p:cNvPr>
              <p:cNvSpPr/>
              <p:nvPr/>
            </p:nvSpPr>
            <p:spPr>
              <a:xfrm>
                <a:off x="6345959" y="1778883"/>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592CCCA5-644B-4770-9B7D-113F844A3884}"/>
                  </a:ext>
                </a:extLst>
              </p:cNvPr>
              <p:cNvSpPr/>
              <p:nvPr/>
            </p:nvSpPr>
            <p:spPr>
              <a:xfrm>
                <a:off x="6345959" y="1903645"/>
                <a:ext cx="35663" cy="43152"/>
              </a:xfrm>
              <a:custGeom>
                <a:avLst/>
                <a:gdLst>
                  <a:gd name="connsiteX0" fmla="*/ 0 w 35663"/>
                  <a:gd name="connsiteY0" fmla="*/ 20744 h 43152"/>
                  <a:gd name="connsiteX1" fmla="*/ 0 w 35663"/>
                  <a:gd name="connsiteY1" fmla="*/ 43152 h 43152"/>
                  <a:gd name="connsiteX2" fmla="*/ 35663 w 35663"/>
                  <a:gd name="connsiteY2" fmla="*/ 22408 h 43152"/>
                  <a:gd name="connsiteX3" fmla="*/ 35663 w 35663"/>
                  <a:gd name="connsiteY3" fmla="*/ 0 h 43152"/>
                  <a:gd name="connsiteX4" fmla="*/ 0 w 35663"/>
                  <a:gd name="connsiteY4" fmla="*/ 20744 h 4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152">
                    <a:moveTo>
                      <a:pt x="0" y="20744"/>
                    </a:moveTo>
                    <a:lnTo>
                      <a:pt x="0" y="43152"/>
                    </a:lnTo>
                    <a:cubicBezTo>
                      <a:pt x="13322" y="39065"/>
                      <a:pt x="25524" y="31967"/>
                      <a:pt x="35663" y="22408"/>
                    </a:cubicBezTo>
                    <a:lnTo>
                      <a:pt x="35663" y="0"/>
                    </a:lnTo>
                    <a:cubicBezTo>
                      <a:pt x="25524" y="9559"/>
                      <a:pt x="13322" y="16657"/>
                      <a:pt x="0" y="20744"/>
                    </a:cubicBezTo>
                    <a:close/>
                  </a:path>
                </a:pathLst>
              </a:custGeom>
              <a:solidFill>
                <a:srgbClr val="FAFAFA"/>
              </a:solidFill>
              <a:ln w="5944"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0F6B5D8C-DEC9-4BAB-BEEC-EE7641149F53}"/>
                  </a:ext>
                </a:extLst>
              </p:cNvPr>
              <p:cNvSpPr/>
              <p:nvPr/>
            </p:nvSpPr>
            <p:spPr>
              <a:xfrm>
                <a:off x="6222980" y="1713832"/>
                <a:ext cx="130765" cy="70365"/>
              </a:xfrm>
              <a:custGeom>
                <a:avLst/>
                <a:gdLst>
                  <a:gd name="connsiteX0" fmla="*/ 130765 w 130765"/>
                  <a:gd name="connsiteY0" fmla="*/ 67548 h 70365"/>
                  <a:gd name="connsiteX1" fmla="*/ 128982 w 130765"/>
                  <a:gd name="connsiteY1" fmla="*/ 64457 h 70365"/>
                  <a:gd name="connsiteX2" fmla="*/ 121255 w 130765"/>
                  <a:gd name="connsiteY2" fmla="*/ 66894 h 70365"/>
                  <a:gd name="connsiteX3" fmla="*/ 120661 w 130765"/>
                  <a:gd name="connsiteY3" fmla="*/ 63803 h 70365"/>
                  <a:gd name="connsiteX4" fmla="*/ 117213 w 130765"/>
                  <a:gd name="connsiteY4" fmla="*/ 60653 h 70365"/>
                  <a:gd name="connsiteX5" fmla="*/ 111923 w 130765"/>
                  <a:gd name="connsiteY5" fmla="*/ 58869 h 70365"/>
                  <a:gd name="connsiteX6" fmla="*/ 111567 w 130765"/>
                  <a:gd name="connsiteY6" fmla="*/ 58869 h 70365"/>
                  <a:gd name="connsiteX7" fmla="*/ 108357 w 130765"/>
                  <a:gd name="connsiteY7" fmla="*/ 59464 h 70365"/>
                  <a:gd name="connsiteX8" fmla="*/ 13255 w 130765"/>
                  <a:gd name="connsiteY8" fmla="*/ 4542 h 70365"/>
                  <a:gd name="connsiteX9" fmla="*/ 9986 w 130765"/>
                  <a:gd name="connsiteY9" fmla="*/ 2700 h 70365"/>
                  <a:gd name="connsiteX10" fmla="*/ 5884 w 130765"/>
                  <a:gd name="connsiteY10" fmla="*/ 322 h 70365"/>
                  <a:gd name="connsiteX11" fmla="*/ 3626 w 130765"/>
                  <a:gd name="connsiteY11" fmla="*/ 322 h 70365"/>
                  <a:gd name="connsiteX12" fmla="*/ 0 w 130765"/>
                  <a:gd name="connsiteY12" fmla="*/ 2403 h 70365"/>
                  <a:gd name="connsiteX13" fmla="*/ 2259 w 130765"/>
                  <a:gd name="connsiteY13" fmla="*/ 2403 h 70365"/>
                  <a:gd name="connsiteX14" fmla="*/ 2259 w 130765"/>
                  <a:gd name="connsiteY14" fmla="*/ 2403 h 70365"/>
                  <a:gd name="connsiteX15" fmla="*/ 13195 w 130765"/>
                  <a:gd name="connsiteY15" fmla="*/ 8703 h 70365"/>
                  <a:gd name="connsiteX16" fmla="*/ 105147 w 130765"/>
                  <a:gd name="connsiteY16" fmla="*/ 61841 h 70365"/>
                  <a:gd name="connsiteX17" fmla="*/ 109130 w 130765"/>
                  <a:gd name="connsiteY17" fmla="*/ 63090 h 70365"/>
                  <a:gd name="connsiteX18" fmla="*/ 109962 w 130765"/>
                  <a:gd name="connsiteY18" fmla="*/ 62614 h 70365"/>
                  <a:gd name="connsiteX19" fmla="*/ 111864 w 130765"/>
                  <a:gd name="connsiteY19" fmla="*/ 62614 h 70365"/>
                  <a:gd name="connsiteX20" fmla="*/ 115311 w 130765"/>
                  <a:gd name="connsiteY20" fmla="*/ 63862 h 70365"/>
                  <a:gd name="connsiteX21" fmla="*/ 117273 w 130765"/>
                  <a:gd name="connsiteY21" fmla="*/ 67013 h 70365"/>
                  <a:gd name="connsiteX22" fmla="*/ 116441 w 130765"/>
                  <a:gd name="connsiteY22" fmla="*/ 67488 h 70365"/>
                  <a:gd name="connsiteX23" fmla="*/ 117451 w 130765"/>
                  <a:gd name="connsiteY23" fmla="*/ 69034 h 70365"/>
                  <a:gd name="connsiteX24" fmla="*/ 119234 w 130765"/>
                  <a:gd name="connsiteY24" fmla="*/ 70103 h 70365"/>
                  <a:gd name="connsiteX25" fmla="*/ 130765 w 130765"/>
                  <a:gd name="connsiteY25" fmla="*/ 67548 h 7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65">
                    <a:moveTo>
                      <a:pt x="130765" y="67548"/>
                    </a:moveTo>
                    <a:lnTo>
                      <a:pt x="128982" y="64457"/>
                    </a:lnTo>
                    <a:cubicBezTo>
                      <a:pt x="126647" y="65893"/>
                      <a:pt x="123992" y="66730"/>
                      <a:pt x="121255" y="66894"/>
                    </a:cubicBezTo>
                    <a:cubicBezTo>
                      <a:pt x="121434" y="65826"/>
                      <a:pt x="121223" y="64729"/>
                      <a:pt x="120661" y="63803"/>
                    </a:cubicBezTo>
                    <a:cubicBezTo>
                      <a:pt x="119775" y="62497"/>
                      <a:pt x="118594" y="61417"/>
                      <a:pt x="117213" y="60653"/>
                    </a:cubicBezTo>
                    <a:cubicBezTo>
                      <a:pt x="115584" y="59717"/>
                      <a:pt x="113787" y="59111"/>
                      <a:pt x="111923" y="58869"/>
                    </a:cubicBezTo>
                    <a:lnTo>
                      <a:pt x="111567" y="58869"/>
                    </a:lnTo>
                    <a:cubicBezTo>
                      <a:pt x="110461" y="58724"/>
                      <a:pt x="109338" y="58932"/>
                      <a:pt x="108357" y="59464"/>
                    </a:cubicBezTo>
                    <a:lnTo>
                      <a:pt x="13255" y="4542"/>
                    </a:lnTo>
                    <a:lnTo>
                      <a:pt x="9986" y="2700"/>
                    </a:lnTo>
                    <a:lnTo>
                      <a:pt x="5884" y="322"/>
                    </a:lnTo>
                    <a:cubicBezTo>
                      <a:pt x="5193" y="-107"/>
                      <a:pt x="4317" y="-107"/>
                      <a:pt x="3626" y="322"/>
                    </a:cubicBezTo>
                    <a:lnTo>
                      <a:pt x="0" y="2403"/>
                    </a:lnTo>
                    <a:cubicBezTo>
                      <a:pt x="687" y="1958"/>
                      <a:pt x="1571" y="1958"/>
                      <a:pt x="2259" y="2403"/>
                    </a:cubicBezTo>
                    <a:lnTo>
                      <a:pt x="2259" y="2403"/>
                    </a:lnTo>
                    <a:lnTo>
                      <a:pt x="13195" y="8703"/>
                    </a:lnTo>
                    <a:lnTo>
                      <a:pt x="105147" y="61841"/>
                    </a:lnTo>
                    <a:cubicBezTo>
                      <a:pt x="106871" y="62792"/>
                      <a:pt x="108654" y="63387"/>
                      <a:pt x="109130" y="63090"/>
                    </a:cubicBezTo>
                    <a:lnTo>
                      <a:pt x="109962" y="62614"/>
                    </a:lnTo>
                    <a:cubicBezTo>
                      <a:pt x="110581" y="62422"/>
                      <a:pt x="111244" y="62422"/>
                      <a:pt x="111864" y="62614"/>
                    </a:cubicBezTo>
                    <a:cubicBezTo>
                      <a:pt x="113077" y="62826"/>
                      <a:pt x="114244" y="63249"/>
                      <a:pt x="115311" y="63862"/>
                    </a:cubicBezTo>
                    <a:cubicBezTo>
                      <a:pt x="117392" y="65051"/>
                      <a:pt x="118224" y="66478"/>
                      <a:pt x="117273" y="67013"/>
                    </a:cubicBezTo>
                    <a:lnTo>
                      <a:pt x="116441" y="67488"/>
                    </a:lnTo>
                    <a:cubicBezTo>
                      <a:pt x="115965" y="67785"/>
                      <a:pt x="116441" y="68439"/>
                      <a:pt x="117451" y="69034"/>
                    </a:cubicBezTo>
                    <a:lnTo>
                      <a:pt x="119234" y="70103"/>
                    </a:lnTo>
                    <a:cubicBezTo>
                      <a:pt x="123266" y="70867"/>
                      <a:pt x="127434" y="69943"/>
                      <a:pt x="130765" y="67548"/>
                    </a:cubicBezTo>
                    <a:close/>
                  </a:path>
                </a:pathLst>
              </a:custGeom>
              <a:solidFill>
                <a:srgbClr val="407BFF"/>
              </a:solidFill>
              <a:ln w="5944"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8F1AA8B7-C469-4AB5-B376-CE9F9423F44A}"/>
                  </a:ext>
                </a:extLst>
              </p:cNvPr>
              <p:cNvSpPr/>
              <p:nvPr/>
            </p:nvSpPr>
            <p:spPr>
              <a:xfrm>
                <a:off x="6222980" y="1713832"/>
                <a:ext cx="130765" cy="70365"/>
              </a:xfrm>
              <a:custGeom>
                <a:avLst/>
                <a:gdLst>
                  <a:gd name="connsiteX0" fmla="*/ 130765 w 130765"/>
                  <a:gd name="connsiteY0" fmla="*/ 67548 h 70365"/>
                  <a:gd name="connsiteX1" fmla="*/ 128982 w 130765"/>
                  <a:gd name="connsiteY1" fmla="*/ 64457 h 70365"/>
                  <a:gd name="connsiteX2" fmla="*/ 121255 w 130765"/>
                  <a:gd name="connsiteY2" fmla="*/ 66894 h 70365"/>
                  <a:gd name="connsiteX3" fmla="*/ 120661 w 130765"/>
                  <a:gd name="connsiteY3" fmla="*/ 63803 h 70365"/>
                  <a:gd name="connsiteX4" fmla="*/ 117213 w 130765"/>
                  <a:gd name="connsiteY4" fmla="*/ 60653 h 70365"/>
                  <a:gd name="connsiteX5" fmla="*/ 111923 w 130765"/>
                  <a:gd name="connsiteY5" fmla="*/ 58869 h 70365"/>
                  <a:gd name="connsiteX6" fmla="*/ 111567 w 130765"/>
                  <a:gd name="connsiteY6" fmla="*/ 58869 h 70365"/>
                  <a:gd name="connsiteX7" fmla="*/ 108357 w 130765"/>
                  <a:gd name="connsiteY7" fmla="*/ 59464 h 70365"/>
                  <a:gd name="connsiteX8" fmla="*/ 13255 w 130765"/>
                  <a:gd name="connsiteY8" fmla="*/ 4542 h 70365"/>
                  <a:gd name="connsiteX9" fmla="*/ 9986 w 130765"/>
                  <a:gd name="connsiteY9" fmla="*/ 2700 h 70365"/>
                  <a:gd name="connsiteX10" fmla="*/ 5884 w 130765"/>
                  <a:gd name="connsiteY10" fmla="*/ 322 h 70365"/>
                  <a:gd name="connsiteX11" fmla="*/ 3626 w 130765"/>
                  <a:gd name="connsiteY11" fmla="*/ 322 h 70365"/>
                  <a:gd name="connsiteX12" fmla="*/ 0 w 130765"/>
                  <a:gd name="connsiteY12" fmla="*/ 2403 h 70365"/>
                  <a:gd name="connsiteX13" fmla="*/ 2259 w 130765"/>
                  <a:gd name="connsiteY13" fmla="*/ 2403 h 70365"/>
                  <a:gd name="connsiteX14" fmla="*/ 2259 w 130765"/>
                  <a:gd name="connsiteY14" fmla="*/ 2403 h 70365"/>
                  <a:gd name="connsiteX15" fmla="*/ 13195 w 130765"/>
                  <a:gd name="connsiteY15" fmla="*/ 8703 h 70365"/>
                  <a:gd name="connsiteX16" fmla="*/ 105147 w 130765"/>
                  <a:gd name="connsiteY16" fmla="*/ 61841 h 70365"/>
                  <a:gd name="connsiteX17" fmla="*/ 109130 w 130765"/>
                  <a:gd name="connsiteY17" fmla="*/ 63090 h 70365"/>
                  <a:gd name="connsiteX18" fmla="*/ 109962 w 130765"/>
                  <a:gd name="connsiteY18" fmla="*/ 62614 h 70365"/>
                  <a:gd name="connsiteX19" fmla="*/ 111864 w 130765"/>
                  <a:gd name="connsiteY19" fmla="*/ 62614 h 70365"/>
                  <a:gd name="connsiteX20" fmla="*/ 115311 w 130765"/>
                  <a:gd name="connsiteY20" fmla="*/ 63862 h 70365"/>
                  <a:gd name="connsiteX21" fmla="*/ 117273 w 130765"/>
                  <a:gd name="connsiteY21" fmla="*/ 67013 h 70365"/>
                  <a:gd name="connsiteX22" fmla="*/ 116441 w 130765"/>
                  <a:gd name="connsiteY22" fmla="*/ 67488 h 70365"/>
                  <a:gd name="connsiteX23" fmla="*/ 117451 w 130765"/>
                  <a:gd name="connsiteY23" fmla="*/ 69034 h 70365"/>
                  <a:gd name="connsiteX24" fmla="*/ 119234 w 130765"/>
                  <a:gd name="connsiteY24" fmla="*/ 70103 h 70365"/>
                  <a:gd name="connsiteX25" fmla="*/ 130765 w 130765"/>
                  <a:gd name="connsiteY25" fmla="*/ 67548 h 7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65">
                    <a:moveTo>
                      <a:pt x="130765" y="67548"/>
                    </a:moveTo>
                    <a:lnTo>
                      <a:pt x="128982" y="64457"/>
                    </a:lnTo>
                    <a:cubicBezTo>
                      <a:pt x="126647" y="65893"/>
                      <a:pt x="123992" y="66730"/>
                      <a:pt x="121255" y="66894"/>
                    </a:cubicBezTo>
                    <a:cubicBezTo>
                      <a:pt x="121434" y="65826"/>
                      <a:pt x="121223" y="64729"/>
                      <a:pt x="120661" y="63803"/>
                    </a:cubicBezTo>
                    <a:cubicBezTo>
                      <a:pt x="119775" y="62497"/>
                      <a:pt x="118594" y="61417"/>
                      <a:pt x="117213" y="60653"/>
                    </a:cubicBezTo>
                    <a:cubicBezTo>
                      <a:pt x="115584" y="59717"/>
                      <a:pt x="113787" y="59111"/>
                      <a:pt x="111923" y="58869"/>
                    </a:cubicBezTo>
                    <a:lnTo>
                      <a:pt x="111567" y="58869"/>
                    </a:lnTo>
                    <a:cubicBezTo>
                      <a:pt x="110461" y="58724"/>
                      <a:pt x="109338" y="58932"/>
                      <a:pt x="108357" y="59464"/>
                    </a:cubicBezTo>
                    <a:lnTo>
                      <a:pt x="13255" y="4542"/>
                    </a:lnTo>
                    <a:lnTo>
                      <a:pt x="9986" y="2700"/>
                    </a:lnTo>
                    <a:lnTo>
                      <a:pt x="5884" y="322"/>
                    </a:lnTo>
                    <a:cubicBezTo>
                      <a:pt x="5193" y="-107"/>
                      <a:pt x="4317" y="-107"/>
                      <a:pt x="3626" y="322"/>
                    </a:cubicBezTo>
                    <a:lnTo>
                      <a:pt x="0" y="2403"/>
                    </a:lnTo>
                    <a:cubicBezTo>
                      <a:pt x="687" y="1958"/>
                      <a:pt x="1571" y="1958"/>
                      <a:pt x="2259" y="2403"/>
                    </a:cubicBezTo>
                    <a:lnTo>
                      <a:pt x="2259" y="2403"/>
                    </a:lnTo>
                    <a:lnTo>
                      <a:pt x="13195" y="8703"/>
                    </a:lnTo>
                    <a:lnTo>
                      <a:pt x="105147" y="61841"/>
                    </a:lnTo>
                    <a:cubicBezTo>
                      <a:pt x="106871" y="62792"/>
                      <a:pt x="108654" y="63387"/>
                      <a:pt x="109130" y="63090"/>
                    </a:cubicBezTo>
                    <a:lnTo>
                      <a:pt x="109962" y="62614"/>
                    </a:lnTo>
                    <a:cubicBezTo>
                      <a:pt x="110581" y="62422"/>
                      <a:pt x="111244" y="62422"/>
                      <a:pt x="111864" y="62614"/>
                    </a:cubicBezTo>
                    <a:cubicBezTo>
                      <a:pt x="113077" y="62826"/>
                      <a:pt x="114244" y="63249"/>
                      <a:pt x="115311" y="63862"/>
                    </a:cubicBezTo>
                    <a:cubicBezTo>
                      <a:pt x="117392" y="65051"/>
                      <a:pt x="118224" y="66478"/>
                      <a:pt x="117273" y="67013"/>
                    </a:cubicBezTo>
                    <a:lnTo>
                      <a:pt x="116441" y="67488"/>
                    </a:lnTo>
                    <a:cubicBezTo>
                      <a:pt x="115965" y="67785"/>
                      <a:pt x="116441" y="68439"/>
                      <a:pt x="117451" y="69034"/>
                    </a:cubicBezTo>
                    <a:lnTo>
                      <a:pt x="119234" y="70103"/>
                    </a:lnTo>
                    <a:cubicBezTo>
                      <a:pt x="123266" y="70867"/>
                      <a:pt x="127434" y="69943"/>
                      <a:pt x="130765" y="67548"/>
                    </a:cubicBezTo>
                    <a:close/>
                  </a:path>
                </a:pathLst>
              </a:custGeom>
              <a:solidFill>
                <a:srgbClr val="FFFFFF">
                  <a:alpha val="60000"/>
                </a:srgbClr>
              </a:solidFill>
              <a:ln w="5944"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9FEE05D0-E1AC-4785-BAF0-21EC8510F5EA}"/>
                  </a:ext>
                </a:extLst>
              </p:cNvPr>
              <p:cNvSpPr/>
              <p:nvPr/>
            </p:nvSpPr>
            <p:spPr>
              <a:xfrm>
                <a:off x="6257871" y="1693698"/>
                <a:ext cx="124058" cy="87205"/>
              </a:xfrm>
              <a:custGeom>
                <a:avLst/>
                <a:gdLst>
                  <a:gd name="connsiteX0" fmla="*/ 94092 w 124058"/>
                  <a:gd name="connsiteY0" fmla="*/ 84591 h 87205"/>
                  <a:gd name="connsiteX1" fmla="*/ 117035 w 124058"/>
                  <a:gd name="connsiteY1" fmla="*/ 71217 h 87205"/>
                  <a:gd name="connsiteX2" fmla="*/ 117986 w 124058"/>
                  <a:gd name="connsiteY2" fmla="*/ 70682 h 87205"/>
                  <a:gd name="connsiteX3" fmla="*/ 118759 w 124058"/>
                  <a:gd name="connsiteY3" fmla="*/ 70147 h 87205"/>
                  <a:gd name="connsiteX4" fmla="*/ 118759 w 124058"/>
                  <a:gd name="connsiteY4" fmla="*/ 70147 h 87205"/>
                  <a:gd name="connsiteX5" fmla="*/ 110200 w 124058"/>
                  <a:gd name="connsiteY5" fmla="*/ 68780 h 87205"/>
                  <a:gd name="connsiteX6" fmla="*/ 106812 w 124058"/>
                  <a:gd name="connsiteY6" fmla="*/ 65689 h 87205"/>
                  <a:gd name="connsiteX7" fmla="*/ 106217 w 124058"/>
                  <a:gd name="connsiteY7" fmla="*/ 62301 h 87205"/>
                  <a:gd name="connsiteX8" fmla="*/ 105861 w 124058"/>
                  <a:gd name="connsiteY8" fmla="*/ 62301 h 87205"/>
                  <a:gd name="connsiteX9" fmla="*/ 105266 w 124058"/>
                  <a:gd name="connsiteY9" fmla="*/ 61944 h 87205"/>
                  <a:gd name="connsiteX10" fmla="*/ 13255 w 124058"/>
                  <a:gd name="connsiteY10" fmla="*/ 8806 h 87205"/>
                  <a:gd name="connsiteX11" fmla="*/ 7965 w 124058"/>
                  <a:gd name="connsiteY11" fmla="*/ 5775 h 87205"/>
                  <a:gd name="connsiteX12" fmla="*/ 6479 w 124058"/>
                  <a:gd name="connsiteY12" fmla="*/ 4883 h 87205"/>
                  <a:gd name="connsiteX13" fmla="*/ 2021 w 124058"/>
                  <a:gd name="connsiteY13" fmla="*/ 2327 h 87205"/>
                  <a:gd name="connsiteX14" fmla="*/ 0 w 124058"/>
                  <a:gd name="connsiteY14" fmla="*/ 2327 h 87205"/>
                  <a:gd name="connsiteX15" fmla="*/ 1010 w 124058"/>
                  <a:gd name="connsiteY15" fmla="*/ 1792 h 87205"/>
                  <a:gd name="connsiteX16" fmla="*/ 3685 w 124058"/>
                  <a:gd name="connsiteY16" fmla="*/ 247 h 87205"/>
                  <a:gd name="connsiteX17" fmla="*/ 5528 w 124058"/>
                  <a:gd name="connsiteY17" fmla="*/ 247 h 87205"/>
                  <a:gd name="connsiteX18" fmla="*/ 5528 w 124058"/>
                  <a:gd name="connsiteY18" fmla="*/ 247 h 87205"/>
                  <a:gd name="connsiteX19" fmla="*/ 7192 w 124058"/>
                  <a:gd name="connsiteY19" fmla="*/ 1198 h 87205"/>
                  <a:gd name="connsiteX20" fmla="*/ 8203 w 124058"/>
                  <a:gd name="connsiteY20" fmla="*/ 1792 h 87205"/>
                  <a:gd name="connsiteX21" fmla="*/ 9986 w 124058"/>
                  <a:gd name="connsiteY21" fmla="*/ 2803 h 87205"/>
                  <a:gd name="connsiteX22" fmla="*/ 11056 w 124058"/>
                  <a:gd name="connsiteY22" fmla="*/ 3397 h 87205"/>
                  <a:gd name="connsiteX23" fmla="*/ 11828 w 124058"/>
                  <a:gd name="connsiteY23" fmla="*/ 3873 h 87205"/>
                  <a:gd name="connsiteX24" fmla="*/ 13195 w 124058"/>
                  <a:gd name="connsiteY24" fmla="*/ 4645 h 87205"/>
                  <a:gd name="connsiteX25" fmla="*/ 86246 w 124058"/>
                  <a:gd name="connsiteY25" fmla="*/ 46847 h 87205"/>
                  <a:gd name="connsiteX26" fmla="*/ 109843 w 124058"/>
                  <a:gd name="connsiteY26" fmla="*/ 60161 h 87205"/>
                  <a:gd name="connsiteX27" fmla="*/ 112042 w 124058"/>
                  <a:gd name="connsiteY27" fmla="*/ 62479 h 87205"/>
                  <a:gd name="connsiteX28" fmla="*/ 112042 w 124058"/>
                  <a:gd name="connsiteY28" fmla="*/ 62479 h 87205"/>
                  <a:gd name="connsiteX29" fmla="*/ 111210 w 124058"/>
                  <a:gd name="connsiteY29" fmla="*/ 62955 h 87205"/>
                  <a:gd name="connsiteX30" fmla="*/ 113053 w 124058"/>
                  <a:gd name="connsiteY30" fmla="*/ 66165 h 87205"/>
                  <a:gd name="connsiteX31" fmla="*/ 117689 w 124058"/>
                  <a:gd name="connsiteY31" fmla="*/ 66818 h 87205"/>
                  <a:gd name="connsiteX32" fmla="*/ 118699 w 124058"/>
                  <a:gd name="connsiteY32" fmla="*/ 66224 h 87205"/>
                  <a:gd name="connsiteX33" fmla="*/ 120126 w 124058"/>
                  <a:gd name="connsiteY33" fmla="*/ 66224 h 87205"/>
                  <a:gd name="connsiteX34" fmla="*/ 120661 w 124058"/>
                  <a:gd name="connsiteY34" fmla="*/ 66581 h 87205"/>
                  <a:gd name="connsiteX35" fmla="*/ 121790 w 124058"/>
                  <a:gd name="connsiteY35" fmla="*/ 67234 h 87205"/>
                  <a:gd name="connsiteX36" fmla="*/ 123276 w 124058"/>
                  <a:gd name="connsiteY36" fmla="*/ 68067 h 87205"/>
                  <a:gd name="connsiteX37" fmla="*/ 123989 w 124058"/>
                  <a:gd name="connsiteY37" fmla="*/ 69731 h 87205"/>
                  <a:gd name="connsiteX38" fmla="*/ 123989 w 124058"/>
                  <a:gd name="connsiteY38" fmla="*/ 69731 h 87205"/>
                  <a:gd name="connsiteX39" fmla="*/ 123989 w 124058"/>
                  <a:gd name="connsiteY39" fmla="*/ 70206 h 87205"/>
                  <a:gd name="connsiteX40" fmla="*/ 123989 w 124058"/>
                  <a:gd name="connsiteY40" fmla="*/ 70206 h 87205"/>
                  <a:gd name="connsiteX41" fmla="*/ 123989 w 124058"/>
                  <a:gd name="connsiteY41" fmla="*/ 70206 h 87205"/>
                  <a:gd name="connsiteX42" fmla="*/ 123395 w 124058"/>
                  <a:gd name="connsiteY42" fmla="*/ 71039 h 87205"/>
                  <a:gd name="connsiteX43" fmla="*/ 122682 w 124058"/>
                  <a:gd name="connsiteY43" fmla="*/ 71811 h 87205"/>
                  <a:gd name="connsiteX44" fmla="*/ 121731 w 124058"/>
                  <a:gd name="connsiteY44" fmla="*/ 72643 h 87205"/>
                  <a:gd name="connsiteX45" fmla="*/ 121136 w 124058"/>
                  <a:gd name="connsiteY45" fmla="*/ 73119 h 87205"/>
                  <a:gd name="connsiteX46" fmla="*/ 120661 w 124058"/>
                  <a:gd name="connsiteY46" fmla="*/ 73119 h 87205"/>
                  <a:gd name="connsiteX47" fmla="*/ 119472 w 124058"/>
                  <a:gd name="connsiteY47" fmla="*/ 73892 h 87205"/>
                  <a:gd name="connsiteX48" fmla="*/ 96350 w 124058"/>
                  <a:gd name="connsiteY48" fmla="*/ 87206 h 8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4058" h="87205">
                    <a:moveTo>
                      <a:pt x="94092" y="84591"/>
                    </a:moveTo>
                    <a:lnTo>
                      <a:pt x="117035" y="71217"/>
                    </a:lnTo>
                    <a:lnTo>
                      <a:pt x="117986" y="70682"/>
                    </a:lnTo>
                    <a:lnTo>
                      <a:pt x="118759" y="70147"/>
                    </a:lnTo>
                    <a:lnTo>
                      <a:pt x="118759" y="70147"/>
                    </a:lnTo>
                    <a:cubicBezTo>
                      <a:pt x="115844" y="70983"/>
                      <a:pt x="112709" y="70482"/>
                      <a:pt x="110200" y="68780"/>
                    </a:cubicBezTo>
                    <a:cubicBezTo>
                      <a:pt x="108803" y="68087"/>
                      <a:pt x="107629" y="67016"/>
                      <a:pt x="106812" y="65689"/>
                    </a:cubicBezTo>
                    <a:cubicBezTo>
                      <a:pt x="106192" y="64675"/>
                      <a:pt x="105980" y="63465"/>
                      <a:pt x="106217" y="62301"/>
                    </a:cubicBezTo>
                    <a:lnTo>
                      <a:pt x="105861" y="62301"/>
                    </a:lnTo>
                    <a:lnTo>
                      <a:pt x="105266" y="61944"/>
                    </a:lnTo>
                    <a:lnTo>
                      <a:pt x="13255" y="8806"/>
                    </a:lnTo>
                    <a:lnTo>
                      <a:pt x="7965" y="5775"/>
                    </a:lnTo>
                    <a:lnTo>
                      <a:pt x="6479" y="4883"/>
                    </a:lnTo>
                    <a:lnTo>
                      <a:pt x="2021" y="2327"/>
                    </a:lnTo>
                    <a:cubicBezTo>
                      <a:pt x="1387" y="1999"/>
                      <a:pt x="634" y="1999"/>
                      <a:pt x="0" y="2327"/>
                    </a:cubicBezTo>
                    <a:lnTo>
                      <a:pt x="1010" y="1792"/>
                    </a:lnTo>
                    <a:lnTo>
                      <a:pt x="3685" y="247"/>
                    </a:lnTo>
                    <a:cubicBezTo>
                      <a:pt x="4255" y="-82"/>
                      <a:pt x="4958" y="-82"/>
                      <a:pt x="5528" y="247"/>
                    </a:cubicBezTo>
                    <a:lnTo>
                      <a:pt x="5528" y="247"/>
                    </a:lnTo>
                    <a:lnTo>
                      <a:pt x="7192" y="1198"/>
                    </a:lnTo>
                    <a:lnTo>
                      <a:pt x="8203" y="1792"/>
                    </a:lnTo>
                    <a:lnTo>
                      <a:pt x="9986" y="2803"/>
                    </a:lnTo>
                    <a:lnTo>
                      <a:pt x="11056" y="3397"/>
                    </a:lnTo>
                    <a:lnTo>
                      <a:pt x="11828" y="3873"/>
                    </a:lnTo>
                    <a:lnTo>
                      <a:pt x="13195" y="4645"/>
                    </a:lnTo>
                    <a:lnTo>
                      <a:pt x="86246" y="46847"/>
                    </a:lnTo>
                    <a:lnTo>
                      <a:pt x="109843" y="60161"/>
                    </a:lnTo>
                    <a:cubicBezTo>
                      <a:pt x="111507" y="61112"/>
                      <a:pt x="112458" y="62123"/>
                      <a:pt x="112042" y="62479"/>
                    </a:cubicBezTo>
                    <a:lnTo>
                      <a:pt x="112042" y="62479"/>
                    </a:lnTo>
                    <a:lnTo>
                      <a:pt x="111210" y="62955"/>
                    </a:lnTo>
                    <a:cubicBezTo>
                      <a:pt x="110200" y="63549"/>
                      <a:pt x="111210" y="64976"/>
                      <a:pt x="113053" y="66165"/>
                    </a:cubicBezTo>
                    <a:cubicBezTo>
                      <a:pt x="114390" y="67149"/>
                      <a:pt x="116132" y="67394"/>
                      <a:pt x="117689" y="66818"/>
                    </a:cubicBezTo>
                    <a:lnTo>
                      <a:pt x="118699" y="66224"/>
                    </a:lnTo>
                    <a:cubicBezTo>
                      <a:pt x="119151" y="66010"/>
                      <a:pt x="119674" y="66010"/>
                      <a:pt x="120126" y="66224"/>
                    </a:cubicBezTo>
                    <a:lnTo>
                      <a:pt x="120661" y="66581"/>
                    </a:lnTo>
                    <a:lnTo>
                      <a:pt x="121790" y="67234"/>
                    </a:lnTo>
                    <a:lnTo>
                      <a:pt x="123276" y="68067"/>
                    </a:lnTo>
                    <a:cubicBezTo>
                      <a:pt x="123900" y="68362"/>
                      <a:pt x="124206" y="69076"/>
                      <a:pt x="123989" y="69731"/>
                    </a:cubicBezTo>
                    <a:cubicBezTo>
                      <a:pt x="123989" y="69731"/>
                      <a:pt x="123989" y="69731"/>
                      <a:pt x="123989" y="69731"/>
                    </a:cubicBezTo>
                    <a:lnTo>
                      <a:pt x="123989" y="70206"/>
                    </a:lnTo>
                    <a:lnTo>
                      <a:pt x="123989" y="70206"/>
                    </a:lnTo>
                    <a:lnTo>
                      <a:pt x="123989" y="70206"/>
                    </a:lnTo>
                    <a:cubicBezTo>
                      <a:pt x="123826" y="70507"/>
                      <a:pt x="123626" y="70786"/>
                      <a:pt x="123395" y="71039"/>
                    </a:cubicBezTo>
                    <a:lnTo>
                      <a:pt x="122682" y="71811"/>
                    </a:lnTo>
                    <a:lnTo>
                      <a:pt x="121731" y="72643"/>
                    </a:lnTo>
                    <a:lnTo>
                      <a:pt x="121136" y="73119"/>
                    </a:lnTo>
                    <a:lnTo>
                      <a:pt x="120661" y="73119"/>
                    </a:lnTo>
                    <a:cubicBezTo>
                      <a:pt x="120288" y="73411"/>
                      <a:pt x="119890" y="73669"/>
                      <a:pt x="119472" y="73892"/>
                    </a:cubicBezTo>
                    <a:lnTo>
                      <a:pt x="96350" y="87206"/>
                    </a:lnTo>
                    <a:close/>
                  </a:path>
                </a:pathLst>
              </a:custGeom>
              <a:solidFill>
                <a:srgbClr val="407BFF"/>
              </a:solidFill>
              <a:ln w="5944"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980F30FB-9AB9-4572-9E5A-719E31417185}"/>
                  </a:ext>
                </a:extLst>
              </p:cNvPr>
              <p:cNvSpPr/>
              <p:nvPr/>
            </p:nvSpPr>
            <p:spPr>
              <a:xfrm>
                <a:off x="6257871" y="1693698"/>
                <a:ext cx="124058" cy="87205"/>
              </a:xfrm>
              <a:custGeom>
                <a:avLst/>
                <a:gdLst>
                  <a:gd name="connsiteX0" fmla="*/ 94092 w 124058"/>
                  <a:gd name="connsiteY0" fmla="*/ 84591 h 87205"/>
                  <a:gd name="connsiteX1" fmla="*/ 117035 w 124058"/>
                  <a:gd name="connsiteY1" fmla="*/ 71217 h 87205"/>
                  <a:gd name="connsiteX2" fmla="*/ 117986 w 124058"/>
                  <a:gd name="connsiteY2" fmla="*/ 70682 h 87205"/>
                  <a:gd name="connsiteX3" fmla="*/ 118759 w 124058"/>
                  <a:gd name="connsiteY3" fmla="*/ 70147 h 87205"/>
                  <a:gd name="connsiteX4" fmla="*/ 118759 w 124058"/>
                  <a:gd name="connsiteY4" fmla="*/ 70147 h 87205"/>
                  <a:gd name="connsiteX5" fmla="*/ 110200 w 124058"/>
                  <a:gd name="connsiteY5" fmla="*/ 68780 h 87205"/>
                  <a:gd name="connsiteX6" fmla="*/ 106812 w 124058"/>
                  <a:gd name="connsiteY6" fmla="*/ 65689 h 87205"/>
                  <a:gd name="connsiteX7" fmla="*/ 106217 w 124058"/>
                  <a:gd name="connsiteY7" fmla="*/ 62301 h 87205"/>
                  <a:gd name="connsiteX8" fmla="*/ 105861 w 124058"/>
                  <a:gd name="connsiteY8" fmla="*/ 62301 h 87205"/>
                  <a:gd name="connsiteX9" fmla="*/ 105266 w 124058"/>
                  <a:gd name="connsiteY9" fmla="*/ 61944 h 87205"/>
                  <a:gd name="connsiteX10" fmla="*/ 13255 w 124058"/>
                  <a:gd name="connsiteY10" fmla="*/ 8806 h 87205"/>
                  <a:gd name="connsiteX11" fmla="*/ 7965 w 124058"/>
                  <a:gd name="connsiteY11" fmla="*/ 5775 h 87205"/>
                  <a:gd name="connsiteX12" fmla="*/ 6479 w 124058"/>
                  <a:gd name="connsiteY12" fmla="*/ 4883 h 87205"/>
                  <a:gd name="connsiteX13" fmla="*/ 2021 w 124058"/>
                  <a:gd name="connsiteY13" fmla="*/ 2327 h 87205"/>
                  <a:gd name="connsiteX14" fmla="*/ 0 w 124058"/>
                  <a:gd name="connsiteY14" fmla="*/ 2327 h 87205"/>
                  <a:gd name="connsiteX15" fmla="*/ 1010 w 124058"/>
                  <a:gd name="connsiteY15" fmla="*/ 1792 h 87205"/>
                  <a:gd name="connsiteX16" fmla="*/ 3685 w 124058"/>
                  <a:gd name="connsiteY16" fmla="*/ 247 h 87205"/>
                  <a:gd name="connsiteX17" fmla="*/ 5528 w 124058"/>
                  <a:gd name="connsiteY17" fmla="*/ 247 h 87205"/>
                  <a:gd name="connsiteX18" fmla="*/ 5528 w 124058"/>
                  <a:gd name="connsiteY18" fmla="*/ 247 h 87205"/>
                  <a:gd name="connsiteX19" fmla="*/ 7192 w 124058"/>
                  <a:gd name="connsiteY19" fmla="*/ 1198 h 87205"/>
                  <a:gd name="connsiteX20" fmla="*/ 8203 w 124058"/>
                  <a:gd name="connsiteY20" fmla="*/ 1792 h 87205"/>
                  <a:gd name="connsiteX21" fmla="*/ 9986 w 124058"/>
                  <a:gd name="connsiteY21" fmla="*/ 2803 h 87205"/>
                  <a:gd name="connsiteX22" fmla="*/ 11056 w 124058"/>
                  <a:gd name="connsiteY22" fmla="*/ 3397 h 87205"/>
                  <a:gd name="connsiteX23" fmla="*/ 11828 w 124058"/>
                  <a:gd name="connsiteY23" fmla="*/ 3873 h 87205"/>
                  <a:gd name="connsiteX24" fmla="*/ 13195 w 124058"/>
                  <a:gd name="connsiteY24" fmla="*/ 4645 h 87205"/>
                  <a:gd name="connsiteX25" fmla="*/ 86246 w 124058"/>
                  <a:gd name="connsiteY25" fmla="*/ 46847 h 87205"/>
                  <a:gd name="connsiteX26" fmla="*/ 109843 w 124058"/>
                  <a:gd name="connsiteY26" fmla="*/ 60161 h 87205"/>
                  <a:gd name="connsiteX27" fmla="*/ 112042 w 124058"/>
                  <a:gd name="connsiteY27" fmla="*/ 62479 h 87205"/>
                  <a:gd name="connsiteX28" fmla="*/ 112042 w 124058"/>
                  <a:gd name="connsiteY28" fmla="*/ 62479 h 87205"/>
                  <a:gd name="connsiteX29" fmla="*/ 111210 w 124058"/>
                  <a:gd name="connsiteY29" fmla="*/ 62955 h 87205"/>
                  <a:gd name="connsiteX30" fmla="*/ 113053 w 124058"/>
                  <a:gd name="connsiteY30" fmla="*/ 66165 h 87205"/>
                  <a:gd name="connsiteX31" fmla="*/ 117689 w 124058"/>
                  <a:gd name="connsiteY31" fmla="*/ 66818 h 87205"/>
                  <a:gd name="connsiteX32" fmla="*/ 118699 w 124058"/>
                  <a:gd name="connsiteY32" fmla="*/ 66224 h 87205"/>
                  <a:gd name="connsiteX33" fmla="*/ 120126 w 124058"/>
                  <a:gd name="connsiteY33" fmla="*/ 66224 h 87205"/>
                  <a:gd name="connsiteX34" fmla="*/ 120661 w 124058"/>
                  <a:gd name="connsiteY34" fmla="*/ 66581 h 87205"/>
                  <a:gd name="connsiteX35" fmla="*/ 121790 w 124058"/>
                  <a:gd name="connsiteY35" fmla="*/ 67234 h 87205"/>
                  <a:gd name="connsiteX36" fmla="*/ 123276 w 124058"/>
                  <a:gd name="connsiteY36" fmla="*/ 68067 h 87205"/>
                  <a:gd name="connsiteX37" fmla="*/ 123989 w 124058"/>
                  <a:gd name="connsiteY37" fmla="*/ 69731 h 87205"/>
                  <a:gd name="connsiteX38" fmla="*/ 123989 w 124058"/>
                  <a:gd name="connsiteY38" fmla="*/ 69731 h 87205"/>
                  <a:gd name="connsiteX39" fmla="*/ 123989 w 124058"/>
                  <a:gd name="connsiteY39" fmla="*/ 70206 h 87205"/>
                  <a:gd name="connsiteX40" fmla="*/ 123989 w 124058"/>
                  <a:gd name="connsiteY40" fmla="*/ 70206 h 87205"/>
                  <a:gd name="connsiteX41" fmla="*/ 123989 w 124058"/>
                  <a:gd name="connsiteY41" fmla="*/ 70206 h 87205"/>
                  <a:gd name="connsiteX42" fmla="*/ 123395 w 124058"/>
                  <a:gd name="connsiteY42" fmla="*/ 71039 h 87205"/>
                  <a:gd name="connsiteX43" fmla="*/ 122682 w 124058"/>
                  <a:gd name="connsiteY43" fmla="*/ 71811 h 87205"/>
                  <a:gd name="connsiteX44" fmla="*/ 121731 w 124058"/>
                  <a:gd name="connsiteY44" fmla="*/ 72643 h 87205"/>
                  <a:gd name="connsiteX45" fmla="*/ 121136 w 124058"/>
                  <a:gd name="connsiteY45" fmla="*/ 73119 h 87205"/>
                  <a:gd name="connsiteX46" fmla="*/ 120661 w 124058"/>
                  <a:gd name="connsiteY46" fmla="*/ 73119 h 87205"/>
                  <a:gd name="connsiteX47" fmla="*/ 119472 w 124058"/>
                  <a:gd name="connsiteY47" fmla="*/ 73892 h 87205"/>
                  <a:gd name="connsiteX48" fmla="*/ 96350 w 124058"/>
                  <a:gd name="connsiteY48" fmla="*/ 87206 h 8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4058" h="87205">
                    <a:moveTo>
                      <a:pt x="94092" y="84591"/>
                    </a:moveTo>
                    <a:lnTo>
                      <a:pt x="117035" y="71217"/>
                    </a:lnTo>
                    <a:lnTo>
                      <a:pt x="117986" y="70682"/>
                    </a:lnTo>
                    <a:lnTo>
                      <a:pt x="118759" y="70147"/>
                    </a:lnTo>
                    <a:lnTo>
                      <a:pt x="118759" y="70147"/>
                    </a:lnTo>
                    <a:cubicBezTo>
                      <a:pt x="115844" y="70983"/>
                      <a:pt x="112709" y="70482"/>
                      <a:pt x="110200" y="68780"/>
                    </a:cubicBezTo>
                    <a:cubicBezTo>
                      <a:pt x="108803" y="68087"/>
                      <a:pt x="107629" y="67016"/>
                      <a:pt x="106812" y="65689"/>
                    </a:cubicBezTo>
                    <a:cubicBezTo>
                      <a:pt x="106192" y="64675"/>
                      <a:pt x="105980" y="63465"/>
                      <a:pt x="106217" y="62301"/>
                    </a:cubicBezTo>
                    <a:lnTo>
                      <a:pt x="105861" y="62301"/>
                    </a:lnTo>
                    <a:lnTo>
                      <a:pt x="105266" y="61944"/>
                    </a:lnTo>
                    <a:lnTo>
                      <a:pt x="13255" y="8806"/>
                    </a:lnTo>
                    <a:lnTo>
                      <a:pt x="7965" y="5775"/>
                    </a:lnTo>
                    <a:lnTo>
                      <a:pt x="6479" y="4883"/>
                    </a:lnTo>
                    <a:lnTo>
                      <a:pt x="2021" y="2327"/>
                    </a:lnTo>
                    <a:cubicBezTo>
                      <a:pt x="1387" y="1999"/>
                      <a:pt x="634" y="1999"/>
                      <a:pt x="0" y="2327"/>
                    </a:cubicBezTo>
                    <a:lnTo>
                      <a:pt x="1010" y="1792"/>
                    </a:lnTo>
                    <a:lnTo>
                      <a:pt x="3685" y="247"/>
                    </a:lnTo>
                    <a:cubicBezTo>
                      <a:pt x="4255" y="-82"/>
                      <a:pt x="4958" y="-82"/>
                      <a:pt x="5528" y="247"/>
                    </a:cubicBezTo>
                    <a:lnTo>
                      <a:pt x="5528" y="247"/>
                    </a:lnTo>
                    <a:lnTo>
                      <a:pt x="7192" y="1198"/>
                    </a:lnTo>
                    <a:lnTo>
                      <a:pt x="8203" y="1792"/>
                    </a:lnTo>
                    <a:lnTo>
                      <a:pt x="9986" y="2803"/>
                    </a:lnTo>
                    <a:lnTo>
                      <a:pt x="11056" y="3397"/>
                    </a:lnTo>
                    <a:lnTo>
                      <a:pt x="11828" y="3873"/>
                    </a:lnTo>
                    <a:lnTo>
                      <a:pt x="13195" y="4645"/>
                    </a:lnTo>
                    <a:lnTo>
                      <a:pt x="86246" y="46847"/>
                    </a:lnTo>
                    <a:lnTo>
                      <a:pt x="109843" y="60161"/>
                    </a:lnTo>
                    <a:cubicBezTo>
                      <a:pt x="111507" y="61112"/>
                      <a:pt x="112458" y="62123"/>
                      <a:pt x="112042" y="62479"/>
                    </a:cubicBezTo>
                    <a:lnTo>
                      <a:pt x="112042" y="62479"/>
                    </a:lnTo>
                    <a:lnTo>
                      <a:pt x="111210" y="62955"/>
                    </a:lnTo>
                    <a:cubicBezTo>
                      <a:pt x="110200" y="63549"/>
                      <a:pt x="111210" y="64976"/>
                      <a:pt x="113053" y="66165"/>
                    </a:cubicBezTo>
                    <a:cubicBezTo>
                      <a:pt x="114390" y="67149"/>
                      <a:pt x="116132" y="67394"/>
                      <a:pt x="117689" y="66818"/>
                    </a:cubicBezTo>
                    <a:lnTo>
                      <a:pt x="118699" y="66224"/>
                    </a:lnTo>
                    <a:cubicBezTo>
                      <a:pt x="119151" y="66010"/>
                      <a:pt x="119674" y="66010"/>
                      <a:pt x="120126" y="66224"/>
                    </a:cubicBezTo>
                    <a:lnTo>
                      <a:pt x="120661" y="66581"/>
                    </a:lnTo>
                    <a:lnTo>
                      <a:pt x="121790" y="67234"/>
                    </a:lnTo>
                    <a:lnTo>
                      <a:pt x="123276" y="68067"/>
                    </a:lnTo>
                    <a:cubicBezTo>
                      <a:pt x="123900" y="68362"/>
                      <a:pt x="124206" y="69076"/>
                      <a:pt x="123989" y="69731"/>
                    </a:cubicBezTo>
                    <a:cubicBezTo>
                      <a:pt x="123989" y="69731"/>
                      <a:pt x="123989" y="69731"/>
                      <a:pt x="123989" y="69731"/>
                    </a:cubicBezTo>
                    <a:lnTo>
                      <a:pt x="123989" y="70206"/>
                    </a:lnTo>
                    <a:lnTo>
                      <a:pt x="123989" y="70206"/>
                    </a:lnTo>
                    <a:lnTo>
                      <a:pt x="123989" y="70206"/>
                    </a:lnTo>
                    <a:cubicBezTo>
                      <a:pt x="123826" y="70507"/>
                      <a:pt x="123626" y="70786"/>
                      <a:pt x="123395" y="71039"/>
                    </a:cubicBezTo>
                    <a:lnTo>
                      <a:pt x="122682" y="71811"/>
                    </a:lnTo>
                    <a:lnTo>
                      <a:pt x="121731" y="72643"/>
                    </a:lnTo>
                    <a:lnTo>
                      <a:pt x="121136" y="73119"/>
                    </a:lnTo>
                    <a:lnTo>
                      <a:pt x="120661" y="73119"/>
                    </a:lnTo>
                    <a:cubicBezTo>
                      <a:pt x="120288" y="73411"/>
                      <a:pt x="119890" y="73669"/>
                      <a:pt x="119472" y="73892"/>
                    </a:cubicBezTo>
                    <a:lnTo>
                      <a:pt x="96350" y="87206"/>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810" name="Graphic 6">
              <a:extLst>
                <a:ext uri="{FF2B5EF4-FFF2-40B4-BE49-F238E27FC236}">
                  <a16:creationId xmlns:a16="http://schemas.microsoft.com/office/drawing/2014/main" id="{DC781D3F-F989-4437-8F3F-AF30C16F4962}"/>
                </a:ext>
              </a:extLst>
            </p:cNvPr>
            <p:cNvGrpSpPr/>
            <p:nvPr/>
          </p:nvGrpSpPr>
          <p:grpSpPr>
            <a:xfrm>
              <a:off x="6161877" y="1758971"/>
              <a:ext cx="164348" cy="262476"/>
              <a:chOff x="6161877" y="1758971"/>
              <a:chExt cx="164348" cy="262476"/>
            </a:xfrm>
          </p:grpSpPr>
          <p:grpSp>
            <p:nvGrpSpPr>
              <p:cNvPr id="811" name="Graphic 6">
                <a:extLst>
                  <a:ext uri="{FF2B5EF4-FFF2-40B4-BE49-F238E27FC236}">
                    <a16:creationId xmlns:a16="http://schemas.microsoft.com/office/drawing/2014/main" id="{D1D9A097-4E1A-4A7B-9C8E-61542FC433A9}"/>
                  </a:ext>
                </a:extLst>
              </p:cNvPr>
              <p:cNvGrpSpPr/>
              <p:nvPr/>
            </p:nvGrpSpPr>
            <p:grpSpPr>
              <a:xfrm>
                <a:off x="6208893" y="1758971"/>
                <a:ext cx="117332" cy="234847"/>
                <a:chOff x="6208893" y="1758971"/>
                <a:chExt cx="117332" cy="234847"/>
              </a:xfrm>
            </p:grpSpPr>
            <p:sp>
              <p:nvSpPr>
                <p:cNvPr id="812" name="Freeform: Shape 811">
                  <a:extLst>
                    <a:ext uri="{FF2B5EF4-FFF2-40B4-BE49-F238E27FC236}">
                      <a16:creationId xmlns:a16="http://schemas.microsoft.com/office/drawing/2014/main" id="{A819689F-A8E4-4464-901E-1FA7BD9012F2}"/>
                    </a:ext>
                  </a:extLst>
                </p:cNvPr>
                <p:cNvSpPr/>
                <p:nvPr/>
              </p:nvSpPr>
              <p:spPr>
                <a:xfrm>
                  <a:off x="6235760" y="1761051"/>
                  <a:ext cx="87553" cy="218021"/>
                </a:xfrm>
                <a:custGeom>
                  <a:avLst/>
                  <a:gdLst>
                    <a:gd name="connsiteX0" fmla="*/ 0 w 87553"/>
                    <a:gd name="connsiteY0" fmla="*/ 0 h 218021"/>
                    <a:gd name="connsiteX1" fmla="*/ 87137 w 87553"/>
                    <a:gd name="connsiteY1" fmla="*/ 50939 h 218021"/>
                    <a:gd name="connsiteX2" fmla="*/ 87553 w 87553"/>
                    <a:gd name="connsiteY2" fmla="*/ 218022 h 218021"/>
                    <a:gd name="connsiteX3" fmla="*/ 416 w 87553"/>
                    <a:gd name="connsiteY3" fmla="*/ 167083 h 218021"/>
                    <a:gd name="connsiteX4" fmla="*/ 0 w 87553"/>
                    <a:gd name="connsiteY4" fmla="*/ 0 h 21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218021">
                      <a:moveTo>
                        <a:pt x="0" y="0"/>
                      </a:moveTo>
                      <a:lnTo>
                        <a:pt x="87137" y="50939"/>
                      </a:lnTo>
                      <a:lnTo>
                        <a:pt x="87553" y="218022"/>
                      </a:lnTo>
                      <a:lnTo>
                        <a:pt x="416" y="167083"/>
                      </a:lnTo>
                      <a:lnTo>
                        <a:pt x="0" y="0"/>
                      </a:lnTo>
                      <a:close/>
                    </a:path>
                  </a:pathLst>
                </a:custGeom>
                <a:solidFill>
                  <a:srgbClr val="407BFF"/>
                </a:solidFill>
                <a:ln w="5944"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BB2496AC-AC63-4A52-B0A2-16C11BA120DD}"/>
                    </a:ext>
                  </a:extLst>
                </p:cNvPr>
                <p:cNvSpPr/>
                <p:nvPr/>
              </p:nvSpPr>
              <p:spPr>
                <a:xfrm>
                  <a:off x="6216502" y="1765747"/>
                  <a:ext cx="103601" cy="59438"/>
                </a:xfrm>
                <a:custGeom>
                  <a:avLst/>
                  <a:gdLst>
                    <a:gd name="connsiteX0" fmla="*/ 103602 w 103601"/>
                    <a:gd name="connsiteY0" fmla="*/ 49037 h 59438"/>
                    <a:gd name="connsiteX1" fmla="*/ 19258 w 103601"/>
                    <a:gd name="connsiteY1" fmla="*/ 0 h 59438"/>
                    <a:gd name="connsiteX2" fmla="*/ 0 w 103601"/>
                    <a:gd name="connsiteY2" fmla="*/ 10521 h 59438"/>
                    <a:gd name="connsiteX3" fmla="*/ 83630 w 103601"/>
                    <a:gd name="connsiteY3" fmla="*/ 59439 h 59438"/>
                    <a:gd name="connsiteX4" fmla="*/ 103602 w 103601"/>
                    <a:gd name="connsiteY4" fmla="*/ 49037 h 59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01" h="59438">
                      <a:moveTo>
                        <a:pt x="103602" y="49037"/>
                      </a:moveTo>
                      <a:lnTo>
                        <a:pt x="19258" y="0"/>
                      </a:lnTo>
                      <a:cubicBezTo>
                        <a:pt x="14124" y="5470"/>
                        <a:pt x="7377" y="9156"/>
                        <a:pt x="0" y="10521"/>
                      </a:cubicBezTo>
                      <a:lnTo>
                        <a:pt x="83630" y="59439"/>
                      </a:lnTo>
                      <a:cubicBezTo>
                        <a:pt x="90728" y="56892"/>
                        <a:pt x="97447" y="53393"/>
                        <a:pt x="103602" y="49037"/>
                      </a:cubicBezTo>
                      <a:close/>
                    </a:path>
                  </a:pathLst>
                </a:custGeom>
                <a:solidFill>
                  <a:srgbClr val="F5F5F5"/>
                </a:solidFill>
                <a:ln w="5944"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C380A884-0B05-4DED-889D-D1243C99EA60}"/>
                    </a:ext>
                  </a:extLst>
                </p:cNvPr>
                <p:cNvSpPr/>
                <p:nvPr/>
              </p:nvSpPr>
              <p:spPr>
                <a:xfrm>
                  <a:off x="6208893" y="1758971"/>
                  <a:ext cx="116871" cy="67795"/>
                </a:xfrm>
                <a:custGeom>
                  <a:avLst/>
                  <a:gdLst>
                    <a:gd name="connsiteX0" fmla="*/ 83155 w 116871"/>
                    <a:gd name="connsiteY0" fmla="*/ 65858 h 67795"/>
                    <a:gd name="connsiteX1" fmla="*/ 99322 w 116871"/>
                    <a:gd name="connsiteY1" fmla="*/ 65858 h 67795"/>
                    <a:gd name="connsiteX2" fmla="*/ 113528 w 116871"/>
                    <a:gd name="connsiteY2" fmla="*/ 57656 h 67795"/>
                    <a:gd name="connsiteX3" fmla="*/ 113528 w 116871"/>
                    <a:gd name="connsiteY3" fmla="*/ 48264 h 67795"/>
                    <a:gd name="connsiteX4" fmla="*/ 30314 w 116871"/>
                    <a:gd name="connsiteY4" fmla="*/ 0 h 67795"/>
                    <a:gd name="connsiteX5" fmla="*/ 26807 w 116871"/>
                    <a:gd name="connsiteY5" fmla="*/ 2021 h 67795"/>
                    <a:gd name="connsiteX6" fmla="*/ 108535 w 116871"/>
                    <a:gd name="connsiteY6" fmla="*/ 49572 h 67795"/>
                    <a:gd name="connsiteX7" fmla="*/ 110431 w 116871"/>
                    <a:gd name="connsiteY7" fmla="*/ 53323 h 67795"/>
                    <a:gd name="connsiteX8" fmla="*/ 108535 w 116871"/>
                    <a:gd name="connsiteY8" fmla="*/ 55219 h 67795"/>
                    <a:gd name="connsiteX9" fmla="*/ 95399 w 116871"/>
                    <a:gd name="connsiteY9" fmla="*/ 62708 h 67795"/>
                    <a:gd name="connsiteX10" fmla="*/ 85711 w 116871"/>
                    <a:gd name="connsiteY10" fmla="*/ 62708 h 67795"/>
                    <a:gd name="connsiteX11" fmla="*/ 3982 w 116871"/>
                    <a:gd name="connsiteY11" fmla="*/ 15157 h 67795"/>
                    <a:gd name="connsiteX12" fmla="*/ 0 w 116871"/>
                    <a:gd name="connsiteY12" fmla="*/ 17475 h 67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871" h="67795">
                      <a:moveTo>
                        <a:pt x="83155" y="65858"/>
                      </a:moveTo>
                      <a:cubicBezTo>
                        <a:pt x="88234" y="68442"/>
                        <a:pt x="94243" y="68442"/>
                        <a:pt x="99322" y="65858"/>
                      </a:cubicBezTo>
                      <a:lnTo>
                        <a:pt x="113528" y="57656"/>
                      </a:lnTo>
                      <a:cubicBezTo>
                        <a:pt x="117986" y="55100"/>
                        <a:pt x="117986" y="50880"/>
                        <a:pt x="113528" y="48264"/>
                      </a:cubicBezTo>
                      <a:lnTo>
                        <a:pt x="30314" y="0"/>
                      </a:lnTo>
                      <a:lnTo>
                        <a:pt x="26807" y="2021"/>
                      </a:lnTo>
                      <a:lnTo>
                        <a:pt x="108535" y="49572"/>
                      </a:lnTo>
                      <a:cubicBezTo>
                        <a:pt x="110095" y="50084"/>
                        <a:pt x="110943" y="51764"/>
                        <a:pt x="110431" y="53323"/>
                      </a:cubicBezTo>
                      <a:cubicBezTo>
                        <a:pt x="110136" y="54220"/>
                        <a:pt x="109432" y="54924"/>
                        <a:pt x="108535" y="55219"/>
                      </a:cubicBezTo>
                      <a:lnTo>
                        <a:pt x="95399" y="62708"/>
                      </a:lnTo>
                      <a:cubicBezTo>
                        <a:pt x="92362" y="64283"/>
                        <a:pt x="88748" y="64283"/>
                        <a:pt x="85711" y="62708"/>
                      </a:cubicBezTo>
                      <a:lnTo>
                        <a:pt x="3982" y="15157"/>
                      </a:lnTo>
                      <a:lnTo>
                        <a:pt x="0" y="17475"/>
                      </a:lnTo>
                      <a:close/>
                    </a:path>
                  </a:pathLst>
                </a:custGeom>
                <a:solidFill>
                  <a:srgbClr val="407BFF"/>
                </a:solidFill>
                <a:ln w="5944"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61CD0650-775B-4F23-B6FF-B9A4139211FB}"/>
                    </a:ext>
                  </a:extLst>
                </p:cNvPr>
                <p:cNvSpPr/>
                <p:nvPr/>
              </p:nvSpPr>
              <p:spPr>
                <a:xfrm>
                  <a:off x="6208893" y="1758971"/>
                  <a:ext cx="116871" cy="67795"/>
                </a:xfrm>
                <a:custGeom>
                  <a:avLst/>
                  <a:gdLst>
                    <a:gd name="connsiteX0" fmla="*/ 83155 w 116871"/>
                    <a:gd name="connsiteY0" fmla="*/ 65858 h 67795"/>
                    <a:gd name="connsiteX1" fmla="*/ 99322 w 116871"/>
                    <a:gd name="connsiteY1" fmla="*/ 65858 h 67795"/>
                    <a:gd name="connsiteX2" fmla="*/ 113528 w 116871"/>
                    <a:gd name="connsiteY2" fmla="*/ 57656 h 67795"/>
                    <a:gd name="connsiteX3" fmla="*/ 113528 w 116871"/>
                    <a:gd name="connsiteY3" fmla="*/ 48264 h 67795"/>
                    <a:gd name="connsiteX4" fmla="*/ 30314 w 116871"/>
                    <a:gd name="connsiteY4" fmla="*/ 0 h 67795"/>
                    <a:gd name="connsiteX5" fmla="*/ 26807 w 116871"/>
                    <a:gd name="connsiteY5" fmla="*/ 2021 h 67795"/>
                    <a:gd name="connsiteX6" fmla="*/ 108535 w 116871"/>
                    <a:gd name="connsiteY6" fmla="*/ 49572 h 67795"/>
                    <a:gd name="connsiteX7" fmla="*/ 110431 w 116871"/>
                    <a:gd name="connsiteY7" fmla="*/ 53323 h 67795"/>
                    <a:gd name="connsiteX8" fmla="*/ 108535 w 116871"/>
                    <a:gd name="connsiteY8" fmla="*/ 55219 h 67795"/>
                    <a:gd name="connsiteX9" fmla="*/ 95399 w 116871"/>
                    <a:gd name="connsiteY9" fmla="*/ 62708 h 67795"/>
                    <a:gd name="connsiteX10" fmla="*/ 85711 w 116871"/>
                    <a:gd name="connsiteY10" fmla="*/ 62708 h 67795"/>
                    <a:gd name="connsiteX11" fmla="*/ 3982 w 116871"/>
                    <a:gd name="connsiteY11" fmla="*/ 15157 h 67795"/>
                    <a:gd name="connsiteX12" fmla="*/ 0 w 116871"/>
                    <a:gd name="connsiteY12" fmla="*/ 17475 h 67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871" h="67795">
                      <a:moveTo>
                        <a:pt x="83155" y="65858"/>
                      </a:moveTo>
                      <a:cubicBezTo>
                        <a:pt x="88234" y="68442"/>
                        <a:pt x="94243" y="68442"/>
                        <a:pt x="99322" y="65858"/>
                      </a:cubicBezTo>
                      <a:lnTo>
                        <a:pt x="113528" y="57656"/>
                      </a:lnTo>
                      <a:cubicBezTo>
                        <a:pt x="117986" y="55100"/>
                        <a:pt x="117986" y="50880"/>
                        <a:pt x="113528" y="48264"/>
                      </a:cubicBezTo>
                      <a:lnTo>
                        <a:pt x="30314" y="0"/>
                      </a:lnTo>
                      <a:lnTo>
                        <a:pt x="26807" y="2021"/>
                      </a:lnTo>
                      <a:lnTo>
                        <a:pt x="108535" y="49572"/>
                      </a:lnTo>
                      <a:cubicBezTo>
                        <a:pt x="110095" y="50084"/>
                        <a:pt x="110943" y="51764"/>
                        <a:pt x="110431" y="53323"/>
                      </a:cubicBezTo>
                      <a:cubicBezTo>
                        <a:pt x="110136" y="54220"/>
                        <a:pt x="109432" y="54924"/>
                        <a:pt x="108535" y="55219"/>
                      </a:cubicBezTo>
                      <a:lnTo>
                        <a:pt x="95399" y="62708"/>
                      </a:lnTo>
                      <a:cubicBezTo>
                        <a:pt x="92362" y="64283"/>
                        <a:pt x="88748" y="64283"/>
                        <a:pt x="85711" y="62708"/>
                      </a:cubicBezTo>
                      <a:lnTo>
                        <a:pt x="3982" y="15157"/>
                      </a:lnTo>
                      <a:lnTo>
                        <a:pt x="0" y="17475"/>
                      </a:lnTo>
                      <a:close/>
                    </a:path>
                  </a:pathLst>
                </a:custGeom>
                <a:solidFill>
                  <a:srgbClr val="FFFFFF">
                    <a:alpha val="60000"/>
                  </a:srgbClr>
                </a:solidFill>
                <a:ln w="5944"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EB2FEEF8-0154-4B45-9B8F-64C99DF32E30}"/>
                    </a:ext>
                  </a:extLst>
                </p:cNvPr>
                <p:cNvSpPr/>
                <p:nvPr/>
              </p:nvSpPr>
              <p:spPr>
                <a:xfrm>
                  <a:off x="6208953" y="1776505"/>
                  <a:ext cx="117272" cy="217284"/>
                </a:xfrm>
                <a:custGeom>
                  <a:avLst/>
                  <a:gdLst>
                    <a:gd name="connsiteX0" fmla="*/ 0 w 117272"/>
                    <a:gd name="connsiteY0" fmla="*/ 0 h 217284"/>
                    <a:gd name="connsiteX1" fmla="*/ 416 w 117272"/>
                    <a:gd name="connsiteY1" fmla="*/ 167083 h 217284"/>
                    <a:gd name="connsiteX2" fmla="*/ 83630 w 117272"/>
                    <a:gd name="connsiteY2" fmla="*/ 215347 h 217284"/>
                    <a:gd name="connsiteX3" fmla="*/ 99798 w 117272"/>
                    <a:gd name="connsiteY3" fmla="*/ 215347 h 217284"/>
                    <a:gd name="connsiteX4" fmla="*/ 113944 w 117272"/>
                    <a:gd name="connsiteY4" fmla="*/ 207204 h 217284"/>
                    <a:gd name="connsiteX5" fmla="*/ 117273 w 117272"/>
                    <a:gd name="connsiteY5" fmla="*/ 202508 h 217284"/>
                    <a:gd name="connsiteX6" fmla="*/ 116857 w 117272"/>
                    <a:gd name="connsiteY6" fmla="*/ 35426 h 217284"/>
                    <a:gd name="connsiteX7" fmla="*/ 113528 w 117272"/>
                    <a:gd name="connsiteY7" fmla="*/ 40121 h 217284"/>
                    <a:gd name="connsiteX8" fmla="*/ 99263 w 117272"/>
                    <a:gd name="connsiteY8" fmla="*/ 48680 h 217284"/>
                    <a:gd name="connsiteX9" fmla="*/ 83095 w 117272"/>
                    <a:gd name="connsiteY9" fmla="*/ 48680 h 21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272" h="217284">
                      <a:moveTo>
                        <a:pt x="0" y="0"/>
                      </a:moveTo>
                      <a:lnTo>
                        <a:pt x="416" y="167083"/>
                      </a:lnTo>
                      <a:lnTo>
                        <a:pt x="83630" y="215347"/>
                      </a:lnTo>
                      <a:cubicBezTo>
                        <a:pt x="88710" y="217930"/>
                        <a:pt x="94718" y="217930"/>
                        <a:pt x="99798" y="215347"/>
                      </a:cubicBezTo>
                      <a:lnTo>
                        <a:pt x="113944" y="207204"/>
                      </a:lnTo>
                      <a:cubicBezTo>
                        <a:pt x="115788" y="206316"/>
                        <a:pt x="117046" y="204542"/>
                        <a:pt x="117273" y="202508"/>
                      </a:cubicBezTo>
                      <a:lnTo>
                        <a:pt x="116857" y="35426"/>
                      </a:lnTo>
                      <a:cubicBezTo>
                        <a:pt x="116630" y="37459"/>
                        <a:pt x="115372" y="39233"/>
                        <a:pt x="113528" y="40121"/>
                      </a:cubicBezTo>
                      <a:lnTo>
                        <a:pt x="99263" y="48680"/>
                      </a:lnTo>
                      <a:cubicBezTo>
                        <a:pt x="94183" y="51264"/>
                        <a:pt x="88175" y="51264"/>
                        <a:pt x="83095" y="48680"/>
                      </a:cubicBezTo>
                      <a:close/>
                    </a:path>
                  </a:pathLst>
                </a:custGeom>
                <a:solidFill>
                  <a:srgbClr val="407BFF"/>
                </a:solidFill>
                <a:ln w="5944"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C27EAFB6-4BA6-4330-848A-3C42357EB7BA}"/>
                    </a:ext>
                  </a:extLst>
                </p:cNvPr>
                <p:cNvSpPr/>
                <p:nvPr/>
              </p:nvSpPr>
              <p:spPr>
                <a:xfrm>
                  <a:off x="6208953" y="1776505"/>
                  <a:ext cx="117272" cy="217284"/>
                </a:xfrm>
                <a:custGeom>
                  <a:avLst/>
                  <a:gdLst>
                    <a:gd name="connsiteX0" fmla="*/ 0 w 117272"/>
                    <a:gd name="connsiteY0" fmla="*/ 0 h 217284"/>
                    <a:gd name="connsiteX1" fmla="*/ 416 w 117272"/>
                    <a:gd name="connsiteY1" fmla="*/ 167083 h 217284"/>
                    <a:gd name="connsiteX2" fmla="*/ 83630 w 117272"/>
                    <a:gd name="connsiteY2" fmla="*/ 215347 h 217284"/>
                    <a:gd name="connsiteX3" fmla="*/ 99798 w 117272"/>
                    <a:gd name="connsiteY3" fmla="*/ 215347 h 217284"/>
                    <a:gd name="connsiteX4" fmla="*/ 113944 w 117272"/>
                    <a:gd name="connsiteY4" fmla="*/ 207204 h 217284"/>
                    <a:gd name="connsiteX5" fmla="*/ 117273 w 117272"/>
                    <a:gd name="connsiteY5" fmla="*/ 202508 h 217284"/>
                    <a:gd name="connsiteX6" fmla="*/ 116857 w 117272"/>
                    <a:gd name="connsiteY6" fmla="*/ 35426 h 217284"/>
                    <a:gd name="connsiteX7" fmla="*/ 113528 w 117272"/>
                    <a:gd name="connsiteY7" fmla="*/ 40121 h 217284"/>
                    <a:gd name="connsiteX8" fmla="*/ 99263 w 117272"/>
                    <a:gd name="connsiteY8" fmla="*/ 48680 h 217284"/>
                    <a:gd name="connsiteX9" fmla="*/ 83095 w 117272"/>
                    <a:gd name="connsiteY9" fmla="*/ 48680 h 21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272" h="217284">
                      <a:moveTo>
                        <a:pt x="0" y="0"/>
                      </a:moveTo>
                      <a:lnTo>
                        <a:pt x="416" y="167083"/>
                      </a:lnTo>
                      <a:lnTo>
                        <a:pt x="83630" y="215347"/>
                      </a:lnTo>
                      <a:cubicBezTo>
                        <a:pt x="88710" y="217930"/>
                        <a:pt x="94718" y="217930"/>
                        <a:pt x="99798" y="215347"/>
                      </a:cubicBezTo>
                      <a:lnTo>
                        <a:pt x="113944" y="207204"/>
                      </a:lnTo>
                      <a:cubicBezTo>
                        <a:pt x="115788" y="206316"/>
                        <a:pt x="117046" y="204542"/>
                        <a:pt x="117273" y="202508"/>
                      </a:cubicBezTo>
                      <a:lnTo>
                        <a:pt x="116857" y="35426"/>
                      </a:lnTo>
                      <a:cubicBezTo>
                        <a:pt x="116630" y="37459"/>
                        <a:pt x="115372" y="39233"/>
                        <a:pt x="113528" y="40121"/>
                      </a:cubicBezTo>
                      <a:lnTo>
                        <a:pt x="99263" y="48680"/>
                      </a:lnTo>
                      <a:cubicBezTo>
                        <a:pt x="94183" y="51264"/>
                        <a:pt x="88175" y="51264"/>
                        <a:pt x="83095" y="48680"/>
                      </a:cubicBezTo>
                      <a:close/>
                    </a:path>
                  </a:pathLst>
                </a:custGeom>
                <a:solidFill>
                  <a:srgbClr val="FFFFFF">
                    <a:alpha val="40000"/>
                  </a:srgbClr>
                </a:solidFill>
                <a:ln w="5944"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8282F633-8C18-40E4-86A5-1A108A963DF7}"/>
                    </a:ext>
                  </a:extLst>
                </p:cNvPr>
                <p:cNvSpPr/>
                <p:nvPr/>
              </p:nvSpPr>
              <p:spPr>
                <a:xfrm>
                  <a:off x="6300132" y="1811991"/>
                  <a:ext cx="26034" cy="181828"/>
                </a:xfrm>
                <a:custGeom>
                  <a:avLst/>
                  <a:gdLst>
                    <a:gd name="connsiteX0" fmla="*/ 0 w 26034"/>
                    <a:gd name="connsiteY0" fmla="*/ 14800 h 181828"/>
                    <a:gd name="connsiteX1" fmla="*/ 8084 w 26034"/>
                    <a:gd name="connsiteY1" fmla="*/ 12898 h 181828"/>
                    <a:gd name="connsiteX2" fmla="*/ 22290 w 26034"/>
                    <a:gd name="connsiteY2" fmla="*/ 4696 h 181828"/>
                    <a:gd name="connsiteX3" fmla="*/ 25618 w 26034"/>
                    <a:gd name="connsiteY3" fmla="*/ 0 h 181828"/>
                    <a:gd name="connsiteX4" fmla="*/ 26034 w 26034"/>
                    <a:gd name="connsiteY4" fmla="*/ 167083 h 181828"/>
                    <a:gd name="connsiteX5" fmla="*/ 22706 w 26034"/>
                    <a:gd name="connsiteY5" fmla="*/ 171778 h 181828"/>
                    <a:gd name="connsiteX6" fmla="*/ 8559 w 26034"/>
                    <a:gd name="connsiteY6" fmla="*/ 179921 h 181828"/>
                    <a:gd name="connsiteX7" fmla="*/ 476 w 26034"/>
                    <a:gd name="connsiteY7" fmla="*/ 181823 h 18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34" h="181828">
                      <a:moveTo>
                        <a:pt x="0" y="14800"/>
                      </a:moveTo>
                      <a:cubicBezTo>
                        <a:pt x="2811" y="14854"/>
                        <a:pt x="5591" y="14200"/>
                        <a:pt x="8084" y="12898"/>
                      </a:cubicBezTo>
                      <a:lnTo>
                        <a:pt x="22290" y="4696"/>
                      </a:lnTo>
                      <a:cubicBezTo>
                        <a:pt x="24133" y="3808"/>
                        <a:pt x="25391" y="2034"/>
                        <a:pt x="25618" y="0"/>
                      </a:cubicBezTo>
                      <a:lnTo>
                        <a:pt x="26034" y="167083"/>
                      </a:lnTo>
                      <a:cubicBezTo>
                        <a:pt x="25807" y="169117"/>
                        <a:pt x="24550" y="170890"/>
                        <a:pt x="22706" y="171778"/>
                      </a:cubicBezTo>
                      <a:lnTo>
                        <a:pt x="8559" y="179921"/>
                      </a:lnTo>
                      <a:cubicBezTo>
                        <a:pt x="6072" y="181238"/>
                        <a:pt x="3289" y="181893"/>
                        <a:pt x="476" y="181823"/>
                      </a:cubicBezTo>
                      <a:close/>
                    </a:path>
                  </a:pathLst>
                </a:custGeom>
                <a:solidFill>
                  <a:srgbClr val="407BFF"/>
                </a:solidFill>
                <a:ln w="5944"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0A46464A-9E19-444D-847B-E91F78D588DA}"/>
                    </a:ext>
                  </a:extLst>
                </p:cNvPr>
                <p:cNvSpPr/>
                <p:nvPr/>
              </p:nvSpPr>
              <p:spPr>
                <a:xfrm>
                  <a:off x="6300132" y="1811991"/>
                  <a:ext cx="26034" cy="181828"/>
                </a:xfrm>
                <a:custGeom>
                  <a:avLst/>
                  <a:gdLst>
                    <a:gd name="connsiteX0" fmla="*/ 0 w 26034"/>
                    <a:gd name="connsiteY0" fmla="*/ 14800 h 181828"/>
                    <a:gd name="connsiteX1" fmla="*/ 8084 w 26034"/>
                    <a:gd name="connsiteY1" fmla="*/ 12898 h 181828"/>
                    <a:gd name="connsiteX2" fmla="*/ 22290 w 26034"/>
                    <a:gd name="connsiteY2" fmla="*/ 4696 h 181828"/>
                    <a:gd name="connsiteX3" fmla="*/ 25618 w 26034"/>
                    <a:gd name="connsiteY3" fmla="*/ 0 h 181828"/>
                    <a:gd name="connsiteX4" fmla="*/ 26034 w 26034"/>
                    <a:gd name="connsiteY4" fmla="*/ 167083 h 181828"/>
                    <a:gd name="connsiteX5" fmla="*/ 22706 w 26034"/>
                    <a:gd name="connsiteY5" fmla="*/ 171778 h 181828"/>
                    <a:gd name="connsiteX6" fmla="*/ 8559 w 26034"/>
                    <a:gd name="connsiteY6" fmla="*/ 179921 h 181828"/>
                    <a:gd name="connsiteX7" fmla="*/ 476 w 26034"/>
                    <a:gd name="connsiteY7" fmla="*/ 181823 h 18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34" h="181828">
                      <a:moveTo>
                        <a:pt x="0" y="14800"/>
                      </a:moveTo>
                      <a:cubicBezTo>
                        <a:pt x="2811" y="14854"/>
                        <a:pt x="5591" y="14200"/>
                        <a:pt x="8084" y="12898"/>
                      </a:cubicBezTo>
                      <a:lnTo>
                        <a:pt x="22290" y="4696"/>
                      </a:lnTo>
                      <a:cubicBezTo>
                        <a:pt x="24133" y="3808"/>
                        <a:pt x="25391" y="2034"/>
                        <a:pt x="25618" y="0"/>
                      </a:cubicBezTo>
                      <a:lnTo>
                        <a:pt x="26034" y="167083"/>
                      </a:lnTo>
                      <a:cubicBezTo>
                        <a:pt x="25807" y="169117"/>
                        <a:pt x="24550" y="170890"/>
                        <a:pt x="22706" y="171778"/>
                      </a:cubicBezTo>
                      <a:lnTo>
                        <a:pt x="8559" y="179921"/>
                      </a:lnTo>
                      <a:cubicBezTo>
                        <a:pt x="6072" y="181238"/>
                        <a:pt x="3289" y="181893"/>
                        <a:pt x="476" y="181823"/>
                      </a:cubicBezTo>
                      <a:close/>
                    </a:path>
                  </a:pathLst>
                </a:custGeom>
                <a:solidFill>
                  <a:srgbClr val="FFFFFF">
                    <a:alpha val="70000"/>
                  </a:srgbClr>
                </a:solidFill>
                <a:ln w="5944"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AC9F3355-6C91-40CC-AB96-CB2B7351CC7B}"/>
                    </a:ext>
                  </a:extLst>
                </p:cNvPr>
                <p:cNvSpPr/>
                <p:nvPr/>
              </p:nvSpPr>
              <p:spPr>
                <a:xfrm>
                  <a:off x="6300429" y="1949235"/>
                  <a:ext cx="25737" cy="22646"/>
                </a:xfrm>
                <a:custGeom>
                  <a:avLst/>
                  <a:gdLst>
                    <a:gd name="connsiteX0" fmla="*/ 0 w 25737"/>
                    <a:gd name="connsiteY0" fmla="*/ 22646 h 22646"/>
                    <a:gd name="connsiteX1" fmla="*/ 25737 w 25737"/>
                    <a:gd name="connsiteY1" fmla="*/ 7786 h 22646"/>
                    <a:gd name="connsiteX2" fmla="*/ 25737 w 25737"/>
                    <a:gd name="connsiteY2" fmla="*/ 0 h 22646"/>
                    <a:gd name="connsiteX3" fmla="*/ 0 w 25737"/>
                    <a:gd name="connsiteY3" fmla="*/ 14860 h 22646"/>
                  </a:gdLst>
                  <a:ahLst/>
                  <a:cxnLst>
                    <a:cxn ang="0">
                      <a:pos x="connsiteX0" y="connsiteY0"/>
                    </a:cxn>
                    <a:cxn ang="0">
                      <a:pos x="connsiteX1" y="connsiteY1"/>
                    </a:cxn>
                    <a:cxn ang="0">
                      <a:pos x="connsiteX2" y="connsiteY2"/>
                    </a:cxn>
                    <a:cxn ang="0">
                      <a:pos x="connsiteX3" y="connsiteY3"/>
                    </a:cxn>
                  </a:cxnLst>
                  <a:rect l="l" t="t" r="r" b="b"/>
                  <a:pathLst>
                    <a:path w="25737" h="22646">
                      <a:moveTo>
                        <a:pt x="0" y="22646"/>
                      </a:moveTo>
                      <a:cubicBezTo>
                        <a:pt x="9741" y="20053"/>
                        <a:pt x="18621" y="14926"/>
                        <a:pt x="25737" y="7786"/>
                      </a:cubicBezTo>
                      <a:lnTo>
                        <a:pt x="25737" y="0"/>
                      </a:lnTo>
                      <a:cubicBezTo>
                        <a:pt x="18621" y="7140"/>
                        <a:pt x="9741" y="12267"/>
                        <a:pt x="0" y="14860"/>
                      </a:cubicBezTo>
                      <a:close/>
                    </a:path>
                  </a:pathLst>
                </a:custGeom>
                <a:solidFill>
                  <a:srgbClr val="407BFF"/>
                </a:solidFill>
                <a:ln w="5944"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4D87647F-FEA1-4FDD-9175-7E2CA4366533}"/>
                    </a:ext>
                  </a:extLst>
                </p:cNvPr>
                <p:cNvSpPr/>
                <p:nvPr/>
              </p:nvSpPr>
              <p:spPr>
                <a:xfrm>
                  <a:off x="6300429" y="1838203"/>
                  <a:ext cx="25737" cy="22646"/>
                </a:xfrm>
                <a:custGeom>
                  <a:avLst/>
                  <a:gdLst>
                    <a:gd name="connsiteX0" fmla="*/ 0 w 25737"/>
                    <a:gd name="connsiteY0" fmla="*/ 22646 h 22646"/>
                    <a:gd name="connsiteX1" fmla="*/ 25737 w 25737"/>
                    <a:gd name="connsiteY1" fmla="*/ 7786 h 22646"/>
                    <a:gd name="connsiteX2" fmla="*/ 25737 w 25737"/>
                    <a:gd name="connsiteY2" fmla="*/ 0 h 22646"/>
                    <a:gd name="connsiteX3" fmla="*/ 0 w 25737"/>
                    <a:gd name="connsiteY3" fmla="*/ 14860 h 22646"/>
                  </a:gdLst>
                  <a:ahLst/>
                  <a:cxnLst>
                    <a:cxn ang="0">
                      <a:pos x="connsiteX0" y="connsiteY0"/>
                    </a:cxn>
                    <a:cxn ang="0">
                      <a:pos x="connsiteX1" y="connsiteY1"/>
                    </a:cxn>
                    <a:cxn ang="0">
                      <a:pos x="connsiteX2" y="connsiteY2"/>
                    </a:cxn>
                    <a:cxn ang="0">
                      <a:pos x="connsiteX3" y="connsiteY3"/>
                    </a:cxn>
                  </a:cxnLst>
                  <a:rect l="l" t="t" r="r" b="b"/>
                  <a:pathLst>
                    <a:path w="25737" h="22646">
                      <a:moveTo>
                        <a:pt x="0" y="22646"/>
                      </a:moveTo>
                      <a:cubicBezTo>
                        <a:pt x="9751" y="20077"/>
                        <a:pt x="18637" y="14947"/>
                        <a:pt x="25737" y="7786"/>
                      </a:cubicBezTo>
                      <a:lnTo>
                        <a:pt x="25737" y="0"/>
                      </a:lnTo>
                      <a:cubicBezTo>
                        <a:pt x="18653" y="7181"/>
                        <a:pt x="9761" y="12315"/>
                        <a:pt x="0" y="14860"/>
                      </a:cubicBezTo>
                      <a:close/>
                    </a:path>
                  </a:pathLst>
                </a:custGeom>
                <a:solidFill>
                  <a:srgbClr val="407BFF"/>
                </a:solidFill>
                <a:ln w="5944" cap="flat">
                  <a:noFill/>
                  <a:prstDash val="solid"/>
                  <a:miter/>
                </a:ln>
              </p:spPr>
              <p:txBody>
                <a:bodyPr rtlCol="0" anchor="ctr"/>
                <a:lstStyle/>
                <a:p>
                  <a:endParaRPr lang="en-US"/>
                </a:p>
              </p:txBody>
            </p:sp>
          </p:grpSp>
          <p:grpSp>
            <p:nvGrpSpPr>
              <p:cNvPr id="822" name="Graphic 6">
                <a:extLst>
                  <a:ext uri="{FF2B5EF4-FFF2-40B4-BE49-F238E27FC236}">
                    <a16:creationId xmlns:a16="http://schemas.microsoft.com/office/drawing/2014/main" id="{AC8DB31C-08D7-4551-9B54-7F5175D1F0F2}"/>
                  </a:ext>
                </a:extLst>
              </p:cNvPr>
              <p:cNvGrpSpPr/>
              <p:nvPr/>
            </p:nvGrpSpPr>
            <p:grpSpPr>
              <a:xfrm>
                <a:off x="6161877" y="1819301"/>
                <a:ext cx="134985" cy="202146"/>
                <a:chOff x="6161877" y="1819301"/>
                <a:chExt cx="134985" cy="202146"/>
              </a:xfrm>
            </p:grpSpPr>
            <p:sp>
              <p:nvSpPr>
                <p:cNvPr id="823" name="Freeform: Shape 822">
                  <a:extLst>
                    <a:ext uri="{FF2B5EF4-FFF2-40B4-BE49-F238E27FC236}">
                      <a16:creationId xmlns:a16="http://schemas.microsoft.com/office/drawing/2014/main" id="{661FDE3E-CFFB-443A-A827-DE632C931199}"/>
                    </a:ext>
                  </a:extLst>
                </p:cNvPr>
                <p:cNvSpPr/>
                <p:nvPr/>
              </p:nvSpPr>
              <p:spPr>
                <a:xfrm>
                  <a:off x="6190883" y="1820847"/>
                  <a:ext cx="102888" cy="189015"/>
                </a:xfrm>
                <a:custGeom>
                  <a:avLst/>
                  <a:gdLst>
                    <a:gd name="connsiteX0" fmla="*/ 22171 w 102888"/>
                    <a:gd name="connsiteY0" fmla="*/ 0 h 189015"/>
                    <a:gd name="connsiteX1" fmla="*/ 102889 w 102888"/>
                    <a:gd name="connsiteY1" fmla="*/ 47194 h 189015"/>
                    <a:gd name="connsiteX2" fmla="*/ 80718 w 102888"/>
                    <a:gd name="connsiteY2" fmla="*/ 189016 h 189015"/>
                    <a:gd name="connsiteX3" fmla="*/ 0 w 102888"/>
                    <a:gd name="connsiteY3" fmla="*/ 141881 h 189015"/>
                    <a:gd name="connsiteX4" fmla="*/ 22171 w 102888"/>
                    <a:gd name="connsiteY4" fmla="*/ 0 h 189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8" h="189015">
                      <a:moveTo>
                        <a:pt x="22171" y="0"/>
                      </a:moveTo>
                      <a:lnTo>
                        <a:pt x="102889" y="47194"/>
                      </a:lnTo>
                      <a:lnTo>
                        <a:pt x="80718" y="189016"/>
                      </a:lnTo>
                      <a:lnTo>
                        <a:pt x="0" y="141881"/>
                      </a:lnTo>
                      <a:lnTo>
                        <a:pt x="22171" y="0"/>
                      </a:lnTo>
                      <a:close/>
                    </a:path>
                  </a:pathLst>
                </a:custGeom>
                <a:solidFill>
                  <a:srgbClr val="407BFF"/>
                </a:solidFill>
                <a:ln w="5944"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69856B9E-589F-43B9-943F-DD5E2A3C67CB}"/>
                    </a:ext>
                  </a:extLst>
                </p:cNvPr>
                <p:cNvSpPr/>
                <p:nvPr/>
              </p:nvSpPr>
              <p:spPr>
                <a:xfrm>
                  <a:off x="6190883" y="1820847"/>
                  <a:ext cx="102888" cy="189015"/>
                </a:xfrm>
                <a:custGeom>
                  <a:avLst/>
                  <a:gdLst>
                    <a:gd name="connsiteX0" fmla="*/ 22171 w 102888"/>
                    <a:gd name="connsiteY0" fmla="*/ 0 h 189015"/>
                    <a:gd name="connsiteX1" fmla="*/ 102889 w 102888"/>
                    <a:gd name="connsiteY1" fmla="*/ 47194 h 189015"/>
                    <a:gd name="connsiteX2" fmla="*/ 80718 w 102888"/>
                    <a:gd name="connsiteY2" fmla="*/ 189016 h 189015"/>
                    <a:gd name="connsiteX3" fmla="*/ 0 w 102888"/>
                    <a:gd name="connsiteY3" fmla="*/ 141881 h 189015"/>
                    <a:gd name="connsiteX4" fmla="*/ 22171 w 102888"/>
                    <a:gd name="connsiteY4" fmla="*/ 0 h 189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8" h="189015">
                      <a:moveTo>
                        <a:pt x="22171" y="0"/>
                      </a:moveTo>
                      <a:lnTo>
                        <a:pt x="102889" y="47194"/>
                      </a:lnTo>
                      <a:lnTo>
                        <a:pt x="80718" y="189016"/>
                      </a:lnTo>
                      <a:lnTo>
                        <a:pt x="0" y="141881"/>
                      </a:lnTo>
                      <a:lnTo>
                        <a:pt x="22171" y="0"/>
                      </a:lnTo>
                      <a:close/>
                    </a:path>
                  </a:pathLst>
                </a:custGeom>
                <a:solidFill>
                  <a:srgbClr val="000000">
                    <a:alpha val="35000"/>
                  </a:srgbClr>
                </a:solidFill>
                <a:ln w="5944"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2E33C873-D5A3-4F6A-AF62-583E68023E1C}"/>
                    </a:ext>
                  </a:extLst>
                </p:cNvPr>
                <p:cNvSpPr/>
                <p:nvPr/>
              </p:nvSpPr>
              <p:spPr>
                <a:xfrm>
                  <a:off x="6191656" y="1824829"/>
                  <a:ext cx="98906" cy="53316"/>
                </a:xfrm>
                <a:custGeom>
                  <a:avLst/>
                  <a:gdLst>
                    <a:gd name="connsiteX0" fmla="*/ 98906 w 98906"/>
                    <a:gd name="connsiteY0" fmla="*/ 45411 h 53316"/>
                    <a:gd name="connsiteX1" fmla="*/ 20744 w 98906"/>
                    <a:gd name="connsiteY1" fmla="*/ 0 h 53316"/>
                    <a:gd name="connsiteX2" fmla="*/ 0 w 98906"/>
                    <a:gd name="connsiteY2" fmla="*/ 8143 h 53316"/>
                    <a:gd name="connsiteX3" fmla="*/ 77270 w 98906"/>
                    <a:gd name="connsiteY3" fmla="*/ 53317 h 53316"/>
                    <a:gd name="connsiteX4" fmla="*/ 98906 w 98906"/>
                    <a:gd name="connsiteY4" fmla="*/ 45411 h 5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06" h="53316">
                      <a:moveTo>
                        <a:pt x="98906" y="45411"/>
                      </a:moveTo>
                      <a:lnTo>
                        <a:pt x="20744" y="0"/>
                      </a:lnTo>
                      <a:cubicBezTo>
                        <a:pt x="14690" y="4534"/>
                        <a:pt x="7522" y="7348"/>
                        <a:pt x="0" y="8143"/>
                      </a:cubicBezTo>
                      <a:lnTo>
                        <a:pt x="77270" y="53317"/>
                      </a:lnTo>
                      <a:cubicBezTo>
                        <a:pt x="84759" y="51511"/>
                        <a:pt x="92018" y="48859"/>
                        <a:pt x="98906" y="45411"/>
                      </a:cubicBezTo>
                      <a:close/>
                    </a:path>
                  </a:pathLst>
                </a:custGeom>
                <a:solidFill>
                  <a:srgbClr val="FFFFFF"/>
                </a:solidFill>
                <a:ln w="5944"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BC99EA24-97C6-4225-95C8-D5785F7CDEDD}"/>
                    </a:ext>
                  </a:extLst>
                </p:cNvPr>
                <p:cNvSpPr/>
                <p:nvPr/>
              </p:nvSpPr>
              <p:spPr>
                <a:xfrm>
                  <a:off x="6183989" y="1819301"/>
                  <a:ext cx="112679" cy="60277"/>
                </a:xfrm>
                <a:custGeom>
                  <a:avLst/>
                  <a:gdLst>
                    <a:gd name="connsiteX0" fmla="*/ 77033 w 112679"/>
                    <a:gd name="connsiteY0" fmla="*/ 58191 h 60277"/>
                    <a:gd name="connsiteX1" fmla="*/ 93319 w 112679"/>
                    <a:gd name="connsiteY1" fmla="*/ 58963 h 60277"/>
                    <a:gd name="connsiteX2" fmla="*/ 108654 w 112679"/>
                    <a:gd name="connsiteY2" fmla="*/ 52663 h 60277"/>
                    <a:gd name="connsiteX3" fmla="*/ 109902 w 112679"/>
                    <a:gd name="connsiteY3" fmla="*/ 44698 h 60277"/>
                    <a:gd name="connsiteX4" fmla="*/ 32632 w 112679"/>
                    <a:gd name="connsiteY4" fmla="*/ 0 h 60277"/>
                    <a:gd name="connsiteX5" fmla="*/ 28828 w 112679"/>
                    <a:gd name="connsiteY5" fmla="*/ 1545 h 60277"/>
                    <a:gd name="connsiteX6" fmla="*/ 104553 w 112679"/>
                    <a:gd name="connsiteY6" fmla="*/ 45768 h 60277"/>
                    <a:gd name="connsiteX7" fmla="*/ 103780 w 112679"/>
                    <a:gd name="connsiteY7" fmla="*/ 50583 h 60277"/>
                    <a:gd name="connsiteX8" fmla="*/ 89574 w 112679"/>
                    <a:gd name="connsiteY8" fmla="*/ 56526 h 60277"/>
                    <a:gd name="connsiteX9" fmla="*/ 79767 w 112679"/>
                    <a:gd name="connsiteY9" fmla="*/ 56051 h 60277"/>
                    <a:gd name="connsiteX10" fmla="*/ 4339 w 112679"/>
                    <a:gd name="connsiteY10" fmla="*/ 11828 h 60277"/>
                    <a:gd name="connsiteX11" fmla="*/ 0 w 112679"/>
                    <a:gd name="connsiteY11" fmla="*/ 13612 h 6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679" h="60277">
                      <a:moveTo>
                        <a:pt x="77033" y="58191"/>
                      </a:moveTo>
                      <a:cubicBezTo>
                        <a:pt x="82125" y="60674"/>
                        <a:pt x="88015" y="60954"/>
                        <a:pt x="93319" y="58963"/>
                      </a:cubicBezTo>
                      <a:lnTo>
                        <a:pt x="108654" y="52663"/>
                      </a:lnTo>
                      <a:cubicBezTo>
                        <a:pt x="113469" y="50701"/>
                        <a:pt x="114063" y="47135"/>
                        <a:pt x="109902" y="44698"/>
                      </a:cubicBezTo>
                      <a:lnTo>
                        <a:pt x="32632" y="0"/>
                      </a:lnTo>
                      <a:lnTo>
                        <a:pt x="28828" y="1545"/>
                      </a:lnTo>
                      <a:lnTo>
                        <a:pt x="104553" y="45768"/>
                      </a:lnTo>
                      <a:cubicBezTo>
                        <a:pt x="107049" y="47254"/>
                        <a:pt x="106693" y="49394"/>
                        <a:pt x="103780" y="50583"/>
                      </a:cubicBezTo>
                      <a:lnTo>
                        <a:pt x="89574" y="56526"/>
                      </a:lnTo>
                      <a:cubicBezTo>
                        <a:pt x="86379" y="57721"/>
                        <a:pt x="82832" y="57549"/>
                        <a:pt x="79767" y="56051"/>
                      </a:cubicBezTo>
                      <a:lnTo>
                        <a:pt x="4339" y="11828"/>
                      </a:lnTo>
                      <a:lnTo>
                        <a:pt x="0" y="13612"/>
                      </a:lnTo>
                      <a:close/>
                    </a:path>
                  </a:pathLst>
                </a:custGeom>
                <a:solidFill>
                  <a:srgbClr val="407BFF"/>
                </a:solidFill>
                <a:ln w="5944"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07426BAD-6B86-43F6-BB78-411803E6B388}"/>
                    </a:ext>
                  </a:extLst>
                </p:cNvPr>
                <p:cNvSpPr/>
                <p:nvPr/>
              </p:nvSpPr>
              <p:spPr>
                <a:xfrm>
                  <a:off x="6183989" y="1819301"/>
                  <a:ext cx="112679" cy="60277"/>
                </a:xfrm>
                <a:custGeom>
                  <a:avLst/>
                  <a:gdLst>
                    <a:gd name="connsiteX0" fmla="*/ 77033 w 112679"/>
                    <a:gd name="connsiteY0" fmla="*/ 58191 h 60277"/>
                    <a:gd name="connsiteX1" fmla="*/ 93319 w 112679"/>
                    <a:gd name="connsiteY1" fmla="*/ 58963 h 60277"/>
                    <a:gd name="connsiteX2" fmla="*/ 108654 w 112679"/>
                    <a:gd name="connsiteY2" fmla="*/ 52663 h 60277"/>
                    <a:gd name="connsiteX3" fmla="*/ 109902 w 112679"/>
                    <a:gd name="connsiteY3" fmla="*/ 44698 h 60277"/>
                    <a:gd name="connsiteX4" fmla="*/ 32632 w 112679"/>
                    <a:gd name="connsiteY4" fmla="*/ 0 h 60277"/>
                    <a:gd name="connsiteX5" fmla="*/ 28828 w 112679"/>
                    <a:gd name="connsiteY5" fmla="*/ 1545 h 60277"/>
                    <a:gd name="connsiteX6" fmla="*/ 104553 w 112679"/>
                    <a:gd name="connsiteY6" fmla="*/ 45768 h 60277"/>
                    <a:gd name="connsiteX7" fmla="*/ 103780 w 112679"/>
                    <a:gd name="connsiteY7" fmla="*/ 50583 h 60277"/>
                    <a:gd name="connsiteX8" fmla="*/ 89574 w 112679"/>
                    <a:gd name="connsiteY8" fmla="*/ 56526 h 60277"/>
                    <a:gd name="connsiteX9" fmla="*/ 79767 w 112679"/>
                    <a:gd name="connsiteY9" fmla="*/ 56051 h 60277"/>
                    <a:gd name="connsiteX10" fmla="*/ 4339 w 112679"/>
                    <a:gd name="connsiteY10" fmla="*/ 11828 h 60277"/>
                    <a:gd name="connsiteX11" fmla="*/ 0 w 112679"/>
                    <a:gd name="connsiteY11" fmla="*/ 13612 h 6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679" h="60277">
                      <a:moveTo>
                        <a:pt x="77033" y="58191"/>
                      </a:moveTo>
                      <a:cubicBezTo>
                        <a:pt x="82125" y="60674"/>
                        <a:pt x="88015" y="60954"/>
                        <a:pt x="93319" y="58963"/>
                      </a:cubicBezTo>
                      <a:lnTo>
                        <a:pt x="108654" y="52663"/>
                      </a:lnTo>
                      <a:cubicBezTo>
                        <a:pt x="113469" y="50701"/>
                        <a:pt x="114063" y="47135"/>
                        <a:pt x="109902" y="44698"/>
                      </a:cubicBezTo>
                      <a:lnTo>
                        <a:pt x="32632" y="0"/>
                      </a:lnTo>
                      <a:lnTo>
                        <a:pt x="28828" y="1545"/>
                      </a:lnTo>
                      <a:lnTo>
                        <a:pt x="104553" y="45768"/>
                      </a:lnTo>
                      <a:cubicBezTo>
                        <a:pt x="107049" y="47254"/>
                        <a:pt x="106693" y="49394"/>
                        <a:pt x="103780" y="50583"/>
                      </a:cubicBezTo>
                      <a:lnTo>
                        <a:pt x="89574" y="56526"/>
                      </a:lnTo>
                      <a:cubicBezTo>
                        <a:pt x="86379" y="57721"/>
                        <a:pt x="82832" y="57549"/>
                        <a:pt x="79767" y="56051"/>
                      </a:cubicBezTo>
                      <a:lnTo>
                        <a:pt x="4339" y="11828"/>
                      </a:lnTo>
                      <a:lnTo>
                        <a:pt x="0" y="13612"/>
                      </a:lnTo>
                      <a:close/>
                    </a:path>
                  </a:pathLst>
                </a:custGeom>
                <a:solidFill>
                  <a:srgbClr val="000000">
                    <a:alpha val="20000"/>
                  </a:srgbClr>
                </a:solidFill>
                <a:ln w="5944"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305F26B5-1F03-49AF-96BD-C8575D7B86AF}"/>
                    </a:ext>
                  </a:extLst>
                </p:cNvPr>
                <p:cNvSpPr/>
                <p:nvPr/>
              </p:nvSpPr>
              <p:spPr>
                <a:xfrm>
                  <a:off x="6161877" y="1832794"/>
                  <a:ext cx="134985" cy="188648"/>
                </a:xfrm>
                <a:custGeom>
                  <a:avLst/>
                  <a:gdLst>
                    <a:gd name="connsiteX0" fmla="*/ 22111 w 134985"/>
                    <a:gd name="connsiteY0" fmla="*/ 0 h 188648"/>
                    <a:gd name="connsiteX1" fmla="*/ 0 w 134985"/>
                    <a:gd name="connsiteY1" fmla="*/ 141821 h 188648"/>
                    <a:gd name="connsiteX2" fmla="*/ 77270 w 134985"/>
                    <a:gd name="connsiteY2" fmla="*/ 186579 h 188648"/>
                    <a:gd name="connsiteX3" fmla="*/ 93497 w 134985"/>
                    <a:gd name="connsiteY3" fmla="*/ 187351 h 188648"/>
                    <a:gd name="connsiteX4" fmla="*/ 108833 w 134985"/>
                    <a:gd name="connsiteY4" fmla="*/ 181051 h 188648"/>
                    <a:gd name="connsiteX5" fmla="*/ 112815 w 134985"/>
                    <a:gd name="connsiteY5" fmla="*/ 177247 h 188648"/>
                    <a:gd name="connsiteX6" fmla="*/ 134986 w 134985"/>
                    <a:gd name="connsiteY6" fmla="*/ 35366 h 188648"/>
                    <a:gd name="connsiteX7" fmla="*/ 131003 w 134985"/>
                    <a:gd name="connsiteY7" fmla="*/ 39170 h 188648"/>
                    <a:gd name="connsiteX8" fmla="*/ 115668 w 134985"/>
                    <a:gd name="connsiteY8" fmla="*/ 45471 h 188648"/>
                    <a:gd name="connsiteX9" fmla="*/ 99382 w 134985"/>
                    <a:gd name="connsiteY9" fmla="*/ 44757 h 18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985" h="188648">
                      <a:moveTo>
                        <a:pt x="22111" y="0"/>
                      </a:moveTo>
                      <a:lnTo>
                        <a:pt x="0" y="141821"/>
                      </a:lnTo>
                      <a:lnTo>
                        <a:pt x="77270" y="186579"/>
                      </a:lnTo>
                      <a:cubicBezTo>
                        <a:pt x="82348" y="189038"/>
                        <a:pt x="88209" y="189317"/>
                        <a:pt x="93497" y="187351"/>
                      </a:cubicBezTo>
                      <a:lnTo>
                        <a:pt x="108833" y="181051"/>
                      </a:lnTo>
                      <a:cubicBezTo>
                        <a:pt x="111270" y="180040"/>
                        <a:pt x="112637" y="178673"/>
                        <a:pt x="112815" y="177247"/>
                      </a:cubicBezTo>
                      <a:lnTo>
                        <a:pt x="134986" y="35366"/>
                      </a:lnTo>
                      <a:cubicBezTo>
                        <a:pt x="134986" y="36793"/>
                        <a:pt x="133440" y="38160"/>
                        <a:pt x="131003" y="39170"/>
                      </a:cubicBezTo>
                      <a:lnTo>
                        <a:pt x="115668" y="45471"/>
                      </a:lnTo>
                      <a:cubicBezTo>
                        <a:pt x="110367" y="47451"/>
                        <a:pt x="104489" y="47194"/>
                        <a:pt x="99382" y="44757"/>
                      </a:cubicBezTo>
                      <a:close/>
                    </a:path>
                  </a:pathLst>
                </a:custGeom>
                <a:solidFill>
                  <a:srgbClr val="407BFF"/>
                </a:solidFill>
                <a:ln w="5944"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59D08319-905F-41D3-A3AB-CD6E206686DF}"/>
                    </a:ext>
                  </a:extLst>
                </p:cNvPr>
                <p:cNvSpPr/>
                <p:nvPr/>
              </p:nvSpPr>
              <p:spPr>
                <a:xfrm>
                  <a:off x="6161877" y="1832794"/>
                  <a:ext cx="134985" cy="188648"/>
                </a:xfrm>
                <a:custGeom>
                  <a:avLst/>
                  <a:gdLst>
                    <a:gd name="connsiteX0" fmla="*/ 22111 w 134985"/>
                    <a:gd name="connsiteY0" fmla="*/ 0 h 188648"/>
                    <a:gd name="connsiteX1" fmla="*/ 0 w 134985"/>
                    <a:gd name="connsiteY1" fmla="*/ 141821 h 188648"/>
                    <a:gd name="connsiteX2" fmla="*/ 77270 w 134985"/>
                    <a:gd name="connsiteY2" fmla="*/ 186579 h 188648"/>
                    <a:gd name="connsiteX3" fmla="*/ 93497 w 134985"/>
                    <a:gd name="connsiteY3" fmla="*/ 187351 h 188648"/>
                    <a:gd name="connsiteX4" fmla="*/ 108833 w 134985"/>
                    <a:gd name="connsiteY4" fmla="*/ 181051 h 188648"/>
                    <a:gd name="connsiteX5" fmla="*/ 112815 w 134985"/>
                    <a:gd name="connsiteY5" fmla="*/ 177247 h 188648"/>
                    <a:gd name="connsiteX6" fmla="*/ 134986 w 134985"/>
                    <a:gd name="connsiteY6" fmla="*/ 35366 h 188648"/>
                    <a:gd name="connsiteX7" fmla="*/ 131003 w 134985"/>
                    <a:gd name="connsiteY7" fmla="*/ 39170 h 188648"/>
                    <a:gd name="connsiteX8" fmla="*/ 115668 w 134985"/>
                    <a:gd name="connsiteY8" fmla="*/ 45471 h 188648"/>
                    <a:gd name="connsiteX9" fmla="*/ 99382 w 134985"/>
                    <a:gd name="connsiteY9" fmla="*/ 44757 h 18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985" h="188648">
                      <a:moveTo>
                        <a:pt x="22111" y="0"/>
                      </a:moveTo>
                      <a:lnTo>
                        <a:pt x="0" y="141821"/>
                      </a:lnTo>
                      <a:lnTo>
                        <a:pt x="77270" y="186579"/>
                      </a:lnTo>
                      <a:cubicBezTo>
                        <a:pt x="82348" y="189038"/>
                        <a:pt x="88209" y="189317"/>
                        <a:pt x="93497" y="187351"/>
                      </a:cubicBezTo>
                      <a:lnTo>
                        <a:pt x="108833" y="181051"/>
                      </a:lnTo>
                      <a:cubicBezTo>
                        <a:pt x="111270" y="180040"/>
                        <a:pt x="112637" y="178673"/>
                        <a:pt x="112815" y="177247"/>
                      </a:cubicBezTo>
                      <a:lnTo>
                        <a:pt x="134986" y="35366"/>
                      </a:lnTo>
                      <a:cubicBezTo>
                        <a:pt x="134986" y="36793"/>
                        <a:pt x="133440" y="38160"/>
                        <a:pt x="131003" y="39170"/>
                      </a:cubicBezTo>
                      <a:lnTo>
                        <a:pt x="115668" y="45471"/>
                      </a:lnTo>
                      <a:cubicBezTo>
                        <a:pt x="110367" y="47451"/>
                        <a:pt x="104489" y="47194"/>
                        <a:pt x="99382" y="44757"/>
                      </a:cubicBezTo>
                      <a:close/>
                    </a:path>
                  </a:pathLst>
                </a:custGeom>
                <a:solidFill>
                  <a:srgbClr val="000000">
                    <a:alpha val="30000"/>
                  </a:srgbClr>
                </a:solidFill>
                <a:ln w="5944"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FC6CA1C1-AF0C-4503-9FE0-86AD4CB6C1C4}"/>
                    </a:ext>
                  </a:extLst>
                </p:cNvPr>
                <p:cNvSpPr/>
                <p:nvPr/>
              </p:nvSpPr>
              <p:spPr>
                <a:xfrm>
                  <a:off x="6246756" y="1868160"/>
                  <a:ext cx="49869" cy="153287"/>
                </a:xfrm>
                <a:custGeom>
                  <a:avLst/>
                  <a:gdLst>
                    <a:gd name="connsiteX0" fmla="*/ 22171 w 49869"/>
                    <a:gd name="connsiteY0" fmla="*/ 11412 h 153287"/>
                    <a:gd name="connsiteX1" fmla="*/ 30552 w 49869"/>
                    <a:gd name="connsiteY1" fmla="*/ 10105 h 153287"/>
                    <a:gd name="connsiteX2" fmla="*/ 45887 w 49869"/>
                    <a:gd name="connsiteY2" fmla="*/ 3804 h 153287"/>
                    <a:gd name="connsiteX3" fmla="*/ 49869 w 49869"/>
                    <a:gd name="connsiteY3" fmla="*/ 0 h 153287"/>
                    <a:gd name="connsiteX4" fmla="*/ 27698 w 49869"/>
                    <a:gd name="connsiteY4" fmla="*/ 141881 h 153287"/>
                    <a:gd name="connsiteX5" fmla="*/ 23716 w 49869"/>
                    <a:gd name="connsiteY5" fmla="*/ 145685 h 153287"/>
                    <a:gd name="connsiteX6" fmla="*/ 8381 w 49869"/>
                    <a:gd name="connsiteY6" fmla="*/ 151985 h 153287"/>
                    <a:gd name="connsiteX7" fmla="*/ 0 w 49869"/>
                    <a:gd name="connsiteY7" fmla="*/ 153233 h 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9" h="153287">
                      <a:moveTo>
                        <a:pt x="22171" y="11412"/>
                      </a:moveTo>
                      <a:cubicBezTo>
                        <a:pt x="25025" y="11569"/>
                        <a:pt x="27881" y="11123"/>
                        <a:pt x="30552" y="10105"/>
                      </a:cubicBezTo>
                      <a:lnTo>
                        <a:pt x="45887" y="3804"/>
                      </a:lnTo>
                      <a:cubicBezTo>
                        <a:pt x="48324" y="2794"/>
                        <a:pt x="49631" y="1427"/>
                        <a:pt x="49869" y="0"/>
                      </a:cubicBezTo>
                      <a:lnTo>
                        <a:pt x="27698" y="141881"/>
                      </a:lnTo>
                      <a:cubicBezTo>
                        <a:pt x="27698" y="143307"/>
                        <a:pt x="26153" y="144674"/>
                        <a:pt x="23716" y="145685"/>
                      </a:cubicBezTo>
                      <a:lnTo>
                        <a:pt x="8381" y="151985"/>
                      </a:lnTo>
                      <a:cubicBezTo>
                        <a:pt x="5716" y="153022"/>
                        <a:pt x="2852" y="153449"/>
                        <a:pt x="0" y="153233"/>
                      </a:cubicBezTo>
                      <a:close/>
                    </a:path>
                  </a:pathLst>
                </a:custGeom>
                <a:solidFill>
                  <a:srgbClr val="407BFF"/>
                </a:solidFill>
                <a:ln w="5944"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50A89BB9-8C34-47CA-84BC-17E3E1D26605}"/>
                    </a:ext>
                  </a:extLst>
                </p:cNvPr>
                <p:cNvSpPr/>
                <p:nvPr/>
              </p:nvSpPr>
              <p:spPr>
                <a:xfrm>
                  <a:off x="6246756" y="1868160"/>
                  <a:ext cx="49869" cy="153287"/>
                </a:xfrm>
                <a:custGeom>
                  <a:avLst/>
                  <a:gdLst>
                    <a:gd name="connsiteX0" fmla="*/ 22171 w 49869"/>
                    <a:gd name="connsiteY0" fmla="*/ 11412 h 153287"/>
                    <a:gd name="connsiteX1" fmla="*/ 30552 w 49869"/>
                    <a:gd name="connsiteY1" fmla="*/ 10105 h 153287"/>
                    <a:gd name="connsiteX2" fmla="*/ 45887 w 49869"/>
                    <a:gd name="connsiteY2" fmla="*/ 3804 h 153287"/>
                    <a:gd name="connsiteX3" fmla="*/ 49869 w 49869"/>
                    <a:gd name="connsiteY3" fmla="*/ 0 h 153287"/>
                    <a:gd name="connsiteX4" fmla="*/ 27698 w 49869"/>
                    <a:gd name="connsiteY4" fmla="*/ 141881 h 153287"/>
                    <a:gd name="connsiteX5" fmla="*/ 23716 w 49869"/>
                    <a:gd name="connsiteY5" fmla="*/ 145685 h 153287"/>
                    <a:gd name="connsiteX6" fmla="*/ 8381 w 49869"/>
                    <a:gd name="connsiteY6" fmla="*/ 151985 h 153287"/>
                    <a:gd name="connsiteX7" fmla="*/ 0 w 49869"/>
                    <a:gd name="connsiteY7" fmla="*/ 153233 h 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9" h="153287">
                      <a:moveTo>
                        <a:pt x="22171" y="11412"/>
                      </a:moveTo>
                      <a:cubicBezTo>
                        <a:pt x="25025" y="11569"/>
                        <a:pt x="27881" y="11123"/>
                        <a:pt x="30552" y="10105"/>
                      </a:cubicBezTo>
                      <a:lnTo>
                        <a:pt x="45887" y="3804"/>
                      </a:lnTo>
                      <a:cubicBezTo>
                        <a:pt x="48324" y="2794"/>
                        <a:pt x="49631" y="1427"/>
                        <a:pt x="49869" y="0"/>
                      </a:cubicBezTo>
                      <a:lnTo>
                        <a:pt x="27698" y="141881"/>
                      </a:lnTo>
                      <a:cubicBezTo>
                        <a:pt x="27698" y="143307"/>
                        <a:pt x="26153" y="144674"/>
                        <a:pt x="23716" y="145685"/>
                      </a:cubicBezTo>
                      <a:lnTo>
                        <a:pt x="8381" y="151985"/>
                      </a:lnTo>
                      <a:cubicBezTo>
                        <a:pt x="5716" y="153022"/>
                        <a:pt x="2852" y="153449"/>
                        <a:pt x="0" y="153233"/>
                      </a:cubicBezTo>
                      <a:close/>
                    </a:path>
                  </a:pathLst>
                </a:custGeom>
                <a:solidFill>
                  <a:srgbClr val="000000">
                    <a:alpha val="10000"/>
                  </a:srgbClr>
                </a:solidFill>
                <a:ln w="5944" cap="flat">
                  <a:noFill/>
                  <a:prstDash val="solid"/>
                  <a:miter/>
                </a:ln>
              </p:spPr>
              <p:txBody>
                <a:bodyPr rtlCol="0" anchor="ctr"/>
                <a:lstStyle/>
                <a:p>
                  <a:endParaRPr lang="en-US"/>
                </a:p>
              </p:txBody>
            </p:sp>
          </p:grpSp>
        </p:grpSp>
        <p:sp>
          <p:nvSpPr>
            <p:cNvPr id="832" name="Freeform: Shape 831">
              <a:extLst>
                <a:ext uri="{FF2B5EF4-FFF2-40B4-BE49-F238E27FC236}">
                  <a16:creationId xmlns:a16="http://schemas.microsoft.com/office/drawing/2014/main" id="{65A876E4-D02E-43D3-8119-F1A46912518A}"/>
                </a:ext>
              </a:extLst>
            </p:cNvPr>
            <p:cNvSpPr/>
            <p:nvPr/>
          </p:nvSpPr>
          <p:spPr>
            <a:xfrm>
              <a:off x="6010189" y="1294932"/>
              <a:ext cx="776509" cy="464990"/>
            </a:xfrm>
            <a:custGeom>
              <a:avLst/>
              <a:gdLst>
                <a:gd name="connsiteX0" fmla="*/ 776509 w 776509"/>
                <a:gd name="connsiteY0" fmla="*/ 115549 h 464990"/>
                <a:gd name="connsiteX1" fmla="*/ 576438 w 776509"/>
                <a:gd name="connsiteY1" fmla="*/ 0 h 464990"/>
                <a:gd name="connsiteX2" fmla="*/ 0 w 776509"/>
                <a:gd name="connsiteY2" fmla="*/ 332917 h 464990"/>
                <a:gd name="connsiteX3" fmla="*/ 0 w 776509"/>
                <a:gd name="connsiteY3" fmla="*/ 349441 h 464990"/>
                <a:gd name="connsiteX4" fmla="*/ 200071 w 776509"/>
                <a:gd name="connsiteY4" fmla="*/ 464990 h 464990"/>
                <a:gd name="connsiteX5" fmla="*/ 776509 w 776509"/>
                <a:gd name="connsiteY5" fmla="*/ 132073 h 464990"/>
                <a:gd name="connsiteX6" fmla="*/ 776509 w 776509"/>
                <a:gd name="connsiteY6" fmla="*/ 115549 h 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90">
                  <a:moveTo>
                    <a:pt x="776509" y="115549"/>
                  </a:moveTo>
                  <a:lnTo>
                    <a:pt x="576438" y="0"/>
                  </a:lnTo>
                  <a:lnTo>
                    <a:pt x="0" y="332917"/>
                  </a:lnTo>
                  <a:lnTo>
                    <a:pt x="0" y="349441"/>
                  </a:lnTo>
                  <a:lnTo>
                    <a:pt x="200071" y="464990"/>
                  </a:lnTo>
                  <a:lnTo>
                    <a:pt x="776509" y="132073"/>
                  </a:lnTo>
                  <a:lnTo>
                    <a:pt x="776509" y="115549"/>
                  </a:lnTo>
                  <a:close/>
                </a:path>
              </a:pathLst>
            </a:custGeom>
            <a:solidFill>
              <a:srgbClr val="407BFF"/>
            </a:solidFill>
            <a:ln w="5944"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057B0616-4D64-4D5A-8482-AAB373AC897F}"/>
                </a:ext>
              </a:extLst>
            </p:cNvPr>
            <p:cNvSpPr/>
            <p:nvPr/>
          </p:nvSpPr>
          <p:spPr>
            <a:xfrm>
              <a:off x="6010189" y="1294932"/>
              <a:ext cx="776509" cy="464990"/>
            </a:xfrm>
            <a:custGeom>
              <a:avLst/>
              <a:gdLst>
                <a:gd name="connsiteX0" fmla="*/ 776509 w 776509"/>
                <a:gd name="connsiteY0" fmla="*/ 115549 h 464990"/>
                <a:gd name="connsiteX1" fmla="*/ 576438 w 776509"/>
                <a:gd name="connsiteY1" fmla="*/ 0 h 464990"/>
                <a:gd name="connsiteX2" fmla="*/ 0 w 776509"/>
                <a:gd name="connsiteY2" fmla="*/ 332917 h 464990"/>
                <a:gd name="connsiteX3" fmla="*/ 0 w 776509"/>
                <a:gd name="connsiteY3" fmla="*/ 349441 h 464990"/>
                <a:gd name="connsiteX4" fmla="*/ 200071 w 776509"/>
                <a:gd name="connsiteY4" fmla="*/ 464990 h 464990"/>
                <a:gd name="connsiteX5" fmla="*/ 776509 w 776509"/>
                <a:gd name="connsiteY5" fmla="*/ 132073 h 464990"/>
                <a:gd name="connsiteX6" fmla="*/ 776509 w 776509"/>
                <a:gd name="connsiteY6" fmla="*/ 115549 h 46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90">
                  <a:moveTo>
                    <a:pt x="776509" y="115549"/>
                  </a:moveTo>
                  <a:lnTo>
                    <a:pt x="576438" y="0"/>
                  </a:lnTo>
                  <a:lnTo>
                    <a:pt x="0" y="332917"/>
                  </a:lnTo>
                  <a:lnTo>
                    <a:pt x="0" y="349441"/>
                  </a:lnTo>
                  <a:lnTo>
                    <a:pt x="200071" y="464990"/>
                  </a:lnTo>
                  <a:lnTo>
                    <a:pt x="776509" y="132073"/>
                  </a:lnTo>
                  <a:lnTo>
                    <a:pt x="776509" y="115549"/>
                  </a:lnTo>
                  <a:close/>
                </a:path>
              </a:pathLst>
            </a:custGeom>
            <a:solidFill>
              <a:srgbClr val="FFFFFF">
                <a:alpha val="75000"/>
              </a:srgbClr>
            </a:solidFill>
            <a:ln w="5944"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8AFB562A-F211-42A3-B7A2-AD1EF983FBE1}"/>
                </a:ext>
              </a:extLst>
            </p:cNvPr>
            <p:cNvSpPr/>
            <p:nvPr/>
          </p:nvSpPr>
          <p:spPr>
            <a:xfrm>
              <a:off x="6010189" y="1294932"/>
              <a:ext cx="776509" cy="448466"/>
            </a:xfrm>
            <a:custGeom>
              <a:avLst/>
              <a:gdLst>
                <a:gd name="connsiteX0" fmla="*/ 200071 w 776509"/>
                <a:gd name="connsiteY0" fmla="*/ 448466 h 448466"/>
                <a:gd name="connsiteX1" fmla="*/ 776509 w 776509"/>
                <a:gd name="connsiteY1" fmla="*/ 115549 h 448466"/>
                <a:gd name="connsiteX2" fmla="*/ 576438 w 776509"/>
                <a:gd name="connsiteY2" fmla="*/ 0 h 448466"/>
                <a:gd name="connsiteX3" fmla="*/ 0 w 776509"/>
                <a:gd name="connsiteY3" fmla="*/ 332917 h 448466"/>
                <a:gd name="connsiteX4" fmla="*/ 200071 w 776509"/>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66">
                  <a:moveTo>
                    <a:pt x="200071" y="448466"/>
                  </a:moveTo>
                  <a:lnTo>
                    <a:pt x="776509" y="115549"/>
                  </a:lnTo>
                  <a:lnTo>
                    <a:pt x="576438" y="0"/>
                  </a:lnTo>
                  <a:lnTo>
                    <a:pt x="0" y="332917"/>
                  </a:lnTo>
                  <a:lnTo>
                    <a:pt x="200071" y="448466"/>
                  </a:lnTo>
                  <a:close/>
                </a:path>
              </a:pathLst>
            </a:custGeom>
            <a:solidFill>
              <a:srgbClr val="407BFF"/>
            </a:solidFill>
            <a:ln w="5944"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48823AE9-2CC9-49A3-BC39-36A9340B3446}"/>
                </a:ext>
              </a:extLst>
            </p:cNvPr>
            <p:cNvSpPr/>
            <p:nvPr/>
          </p:nvSpPr>
          <p:spPr>
            <a:xfrm>
              <a:off x="6010189" y="1294932"/>
              <a:ext cx="776509" cy="448466"/>
            </a:xfrm>
            <a:custGeom>
              <a:avLst/>
              <a:gdLst>
                <a:gd name="connsiteX0" fmla="*/ 200071 w 776509"/>
                <a:gd name="connsiteY0" fmla="*/ 448466 h 448466"/>
                <a:gd name="connsiteX1" fmla="*/ 776509 w 776509"/>
                <a:gd name="connsiteY1" fmla="*/ 115549 h 448466"/>
                <a:gd name="connsiteX2" fmla="*/ 576438 w 776509"/>
                <a:gd name="connsiteY2" fmla="*/ 0 h 448466"/>
                <a:gd name="connsiteX3" fmla="*/ 0 w 776509"/>
                <a:gd name="connsiteY3" fmla="*/ 332917 h 448466"/>
                <a:gd name="connsiteX4" fmla="*/ 200071 w 776509"/>
                <a:gd name="connsiteY4" fmla="*/ 448466 h 448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66">
                  <a:moveTo>
                    <a:pt x="200071" y="448466"/>
                  </a:moveTo>
                  <a:lnTo>
                    <a:pt x="776509" y="115549"/>
                  </a:lnTo>
                  <a:lnTo>
                    <a:pt x="576438" y="0"/>
                  </a:lnTo>
                  <a:lnTo>
                    <a:pt x="0" y="332917"/>
                  </a:lnTo>
                  <a:lnTo>
                    <a:pt x="200071" y="448466"/>
                  </a:lnTo>
                  <a:close/>
                </a:path>
              </a:pathLst>
            </a:custGeom>
            <a:solidFill>
              <a:srgbClr val="FFFFFF">
                <a:alpha val="85000"/>
              </a:srgbClr>
            </a:solidFill>
            <a:ln w="5944"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81688500-14FD-4938-882F-FB4594EC70F4}"/>
                </a:ext>
              </a:extLst>
            </p:cNvPr>
            <p:cNvSpPr/>
            <p:nvPr/>
          </p:nvSpPr>
          <p:spPr>
            <a:xfrm>
              <a:off x="6010189" y="1627849"/>
              <a:ext cx="200071" cy="132073"/>
            </a:xfrm>
            <a:custGeom>
              <a:avLst/>
              <a:gdLst>
                <a:gd name="connsiteX0" fmla="*/ 200071 w 200071"/>
                <a:gd name="connsiteY0" fmla="*/ 115549 h 132073"/>
                <a:gd name="connsiteX1" fmla="*/ 200071 w 200071"/>
                <a:gd name="connsiteY1" fmla="*/ 132073 h 132073"/>
                <a:gd name="connsiteX2" fmla="*/ 0 w 200071"/>
                <a:gd name="connsiteY2" fmla="*/ 16524 h 132073"/>
                <a:gd name="connsiteX3" fmla="*/ 0 w 200071"/>
                <a:gd name="connsiteY3" fmla="*/ 0 h 132073"/>
                <a:gd name="connsiteX4" fmla="*/ 200071 w 200071"/>
                <a:gd name="connsiteY4" fmla="*/ 115549 h 132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73">
                  <a:moveTo>
                    <a:pt x="200071" y="115549"/>
                  </a:moveTo>
                  <a:lnTo>
                    <a:pt x="200071" y="132073"/>
                  </a:lnTo>
                  <a:lnTo>
                    <a:pt x="0" y="16524"/>
                  </a:lnTo>
                  <a:lnTo>
                    <a:pt x="0" y="0"/>
                  </a:lnTo>
                  <a:lnTo>
                    <a:pt x="200071" y="115549"/>
                  </a:lnTo>
                  <a:close/>
                </a:path>
              </a:pathLst>
            </a:custGeom>
            <a:solidFill>
              <a:srgbClr val="407BFF"/>
            </a:solidFill>
            <a:ln w="5944"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8760857F-A487-438C-8AB3-526388ACCEB0}"/>
                </a:ext>
              </a:extLst>
            </p:cNvPr>
            <p:cNvSpPr/>
            <p:nvPr/>
          </p:nvSpPr>
          <p:spPr>
            <a:xfrm>
              <a:off x="6010189" y="1627849"/>
              <a:ext cx="200071" cy="132073"/>
            </a:xfrm>
            <a:custGeom>
              <a:avLst/>
              <a:gdLst>
                <a:gd name="connsiteX0" fmla="*/ 200071 w 200071"/>
                <a:gd name="connsiteY0" fmla="*/ 115549 h 132073"/>
                <a:gd name="connsiteX1" fmla="*/ 200071 w 200071"/>
                <a:gd name="connsiteY1" fmla="*/ 132073 h 132073"/>
                <a:gd name="connsiteX2" fmla="*/ 0 w 200071"/>
                <a:gd name="connsiteY2" fmla="*/ 16524 h 132073"/>
                <a:gd name="connsiteX3" fmla="*/ 0 w 200071"/>
                <a:gd name="connsiteY3" fmla="*/ 0 h 132073"/>
                <a:gd name="connsiteX4" fmla="*/ 200071 w 200071"/>
                <a:gd name="connsiteY4" fmla="*/ 115549 h 132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73">
                  <a:moveTo>
                    <a:pt x="200071" y="115549"/>
                  </a:moveTo>
                  <a:lnTo>
                    <a:pt x="200071" y="132073"/>
                  </a:lnTo>
                  <a:lnTo>
                    <a:pt x="0" y="16524"/>
                  </a:lnTo>
                  <a:lnTo>
                    <a:pt x="0" y="0"/>
                  </a:lnTo>
                  <a:lnTo>
                    <a:pt x="200071" y="115549"/>
                  </a:lnTo>
                  <a:close/>
                </a:path>
              </a:pathLst>
            </a:custGeom>
            <a:solidFill>
              <a:srgbClr val="FFFFFF">
                <a:alpha val="60000"/>
              </a:srgbClr>
            </a:solidFill>
            <a:ln w="5944" cap="flat">
              <a:noFill/>
              <a:prstDash val="solid"/>
              <a:miter/>
            </a:ln>
          </p:spPr>
          <p:txBody>
            <a:bodyPr rtlCol="0" anchor="ctr"/>
            <a:lstStyle/>
            <a:p>
              <a:endParaRPr lang="en-US"/>
            </a:p>
          </p:txBody>
        </p:sp>
        <p:grpSp>
          <p:nvGrpSpPr>
            <p:cNvPr id="838" name="Graphic 6">
              <a:extLst>
                <a:ext uri="{FF2B5EF4-FFF2-40B4-BE49-F238E27FC236}">
                  <a16:creationId xmlns:a16="http://schemas.microsoft.com/office/drawing/2014/main" id="{D3987014-2327-4FC0-9B52-FEBE41A4E90C}"/>
                </a:ext>
              </a:extLst>
            </p:cNvPr>
            <p:cNvGrpSpPr/>
            <p:nvPr/>
          </p:nvGrpSpPr>
          <p:grpSpPr>
            <a:xfrm>
              <a:off x="6548765" y="1136944"/>
              <a:ext cx="201497" cy="321371"/>
              <a:chOff x="6548765" y="1136944"/>
              <a:chExt cx="201497" cy="321371"/>
            </a:xfrm>
          </p:grpSpPr>
          <p:grpSp>
            <p:nvGrpSpPr>
              <p:cNvPr id="839" name="Graphic 6">
                <a:extLst>
                  <a:ext uri="{FF2B5EF4-FFF2-40B4-BE49-F238E27FC236}">
                    <a16:creationId xmlns:a16="http://schemas.microsoft.com/office/drawing/2014/main" id="{C685484A-3E4C-4423-9F67-14B7D3A56FE9}"/>
                  </a:ext>
                </a:extLst>
              </p:cNvPr>
              <p:cNvGrpSpPr/>
              <p:nvPr/>
            </p:nvGrpSpPr>
            <p:grpSpPr>
              <a:xfrm>
                <a:off x="6606420" y="1136944"/>
                <a:ext cx="143842" cy="287569"/>
                <a:chOff x="6606420" y="1136944"/>
                <a:chExt cx="143842" cy="287569"/>
              </a:xfrm>
            </p:grpSpPr>
            <p:sp>
              <p:nvSpPr>
                <p:cNvPr id="840" name="Freeform: Shape 839">
                  <a:extLst>
                    <a:ext uri="{FF2B5EF4-FFF2-40B4-BE49-F238E27FC236}">
                      <a16:creationId xmlns:a16="http://schemas.microsoft.com/office/drawing/2014/main" id="{6950F507-79AC-4C8C-AB0C-3D6D07A8CD48}"/>
                    </a:ext>
                  </a:extLst>
                </p:cNvPr>
                <p:cNvSpPr/>
                <p:nvPr/>
              </p:nvSpPr>
              <p:spPr>
                <a:xfrm>
                  <a:off x="6639231" y="1139440"/>
                  <a:ext cx="107227" cy="266939"/>
                </a:xfrm>
                <a:custGeom>
                  <a:avLst/>
                  <a:gdLst>
                    <a:gd name="connsiteX0" fmla="*/ 0 w 107227"/>
                    <a:gd name="connsiteY0" fmla="*/ 0 h 266939"/>
                    <a:gd name="connsiteX1" fmla="*/ 106752 w 107227"/>
                    <a:gd name="connsiteY1" fmla="*/ 62411 h 266939"/>
                    <a:gd name="connsiteX2" fmla="*/ 107228 w 107227"/>
                    <a:gd name="connsiteY2" fmla="*/ 266940 h 266939"/>
                    <a:gd name="connsiteX3" fmla="*/ 535 w 107227"/>
                    <a:gd name="connsiteY3" fmla="*/ 204588 h 266939"/>
                    <a:gd name="connsiteX4" fmla="*/ 0 w 107227"/>
                    <a:gd name="connsiteY4" fmla="*/ 0 h 266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27" h="266939">
                      <a:moveTo>
                        <a:pt x="0" y="0"/>
                      </a:moveTo>
                      <a:lnTo>
                        <a:pt x="106752" y="62411"/>
                      </a:lnTo>
                      <a:lnTo>
                        <a:pt x="107228" y="266940"/>
                      </a:lnTo>
                      <a:lnTo>
                        <a:pt x="535" y="204588"/>
                      </a:lnTo>
                      <a:lnTo>
                        <a:pt x="0" y="0"/>
                      </a:lnTo>
                      <a:close/>
                    </a:path>
                  </a:pathLst>
                </a:custGeom>
                <a:solidFill>
                  <a:srgbClr val="263238"/>
                </a:solidFill>
                <a:ln w="5944"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41A2AA4B-6502-47E0-8AE3-D6DB5B20E929}"/>
                    </a:ext>
                  </a:extLst>
                </p:cNvPr>
                <p:cNvSpPr/>
                <p:nvPr/>
              </p:nvSpPr>
              <p:spPr>
                <a:xfrm>
                  <a:off x="6615455" y="1145265"/>
                  <a:ext cx="127080" cy="72693"/>
                </a:xfrm>
                <a:custGeom>
                  <a:avLst/>
                  <a:gdLst>
                    <a:gd name="connsiteX0" fmla="*/ 127080 w 127080"/>
                    <a:gd name="connsiteY0" fmla="*/ 59974 h 72693"/>
                    <a:gd name="connsiteX1" fmla="*/ 23776 w 127080"/>
                    <a:gd name="connsiteY1" fmla="*/ 0 h 72693"/>
                    <a:gd name="connsiteX2" fmla="*/ 0 w 127080"/>
                    <a:gd name="connsiteY2" fmla="*/ 12958 h 72693"/>
                    <a:gd name="connsiteX3" fmla="*/ 102413 w 127080"/>
                    <a:gd name="connsiteY3" fmla="*/ 72694 h 72693"/>
                    <a:gd name="connsiteX4" fmla="*/ 127080 w 127080"/>
                    <a:gd name="connsiteY4" fmla="*/ 59974 h 72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80" h="72693">
                      <a:moveTo>
                        <a:pt x="127080" y="59974"/>
                      </a:moveTo>
                      <a:lnTo>
                        <a:pt x="23776" y="0"/>
                      </a:lnTo>
                      <a:cubicBezTo>
                        <a:pt x="17448" y="6762"/>
                        <a:pt x="9112" y="11305"/>
                        <a:pt x="0" y="12958"/>
                      </a:cubicBezTo>
                      <a:lnTo>
                        <a:pt x="102413" y="72694"/>
                      </a:lnTo>
                      <a:cubicBezTo>
                        <a:pt x="111175" y="69595"/>
                        <a:pt x="119474" y="65315"/>
                        <a:pt x="127080" y="59974"/>
                      </a:cubicBezTo>
                      <a:close/>
                    </a:path>
                  </a:pathLst>
                </a:custGeom>
                <a:solidFill>
                  <a:srgbClr val="F5F5F5"/>
                </a:solidFill>
                <a:ln w="5944"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648033F4-2567-4232-A651-84DA126F698A}"/>
                    </a:ext>
                  </a:extLst>
                </p:cNvPr>
                <p:cNvSpPr/>
                <p:nvPr/>
              </p:nvSpPr>
              <p:spPr>
                <a:xfrm>
                  <a:off x="6606420" y="1136944"/>
                  <a:ext cx="143295" cy="82981"/>
                </a:xfrm>
                <a:custGeom>
                  <a:avLst/>
                  <a:gdLst>
                    <a:gd name="connsiteX0" fmla="*/ 101759 w 143295"/>
                    <a:gd name="connsiteY0" fmla="*/ 80599 h 82981"/>
                    <a:gd name="connsiteX1" fmla="*/ 121612 w 143295"/>
                    <a:gd name="connsiteY1" fmla="*/ 80599 h 82981"/>
                    <a:gd name="connsiteX2" fmla="*/ 138909 w 143295"/>
                    <a:gd name="connsiteY2" fmla="*/ 70613 h 82981"/>
                    <a:gd name="connsiteX3" fmla="*/ 143086 w 143295"/>
                    <a:gd name="connsiteY3" fmla="*/ 63319 h 82981"/>
                    <a:gd name="connsiteX4" fmla="*/ 138909 w 143295"/>
                    <a:gd name="connsiteY4" fmla="*/ 59142 h 82981"/>
                    <a:gd name="connsiteX5" fmla="*/ 37090 w 143295"/>
                    <a:gd name="connsiteY5" fmla="*/ 0 h 82981"/>
                    <a:gd name="connsiteX6" fmla="*/ 32810 w 143295"/>
                    <a:gd name="connsiteY6" fmla="*/ 2437 h 82981"/>
                    <a:gd name="connsiteX7" fmla="*/ 132905 w 143295"/>
                    <a:gd name="connsiteY7" fmla="*/ 60984 h 82981"/>
                    <a:gd name="connsiteX8" fmla="*/ 135230 w 143295"/>
                    <a:gd name="connsiteY8" fmla="*/ 65555 h 82981"/>
                    <a:gd name="connsiteX9" fmla="*/ 132905 w 143295"/>
                    <a:gd name="connsiteY9" fmla="*/ 67879 h 82981"/>
                    <a:gd name="connsiteX10" fmla="*/ 116797 w 143295"/>
                    <a:gd name="connsiteY10" fmla="*/ 77033 h 82981"/>
                    <a:gd name="connsiteX11" fmla="*/ 104910 w 143295"/>
                    <a:gd name="connsiteY11" fmla="*/ 77033 h 82981"/>
                    <a:gd name="connsiteX12" fmla="*/ 4874 w 143295"/>
                    <a:gd name="connsiteY12" fmla="*/ 18604 h 82981"/>
                    <a:gd name="connsiteX13" fmla="*/ 0 w 143295"/>
                    <a:gd name="connsiteY13" fmla="*/ 21457 h 8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295" h="82981">
                      <a:moveTo>
                        <a:pt x="101759" y="80599"/>
                      </a:moveTo>
                      <a:cubicBezTo>
                        <a:pt x="107996" y="83775"/>
                        <a:pt x="115375" y="83775"/>
                        <a:pt x="121612" y="80599"/>
                      </a:cubicBezTo>
                      <a:lnTo>
                        <a:pt x="138909" y="70613"/>
                      </a:lnTo>
                      <a:cubicBezTo>
                        <a:pt x="142076" y="69752"/>
                        <a:pt x="143947" y="66487"/>
                        <a:pt x="143086" y="63319"/>
                      </a:cubicBezTo>
                      <a:cubicBezTo>
                        <a:pt x="142533" y="61284"/>
                        <a:pt x="140943" y="59695"/>
                        <a:pt x="138909" y="59142"/>
                      </a:cubicBezTo>
                      <a:lnTo>
                        <a:pt x="37090" y="0"/>
                      </a:lnTo>
                      <a:lnTo>
                        <a:pt x="32810" y="2437"/>
                      </a:lnTo>
                      <a:lnTo>
                        <a:pt x="132905" y="60984"/>
                      </a:lnTo>
                      <a:cubicBezTo>
                        <a:pt x="134809" y="61604"/>
                        <a:pt x="135850" y="63651"/>
                        <a:pt x="135230" y="65555"/>
                      </a:cubicBezTo>
                      <a:cubicBezTo>
                        <a:pt x="134871" y="66656"/>
                        <a:pt x="134007" y="67520"/>
                        <a:pt x="132905" y="67879"/>
                      </a:cubicBezTo>
                      <a:lnTo>
                        <a:pt x="116797" y="77033"/>
                      </a:lnTo>
                      <a:cubicBezTo>
                        <a:pt x="113059" y="78919"/>
                        <a:pt x="108648" y="78919"/>
                        <a:pt x="104910" y="77033"/>
                      </a:cubicBezTo>
                      <a:lnTo>
                        <a:pt x="4874" y="18604"/>
                      </a:lnTo>
                      <a:lnTo>
                        <a:pt x="0" y="21457"/>
                      </a:lnTo>
                      <a:close/>
                    </a:path>
                  </a:pathLst>
                </a:custGeom>
                <a:solidFill>
                  <a:srgbClr val="263238"/>
                </a:solidFill>
                <a:ln w="5944"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89BA064D-F865-4221-8E10-90CB5BD13322}"/>
                    </a:ext>
                  </a:extLst>
                </p:cNvPr>
                <p:cNvSpPr/>
                <p:nvPr/>
              </p:nvSpPr>
              <p:spPr>
                <a:xfrm>
                  <a:off x="6606718" y="1158401"/>
                  <a:ext cx="143544" cy="266052"/>
                </a:xfrm>
                <a:custGeom>
                  <a:avLst/>
                  <a:gdLst>
                    <a:gd name="connsiteX0" fmla="*/ 0 w 143544"/>
                    <a:gd name="connsiteY0" fmla="*/ 0 h 266052"/>
                    <a:gd name="connsiteX1" fmla="*/ 535 w 143544"/>
                    <a:gd name="connsiteY1" fmla="*/ 204588 h 266052"/>
                    <a:gd name="connsiteX2" fmla="*/ 102294 w 143544"/>
                    <a:gd name="connsiteY2" fmla="*/ 263671 h 266052"/>
                    <a:gd name="connsiteX3" fmla="*/ 122147 w 143544"/>
                    <a:gd name="connsiteY3" fmla="*/ 263671 h 266052"/>
                    <a:gd name="connsiteX4" fmla="*/ 139444 w 143544"/>
                    <a:gd name="connsiteY4" fmla="*/ 253685 h 266052"/>
                    <a:gd name="connsiteX5" fmla="*/ 143545 w 143544"/>
                    <a:gd name="connsiteY5" fmla="*/ 247741 h 266052"/>
                    <a:gd name="connsiteX6" fmla="*/ 142653 w 143544"/>
                    <a:gd name="connsiteY6" fmla="*/ 43450 h 266052"/>
                    <a:gd name="connsiteX7" fmla="*/ 138611 w 143544"/>
                    <a:gd name="connsiteY7" fmla="*/ 49394 h 266052"/>
                    <a:gd name="connsiteX8" fmla="*/ 121255 w 143544"/>
                    <a:gd name="connsiteY8" fmla="*/ 59439 h 266052"/>
                    <a:gd name="connsiteX9" fmla="*/ 101403 w 143544"/>
                    <a:gd name="connsiteY9" fmla="*/ 59439 h 266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544" h="266052">
                      <a:moveTo>
                        <a:pt x="0" y="0"/>
                      </a:moveTo>
                      <a:lnTo>
                        <a:pt x="535" y="204588"/>
                      </a:lnTo>
                      <a:lnTo>
                        <a:pt x="102294" y="263671"/>
                      </a:lnTo>
                      <a:cubicBezTo>
                        <a:pt x="108531" y="266847"/>
                        <a:pt x="115910" y="266847"/>
                        <a:pt x="122147" y="263671"/>
                      </a:cubicBezTo>
                      <a:lnTo>
                        <a:pt x="139444" y="253685"/>
                      </a:lnTo>
                      <a:cubicBezTo>
                        <a:pt x="141813" y="252624"/>
                        <a:pt x="143394" y="250333"/>
                        <a:pt x="143545" y="247741"/>
                      </a:cubicBezTo>
                      <a:lnTo>
                        <a:pt x="142653" y="43450"/>
                      </a:lnTo>
                      <a:cubicBezTo>
                        <a:pt x="142514" y="46028"/>
                        <a:pt x="140957" y="48316"/>
                        <a:pt x="138611" y="49394"/>
                      </a:cubicBezTo>
                      <a:lnTo>
                        <a:pt x="121255" y="59439"/>
                      </a:lnTo>
                      <a:cubicBezTo>
                        <a:pt x="115019" y="62615"/>
                        <a:pt x="107639" y="62615"/>
                        <a:pt x="101403" y="59439"/>
                      </a:cubicBezTo>
                      <a:close/>
                    </a:path>
                  </a:pathLst>
                </a:custGeom>
                <a:solidFill>
                  <a:srgbClr val="37474F"/>
                </a:solidFill>
                <a:ln w="5944"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03555084-8B30-4A31-A4EF-C66D02379513}"/>
                    </a:ext>
                  </a:extLst>
                </p:cNvPr>
                <p:cNvSpPr/>
                <p:nvPr/>
              </p:nvSpPr>
              <p:spPr>
                <a:xfrm>
                  <a:off x="6718106" y="1201613"/>
                  <a:ext cx="31859" cy="222900"/>
                </a:xfrm>
                <a:custGeom>
                  <a:avLst/>
                  <a:gdLst>
                    <a:gd name="connsiteX0" fmla="*/ 0 w 31859"/>
                    <a:gd name="connsiteY0" fmla="*/ 18367 h 222900"/>
                    <a:gd name="connsiteX1" fmla="*/ 9926 w 31859"/>
                    <a:gd name="connsiteY1" fmla="*/ 15989 h 222900"/>
                    <a:gd name="connsiteX2" fmla="*/ 27282 w 31859"/>
                    <a:gd name="connsiteY2" fmla="*/ 5944 h 222900"/>
                    <a:gd name="connsiteX3" fmla="*/ 31324 w 31859"/>
                    <a:gd name="connsiteY3" fmla="*/ 0 h 222900"/>
                    <a:gd name="connsiteX4" fmla="*/ 31859 w 31859"/>
                    <a:gd name="connsiteY4" fmla="*/ 204588 h 222900"/>
                    <a:gd name="connsiteX5" fmla="*/ 27758 w 31859"/>
                    <a:gd name="connsiteY5" fmla="*/ 210532 h 222900"/>
                    <a:gd name="connsiteX6" fmla="*/ 10461 w 31859"/>
                    <a:gd name="connsiteY6" fmla="*/ 220518 h 222900"/>
                    <a:gd name="connsiteX7" fmla="*/ 535 w 31859"/>
                    <a:gd name="connsiteY7" fmla="*/ 222896 h 22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59" h="222900">
                      <a:moveTo>
                        <a:pt x="0" y="18367"/>
                      </a:moveTo>
                      <a:cubicBezTo>
                        <a:pt x="3459" y="18447"/>
                        <a:pt x="6879" y="17628"/>
                        <a:pt x="9926" y="15989"/>
                      </a:cubicBezTo>
                      <a:lnTo>
                        <a:pt x="27282" y="5944"/>
                      </a:lnTo>
                      <a:cubicBezTo>
                        <a:pt x="29629" y="4866"/>
                        <a:pt x="31185" y="2578"/>
                        <a:pt x="31324" y="0"/>
                      </a:cubicBezTo>
                      <a:lnTo>
                        <a:pt x="31859" y="204588"/>
                      </a:lnTo>
                      <a:cubicBezTo>
                        <a:pt x="31709" y="207180"/>
                        <a:pt x="30127" y="209472"/>
                        <a:pt x="27758" y="210532"/>
                      </a:cubicBezTo>
                      <a:lnTo>
                        <a:pt x="10461" y="220518"/>
                      </a:lnTo>
                      <a:cubicBezTo>
                        <a:pt x="7412" y="222152"/>
                        <a:pt x="3993" y="222971"/>
                        <a:pt x="535" y="222896"/>
                      </a:cubicBezTo>
                      <a:close/>
                    </a:path>
                  </a:pathLst>
                </a:custGeom>
                <a:solidFill>
                  <a:srgbClr val="455A64"/>
                </a:solidFill>
                <a:ln w="5944"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387A37FE-B941-48AD-9507-4853691097CB}"/>
                    </a:ext>
                  </a:extLst>
                </p:cNvPr>
                <p:cNvSpPr/>
                <p:nvPr/>
              </p:nvSpPr>
              <p:spPr>
                <a:xfrm>
                  <a:off x="6718463" y="1369884"/>
                  <a:ext cx="31502" cy="27698"/>
                </a:xfrm>
                <a:custGeom>
                  <a:avLst/>
                  <a:gdLst>
                    <a:gd name="connsiteX0" fmla="*/ 0 w 31502"/>
                    <a:gd name="connsiteY0" fmla="*/ 27699 h 27698"/>
                    <a:gd name="connsiteX1" fmla="*/ 31503 w 31502"/>
                    <a:gd name="connsiteY1" fmla="*/ 9510 h 27698"/>
                    <a:gd name="connsiteX2" fmla="*/ 31503 w 31502"/>
                    <a:gd name="connsiteY2" fmla="*/ 0 h 27698"/>
                    <a:gd name="connsiteX3" fmla="*/ 0 w 31502"/>
                    <a:gd name="connsiteY3" fmla="*/ 18188 h 27698"/>
                  </a:gdLst>
                  <a:ahLst/>
                  <a:cxnLst>
                    <a:cxn ang="0">
                      <a:pos x="connsiteX0" y="connsiteY0"/>
                    </a:cxn>
                    <a:cxn ang="0">
                      <a:pos x="connsiteX1" y="connsiteY1"/>
                    </a:cxn>
                    <a:cxn ang="0">
                      <a:pos x="connsiteX2" y="connsiteY2"/>
                    </a:cxn>
                    <a:cxn ang="0">
                      <a:pos x="connsiteX3" y="connsiteY3"/>
                    </a:cxn>
                  </a:cxnLst>
                  <a:rect l="l" t="t" r="r" b="b"/>
                  <a:pathLst>
                    <a:path w="31502" h="27698">
                      <a:moveTo>
                        <a:pt x="0" y="27699"/>
                      </a:moveTo>
                      <a:cubicBezTo>
                        <a:pt x="11925" y="24530"/>
                        <a:pt x="22796" y="18254"/>
                        <a:pt x="31503" y="9510"/>
                      </a:cubicBezTo>
                      <a:lnTo>
                        <a:pt x="31503" y="0"/>
                      </a:lnTo>
                      <a:cubicBezTo>
                        <a:pt x="22796" y="8744"/>
                        <a:pt x="11925" y="15020"/>
                        <a:pt x="0" y="18188"/>
                      </a:cubicBezTo>
                      <a:close/>
                    </a:path>
                  </a:pathLst>
                </a:custGeom>
                <a:solidFill>
                  <a:srgbClr val="407BFF"/>
                </a:solidFill>
                <a:ln w="5944"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DE71E696-0B94-4440-B1C4-51951150FFCF}"/>
                    </a:ext>
                  </a:extLst>
                </p:cNvPr>
                <p:cNvSpPr/>
                <p:nvPr/>
              </p:nvSpPr>
              <p:spPr>
                <a:xfrm>
                  <a:off x="6718106" y="1234661"/>
                  <a:ext cx="31502" cy="27758"/>
                </a:xfrm>
                <a:custGeom>
                  <a:avLst/>
                  <a:gdLst>
                    <a:gd name="connsiteX0" fmla="*/ 0 w 31502"/>
                    <a:gd name="connsiteY0" fmla="*/ 27758 h 27758"/>
                    <a:gd name="connsiteX1" fmla="*/ 31503 w 31502"/>
                    <a:gd name="connsiteY1" fmla="*/ 9510 h 27758"/>
                    <a:gd name="connsiteX2" fmla="*/ 31503 w 31502"/>
                    <a:gd name="connsiteY2" fmla="*/ 0 h 27758"/>
                    <a:gd name="connsiteX3" fmla="*/ 0 w 31502"/>
                    <a:gd name="connsiteY3" fmla="*/ 18188 h 27758"/>
                  </a:gdLst>
                  <a:ahLst/>
                  <a:cxnLst>
                    <a:cxn ang="0">
                      <a:pos x="connsiteX0" y="connsiteY0"/>
                    </a:cxn>
                    <a:cxn ang="0">
                      <a:pos x="connsiteX1" y="connsiteY1"/>
                    </a:cxn>
                    <a:cxn ang="0">
                      <a:pos x="connsiteX2" y="connsiteY2"/>
                    </a:cxn>
                    <a:cxn ang="0">
                      <a:pos x="connsiteX3" y="connsiteY3"/>
                    </a:cxn>
                  </a:cxnLst>
                  <a:rect l="l" t="t" r="r" b="b"/>
                  <a:pathLst>
                    <a:path w="31502" h="27758">
                      <a:moveTo>
                        <a:pt x="0" y="27758"/>
                      </a:moveTo>
                      <a:cubicBezTo>
                        <a:pt x="11931" y="24570"/>
                        <a:pt x="22801" y="18273"/>
                        <a:pt x="31503" y="9510"/>
                      </a:cubicBezTo>
                      <a:lnTo>
                        <a:pt x="31503" y="0"/>
                      </a:lnTo>
                      <a:cubicBezTo>
                        <a:pt x="22812" y="8764"/>
                        <a:pt x="11935" y="15044"/>
                        <a:pt x="0" y="18188"/>
                      </a:cubicBezTo>
                      <a:close/>
                    </a:path>
                  </a:pathLst>
                </a:custGeom>
                <a:solidFill>
                  <a:srgbClr val="407BFF"/>
                </a:solidFill>
                <a:ln w="5944" cap="flat">
                  <a:noFill/>
                  <a:prstDash val="solid"/>
                  <a:miter/>
                </a:ln>
              </p:spPr>
              <p:txBody>
                <a:bodyPr rtlCol="0" anchor="ctr"/>
                <a:lstStyle/>
                <a:p>
                  <a:endParaRPr lang="en-US"/>
                </a:p>
              </p:txBody>
            </p:sp>
          </p:grpSp>
          <p:grpSp>
            <p:nvGrpSpPr>
              <p:cNvPr id="847" name="Graphic 6">
                <a:extLst>
                  <a:ext uri="{FF2B5EF4-FFF2-40B4-BE49-F238E27FC236}">
                    <a16:creationId xmlns:a16="http://schemas.microsoft.com/office/drawing/2014/main" id="{4221C63F-1241-4D02-B4A4-17094E7974BE}"/>
                  </a:ext>
                </a:extLst>
              </p:cNvPr>
              <p:cNvGrpSpPr/>
              <p:nvPr/>
            </p:nvGrpSpPr>
            <p:grpSpPr>
              <a:xfrm>
                <a:off x="6548765" y="1210767"/>
                <a:ext cx="165065" cy="247548"/>
                <a:chOff x="6548765" y="1210767"/>
                <a:chExt cx="165065" cy="247548"/>
              </a:xfrm>
            </p:grpSpPr>
            <p:sp>
              <p:nvSpPr>
                <p:cNvPr id="848" name="Freeform: Shape 847">
                  <a:extLst>
                    <a:ext uri="{FF2B5EF4-FFF2-40B4-BE49-F238E27FC236}">
                      <a16:creationId xmlns:a16="http://schemas.microsoft.com/office/drawing/2014/main" id="{0300E230-1409-4907-8326-F765306A5AD1}"/>
                    </a:ext>
                  </a:extLst>
                </p:cNvPr>
                <p:cNvSpPr/>
                <p:nvPr/>
              </p:nvSpPr>
              <p:spPr>
                <a:xfrm>
                  <a:off x="6584309" y="1212669"/>
                  <a:ext cx="125950" cy="231514"/>
                </a:xfrm>
                <a:custGeom>
                  <a:avLst/>
                  <a:gdLst>
                    <a:gd name="connsiteX0" fmla="*/ 27164 w 125950"/>
                    <a:gd name="connsiteY0" fmla="*/ 0 h 231514"/>
                    <a:gd name="connsiteX1" fmla="*/ 125951 w 125950"/>
                    <a:gd name="connsiteY1" fmla="*/ 57775 h 231514"/>
                    <a:gd name="connsiteX2" fmla="*/ 98847 w 125950"/>
                    <a:gd name="connsiteY2" fmla="*/ 231514 h 231514"/>
                    <a:gd name="connsiteX3" fmla="*/ 0 w 125950"/>
                    <a:gd name="connsiteY3" fmla="*/ 173740 h 231514"/>
                    <a:gd name="connsiteX4" fmla="*/ 27164 w 125950"/>
                    <a:gd name="connsiteY4" fmla="*/ 0 h 23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50" h="231514">
                      <a:moveTo>
                        <a:pt x="27164" y="0"/>
                      </a:moveTo>
                      <a:lnTo>
                        <a:pt x="125951" y="57775"/>
                      </a:lnTo>
                      <a:lnTo>
                        <a:pt x="98847" y="231514"/>
                      </a:lnTo>
                      <a:lnTo>
                        <a:pt x="0" y="173740"/>
                      </a:lnTo>
                      <a:lnTo>
                        <a:pt x="27164" y="0"/>
                      </a:lnTo>
                      <a:close/>
                    </a:path>
                  </a:pathLst>
                </a:custGeom>
                <a:solidFill>
                  <a:srgbClr val="407BFF"/>
                </a:solidFill>
                <a:ln w="5944"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1FD50C13-9F12-4B4F-BFBB-0A55E220B4A6}"/>
                    </a:ext>
                  </a:extLst>
                </p:cNvPr>
                <p:cNvSpPr/>
                <p:nvPr/>
              </p:nvSpPr>
              <p:spPr>
                <a:xfrm>
                  <a:off x="6584309" y="1212669"/>
                  <a:ext cx="125950" cy="231514"/>
                </a:xfrm>
                <a:custGeom>
                  <a:avLst/>
                  <a:gdLst>
                    <a:gd name="connsiteX0" fmla="*/ 27164 w 125950"/>
                    <a:gd name="connsiteY0" fmla="*/ 0 h 231514"/>
                    <a:gd name="connsiteX1" fmla="*/ 125951 w 125950"/>
                    <a:gd name="connsiteY1" fmla="*/ 57775 h 231514"/>
                    <a:gd name="connsiteX2" fmla="*/ 98847 w 125950"/>
                    <a:gd name="connsiteY2" fmla="*/ 231514 h 231514"/>
                    <a:gd name="connsiteX3" fmla="*/ 0 w 125950"/>
                    <a:gd name="connsiteY3" fmla="*/ 173740 h 231514"/>
                    <a:gd name="connsiteX4" fmla="*/ 27164 w 125950"/>
                    <a:gd name="connsiteY4" fmla="*/ 0 h 23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50" h="231514">
                      <a:moveTo>
                        <a:pt x="27164" y="0"/>
                      </a:moveTo>
                      <a:lnTo>
                        <a:pt x="125951" y="57775"/>
                      </a:lnTo>
                      <a:lnTo>
                        <a:pt x="98847" y="231514"/>
                      </a:lnTo>
                      <a:lnTo>
                        <a:pt x="0" y="173740"/>
                      </a:lnTo>
                      <a:lnTo>
                        <a:pt x="27164" y="0"/>
                      </a:lnTo>
                      <a:close/>
                    </a:path>
                  </a:pathLst>
                </a:custGeom>
                <a:solidFill>
                  <a:srgbClr val="000000">
                    <a:alpha val="35000"/>
                  </a:srgbClr>
                </a:solidFill>
                <a:ln w="5944"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39C61DEB-2071-495C-B6FF-F11FB1C25196}"/>
                    </a:ext>
                  </a:extLst>
                </p:cNvPr>
                <p:cNvSpPr/>
                <p:nvPr/>
              </p:nvSpPr>
              <p:spPr>
                <a:xfrm>
                  <a:off x="6585260" y="1217602"/>
                  <a:ext cx="121136" cy="65263"/>
                </a:xfrm>
                <a:custGeom>
                  <a:avLst/>
                  <a:gdLst>
                    <a:gd name="connsiteX0" fmla="*/ 121136 w 121136"/>
                    <a:gd name="connsiteY0" fmla="*/ 55575 h 65263"/>
                    <a:gd name="connsiteX1" fmla="*/ 25440 w 121136"/>
                    <a:gd name="connsiteY1" fmla="*/ 0 h 65263"/>
                    <a:gd name="connsiteX2" fmla="*/ 0 w 121136"/>
                    <a:gd name="connsiteY2" fmla="*/ 9926 h 65263"/>
                    <a:gd name="connsiteX3" fmla="*/ 95102 w 121136"/>
                    <a:gd name="connsiteY3" fmla="*/ 65264 h 65263"/>
                    <a:gd name="connsiteX4" fmla="*/ 121136 w 121136"/>
                    <a:gd name="connsiteY4" fmla="*/ 55575 h 65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36" h="65263">
                      <a:moveTo>
                        <a:pt x="121136" y="55575"/>
                      </a:moveTo>
                      <a:lnTo>
                        <a:pt x="25440" y="0"/>
                      </a:lnTo>
                      <a:cubicBezTo>
                        <a:pt x="17993" y="5511"/>
                        <a:pt x="9211" y="8937"/>
                        <a:pt x="0" y="9926"/>
                      </a:cubicBezTo>
                      <a:lnTo>
                        <a:pt x="95102" y="65264"/>
                      </a:lnTo>
                      <a:cubicBezTo>
                        <a:pt x="104112" y="63009"/>
                        <a:pt x="112844" y="59760"/>
                        <a:pt x="121136" y="55575"/>
                      </a:cubicBezTo>
                      <a:close/>
                    </a:path>
                  </a:pathLst>
                </a:custGeom>
                <a:solidFill>
                  <a:srgbClr val="FFFFFF"/>
                </a:solidFill>
                <a:ln w="5944"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6E97E5E3-48A6-425D-99BD-AEFAF35BF1C8}"/>
                    </a:ext>
                  </a:extLst>
                </p:cNvPr>
                <p:cNvSpPr/>
                <p:nvPr/>
              </p:nvSpPr>
              <p:spPr>
                <a:xfrm>
                  <a:off x="6575928" y="1210767"/>
                  <a:ext cx="137902" cy="73827"/>
                </a:xfrm>
                <a:custGeom>
                  <a:avLst/>
                  <a:gdLst>
                    <a:gd name="connsiteX0" fmla="*/ 94270 w 137902"/>
                    <a:gd name="connsiteY0" fmla="*/ 71327 h 73827"/>
                    <a:gd name="connsiteX1" fmla="*/ 114182 w 137902"/>
                    <a:gd name="connsiteY1" fmla="*/ 72278 h 73827"/>
                    <a:gd name="connsiteX2" fmla="*/ 132965 w 137902"/>
                    <a:gd name="connsiteY2" fmla="*/ 64551 h 73827"/>
                    <a:gd name="connsiteX3" fmla="*/ 134510 w 137902"/>
                    <a:gd name="connsiteY3" fmla="*/ 54803 h 73827"/>
                    <a:gd name="connsiteX4" fmla="*/ 40181 w 137902"/>
                    <a:gd name="connsiteY4" fmla="*/ 0 h 73827"/>
                    <a:gd name="connsiteX5" fmla="*/ 35544 w 137902"/>
                    <a:gd name="connsiteY5" fmla="*/ 1902 h 73827"/>
                    <a:gd name="connsiteX6" fmla="*/ 128269 w 137902"/>
                    <a:gd name="connsiteY6" fmla="*/ 56110 h 73827"/>
                    <a:gd name="connsiteX7" fmla="*/ 127318 w 137902"/>
                    <a:gd name="connsiteY7" fmla="*/ 62054 h 73827"/>
                    <a:gd name="connsiteX8" fmla="*/ 109902 w 137902"/>
                    <a:gd name="connsiteY8" fmla="*/ 69127 h 73827"/>
                    <a:gd name="connsiteX9" fmla="*/ 98015 w 137902"/>
                    <a:gd name="connsiteY9" fmla="*/ 68592 h 73827"/>
                    <a:gd name="connsiteX10" fmla="*/ 5290 w 137902"/>
                    <a:gd name="connsiteY10" fmla="*/ 14503 h 73827"/>
                    <a:gd name="connsiteX11" fmla="*/ 0 w 137902"/>
                    <a:gd name="connsiteY11" fmla="*/ 16643 h 7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902" h="73827">
                      <a:moveTo>
                        <a:pt x="94270" y="71327"/>
                      </a:moveTo>
                      <a:cubicBezTo>
                        <a:pt x="100513" y="74292"/>
                        <a:pt x="107684" y="74635"/>
                        <a:pt x="114182" y="72278"/>
                      </a:cubicBezTo>
                      <a:lnTo>
                        <a:pt x="132965" y="64551"/>
                      </a:lnTo>
                      <a:cubicBezTo>
                        <a:pt x="138909" y="62114"/>
                        <a:pt x="139562" y="57715"/>
                        <a:pt x="134510" y="54803"/>
                      </a:cubicBezTo>
                      <a:lnTo>
                        <a:pt x="40181" y="0"/>
                      </a:lnTo>
                      <a:lnTo>
                        <a:pt x="35544" y="1902"/>
                      </a:lnTo>
                      <a:lnTo>
                        <a:pt x="128269" y="56110"/>
                      </a:lnTo>
                      <a:cubicBezTo>
                        <a:pt x="131300" y="57893"/>
                        <a:pt x="130884" y="60509"/>
                        <a:pt x="127318" y="62054"/>
                      </a:cubicBezTo>
                      <a:lnTo>
                        <a:pt x="109902" y="69127"/>
                      </a:lnTo>
                      <a:cubicBezTo>
                        <a:pt x="106029" y="70556"/>
                        <a:pt x="101744" y="70364"/>
                        <a:pt x="98015" y="68592"/>
                      </a:cubicBezTo>
                      <a:lnTo>
                        <a:pt x="5290" y="14503"/>
                      </a:lnTo>
                      <a:lnTo>
                        <a:pt x="0" y="16643"/>
                      </a:lnTo>
                      <a:close/>
                    </a:path>
                  </a:pathLst>
                </a:custGeom>
                <a:solidFill>
                  <a:srgbClr val="407BFF"/>
                </a:solidFill>
                <a:ln w="5944"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2A47D98B-EF67-43CD-B9CC-625B6D85D58A}"/>
                    </a:ext>
                  </a:extLst>
                </p:cNvPr>
                <p:cNvSpPr/>
                <p:nvPr/>
              </p:nvSpPr>
              <p:spPr>
                <a:xfrm>
                  <a:off x="6575928" y="1210767"/>
                  <a:ext cx="137902" cy="73827"/>
                </a:xfrm>
                <a:custGeom>
                  <a:avLst/>
                  <a:gdLst>
                    <a:gd name="connsiteX0" fmla="*/ 94270 w 137902"/>
                    <a:gd name="connsiteY0" fmla="*/ 71327 h 73827"/>
                    <a:gd name="connsiteX1" fmla="*/ 114182 w 137902"/>
                    <a:gd name="connsiteY1" fmla="*/ 72278 h 73827"/>
                    <a:gd name="connsiteX2" fmla="*/ 132965 w 137902"/>
                    <a:gd name="connsiteY2" fmla="*/ 64551 h 73827"/>
                    <a:gd name="connsiteX3" fmla="*/ 134510 w 137902"/>
                    <a:gd name="connsiteY3" fmla="*/ 54803 h 73827"/>
                    <a:gd name="connsiteX4" fmla="*/ 40181 w 137902"/>
                    <a:gd name="connsiteY4" fmla="*/ 0 h 73827"/>
                    <a:gd name="connsiteX5" fmla="*/ 35544 w 137902"/>
                    <a:gd name="connsiteY5" fmla="*/ 1902 h 73827"/>
                    <a:gd name="connsiteX6" fmla="*/ 128269 w 137902"/>
                    <a:gd name="connsiteY6" fmla="*/ 56110 h 73827"/>
                    <a:gd name="connsiteX7" fmla="*/ 127318 w 137902"/>
                    <a:gd name="connsiteY7" fmla="*/ 62054 h 73827"/>
                    <a:gd name="connsiteX8" fmla="*/ 109902 w 137902"/>
                    <a:gd name="connsiteY8" fmla="*/ 69127 h 73827"/>
                    <a:gd name="connsiteX9" fmla="*/ 98015 w 137902"/>
                    <a:gd name="connsiteY9" fmla="*/ 68592 h 73827"/>
                    <a:gd name="connsiteX10" fmla="*/ 5290 w 137902"/>
                    <a:gd name="connsiteY10" fmla="*/ 14503 h 73827"/>
                    <a:gd name="connsiteX11" fmla="*/ 0 w 137902"/>
                    <a:gd name="connsiteY11" fmla="*/ 16643 h 7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902" h="73827">
                      <a:moveTo>
                        <a:pt x="94270" y="71327"/>
                      </a:moveTo>
                      <a:cubicBezTo>
                        <a:pt x="100513" y="74292"/>
                        <a:pt x="107684" y="74635"/>
                        <a:pt x="114182" y="72278"/>
                      </a:cubicBezTo>
                      <a:lnTo>
                        <a:pt x="132965" y="64551"/>
                      </a:lnTo>
                      <a:cubicBezTo>
                        <a:pt x="138909" y="62114"/>
                        <a:pt x="139562" y="57715"/>
                        <a:pt x="134510" y="54803"/>
                      </a:cubicBezTo>
                      <a:lnTo>
                        <a:pt x="40181" y="0"/>
                      </a:lnTo>
                      <a:lnTo>
                        <a:pt x="35544" y="1902"/>
                      </a:lnTo>
                      <a:lnTo>
                        <a:pt x="128269" y="56110"/>
                      </a:lnTo>
                      <a:cubicBezTo>
                        <a:pt x="131300" y="57893"/>
                        <a:pt x="130884" y="60509"/>
                        <a:pt x="127318" y="62054"/>
                      </a:cubicBezTo>
                      <a:lnTo>
                        <a:pt x="109902" y="69127"/>
                      </a:lnTo>
                      <a:cubicBezTo>
                        <a:pt x="106029" y="70556"/>
                        <a:pt x="101744" y="70364"/>
                        <a:pt x="98015" y="68592"/>
                      </a:cubicBezTo>
                      <a:lnTo>
                        <a:pt x="5290" y="14503"/>
                      </a:lnTo>
                      <a:lnTo>
                        <a:pt x="0" y="16643"/>
                      </a:lnTo>
                      <a:close/>
                    </a:path>
                  </a:pathLst>
                </a:custGeom>
                <a:solidFill>
                  <a:srgbClr val="000000">
                    <a:alpha val="20000"/>
                  </a:srgbClr>
                </a:solidFill>
                <a:ln w="5944"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840955B6-9D2C-434A-A5DF-508E6515AD65}"/>
                    </a:ext>
                  </a:extLst>
                </p:cNvPr>
                <p:cNvSpPr/>
                <p:nvPr/>
              </p:nvSpPr>
              <p:spPr>
                <a:xfrm>
                  <a:off x="6548765" y="1227291"/>
                  <a:ext cx="164942" cy="231024"/>
                </a:xfrm>
                <a:custGeom>
                  <a:avLst/>
                  <a:gdLst>
                    <a:gd name="connsiteX0" fmla="*/ 27164 w 164942"/>
                    <a:gd name="connsiteY0" fmla="*/ 0 h 231024"/>
                    <a:gd name="connsiteX1" fmla="*/ 0 w 164942"/>
                    <a:gd name="connsiteY1" fmla="*/ 173680 h 231024"/>
                    <a:gd name="connsiteX2" fmla="*/ 94329 w 164942"/>
                    <a:gd name="connsiteY2" fmla="*/ 228483 h 231024"/>
                    <a:gd name="connsiteX3" fmla="*/ 114241 w 164942"/>
                    <a:gd name="connsiteY3" fmla="*/ 229434 h 231024"/>
                    <a:gd name="connsiteX4" fmla="*/ 133024 w 164942"/>
                    <a:gd name="connsiteY4" fmla="*/ 221707 h 231024"/>
                    <a:gd name="connsiteX5" fmla="*/ 137898 w 164942"/>
                    <a:gd name="connsiteY5" fmla="*/ 217011 h 231024"/>
                    <a:gd name="connsiteX6" fmla="*/ 164943 w 164942"/>
                    <a:gd name="connsiteY6" fmla="*/ 43331 h 231024"/>
                    <a:gd name="connsiteX7" fmla="*/ 160069 w 164942"/>
                    <a:gd name="connsiteY7" fmla="*/ 48027 h 231024"/>
                    <a:gd name="connsiteX8" fmla="*/ 141286 w 164942"/>
                    <a:gd name="connsiteY8" fmla="*/ 55754 h 231024"/>
                    <a:gd name="connsiteX9" fmla="*/ 121374 w 164942"/>
                    <a:gd name="connsiteY9" fmla="*/ 54803 h 23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942" h="231024">
                      <a:moveTo>
                        <a:pt x="27164" y="0"/>
                      </a:moveTo>
                      <a:lnTo>
                        <a:pt x="0" y="173680"/>
                      </a:lnTo>
                      <a:lnTo>
                        <a:pt x="94329" y="228483"/>
                      </a:lnTo>
                      <a:cubicBezTo>
                        <a:pt x="100559" y="231502"/>
                        <a:pt x="107752" y="231846"/>
                        <a:pt x="114241" y="229434"/>
                      </a:cubicBezTo>
                      <a:lnTo>
                        <a:pt x="133024" y="221707"/>
                      </a:lnTo>
                      <a:cubicBezTo>
                        <a:pt x="135996" y="220518"/>
                        <a:pt x="137660" y="218794"/>
                        <a:pt x="137898" y="217011"/>
                      </a:cubicBezTo>
                      <a:lnTo>
                        <a:pt x="164943" y="43331"/>
                      </a:lnTo>
                      <a:cubicBezTo>
                        <a:pt x="164943" y="45114"/>
                        <a:pt x="163041" y="46778"/>
                        <a:pt x="160069" y="48027"/>
                      </a:cubicBezTo>
                      <a:lnTo>
                        <a:pt x="141286" y="55754"/>
                      </a:lnTo>
                      <a:cubicBezTo>
                        <a:pt x="134797" y="58166"/>
                        <a:pt x="127604" y="57822"/>
                        <a:pt x="121374" y="54803"/>
                      </a:cubicBezTo>
                      <a:close/>
                    </a:path>
                  </a:pathLst>
                </a:custGeom>
                <a:solidFill>
                  <a:srgbClr val="407BFF"/>
                </a:solidFill>
                <a:ln w="5944"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2D3B965A-9503-4D5E-B530-8792A00C1FCD}"/>
                    </a:ext>
                  </a:extLst>
                </p:cNvPr>
                <p:cNvSpPr/>
                <p:nvPr/>
              </p:nvSpPr>
              <p:spPr>
                <a:xfrm>
                  <a:off x="6548765" y="1227291"/>
                  <a:ext cx="164942" cy="231024"/>
                </a:xfrm>
                <a:custGeom>
                  <a:avLst/>
                  <a:gdLst>
                    <a:gd name="connsiteX0" fmla="*/ 27164 w 164942"/>
                    <a:gd name="connsiteY0" fmla="*/ 0 h 231024"/>
                    <a:gd name="connsiteX1" fmla="*/ 0 w 164942"/>
                    <a:gd name="connsiteY1" fmla="*/ 173680 h 231024"/>
                    <a:gd name="connsiteX2" fmla="*/ 94329 w 164942"/>
                    <a:gd name="connsiteY2" fmla="*/ 228483 h 231024"/>
                    <a:gd name="connsiteX3" fmla="*/ 114241 w 164942"/>
                    <a:gd name="connsiteY3" fmla="*/ 229434 h 231024"/>
                    <a:gd name="connsiteX4" fmla="*/ 133024 w 164942"/>
                    <a:gd name="connsiteY4" fmla="*/ 221707 h 231024"/>
                    <a:gd name="connsiteX5" fmla="*/ 137898 w 164942"/>
                    <a:gd name="connsiteY5" fmla="*/ 217011 h 231024"/>
                    <a:gd name="connsiteX6" fmla="*/ 164943 w 164942"/>
                    <a:gd name="connsiteY6" fmla="*/ 43331 h 231024"/>
                    <a:gd name="connsiteX7" fmla="*/ 160069 w 164942"/>
                    <a:gd name="connsiteY7" fmla="*/ 48027 h 231024"/>
                    <a:gd name="connsiteX8" fmla="*/ 141286 w 164942"/>
                    <a:gd name="connsiteY8" fmla="*/ 55754 h 231024"/>
                    <a:gd name="connsiteX9" fmla="*/ 121374 w 164942"/>
                    <a:gd name="connsiteY9" fmla="*/ 54803 h 23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942" h="231024">
                      <a:moveTo>
                        <a:pt x="27164" y="0"/>
                      </a:moveTo>
                      <a:lnTo>
                        <a:pt x="0" y="173680"/>
                      </a:lnTo>
                      <a:lnTo>
                        <a:pt x="94329" y="228483"/>
                      </a:lnTo>
                      <a:cubicBezTo>
                        <a:pt x="100559" y="231502"/>
                        <a:pt x="107752" y="231846"/>
                        <a:pt x="114241" y="229434"/>
                      </a:cubicBezTo>
                      <a:lnTo>
                        <a:pt x="133024" y="221707"/>
                      </a:lnTo>
                      <a:cubicBezTo>
                        <a:pt x="135996" y="220518"/>
                        <a:pt x="137660" y="218794"/>
                        <a:pt x="137898" y="217011"/>
                      </a:cubicBezTo>
                      <a:lnTo>
                        <a:pt x="164943" y="43331"/>
                      </a:lnTo>
                      <a:cubicBezTo>
                        <a:pt x="164943" y="45114"/>
                        <a:pt x="163041" y="46778"/>
                        <a:pt x="160069" y="48027"/>
                      </a:cubicBezTo>
                      <a:lnTo>
                        <a:pt x="141286" y="55754"/>
                      </a:lnTo>
                      <a:cubicBezTo>
                        <a:pt x="134797" y="58166"/>
                        <a:pt x="127604" y="57822"/>
                        <a:pt x="121374" y="54803"/>
                      </a:cubicBezTo>
                      <a:close/>
                    </a:path>
                  </a:pathLst>
                </a:custGeom>
                <a:solidFill>
                  <a:srgbClr val="000000">
                    <a:alpha val="30000"/>
                  </a:srgbClr>
                </a:solidFill>
                <a:ln w="5944"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BFE6564D-876C-43BD-B8AC-B53DC977E01B}"/>
                    </a:ext>
                  </a:extLst>
                </p:cNvPr>
                <p:cNvSpPr/>
                <p:nvPr/>
              </p:nvSpPr>
              <p:spPr>
                <a:xfrm>
                  <a:off x="6652723" y="1270621"/>
                  <a:ext cx="61043" cy="187692"/>
                </a:xfrm>
                <a:custGeom>
                  <a:avLst/>
                  <a:gdLst>
                    <a:gd name="connsiteX0" fmla="*/ 27164 w 61043"/>
                    <a:gd name="connsiteY0" fmla="*/ 13968 h 187692"/>
                    <a:gd name="connsiteX1" fmla="*/ 37387 w 61043"/>
                    <a:gd name="connsiteY1" fmla="*/ 12423 h 187692"/>
                    <a:gd name="connsiteX2" fmla="*/ 56170 w 61043"/>
                    <a:gd name="connsiteY2" fmla="*/ 4696 h 187692"/>
                    <a:gd name="connsiteX3" fmla="*/ 61044 w 61043"/>
                    <a:gd name="connsiteY3" fmla="*/ 0 h 187692"/>
                    <a:gd name="connsiteX4" fmla="*/ 33940 w 61043"/>
                    <a:gd name="connsiteY4" fmla="*/ 173680 h 187692"/>
                    <a:gd name="connsiteX5" fmla="*/ 29066 w 61043"/>
                    <a:gd name="connsiteY5" fmla="*/ 178376 h 187692"/>
                    <a:gd name="connsiteX6" fmla="*/ 10283 w 61043"/>
                    <a:gd name="connsiteY6" fmla="*/ 186103 h 187692"/>
                    <a:gd name="connsiteX7" fmla="*/ 0 w 61043"/>
                    <a:gd name="connsiteY7" fmla="*/ 187648 h 1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43" h="187692">
                      <a:moveTo>
                        <a:pt x="27164" y="13968"/>
                      </a:moveTo>
                      <a:cubicBezTo>
                        <a:pt x="30642" y="14176"/>
                        <a:pt x="34125" y="13649"/>
                        <a:pt x="37387" y="12423"/>
                      </a:cubicBezTo>
                      <a:lnTo>
                        <a:pt x="56170" y="4696"/>
                      </a:lnTo>
                      <a:cubicBezTo>
                        <a:pt x="59142" y="3447"/>
                        <a:pt x="60806" y="1783"/>
                        <a:pt x="61044" y="0"/>
                      </a:cubicBezTo>
                      <a:lnTo>
                        <a:pt x="33940" y="173680"/>
                      </a:lnTo>
                      <a:cubicBezTo>
                        <a:pt x="33940" y="175463"/>
                        <a:pt x="32038" y="177187"/>
                        <a:pt x="29066" y="178376"/>
                      </a:cubicBezTo>
                      <a:lnTo>
                        <a:pt x="10283" y="186103"/>
                      </a:lnTo>
                      <a:cubicBezTo>
                        <a:pt x="7000" y="187329"/>
                        <a:pt x="3498" y="187855"/>
                        <a:pt x="0" y="187648"/>
                      </a:cubicBezTo>
                      <a:close/>
                    </a:path>
                  </a:pathLst>
                </a:custGeom>
                <a:solidFill>
                  <a:srgbClr val="407BFF"/>
                </a:solidFill>
                <a:ln w="5944"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B3BBA08A-1007-4B63-8426-7E786A90ACD7}"/>
                    </a:ext>
                  </a:extLst>
                </p:cNvPr>
                <p:cNvSpPr/>
                <p:nvPr/>
              </p:nvSpPr>
              <p:spPr>
                <a:xfrm>
                  <a:off x="6652723" y="1270621"/>
                  <a:ext cx="61043" cy="187692"/>
                </a:xfrm>
                <a:custGeom>
                  <a:avLst/>
                  <a:gdLst>
                    <a:gd name="connsiteX0" fmla="*/ 27164 w 61043"/>
                    <a:gd name="connsiteY0" fmla="*/ 13968 h 187692"/>
                    <a:gd name="connsiteX1" fmla="*/ 37387 w 61043"/>
                    <a:gd name="connsiteY1" fmla="*/ 12423 h 187692"/>
                    <a:gd name="connsiteX2" fmla="*/ 56170 w 61043"/>
                    <a:gd name="connsiteY2" fmla="*/ 4696 h 187692"/>
                    <a:gd name="connsiteX3" fmla="*/ 61044 w 61043"/>
                    <a:gd name="connsiteY3" fmla="*/ 0 h 187692"/>
                    <a:gd name="connsiteX4" fmla="*/ 33940 w 61043"/>
                    <a:gd name="connsiteY4" fmla="*/ 173680 h 187692"/>
                    <a:gd name="connsiteX5" fmla="*/ 29066 w 61043"/>
                    <a:gd name="connsiteY5" fmla="*/ 178376 h 187692"/>
                    <a:gd name="connsiteX6" fmla="*/ 10283 w 61043"/>
                    <a:gd name="connsiteY6" fmla="*/ 186103 h 187692"/>
                    <a:gd name="connsiteX7" fmla="*/ 0 w 61043"/>
                    <a:gd name="connsiteY7" fmla="*/ 187648 h 1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43" h="187692">
                      <a:moveTo>
                        <a:pt x="27164" y="13968"/>
                      </a:moveTo>
                      <a:cubicBezTo>
                        <a:pt x="30642" y="14176"/>
                        <a:pt x="34125" y="13649"/>
                        <a:pt x="37387" y="12423"/>
                      </a:cubicBezTo>
                      <a:lnTo>
                        <a:pt x="56170" y="4696"/>
                      </a:lnTo>
                      <a:cubicBezTo>
                        <a:pt x="59142" y="3447"/>
                        <a:pt x="60806" y="1783"/>
                        <a:pt x="61044" y="0"/>
                      </a:cubicBezTo>
                      <a:lnTo>
                        <a:pt x="33940" y="173680"/>
                      </a:lnTo>
                      <a:cubicBezTo>
                        <a:pt x="33940" y="175463"/>
                        <a:pt x="32038" y="177187"/>
                        <a:pt x="29066" y="178376"/>
                      </a:cubicBezTo>
                      <a:lnTo>
                        <a:pt x="10283" y="186103"/>
                      </a:lnTo>
                      <a:cubicBezTo>
                        <a:pt x="7000" y="187329"/>
                        <a:pt x="3498" y="187855"/>
                        <a:pt x="0" y="187648"/>
                      </a:cubicBezTo>
                      <a:close/>
                    </a:path>
                  </a:pathLst>
                </a:custGeom>
                <a:solidFill>
                  <a:srgbClr val="000000">
                    <a:alpha val="10000"/>
                  </a:srgbClr>
                </a:solidFill>
                <a:ln w="5944" cap="flat">
                  <a:noFill/>
                  <a:prstDash val="solid"/>
                  <a:miter/>
                </a:ln>
              </p:spPr>
              <p:txBody>
                <a:bodyPr rtlCol="0" anchor="ctr"/>
                <a:lstStyle/>
                <a:p>
                  <a:endParaRPr lang="en-US"/>
                </a:p>
              </p:txBody>
            </p:sp>
          </p:grpSp>
        </p:grpSp>
        <p:grpSp>
          <p:nvGrpSpPr>
            <p:cNvPr id="857" name="Graphic 6">
              <a:extLst>
                <a:ext uri="{FF2B5EF4-FFF2-40B4-BE49-F238E27FC236}">
                  <a16:creationId xmlns:a16="http://schemas.microsoft.com/office/drawing/2014/main" id="{2B7576CB-32F3-4D40-8934-980580F9F2AD}"/>
                </a:ext>
              </a:extLst>
            </p:cNvPr>
            <p:cNvGrpSpPr/>
            <p:nvPr/>
          </p:nvGrpSpPr>
          <p:grpSpPr>
            <a:xfrm>
              <a:off x="6475239" y="1219036"/>
              <a:ext cx="159970" cy="276348"/>
              <a:chOff x="6475239" y="1219036"/>
              <a:chExt cx="159970" cy="276348"/>
            </a:xfrm>
          </p:grpSpPr>
          <p:sp>
            <p:nvSpPr>
              <p:cNvPr id="858" name="Freeform: Shape 857">
                <a:extLst>
                  <a:ext uri="{FF2B5EF4-FFF2-40B4-BE49-F238E27FC236}">
                    <a16:creationId xmlns:a16="http://schemas.microsoft.com/office/drawing/2014/main" id="{FA5F8636-F544-433D-BE79-BEBE64B43119}"/>
                  </a:ext>
                </a:extLst>
              </p:cNvPr>
              <p:cNvSpPr/>
              <p:nvPr/>
            </p:nvSpPr>
            <p:spPr>
              <a:xfrm>
                <a:off x="6621513" y="1281083"/>
                <a:ext cx="1907" cy="4695"/>
              </a:xfrm>
              <a:custGeom>
                <a:avLst/>
                <a:gdLst>
                  <a:gd name="connsiteX0" fmla="*/ 1907 w 1907"/>
                  <a:gd name="connsiteY0" fmla="*/ 0 h 4695"/>
                  <a:gd name="connsiteX1" fmla="*/ 1907 w 1907"/>
                  <a:gd name="connsiteY1" fmla="*/ 4696 h 4695"/>
                  <a:gd name="connsiteX2" fmla="*/ 5 w 1907"/>
                  <a:gd name="connsiteY2" fmla="*/ 1843 h 4695"/>
                  <a:gd name="connsiteX3" fmla="*/ 1907 w 1907"/>
                  <a:gd name="connsiteY3" fmla="*/ 0 h 4695"/>
                </a:gdLst>
                <a:ahLst/>
                <a:cxnLst>
                  <a:cxn ang="0">
                    <a:pos x="connsiteX0" y="connsiteY0"/>
                  </a:cxn>
                  <a:cxn ang="0">
                    <a:pos x="connsiteX1" y="connsiteY1"/>
                  </a:cxn>
                  <a:cxn ang="0">
                    <a:pos x="connsiteX2" y="connsiteY2"/>
                  </a:cxn>
                  <a:cxn ang="0">
                    <a:pos x="connsiteX3" y="connsiteY3"/>
                  </a:cxn>
                </a:cxnLst>
                <a:rect l="l" t="t" r="r" b="b"/>
                <a:pathLst>
                  <a:path w="1907" h="4695">
                    <a:moveTo>
                      <a:pt x="1907" y="0"/>
                    </a:moveTo>
                    <a:lnTo>
                      <a:pt x="1907" y="4696"/>
                    </a:lnTo>
                    <a:cubicBezTo>
                      <a:pt x="1907" y="4696"/>
                      <a:pt x="124" y="3031"/>
                      <a:pt x="5" y="1843"/>
                    </a:cubicBezTo>
                    <a:cubicBezTo>
                      <a:pt x="-114" y="654"/>
                      <a:pt x="1907" y="0"/>
                      <a:pt x="1907" y="0"/>
                    </a:cubicBezTo>
                    <a:close/>
                  </a:path>
                </a:pathLst>
              </a:custGeom>
              <a:solidFill>
                <a:srgbClr val="000000"/>
              </a:solidFill>
              <a:ln w="5944"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0FDA0193-273C-4306-861A-56D66B5EEB7A}"/>
                  </a:ext>
                </a:extLst>
              </p:cNvPr>
              <p:cNvSpPr/>
              <p:nvPr/>
            </p:nvSpPr>
            <p:spPr>
              <a:xfrm>
                <a:off x="6608263" y="1279953"/>
                <a:ext cx="24268" cy="23240"/>
              </a:xfrm>
              <a:custGeom>
                <a:avLst/>
                <a:gdLst>
                  <a:gd name="connsiteX0" fmla="*/ 11531 w 24268"/>
                  <a:gd name="connsiteY0" fmla="*/ 0 h 23240"/>
                  <a:gd name="connsiteX1" fmla="*/ 15061 w 24268"/>
                  <a:gd name="connsiteY1" fmla="*/ 5921 h 23240"/>
                  <a:gd name="connsiteX2" fmla="*/ 15157 w 24268"/>
                  <a:gd name="connsiteY2" fmla="*/ 5944 h 23240"/>
                  <a:gd name="connsiteX3" fmla="*/ 24251 w 24268"/>
                  <a:gd name="connsiteY3" fmla="*/ 7370 h 23240"/>
                  <a:gd name="connsiteX4" fmla="*/ 0 w 24268"/>
                  <a:gd name="connsiteY4" fmla="*/ 23241 h 23240"/>
                  <a:gd name="connsiteX5" fmla="*/ 4755 w 24268"/>
                  <a:gd name="connsiteY5" fmla="*/ 2556 h 2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240">
                    <a:moveTo>
                      <a:pt x="11531" y="0"/>
                    </a:moveTo>
                    <a:cubicBezTo>
                      <a:pt x="10871" y="2610"/>
                      <a:pt x="12451" y="5260"/>
                      <a:pt x="15061" y="5921"/>
                    </a:cubicBezTo>
                    <a:cubicBezTo>
                      <a:pt x="15093" y="5929"/>
                      <a:pt x="15125" y="5936"/>
                      <a:pt x="15157" y="5944"/>
                    </a:cubicBezTo>
                    <a:cubicBezTo>
                      <a:pt x="20269" y="7549"/>
                      <a:pt x="23478" y="5944"/>
                      <a:pt x="24251" y="7370"/>
                    </a:cubicBezTo>
                    <a:cubicBezTo>
                      <a:pt x="25024" y="8797"/>
                      <a:pt x="0" y="23241"/>
                      <a:pt x="0" y="23241"/>
                    </a:cubicBezTo>
                    <a:lnTo>
                      <a:pt x="4755" y="2556"/>
                    </a:lnTo>
                    <a:close/>
                  </a:path>
                </a:pathLst>
              </a:custGeom>
              <a:solidFill>
                <a:srgbClr val="407BFF"/>
              </a:solidFill>
              <a:ln w="5944"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95299183-6492-4028-BD6E-C2AF7EC77730}"/>
                  </a:ext>
                </a:extLst>
              </p:cNvPr>
              <p:cNvSpPr/>
              <p:nvPr/>
            </p:nvSpPr>
            <p:spPr>
              <a:xfrm>
                <a:off x="6608263" y="1279953"/>
                <a:ext cx="24268" cy="23240"/>
              </a:xfrm>
              <a:custGeom>
                <a:avLst/>
                <a:gdLst>
                  <a:gd name="connsiteX0" fmla="*/ 11531 w 24268"/>
                  <a:gd name="connsiteY0" fmla="*/ 0 h 23240"/>
                  <a:gd name="connsiteX1" fmla="*/ 15061 w 24268"/>
                  <a:gd name="connsiteY1" fmla="*/ 5921 h 23240"/>
                  <a:gd name="connsiteX2" fmla="*/ 15157 w 24268"/>
                  <a:gd name="connsiteY2" fmla="*/ 5944 h 23240"/>
                  <a:gd name="connsiteX3" fmla="*/ 24251 w 24268"/>
                  <a:gd name="connsiteY3" fmla="*/ 7370 h 23240"/>
                  <a:gd name="connsiteX4" fmla="*/ 0 w 24268"/>
                  <a:gd name="connsiteY4" fmla="*/ 23241 h 23240"/>
                  <a:gd name="connsiteX5" fmla="*/ 4755 w 24268"/>
                  <a:gd name="connsiteY5" fmla="*/ 2556 h 2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240">
                    <a:moveTo>
                      <a:pt x="11531" y="0"/>
                    </a:moveTo>
                    <a:cubicBezTo>
                      <a:pt x="10871" y="2610"/>
                      <a:pt x="12451" y="5260"/>
                      <a:pt x="15061" y="5921"/>
                    </a:cubicBezTo>
                    <a:cubicBezTo>
                      <a:pt x="15093" y="5929"/>
                      <a:pt x="15125" y="5936"/>
                      <a:pt x="15157" y="5944"/>
                    </a:cubicBezTo>
                    <a:cubicBezTo>
                      <a:pt x="20269" y="7549"/>
                      <a:pt x="23478" y="5944"/>
                      <a:pt x="24251" y="7370"/>
                    </a:cubicBezTo>
                    <a:cubicBezTo>
                      <a:pt x="25024" y="8797"/>
                      <a:pt x="0" y="23241"/>
                      <a:pt x="0" y="23241"/>
                    </a:cubicBezTo>
                    <a:lnTo>
                      <a:pt x="4755" y="2556"/>
                    </a:lnTo>
                    <a:close/>
                  </a:path>
                </a:pathLst>
              </a:custGeom>
              <a:solidFill>
                <a:srgbClr val="000000">
                  <a:alpha val="30000"/>
                </a:srgbClr>
              </a:solidFill>
              <a:ln w="5944"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FC53755D-0DA0-4446-8A96-6CAA09562B4A}"/>
                  </a:ext>
                </a:extLst>
              </p:cNvPr>
              <p:cNvSpPr/>
              <p:nvPr/>
            </p:nvSpPr>
            <p:spPr>
              <a:xfrm>
                <a:off x="6500857" y="1220783"/>
                <a:ext cx="117035" cy="252940"/>
              </a:xfrm>
              <a:custGeom>
                <a:avLst/>
                <a:gdLst>
                  <a:gd name="connsiteX0" fmla="*/ 109486 w 117035"/>
                  <a:gd name="connsiteY0" fmla="*/ 252644 h 252940"/>
                  <a:gd name="connsiteX1" fmla="*/ 109486 w 117035"/>
                  <a:gd name="connsiteY1" fmla="*/ 252941 h 252940"/>
                  <a:gd name="connsiteX2" fmla="*/ 106990 w 117035"/>
                  <a:gd name="connsiteY2" fmla="*/ 251514 h 252940"/>
                  <a:gd name="connsiteX3" fmla="*/ 0 w 117035"/>
                  <a:gd name="connsiteY3" fmla="*/ 189579 h 252940"/>
                  <a:gd name="connsiteX4" fmla="*/ 9451 w 117035"/>
                  <a:gd name="connsiteY4" fmla="*/ 3714 h 252940"/>
                  <a:gd name="connsiteX5" fmla="*/ 13077 w 117035"/>
                  <a:gd name="connsiteY5" fmla="*/ 385 h 252940"/>
                  <a:gd name="connsiteX6" fmla="*/ 16762 w 117035"/>
                  <a:gd name="connsiteY6" fmla="*/ 2525 h 252940"/>
                  <a:gd name="connsiteX7" fmla="*/ 117035 w 117035"/>
                  <a:gd name="connsiteY7" fmla="*/ 60418 h 252940"/>
                  <a:gd name="connsiteX8" fmla="*/ 117035 w 117035"/>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40">
                    <a:moveTo>
                      <a:pt x="109486" y="252644"/>
                    </a:moveTo>
                    <a:lnTo>
                      <a:pt x="109486" y="252941"/>
                    </a:lnTo>
                    <a:lnTo>
                      <a:pt x="106990" y="251514"/>
                    </a:lnTo>
                    <a:lnTo>
                      <a:pt x="0" y="189579"/>
                    </a:lnTo>
                    <a:lnTo>
                      <a:pt x="9451" y="3714"/>
                    </a:lnTo>
                    <a:cubicBezTo>
                      <a:pt x="9451" y="682"/>
                      <a:pt x="11115" y="-744"/>
                      <a:pt x="13077" y="385"/>
                    </a:cubicBezTo>
                    <a:lnTo>
                      <a:pt x="16762" y="2525"/>
                    </a:lnTo>
                    <a:lnTo>
                      <a:pt x="117035" y="60418"/>
                    </a:lnTo>
                    <a:lnTo>
                      <a:pt x="117035" y="61251"/>
                    </a:lnTo>
                    <a:close/>
                  </a:path>
                </a:pathLst>
              </a:custGeom>
              <a:solidFill>
                <a:srgbClr val="407BFF"/>
              </a:solidFill>
              <a:ln w="5944"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BBDEEA34-448C-4995-A099-15862DD7F09E}"/>
                  </a:ext>
                </a:extLst>
              </p:cNvPr>
              <p:cNvSpPr/>
              <p:nvPr/>
            </p:nvSpPr>
            <p:spPr>
              <a:xfrm>
                <a:off x="6500857" y="1220783"/>
                <a:ext cx="117035" cy="252940"/>
              </a:xfrm>
              <a:custGeom>
                <a:avLst/>
                <a:gdLst>
                  <a:gd name="connsiteX0" fmla="*/ 109486 w 117035"/>
                  <a:gd name="connsiteY0" fmla="*/ 252644 h 252940"/>
                  <a:gd name="connsiteX1" fmla="*/ 109486 w 117035"/>
                  <a:gd name="connsiteY1" fmla="*/ 252941 h 252940"/>
                  <a:gd name="connsiteX2" fmla="*/ 106990 w 117035"/>
                  <a:gd name="connsiteY2" fmla="*/ 251514 h 252940"/>
                  <a:gd name="connsiteX3" fmla="*/ 0 w 117035"/>
                  <a:gd name="connsiteY3" fmla="*/ 189579 h 252940"/>
                  <a:gd name="connsiteX4" fmla="*/ 9451 w 117035"/>
                  <a:gd name="connsiteY4" fmla="*/ 3714 h 252940"/>
                  <a:gd name="connsiteX5" fmla="*/ 13077 w 117035"/>
                  <a:gd name="connsiteY5" fmla="*/ 385 h 252940"/>
                  <a:gd name="connsiteX6" fmla="*/ 16762 w 117035"/>
                  <a:gd name="connsiteY6" fmla="*/ 2525 h 252940"/>
                  <a:gd name="connsiteX7" fmla="*/ 117035 w 117035"/>
                  <a:gd name="connsiteY7" fmla="*/ 60418 h 252940"/>
                  <a:gd name="connsiteX8" fmla="*/ 117035 w 117035"/>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40">
                    <a:moveTo>
                      <a:pt x="109486" y="252644"/>
                    </a:moveTo>
                    <a:lnTo>
                      <a:pt x="109486" y="252941"/>
                    </a:lnTo>
                    <a:lnTo>
                      <a:pt x="106990" y="251514"/>
                    </a:lnTo>
                    <a:lnTo>
                      <a:pt x="0" y="189579"/>
                    </a:lnTo>
                    <a:lnTo>
                      <a:pt x="9451" y="3714"/>
                    </a:lnTo>
                    <a:cubicBezTo>
                      <a:pt x="9451" y="682"/>
                      <a:pt x="11115" y="-744"/>
                      <a:pt x="13077" y="385"/>
                    </a:cubicBezTo>
                    <a:lnTo>
                      <a:pt x="16762" y="2525"/>
                    </a:lnTo>
                    <a:lnTo>
                      <a:pt x="117035" y="60418"/>
                    </a:lnTo>
                    <a:lnTo>
                      <a:pt x="117035" y="61251"/>
                    </a:lnTo>
                    <a:close/>
                  </a:path>
                </a:pathLst>
              </a:custGeom>
              <a:solidFill>
                <a:srgbClr val="000000">
                  <a:alpha val="20000"/>
                </a:srgbClr>
              </a:solidFill>
              <a:ln w="5944"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D9C21EB6-F96B-411B-A0CB-EFCFD7ACC2C2}"/>
                  </a:ext>
                </a:extLst>
              </p:cNvPr>
              <p:cNvSpPr/>
              <p:nvPr/>
            </p:nvSpPr>
            <p:spPr>
              <a:xfrm>
                <a:off x="6590550" y="1287680"/>
                <a:ext cx="37743" cy="21516"/>
              </a:xfrm>
              <a:custGeom>
                <a:avLst/>
                <a:gdLst>
                  <a:gd name="connsiteX0" fmla="*/ 5231 w 37743"/>
                  <a:gd name="connsiteY0" fmla="*/ 21517 h 21516"/>
                  <a:gd name="connsiteX1" fmla="*/ 0 w 37743"/>
                  <a:gd name="connsiteY1" fmla="*/ 15573 h 21516"/>
                  <a:gd name="connsiteX2" fmla="*/ 26926 w 37743"/>
                  <a:gd name="connsiteY2" fmla="*/ 0 h 21516"/>
                  <a:gd name="connsiteX3" fmla="*/ 37744 w 37743"/>
                  <a:gd name="connsiteY3" fmla="*/ 3210 h 21516"/>
                </a:gdLst>
                <a:ahLst/>
                <a:cxnLst>
                  <a:cxn ang="0">
                    <a:pos x="connsiteX0" y="connsiteY0"/>
                  </a:cxn>
                  <a:cxn ang="0">
                    <a:pos x="connsiteX1" y="connsiteY1"/>
                  </a:cxn>
                  <a:cxn ang="0">
                    <a:pos x="connsiteX2" y="connsiteY2"/>
                  </a:cxn>
                  <a:cxn ang="0">
                    <a:pos x="connsiteX3" y="connsiteY3"/>
                  </a:cxn>
                </a:cxnLst>
                <a:rect l="l" t="t" r="r" b="b"/>
                <a:pathLst>
                  <a:path w="37743" h="21516">
                    <a:moveTo>
                      <a:pt x="5231" y="21517"/>
                    </a:moveTo>
                    <a:lnTo>
                      <a:pt x="0" y="15573"/>
                    </a:lnTo>
                    <a:lnTo>
                      <a:pt x="26926" y="0"/>
                    </a:lnTo>
                    <a:cubicBezTo>
                      <a:pt x="30968" y="3091"/>
                      <a:pt x="34118" y="4696"/>
                      <a:pt x="37744" y="3210"/>
                    </a:cubicBezTo>
                    <a:close/>
                  </a:path>
                </a:pathLst>
              </a:custGeom>
              <a:solidFill>
                <a:srgbClr val="455A64"/>
              </a:solidFill>
              <a:ln w="5944"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D3690786-5266-452F-85FF-DE43908E1AD1}"/>
                  </a:ext>
                </a:extLst>
              </p:cNvPr>
              <p:cNvSpPr/>
              <p:nvPr/>
            </p:nvSpPr>
            <p:spPr>
              <a:xfrm>
                <a:off x="6483976" y="1226470"/>
                <a:ext cx="133796" cy="76029"/>
              </a:xfrm>
              <a:custGeom>
                <a:avLst/>
                <a:gdLst>
                  <a:gd name="connsiteX0" fmla="*/ 132133 w 133796"/>
                  <a:gd name="connsiteY0" fmla="*/ 58120 h 76029"/>
                  <a:gd name="connsiteX1" fmla="*/ 32810 w 133796"/>
                  <a:gd name="connsiteY1" fmla="*/ 761 h 76029"/>
                  <a:gd name="connsiteX2" fmla="*/ 26569 w 133796"/>
                  <a:gd name="connsiteY2" fmla="*/ 761 h 76029"/>
                  <a:gd name="connsiteX3" fmla="*/ 0 w 133796"/>
                  <a:gd name="connsiteY3" fmla="*/ 16215 h 76029"/>
                  <a:gd name="connsiteX4" fmla="*/ 101046 w 133796"/>
                  <a:gd name="connsiteY4" fmla="*/ 73871 h 76029"/>
                  <a:gd name="connsiteX5" fmla="*/ 108357 w 133796"/>
                  <a:gd name="connsiteY5" fmla="*/ 75119 h 76029"/>
                  <a:gd name="connsiteX6" fmla="*/ 111151 w 133796"/>
                  <a:gd name="connsiteY6" fmla="*/ 74466 h 76029"/>
                  <a:gd name="connsiteX7" fmla="*/ 133797 w 133796"/>
                  <a:gd name="connsiteY7" fmla="*/ 61389 h 76029"/>
                  <a:gd name="connsiteX8" fmla="*/ 132133 w 133796"/>
                  <a:gd name="connsiteY8" fmla="*/ 58120 h 7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96" h="76029">
                    <a:moveTo>
                      <a:pt x="132133" y="58120"/>
                    </a:moveTo>
                    <a:lnTo>
                      <a:pt x="32810" y="761"/>
                    </a:lnTo>
                    <a:cubicBezTo>
                      <a:pt x="30854" y="-254"/>
                      <a:pt x="28526" y="-254"/>
                      <a:pt x="26569" y="761"/>
                    </a:cubicBezTo>
                    <a:lnTo>
                      <a:pt x="0" y="16215"/>
                    </a:lnTo>
                    <a:lnTo>
                      <a:pt x="101046" y="73871"/>
                    </a:lnTo>
                    <a:cubicBezTo>
                      <a:pt x="103551" y="73252"/>
                      <a:pt x="106200" y="73704"/>
                      <a:pt x="108357" y="75119"/>
                    </a:cubicBezTo>
                    <a:cubicBezTo>
                      <a:pt x="111329" y="77497"/>
                      <a:pt x="111151" y="74466"/>
                      <a:pt x="111151" y="74466"/>
                    </a:cubicBezTo>
                    <a:lnTo>
                      <a:pt x="133797" y="61389"/>
                    </a:lnTo>
                    <a:cubicBezTo>
                      <a:pt x="131657" y="58833"/>
                      <a:pt x="132133" y="58120"/>
                      <a:pt x="132133" y="58120"/>
                    </a:cubicBezTo>
                    <a:close/>
                  </a:path>
                </a:pathLst>
              </a:custGeom>
              <a:solidFill>
                <a:srgbClr val="EBEBEB"/>
              </a:solidFill>
              <a:ln w="5944" cap="flat">
                <a:no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BF8169CF-2A3B-40B4-A068-62FAF142F531}"/>
                  </a:ext>
                </a:extLst>
              </p:cNvPr>
              <p:cNvSpPr/>
              <p:nvPr/>
            </p:nvSpPr>
            <p:spPr>
              <a:xfrm>
                <a:off x="6581575" y="1300935"/>
                <a:ext cx="13135" cy="193532"/>
              </a:xfrm>
              <a:custGeom>
                <a:avLst/>
                <a:gdLst>
                  <a:gd name="connsiteX0" fmla="*/ 12304 w 13135"/>
                  <a:gd name="connsiteY0" fmla="*/ 7133 h 193532"/>
                  <a:gd name="connsiteX1" fmla="*/ 11293 w 13135"/>
                  <a:gd name="connsiteY1" fmla="*/ 5587 h 193532"/>
                  <a:gd name="connsiteX2" fmla="*/ 12126 w 13135"/>
                  <a:gd name="connsiteY2" fmla="*/ 5052 h 193532"/>
                  <a:gd name="connsiteX3" fmla="*/ 10164 w 13135"/>
                  <a:gd name="connsiteY3" fmla="*/ 1961 h 193532"/>
                  <a:gd name="connsiteX4" fmla="*/ 4815 w 13135"/>
                  <a:gd name="connsiteY4" fmla="*/ 832 h 193532"/>
                  <a:gd name="connsiteX5" fmla="*/ 3982 w 13135"/>
                  <a:gd name="connsiteY5" fmla="*/ 1308 h 193532"/>
                  <a:gd name="connsiteX6" fmla="*/ 0 w 13135"/>
                  <a:gd name="connsiteY6" fmla="*/ 0 h 193532"/>
                  <a:gd name="connsiteX7" fmla="*/ 654 w 13135"/>
                  <a:gd name="connsiteY7" fmla="*/ 186222 h 193532"/>
                  <a:gd name="connsiteX8" fmla="*/ 3150 w 13135"/>
                  <a:gd name="connsiteY8" fmla="*/ 187708 h 193532"/>
                  <a:gd name="connsiteX9" fmla="*/ 4577 w 13135"/>
                  <a:gd name="connsiteY9" fmla="*/ 187708 h 193532"/>
                  <a:gd name="connsiteX10" fmla="*/ 5468 w 13135"/>
                  <a:gd name="connsiteY10" fmla="*/ 187232 h 193532"/>
                  <a:gd name="connsiteX11" fmla="*/ 10818 w 13135"/>
                  <a:gd name="connsiteY11" fmla="*/ 188362 h 193532"/>
                  <a:gd name="connsiteX12" fmla="*/ 12779 w 13135"/>
                  <a:gd name="connsiteY12" fmla="*/ 191452 h 193532"/>
                  <a:gd name="connsiteX13" fmla="*/ 11947 w 13135"/>
                  <a:gd name="connsiteY13" fmla="*/ 191987 h 193532"/>
                  <a:gd name="connsiteX14" fmla="*/ 12898 w 13135"/>
                  <a:gd name="connsiteY14" fmla="*/ 193533 h 1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532">
                    <a:moveTo>
                      <a:pt x="12304" y="7133"/>
                    </a:moveTo>
                    <a:cubicBezTo>
                      <a:pt x="11234" y="6538"/>
                      <a:pt x="10818" y="5825"/>
                      <a:pt x="11293" y="5587"/>
                    </a:cubicBezTo>
                    <a:lnTo>
                      <a:pt x="12126" y="5052"/>
                    </a:lnTo>
                    <a:cubicBezTo>
                      <a:pt x="13077" y="4517"/>
                      <a:pt x="12126" y="3150"/>
                      <a:pt x="10164" y="1961"/>
                    </a:cubicBezTo>
                    <a:cubicBezTo>
                      <a:pt x="8602" y="889"/>
                      <a:pt x="6677" y="483"/>
                      <a:pt x="4815" y="832"/>
                    </a:cubicBezTo>
                    <a:lnTo>
                      <a:pt x="3982" y="1308"/>
                    </a:lnTo>
                    <a:cubicBezTo>
                      <a:pt x="3507" y="1605"/>
                      <a:pt x="1724" y="1308"/>
                      <a:pt x="0" y="0"/>
                    </a:cubicBezTo>
                    <a:lnTo>
                      <a:pt x="654" y="186222"/>
                    </a:lnTo>
                    <a:lnTo>
                      <a:pt x="3150" y="187708"/>
                    </a:lnTo>
                    <a:cubicBezTo>
                      <a:pt x="3615" y="187850"/>
                      <a:pt x="4112" y="187850"/>
                      <a:pt x="4577" y="187708"/>
                    </a:cubicBezTo>
                    <a:lnTo>
                      <a:pt x="5468" y="187232"/>
                    </a:lnTo>
                    <a:cubicBezTo>
                      <a:pt x="7331" y="186883"/>
                      <a:pt x="9256" y="187290"/>
                      <a:pt x="10818" y="188362"/>
                    </a:cubicBezTo>
                    <a:cubicBezTo>
                      <a:pt x="12839" y="189550"/>
                      <a:pt x="13671" y="190918"/>
                      <a:pt x="12779" y="191452"/>
                    </a:cubicBezTo>
                    <a:lnTo>
                      <a:pt x="11947" y="191987"/>
                    </a:lnTo>
                    <a:cubicBezTo>
                      <a:pt x="11412" y="191987"/>
                      <a:pt x="11947" y="192938"/>
                      <a:pt x="12898" y="193533"/>
                    </a:cubicBezTo>
                    <a:close/>
                  </a:path>
                </a:pathLst>
              </a:custGeom>
              <a:solidFill>
                <a:srgbClr val="407BFF"/>
              </a:solidFill>
              <a:ln w="5944" cap="flat">
                <a:noFill/>
                <a:prstDash val="solid"/>
                <a:miter/>
              </a:ln>
            </p:spPr>
            <p:txBody>
              <a:bodyPr rtlCol="0" anchor="ctr"/>
              <a:lstStyle/>
              <a:p>
                <a:endParaRPr lang="en-US"/>
              </a:p>
            </p:txBody>
          </p:sp>
          <p:sp>
            <p:nvSpPr>
              <p:cNvPr id="866" name="Freeform: Shape 865">
                <a:extLst>
                  <a:ext uri="{FF2B5EF4-FFF2-40B4-BE49-F238E27FC236}">
                    <a16:creationId xmlns:a16="http://schemas.microsoft.com/office/drawing/2014/main" id="{94F5CF88-A7BC-45C6-9576-1A302BA14B64}"/>
                  </a:ext>
                </a:extLst>
              </p:cNvPr>
              <p:cNvSpPr/>
              <p:nvPr/>
            </p:nvSpPr>
            <p:spPr>
              <a:xfrm>
                <a:off x="6581575" y="1300935"/>
                <a:ext cx="13135" cy="193532"/>
              </a:xfrm>
              <a:custGeom>
                <a:avLst/>
                <a:gdLst>
                  <a:gd name="connsiteX0" fmla="*/ 12304 w 13135"/>
                  <a:gd name="connsiteY0" fmla="*/ 7133 h 193532"/>
                  <a:gd name="connsiteX1" fmla="*/ 11293 w 13135"/>
                  <a:gd name="connsiteY1" fmla="*/ 5587 h 193532"/>
                  <a:gd name="connsiteX2" fmla="*/ 12126 w 13135"/>
                  <a:gd name="connsiteY2" fmla="*/ 5052 h 193532"/>
                  <a:gd name="connsiteX3" fmla="*/ 10164 w 13135"/>
                  <a:gd name="connsiteY3" fmla="*/ 1961 h 193532"/>
                  <a:gd name="connsiteX4" fmla="*/ 4815 w 13135"/>
                  <a:gd name="connsiteY4" fmla="*/ 832 h 193532"/>
                  <a:gd name="connsiteX5" fmla="*/ 3982 w 13135"/>
                  <a:gd name="connsiteY5" fmla="*/ 1308 h 193532"/>
                  <a:gd name="connsiteX6" fmla="*/ 0 w 13135"/>
                  <a:gd name="connsiteY6" fmla="*/ 0 h 193532"/>
                  <a:gd name="connsiteX7" fmla="*/ 654 w 13135"/>
                  <a:gd name="connsiteY7" fmla="*/ 186222 h 193532"/>
                  <a:gd name="connsiteX8" fmla="*/ 3150 w 13135"/>
                  <a:gd name="connsiteY8" fmla="*/ 187708 h 193532"/>
                  <a:gd name="connsiteX9" fmla="*/ 4577 w 13135"/>
                  <a:gd name="connsiteY9" fmla="*/ 187708 h 193532"/>
                  <a:gd name="connsiteX10" fmla="*/ 5468 w 13135"/>
                  <a:gd name="connsiteY10" fmla="*/ 187232 h 193532"/>
                  <a:gd name="connsiteX11" fmla="*/ 10818 w 13135"/>
                  <a:gd name="connsiteY11" fmla="*/ 188362 h 193532"/>
                  <a:gd name="connsiteX12" fmla="*/ 12779 w 13135"/>
                  <a:gd name="connsiteY12" fmla="*/ 191452 h 193532"/>
                  <a:gd name="connsiteX13" fmla="*/ 11947 w 13135"/>
                  <a:gd name="connsiteY13" fmla="*/ 191987 h 193532"/>
                  <a:gd name="connsiteX14" fmla="*/ 12898 w 13135"/>
                  <a:gd name="connsiteY14" fmla="*/ 193533 h 1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532">
                    <a:moveTo>
                      <a:pt x="12304" y="7133"/>
                    </a:moveTo>
                    <a:cubicBezTo>
                      <a:pt x="11234" y="6538"/>
                      <a:pt x="10818" y="5825"/>
                      <a:pt x="11293" y="5587"/>
                    </a:cubicBezTo>
                    <a:lnTo>
                      <a:pt x="12126" y="5052"/>
                    </a:lnTo>
                    <a:cubicBezTo>
                      <a:pt x="13077" y="4517"/>
                      <a:pt x="12126" y="3150"/>
                      <a:pt x="10164" y="1961"/>
                    </a:cubicBezTo>
                    <a:cubicBezTo>
                      <a:pt x="8602" y="889"/>
                      <a:pt x="6677" y="483"/>
                      <a:pt x="4815" y="832"/>
                    </a:cubicBezTo>
                    <a:lnTo>
                      <a:pt x="3982" y="1308"/>
                    </a:lnTo>
                    <a:cubicBezTo>
                      <a:pt x="3507" y="1605"/>
                      <a:pt x="1724" y="1308"/>
                      <a:pt x="0" y="0"/>
                    </a:cubicBezTo>
                    <a:lnTo>
                      <a:pt x="654" y="186222"/>
                    </a:lnTo>
                    <a:lnTo>
                      <a:pt x="3150" y="187708"/>
                    </a:lnTo>
                    <a:cubicBezTo>
                      <a:pt x="3615" y="187850"/>
                      <a:pt x="4112" y="187850"/>
                      <a:pt x="4577" y="187708"/>
                    </a:cubicBezTo>
                    <a:lnTo>
                      <a:pt x="5468" y="187232"/>
                    </a:lnTo>
                    <a:cubicBezTo>
                      <a:pt x="7331" y="186883"/>
                      <a:pt x="9256" y="187290"/>
                      <a:pt x="10818" y="188362"/>
                    </a:cubicBezTo>
                    <a:cubicBezTo>
                      <a:pt x="12839" y="189550"/>
                      <a:pt x="13671" y="190918"/>
                      <a:pt x="12779" y="191452"/>
                    </a:cubicBezTo>
                    <a:lnTo>
                      <a:pt x="11947" y="191987"/>
                    </a:lnTo>
                    <a:cubicBezTo>
                      <a:pt x="11412" y="191987"/>
                      <a:pt x="11947" y="192938"/>
                      <a:pt x="12898" y="193533"/>
                    </a:cubicBezTo>
                    <a:close/>
                  </a:path>
                </a:pathLst>
              </a:custGeom>
              <a:solidFill>
                <a:srgbClr val="FFFFFF">
                  <a:alpha val="25000"/>
                </a:srgbClr>
              </a:solidFill>
              <a:ln w="5944" cap="flat">
                <a:noFill/>
                <a:prstDash val="solid"/>
                <a:miter/>
              </a:ln>
            </p:spPr>
            <p:txBody>
              <a:bodyPr rtlCol="0" anchor="ctr"/>
              <a:lstStyle/>
              <a:p>
                <a:endParaRPr lang="en-US"/>
              </a:p>
            </p:txBody>
          </p:sp>
          <p:sp>
            <p:nvSpPr>
              <p:cNvPr id="867" name="Freeform: Shape 866">
                <a:extLst>
                  <a:ext uri="{FF2B5EF4-FFF2-40B4-BE49-F238E27FC236}">
                    <a16:creationId xmlns:a16="http://schemas.microsoft.com/office/drawing/2014/main" id="{5F626E64-1DE6-435C-95C2-3850EE8A42C8}"/>
                  </a:ext>
                </a:extLst>
              </p:cNvPr>
              <p:cNvSpPr/>
              <p:nvPr/>
            </p:nvSpPr>
            <p:spPr>
              <a:xfrm>
                <a:off x="6475239" y="1241051"/>
                <a:ext cx="109724" cy="247532"/>
              </a:xfrm>
              <a:custGeom>
                <a:avLst/>
                <a:gdLst>
                  <a:gd name="connsiteX0" fmla="*/ 109486 w 109724"/>
                  <a:gd name="connsiteY0" fmla="*/ 247235 h 247532"/>
                  <a:gd name="connsiteX1" fmla="*/ 109486 w 109724"/>
                  <a:gd name="connsiteY1" fmla="*/ 247533 h 247532"/>
                  <a:gd name="connsiteX2" fmla="*/ 106990 w 109724"/>
                  <a:gd name="connsiteY2" fmla="*/ 246047 h 247532"/>
                  <a:gd name="connsiteX3" fmla="*/ 0 w 109724"/>
                  <a:gd name="connsiteY3" fmla="*/ 184171 h 247532"/>
                  <a:gd name="connsiteX4" fmla="*/ 0 w 109724"/>
                  <a:gd name="connsiteY4" fmla="*/ 3655 h 247532"/>
                  <a:gd name="connsiteX5" fmla="*/ 3626 w 109724"/>
                  <a:gd name="connsiteY5" fmla="*/ 386 h 247532"/>
                  <a:gd name="connsiteX6" fmla="*/ 7311 w 109724"/>
                  <a:gd name="connsiteY6" fmla="*/ 2526 h 247532"/>
                  <a:gd name="connsiteX7" fmla="*/ 109724 w 109724"/>
                  <a:gd name="connsiteY7" fmla="*/ 59171 h 24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532">
                    <a:moveTo>
                      <a:pt x="109486" y="247235"/>
                    </a:moveTo>
                    <a:lnTo>
                      <a:pt x="109486" y="247533"/>
                    </a:lnTo>
                    <a:lnTo>
                      <a:pt x="106990" y="246047"/>
                    </a:lnTo>
                    <a:lnTo>
                      <a:pt x="0" y="184171"/>
                    </a:lnTo>
                    <a:lnTo>
                      <a:pt x="0" y="3655"/>
                    </a:lnTo>
                    <a:cubicBezTo>
                      <a:pt x="0" y="683"/>
                      <a:pt x="1605" y="-743"/>
                      <a:pt x="3626" y="386"/>
                    </a:cubicBezTo>
                    <a:lnTo>
                      <a:pt x="7311" y="2526"/>
                    </a:lnTo>
                    <a:lnTo>
                      <a:pt x="109724" y="59171"/>
                    </a:lnTo>
                    <a:close/>
                  </a:path>
                </a:pathLst>
              </a:custGeom>
              <a:solidFill>
                <a:srgbClr val="407BFF"/>
              </a:solidFill>
              <a:ln w="5944" cap="flat">
                <a:noFill/>
                <a:prstDash val="solid"/>
                <a:miter/>
              </a:ln>
            </p:spPr>
            <p:txBody>
              <a:bodyPr rtlCol="0" anchor="ctr"/>
              <a:lstStyle/>
              <a:p>
                <a:endParaRPr lang="en-US"/>
              </a:p>
            </p:txBody>
          </p:sp>
          <p:sp>
            <p:nvSpPr>
              <p:cNvPr id="868" name="Freeform: Shape 867">
                <a:extLst>
                  <a:ext uri="{FF2B5EF4-FFF2-40B4-BE49-F238E27FC236}">
                    <a16:creationId xmlns:a16="http://schemas.microsoft.com/office/drawing/2014/main" id="{ED8A541A-E02A-4C8B-B43F-68742787219C}"/>
                  </a:ext>
                </a:extLst>
              </p:cNvPr>
              <p:cNvSpPr/>
              <p:nvPr/>
            </p:nvSpPr>
            <p:spPr>
              <a:xfrm>
                <a:off x="6475239" y="1241051"/>
                <a:ext cx="109724" cy="247532"/>
              </a:xfrm>
              <a:custGeom>
                <a:avLst/>
                <a:gdLst>
                  <a:gd name="connsiteX0" fmla="*/ 109486 w 109724"/>
                  <a:gd name="connsiteY0" fmla="*/ 247235 h 247532"/>
                  <a:gd name="connsiteX1" fmla="*/ 109486 w 109724"/>
                  <a:gd name="connsiteY1" fmla="*/ 247533 h 247532"/>
                  <a:gd name="connsiteX2" fmla="*/ 106990 w 109724"/>
                  <a:gd name="connsiteY2" fmla="*/ 246047 h 247532"/>
                  <a:gd name="connsiteX3" fmla="*/ 0 w 109724"/>
                  <a:gd name="connsiteY3" fmla="*/ 184171 h 247532"/>
                  <a:gd name="connsiteX4" fmla="*/ 0 w 109724"/>
                  <a:gd name="connsiteY4" fmla="*/ 3655 h 247532"/>
                  <a:gd name="connsiteX5" fmla="*/ 3626 w 109724"/>
                  <a:gd name="connsiteY5" fmla="*/ 386 h 247532"/>
                  <a:gd name="connsiteX6" fmla="*/ 7311 w 109724"/>
                  <a:gd name="connsiteY6" fmla="*/ 2526 h 247532"/>
                  <a:gd name="connsiteX7" fmla="*/ 109724 w 109724"/>
                  <a:gd name="connsiteY7" fmla="*/ 59171 h 24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532">
                    <a:moveTo>
                      <a:pt x="109486" y="247235"/>
                    </a:moveTo>
                    <a:lnTo>
                      <a:pt x="109486" y="247533"/>
                    </a:lnTo>
                    <a:lnTo>
                      <a:pt x="106990" y="246047"/>
                    </a:lnTo>
                    <a:lnTo>
                      <a:pt x="0" y="184171"/>
                    </a:lnTo>
                    <a:lnTo>
                      <a:pt x="0" y="3655"/>
                    </a:lnTo>
                    <a:cubicBezTo>
                      <a:pt x="0" y="683"/>
                      <a:pt x="1605" y="-743"/>
                      <a:pt x="3626" y="386"/>
                    </a:cubicBezTo>
                    <a:lnTo>
                      <a:pt x="7311" y="2526"/>
                    </a:lnTo>
                    <a:lnTo>
                      <a:pt x="109724" y="59171"/>
                    </a:lnTo>
                    <a:close/>
                  </a:path>
                </a:pathLst>
              </a:custGeom>
              <a:solidFill>
                <a:srgbClr val="FFFFFF">
                  <a:alpha val="40000"/>
                </a:srgbClr>
              </a:solidFill>
              <a:ln w="5944" cap="flat">
                <a:noFill/>
                <a:prstDash val="solid"/>
                <a:miter/>
              </a:ln>
            </p:spPr>
            <p:txBody>
              <a:bodyPr rtlCol="0" anchor="ctr"/>
              <a:lstStyle/>
              <a:p>
                <a:endParaRPr lang="en-US"/>
              </a:p>
            </p:txBody>
          </p:sp>
          <p:sp>
            <p:nvSpPr>
              <p:cNvPr id="869" name="Freeform: Shape 868">
                <a:extLst>
                  <a:ext uri="{FF2B5EF4-FFF2-40B4-BE49-F238E27FC236}">
                    <a16:creationId xmlns:a16="http://schemas.microsoft.com/office/drawing/2014/main" id="{C3D4C755-7CA5-49CC-85E0-5F98D6F265C4}"/>
                  </a:ext>
                </a:extLst>
              </p:cNvPr>
              <p:cNvSpPr/>
              <p:nvPr/>
            </p:nvSpPr>
            <p:spPr>
              <a:xfrm>
                <a:off x="6592690" y="1306760"/>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407BFF"/>
              </a:solidFill>
              <a:ln w="5944" cap="flat">
                <a:noFill/>
                <a:prstDash val="solid"/>
                <a:miter/>
              </a:ln>
            </p:spPr>
            <p:txBody>
              <a:bodyPr rtlCol="0" anchor="ctr"/>
              <a:lstStyle/>
              <a:p>
                <a:endParaRPr lang="en-US"/>
              </a:p>
            </p:txBody>
          </p:sp>
          <p:sp>
            <p:nvSpPr>
              <p:cNvPr id="870" name="Freeform: Shape 869">
                <a:extLst>
                  <a:ext uri="{FF2B5EF4-FFF2-40B4-BE49-F238E27FC236}">
                    <a16:creationId xmlns:a16="http://schemas.microsoft.com/office/drawing/2014/main" id="{6EEBE13F-E031-4157-A4B5-622E49DE6D9F}"/>
                  </a:ext>
                </a:extLst>
              </p:cNvPr>
              <p:cNvSpPr/>
              <p:nvPr/>
            </p:nvSpPr>
            <p:spPr>
              <a:xfrm>
                <a:off x="6592690" y="1306760"/>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FFFFFF">
                  <a:alpha val="40000"/>
                </a:srgbClr>
              </a:solidFill>
              <a:ln w="5944" cap="flat">
                <a:no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19E06AA7-A4B2-44C4-A646-C920B7F30827}"/>
                  </a:ext>
                </a:extLst>
              </p:cNvPr>
              <p:cNvSpPr/>
              <p:nvPr/>
            </p:nvSpPr>
            <p:spPr>
              <a:xfrm>
                <a:off x="6599347" y="1287918"/>
                <a:ext cx="35862" cy="207203"/>
              </a:xfrm>
              <a:custGeom>
                <a:avLst/>
                <a:gdLst>
                  <a:gd name="connsiteX0" fmla="*/ 35842 w 35862"/>
                  <a:gd name="connsiteY0" fmla="*/ 185925 h 207203"/>
                  <a:gd name="connsiteX1" fmla="*/ 35842 w 35862"/>
                  <a:gd name="connsiteY1" fmla="*/ 186281 h 207203"/>
                  <a:gd name="connsiteX2" fmla="*/ 35842 w 35862"/>
                  <a:gd name="connsiteY2" fmla="*/ 186757 h 207203"/>
                  <a:gd name="connsiteX3" fmla="*/ 35842 w 35862"/>
                  <a:gd name="connsiteY3" fmla="*/ 186757 h 207203"/>
                  <a:gd name="connsiteX4" fmla="*/ 35247 w 35862"/>
                  <a:gd name="connsiteY4" fmla="*/ 187589 h 207203"/>
                  <a:gd name="connsiteX5" fmla="*/ 34534 w 35862"/>
                  <a:gd name="connsiteY5" fmla="*/ 188362 h 207203"/>
                  <a:gd name="connsiteX6" fmla="*/ 33583 w 35862"/>
                  <a:gd name="connsiteY6" fmla="*/ 189194 h 207203"/>
                  <a:gd name="connsiteX7" fmla="*/ 32989 w 35862"/>
                  <a:gd name="connsiteY7" fmla="*/ 189669 h 207203"/>
                  <a:gd name="connsiteX8" fmla="*/ 32513 w 35862"/>
                  <a:gd name="connsiteY8" fmla="*/ 189967 h 207203"/>
                  <a:gd name="connsiteX9" fmla="*/ 31324 w 35862"/>
                  <a:gd name="connsiteY9" fmla="*/ 190739 h 207203"/>
                  <a:gd name="connsiteX10" fmla="*/ 7786 w 35862"/>
                  <a:gd name="connsiteY10" fmla="*/ 204410 h 207203"/>
                  <a:gd name="connsiteX11" fmla="*/ 0 w 35862"/>
                  <a:gd name="connsiteY11" fmla="*/ 207204 h 207203"/>
                  <a:gd name="connsiteX12" fmla="*/ 0 w 35862"/>
                  <a:gd name="connsiteY12" fmla="*/ 21517 h 207203"/>
                  <a:gd name="connsiteX13" fmla="*/ 35663 w 35862"/>
                  <a:gd name="connsiteY13" fmla="*/ 0 h 207203"/>
                  <a:gd name="connsiteX14" fmla="*/ 35663 w 35862"/>
                  <a:gd name="connsiteY14" fmla="*/ 185865 h 20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862" h="207203">
                    <a:moveTo>
                      <a:pt x="35842" y="185925"/>
                    </a:moveTo>
                    <a:cubicBezTo>
                      <a:pt x="35869" y="186042"/>
                      <a:pt x="35869" y="186164"/>
                      <a:pt x="35842" y="186281"/>
                    </a:cubicBezTo>
                    <a:cubicBezTo>
                      <a:pt x="35842" y="186281"/>
                      <a:pt x="35842" y="186281"/>
                      <a:pt x="35842" y="186757"/>
                    </a:cubicBezTo>
                    <a:cubicBezTo>
                      <a:pt x="35842" y="187232"/>
                      <a:pt x="35842" y="186757"/>
                      <a:pt x="35842" y="186757"/>
                    </a:cubicBezTo>
                    <a:cubicBezTo>
                      <a:pt x="35678" y="187057"/>
                      <a:pt x="35478" y="187337"/>
                      <a:pt x="35247" y="187589"/>
                    </a:cubicBezTo>
                    <a:cubicBezTo>
                      <a:pt x="35041" y="187874"/>
                      <a:pt x="34802" y="188134"/>
                      <a:pt x="34534" y="188362"/>
                    </a:cubicBezTo>
                    <a:lnTo>
                      <a:pt x="33583" y="189194"/>
                    </a:lnTo>
                    <a:lnTo>
                      <a:pt x="32989" y="189669"/>
                    </a:lnTo>
                    <a:lnTo>
                      <a:pt x="32513" y="189967"/>
                    </a:lnTo>
                    <a:lnTo>
                      <a:pt x="31324" y="190739"/>
                    </a:lnTo>
                    <a:lnTo>
                      <a:pt x="7786" y="204410"/>
                    </a:lnTo>
                    <a:cubicBezTo>
                      <a:pt x="5402" y="205849"/>
                      <a:pt x="2755" y="206799"/>
                      <a:pt x="0" y="207204"/>
                    </a:cubicBezTo>
                    <a:lnTo>
                      <a:pt x="0" y="21517"/>
                    </a:lnTo>
                    <a:lnTo>
                      <a:pt x="35663" y="0"/>
                    </a:lnTo>
                    <a:lnTo>
                      <a:pt x="35663" y="185865"/>
                    </a:lnTo>
                    <a:close/>
                  </a:path>
                </a:pathLst>
              </a:custGeom>
              <a:solidFill>
                <a:srgbClr val="407BFF"/>
              </a:solidFill>
              <a:ln w="5944" cap="flat">
                <a:no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798D907E-128D-4FE1-9BA2-9C6526AEDDDD}"/>
                  </a:ext>
                </a:extLst>
              </p:cNvPr>
              <p:cNvSpPr/>
              <p:nvPr/>
            </p:nvSpPr>
            <p:spPr>
              <a:xfrm>
                <a:off x="6599347" y="1287918"/>
                <a:ext cx="35862" cy="207203"/>
              </a:xfrm>
              <a:custGeom>
                <a:avLst/>
                <a:gdLst>
                  <a:gd name="connsiteX0" fmla="*/ 35842 w 35862"/>
                  <a:gd name="connsiteY0" fmla="*/ 185925 h 207203"/>
                  <a:gd name="connsiteX1" fmla="*/ 35842 w 35862"/>
                  <a:gd name="connsiteY1" fmla="*/ 186281 h 207203"/>
                  <a:gd name="connsiteX2" fmla="*/ 35842 w 35862"/>
                  <a:gd name="connsiteY2" fmla="*/ 186757 h 207203"/>
                  <a:gd name="connsiteX3" fmla="*/ 35842 w 35862"/>
                  <a:gd name="connsiteY3" fmla="*/ 186757 h 207203"/>
                  <a:gd name="connsiteX4" fmla="*/ 35247 w 35862"/>
                  <a:gd name="connsiteY4" fmla="*/ 187589 h 207203"/>
                  <a:gd name="connsiteX5" fmla="*/ 34534 w 35862"/>
                  <a:gd name="connsiteY5" fmla="*/ 188362 h 207203"/>
                  <a:gd name="connsiteX6" fmla="*/ 33583 w 35862"/>
                  <a:gd name="connsiteY6" fmla="*/ 189194 h 207203"/>
                  <a:gd name="connsiteX7" fmla="*/ 32989 w 35862"/>
                  <a:gd name="connsiteY7" fmla="*/ 189669 h 207203"/>
                  <a:gd name="connsiteX8" fmla="*/ 32513 w 35862"/>
                  <a:gd name="connsiteY8" fmla="*/ 189967 h 207203"/>
                  <a:gd name="connsiteX9" fmla="*/ 31324 w 35862"/>
                  <a:gd name="connsiteY9" fmla="*/ 190739 h 207203"/>
                  <a:gd name="connsiteX10" fmla="*/ 7786 w 35862"/>
                  <a:gd name="connsiteY10" fmla="*/ 204410 h 207203"/>
                  <a:gd name="connsiteX11" fmla="*/ 0 w 35862"/>
                  <a:gd name="connsiteY11" fmla="*/ 207204 h 207203"/>
                  <a:gd name="connsiteX12" fmla="*/ 0 w 35862"/>
                  <a:gd name="connsiteY12" fmla="*/ 21517 h 207203"/>
                  <a:gd name="connsiteX13" fmla="*/ 35663 w 35862"/>
                  <a:gd name="connsiteY13" fmla="*/ 0 h 207203"/>
                  <a:gd name="connsiteX14" fmla="*/ 35663 w 35862"/>
                  <a:gd name="connsiteY14" fmla="*/ 185865 h 20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862" h="207203">
                    <a:moveTo>
                      <a:pt x="35842" y="185925"/>
                    </a:moveTo>
                    <a:cubicBezTo>
                      <a:pt x="35869" y="186042"/>
                      <a:pt x="35869" y="186164"/>
                      <a:pt x="35842" y="186281"/>
                    </a:cubicBezTo>
                    <a:cubicBezTo>
                      <a:pt x="35842" y="186281"/>
                      <a:pt x="35842" y="186281"/>
                      <a:pt x="35842" y="186757"/>
                    </a:cubicBezTo>
                    <a:cubicBezTo>
                      <a:pt x="35842" y="187232"/>
                      <a:pt x="35842" y="186757"/>
                      <a:pt x="35842" y="186757"/>
                    </a:cubicBezTo>
                    <a:cubicBezTo>
                      <a:pt x="35678" y="187057"/>
                      <a:pt x="35478" y="187337"/>
                      <a:pt x="35247" y="187589"/>
                    </a:cubicBezTo>
                    <a:cubicBezTo>
                      <a:pt x="35041" y="187874"/>
                      <a:pt x="34802" y="188134"/>
                      <a:pt x="34534" y="188362"/>
                    </a:cubicBezTo>
                    <a:lnTo>
                      <a:pt x="33583" y="189194"/>
                    </a:lnTo>
                    <a:lnTo>
                      <a:pt x="32989" y="189669"/>
                    </a:lnTo>
                    <a:lnTo>
                      <a:pt x="32513" y="189967"/>
                    </a:lnTo>
                    <a:lnTo>
                      <a:pt x="31324" y="190739"/>
                    </a:lnTo>
                    <a:lnTo>
                      <a:pt x="7786" y="204410"/>
                    </a:lnTo>
                    <a:cubicBezTo>
                      <a:pt x="5402" y="205849"/>
                      <a:pt x="2755" y="206799"/>
                      <a:pt x="0" y="207204"/>
                    </a:cubicBezTo>
                    <a:lnTo>
                      <a:pt x="0" y="21517"/>
                    </a:lnTo>
                    <a:lnTo>
                      <a:pt x="35663" y="0"/>
                    </a:lnTo>
                    <a:lnTo>
                      <a:pt x="35663" y="185865"/>
                    </a:lnTo>
                    <a:close/>
                  </a:path>
                </a:pathLst>
              </a:custGeom>
              <a:solidFill>
                <a:srgbClr val="FFFFFF"/>
              </a:solidFill>
              <a:ln w="5944" cap="flat">
                <a:no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943692AD-D31F-4BA6-8A62-CB1E33CEA9F2}"/>
                  </a:ext>
                </a:extLst>
              </p:cNvPr>
              <p:cNvSpPr/>
              <p:nvPr/>
            </p:nvSpPr>
            <p:spPr>
              <a:xfrm>
                <a:off x="6599347" y="1304145"/>
                <a:ext cx="35663" cy="43093"/>
              </a:xfrm>
              <a:custGeom>
                <a:avLst/>
                <a:gdLst>
                  <a:gd name="connsiteX0" fmla="*/ 0 w 35663"/>
                  <a:gd name="connsiteY0" fmla="*/ 20685 h 43093"/>
                  <a:gd name="connsiteX1" fmla="*/ 0 w 35663"/>
                  <a:gd name="connsiteY1" fmla="*/ 43093 h 43093"/>
                  <a:gd name="connsiteX2" fmla="*/ 35663 w 35663"/>
                  <a:gd name="connsiteY2" fmla="*/ 22349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22" y="39006"/>
                      <a:pt x="25524" y="31908"/>
                      <a:pt x="35663" y="22349"/>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3D343D6E-4A39-47A4-A631-338220D90DAC}"/>
                  </a:ext>
                </a:extLst>
              </p:cNvPr>
              <p:cNvSpPr/>
              <p:nvPr/>
            </p:nvSpPr>
            <p:spPr>
              <a:xfrm>
                <a:off x="6599347" y="1428907"/>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BE8B936F-F63D-4CB3-94E1-F24E6AE045D5}"/>
                  </a:ext>
                </a:extLst>
              </p:cNvPr>
              <p:cNvSpPr/>
              <p:nvPr/>
            </p:nvSpPr>
            <p:spPr>
              <a:xfrm>
                <a:off x="6476368" y="1239113"/>
                <a:ext cx="130765" cy="70368"/>
              </a:xfrm>
              <a:custGeom>
                <a:avLst/>
                <a:gdLst>
                  <a:gd name="connsiteX0" fmla="*/ 130765 w 130765"/>
                  <a:gd name="connsiteY0" fmla="*/ 67528 h 70368"/>
                  <a:gd name="connsiteX1" fmla="*/ 128982 w 130765"/>
                  <a:gd name="connsiteY1" fmla="*/ 64378 h 70368"/>
                  <a:gd name="connsiteX2" fmla="*/ 121255 w 130765"/>
                  <a:gd name="connsiteY2" fmla="*/ 66815 h 70368"/>
                  <a:gd name="connsiteX3" fmla="*/ 120661 w 130765"/>
                  <a:gd name="connsiteY3" fmla="*/ 63783 h 70368"/>
                  <a:gd name="connsiteX4" fmla="*/ 117213 w 130765"/>
                  <a:gd name="connsiteY4" fmla="*/ 60633 h 70368"/>
                  <a:gd name="connsiteX5" fmla="*/ 111923 w 130765"/>
                  <a:gd name="connsiteY5" fmla="*/ 58850 h 70368"/>
                  <a:gd name="connsiteX6" fmla="*/ 111567 w 130765"/>
                  <a:gd name="connsiteY6" fmla="*/ 58850 h 70368"/>
                  <a:gd name="connsiteX7" fmla="*/ 108357 w 130765"/>
                  <a:gd name="connsiteY7" fmla="*/ 59444 h 70368"/>
                  <a:gd name="connsiteX8" fmla="*/ 13255 w 130765"/>
                  <a:gd name="connsiteY8" fmla="*/ 4523 h 70368"/>
                  <a:gd name="connsiteX9" fmla="*/ 9986 w 130765"/>
                  <a:gd name="connsiteY9" fmla="*/ 2680 h 70368"/>
                  <a:gd name="connsiteX10" fmla="*/ 5884 w 130765"/>
                  <a:gd name="connsiteY10" fmla="*/ 303 h 70368"/>
                  <a:gd name="connsiteX11" fmla="*/ 3626 w 130765"/>
                  <a:gd name="connsiteY11" fmla="*/ 303 h 70368"/>
                  <a:gd name="connsiteX12" fmla="*/ 0 w 130765"/>
                  <a:gd name="connsiteY12" fmla="*/ 2442 h 70368"/>
                  <a:gd name="connsiteX13" fmla="*/ 2259 w 130765"/>
                  <a:gd name="connsiteY13" fmla="*/ 2442 h 70368"/>
                  <a:gd name="connsiteX14" fmla="*/ 2259 w 130765"/>
                  <a:gd name="connsiteY14" fmla="*/ 2442 h 70368"/>
                  <a:gd name="connsiteX15" fmla="*/ 13195 w 130765"/>
                  <a:gd name="connsiteY15" fmla="*/ 8743 h 70368"/>
                  <a:gd name="connsiteX16" fmla="*/ 105147 w 130765"/>
                  <a:gd name="connsiteY16" fmla="*/ 61822 h 70368"/>
                  <a:gd name="connsiteX17" fmla="*/ 109130 w 130765"/>
                  <a:gd name="connsiteY17" fmla="*/ 63130 h 70368"/>
                  <a:gd name="connsiteX18" fmla="*/ 109962 w 130765"/>
                  <a:gd name="connsiteY18" fmla="*/ 62654 h 70368"/>
                  <a:gd name="connsiteX19" fmla="*/ 111864 w 130765"/>
                  <a:gd name="connsiteY19" fmla="*/ 62654 h 70368"/>
                  <a:gd name="connsiteX20" fmla="*/ 115311 w 130765"/>
                  <a:gd name="connsiteY20" fmla="*/ 63902 h 70368"/>
                  <a:gd name="connsiteX21" fmla="*/ 117273 w 130765"/>
                  <a:gd name="connsiteY21" fmla="*/ 66993 h 70368"/>
                  <a:gd name="connsiteX22" fmla="*/ 116441 w 130765"/>
                  <a:gd name="connsiteY22" fmla="*/ 67469 h 70368"/>
                  <a:gd name="connsiteX23" fmla="*/ 117451 w 130765"/>
                  <a:gd name="connsiteY23" fmla="*/ 69073 h 70368"/>
                  <a:gd name="connsiteX24" fmla="*/ 119234 w 130765"/>
                  <a:gd name="connsiteY24" fmla="*/ 70084 h 70368"/>
                  <a:gd name="connsiteX25" fmla="*/ 130765 w 130765"/>
                  <a:gd name="connsiteY25" fmla="*/ 67528 h 7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68">
                    <a:moveTo>
                      <a:pt x="130765" y="67528"/>
                    </a:moveTo>
                    <a:lnTo>
                      <a:pt x="128982" y="64378"/>
                    </a:lnTo>
                    <a:cubicBezTo>
                      <a:pt x="126660" y="65842"/>
                      <a:pt x="123998" y="66682"/>
                      <a:pt x="121255" y="66815"/>
                    </a:cubicBezTo>
                    <a:cubicBezTo>
                      <a:pt x="121400" y="65766"/>
                      <a:pt x="121191" y="64699"/>
                      <a:pt x="120661" y="63783"/>
                    </a:cubicBezTo>
                    <a:cubicBezTo>
                      <a:pt x="119793" y="62461"/>
                      <a:pt x="118608" y="61378"/>
                      <a:pt x="117213" y="60633"/>
                    </a:cubicBezTo>
                    <a:cubicBezTo>
                      <a:pt x="115596" y="59672"/>
                      <a:pt x="113793" y="59064"/>
                      <a:pt x="111923" y="58850"/>
                    </a:cubicBezTo>
                    <a:lnTo>
                      <a:pt x="111567" y="58850"/>
                    </a:lnTo>
                    <a:cubicBezTo>
                      <a:pt x="110463" y="58765"/>
                      <a:pt x="109357" y="58970"/>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195" y="8743"/>
                    </a:lnTo>
                    <a:lnTo>
                      <a:pt x="105147" y="61822"/>
                    </a:lnTo>
                    <a:cubicBezTo>
                      <a:pt x="106871" y="62832"/>
                      <a:pt x="108654" y="63427"/>
                      <a:pt x="109130" y="63130"/>
                    </a:cubicBezTo>
                    <a:lnTo>
                      <a:pt x="109962" y="62654"/>
                    </a:lnTo>
                    <a:cubicBezTo>
                      <a:pt x="110576" y="62432"/>
                      <a:pt x="111249" y="62432"/>
                      <a:pt x="111864" y="62654"/>
                    </a:cubicBezTo>
                    <a:cubicBezTo>
                      <a:pt x="113084" y="62838"/>
                      <a:pt x="114256" y="63262"/>
                      <a:pt x="115311" y="63902"/>
                    </a:cubicBezTo>
                    <a:cubicBezTo>
                      <a:pt x="117332" y="65091"/>
                      <a:pt x="118224" y="66458"/>
                      <a:pt x="117273" y="66993"/>
                    </a:cubicBezTo>
                    <a:lnTo>
                      <a:pt x="116441" y="67469"/>
                    </a:lnTo>
                    <a:cubicBezTo>
                      <a:pt x="115965" y="67766"/>
                      <a:pt x="116441" y="68479"/>
                      <a:pt x="117451" y="69073"/>
                    </a:cubicBezTo>
                    <a:lnTo>
                      <a:pt x="119234" y="70084"/>
                    </a:lnTo>
                    <a:cubicBezTo>
                      <a:pt x="123266" y="70891"/>
                      <a:pt x="127452" y="69964"/>
                      <a:pt x="130765" y="67528"/>
                    </a:cubicBezTo>
                    <a:close/>
                  </a:path>
                </a:pathLst>
              </a:custGeom>
              <a:solidFill>
                <a:srgbClr val="407BFF"/>
              </a:solidFill>
              <a:ln w="5944" cap="flat">
                <a:no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44F87F7C-C1D8-4CD9-8353-7224F360EF05}"/>
                  </a:ext>
                </a:extLst>
              </p:cNvPr>
              <p:cNvSpPr/>
              <p:nvPr/>
            </p:nvSpPr>
            <p:spPr>
              <a:xfrm>
                <a:off x="6476368" y="1239113"/>
                <a:ext cx="130765" cy="70368"/>
              </a:xfrm>
              <a:custGeom>
                <a:avLst/>
                <a:gdLst>
                  <a:gd name="connsiteX0" fmla="*/ 130765 w 130765"/>
                  <a:gd name="connsiteY0" fmla="*/ 67528 h 70368"/>
                  <a:gd name="connsiteX1" fmla="*/ 128982 w 130765"/>
                  <a:gd name="connsiteY1" fmla="*/ 64378 h 70368"/>
                  <a:gd name="connsiteX2" fmla="*/ 121255 w 130765"/>
                  <a:gd name="connsiteY2" fmla="*/ 66815 h 70368"/>
                  <a:gd name="connsiteX3" fmla="*/ 120661 w 130765"/>
                  <a:gd name="connsiteY3" fmla="*/ 63783 h 70368"/>
                  <a:gd name="connsiteX4" fmla="*/ 117213 w 130765"/>
                  <a:gd name="connsiteY4" fmla="*/ 60633 h 70368"/>
                  <a:gd name="connsiteX5" fmla="*/ 111923 w 130765"/>
                  <a:gd name="connsiteY5" fmla="*/ 58850 h 70368"/>
                  <a:gd name="connsiteX6" fmla="*/ 111567 w 130765"/>
                  <a:gd name="connsiteY6" fmla="*/ 58850 h 70368"/>
                  <a:gd name="connsiteX7" fmla="*/ 108357 w 130765"/>
                  <a:gd name="connsiteY7" fmla="*/ 59444 h 70368"/>
                  <a:gd name="connsiteX8" fmla="*/ 13255 w 130765"/>
                  <a:gd name="connsiteY8" fmla="*/ 4523 h 70368"/>
                  <a:gd name="connsiteX9" fmla="*/ 9986 w 130765"/>
                  <a:gd name="connsiteY9" fmla="*/ 2680 h 70368"/>
                  <a:gd name="connsiteX10" fmla="*/ 5884 w 130765"/>
                  <a:gd name="connsiteY10" fmla="*/ 303 h 70368"/>
                  <a:gd name="connsiteX11" fmla="*/ 3626 w 130765"/>
                  <a:gd name="connsiteY11" fmla="*/ 303 h 70368"/>
                  <a:gd name="connsiteX12" fmla="*/ 0 w 130765"/>
                  <a:gd name="connsiteY12" fmla="*/ 2442 h 70368"/>
                  <a:gd name="connsiteX13" fmla="*/ 2259 w 130765"/>
                  <a:gd name="connsiteY13" fmla="*/ 2442 h 70368"/>
                  <a:gd name="connsiteX14" fmla="*/ 2259 w 130765"/>
                  <a:gd name="connsiteY14" fmla="*/ 2442 h 70368"/>
                  <a:gd name="connsiteX15" fmla="*/ 13195 w 130765"/>
                  <a:gd name="connsiteY15" fmla="*/ 8743 h 70368"/>
                  <a:gd name="connsiteX16" fmla="*/ 105147 w 130765"/>
                  <a:gd name="connsiteY16" fmla="*/ 61822 h 70368"/>
                  <a:gd name="connsiteX17" fmla="*/ 109130 w 130765"/>
                  <a:gd name="connsiteY17" fmla="*/ 63130 h 70368"/>
                  <a:gd name="connsiteX18" fmla="*/ 109962 w 130765"/>
                  <a:gd name="connsiteY18" fmla="*/ 62654 h 70368"/>
                  <a:gd name="connsiteX19" fmla="*/ 111864 w 130765"/>
                  <a:gd name="connsiteY19" fmla="*/ 62654 h 70368"/>
                  <a:gd name="connsiteX20" fmla="*/ 115311 w 130765"/>
                  <a:gd name="connsiteY20" fmla="*/ 63902 h 70368"/>
                  <a:gd name="connsiteX21" fmla="*/ 117273 w 130765"/>
                  <a:gd name="connsiteY21" fmla="*/ 66993 h 70368"/>
                  <a:gd name="connsiteX22" fmla="*/ 116441 w 130765"/>
                  <a:gd name="connsiteY22" fmla="*/ 67469 h 70368"/>
                  <a:gd name="connsiteX23" fmla="*/ 117451 w 130765"/>
                  <a:gd name="connsiteY23" fmla="*/ 69073 h 70368"/>
                  <a:gd name="connsiteX24" fmla="*/ 119234 w 130765"/>
                  <a:gd name="connsiteY24" fmla="*/ 70084 h 70368"/>
                  <a:gd name="connsiteX25" fmla="*/ 130765 w 130765"/>
                  <a:gd name="connsiteY25" fmla="*/ 67528 h 7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68">
                    <a:moveTo>
                      <a:pt x="130765" y="67528"/>
                    </a:moveTo>
                    <a:lnTo>
                      <a:pt x="128982" y="64378"/>
                    </a:lnTo>
                    <a:cubicBezTo>
                      <a:pt x="126660" y="65842"/>
                      <a:pt x="123998" y="66682"/>
                      <a:pt x="121255" y="66815"/>
                    </a:cubicBezTo>
                    <a:cubicBezTo>
                      <a:pt x="121400" y="65766"/>
                      <a:pt x="121191" y="64699"/>
                      <a:pt x="120661" y="63783"/>
                    </a:cubicBezTo>
                    <a:cubicBezTo>
                      <a:pt x="119793" y="62461"/>
                      <a:pt x="118608" y="61378"/>
                      <a:pt x="117213" y="60633"/>
                    </a:cubicBezTo>
                    <a:cubicBezTo>
                      <a:pt x="115596" y="59672"/>
                      <a:pt x="113793" y="59064"/>
                      <a:pt x="111923" y="58850"/>
                    </a:cubicBezTo>
                    <a:lnTo>
                      <a:pt x="111567" y="58850"/>
                    </a:lnTo>
                    <a:cubicBezTo>
                      <a:pt x="110463" y="58765"/>
                      <a:pt x="109357" y="58970"/>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195" y="8743"/>
                    </a:lnTo>
                    <a:lnTo>
                      <a:pt x="105147" y="61822"/>
                    </a:lnTo>
                    <a:cubicBezTo>
                      <a:pt x="106871" y="62832"/>
                      <a:pt x="108654" y="63427"/>
                      <a:pt x="109130" y="63130"/>
                    </a:cubicBezTo>
                    <a:lnTo>
                      <a:pt x="109962" y="62654"/>
                    </a:lnTo>
                    <a:cubicBezTo>
                      <a:pt x="110576" y="62432"/>
                      <a:pt x="111249" y="62432"/>
                      <a:pt x="111864" y="62654"/>
                    </a:cubicBezTo>
                    <a:cubicBezTo>
                      <a:pt x="113084" y="62838"/>
                      <a:pt x="114256" y="63262"/>
                      <a:pt x="115311" y="63902"/>
                    </a:cubicBezTo>
                    <a:cubicBezTo>
                      <a:pt x="117332" y="65091"/>
                      <a:pt x="118224" y="66458"/>
                      <a:pt x="117273" y="66993"/>
                    </a:cubicBezTo>
                    <a:lnTo>
                      <a:pt x="116441" y="67469"/>
                    </a:lnTo>
                    <a:cubicBezTo>
                      <a:pt x="115965" y="67766"/>
                      <a:pt x="116441" y="68479"/>
                      <a:pt x="117451" y="69073"/>
                    </a:cubicBezTo>
                    <a:lnTo>
                      <a:pt x="119234" y="70084"/>
                    </a:lnTo>
                    <a:cubicBezTo>
                      <a:pt x="123266" y="70891"/>
                      <a:pt x="127452" y="69964"/>
                      <a:pt x="130765" y="67528"/>
                    </a:cubicBezTo>
                    <a:close/>
                  </a:path>
                </a:pathLst>
              </a:custGeom>
              <a:solidFill>
                <a:srgbClr val="FFFFFF">
                  <a:alpha val="60000"/>
                </a:srgbClr>
              </a:solidFill>
              <a:ln w="5944" cap="flat">
                <a:no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76262E49-FD1B-4AA2-8D90-27D7DCC53F3F}"/>
                  </a:ext>
                </a:extLst>
              </p:cNvPr>
              <p:cNvSpPr/>
              <p:nvPr/>
            </p:nvSpPr>
            <p:spPr>
              <a:xfrm>
                <a:off x="6511378" y="1219036"/>
                <a:ext cx="123813" cy="87604"/>
              </a:xfrm>
              <a:custGeom>
                <a:avLst/>
                <a:gdLst>
                  <a:gd name="connsiteX0" fmla="*/ 93973 w 123813"/>
                  <a:gd name="connsiteY0" fmla="*/ 84455 h 87604"/>
                  <a:gd name="connsiteX1" fmla="*/ 117035 w 123813"/>
                  <a:gd name="connsiteY1" fmla="*/ 71140 h 87604"/>
                  <a:gd name="connsiteX2" fmla="*/ 117986 w 123813"/>
                  <a:gd name="connsiteY2" fmla="*/ 70546 h 87604"/>
                  <a:gd name="connsiteX3" fmla="*/ 118759 w 123813"/>
                  <a:gd name="connsiteY3" fmla="*/ 70011 h 87604"/>
                  <a:gd name="connsiteX4" fmla="*/ 118759 w 123813"/>
                  <a:gd name="connsiteY4" fmla="*/ 70011 h 87604"/>
                  <a:gd name="connsiteX5" fmla="*/ 110140 w 123813"/>
                  <a:gd name="connsiteY5" fmla="*/ 68703 h 87604"/>
                  <a:gd name="connsiteX6" fmla="*/ 106812 w 123813"/>
                  <a:gd name="connsiteY6" fmla="*/ 65553 h 87604"/>
                  <a:gd name="connsiteX7" fmla="*/ 106217 w 123813"/>
                  <a:gd name="connsiteY7" fmla="*/ 62225 h 87604"/>
                  <a:gd name="connsiteX8" fmla="*/ 105861 w 123813"/>
                  <a:gd name="connsiteY8" fmla="*/ 62225 h 87604"/>
                  <a:gd name="connsiteX9" fmla="*/ 105266 w 123813"/>
                  <a:gd name="connsiteY9" fmla="*/ 61868 h 87604"/>
                  <a:gd name="connsiteX10" fmla="*/ 13255 w 123813"/>
                  <a:gd name="connsiteY10" fmla="*/ 8789 h 87604"/>
                  <a:gd name="connsiteX11" fmla="*/ 7965 w 123813"/>
                  <a:gd name="connsiteY11" fmla="*/ 5758 h 87604"/>
                  <a:gd name="connsiteX12" fmla="*/ 6479 w 123813"/>
                  <a:gd name="connsiteY12" fmla="*/ 4866 h 87604"/>
                  <a:gd name="connsiteX13" fmla="*/ 2021 w 123813"/>
                  <a:gd name="connsiteY13" fmla="*/ 2310 h 87604"/>
                  <a:gd name="connsiteX14" fmla="*/ 0 w 123813"/>
                  <a:gd name="connsiteY14" fmla="*/ 2310 h 87604"/>
                  <a:gd name="connsiteX15" fmla="*/ 1010 w 123813"/>
                  <a:gd name="connsiteY15" fmla="*/ 1716 h 87604"/>
                  <a:gd name="connsiteX16" fmla="*/ 3685 w 123813"/>
                  <a:gd name="connsiteY16" fmla="*/ 230 h 87604"/>
                  <a:gd name="connsiteX17" fmla="*/ 5528 w 123813"/>
                  <a:gd name="connsiteY17" fmla="*/ 230 h 87604"/>
                  <a:gd name="connsiteX18" fmla="*/ 5528 w 123813"/>
                  <a:gd name="connsiteY18" fmla="*/ 230 h 87604"/>
                  <a:gd name="connsiteX19" fmla="*/ 7133 w 123813"/>
                  <a:gd name="connsiteY19" fmla="*/ 1181 h 87604"/>
                  <a:gd name="connsiteX20" fmla="*/ 8202 w 123813"/>
                  <a:gd name="connsiteY20" fmla="*/ 1775 h 87604"/>
                  <a:gd name="connsiteX21" fmla="*/ 9986 w 123813"/>
                  <a:gd name="connsiteY21" fmla="*/ 2786 h 87604"/>
                  <a:gd name="connsiteX22" fmla="*/ 11056 w 123813"/>
                  <a:gd name="connsiteY22" fmla="*/ 3440 h 87604"/>
                  <a:gd name="connsiteX23" fmla="*/ 11828 w 123813"/>
                  <a:gd name="connsiteY23" fmla="*/ 3915 h 87604"/>
                  <a:gd name="connsiteX24" fmla="*/ 13195 w 123813"/>
                  <a:gd name="connsiteY24" fmla="*/ 4688 h 87604"/>
                  <a:gd name="connsiteX25" fmla="*/ 86246 w 123813"/>
                  <a:gd name="connsiteY25" fmla="*/ 46889 h 87604"/>
                  <a:gd name="connsiteX26" fmla="*/ 109546 w 123813"/>
                  <a:gd name="connsiteY26" fmla="*/ 60323 h 87604"/>
                  <a:gd name="connsiteX27" fmla="*/ 111804 w 123813"/>
                  <a:gd name="connsiteY27" fmla="*/ 62581 h 87604"/>
                  <a:gd name="connsiteX28" fmla="*/ 111804 w 123813"/>
                  <a:gd name="connsiteY28" fmla="*/ 62581 h 87604"/>
                  <a:gd name="connsiteX29" fmla="*/ 110972 w 123813"/>
                  <a:gd name="connsiteY29" fmla="*/ 63057 h 87604"/>
                  <a:gd name="connsiteX30" fmla="*/ 112815 w 123813"/>
                  <a:gd name="connsiteY30" fmla="*/ 66207 h 87604"/>
                  <a:gd name="connsiteX31" fmla="*/ 117451 w 123813"/>
                  <a:gd name="connsiteY31" fmla="*/ 66861 h 87604"/>
                  <a:gd name="connsiteX32" fmla="*/ 118462 w 123813"/>
                  <a:gd name="connsiteY32" fmla="*/ 66326 h 87604"/>
                  <a:gd name="connsiteX33" fmla="*/ 119888 w 123813"/>
                  <a:gd name="connsiteY33" fmla="*/ 66326 h 87604"/>
                  <a:gd name="connsiteX34" fmla="*/ 120423 w 123813"/>
                  <a:gd name="connsiteY34" fmla="*/ 66623 h 87604"/>
                  <a:gd name="connsiteX35" fmla="*/ 121552 w 123813"/>
                  <a:gd name="connsiteY35" fmla="*/ 67336 h 87604"/>
                  <a:gd name="connsiteX36" fmla="*/ 122979 w 123813"/>
                  <a:gd name="connsiteY36" fmla="*/ 68109 h 87604"/>
                  <a:gd name="connsiteX37" fmla="*/ 123752 w 123813"/>
                  <a:gd name="connsiteY37" fmla="*/ 69773 h 87604"/>
                  <a:gd name="connsiteX38" fmla="*/ 123752 w 123813"/>
                  <a:gd name="connsiteY38" fmla="*/ 69773 h 87604"/>
                  <a:gd name="connsiteX39" fmla="*/ 123752 w 123813"/>
                  <a:gd name="connsiteY39" fmla="*/ 70308 h 87604"/>
                  <a:gd name="connsiteX40" fmla="*/ 123752 w 123813"/>
                  <a:gd name="connsiteY40" fmla="*/ 70308 h 87604"/>
                  <a:gd name="connsiteX41" fmla="*/ 123752 w 123813"/>
                  <a:gd name="connsiteY41" fmla="*/ 70308 h 87604"/>
                  <a:gd name="connsiteX42" fmla="*/ 123157 w 123813"/>
                  <a:gd name="connsiteY42" fmla="*/ 71081 h 87604"/>
                  <a:gd name="connsiteX43" fmla="*/ 122444 w 123813"/>
                  <a:gd name="connsiteY43" fmla="*/ 71913 h 87604"/>
                  <a:gd name="connsiteX44" fmla="*/ 121493 w 123813"/>
                  <a:gd name="connsiteY44" fmla="*/ 72745 h 87604"/>
                  <a:gd name="connsiteX45" fmla="*/ 120899 w 123813"/>
                  <a:gd name="connsiteY45" fmla="*/ 73161 h 87604"/>
                  <a:gd name="connsiteX46" fmla="*/ 120423 w 123813"/>
                  <a:gd name="connsiteY46" fmla="*/ 73518 h 87604"/>
                  <a:gd name="connsiteX47" fmla="*/ 119234 w 123813"/>
                  <a:gd name="connsiteY47" fmla="*/ 74291 h 87604"/>
                  <a:gd name="connsiteX48" fmla="*/ 96113 w 123813"/>
                  <a:gd name="connsiteY48" fmla="*/ 87605 h 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13" h="87604">
                    <a:moveTo>
                      <a:pt x="93973" y="84455"/>
                    </a:moveTo>
                    <a:lnTo>
                      <a:pt x="117035" y="71140"/>
                    </a:lnTo>
                    <a:lnTo>
                      <a:pt x="117986" y="70546"/>
                    </a:lnTo>
                    <a:lnTo>
                      <a:pt x="118759" y="70011"/>
                    </a:lnTo>
                    <a:lnTo>
                      <a:pt x="118759" y="70011"/>
                    </a:lnTo>
                    <a:cubicBezTo>
                      <a:pt x="115834" y="70866"/>
                      <a:pt x="112680" y="70388"/>
                      <a:pt x="110140" y="68703"/>
                    </a:cubicBezTo>
                    <a:cubicBezTo>
                      <a:pt x="108770" y="67968"/>
                      <a:pt x="107621" y="66881"/>
                      <a:pt x="106812" y="65553"/>
                    </a:cubicBezTo>
                    <a:cubicBezTo>
                      <a:pt x="106190" y="64562"/>
                      <a:pt x="105977" y="63369"/>
                      <a:pt x="106217" y="62225"/>
                    </a:cubicBezTo>
                    <a:lnTo>
                      <a:pt x="105861" y="62225"/>
                    </a:lnTo>
                    <a:lnTo>
                      <a:pt x="105266" y="61868"/>
                    </a:lnTo>
                    <a:lnTo>
                      <a:pt x="13255" y="8789"/>
                    </a:lnTo>
                    <a:lnTo>
                      <a:pt x="7965" y="5758"/>
                    </a:lnTo>
                    <a:lnTo>
                      <a:pt x="6479" y="4866"/>
                    </a:lnTo>
                    <a:lnTo>
                      <a:pt x="2021" y="2310"/>
                    </a:lnTo>
                    <a:cubicBezTo>
                      <a:pt x="1387" y="1982"/>
                      <a:pt x="634" y="1982"/>
                      <a:pt x="0" y="2310"/>
                    </a:cubicBezTo>
                    <a:lnTo>
                      <a:pt x="1010" y="1716"/>
                    </a:lnTo>
                    <a:lnTo>
                      <a:pt x="3685" y="230"/>
                    </a:lnTo>
                    <a:cubicBezTo>
                      <a:pt x="4261" y="-77"/>
                      <a:pt x="4952" y="-77"/>
                      <a:pt x="5528" y="230"/>
                    </a:cubicBezTo>
                    <a:lnTo>
                      <a:pt x="5528" y="230"/>
                    </a:lnTo>
                    <a:lnTo>
                      <a:pt x="7133" y="1181"/>
                    </a:lnTo>
                    <a:lnTo>
                      <a:pt x="8202" y="1775"/>
                    </a:lnTo>
                    <a:lnTo>
                      <a:pt x="9986" y="2786"/>
                    </a:lnTo>
                    <a:lnTo>
                      <a:pt x="11056" y="3440"/>
                    </a:lnTo>
                    <a:lnTo>
                      <a:pt x="11828" y="3915"/>
                    </a:lnTo>
                    <a:lnTo>
                      <a:pt x="13195" y="4688"/>
                    </a:lnTo>
                    <a:lnTo>
                      <a:pt x="86246" y="46889"/>
                    </a:lnTo>
                    <a:lnTo>
                      <a:pt x="109546" y="60323"/>
                    </a:lnTo>
                    <a:cubicBezTo>
                      <a:pt x="111269" y="61274"/>
                      <a:pt x="112220" y="62284"/>
                      <a:pt x="111804" y="62581"/>
                    </a:cubicBezTo>
                    <a:lnTo>
                      <a:pt x="111804" y="62581"/>
                    </a:lnTo>
                    <a:lnTo>
                      <a:pt x="110972" y="63057"/>
                    </a:lnTo>
                    <a:cubicBezTo>
                      <a:pt x="109962" y="63651"/>
                      <a:pt x="110972" y="65078"/>
                      <a:pt x="112815" y="66207"/>
                    </a:cubicBezTo>
                    <a:cubicBezTo>
                      <a:pt x="114143" y="67212"/>
                      <a:pt x="115897" y="67460"/>
                      <a:pt x="117451" y="66861"/>
                    </a:cubicBezTo>
                    <a:lnTo>
                      <a:pt x="118462" y="66326"/>
                    </a:lnTo>
                    <a:cubicBezTo>
                      <a:pt x="118913" y="66112"/>
                      <a:pt x="119437" y="66112"/>
                      <a:pt x="119888" y="66326"/>
                    </a:cubicBezTo>
                    <a:lnTo>
                      <a:pt x="120423" y="66623"/>
                    </a:lnTo>
                    <a:lnTo>
                      <a:pt x="121552" y="67336"/>
                    </a:lnTo>
                    <a:lnTo>
                      <a:pt x="122979" y="68109"/>
                    </a:lnTo>
                    <a:cubicBezTo>
                      <a:pt x="123626" y="68383"/>
                      <a:pt x="123960" y="69102"/>
                      <a:pt x="123752" y="69773"/>
                    </a:cubicBezTo>
                    <a:lnTo>
                      <a:pt x="123752" y="69773"/>
                    </a:lnTo>
                    <a:cubicBezTo>
                      <a:pt x="123774" y="69951"/>
                      <a:pt x="123774" y="70131"/>
                      <a:pt x="123752" y="70308"/>
                    </a:cubicBezTo>
                    <a:lnTo>
                      <a:pt x="123752" y="70308"/>
                    </a:lnTo>
                    <a:lnTo>
                      <a:pt x="123752" y="70308"/>
                    </a:lnTo>
                    <a:cubicBezTo>
                      <a:pt x="123572" y="70580"/>
                      <a:pt x="123374" y="70838"/>
                      <a:pt x="123157" y="71081"/>
                    </a:cubicBezTo>
                    <a:cubicBezTo>
                      <a:pt x="122952" y="71385"/>
                      <a:pt x="122713" y="71664"/>
                      <a:pt x="122444" y="71913"/>
                    </a:cubicBezTo>
                    <a:lnTo>
                      <a:pt x="121493" y="72745"/>
                    </a:lnTo>
                    <a:lnTo>
                      <a:pt x="120899" y="73161"/>
                    </a:lnTo>
                    <a:lnTo>
                      <a:pt x="120423" y="73518"/>
                    </a:lnTo>
                    <a:lnTo>
                      <a:pt x="119234" y="74291"/>
                    </a:lnTo>
                    <a:lnTo>
                      <a:pt x="96113" y="87605"/>
                    </a:lnTo>
                    <a:close/>
                  </a:path>
                </a:pathLst>
              </a:custGeom>
              <a:solidFill>
                <a:srgbClr val="407BFF"/>
              </a:solidFill>
              <a:ln w="5944" cap="flat">
                <a:no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17E294D1-B4C9-4FC3-A307-F2B367E96F11}"/>
                  </a:ext>
                </a:extLst>
              </p:cNvPr>
              <p:cNvSpPr/>
              <p:nvPr/>
            </p:nvSpPr>
            <p:spPr>
              <a:xfrm>
                <a:off x="6511378" y="1219036"/>
                <a:ext cx="123813" cy="87604"/>
              </a:xfrm>
              <a:custGeom>
                <a:avLst/>
                <a:gdLst>
                  <a:gd name="connsiteX0" fmla="*/ 93973 w 123813"/>
                  <a:gd name="connsiteY0" fmla="*/ 84455 h 87604"/>
                  <a:gd name="connsiteX1" fmla="*/ 117035 w 123813"/>
                  <a:gd name="connsiteY1" fmla="*/ 71140 h 87604"/>
                  <a:gd name="connsiteX2" fmla="*/ 117986 w 123813"/>
                  <a:gd name="connsiteY2" fmla="*/ 70546 h 87604"/>
                  <a:gd name="connsiteX3" fmla="*/ 118759 w 123813"/>
                  <a:gd name="connsiteY3" fmla="*/ 70011 h 87604"/>
                  <a:gd name="connsiteX4" fmla="*/ 118759 w 123813"/>
                  <a:gd name="connsiteY4" fmla="*/ 70011 h 87604"/>
                  <a:gd name="connsiteX5" fmla="*/ 110140 w 123813"/>
                  <a:gd name="connsiteY5" fmla="*/ 68703 h 87604"/>
                  <a:gd name="connsiteX6" fmla="*/ 106812 w 123813"/>
                  <a:gd name="connsiteY6" fmla="*/ 65553 h 87604"/>
                  <a:gd name="connsiteX7" fmla="*/ 106217 w 123813"/>
                  <a:gd name="connsiteY7" fmla="*/ 62225 h 87604"/>
                  <a:gd name="connsiteX8" fmla="*/ 105861 w 123813"/>
                  <a:gd name="connsiteY8" fmla="*/ 62225 h 87604"/>
                  <a:gd name="connsiteX9" fmla="*/ 105266 w 123813"/>
                  <a:gd name="connsiteY9" fmla="*/ 61868 h 87604"/>
                  <a:gd name="connsiteX10" fmla="*/ 13255 w 123813"/>
                  <a:gd name="connsiteY10" fmla="*/ 8789 h 87604"/>
                  <a:gd name="connsiteX11" fmla="*/ 7965 w 123813"/>
                  <a:gd name="connsiteY11" fmla="*/ 5758 h 87604"/>
                  <a:gd name="connsiteX12" fmla="*/ 6479 w 123813"/>
                  <a:gd name="connsiteY12" fmla="*/ 4866 h 87604"/>
                  <a:gd name="connsiteX13" fmla="*/ 2021 w 123813"/>
                  <a:gd name="connsiteY13" fmla="*/ 2310 h 87604"/>
                  <a:gd name="connsiteX14" fmla="*/ 0 w 123813"/>
                  <a:gd name="connsiteY14" fmla="*/ 2310 h 87604"/>
                  <a:gd name="connsiteX15" fmla="*/ 1010 w 123813"/>
                  <a:gd name="connsiteY15" fmla="*/ 1716 h 87604"/>
                  <a:gd name="connsiteX16" fmla="*/ 3685 w 123813"/>
                  <a:gd name="connsiteY16" fmla="*/ 230 h 87604"/>
                  <a:gd name="connsiteX17" fmla="*/ 5528 w 123813"/>
                  <a:gd name="connsiteY17" fmla="*/ 230 h 87604"/>
                  <a:gd name="connsiteX18" fmla="*/ 5528 w 123813"/>
                  <a:gd name="connsiteY18" fmla="*/ 230 h 87604"/>
                  <a:gd name="connsiteX19" fmla="*/ 7133 w 123813"/>
                  <a:gd name="connsiteY19" fmla="*/ 1181 h 87604"/>
                  <a:gd name="connsiteX20" fmla="*/ 8202 w 123813"/>
                  <a:gd name="connsiteY20" fmla="*/ 1775 h 87604"/>
                  <a:gd name="connsiteX21" fmla="*/ 9986 w 123813"/>
                  <a:gd name="connsiteY21" fmla="*/ 2786 h 87604"/>
                  <a:gd name="connsiteX22" fmla="*/ 11056 w 123813"/>
                  <a:gd name="connsiteY22" fmla="*/ 3440 h 87604"/>
                  <a:gd name="connsiteX23" fmla="*/ 11828 w 123813"/>
                  <a:gd name="connsiteY23" fmla="*/ 3915 h 87604"/>
                  <a:gd name="connsiteX24" fmla="*/ 13195 w 123813"/>
                  <a:gd name="connsiteY24" fmla="*/ 4688 h 87604"/>
                  <a:gd name="connsiteX25" fmla="*/ 86246 w 123813"/>
                  <a:gd name="connsiteY25" fmla="*/ 46889 h 87604"/>
                  <a:gd name="connsiteX26" fmla="*/ 109546 w 123813"/>
                  <a:gd name="connsiteY26" fmla="*/ 60323 h 87604"/>
                  <a:gd name="connsiteX27" fmla="*/ 111804 w 123813"/>
                  <a:gd name="connsiteY27" fmla="*/ 62581 h 87604"/>
                  <a:gd name="connsiteX28" fmla="*/ 111804 w 123813"/>
                  <a:gd name="connsiteY28" fmla="*/ 62581 h 87604"/>
                  <a:gd name="connsiteX29" fmla="*/ 110972 w 123813"/>
                  <a:gd name="connsiteY29" fmla="*/ 63057 h 87604"/>
                  <a:gd name="connsiteX30" fmla="*/ 112815 w 123813"/>
                  <a:gd name="connsiteY30" fmla="*/ 66207 h 87604"/>
                  <a:gd name="connsiteX31" fmla="*/ 117451 w 123813"/>
                  <a:gd name="connsiteY31" fmla="*/ 66861 h 87604"/>
                  <a:gd name="connsiteX32" fmla="*/ 118462 w 123813"/>
                  <a:gd name="connsiteY32" fmla="*/ 66326 h 87604"/>
                  <a:gd name="connsiteX33" fmla="*/ 119888 w 123813"/>
                  <a:gd name="connsiteY33" fmla="*/ 66326 h 87604"/>
                  <a:gd name="connsiteX34" fmla="*/ 120423 w 123813"/>
                  <a:gd name="connsiteY34" fmla="*/ 66623 h 87604"/>
                  <a:gd name="connsiteX35" fmla="*/ 121552 w 123813"/>
                  <a:gd name="connsiteY35" fmla="*/ 67336 h 87604"/>
                  <a:gd name="connsiteX36" fmla="*/ 122979 w 123813"/>
                  <a:gd name="connsiteY36" fmla="*/ 68109 h 87604"/>
                  <a:gd name="connsiteX37" fmla="*/ 123752 w 123813"/>
                  <a:gd name="connsiteY37" fmla="*/ 69773 h 87604"/>
                  <a:gd name="connsiteX38" fmla="*/ 123752 w 123813"/>
                  <a:gd name="connsiteY38" fmla="*/ 69773 h 87604"/>
                  <a:gd name="connsiteX39" fmla="*/ 123752 w 123813"/>
                  <a:gd name="connsiteY39" fmla="*/ 70308 h 87604"/>
                  <a:gd name="connsiteX40" fmla="*/ 123752 w 123813"/>
                  <a:gd name="connsiteY40" fmla="*/ 70308 h 87604"/>
                  <a:gd name="connsiteX41" fmla="*/ 123752 w 123813"/>
                  <a:gd name="connsiteY41" fmla="*/ 70308 h 87604"/>
                  <a:gd name="connsiteX42" fmla="*/ 123157 w 123813"/>
                  <a:gd name="connsiteY42" fmla="*/ 71081 h 87604"/>
                  <a:gd name="connsiteX43" fmla="*/ 122444 w 123813"/>
                  <a:gd name="connsiteY43" fmla="*/ 71913 h 87604"/>
                  <a:gd name="connsiteX44" fmla="*/ 121493 w 123813"/>
                  <a:gd name="connsiteY44" fmla="*/ 72745 h 87604"/>
                  <a:gd name="connsiteX45" fmla="*/ 120899 w 123813"/>
                  <a:gd name="connsiteY45" fmla="*/ 73161 h 87604"/>
                  <a:gd name="connsiteX46" fmla="*/ 120423 w 123813"/>
                  <a:gd name="connsiteY46" fmla="*/ 73518 h 87604"/>
                  <a:gd name="connsiteX47" fmla="*/ 119234 w 123813"/>
                  <a:gd name="connsiteY47" fmla="*/ 74291 h 87604"/>
                  <a:gd name="connsiteX48" fmla="*/ 96113 w 123813"/>
                  <a:gd name="connsiteY48" fmla="*/ 87605 h 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13" h="87604">
                    <a:moveTo>
                      <a:pt x="93973" y="84455"/>
                    </a:moveTo>
                    <a:lnTo>
                      <a:pt x="117035" y="71140"/>
                    </a:lnTo>
                    <a:lnTo>
                      <a:pt x="117986" y="70546"/>
                    </a:lnTo>
                    <a:lnTo>
                      <a:pt x="118759" y="70011"/>
                    </a:lnTo>
                    <a:lnTo>
                      <a:pt x="118759" y="70011"/>
                    </a:lnTo>
                    <a:cubicBezTo>
                      <a:pt x="115834" y="70866"/>
                      <a:pt x="112680" y="70388"/>
                      <a:pt x="110140" y="68703"/>
                    </a:cubicBezTo>
                    <a:cubicBezTo>
                      <a:pt x="108770" y="67968"/>
                      <a:pt x="107621" y="66881"/>
                      <a:pt x="106812" y="65553"/>
                    </a:cubicBezTo>
                    <a:cubicBezTo>
                      <a:pt x="106190" y="64562"/>
                      <a:pt x="105977" y="63369"/>
                      <a:pt x="106217" y="62225"/>
                    </a:cubicBezTo>
                    <a:lnTo>
                      <a:pt x="105861" y="62225"/>
                    </a:lnTo>
                    <a:lnTo>
                      <a:pt x="105266" y="61868"/>
                    </a:lnTo>
                    <a:lnTo>
                      <a:pt x="13255" y="8789"/>
                    </a:lnTo>
                    <a:lnTo>
                      <a:pt x="7965" y="5758"/>
                    </a:lnTo>
                    <a:lnTo>
                      <a:pt x="6479" y="4866"/>
                    </a:lnTo>
                    <a:lnTo>
                      <a:pt x="2021" y="2310"/>
                    </a:lnTo>
                    <a:cubicBezTo>
                      <a:pt x="1387" y="1982"/>
                      <a:pt x="634" y="1982"/>
                      <a:pt x="0" y="2310"/>
                    </a:cubicBezTo>
                    <a:lnTo>
                      <a:pt x="1010" y="1716"/>
                    </a:lnTo>
                    <a:lnTo>
                      <a:pt x="3685" y="230"/>
                    </a:lnTo>
                    <a:cubicBezTo>
                      <a:pt x="4261" y="-77"/>
                      <a:pt x="4952" y="-77"/>
                      <a:pt x="5528" y="230"/>
                    </a:cubicBezTo>
                    <a:lnTo>
                      <a:pt x="5528" y="230"/>
                    </a:lnTo>
                    <a:lnTo>
                      <a:pt x="7133" y="1181"/>
                    </a:lnTo>
                    <a:lnTo>
                      <a:pt x="8202" y="1775"/>
                    </a:lnTo>
                    <a:lnTo>
                      <a:pt x="9986" y="2786"/>
                    </a:lnTo>
                    <a:lnTo>
                      <a:pt x="11056" y="3440"/>
                    </a:lnTo>
                    <a:lnTo>
                      <a:pt x="11828" y="3915"/>
                    </a:lnTo>
                    <a:lnTo>
                      <a:pt x="13195" y="4688"/>
                    </a:lnTo>
                    <a:lnTo>
                      <a:pt x="86246" y="46889"/>
                    </a:lnTo>
                    <a:lnTo>
                      <a:pt x="109546" y="60323"/>
                    </a:lnTo>
                    <a:cubicBezTo>
                      <a:pt x="111269" y="61274"/>
                      <a:pt x="112220" y="62284"/>
                      <a:pt x="111804" y="62581"/>
                    </a:cubicBezTo>
                    <a:lnTo>
                      <a:pt x="111804" y="62581"/>
                    </a:lnTo>
                    <a:lnTo>
                      <a:pt x="110972" y="63057"/>
                    </a:lnTo>
                    <a:cubicBezTo>
                      <a:pt x="109962" y="63651"/>
                      <a:pt x="110972" y="65078"/>
                      <a:pt x="112815" y="66207"/>
                    </a:cubicBezTo>
                    <a:cubicBezTo>
                      <a:pt x="114143" y="67212"/>
                      <a:pt x="115897" y="67460"/>
                      <a:pt x="117451" y="66861"/>
                    </a:cubicBezTo>
                    <a:lnTo>
                      <a:pt x="118462" y="66326"/>
                    </a:lnTo>
                    <a:cubicBezTo>
                      <a:pt x="118913" y="66112"/>
                      <a:pt x="119437" y="66112"/>
                      <a:pt x="119888" y="66326"/>
                    </a:cubicBezTo>
                    <a:lnTo>
                      <a:pt x="120423" y="66623"/>
                    </a:lnTo>
                    <a:lnTo>
                      <a:pt x="121552" y="67336"/>
                    </a:lnTo>
                    <a:lnTo>
                      <a:pt x="122979" y="68109"/>
                    </a:lnTo>
                    <a:cubicBezTo>
                      <a:pt x="123626" y="68383"/>
                      <a:pt x="123960" y="69102"/>
                      <a:pt x="123752" y="69773"/>
                    </a:cubicBezTo>
                    <a:lnTo>
                      <a:pt x="123752" y="69773"/>
                    </a:lnTo>
                    <a:cubicBezTo>
                      <a:pt x="123774" y="69951"/>
                      <a:pt x="123774" y="70131"/>
                      <a:pt x="123752" y="70308"/>
                    </a:cubicBezTo>
                    <a:lnTo>
                      <a:pt x="123752" y="70308"/>
                    </a:lnTo>
                    <a:lnTo>
                      <a:pt x="123752" y="70308"/>
                    </a:lnTo>
                    <a:cubicBezTo>
                      <a:pt x="123572" y="70580"/>
                      <a:pt x="123374" y="70838"/>
                      <a:pt x="123157" y="71081"/>
                    </a:cubicBezTo>
                    <a:cubicBezTo>
                      <a:pt x="122952" y="71385"/>
                      <a:pt x="122713" y="71664"/>
                      <a:pt x="122444" y="71913"/>
                    </a:cubicBezTo>
                    <a:lnTo>
                      <a:pt x="121493" y="72745"/>
                    </a:lnTo>
                    <a:lnTo>
                      <a:pt x="120899" y="73161"/>
                    </a:lnTo>
                    <a:lnTo>
                      <a:pt x="120423" y="73518"/>
                    </a:lnTo>
                    <a:lnTo>
                      <a:pt x="119234" y="74291"/>
                    </a:lnTo>
                    <a:lnTo>
                      <a:pt x="96113" y="87605"/>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879" name="Graphic 6">
              <a:extLst>
                <a:ext uri="{FF2B5EF4-FFF2-40B4-BE49-F238E27FC236}">
                  <a16:creationId xmlns:a16="http://schemas.microsoft.com/office/drawing/2014/main" id="{B8199401-8BFA-4A44-9C2D-42C7E09700F3}"/>
                </a:ext>
              </a:extLst>
            </p:cNvPr>
            <p:cNvGrpSpPr/>
            <p:nvPr/>
          </p:nvGrpSpPr>
          <p:grpSpPr>
            <a:xfrm>
              <a:off x="6418415" y="1251617"/>
              <a:ext cx="160187" cy="276473"/>
              <a:chOff x="6418415" y="1251617"/>
              <a:chExt cx="160187" cy="276473"/>
            </a:xfrm>
          </p:grpSpPr>
          <p:sp>
            <p:nvSpPr>
              <p:cNvPr id="880" name="Freeform: Shape 879">
                <a:extLst>
                  <a:ext uri="{FF2B5EF4-FFF2-40B4-BE49-F238E27FC236}">
                    <a16:creationId xmlns:a16="http://schemas.microsoft.com/office/drawing/2014/main" id="{52D6D293-3C80-4D66-BE70-EA89CA4FA39D}"/>
                  </a:ext>
                </a:extLst>
              </p:cNvPr>
              <p:cNvSpPr/>
              <p:nvPr/>
            </p:nvSpPr>
            <p:spPr>
              <a:xfrm>
                <a:off x="6564689" y="1314012"/>
                <a:ext cx="1907" cy="4636"/>
              </a:xfrm>
              <a:custGeom>
                <a:avLst/>
                <a:gdLst>
                  <a:gd name="connsiteX0" fmla="*/ 1907 w 1907"/>
                  <a:gd name="connsiteY0" fmla="*/ 0 h 4636"/>
                  <a:gd name="connsiteX1" fmla="*/ 1907 w 1907"/>
                  <a:gd name="connsiteY1" fmla="*/ 4636 h 4636"/>
                  <a:gd name="connsiteX2" fmla="*/ 5 w 1907"/>
                  <a:gd name="connsiteY2" fmla="*/ 1843 h 4636"/>
                  <a:gd name="connsiteX3" fmla="*/ 1907 w 1907"/>
                  <a:gd name="connsiteY3" fmla="*/ 0 h 4636"/>
                </a:gdLst>
                <a:ahLst/>
                <a:cxnLst>
                  <a:cxn ang="0">
                    <a:pos x="connsiteX0" y="connsiteY0"/>
                  </a:cxn>
                  <a:cxn ang="0">
                    <a:pos x="connsiteX1" y="connsiteY1"/>
                  </a:cxn>
                  <a:cxn ang="0">
                    <a:pos x="connsiteX2" y="connsiteY2"/>
                  </a:cxn>
                  <a:cxn ang="0">
                    <a:pos x="connsiteX3" y="connsiteY3"/>
                  </a:cxn>
                </a:cxnLst>
                <a:rect l="l" t="t" r="r" b="b"/>
                <a:pathLst>
                  <a:path w="1907" h="4636">
                    <a:moveTo>
                      <a:pt x="1907" y="0"/>
                    </a:moveTo>
                    <a:lnTo>
                      <a:pt x="1907" y="4636"/>
                    </a:lnTo>
                    <a:cubicBezTo>
                      <a:pt x="1907" y="4636"/>
                      <a:pt x="124" y="3031"/>
                      <a:pt x="5" y="1843"/>
                    </a:cubicBezTo>
                    <a:cubicBezTo>
                      <a:pt x="-114" y="654"/>
                      <a:pt x="1907" y="0"/>
                      <a:pt x="1907" y="0"/>
                    </a:cubicBezTo>
                    <a:close/>
                  </a:path>
                </a:pathLst>
              </a:custGeom>
              <a:solidFill>
                <a:srgbClr val="000000"/>
              </a:solidFill>
              <a:ln w="5944" cap="flat">
                <a:noFill/>
                <a:prstDash val="solid"/>
                <a:miter/>
              </a:ln>
            </p:spPr>
            <p:txBody>
              <a:bodyPr rtlCol="0" anchor="ctr"/>
              <a:lstStyle/>
              <a:p>
                <a:endParaRPr lang="en-US"/>
              </a:p>
            </p:txBody>
          </p:sp>
          <p:sp>
            <p:nvSpPr>
              <p:cNvPr id="881" name="Freeform: Shape 880">
                <a:extLst>
                  <a:ext uri="{FF2B5EF4-FFF2-40B4-BE49-F238E27FC236}">
                    <a16:creationId xmlns:a16="http://schemas.microsoft.com/office/drawing/2014/main" id="{EA808721-A120-4CC5-977E-0BDEF54D9998}"/>
                  </a:ext>
                </a:extLst>
              </p:cNvPr>
              <p:cNvSpPr/>
              <p:nvPr/>
            </p:nvSpPr>
            <p:spPr>
              <a:xfrm>
                <a:off x="6551439" y="1312704"/>
                <a:ext cx="24268" cy="23537"/>
              </a:xfrm>
              <a:custGeom>
                <a:avLst/>
                <a:gdLst>
                  <a:gd name="connsiteX0" fmla="*/ 11531 w 24268"/>
                  <a:gd name="connsiteY0" fmla="*/ 0 h 23537"/>
                  <a:gd name="connsiteX1" fmla="*/ 14702 w 24268"/>
                  <a:gd name="connsiteY1" fmla="*/ 6120 h 23537"/>
                  <a:gd name="connsiteX2" fmla="*/ 15157 w 24268"/>
                  <a:gd name="connsiteY2" fmla="*/ 6241 h 23537"/>
                  <a:gd name="connsiteX3" fmla="*/ 24251 w 24268"/>
                  <a:gd name="connsiteY3" fmla="*/ 7668 h 23537"/>
                  <a:gd name="connsiteX4" fmla="*/ 0 w 24268"/>
                  <a:gd name="connsiteY4" fmla="*/ 23538 h 23537"/>
                  <a:gd name="connsiteX5" fmla="*/ 4755 w 24268"/>
                  <a:gd name="connsiteY5" fmla="*/ 2794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7" y="2566"/>
                      <a:pt x="12136" y="5306"/>
                      <a:pt x="14702" y="6120"/>
                    </a:cubicBezTo>
                    <a:cubicBezTo>
                      <a:pt x="14851" y="6168"/>
                      <a:pt x="15003" y="6208"/>
                      <a:pt x="15157" y="6241"/>
                    </a:cubicBezTo>
                    <a:cubicBezTo>
                      <a:pt x="20269" y="7846"/>
                      <a:pt x="23478" y="6241"/>
                      <a:pt x="24251" y="7668"/>
                    </a:cubicBezTo>
                    <a:cubicBezTo>
                      <a:pt x="25024" y="9094"/>
                      <a:pt x="0" y="23538"/>
                      <a:pt x="0" y="23538"/>
                    </a:cubicBezTo>
                    <a:lnTo>
                      <a:pt x="4755" y="2794"/>
                    </a:lnTo>
                    <a:close/>
                  </a:path>
                </a:pathLst>
              </a:custGeom>
              <a:solidFill>
                <a:srgbClr val="000000"/>
              </a:solidFill>
              <a:ln w="5944"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234A2DC1-F831-43C5-8DE0-B591A9C7BF50}"/>
                  </a:ext>
                </a:extLst>
              </p:cNvPr>
              <p:cNvSpPr/>
              <p:nvPr/>
            </p:nvSpPr>
            <p:spPr>
              <a:xfrm>
                <a:off x="6444033" y="1253212"/>
                <a:ext cx="116797" cy="252966"/>
              </a:xfrm>
              <a:custGeom>
                <a:avLst/>
                <a:gdLst>
                  <a:gd name="connsiteX0" fmla="*/ 109486 w 116797"/>
                  <a:gd name="connsiteY0" fmla="*/ 252966 h 252966"/>
                  <a:gd name="connsiteX1" fmla="*/ 109486 w 116797"/>
                  <a:gd name="connsiteY1" fmla="*/ 252966 h 252966"/>
                  <a:gd name="connsiteX2" fmla="*/ 106990 w 116797"/>
                  <a:gd name="connsiteY2" fmla="*/ 251539 h 252966"/>
                  <a:gd name="connsiteX3" fmla="*/ 0 w 116797"/>
                  <a:gd name="connsiteY3" fmla="*/ 189604 h 252966"/>
                  <a:gd name="connsiteX4" fmla="*/ 9451 w 116797"/>
                  <a:gd name="connsiteY4" fmla="*/ 3680 h 252966"/>
                  <a:gd name="connsiteX5" fmla="*/ 13136 w 116797"/>
                  <a:gd name="connsiteY5" fmla="*/ 410 h 252966"/>
                  <a:gd name="connsiteX6" fmla="*/ 16762 w 116797"/>
                  <a:gd name="connsiteY6" fmla="*/ 2550 h 252966"/>
                  <a:gd name="connsiteX7" fmla="*/ 116797 w 116797"/>
                  <a:gd name="connsiteY7" fmla="*/ 60800 h 252966"/>
                  <a:gd name="connsiteX8" fmla="*/ 116797 w 116797"/>
                  <a:gd name="connsiteY8" fmla="*/ 61692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97" h="252966">
                    <a:moveTo>
                      <a:pt x="109486" y="252966"/>
                    </a:moveTo>
                    <a:lnTo>
                      <a:pt x="109486" y="252966"/>
                    </a:lnTo>
                    <a:lnTo>
                      <a:pt x="106990" y="251539"/>
                    </a:lnTo>
                    <a:lnTo>
                      <a:pt x="0" y="189604"/>
                    </a:lnTo>
                    <a:lnTo>
                      <a:pt x="9451" y="3680"/>
                    </a:lnTo>
                    <a:cubicBezTo>
                      <a:pt x="9451" y="708"/>
                      <a:pt x="11115" y="-778"/>
                      <a:pt x="13136" y="410"/>
                    </a:cubicBezTo>
                    <a:lnTo>
                      <a:pt x="16762" y="2550"/>
                    </a:lnTo>
                    <a:lnTo>
                      <a:pt x="116797" y="60800"/>
                    </a:lnTo>
                    <a:lnTo>
                      <a:pt x="116797" y="61692"/>
                    </a:lnTo>
                    <a:close/>
                  </a:path>
                </a:pathLst>
              </a:custGeom>
              <a:solidFill>
                <a:srgbClr val="263238"/>
              </a:solidFill>
              <a:ln w="5944" cap="flat">
                <a:no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E2A07F6E-60B4-4579-9B5D-CA6D23B386EF}"/>
                  </a:ext>
                </a:extLst>
              </p:cNvPr>
              <p:cNvSpPr/>
              <p:nvPr/>
            </p:nvSpPr>
            <p:spPr>
              <a:xfrm>
                <a:off x="6533727" y="1320491"/>
                <a:ext cx="37743" cy="21457"/>
              </a:xfrm>
              <a:custGeom>
                <a:avLst/>
                <a:gdLst>
                  <a:gd name="connsiteX0" fmla="*/ 5231 w 37743"/>
                  <a:gd name="connsiteY0" fmla="*/ 21457 h 21457"/>
                  <a:gd name="connsiteX1" fmla="*/ 0 w 37743"/>
                  <a:gd name="connsiteY1" fmla="*/ 15514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31" y="21457"/>
                    </a:moveTo>
                    <a:lnTo>
                      <a:pt x="0" y="15514"/>
                    </a:lnTo>
                    <a:lnTo>
                      <a:pt x="26926" y="0"/>
                    </a:lnTo>
                    <a:cubicBezTo>
                      <a:pt x="30968" y="3031"/>
                      <a:pt x="34118" y="4696"/>
                      <a:pt x="37744" y="3150"/>
                    </a:cubicBezTo>
                    <a:close/>
                  </a:path>
                </a:pathLst>
              </a:custGeom>
              <a:solidFill>
                <a:srgbClr val="407BFF"/>
              </a:solidFill>
              <a:ln w="5944" cap="flat">
                <a:no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6588EE2E-C1BA-481E-BBA4-F0A0696D57A4}"/>
                  </a:ext>
                </a:extLst>
              </p:cNvPr>
              <p:cNvSpPr/>
              <p:nvPr/>
            </p:nvSpPr>
            <p:spPr>
              <a:xfrm>
                <a:off x="6427391" y="1259295"/>
                <a:ext cx="133440" cy="75835"/>
              </a:xfrm>
              <a:custGeom>
                <a:avLst/>
                <a:gdLst>
                  <a:gd name="connsiteX0" fmla="*/ 131776 w 133440"/>
                  <a:gd name="connsiteY0" fmla="*/ 57986 h 75835"/>
                  <a:gd name="connsiteX1" fmla="*/ 32454 w 133440"/>
                  <a:gd name="connsiteY1" fmla="*/ 687 h 75835"/>
                  <a:gd name="connsiteX2" fmla="*/ 26510 w 133440"/>
                  <a:gd name="connsiteY2" fmla="*/ 687 h 75835"/>
                  <a:gd name="connsiteX3" fmla="*/ 0 w 133440"/>
                  <a:gd name="connsiteY3" fmla="*/ 16022 h 75835"/>
                  <a:gd name="connsiteX4" fmla="*/ 100689 w 133440"/>
                  <a:gd name="connsiteY4" fmla="*/ 73618 h 75835"/>
                  <a:gd name="connsiteX5" fmla="*/ 108000 w 133440"/>
                  <a:gd name="connsiteY5" fmla="*/ 74926 h 75835"/>
                  <a:gd name="connsiteX6" fmla="*/ 110794 w 133440"/>
                  <a:gd name="connsiteY6" fmla="*/ 74272 h 75835"/>
                  <a:gd name="connsiteX7" fmla="*/ 133440 w 133440"/>
                  <a:gd name="connsiteY7" fmla="*/ 61195 h 75835"/>
                  <a:gd name="connsiteX8" fmla="*/ 131776 w 133440"/>
                  <a:gd name="connsiteY8" fmla="*/ 57986 h 7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835">
                    <a:moveTo>
                      <a:pt x="131776" y="57986"/>
                    </a:moveTo>
                    <a:lnTo>
                      <a:pt x="32454" y="687"/>
                    </a:lnTo>
                    <a:cubicBezTo>
                      <a:pt x="30578" y="-229"/>
                      <a:pt x="28385" y="-229"/>
                      <a:pt x="26510" y="687"/>
                    </a:cubicBezTo>
                    <a:lnTo>
                      <a:pt x="0" y="16022"/>
                    </a:lnTo>
                    <a:lnTo>
                      <a:pt x="100689" y="73618"/>
                    </a:lnTo>
                    <a:cubicBezTo>
                      <a:pt x="103201" y="72993"/>
                      <a:pt x="105861" y="73469"/>
                      <a:pt x="108000" y="74926"/>
                    </a:cubicBezTo>
                    <a:cubicBezTo>
                      <a:pt x="110972" y="77303"/>
                      <a:pt x="110794" y="74272"/>
                      <a:pt x="110794" y="74272"/>
                    </a:cubicBezTo>
                    <a:lnTo>
                      <a:pt x="133440" y="61195"/>
                    </a:lnTo>
                    <a:cubicBezTo>
                      <a:pt x="131419" y="58699"/>
                      <a:pt x="131776" y="57986"/>
                      <a:pt x="131776" y="57986"/>
                    </a:cubicBezTo>
                    <a:close/>
                  </a:path>
                </a:pathLst>
              </a:custGeom>
              <a:solidFill>
                <a:srgbClr val="EBEBEB"/>
              </a:solidFill>
              <a:ln w="5944" cap="flat">
                <a:noFill/>
                <a:prstDash val="solid"/>
                <a:miter/>
              </a:ln>
            </p:spPr>
            <p:txBody>
              <a:bodyPr rtlCol="0" anchor="ctr"/>
              <a:lstStyle/>
              <a:p>
                <a:endParaRPr lang="en-US"/>
              </a:p>
            </p:txBody>
          </p:sp>
          <p:sp>
            <p:nvSpPr>
              <p:cNvPr id="885" name="Freeform: Shape 884">
                <a:extLst>
                  <a:ext uri="{FF2B5EF4-FFF2-40B4-BE49-F238E27FC236}">
                    <a16:creationId xmlns:a16="http://schemas.microsoft.com/office/drawing/2014/main" id="{A532063B-080B-4AF4-B091-3A810C53AE72}"/>
                  </a:ext>
                </a:extLst>
              </p:cNvPr>
              <p:cNvSpPr/>
              <p:nvPr/>
            </p:nvSpPr>
            <p:spPr>
              <a:xfrm>
                <a:off x="6524751" y="1333627"/>
                <a:ext cx="13160" cy="193413"/>
              </a:xfrm>
              <a:custGeom>
                <a:avLst/>
                <a:gdLst>
                  <a:gd name="connsiteX0" fmla="*/ 12304 w 13160"/>
                  <a:gd name="connsiteY0" fmla="*/ 7073 h 193413"/>
                  <a:gd name="connsiteX1" fmla="*/ 11293 w 13160"/>
                  <a:gd name="connsiteY1" fmla="*/ 5528 h 193413"/>
                  <a:gd name="connsiteX2" fmla="*/ 12126 w 13160"/>
                  <a:gd name="connsiteY2" fmla="*/ 5052 h 193413"/>
                  <a:gd name="connsiteX3" fmla="*/ 10164 w 13160"/>
                  <a:gd name="connsiteY3" fmla="*/ 1961 h 193413"/>
                  <a:gd name="connsiteX4" fmla="*/ 4815 w 13160"/>
                  <a:gd name="connsiteY4" fmla="*/ 773 h 193413"/>
                  <a:gd name="connsiteX5" fmla="*/ 3982 w 13160"/>
                  <a:gd name="connsiteY5" fmla="*/ 1308 h 193413"/>
                  <a:gd name="connsiteX6" fmla="*/ 0 w 13160"/>
                  <a:gd name="connsiteY6" fmla="*/ 0 h 193413"/>
                  <a:gd name="connsiteX7" fmla="*/ 654 w 13160"/>
                  <a:gd name="connsiteY7" fmla="*/ 186222 h 193413"/>
                  <a:gd name="connsiteX8" fmla="*/ 3150 w 13160"/>
                  <a:gd name="connsiteY8" fmla="*/ 187648 h 193413"/>
                  <a:gd name="connsiteX9" fmla="*/ 4636 w 13160"/>
                  <a:gd name="connsiteY9" fmla="*/ 187648 h 193413"/>
                  <a:gd name="connsiteX10" fmla="*/ 5468 w 13160"/>
                  <a:gd name="connsiteY10" fmla="*/ 187173 h 193413"/>
                  <a:gd name="connsiteX11" fmla="*/ 10818 w 13160"/>
                  <a:gd name="connsiteY11" fmla="*/ 188302 h 193413"/>
                  <a:gd name="connsiteX12" fmla="*/ 12779 w 13160"/>
                  <a:gd name="connsiteY12" fmla="*/ 191393 h 193413"/>
                  <a:gd name="connsiteX13" fmla="*/ 11947 w 13160"/>
                  <a:gd name="connsiteY13" fmla="*/ 191869 h 193413"/>
                  <a:gd name="connsiteX14" fmla="*/ 12898 w 13160"/>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60" h="193413">
                    <a:moveTo>
                      <a:pt x="12304" y="7073"/>
                    </a:moveTo>
                    <a:cubicBezTo>
                      <a:pt x="11293" y="6479"/>
                      <a:pt x="10818" y="5825"/>
                      <a:pt x="11293" y="5528"/>
                    </a:cubicBezTo>
                    <a:lnTo>
                      <a:pt x="12126" y="5052"/>
                    </a:lnTo>
                    <a:cubicBezTo>
                      <a:pt x="13077" y="4517"/>
                      <a:pt x="12126" y="3091"/>
                      <a:pt x="10164" y="1961"/>
                    </a:cubicBezTo>
                    <a:cubicBezTo>
                      <a:pt x="8619" y="850"/>
                      <a:pt x="6685" y="420"/>
                      <a:pt x="4815" y="773"/>
                    </a:cubicBezTo>
                    <a:lnTo>
                      <a:pt x="3982" y="1308"/>
                    </a:lnTo>
                    <a:cubicBezTo>
                      <a:pt x="2552" y="1292"/>
                      <a:pt x="1161" y="835"/>
                      <a:pt x="0" y="0"/>
                    </a:cubicBezTo>
                    <a:lnTo>
                      <a:pt x="654" y="186222"/>
                    </a:lnTo>
                    <a:lnTo>
                      <a:pt x="3150" y="187648"/>
                    </a:lnTo>
                    <a:cubicBezTo>
                      <a:pt x="3632" y="187811"/>
                      <a:pt x="4154" y="187811"/>
                      <a:pt x="4636" y="187648"/>
                    </a:cubicBezTo>
                    <a:lnTo>
                      <a:pt x="5468" y="187173"/>
                    </a:lnTo>
                    <a:cubicBezTo>
                      <a:pt x="7331" y="186796"/>
                      <a:pt x="9267" y="187205"/>
                      <a:pt x="10818" y="188302"/>
                    </a:cubicBezTo>
                    <a:cubicBezTo>
                      <a:pt x="12839" y="189432"/>
                      <a:pt x="13730" y="190858"/>
                      <a:pt x="12779" y="191393"/>
                    </a:cubicBezTo>
                    <a:lnTo>
                      <a:pt x="11947" y="191869"/>
                    </a:lnTo>
                    <a:cubicBezTo>
                      <a:pt x="11412" y="192166"/>
                      <a:pt x="11947" y="192820"/>
                      <a:pt x="12898" y="193414"/>
                    </a:cubicBezTo>
                    <a:close/>
                  </a:path>
                </a:pathLst>
              </a:custGeom>
              <a:solidFill>
                <a:srgbClr val="263238"/>
              </a:solidFill>
              <a:ln w="5944"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57A7CF97-1B07-4E48-BB6C-03E5EED73174}"/>
                  </a:ext>
                </a:extLst>
              </p:cNvPr>
              <p:cNvSpPr/>
              <p:nvPr/>
            </p:nvSpPr>
            <p:spPr>
              <a:xfrm>
                <a:off x="6418415" y="1273777"/>
                <a:ext cx="109724" cy="247497"/>
              </a:xfrm>
              <a:custGeom>
                <a:avLst/>
                <a:gdLst>
                  <a:gd name="connsiteX0" fmla="*/ 109486 w 109724"/>
                  <a:gd name="connsiteY0" fmla="*/ 247200 h 247497"/>
                  <a:gd name="connsiteX1" fmla="*/ 109486 w 109724"/>
                  <a:gd name="connsiteY1" fmla="*/ 247498 h 247497"/>
                  <a:gd name="connsiteX2" fmla="*/ 106990 w 109724"/>
                  <a:gd name="connsiteY2" fmla="*/ 246071 h 247497"/>
                  <a:gd name="connsiteX3" fmla="*/ 0 w 109724"/>
                  <a:gd name="connsiteY3" fmla="*/ 184136 h 247497"/>
                  <a:gd name="connsiteX4" fmla="*/ 0 w 109724"/>
                  <a:gd name="connsiteY4" fmla="*/ 3680 h 247497"/>
                  <a:gd name="connsiteX5" fmla="*/ 3626 w 109724"/>
                  <a:gd name="connsiteY5" fmla="*/ 410 h 247497"/>
                  <a:gd name="connsiteX6" fmla="*/ 7311 w 109724"/>
                  <a:gd name="connsiteY6" fmla="*/ 2491 h 247497"/>
                  <a:gd name="connsiteX7" fmla="*/ 109724 w 109724"/>
                  <a:gd name="connsiteY7" fmla="*/ 59136 h 24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497">
                    <a:moveTo>
                      <a:pt x="109486" y="247200"/>
                    </a:moveTo>
                    <a:lnTo>
                      <a:pt x="109486" y="247498"/>
                    </a:lnTo>
                    <a:lnTo>
                      <a:pt x="106990" y="246071"/>
                    </a:lnTo>
                    <a:lnTo>
                      <a:pt x="0" y="184136"/>
                    </a:lnTo>
                    <a:lnTo>
                      <a:pt x="0" y="3680"/>
                    </a:lnTo>
                    <a:cubicBezTo>
                      <a:pt x="0" y="708"/>
                      <a:pt x="1605" y="-778"/>
                      <a:pt x="3626" y="410"/>
                    </a:cubicBezTo>
                    <a:lnTo>
                      <a:pt x="7311" y="2491"/>
                    </a:lnTo>
                    <a:lnTo>
                      <a:pt x="109724" y="59136"/>
                    </a:lnTo>
                    <a:close/>
                  </a:path>
                </a:pathLst>
              </a:custGeom>
              <a:solidFill>
                <a:srgbClr val="37474F"/>
              </a:solidFill>
              <a:ln w="5944" cap="flat">
                <a:noFill/>
                <a:prstDash val="solid"/>
                <a:miter/>
              </a:ln>
            </p:spPr>
            <p:txBody>
              <a:bodyPr rtlCol="0" anchor="ctr"/>
              <a:lstStyle/>
              <a:p>
                <a:endParaRPr lang="en-US"/>
              </a:p>
            </p:txBody>
          </p:sp>
          <p:sp>
            <p:nvSpPr>
              <p:cNvPr id="887" name="Freeform: Shape 886">
                <a:extLst>
                  <a:ext uri="{FF2B5EF4-FFF2-40B4-BE49-F238E27FC236}">
                    <a16:creationId xmlns:a16="http://schemas.microsoft.com/office/drawing/2014/main" id="{B4382554-7D50-4757-82FE-0F2DB81891E8}"/>
                  </a:ext>
                </a:extLst>
              </p:cNvPr>
              <p:cNvSpPr/>
              <p:nvPr/>
            </p:nvSpPr>
            <p:spPr>
              <a:xfrm>
                <a:off x="6535866" y="1339452"/>
                <a:ext cx="6657" cy="188638"/>
              </a:xfrm>
              <a:custGeom>
                <a:avLst/>
                <a:gdLst>
                  <a:gd name="connsiteX0" fmla="*/ 0 w 6657"/>
                  <a:gd name="connsiteY0" fmla="*/ 186460 h 188638"/>
                  <a:gd name="connsiteX1" fmla="*/ 0 w 6657"/>
                  <a:gd name="connsiteY1" fmla="*/ 0 h 188638"/>
                  <a:gd name="connsiteX2" fmla="*/ 6657 w 6657"/>
                  <a:gd name="connsiteY2" fmla="*/ 2675 h 188638"/>
                  <a:gd name="connsiteX3" fmla="*/ 6657 w 6657"/>
                  <a:gd name="connsiteY3" fmla="*/ 188540 h 188638"/>
                  <a:gd name="connsiteX4" fmla="*/ 2972 w 6657"/>
                  <a:gd name="connsiteY4" fmla="*/ 188183 h 188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38">
                    <a:moveTo>
                      <a:pt x="0" y="186460"/>
                    </a:moveTo>
                    <a:lnTo>
                      <a:pt x="0" y="0"/>
                    </a:lnTo>
                    <a:lnTo>
                      <a:pt x="6657" y="2675"/>
                    </a:lnTo>
                    <a:lnTo>
                      <a:pt x="6657" y="188540"/>
                    </a:lnTo>
                    <a:cubicBezTo>
                      <a:pt x="5419" y="188748"/>
                      <a:pt x="4148" y="188625"/>
                      <a:pt x="2972" y="188183"/>
                    </a:cubicBezTo>
                    <a:close/>
                  </a:path>
                </a:pathLst>
              </a:custGeom>
              <a:solidFill>
                <a:srgbClr val="37474F"/>
              </a:solidFill>
              <a:ln w="5944" cap="flat">
                <a:noFill/>
                <a:prstDash val="solid"/>
                <a:miter/>
              </a:ln>
            </p:spPr>
            <p:txBody>
              <a:bodyPr rtlCol="0" anchor="ctr"/>
              <a:lstStyle/>
              <a:p>
                <a:endParaRPr lang="en-US"/>
              </a:p>
            </p:txBody>
          </p:sp>
          <p:sp>
            <p:nvSpPr>
              <p:cNvPr id="888" name="Freeform: Shape 887">
                <a:extLst>
                  <a:ext uri="{FF2B5EF4-FFF2-40B4-BE49-F238E27FC236}">
                    <a16:creationId xmlns:a16="http://schemas.microsoft.com/office/drawing/2014/main" id="{B91EDBCE-2EDD-4989-B529-8A7EE2CCDB19}"/>
                  </a:ext>
                </a:extLst>
              </p:cNvPr>
              <p:cNvSpPr/>
              <p:nvPr/>
            </p:nvSpPr>
            <p:spPr>
              <a:xfrm>
                <a:off x="6542940" y="1320669"/>
                <a:ext cx="35663" cy="206847"/>
              </a:xfrm>
              <a:custGeom>
                <a:avLst/>
                <a:gdLst>
                  <a:gd name="connsiteX0" fmla="*/ 35426 w 35663"/>
                  <a:gd name="connsiteY0" fmla="*/ 185865 h 206847"/>
                  <a:gd name="connsiteX1" fmla="*/ 35426 w 35663"/>
                  <a:gd name="connsiteY1" fmla="*/ 186222 h 206847"/>
                  <a:gd name="connsiteX2" fmla="*/ 35426 w 35663"/>
                  <a:gd name="connsiteY2" fmla="*/ 186222 h 206847"/>
                  <a:gd name="connsiteX3" fmla="*/ 35426 w 35663"/>
                  <a:gd name="connsiteY3" fmla="*/ 186757 h 206847"/>
                  <a:gd name="connsiteX4" fmla="*/ 35426 w 35663"/>
                  <a:gd name="connsiteY4" fmla="*/ 186757 h 206847"/>
                  <a:gd name="connsiteX5" fmla="*/ 34831 w 35663"/>
                  <a:gd name="connsiteY5" fmla="*/ 187589 h 206847"/>
                  <a:gd name="connsiteX6" fmla="*/ 34118 w 35663"/>
                  <a:gd name="connsiteY6" fmla="*/ 188362 h 206847"/>
                  <a:gd name="connsiteX7" fmla="*/ 33167 w 35663"/>
                  <a:gd name="connsiteY7" fmla="*/ 189194 h 206847"/>
                  <a:gd name="connsiteX8" fmla="*/ 32573 w 35663"/>
                  <a:gd name="connsiteY8" fmla="*/ 189610 h 206847"/>
                  <a:gd name="connsiteX9" fmla="*/ 32097 w 35663"/>
                  <a:gd name="connsiteY9" fmla="*/ 189967 h 206847"/>
                  <a:gd name="connsiteX10" fmla="*/ 30908 w 35663"/>
                  <a:gd name="connsiteY10" fmla="*/ 190739 h 206847"/>
                  <a:gd name="connsiteX11" fmla="*/ 7787 w 35663"/>
                  <a:gd name="connsiteY11" fmla="*/ 204054 h 206847"/>
                  <a:gd name="connsiteX12" fmla="*/ 0 w 35663"/>
                  <a:gd name="connsiteY12" fmla="*/ 206847 h 206847"/>
                  <a:gd name="connsiteX13" fmla="*/ 0 w 35663"/>
                  <a:gd name="connsiteY13" fmla="*/ 21457 h 206847"/>
                  <a:gd name="connsiteX14" fmla="*/ 35663 w 35663"/>
                  <a:gd name="connsiteY14" fmla="*/ 0 h 206847"/>
                  <a:gd name="connsiteX15" fmla="*/ 35663 w 35663"/>
                  <a:gd name="connsiteY15" fmla="*/ 185806 h 20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6847">
                    <a:moveTo>
                      <a:pt x="35426" y="185865"/>
                    </a:moveTo>
                    <a:cubicBezTo>
                      <a:pt x="35453" y="185983"/>
                      <a:pt x="35453" y="186105"/>
                      <a:pt x="35426" y="186222"/>
                    </a:cubicBezTo>
                    <a:lnTo>
                      <a:pt x="35426" y="186222"/>
                    </a:lnTo>
                    <a:cubicBezTo>
                      <a:pt x="35448" y="186399"/>
                      <a:pt x="35448" y="186579"/>
                      <a:pt x="35426" y="186757"/>
                    </a:cubicBezTo>
                    <a:lnTo>
                      <a:pt x="35426" y="186757"/>
                    </a:lnTo>
                    <a:lnTo>
                      <a:pt x="34831" y="187589"/>
                    </a:lnTo>
                    <a:lnTo>
                      <a:pt x="34118" y="188362"/>
                    </a:lnTo>
                    <a:lnTo>
                      <a:pt x="33167" y="189194"/>
                    </a:lnTo>
                    <a:lnTo>
                      <a:pt x="32573" y="189610"/>
                    </a:lnTo>
                    <a:lnTo>
                      <a:pt x="32097" y="189967"/>
                    </a:lnTo>
                    <a:lnTo>
                      <a:pt x="30908" y="190739"/>
                    </a:lnTo>
                    <a:lnTo>
                      <a:pt x="7787" y="204054"/>
                    </a:lnTo>
                    <a:cubicBezTo>
                      <a:pt x="5390" y="205466"/>
                      <a:pt x="2748" y="206414"/>
                      <a:pt x="0" y="206847"/>
                    </a:cubicBezTo>
                    <a:lnTo>
                      <a:pt x="0" y="21457"/>
                    </a:lnTo>
                    <a:lnTo>
                      <a:pt x="35663" y="0"/>
                    </a:lnTo>
                    <a:lnTo>
                      <a:pt x="35663" y="185806"/>
                    </a:lnTo>
                    <a:close/>
                  </a:path>
                </a:pathLst>
              </a:custGeom>
              <a:solidFill>
                <a:srgbClr val="455A64"/>
              </a:solidFill>
              <a:ln w="5944" cap="flat">
                <a:noFill/>
                <a:prstDash val="solid"/>
                <a:miter/>
              </a:ln>
            </p:spPr>
            <p:txBody>
              <a:bodyPr rtlCol="0" anchor="ctr"/>
              <a:lstStyle/>
              <a:p>
                <a:endParaRPr lang="en-US"/>
              </a:p>
            </p:txBody>
          </p:sp>
          <p:sp>
            <p:nvSpPr>
              <p:cNvPr id="889" name="Freeform: Shape 888">
                <a:extLst>
                  <a:ext uri="{FF2B5EF4-FFF2-40B4-BE49-F238E27FC236}">
                    <a16:creationId xmlns:a16="http://schemas.microsoft.com/office/drawing/2014/main" id="{723926C8-EDEF-48B3-BC38-E5AE4F0BF5A6}"/>
                  </a:ext>
                </a:extLst>
              </p:cNvPr>
              <p:cNvSpPr/>
              <p:nvPr/>
            </p:nvSpPr>
            <p:spPr>
              <a:xfrm>
                <a:off x="6542524" y="1342780"/>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95F1BCA4-4737-4ABD-87AE-2634FF794114}"/>
                  </a:ext>
                </a:extLst>
              </p:cNvPr>
              <p:cNvSpPr/>
              <p:nvPr/>
            </p:nvSpPr>
            <p:spPr>
              <a:xfrm>
                <a:off x="6542524" y="1342780"/>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7DFB73EC-BCFC-4415-8334-C69D776B1F81}"/>
                  </a:ext>
                </a:extLst>
              </p:cNvPr>
              <p:cNvSpPr/>
              <p:nvPr/>
            </p:nvSpPr>
            <p:spPr>
              <a:xfrm>
                <a:off x="6542524" y="1373451"/>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7" y="24974"/>
                      <a:pt x="25504" y="17900"/>
                      <a:pt x="35663" y="8381"/>
                    </a:cubicBezTo>
                    <a:lnTo>
                      <a:pt x="35663" y="0"/>
                    </a:lnTo>
                    <a:cubicBezTo>
                      <a:pt x="25524" y="9559"/>
                      <a:pt x="13322" y="16657"/>
                      <a:pt x="0" y="20744"/>
                    </a:cubicBezTo>
                    <a:close/>
                  </a:path>
                </a:pathLst>
              </a:custGeom>
              <a:solidFill>
                <a:srgbClr val="407BFF"/>
              </a:solidFill>
              <a:ln w="5944" cap="flat">
                <a:no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A427DCC5-4525-46AB-BE22-479DFE6556B6}"/>
                  </a:ext>
                </a:extLst>
              </p:cNvPr>
              <p:cNvSpPr/>
              <p:nvPr/>
            </p:nvSpPr>
            <p:spPr>
              <a:xfrm>
                <a:off x="6542524" y="1373451"/>
                <a:ext cx="35663" cy="29065"/>
              </a:xfrm>
              <a:custGeom>
                <a:avLst/>
                <a:gdLst>
                  <a:gd name="connsiteX0" fmla="*/ 0 w 35663"/>
                  <a:gd name="connsiteY0" fmla="*/ 20744 h 29065"/>
                  <a:gd name="connsiteX1" fmla="*/ 0 w 35663"/>
                  <a:gd name="connsiteY1" fmla="*/ 29066 h 29065"/>
                  <a:gd name="connsiteX2" fmla="*/ 35663 w 35663"/>
                  <a:gd name="connsiteY2" fmla="*/ 8381 h 29065"/>
                  <a:gd name="connsiteX3" fmla="*/ 35663 w 35663"/>
                  <a:gd name="connsiteY3" fmla="*/ 0 h 29065"/>
                  <a:gd name="connsiteX4" fmla="*/ 0 w 35663"/>
                  <a:gd name="connsiteY4" fmla="*/ 20744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744"/>
                    </a:moveTo>
                    <a:lnTo>
                      <a:pt x="0" y="29066"/>
                    </a:lnTo>
                    <a:cubicBezTo>
                      <a:pt x="13307" y="24974"/>
                      <a:pt x="25504" y="17900"/>
                      <a:pt x="35663" y="8381"/>
                    </a:cubicBezTo>
                    <a:lnTo>
                      <a:pt x="35663" y="0"/>
                    </a:lnTo>
                    <a:cubicBezTo>
                      <a:pt x="25524" y="9559"/>
                      <a:pt x="13322" y="16657"/>
                      <a:pt x="0" y="20744"/>
                    </a:cubicBezTo>
                    <a:close/>
                  </a:path>
                </a:pathLst>
              </a:custGeom>
              <a:solidFill>
                <a:srgbClr val="FFFFFF">
                  <a:alpha val="40000"/>
                </a:srgbClr>
              </a:solidFill>
              <a:ln w="5944" cap="flat">
                <a:noFill/>
                <a:prstDash val="solid"/>
                <a:miter/>
              </a:ln>
            </p:spPr>
            <p:txBody>
              <a:bodyPr rtlCol="0" anchor="ctr"/>
              <a:lstStyle/>
              <a:p>
                <a:endParaRPr lang="en-US"/>
              </a:p>
            </p:txBody>
          </p:sp>
          <p:sp>
            <p:nvSpPr>
              <p:cNvPr id="893" name="Freeform: Shape 892">
                <a:extLst>
                  <a:ext uri="{FF2B5EF4-FFF2-40B4-BE49-F238E27FC236}">
                    <a16:creationId xmlns:a16="http://schemas.microsoft.com/office/drawing/2014/main" id="{089DBE6C-3399-42CA-8F84-48160D1450B5}"/>
                  </a:ext>
                </a:extLst>
              </p:cNvPr>
              <p:cNvSpPr/>
              <p:nvPr/>
            </p:nvSpPr>
            <p:spPr>
              <a:xfrm>
                <a:off x="6542524" y="1468850"/>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17" y="24938"/>
                      <a:pt x="25520" y="17861"/>
                      <a:pt x="35663" y="8321"/>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8919787C-479A-462E-BD53-ACD241875645}"/>
                  </a:ext>
                </a:extLst>
              </p:cNvPr>
              <p:cNvSpPr/>
              <p:nvPr/>
            </p:nvSpPr>
            <p:spPr>
              <a:xfrm>
                <a:off x="6542524" y="1468850"/>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17" y="24938"/>
                      <a:pt x="25520" y="17861"/>
                      <a:pt x="35663" y="8321"/>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D1C3F37F-3BF1-4D96-B33A-E019C8F291E9}"/>
                  </a:ext>
                </a:extLst>
              </p:cNvPr>
              <p:cNvSpPr/>
              <p:nvPr/>
            </p:nvSpPr>
            <p:spPr>
              <a:xfrm>
                <a:off x="6419545" y="1271805"/>
                <a:ext cx="130765" cy="70392"/>
              </a:xfrm>
              <a:custGeom>
                <a:avLst/>
                <a:gdLst>
                  <a:gd name="connsiteX0" fmla="*/ 130765 w 130765"/>
                  <a:gd name="connsiteY0" fmla="*/ 67587 h 70392"/>
                  <a:gd name="connsiteX1" fmla="*/ 128982 w 130765"/>
                  <a:gd name="connsiteY1" fmla="*/ 64437 h 70392"/>
                  <a:gd name="connsiteX2" fmla="*/ 121255 w 130765"/>
                  <a:gd name="connsiteY2" fmla="*/ 66874 h 70392"/>
                  <a:gd name="connsiteX3" fmla="*/ 120661 w 130765"/>
                  <a:gd name="connsiteY3" fmla="*/ 63843 h 70392"/>
                  <a:gd name="connsiteX4" fmla="*/ 117213 w 130765"/>
                  <a:gd name="connsiteY4" fmla="*/ 60633 h 70392"/>
                  <a:gd name="connsiteX5" fmla="*/ 111923 w 130765"/>
                  <a:gd name="connsiteY5" fmla="*/ 58850 h 70392"/>
                  <a:gd name="connsiteX6" fmla="*/ 111567 w 130765"/>
                  <a:gd name="connsiteY6" fmla="*/ 58850 h 70392"/>
                  <a:gd name="connsiteX7" fmla="*/ 108357 w 130765"/>
                  <a:gd name="connsiteY7" fmla="*/ 59444 h 70392"/>
                  <a:gd name="connsiteX8" fmla="*/ 13255 w 130765"/>
                  <a:gd name="connsiteY8" fmla="*/ 4523 h 70392"/>
                  <a:gd name="connsiteX9" fmla="*/ 9986 w 130765"/>
                  <a:gd name="connsiteY9" fmla="*/ 2680 h 70392"/>
                  <a:gd name="connsiteX10" fmla="*/ 5884 w 130765"/>
                  <a:gd name="connsiteY10" fmla="*/ 303 h 70392"/>
                  <a:gd name="connsiteX11" fmla="*/ 3626 w 130765"/>
                  <a:gd name="connsiteY11" fmla="*/ 303 h 70392"/>
                  <a:gd name="connsiteX12" fmla="*/ 0 w 130765"/>
                  <a:gd name="connsiteY12" fmla="*/ 2383 h 70392"/>
                  <a:gd name="connsiteX13" fmla="*/ 2259 w 130765"/>
                  <a:gd name="connsiteY13" fmla="*/ 2383 h 70392"/>
                  <a:gd name="connsiteX14" fmla="*/ 2259 w 130765"/>
                  <a:gd name="connsiteY14" fmla="*/ 2383 h 70392"/>
                  <a:gd name="connsiteX15" fmla="*/ 13195 w 130765"/>
                  <a:gd name="connsiteY15" fmla="*/ 8684 h 70392"/>
                  <a:gd name="connsiteX16" fmla="*/ 105147 w 130765"/>
                  <a:gd name="connsiteY16" fmla="*/ 61822 h 70392"/>
                  <a:gd name="connsiteX17" fmla="*/ 109130 w 130765"/>
                  <a:gd name="connsiteY17" fmla="*/ 63130 h 70392"/>
                  <a:gd name="connsiteX18" fmla="*/ 109962 w 130765"/>
                  <a:gd name="connsiteY18" fmla="*/ 62654 h 70392"/>
                  <a:gd name="connsiteX19" fmla="*/ 111864 w 130765"/>
                  <a:gd name="connsiteY19" fmla="*/ 62654 h 70392"/>
                  <a:gd name="connsiteX20" fmla="*/ 115311 w 130765"/>
                  <a:gd name="connsiteY20" fmla="*/ 63962 h 70392"/>
                  <a:gd name="connsiteX21" fmla="*/ 117273 w 130765"/>
                  <a:gd name="connsiteY21" fmla="*/ 67052 h 70392"/>
                  <a:gd name="connsiteX22" fmla="*/ 116441 w 130765"/>
                  <a:gd name="connsiteY22" fmla="*/ 67528 h 70392"/>
                  <a:gd name="connsiteX23" fmla="*/ 117451 w 130765"/>
                  <a:gd name="connsiteY23" fmla="*/ 69073 h 70392"/>
                  <a:gd name="connsiteX24" fmla="*/ 119294 w 130765"/>
                  <a:gd name="connsiteY24" fmla="*/ 70143 h 70392"/>
                  <a:gd name="connsiteX25" fmla="*/ 130765 w 130765"/>
                  <a:gd name="connsiteY25" fmla="*/ 67587 h 7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392">
                    <a:moveTo>
                      <a:pt x="130765" y="67587"/>
                    </a:moveTo>
                    <a:lnTo>
                      <a:pt x="128982" y="64437"/>
                    </a:lnTo>
                    <a:cubicBezTo>
                      <a:pt x="126660" y="65902"/>
                      <a:pt x="123998" y="66741"/>
                      <a:pt x="121255" y="66874"/>
                    </a:cubicBezTo>
                    <a:cubicBezTo>
                      <a:pt x="121441" y="65825"/>
                      <a:pt x="121229" y="64744"/>
                      <a:pt x="120661" y="63843"/>
                    </a:cubicBezTo>
                    <a:cubicBezTo>
                      <a:pt x="119793" y="62506"/>
                      <a:pt x="118609" y="61403"/>
                      <a:pt x="117213" y="60633"/>
                    </a:cubicBezTo>
                    <a:cubicBezTo>
                      <a:pt x="115584" y="59698"/>
                      <a:pt x="113787" y="59092"/>
                      <a:pt x="111923" y="58850"/>
                    </a:cubicBezTo>
                    <a:lnTo>
                      <a:pt x="111567" y="58850"/>
                    </a:lnTo>
                    <a:cubicBezTo>
                      <a:pt x="110462" y="58745"/>
                      <a:pt x="109350" y="58951"/>
                      <a:pt x="108357" y="59444"/>
                    </a:cubicBezTo>
                    <a:lnTo>
                      <a:pt x="13255" y="4523"/>
                    </a:lnTo>
                    <a:lnTo>
                      <a:pt x="9986" y="2680"/>
                    </a:lnTo>
                    <a:lnTo>
                      <a:pt x="5884" y="303"/>
                    </a:lnTo>
                    <a:cubicBezTo>
                      <a:pt x="5186" y="-101"/>
                      <a:pt x="4325" y="-101"/>
                      <a:pt x="3626" y="303"/>
                    </a:cubicBezTo>
                    <a:lnTo>
                      <a:pt x="0" y="2383"/>
                    </a:lnTo>
                    <a:cubicBezTo>
                      <a:pt x="687" y="1939"/>
                      <a:pt x="1571" y="1939"/>
                      <a:pt x="2259" y="2383"/>
                    </a:cubicBezTo>
                    <a:lnTo>
                      <a:pt x="2259" y="2383"/>
                    </a:lnTo>
                    <a:lnTo>
                      <a:pt x="13195" y="8684"/>
                    </a:lnTo>
                    <a:lnTo>
                      <a:pt x="105147" y="61822"/>
                    </a:lnTo>
                    <a:cubicBezTo>
                      <a:pt x="106323" y="62628"/>
                      <a:pt x="107705" y="63082"/>
                      <a:pt x="109130" y="63130"/>
                    </a:cubicBezTo>
                    <a:lnTo>
                      <a:pt x="109962" y="62654"/>
                    </a:lnTo>
                    <a:cubicBezTo>
                      <a:pt x="110581" y="62458"/>
                      <a:pt x="111245" y="62458"/>
                      <a:pt x="111864" y="62654"/>
                    </a:cubicBezTo>
                    <a:cubicBezTo>
                      <a:pt x="113080" y="62888"/>
                      <a:pt x="114246" y="63331"/>
                      <a:pt x="115311" y="63962"/>
                    </a:cubicBezTo>
                    <a:cubicBezTo>
                      <a:pt x="117392" y="65091"/>
                      <a:pt x="118224" y="66517"/>
                      <a:pt x="117273" y="67052"/>
                    </a:cubicBezTo>
                    <a:lnTo>
                      <a:pt x="116441" y="67528"/>
                    </a:lnTo>
                    <a:cubicBezTo>
                      <a:pt x="115965" y="67825"/>
                      <a:pt x="116441" y="68479"/>
                      <a:pt x="117451" y="69073"/>
                    </a:cubicBezTo>
                    <a:lnTo>
                      <a:pt x="119294" y="70143"/>
                    </a:lnTo>
                    <a:cubicBezTo>
                      <a:pt x="123306" y="70883"/>
                      <a:pt x="127447" y="69960"/>
                      <a:pt x="130765" y="67587"/>
                    </a:cubicBezTo>
                    <a:close/>
                  </a:path>
                </a:pathLst>
              </a:custGeom>
              <a:solidFill>
                <a:srgbClr val="37474F"/>
              </a:solidFill>
              <a:ln w="5944" cap="flat">
                <a:no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BDA5CE6C-6413-4FC7-A4B8-59DFD6134D8F}"/>
                  </a:ext>
                </a:extLst>
              </p:cNvPr>
              <p:cNvSpPr/>
              <p:nvPr/>
            </p:nvSpPr>
            <p:spPr>
              <a:xfrm>
                <a:off x="6454614" y="1251617"/>
                <a:ext cx="123850" cy="87240"/>
              </a:xfrm>
              <a:custGeom>
                <a:avLst/>
                <a:gdLst>
                  <a:gd name="connsiteX0" fmla="*/ 93913 w 123850"/>
                  <a:gd name="connsiteY0" fmla="*/ 84625 h 87240"/>
                  <a:gd name="connsiteX1" fmla="*/ 117035 w 123850"/>
                  <a:gd name="connsiteY1" fmla="*/ 71311 h 87240"/>
                  <a:gd name="connsiteX2" fmla="*/ 117927 w 123850"/>
                  <a:gd name="connsiteY2" fmla="*/ 70717 h 87240"/>
                  <a:gd name="connsiteX3" fmla="*/ 118699 w 123850"/>
                  <a:gd name="connsiteY3" fmla="*/ 70182 h 87240"/>
                  <a:gd name="connsiteX4" fmla="*/ 118699 w 123850"/>
                  <a:gd name="connsiteY4" fmla="*/ 70182 h 87240"/>
                  <a:gd name="connsiteX5" fmla="*/ 110140 w 123850"/>
                  <a:gd name="connsiteY5" fmla="*/ 68874 h 87240"/>
                  <a:gd name="connsiteX6" fmla="*/ 106752 w 123850"/>
                  <a:gd name="connsiteY6" fmla="*/ 65724 h 87240"/>
                  <a:gd name="connsiteX7" fmla="*/ 106158 w 123850"/>
                  <a:gd name="connsiteY7" fmla="*/ 62336 h 87240"/>
                  <a:gd name="connsiteX8" fmla="*/ 106158 w 123850"/>
                  <a:gd name="connsiteY8" fmla="*/ 62336 h 87240"/>
                  <a:gd name="connsiteX9" fmla="*/ 105504 w 123850"/>
                  <a:gd name="connsiteY9" fmla="*/ 61979 h 87240"/>
                  <a:gd name="connsiteX10" fmla="*/ 13255 w 123850"/>
                  <a:gd name="connsiteY10" fmla="*/ 8900 h 87240"/>
                  <a:gd name="connsiteX11" fmla="*/ 7965 w 123850"/>
                  <a:gd name="connsiteY11" fmla="*/ 5809 h 87240"/>
                  <a:gd name="connsiteX12" fmla="*/ 6479 w 123850"/>
                  <a:gd name="connsiteY12" fmla="*/ 4977 h 87240"/>
                  <a:gd name="connsiteX13" fmla="*/ 2021 w 123850"/>
                  <a:gd name="connsiteY13" fmla="*/ 2362 h 87240"/>
                  <a:gd name="connsiteX14" fmla="*/ 0 w 123850"/>
                  <a:gd name="connsiteY14" fmla="*/ 2362 h 87240"/>
                  <a:gd name="connsiteX15" fmla="*/ 1010 w 123850"/>
                  <a:gd name="connsiteY15" fmla="*/ 1768 h 87240"/>
                  <a:gd name="connsiteX16" fmla="*/ 3685 w 123850"/>
                  <a:gd name="connsiteY16" fmla="*/ 222 h 87240"/>
                  <a:gd name="connsiteX17" fmla="*/ 5528 w 123850"/>
                  <a:gd name="connsiteY17" fmla="*/ 222 h 87240"/>
                  <a:gd name="connsiteX18" fmla="*/ 5528 w 123850"/>
                  <a:gd name="connsiteY18" fmla="*/ 222 h 87240"/>
                  <a:gd name="connsiteX19" fmla="*/ 7192 w 123850"/>
                  <a:gd name="connsiteY19" fmla="*/ 1173 h 87240"/>
                  <a:gd name="connsiteX20" fmla="*/ 8203 w 123850"/>
                  <a:gd name="connsiteY20" fmla="*/ 1768 h 87240"/>
                  <a:gd name="connsiteX21" fmla="*/ 9986 w 123850"/>
                  <a:gd name="connsiteY21" fmla="*/ 2778 h 87240"/>
                  <a:gd name="connsiteX22" fmla="*/ 11056 w 123850"/>
                  <a:gd name="connsiteY22" fmla="*/ 3432 h 87240"/>
                  <a:gd name="connsiteX23" fmla="*/ 11828 w 123850"/>
                  <a:gd name="connsiteY23" fmla="*/ 3848 h 87240"/>
                  <a:gd name="connsiteX24" fmla="*/ 13195 w 123850"/>
                  <a:gd name="connsiteY24" fmla="*/ 4621 h 87240"/>
                  <a:gd name="connsiteX25" fmla="*/ 86246 w 123850"/>
                  <a:gd name="connsiteY25" fmla="*/ 46822 h 87240"/>
                  <a:gd name="connsiteX26" fmla="*/ 109605 w 123850"/>
                  <a:gd name="connsiteY26" fmla="*/ 60315 h 87240"/>
                  <a:gd name="connsiteX27" fmla="*/ 111804 w 123850"/>
                  <a:gd name="connsiteY27" fmla="*/ 62574 h 87240"/>
                  <a:gd name="connsiteX28" fmla="*/ 111804 w 123850"/>
                  <a:gd name="connsiteY28" fmla="*/ 62574 h 87240"/>
                  <a:gd name="connsiteX29" fmla="*/ 110972 w 123850"/>
                  <a:gd name="connsiteY29" fmla="*/ 63049 h 87240"/>
                  <a:gd name="connsiteX30" fmla="*/ 112815 w 123850"/>
                  <a:gd name="connsiteY30" fmla="*/ 66199 h 87240"/>
                  <a:gd name="connsiteX31" fmla="*/ 117451 w 123850"/>
                  <a:gd name="connsiteY31" fmla="*/ 66853 h 87240"/>
                  <a:gd name="connsiteX32" fmla="*/ 118462 w 123850"/>
                  <a:gd name="connsiteY32" fmla="*/ 66259 h 87240"/>
                  <a:gd name="connsiteX33" fmla="*/ 119888 w 123850"/>
                  <a:gd name="connsiteY33" fmla="*/ 66259 h 87240"/>
                  <a:gd name="connsiteX34" fmla="*/ 120423 w 123850"/>
                  <a:gd name="connsiteY34" fmla="*/ 66259 h 87240"/>
                  <a:gd name="connsiteX35" fmla="*/ 121612 w 123850"/>
                  <a:gd name="connsiteY35" fmla="*/ 66913 h 87240"/>
                  <a:gd name="connsiteX36" fmla="*/ 123038 w 123850"/>
                  <a:gd name="connsiteY36" fmla="*/ 67745 h 87240"/>
                  <a:gd name="connsiteX37" fmla="*/ 123811 w 123850"/>
                  <a:gd name="connsiteY37" fmla="*/ 69409 h 87240"/>
                  <a:gd name="connsiteX38" fmla="*/ 123811 w 123850"/>
                  <a:gd name="connsiteY38" fmla="*/ 69409 h 87240"/>
                  <a:gd name="connsiteX39" fmla="*/ 123811 w 123850"/>
                  <a:gd name="connsiteY39" fmla="*/ 69885 h 87240"/>
                  <a:gd name="connsiteX40" fmla="*/ 123811 w 123850"/>
                  <a:gd name="connsiteY40" fmla="*/ 69885 h 87240"/>
                  <a:gd name="connsiteX41" fmla="*/ 123811 w 123850"/>
                  <a:gd name="connsiteY41" fmla="*/ 69885 h 87240"/>
                  <a:gd name="connsiteX42" fmla="*/ 123217 w 123850"/>
                  <a:gd name="connsiteY42" fmla="*/ 70717 h 87240"/>
                  <a:gd name="connsiteX43" fmla="*/ 122503 w 123850"/>
                  <a:gd name="connsiteY43" fmla="*/ 71549 h 87240"/>
                  <a:gd name="connsiteX44" fmla="*/ 121552 w 123850"/>
                  <a:gd name="connsiteY44" fmla="*/ 72322 h 87240"/>
                  <a:gd name="connsiteX45" fmla="*/ 120958 w 123850"/>
                  <a:gd name="connsiteY45" fmla="*/ 72797 h 87240"/>
                  <a:gd name="connsiteX46" fmla="*/ 120483 w 123850"/>
                  <a:gd name="connsiteY46" fmla="*/ 73154 h 87240"/>
                  <a:gd name="connsiteX47" fmla="*/ 119294 w 123850"/>
                  <a:gd name="connsiteY47" fmla="*/ 73867 h 87240"/>
                  <a:gd name="connsiteX48" fmla="*/ 96172 w 123850"/>
                  <a:gd name="connsiteY48" fmla="*/ 87241 h 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50" h="87240">
                    <a:moveTo>
                      <a:pt x="93913" y="84625"/>
                    </a:moveTo>
                    <a:lnTo>
                      <a:pt x="117035" y="71311"/>
                    </a:lnTo>
                    <a:lnTo>
                      <a:pt x="117927" y="70717"/>
                    </a:lnTo>
                    <a:lnTo>
                      <a:pt x="118699" y="70182"/>
                    </a:lnTo>
                    <a:lnTo>
                      <a:pt x="118699" y="70182"/>
                    </a:lnTo>
                    <a:cubicBezTo>
                      <a:pt x="115792" y="71010"/>
                      <a:pt x="112668" y="70533"/>
                      <a:pt x="110140" y="68874"/>
                    </a:cubicBezTo>
                    <a:cubicBezTo>
                      <a:pt x="108753" y="68140"/>
                      <a:pt x="107585" y="67054"/>
                      <a:pt x="106752" y="65724"/>
                    </a:cubicBezTo>
                    <a:cubicBezTo>
                      <a:pt x="106127" y="64713"/>
                      <a:pt x="105914" y="63500"/>
                      <a:pt x="106158" y="62336"/>
                    </a:cubicBezTo>
                    <a:lnTo>
                      <a:pt x="106158" y="62336"/>
                    </a:lnTo>
                    <a:lnTo>
                      <a:pt x="105504" y="61979"/>
                    </a:lnTo>
                    <a:lnTo>
                      <a:pt x="13255" y="8900"/>
                    </a:lnTo>
                    <a:lnTo>
                      <a:pt x="7965" y="5809"/>
                    </a:lnTo>
                    <a:lnTo>
                      <a:pt x="6479" y="4977"/>
                    </a:lnTo>
                    <a:lnTo>
                      <a:pt x="2021" y="2362"/>
                    </a:lnTo>
                    <a:cubicBezTo>
                      <a:pt x="1387" y="2034"/>
                      <a:pt x="634" y="2034"/>
                      <a:pt x="0" y="2362"/>
                    </a:cubicBezTo>
                    <a:lnTo>
                      <a:pt x="1010" y="1768"/>
                    </a:lnTo>
                    <a:lnTo>
                      <a:pt x="3685" y="222"/>
                    </a:lnTo>
                    <a:cubicBezTo>
                      <a:pt x="4264" y="-74"/>
                      <a:pt x="4949" y="-74"/>
                      <a:pt x="5528" y="222"/>
                    </a:cubicBezTo>
                    <a:lnTo>
                      <a:pt x="5528" y="222"/>
                    </a:lnTo>
                    <a:lnTo>
                      <a:pt x="7192" y="1173"/>
                    </a:lnTo>
                    <a:lnTo>
                      <a:pt x="8203" y="1768"/>
                    </a:lnTo>
                    <a:lnTo>
                      <a:pt x="9986" y="2778"/>
                    </a:lnTo>
                    <a:lnTo>
                      <a:pt x="11056" y="3432"/>
                    </a:lnTo>
                    <a:lnTo>
                      <a:pt x="11828" y="3848"/>
                    </a:lnTo>
                    <a:lnTo>
                      <a:pt x="13195" y="4621"/>
                    </a:lnTo>
                    <a:lnTo>
                      <a:pt x="86246" y="46822"/>
                    </a:lnTo>
                    <a:lnTo>
                      <a:pt x="109605" y="60315"/>
                    </a:lnTo>
                    <a:cubicBezTo>
                      <a:pt x="111269" y="61266"/>
                      <a:pt x="112221" y="62217"/>
                      <a:pt x="111804" y="62574"/>
                    </a:cubicBezTo>
                    <a:lnTo>
                      <a:pt x="111804" y="62574"/>
                    </a:lnTo>
                    <a:lnTo>
                      <a:pt x="110972" y="63049"/>
                    </a:lnTo>
                    <a:cubicBezTo>
                      <a:pt x="109962" y="63584"/>
                      <a:pt x="110972" y="65011"/>
                      <a:pt x="112815" y="66199"/>
                    </a:cubicBezTo>
                    <a:cubicBezTo>
                      <a:pt x="114152" y="67184"/>
                      <a:pt x="115894" y="67429"/>
                      <a:pt x="117451" y="66853"/>
                    </a:cubicBezTo>
                    <a:lnTo>
                      <a:pt x="118462" y="66259"/>
                    </a:lnTo>
                    <a:cubicBezTo>
                      <a:pt x="118911" y="66036"/>
                      <a:pt x="119439" y="66036"/>
                      <a:pt x="119888" y="66259"/>
                    </a:cubicBezTo>
                    <a:lnTo>
                      <a:pt x="120423" y="66259"/>
                    </a:lnTo>
                    <a:lnTo>
                      <a:pt x="121612" y="66913"/>
                    </a:lnTo>
                    <a:lnTo>
                      <a:pt x="123038" y="67745"/>
                    </a:lnTo>
                    <a:cubicBezTo>
                      <a:pt x="123649" y="68055"/>
                      <a:pt x="123968" y="68743"/>
                      <a:pt x="123811" y="69409"/>
                    </a:cubicBezTo>
                    <a:cubicBezTo>
                      <a:pt x="123811" y="69409"/>
                      <a:pt x="123811" y="69409"/>
                      <a:pt x="123811" y="69409"/>
                    </a:cubicBezTo>
                    <a:cubicBezTo>
                      <a:pt x="123832" y="69567"/>
                      <a:pt x="123832" y="69727"/>
                      <a:pt x="123811" y="69885"/>
                    </a:cubicBezTo>
                    <a:lnTo>
                      <a:pt x="123811" y="69885"/>
                    </a:lnTo>
                    <a:cubicBezTo>
                      <a:pt x="123811" y="69885"/>
                      <a:pt x="123811" y="69885"/>
                      <a:pt x="123811" y="69885"/>
                    </a:cubicBezTo>
                    <a:cubicBezTo>
                      <a:pt x="123647" y="70185"/>
                      <a:pt x="123448" y="70464"/>
                      <a:pt x="123217" y="70717"/>
                    </a:cubicBezTo>
                    <a:cubicBezTo>
                      <a:pt x="122996" y="71009"/>
                      <a:pt x="122758" y="71286"/>
                      <a:pt x="122503" y="71549"/>
                    </a:cubicBezTo>
                    <a:lnTo>
                      <a:pt x="121552" y="72322"/>
                    </a:lnTo>
                    <a:lnTo>
                      <a:pt x="120958" y="72797"/>
                    </a:lnTo>
                    <a:lnTo>
                      <a:pt x="120483" y="73154"/>
                    </a:lnTo>
                    <a:lnTo>
                      <a:pt x="119294" y="73867"/>
                    </a:lnTo>
                    <a:lnTo>
                      <a:pt x="96172" y="87241"/>
                    </a:lnTo>
                    <a:close/>
                  </a:path>
                </a:pathLst>
              </a:custGeom>
              <a:solidFill>
                <a:srgbClr val="37474F"/>
              </a:solidFill>
              <a:ln w="5944" cap="flat">
                <a:noFill/>
                <a:prstDash val="solid"/>
                <a:miter/>
              </a:ln>
            </p:spPr>
            <p:txBody>
              <a:bodyPr rtlCol="0" anchor="ctr"/>
              <a:lstStyle/>
              <a:p>
                <a:endParaRPr lang="en-US"/>
              </a:p>
            </p:txBody>
          </p:sp>
        </p:grpSp>
        <p:grpSp>
          <p:nvGrpSpPr>
            <p:cNvPr id="897" name="Graphic 6">
              <a:extLst>
                <a:ext uri="{FF2B5EF4-FFF2-40B4-BE49-F238E27FC236}">
                  <a16:creationId xmlns:a16="http://schemas.microsoft.com/office/drawing/2014/main" id="{AD305BA1-1C03-487C-8D85-A10F7803F6B4}"/>
                </a:ext>
              </a:extLst>
            </p:cNvPr>
            <p:cNvGrpSpPr/>
            <p:nvPr/>
          </p:nvGrpSpPr>
          <p:grpSpPr>
            <a:xfrm>
              <a:off x="6335498" y="1317103"/>
              <a:ext cx="128031" cy="255449"/>
              <a:chOff x="6335498" y="1317103"/>
              <a:chExt cx="128031" cy="255449"/>
            </a:xfrm>
          </p:grpSpPr>
          <p:sp>
            <p:nvSpPr>
              <p:cNvPr id="898" name="Freeform: Shape 897">
                <a:extLst>
                  <a:ext uri="{FF2B5EF4-FFF2-40B4-BE49-F238E27FC236}">
                    <a16:creationId xmlns:a16="http://schemas.microsoft.com/office/drawing/2014/main" id="{D683A118-232C-4D8F-99C7-AD5C567915C4}"/>
                  </a:ext>
                </a:extLst>
              </p:cNvPr>
              <p:cNvSpPr/>
              <p:nvPr/>
            </p:nvSpPr>
            <p:spPr>
              <a:xfrm>
                <a:off x="6364920" y="1319302"/>
                <a:ext cx="95280" cy="237160"/>
              </a:xfrm>
              <a:custGeom>
                <a:avLst/>
                <a:gdLst>
                  <a:gd name="connsiteX0" fmla="*/ 0 w 95280"/>
                  <a:gd name="connsiteY0" fmla="*/ 0 h 237160"/>
                  <a:gd name="connsiteX1" fmla="*/ 94805 w 95280"/>
                  <a:gd name="connsiteY1" fmla="*/ 55456 h 237160"/>
                  <a:gd name="connsiteX2" fmla="*/ 95280 w 95280"/>
                  <a:gd name="connsiteY2" fmla="*/ 237161 h 237160"/>
                  <a:gd name="connsiteX3" fmla="*/ 476 w 95280"/>
                  <a:gd name="connsiteY3" fmla="*/ 181705 h 237160"/>
                  <a:gd name="connsiteX4" fmla="*/ 0 w 95280"/>
                  <a:gd name="connsiteY4" fmla="*/ 0 h 237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0" h="237160">
                    <a:moveTo>
                      <a:pt x="0" y="0"/>
                    </a:moveTo>
                    <a:lnTo>
                      <a:pt x="94805" y="55456"/>
                    </a:lnTo>
                    <a:lnTo>
                      <a:pt x="95280" y="237161"/>
                    </a:lnTo>
                    <a:lnTo>
                      <a:pt x="476" y="181705"/>
                    </a:lnTo>
                    <a:lnTo>
                      <a:pt x="0" y="0"/>
                    </a:lnTo>
                    <a:close/>
                  </a:path>
                </a:pathLst>
              </a:custGeom>
              <a:solidFill>
                <a:srgbClr val="407BFF"/>
              </a:solidFill>
              <a:ln w="5944" cap="flat">
                <a:no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4713CCC7-B3EA-4619-98AB-A48BC5F4A529}"/>
                  </a:ext>
                </a:extLst>
              </p:cNvPr>
              <p:cNvSpPr/>
              <p:nvPr/>
            </p:nvSpPr>
            <p:spPr>
              <a:xfrm>
                <a:off x="6343998" y="1324235"/>
                <a:ext cx="112696" cy="64550"/>
              </a:xfrm>
              <a:custGeom>
                <a:avLst/>
                <a:gdLst>
                  <a:gd name="connsiteX0" fmla="*/ 112696 w 112696"/>
                  <a:gd name="connsiteY0" fmla="*/ 53495 h 64550"/>
                  <a:gd name="connsiteX1" fmla="*/ 20922 w 112696"/>
                  <a:gd name="connsiteY1" fmla="*/ 0 h 64550"/>
                  <a:gd name="connsiteX2" fmla="*/ 0 w 112696"/>
                  <a:gd name="connsiteY2" fmla="*/ 11472 h 64550"/>
                  <a:gd name="connsiteX3" fmla="*/ 91001 w 112696"/>
                  <a:gd name="connsiteY3" fmla="*/ 64551 h 64550"/>
                  <a:gd name="connsiteX4" fmla="*/ 112696 w 112696"/>
                  <a:gd name="connsiteY4" fmla="*/ 53495 h 6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96" h="64550">
                    <a:moveTo>
                      <a:pt x="112696" y="53495"/>
                    </a:moveTo>
                    <a:lnTo>
                      <a:pt x="20922" y="0"/>
                    </a:lnTo>
                    <a:cubicBezTo>
                      <a:pt x="15370" y="5982"/>
                      <a:pt x="8030" y="10007"/>
                      <a:pt x="0" y="11472"/>
                    </a:cubicBezTo>
                    <a:lnTo>
                      <a:pt x="91001" y="64551"/>
                    </a:lnTo>
                    <a:cubicBezTo>
                      <a:pt x="98694" y="61850"/>
                      <a:pt x="105990" y="58132"/>
                      <a:pt x="112696" y="53495"/>
                    </a:cubicBezTo>
                    <a:close/>
                  </a:path>
                </a:pathLst>
              </a:custGeom>
              <a:solidFill>
                <a:srgbClr val="F5F5F5"/>
              </a:solidFill>
              <a:ln w="5944" cap="flat">
                <a:no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36C1EA25-38AA-44C5-A1E9-FDF89B932C81}"/>
                  </a:ext>
                </a:extLst>
              </p:cNvPr>
              <p:cNvSpPr/>
              <p:nvPr/>
            </p:nvSpPr>
            <p:spPr>
              <a:xfrm>
                <a:off x="6335498" y="1317103"/>
                <a:ext cx="127610" cy="73744"/>
              </a:xfrm>
              <a:custGeom>
                <a:avLst/>
                <a:gdLst>
                  <a:gd name="connsiteX0" fmla="*/ 90704 w 127610"/>
                  <a:gd name="connsiteY0" fmla="*/ 71564 h 73744"/>
                  <a:gd name="connsiteX1" fmla="*/ 108535 w 127610"/>
                  <a:gd name="connsiteY1" fmla="*/ 71564 h 73744"/>
                  <a:gd name="connsiteX2" fmla="*/ 123930 w 127610"/>
                  <a:gd name="connsiteY2" fmla="*/ 62648 h 73744"/>
                  <a:gd name="connsiteX3" fmla="*/ 127342 w 127610"/>
                  <a:gd name="connsiteY3" fmla="*/ 55896 h 73744"/>
                  <a:gd name="connsiteX4" fmla="*/ 123930 w 127610"/>
                  <a:gd name="connsiteY4" fmla="*/ 52484 h 73744"/>
                  <a:gd name="connsiteX5" fmla="*/ 33464 w 127610"/>
                  <a:gd name="connsiteY5" fmla="*/ 0 h 73744"/>
                  <a:gd name="connsiteX6" fmla="*/ 29660 w 127610"/>
                  <a:gd name="connsiteY6" fmla="*/ 2199 h 73744"/>
                  <a:gd name="connsiteX7" fmla="*/ 118818 w 127610"/>
                  <a:gd name="connsiteY7" fmla="*/ 54208 h 73744"/>
                  <a:gd name="connsiteX8" fmla="*/ 118818 w 127610"/>
                  <a:gd name="connsiteY8" fmla="*/ 60152 h 73744"/>
                  <a:gd name="connsiteX9" fmla="*/ 104077 w 127610"/>
                  <a:gd name="connsiteY9" fmla="*/ 68236 h 73744"/>
                  <a:gd name="connsiteX10" fmla="*/ 93497 w 127610"/>
                  <a:gd name="connsiteY10" fmla="*/ 68236 h 73744"/>
                  <a:gd name="connsiteX11" fmla="*/ 4339 w 127610"/>
                  <a:gd name="connsiteY11" fmla="*/ 16405 h 73744"/>
                  <a:gd name="connsiteX12" fmla="*/ 0 w 127610"/>
                  <a:gd name="connsiteY12" fmla="*/ 18902 h 7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10" h="73744">
                    <a:moveTo>
                      <a:pt x="90704" y="71564"/>
                    </a:moveTo>
                    <a:cubicBezTo>
                      <a:pt x="96292" y="74472"/>
                      <a:pt x="102947" y="74472"/>
                      <a:pt x="108535" y="71564"/>
                    </a:cubicBezTo>
                    <a:lnTo>
                      <a:pt x="123930" y="62648"/>
                    </a:lnTo>
                    <a:cubicBezTo>
                      <a:pt x="126737" y="61726"/>
                      <a:pt x="128264" y="58703"/>
                      <a:pt x="127342" y="55896"/>
                    </a:cubicBezTo>
                    <a:cubicBezTo>
                      <a:pt x="126811" y="54281"/>
                      <a:pt x="125545" y="53015"/>
                      <a:pt x="123930" y="52484"/>
                    </a:cubicBezTo>
                    <a:lnTo>
                      <a:pt x="33464" y="0"/>
                    </a:lnTo>
                    <a:lnTo>
                      <a:pt x="29660" y="2199"/>
                    </a:lnTo>
                    <a:lnTo>
                      <a:pt x="118818" y="54208"/>
                    </a:lnTo>
                    <a:cubicBezTo>
                      <a:pt x="121731" y="55872"/>
                      <a:pt x="121731" y="58607"/>
                      <a:pt x="118818" y="60152"/>
                    </a:cubicBezTo>
                    <a:lnTo>
                      <a:pt x="104077" y="68236"/>
                    </a:lnTo>
                    <a:cubicBezTo>
                      <a:pt x="100745" y="69892"/>
                      <a:pt x="96830" y="69892"/>
                      <a:pt x="93497" y="68236"/>
                    </a:cubicBezTo>
                    <a:lnTo>
                      <a:pt x="4339" y="16405"/>
                    </a:lnTo>
                    <a:lnTo>
                      <a:pt x="0" y="18902"/>
                    </a:lnTo>
                    <a:close/>
                  </a:path>
                </a:pathLst>
              </a:custGeom>
              <a:solidFill>
                <a:srgbClr val="407BFF"/>
              </a:solidFill>
              <a:ln w="5944"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9D8C55FB-DE3C-427C-9C66-592F024D9C5E}"/>
                  </a:ext>
                </a:extLst>
              </p:cNvPr>
              <p:cNvSpPr/>
              <p:nvPr/>
            </p:nvSpPr>
            <p:spPr>
              <a:xfrm>
                <a:off x="6335498" y="1317103"/>
                <a:ext cx="127610" cy="73744"/>
              </a:xfrm>
              <a:custGeom>
                <a:avLst/>
                <a:gdLst>
                  <a:gd name="connsiteX0" fmla="*/ 90704 w 127610"/>
                  <a:gd name="connsiteY0" fmla="*/ 71564 h 73744"/>
                  <a:gd name="connsiteX1" fmla="*/ 108535 w 127610"/>
                  <a:gd name="connsiteY1" fmla="*/ 71564 h 73744"/>
                  <a:gd name="connsiteX2" fmla="*/ 123930 w 127610"/>
                  <a:gd name="connsiteY2" fmla="*/ 62648 h 73744"/>
                  <a:gd name="connsiteX3" fmla="*/ 127342 w 127610"/>
                  <a:gd name="connsiteY3" fmla="*/ 55896 h 73744"/>
                  <a:gd name="connsiteX4" fmla="*/ 123930 w 127610"/>
                  <a:gd name="connsiteY4" fmla="*/ 52484 h 73744"/>
                  <a:gd name="connsiteX5" fmla="*/ 33464 w 127610"/>
                  <a:gd name="connsiteY5" fmla="*/ 0 h 73744"/>
                  <a:gd name="connsiteX6" fmla="*/ 29660 w 127610"/>
                  <a:gd name="connsiteY6" fmla="*/ 2199 h 73744"/>
                  <a:gd name="connsiteX7" fmla="*/ 118818 w 127610"/>
                  <a:gd name="connsiteY7" fmla="*/ 54208 h 73744"/>
                  <a:gd name="connsiteX8" fmla="*/ 118818 w 127610"/>
                  <a:gd name="connsiteY8" fmla="*/ 60152 h 73744"/>
                  <a:gd name="connsiteX9" fmla="*/ 104077 w 127610"/>
                  <a:gd name="connsiteY9" fmla="*/ 68236 h 73744"/>
                  <a:gd name="connsiteX10" fmla="*/ 93497 w 127610"/>
                  <a:gd name="connsiteY10" fmla="*/ 68236 h 73744"/>
                  <a:gd name="connsiteX11" fmla="*/ 4339 w 127610"/>
                  <a:gd name="connsiteY11" fmla="*/ 16405 h 73744"/>
                  <a:gd name="connsiteX12" fmla="*/ 0 w 127610"/>
                  <a:gd name="connsiteY12" fmla="*/ 18902 h 7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10" h="73744">
                    <a:moveTo>
                      <a:pt x="90704" y="71564"/>
                    </a:moveTo>
                    <a:cubicBezTo>
                      <a:pt x="96292" y="74472"/>
                      <a:pt x="102947" y="74472"/>
                      <a:pt x="108535" y="71564"/>
                    </a:cubicBezTo>
                    <a:lnTo>
                      <a:pt x="123930" y="62648"/>
                    </a:lnTo>
                    <a:cubicBezTo>
                      <a:pt x="126737" y="61726"/>
                      <a:pt x="128264" y="58703"/>
                      <a:pt x="127342" y="55896"/>
                    </a:cubicBezTo>
                    <a:cubicBezTo>
                      <a:pt x="126811" y="54281"/>
                      <a:pt x="125545" y="53015"/>
                      <a:pt x="123930" y="52484"/>
                    </a:cubicBezTo>
                    <a:lnTo>
                      <a:pt x="33464" y="0"/>
                    </a:lnTo>
                    <a:lnTo>
                      <a:pt x="29660" y="2199"/>
                    </a:lnTo>
                    <a:lnTo>
                      <a:pt x="118818" y="54208"/>
                    </a:lnTo>
                    <a:cubicBezTo>
                      <a:pt x="121731" y="55872"/>
                      <a:pt x="121731" y="58607"/>
                      <a:pt x="118818" y="60152"/>
                    </a:cubicBezTo>
                    <a:lnTo>
                      <a:pt x="104077" y="68236"/>
                    </a:lnTo>
                    <a:cubicBezTo>
                      <a:pt x="100745" y="69892"/>
                      <a:pt x="96830" y="69892"/>
                      <a:pt x="93497" y="68236"/>
                    </a:cubicBezTo>
                    <a:lnTo>
                      <a:pt x="4339" y="16405"/>
                    </a:lnTo>
                    <a:lnTo>
                      <a:pt x="0" y="18902"/>
                    </a:lnTo>
                    <a:close/>
                  </a:path>
                </a:pathLst>
              </a:custGeom>
              <a:solidFill>
                <a:srgbClr val="FFFFFF">
                  <a:alpha val="60000"/>
                </a:srgbClr>
              </a:solidFill>
              <a:ln w="5944" cap="flat">
                <a:no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40744E8A-F360-4407-92EE-2E97352F0EC0}"/>
                  </a:ext>
                </a:extLst>
              </p:cNvPr>
              <p:cNvSpPr/>
              <p:nvPr/>
            </p:nvSpPr>
            <p:spPr>
              <a:xfrm>
                <a:off x="6335795" y="1336182"/>
                <a:ext cx="127734" cy="236369"/>
              </a:xfrm>
              <a:custGeom>
                <a:avLst/>
                <a:gdLst>
                  <a:gd name="connsiteX0" fmla="*/ 0 w 127734"/>
                  <a:gd name="connsiteY0" fmla="*/ 0 h 236369"/>
                  <a:gd name="connsiteX1" fmla="*/ 476 w 127734"/>
                  <a:gd name="connsiteY1" fmla="*/ 181705 h 236369"/>
                  <a:gd name="connsiteX2" fmla="*/ 90882 w 127734"/>
                  <a:gd name="connsiteY2" fmla="*/ 234189 h 236369"/>
                  <a:gd name="connsiteX3" fmla="*/ 108714 w 127734"/>
                  <a:gd name="connsiteY3" fmla="*/ 234189 h 236369"/>
                  <a:gd name="connsiteX4" fmla="*/ 124108 w 127734"/>
                  <a:gd name="connsiteY4" fmla="*/ 225273 h 236369"/>
                  <a:gd name="connsiteX5" fmla="*/ 127734 w 127734"/>
                  <a:gd name="connsiteY5" fmla="*/ 220221 h 236369"/>
                  <a:gd name="connsiteX6" fmla="*/ 127259 w 127734"/>
                  <a:gd name="connsiteY6" fmla="*/ 38516 h 236369"/>
                  <a:gd name="connsiteX7" fmla="*/ 123633 w 127734"/>
                  <a:gd name="connsiteY7" fmla="*/ 43569 h 236369"/>
                  <a:gd name="connsiteX8" fmla="*/ 108238 w 127734"/>
                  <a:gd name="connsiteY8" fmla="*/ 52485 h 236369"/>
                  <a:gd name="connsiteX9" fmla="*/ 90406 w 127734"/>
                  <a:gd name="connsiteY9" fmla="*/ 52485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34" h="236369">
                    <a:moveTo>
                      <a:pt x="0" y="0"/>
                    </a:moveTo>
                    <a:lnTo>
                      <a:pt x="476" y="181705"/>
                    </a:lnTo>
                    <a:lnTo>
                      <a:pt x="90882" y="234189"/>
                    </a:lnTo>
                    <a:cubicBezTo>
                      <a:pt x="96470" y="237097"/>
                      <a:pt x="103125" y="237097"/>
                      <a:pt x="108714" y="234189"/>
                    </a:cubicBezTo>
                    <a:lnTo>
                      <a:pt x="124108" y="225273"/>
                    </a:lnTo>
                    <a:cubicBezTo>
                      <a:pt x="126172" y="224406"/>
                      <a:pt x="127573" y="222453"/>
                      <a:pt x="127734" y="220221"/>
                    </a:cubicBezTo>
                    <a:lnTo>
                      <a:pt x="127259" y="38516"/>
                    </a:lnTo>
                    <a:cubicBezTo>
                      <a:pt x="127098" y="40749"/>
                      <a:pt x="125696" y="42702"/>
                      <a:pt x="123633" y="43569"/>
                    </a:cubicBezTo>
                    <a:lnTo>
                      <a:pt x="108238" y="52485"/>
                    </a:lnTo>
                    <a:cubicBezTo>
                      <a:pt x="102650" y="55392"/>
                      <a:pt x="95995" y="55392"/>
                      <a:pt x="90406" y="52485"/>
                    </a:cubicBezTo>
                    <a:close/>
                  </a:path>
                </a:pathLst>
              </a:custGeom>
              <a:solidFill>
                <a:srgbClr val="407BFF"/>
              </a:solidFill>
              <a:ln w="5944" cap="flat">
                <a:no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0EF5C0A1-F2AE-42BA-9E0B-E923654A5FF7}"/>
                  </a:ext>
                </a:extLst>
              </p:cNvPr>
              <p:cNvSpPr/>
              <p:nvPr/>
            </p:nvSpPr>
            <p:spPr>
              <a:xfrm>
                <a:off x="6335795" y="1336182"/>
                <a:ext cx="127734" cy="236369"/>
              </a:xfrm>
              <a:custGeom>
                <a:avLst/>
                <a:gdLst>
                  <a:gd name="connsiteX0" fmla="*/ 0 w 127734"/>
                  <a:gd name="connsiteY0" fmla="*/ 0 h 236369"/>
                  <a:gd name="connsiteX1" fmla="*/ 476 w 127734"/>
                  <a:gd name="connsiteY1" fmla="*/ 181705 h 236369"/>
                  <a:gd name="connsiteX2" fmla="*/ 90882 w 127734"/>
                  <a:gd name="connsiteY2" fmla="*/ 234189 h 236369"/>
                  <a:gd name="connsiteX3" fmla="*/ 108714 w 127734"/>
                  <a:gd name="connsiteY3" fmla="*/ 234189 h 236369"/>
                  <a:gd name="connsiteX4" fmla="*/ 124108 w 127734"/>
                  <a:gd name="connsiteY4" fmla="*/ 225273 h 236369"/>
                  <a:gd name="connsiteX5" fmla="*/ 127734 w 127734"/>
                  <a:gd name="connsiteY5" fmla="*/ 220221 h 236369"/>
                  <a:gd name="connsiteX6" fmla="*/ 127259 w 127734"/>
                  <a:gd name="connsiteY6" fmla="*/ 38516 h 236369"/>
                  <a:gd name="connsiteX7" fmla="*/ 123633 w 127734"/>
                  <a:gd name="connsiteY7" fmla="*/ 43569 h 236369"/>
                  <a:gd name="connsiteX8" fmla="*/ 108238 w 127734"/>
                  <a:gd name="connsiteY8" fmla="*/ 52485 h 236369"/>
                  <a:gd name="connsiteX9" fmla="*/ 90406 w 127734"/>
                  <a:gd name="connsiteY9" fmla="*/ 52485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34" h="236369">
                    <a:moveTo>
                      <a:pt x="0" y="0"/>
                    </a:moveTo>
                    <a:lnTo>
                      <a:pt x="476" y="181705"/>
                    </a:lnTo>
                    <a:lnTo>
                      <a:pt x="90882" y="234189"/>
                    </a:lnTo>
                    <a:cubicBezTo>
                      <a:pt x="96470" y="237097"/>
                      <a:pt x="103125" y="237097"/>
                      <a:pt x="108714" y="234189"/>
                    </a:cubicBezTo>
                    <a:lnTo>
                      <a:pt x="124108" y="225273"/>
                    </a:lnTo>
                    <a:cubicBezTo>
                      <a:pt x="126172" y="224406"/>
                      <a:pt x="127573" y="222453"/>
                      <a:pt x="127734" y="220221"/>
                    </a:cubicBezTo>
                    <a:lnTo>
                      <a:pt x="127259" y="38516"/>
                    </a:lnTo>
                    <a:cubicBezTo>
                      <a:pt x="127098" y="40749"/>
                      <a:pt x="125696" y="42702"/>
                      <a:pt x="123633" y="43569"/>
                    </a:cubicBezTo>
                    <a:lnTo>
                      <a:pt x="108238" y="52485"/>
                    </a:lnTo>
                    <a:cubicBezTo>
                      <a:pt x="102650" y="55392"/>
                      <a:pt x="95995" y="55392"/>
                      <a:pt x="90406" y="52485"/>
                    </a:cubicBezTo>
                    <a:close/>
                  </a:path>
                </a:pathLst>
              </a:custGeom>
              <a:solidFill>
                <a:srgbClr val="FFFFFF">
                  <a:alpha val="40000"/>
                </a:srgbClr>
              </a:solidFill>
              <a:ln w="5944" cap="flat">
                <a:noFill/>
                <a:prstDash val="solid"/>
                <a:miter/>
              </a:ln>
            </p:spPr>
            <p:txBody>
              <a:bodyPr rtlCol="0" anchor="ctr"/>
              <a:lstStyle/>
              <a:p>
                <a:endParaRPr lang="en-US"/>
              </a:p>
            </p:txBody>
          </p:sp>
          <p:sp>
            <p:nvSpPr>
              <p:cNvPr id="904" name="Freeform: Shape 903">
                <a:extLst>
                  <a:ext uri="{FF2B5EF4-FFF2-40B4-BE49-F238E27FC236}">
                    <a16:creationId xmlns:a16="http://schemas.microsoft.com/office/drawing/2014/main" id="{3EAB0030-C1C6-4E54-943E-F1520F73E9F8}"/>
                  </a:ext>
                </a:extLst>
              </p:cNvPr>
              <p:cNvSpPr/>
              <p:nvPr/>
            </p:nvSpPr>
            <p:spPr>
              <a:xfrm>
                <a:off x="6434999" y="1374758"/>
                <a:ext cx="28292" cy="197755"/>
              </a:xfrm>
              <a:custGeom>
                <a:avLst/>
                <a:gdLst>
                  <a:gd name="connsiteX0" fmla="*/ 0 w 28292"/>
                  <a:gd name="connsiteY0" fmla="*/ 16048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704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8"/>
                    </a:moveTo>
                    <a:cubicBezTo>
                      <a:pt x="3062" y="16122"/>
                      <a:pt x="6092" y="15406"/>
                      <a:pt x="8797" y="13968"/>
                    </a:cubicBezTo>
                    <a:lnTo>
                      <a:pt x="24192" y="5052"/>
                    </a:lnTo>
                    <a:cubicBezTo>
                      <a:pt x="26255" y="4185"/>
                      <a:pt x="27656" y="2232"/>
                      <a:pt x="27817" y="0"/>
                    </a:cubicBezTo>
                    <a:lnTo>
                      <a:pt x="28293" y="181704"/>
                    </a:lnTo>
                    <a:cubicBezTo>
                      <a:pt x="28132" y="183937"/>
                      <a:pt x="26731" y="185890"/>
                      <a:pt x="24667" y="186757"/>
                    </a:cubicBezTo>
                    <a:lnTo>
                      <a:pt x="9272" y="195673"/>
                    </a:lnTo>
                    <a:cubicBezTo>
                      <a:pt x="6557" y="197083"/>
                      <a:pt x="3535" y="197798"/>
                      <a:pt x="475" y="197753"/>
                    </a:cubicBezTo>
                    <a:close/>
                  </a:path>
                </a:pathLst>
              </a:custGeom>
              <a:solidFill>
                <a:srgbClr val="407BFF"/>
              </a:solidFill>
              <a:ln w="5944" cap="flat">
                <a:noFill/>
                <a:prstDash val="solid"/>
                <a:miter/>
              </a:ln>
            </p:spPr>
            <p:txBody>
              <a:bodyPr rtlCol="0" anchor="ctr"/>
              <a:lstStyle/>
              <a:p>
                <a:endParaRPr lang="en-US"/>
              </a:p>
            </p:txBody>
          </p:sp>
          <p:sp>
            <p:nvSpPr>
              <p:cNvPr id="905" name="Freeform: Shape 904">
                <a:extLst>
                  <a:ext uri="{FF2B5EF4-FFF2-40B4-BE49-F238E27FC236}">
                    <a16:creationId xmlns:a16="http://schemas.microsoft.com/office/drawing/2014/main" id="{373AA989-C714-4F7B-AF8D-5CE343ECF0AC}"/>
                  </a:ext>
                </a:extLst>
              </p:cNvPr>
              <p:cNvSpPr/>
              <p:nvPr/>
            </p:nvSpPr>
            <p:spPr>
              <a:xfrm>
                <a:off x="6434999" y="1374758"/>
                <a:ext cx="28292" cy="197755"/>
              </a:xfrm>
              <a:custGeom>
                <a:avLst/>
                <a:gdLst>
                  <a:gd name="connsiteX0" fmla="*/ 0 w 28292"/>
                  <a:gd name="connsiteY0" fmla="*/ 16048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704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8"/>
                    </a:moveTo>
                    <a:cubicBezTo>
                      <a:pt x="3062" y="16122"/>
                      <a:pt x="6092" y="15406"/>
                      <a:pt x="8797" y="13968"/>
                    </a:cubicBezTo>
                    <a:lnTo>
                      <a:pt x="24192" y="5052"/>
                    </a:lnTo>
                    <a:cubicBezTo>
                      <a:pt x="26255" y="4185"/>
                      <a:pt x="27656" y="2232"/>
                      <a:pt x="27817" y="0"/>
                    </a:cubicBezTo>
                    <a:lnTo>
                      <a:pt x="28293" y="181704"/>
                    </a:lnTo>
                    <a:cubicBezTo>
                      <a:pt x="28132" y="183937"/>
                      <a:pt x="26731" y="185890"/>
                      <a:pt x="24667" y="186757"/>
                    </a:cubicBezTo>
                    <a:lnTo>
                      <a:pt x="9272" y="195673"/>
                    </a:lnTo>
                    <a:cubicBezTo>
                      <a:pt x="6557" y="197083"/>
                      <a:pt x="3535" y="197798"/>
                      <a:pt x="475" y="197753"/>
                    </a:cubicBezTo>
                    <a:close/>
                  </a:path>
                </a:pathLst>
              </a:custGeom>
              <a:solidFill>
                <a:srgbClr val="FFFFFF">
                  <a:alpha val="70000"/>
                </a:srgbClr>
              </a:solidFill>
              <a:ln w="5944" cap="flat">
                <a:noFill/>
                <a:prstDash val="solid"/>
                <a:miter/>
              </a:ln>
            </p:spPr>
            <p:txBody>
              <a:bodyPr rtlCol="0" anchor="ctr"/>
              <a:lstStyle/>
              <a:p>
                <a:endParaRPr lang="en-US"/>
              </a:p>
            </p:txBody>
          </p:sp>
        </p:grpSp>
        <p:grpSp>
          <p:nvGrpSpPr>
            <p:cNvPr id="906" name="Graphic 6">
              <a:extLst>
                <a:ext uri="{FF2B5EF4-FFF2-40B4-BE49-F238E27FC236}">
                  <a16:creationId xmlns:a16="http://schemas.microsoft.com/office/drawing/2014/main" id="{E6DF69DE-DC59-41CF-A01A-84A9EB25D709}"/>
                </a:ext>
              </a:extLst>
            </p:cNvPr>
            <p:cNvGrpSpPr/>
            <p:nvPr/>
          </p:nvGrpSpPr>
          <p:grpSpPr>
            <a:xfrm>
              <a:off x="6302747" y="1348367"/>
              <a:ext cx="118283" cy="236766"/>
              <a:chOff x="6302747" y="1348367"/>
              <a:chExt cx="118283" cy="236766"/>
            </a:xfrm>
          </p:grpSpPr>
          <p:sp>
            <p:nvSpPr>
              <p:cNvPr id="907" name="Freeform: Shape 906">
                <a:extLst>
                  <a:ext uri="{FF2B5EF4-FFF2-40B4-BE49-F238E27FC236}">
                    <a16:creationId xmlns:a16="http://schemas.microsoft.com/office/drawing/2014/main" id="{8BF45002-61C9-419A-9B63-CCFF1973134E}"/>
                  </a:ext>
                </a:extLst>
              </p:cNvPr>
              <p:cNvSpPr/>
              <p:nvPr/>
            </p:nvSpPr>
            <p:spPr>
              <a:xfrm>
                <a:off x="6329851" y="1350388"/>
                <a:ext cx="88326" cy="219864"/>
              </a:xfrm>
              <a:custGeom>
                <a:avLst/>
                <a:gdLst>
                  <a:gd name="connsiteX0" fmla="*/ 0 w 88326"/>
                  <a:gd name="connsiteY0" fmla="*/ 0 h 219864"/>
                  <a:gd name="connsiteX1" fmla="*/ 87851 w 88326"/>
                  <a:gd name="connsiteY1" fmla="*/ 51415 h 219864"/>
                  <a:gd name="connsiteX2" fmla="*/ 88326 w 88326"/>
                  <a:gd name="connsiteY2" fmla="*/ 219864 h 219864"/>
                  <a:gd name="connsiteX3" fmla="*/ 416 w 88326"/>
                  <a:gd name="connsiteY3" fmla="*/ 168509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415"/>
                    </a:lnTo>
                    <a:lnTo>
                      <a:pt x="88326" y="219864"/>
                    </a:lnTo>
                    <a:lnTo>
                      <a:pt x="416" y="168509"/>
                    </a:lnTo>
                    <a:lnTo>
                      <a:pt x="0" y="0"/>
                    </a:lnTo>
                    <a:close/>
                  </a:path>
                </a:pathLst>
              </a:custGeom>
              <a:solidFill>
                <a:srgbClr val="407BFF"/>
              </a:solidFill>
              <a:ln w="5944" cap="flat">
                <a:noFill/>
                <a:prstDash val="solid"/>
                <a:miter/>
              </a:ln>
            </p:spPr>
            <p:txBody>
              <a:bodyPr rtlCol="0" anchor="ctr"/>
              <a:lstStyle/>
              <a:p>
                <a:endParaRPr lang="en-US"/>
              </a:p>
            </p:txBody>
          </p:sp>
          <p:sp>
            <p:nvSpPr>
              <p:cNvPr id="908" name="Freeform: Shape 907">
                <a:extLst>
                  <a:ext uri="{FF2B5EF4-FFF2-40B4-BE49-F238E27FC236}">
                    <a16:creationId xmlns:a16="http://schemas.microsoft.com/office/drawing/2014/main" id="{26851A6F-90B4-4BC7-8FEF-FA0481B8A3D5}"/>
                  </a:ext>
                </a:extLst>
              </p:cNvPr>
              <p:cNvSpPr/>
              <p:nvPr/>
            </p:nvSpPr>
            <p:spPr>
              <a:xfrm>
                <a:off x="6329851" y="1350388"/>
                <a:ext cx="88326" cy="219864"/>
              </a:xfrm>
              <a:custGeom>
                <a:avLst/>
                <a:gdLst>
                  <a:gd name="connsiteX0" fmla="*/ 0 w 88326"/>
                  <a:gd name="connsiteY0" fmla="*/ 0 h 219864"/>
                  <a:gd name="connsiteX1" fmla="*/ 87851 w 88326"/>
                  <a:gd name="connsiteY1" fmla="*/ 51415 h 219864"/>
                  <a:gd name="connsiteX2" fmla="*/ 88326 w 88326"/>
                  <a:gd name="connsiteY2" fmla="*/ 219864 h 219864"/>
                  <a:gd name="connsiteX3" fmla="*/ 416 w 88326"/>
                  <a:gd name="connsiteY3" fmla="*/ 168509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415"/>
                    </a:lnTo>
                    <a:lnTo>
                      <a:pt x="88326" y="219864"/>
                    </a:lnTo>
                    <a:lnTo>
                      <a:pt x="416" y="168509"/>
                    </a:lnTo>
                    <a:lnTo>
                      <a:pt x="0" y="0"/>
                    </a:lnTo>
                    <a:close/>
                  </a:path>
                </a:pathLst>
              </a:custGeom>
              <a:solidFill>
                <a:srgbClr val="000000">
                  <a:alpha val="35000"/>
                </a:srgbClr>
              </a:solidFill>
              <a:ln w="5944" cap="flat">
                <a:noFill/>
                <a:prstDash val="solid"/>
                <a:miter/>
              </a:ln>
            </p:spPr>
            <p:txBody>
              <a:bodyPr rtlCol="0" anchor="ctr"/>
              <a:lstStyle/>
              <a:p>
                <a:endParaRPr lang="en-US"/>
              </a:p>
            </p:txBody>
          </p:sp>
          <p:sp>
            <p:nvSpPr>
              <p:cNvPr id="909" name="Freeform: Shape 908">
                <a:extLst>
                  <a:ext uri="{FF2B5EF4-FFF2-40B4-BE49-F238E27FC236}">
                    <a16:creationId xmlns:a16="http://schemas.microsoft.com/office/drawing/2014/main" id="{237D389F-7312-4D65-BF6A-A91E9FB466D9}"/>
                  </a:ext>
                </a:extLst>
              </p:cNvPr>
              <p:cNvSpPr/>
              <p:nvPr/>
            </p:nvSpPr>
            <p:spPr>
              <a:xfrm>
                <a:off x="6310474" y="1355143"/>
                <a:ext cx="104434" cy="59914"/>
              </a:xfrm>
              <a:custGeom>
                <a:avLst/>
                <a:gdLst>
                  <a:gd name="connsiteX0" fmla="*/ 104434 w 104434"/>
                  <a:gd name="connsiteY0" fmla="*/ 49453 h 59914"/>
                  <a:gd name="connsiteX1" fmla="*/ 19377 w 104434"/>
                  <a:gd name="connsiteY1" fmla="*/ 0 h 59914"/>
                  <a:gd name="connsiteX2" fmla="*/ 0 w 104434"/>
                  <a:gd name="connsiteY2" fmla="*/ 10699 h 59914"/>
                  <a:gd name="connsiteX3" fmla="*/ 84284 w 104434"/>
                  <a:gd name="connsiteY3" fmla="*/ 59914 h 59914"/>
                  <a:gd name="connsiteX4" fmla="*/ 104434 w 104434"/>
                  <a:gd name="connsiteY4" fmla="*/ 49453 h 5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4" h="59914">
                    <a:moveTo>
                      <a:pt x="104434" y="49453"/>
                    </a:moveTo>
                    <a:lnTo>
                      <a:pt x="19377" y="0"/>
                    </a:lnTo>
                    <a:cubicBezTo>
                      <a:pt x="14216" y="5531"/>
                      <a:pt x="7430" y="9278"/>
                      <a:pt x="0" y="10699"/>
                    </a:cubicBezTo>
                    <a:lnTo>
                      <a:pt x="84284" y="59914"/>
                    </a:lnTo>
                    <a:cubicBezTo>
                      <a:pt x="91447" y="57364"/>
                      <a:pt x="98227" y="53844"/>
                      <a:pt x="104434" y="49453"/>
                    </a:cubicBezTo>
                    <a:close/>
                  </a:path>
                </a:pathLst>
              </a:custGeom>
              <a:solidFill>
                <a:srgbClr val="FFFFFF"/>
              </a:solidFill>
              <a:ln w="5944" cap="flat">
                <a:noFill/>
                <a:prstDash val="solid"/>
                <a:miter/>
              </a:ln>
            </p:spPr>
            <p:txBody>
              <a:bodyPr rtlCol="0" anchor="ctr"/>
              <a:lstStyle/>
              <a:p>
                <a:endParaRPr lang="en-US"/>
              </a:p>
            </p:txBody>
          </p:sp>
          <p:sp>
            <p:nvSpPr>
              <p:cNvPr id="910" name="Freeform: Shape 909">
                <a:extLst>
                  <a:ext uri="{FF2B5EF4-FFF2-40B4-BE49-F238E27FC236}">
                    <a16:creationId xmlns:a16="http://schemas.microsoft.com/office/drawing/2014/main" id="{AFE9C2CC-0CE7-463B-8C94-C00C29EE6409}"/>
                  </a:ext>
                </a:extLst>
              </p:cNvPr>
              <p:cNvSpPr/>
              <p:nvPr/>
            </p:nvSpPr>
            <p:spPr>
              <a:xfrm>
                <a:off x="6302747" y="1348367"/>
                <a:ext cx="118023" cy="68317"/>
              </a:xfrm>
              <a:custGeom>
                <a:avLst/>
                <a:gdLst>
                  <a:gd name="connsiteX0" fmla="*/ 84047 w 118023"/>
                  <a:gd name="connsiteY0" fmla="*/ 66334 h 68317"/>
                  <a:gd name="connsiteX1" fmla="*/ 100392 w 118023"/>
                  <a:gd name="connsiteY1" fmla="*/ 66334 h 68317"/>
                  <a:gd name="connsiteX2" fmla="*/ 114658 w 118023"/>
                  <a:gd name="connsiteY2" fmla="*/ 58072 h 68317"/>
                  <a:gd name="connsiteX3" fmla="*/ 114658 w 118023"/>
                  <a:gd name="connsiteY3" fmla="*/ 48621 h 68317"/>
                  <a:gd name="connsiteX4" fmla="*/ 30552 w 118023"/>
                  <a:gd name="connsiteY4" fmla="*/ 0 h 68317"/>
                  <a:gd name="connsiteX5" fmla="*/ 27045 w 118023"/>
                  <a:gd name="connsiteY5" fmla="*/ 2021 h 68317"/>
                  <a:gd name="connsiteX6" fmla="*/ 109486 w 118023"/>
                  <a:gd name="connsiteY6" fmla="*/ 50226 h 68317"/>
                  <a:gd name="connsiteX7" fmla="*/ 112458 w 118023"/>
                  <a:gd name="connsiteY7" fmla="*/ 53198 h 68317"/>
                  <a:gd name="connsiteX8" fmla="*/ 109486 w 118023"/>
                  <a:gd name="connsiteY8" fmla="*/ 56170 h 68317"/>
                  <a:gd name="connsiteX9" fmla="*/ 96232 w 118023"/>
                  <a:gd name="connsiteY9" fmla="*/ 63778 h 68317"/>
                  <a:gd name="connsiteX10" fmla="*/ 86424 w 118023"/>
                  <a:gd name="connsiteY10" fmla="*/ 63778 h 68317"/>
                  <a:gd name="connsiteX11" fmla="*/ 3982 w 118023"/>
                  <a:gd name="connsiteY11" fmla="*/ 15692 h 68317"/>
                  <a:gd name="connsiteX12" fmla="*/ 0 w 118023"/>
                  <a:gd name="connsiteY12" fmla="*/ 18010 h 6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023" h="68317">
                    <a:moveTo>
                      <a:pt x="84047" y="66334"/>
                    </a:moveTo>
                    <a:cubicBezTo>
                      <a:pt x="89174" y="68978"/>
                      <a:pt x="95264" y="68978"/>
                      <a:pt x="100392" y="66334"/>
                    </a:cubicBezTo>
                    <a:lnTo>
                      <a:pt x="114658" y="58072"/>
                    </a:lnTo>
                    <a:cubicBezTo>
                      <a:pt x="119175" y="55456"/>
                      <a:pt x="119115" y="51236"/>
                      <a:pt x="114658" y="48621"/>
                    </a:cubicBezTo>
                    <a:lnTo>
                      <a:pt x="30552" y="0"/>
                    </a:lnTo>
                    <a:lnTo>
                      <a:pt x="27045" y="2021"/>
                    </a:lnTo>
                    <a:lnTo>
                      <a:pt x="109486" y="50226"/>
                    </a:lnTo>
                    <a:cubicBezTo>
                      <a:pt x="111128" y="50226"/>
                      <a:pt x="112458" y="51556"/>
                      <a:pt x="112458" y="53198"/>
                    </a:cubicBezTo>
                    <a:cubicBezTo>
                      <a:pt x="112458" y="54839"/>
                      <a:pt x="111128" y="56170"/>
                      <a:pt x="109486" y="56170"/>
                    </a:cubicBezTo>
                    <a:lnTo>
                      <a:pt x="96232" y="63778"/>
                    </a:lnTo>
                    <a:cubicBezTo>
                      <a:pt x="93152" y="65355"/>
                      <a:pt x="89503" y="65355"/>
                      <a:pt x="86424" y="63778"/>
                    </a:cubicBezTo>
                    <a:lnTo>
                      <a:pt x="3982" y="15692"/>
                    </a:lnTo>
                    <a:lnTo>
                      <a:pt x="0" y="18010"/>
                    </a:lnTo>
                    <a:close/>
                  </a:path>
                </a:pathLst>
              </a:custGeom>
              <a:solidFill>
                <a:srgbClr val="407BFF"/>
              </a:solidFill>
              <a:ln w="5944" cap="flat">
                <a:noFill/>
                <a:prstDash val="solid"/>
                <a:miter/>
              </a:ln>
            </p:spPr>
            <p:txBody>
              <a:bodyPr rtlCol="0" anchor="ctr"/>
              <a:lstStyle/>
              <a:p>
                <a:endParaRPr lang="en-US"/>
              </a:p>
            </p:txBody>
          </p:sp>
          <p:sp>
            <p:nvSpPr>
              <p:cNvPr id="911" name="Freeform: Shape 910">
                <a:extLst>
                  <a:ext uri="{FF2B5EF4-FFF2-40B4-BE49-F238E27FC236}">
                    <a16:creationId xmlns:a16="http://schemas.microsoft.com/office/drawing/2014/main" id="{B8DCD071-DD93-46A0-9120-B4FC3D192197}"/>
                  </a:ext>
                </a:extLst>
              </p:cNvPr>
              <p:cNvSpPr/>
              <p:nvPr/>
            </p:nvSpPr>
            <p:spPr>
              <a:xfrm>
                <a:off x="6302747" y="1348367"/>
                <a:ext cx="118023" cy="68317"/>
              </a:xfrm>
              <a:custGeom>
                <a:avLst/>
                <a:gdLst>
                  <a:gd name="connsiteX0" fmla="*/ 84047 w 118023"/>
                  <a:gd name="connsiteY0" fmla="*/ 66334 h 68317"/>
                  <a:gd name="connsiteX1" fmla="*/ 100392 w 118023"/>
                  <a:gd name="connsiteY1" fmla="*/ 66334 h 68317"/>
                  <a:gd name="connsiteX2" fmla="*/ 114658 w 118023"/>
                  <a:gd name="connsiteY2" fmla="*/ 58072 h 68317"/>
                  <a:gd name="connsiteX3" fmla="*/ 114658 w 118023"/>
                  <a:gd name="connsiteY3" fmla="*/ 48621 h 68317"/>
                  <a:gd name="connsiteX4" fmla="*/ 30552 w 118023"/>
                  <a:gd name="connsiteY4" fmla="*/ 0 h 68317"/>
                  <a:gd name="connsiteX5" fmla="*/ 27045 w 118023"/>
                  <a:gd name="connsiteY5" fmla="*/ 2021 h 68317"/>
                  <a:gd name="connsiteX6" fmla="*/ 109486 w 118023"/>
                  <a:gd name="connsiteY6" fmla="*/ 50226 h 68317"/>
                  <a:gd name="connsiteX7" fmla="*/ 112458 w 118023"/>
                  <a:gd name="connsiteY7" fmla="*/ 53198 h 68317"/>
                  <a:gd name="connsiteX8" fmla="*/ 109486 w 118023"/>
                  <a:gd name="connsiteY8" fmla="*/ 56170 h 68317"/>
                  <a:gd name="connsiteX9" fmla="*/ 96232 w 118023"/>
                  <a:gd name="connsiteY9" fmla="*/ 63778 h 68317"/>
                  <a:gd name="connsiteX10" fmla="*/ 86424 w 118023"/>
                  <a:gd name="connsiteY10" fmla="*/ 63778 h 68317"/>
                  <a:gd name="connsiteX11" fmla="*/ 3982 w 118023"/>
                  <a:gd name="connsiteY11" fmla="*/ 15692 h 68317"/>
                  <a:gd name="connsiteX12" fmla="*/ 0 w 118023"/>
                  <a:gd name="connsiteY12" fmla="*/ 18010 h 6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023" h="68317">
                    <a:moveTo>
                      <a:pt x="84047" y="66334"/>
                    </a:moveTo>
                    <a:cubicBezTo>
                      <a:pt x="89174" y="68978"/>
                      <a:pt x="95264" y="68978"/>
                      <a:pt x="100392" y="66334"/>
                    </a:cubicBezTo>
                    <a:lnTo>
                      <a:pt x="114658" y="58072"/>
                    </a:lnTo>
                    <a:cubicBezTo>
                      <a:pt x="119175" y="55456"/>
                      <a:pt x="119115" y="51236"/>
                      <a:pt x="114658" y="48621"/>
                    </a:cubicBezTo>
                    <a:lnTo>
                      <a:pt x="30552" y="0"/>
                    </a:lnTo>
                    <a:lnTo>
                      <a:pt x="27045" y="2021"/>
                    </a:lnTo>
                    <a:lnTo>
                      <a:pt x="109486" y="50226"/>
                    </a:lnTo>
                    <a:cubicBezTo>
                      <a:pt x="111128" y="50226"/>
                      <a:pt x="112458" y="51556"/>
                      <a:pt x="112458" y="53198"/>
                    </a:cubicBezTo>
                    <a:cubicBezTo>
                      <a:pt x="112458" y="54839"/>
                      <a:pt x="111128" y="56170"/>
                      <a:pt x="109486" y="56170"/>
                    </a:cubicBezTo>
                    <a:lnTo>
                      <a:pt x="96232" y="63778"/>
                    </a:lnTo>
                    <a:cubicBezTo>
                      <a:pt x="93152" y="65355"/>
                      <a:pt x="89503" y="65355"/>
                      <a:pt x="86424" y="63778"/>
                    </a:cubicBezTo>
                    <a:lnTo>
                      <a:pt x="3982" y="15692"/>
                    </a:lnTo>
                    <a:lnTo>
                      <a:pt x="0" y="18010"/>
                    </a:lnTo>
                    <a:close/>
                  </a:path>
                </a:pathLst>
              </a:custGeom>
              <a:solidFill>
                <a:srgbClr val="000000">
                  <a:alpha val="20000"/>
                </a:srgbClr>
              </a:solidFill>
              <a:ln w="5944" cap="flat">
                <a:noFill/>
                <a:prstDash val="solid"/>
                <a:miter/>
              </a:ln>
            </p:spPr>
            <p:txBody>
              <a:bodyPr rtlCol="0" anchor="ctr"/>
              <a:lstStyle/>
              <a:p>
                <a:endParaRPr lang="en-US"/>
              </a:p>
            </p:txBody>
          </p:sp>
          <p:sp>
            <p:nvSpPr>
              <p:cNvPr id="912" name="Freeform: Shape 911">
                <a:extLst>
                  <a:ext uri="{FF2B5EF4-FFF2-40B4-BE49-F238E27FC236}">
                    <a16:creationId xmlns:a16="http://schemas.microsoft.com/office/drawing/2014/main" id="{3ED1B5A0-23EE-4ED1-8B7F-7A82A259E543}"/>
                  </a:ext>
                </a:extLst>
              </p:cNvPr>
              <p:cNvSpPr/>
              <p:nvPr/>
            </p:nvSpPr>
            <p:spPr>
              <a:xfrm>
                <a:off x="6302807" y="1366021"/>
                <a:ext cx="117986" cy="219113"/>
              </a:xfrm>
              <a:custGeom>
                <a:avLst/>
                <a:gdLst>
                  <a:gd name="connsiteX0" fmla="*/ 0 w 117986"/>
                  <a:gd name="connsiteY0" fmla="*/ 0 h 219113"/>
                  <a:gd name="connsiteX1" fmla="*/ 416 w 117986"/>
                  <a:gd name="connsiteY1" fmla="*/ 168450 h 219113"/>
                  <a:gd name="connsiteX2" fmla="*/ 83987 w 117986"/>
                  <a:gd name="connsiteY2" fmla="*/ 217130 h 219113"/>
                  <a:gd name="connsiteX3" fmla="*/ 100333 w 117986"/>
                  <a:gd name="connsiteY3" fmla="*/ 217130 h 219113"/>
                  <a:gd name="connsiteX4" fmla="*/ 114598 w 117986"/>
                  <a:gd name="connsiteY4" fmla="*/ 208868 h 219113"/>
                  <a:gd name="connsiteX5" fmla="*/ 117986 w 117986"/>
                  <a:gd name="connsiteY5" fmla="*/ 204172 h 219113"/>
                  <a:gd name="connsiteX6" fmla="*/ 117511 w 117986"/>
                  <a:gd name="connsiteY6" fmla="*/ 35723 h 219113"/>
                  <a:gd name="connsiteX7" fmla="*/ 114182 w 117986"/>
                  <a:gd name="connsiteY7" fmla="*/ 40418 h 219113"/>
                  <a:gd name="connsiteX8" fmla="*/ 100154 w 117986"/>
                  <a:gd name="connsiteY8" fmla="*/ 49037 h 219113"/>
                  <a:gd name="connsiteX9" fmla="*/ 83809 w 117986"/>
                  <a:gd name="connsiteY9" fmla="*/ 49037 h 21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6" h="219113">
                    <a:moveTo>
                      <a:pt x="0" y="0"/>
                    </a:moveTo>
                    <a:lnTo>
                      <a:pt x="416" y="168450"/>
                    </a:lnTo>
                    <a:lnTo>
                      <a:pt x="83987" y="217130"/>
                    </a:lnTo>
                    <a:cubicBezTo>
                      <a:pt x="89115" y="219774"/>
                      <a:pt x="95205" y="219774"/>
                      <a:pt x="100333" y="217130"/>
                    </a:cubicBezTo>
                    <a:lnTo>
                      <a:pt x="114598" y="208868"/>
                    </a:lnTo>
                    <a:cubicBezTo>
                      <a:pt x="116465" y="207996"/>
                      <a:pt x="117747" y="206219"/>
                      <a:pt x="117986" y="204172"/>
                    </a:cubicBezTo>
                    <a:lnTo>
                      <a:pt x="117511" y="35723"/>
                    </a:lnTo>
                    <a:cubicBezTo>
                      <a:pt x="117368" y="37788"/>
                      <a:pt x="116083" y="39600"/>
                      <a:pt x="114182" y="40418"/>
                    </a:cubicBezTo>
                    <a:lnTo>
                      <a:pt x="100154" y="49037"/>
                    </a:lnTo>
                    <a:cubicBezTo>
                      <a:pt x="95027" y="51681"/>
                      <a:pt x="88936" y="51681"/>
                      <a:pt x="83809" y="49037"/>
                    </a:cubicBezTo>
                    <a:close/>
                  </a:path>
                </a:pathLst>
              </a:custGeom>
              <a:solidFill>
                <a:srgbClr val="407BFF"/>
              </a:solidFill>
              <a:ln w="5944" cap="flat">
                <a:noFill/>
                <a:prstDash val="solid"/>
                <a:miter/>
              </a:ln>
            </p:spPr>
            <p:txBody>
              <a:bodyPr rtlCol="0" anchor="ctr"/>
              <a:lstStyle/>
              <a:p>
                <a:endParaRPr lang="en-US"/>
              </a:p>
            </p:txBody>
          </p:sp>
          <p:sp>
            <p:nvSpPr>
              <p:cNvPr id="913" name="Freeform: Shape 912">
                <a:extLst>
                  <a:ext uri="{FF2B5EF4-FFF2-40B4-BE49-F238E27FC236}">
                    <a16:creationId xmlns:a16="http://schemas.microsoft.com/office/drawing/2014/main" id="{C23D10F8-5628-454F-AE71-78A18DA27711}"/>
                  </a:ext>
                </a:extLst>
              </p:cNvPr>
              <p:cNvSpPr/>
              <p:nvPr/>
            </p:nvSpPr>
            <p:spPr>
              <a:xfrm>
                <a:off x="6302807" y="1366021"/>
                <a:ext cx="117986" cy="219113"/>
              </a:xfrm>
              <a:custGeom>
                <a:avLst/>
                <a:gdLst>
                  <a:gd name="connsiteX0" fmla="*/ 0 w 117986"/>
                  <a:gd name="connsiteY0" fmla="*/ 0 h 219113"/>
                  <a:gd name="connsiteX1" fmla="*/ 416 w 117986"/>
                  <a:gd name="connsiteY1" fmla="*/ 168450 h 219113"/>
                  <a:gd name="connsiteX2" fmla="*/ 83987 w 117986"/>
                  <a:gd name="connsiteY2" fmla="*/ 217130 h 219113"/>
                  <a:gd name="connsiteX3" fmla="*/ 100333 w 117986"/>
                  <a:gd name="connsiteY3" fmla="*/ 217130 h 219113"/>
                  <a:gd name="connsiteX4" fmla="*/ 114598 w 117986"/>
                  <a:gd name="connsiteY4" fmla="*/ 208868 h 219113"/>
                  <a:gd name="connsiteX5" fmla="*/ 117986 w 117986"/>
                  <a:gd name="connsiteY5" fmla="*/ 204172 h 219113"/>
                  <a:gd name="connsiteX6" fmla="*/ 117511 w 117986"/>
                  <a:gd name="connsiteY6" fmla="*/ 35723 h 219113"/>
                  <a:gd name="connsiteX7" fmla="*/ 114182 w 117986"/>
                  <a:gd name="connsiteY7" fmla="*/ 40418 h 219113"/>
                  <a:gd name="connsiteX8" fmla="*/ 100154 w 117986"/>
                  <a:gd name="connsiteY8" fmla="*/ 49037 h 219113"/>
                  <a:gd name="connsiteX9" fmla="*/ 83809 w 117986"/>
                  <a:gd name="connsiteY9" fmla="*/ 49037 h 21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986" h="219113">
                    <a:moveTo>
                      <a:pt x="0" y="0"/>
                    </a:moveTo>
                    <a:lnTo>
                      <a:pt x="416" y="168450"/>
                    </a:lnTo>
                    <a:lnTo>
                      <a:pt x="83987" y="217130"/>
                    </a:lnTo>
                    <a:cubicBezTo>
                      <a:pt x="89115" y="219774"/>
                      <a:pt x="95205" y="219774"/>
                      <a:pt x="100333" y="217130"/>
                    </a:cubicBezTo>
                    <a:lnTo>
                      <a:pt x="114598" y="208868"/>
                    </a:lnTo>
                    <a:cubicBezTo>
                      <a:pt x="116465" y="207996"/>
                      <a:pt x="117747" y="206219"/>
                      <a:pt x="117986" y="204172"/>
                    </a:cubicBezTo>
                    <a:lnTo>
                      <a:pt x="117511" y="35723"/>
                    </a:lnTo>
                    <a:cubicBezTo>
                      <a:pt x="117368" y="37788"/>
                      <a:pt x="116083" y="39600"/>
                      <a:pt x="114182" y="40418"/>
                    </a:cubicBezTo>
                    <a:lnTo>
                      <a:pt x="100154" y="49037"/>
                    </a:lnTo>
                    <a:cubicBezTo>
                      <a:pt x="95027" y="51681"/>
                      <a:pt x="88936" y="51681"/>
                      <a:pt x="83809" y="49037"/>
                    </a:cubicBezTo>
                    <a:close/>
                  </a:path>
                </a:pathLst>
              </a:custGeom>
              <a:solidFill>
                <a:srgbClr val="000000">
                  <a:alpha val="30000"/>
                </a:srgbClr>
              </a:solidFill>
              <a:ln w="5944" cap="flat">
                <a:noFill/>
                <a:prstDash val="solid"/>
                <a:miter/>
              </a:ln>
            </p:spPr>
            <p:txBody>
              <a:bodyPr rtlCol="0" anchor="ctr"/>
              <a:lstStyle/>
              <a:p>
                <a:endParaRPr lang="en-US"/>
              </a:p>
            </p:txBody>
          </p:sp>
          <p:sp>
            <p:nvSpPr>
              <p:cNvPr id="914" name="Freeform: Shape 913">
                <a:extLst>
                  <a:ext uri="{FF2B5EF4-FFF2-40B4-BE49-F238E27FC236}">
                    <a16:creationId xmlns:a16="http://schemas.microsoft.com/office/drawing/2014/main" id="{10F3D1E5-82B9-41AE-B0A1-53C9277CB843}"/>
                  </a:ext>
                </a:extLst>
              </p:cNvPr>
              <p:cNvSpPr/>
              <p:nvPr/>
            </p:nvSpPr>
            <p:spPr>
              <a:xfrm>
                <a:off x="6394759" y="1401803"/>
                <a:ext cx="26272" cy="183320"/>
              </a:xfrm>
              <a:custGeom>
                <a:avLst/>
                <a:gdLst>
                  <a:gd name="connsiteX0" fmla="*/ 0 w 26272"/>
                  <a:gd name="connsiteY0" fmla="*/ 14919 h 183320"/>
                  <a:gd name="connsiteX1" fmla="*/ 8203 w 26272"/>
                  <a:gd name="connsiteY1" fmla="*/ 12958 h 183320"/>
                  <a:gd name="connsiteX2" fmla="*/ 22468 w 26272"/>
                  <a:gd name="connsiteY2" fmla="*/ 4696 h 183320"/>
                  <a:gd name="connsiteX3" fmla="*/ 25796 w 26272"/>
                  <a:gd name="connsiteY3" fmla="*/ 0 h 183320"/>
                  <a:gd name="connsiteX4" fmla="*/ 26272 w 26272"/>
                  <a:gd name="connsiteY4" fmla="*/ 168450 h 183320"/>
                  <a:gd name="connsiteX5" fmla="*/ 22884 w 26272"/>
                  <a:gd name="connsiteY5" fmla="*/ 173145 h 183320"/>
                  <a:gd name="connsiteX6" fmla="*/ 8619 w 26272"/>
                  <a:gd name="connsiteY6" fmla="*/ 181407 h 183320"/>
                  <a:gd name="connsiteX7" fmla="*/ 476 w 26272"/>
                  <a:gd name="connsiteY7" fmla="*/ 183309 h 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72" h="183320">
                    <a:moveTo>
                      <a:pt x="0" y="14919"/>
                    </a:moveTo>
                    <a:cubicBezTo>
                      <a:pt x="2857" y="14975"/>
                      <a:pt x="5680" y="14300"/>
                      <a:pt x="8203" y="12958"/>
                    </a:cubicBezTo>
                    <a:lnTo>
                      <a:pt x="22468" y="4696"/>
                    </a:lnTo>
                    <a:cubicBezTo>
                      <a:pt x="24369" y="3877"/>
                      <a:pt x="25654" y="2065"/>
                      <a:pt x="25796" y="0"/>
                    </a:cubicBezTo>
                    <a:lnTo>
                      <a:pt x="26272" y="168450"/>
                    </a:lnTo>
                    <a:cubicBezTo>
                      <a:pt x="26033" y="170496"/>
                      <a:pt x="24751" y="172273"/>
                      <a:pt x="22884" y="173145"/>
                    </a:cubicBezTo>
                    <a:lnTo>
                      <a:pt x="8619" y="181407"/>
                    </a:lnTo>
                    <a:cubicBezTo>
                      <a:pt x="6123" y="182758"/>
                      <a:pt x="3311" y="183415"/>
                      <a:pt x="476" y="183309"/>
                    </a:cubicBezTo>
                    <a:close/>
                  </a:path>
                </a:pathLst>
              </a:custGeom>
              <a:solidFill>
                <a:srgbClr val="407BFF"/>
              </a:solidFill>
              <a:ln w="5944" cap="flat">
                <a:noFill/>
                <a:prstDash val="solid"/>
                <a:miter/>
              </a:ln>
            </p:spPr>
            <p:txBody>
              <a:bodyPr rtlCol="0" anchor="ctr"/>
              <a:lstStyle/>
              <a:p>
                <a:endParaRPr lang="en-US"/>
              </a:p>
            </p:txBody>
          </p:sp>
          <p:sp>
            <p:nvSpPr>
              <p:cNvPr id="915" name="Freeform: Shape 914">
                <a:extLst>
                  <a:ext uri="{FF2B5EF4-FFF2-40B4-BE49-F238E27FC236}">
                    <a16:creationId xmlns:a16="http://schemas.microsoft.com/office/drawing/2014/main" id="{60AF02C3-F732-4BE8-81BF-ADEBC7701B94}"/>
                  </a:ext>
                </a:extLst>
              </p:cNvPr>
              <p:cNvSpPr/>
              <p:nvPr/>
            </p:nvSpPr>
            <p:spPr>
              <a:xfrm>
                <a:off x="6394759" y="1401803"/>
                <a:ext cx="26272" cy="183320"/>
              </a:xfrm>
              <a:custGeom>
                <a:avLst/>
                <a:gdLst>
                  <a:gd name="connsiteX0" fmla="*/ 0 w 26272"/>
                  <a:gd name="connsiteY0" fmla="*/ 14919 h 183320"/>
                  <a:gd name="connsiteX1" fmla="*/ 8203 w 26272"/>
                  <a:gd name="connsiteY1" fmla="*/ 12958 h 183320"/>
                  <a:gd name="connsiteX2" fmla="*/ 22468 w 26272"/>
                  <a:gd name="connsiteY2" fmla="*/ 4696 h 183320"/>
                  <a:gd name="connsiteX3" fmla="*/ 25796 w 26272"/>
                  <a:gd name="connsiteY3" fmla="*/ 0 h 183320"/>
                  <a:gd name="connsiteX4" fmla="*/ 26272 w 26272"/>
                  <a:gd name="connsiteY4" fmla="*/ 168450 h 183320"/>
                  <a:gd name="connsiteX5" fmla="*/ 22884 w 26272"/>
                  <a:gd name="connsiteY5" fmla="*/ 173145 h 183320"/>
                  <a:gd name="connsiteX6" fmla="*/ 8619 w 26272"/>
                  <a:gd name="connsiteY6" fmla="*/ 181407 h 183320"/>
                  <a:gd name="connsiteX7" fmla="*/ 476 w 26272"/>
                  <a:gd name="connsiteY7" fmla="*/ 183309 h 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72" h="183320">
                    <a:moveTo>
                      <a:pt x="0" y="14919"/>
                    </a:moveTo>
                    <a:cubicBezTo>
                      <a:pt x="2857" y="14975"/>
                      <a:pt x="5680" y="14300"/>
                      <a:pt x="8203" y="12958"/>
                    </a:cubicBezTo>
                    <a:lnTo>
                      <a:pt x="22468" y="4696"/>
                    </a:lnTo>
                    <a:cubicBezTo>
                      <a:pt x="24369" y="3877"/>
                      <a:pt x="25654" y="2065"/>
                      <a:pt x="25796" y="0"/>
                    </a:cubicBezTo>
                    <a:lnTo>
                      <a:pt x="26272" y="168450"/>
                    </a:lnTo>
                    <a:cubicBezTo>
                      <a:pt x="26033" y="170496"/>
                      <a:pt x="24751" y="172273"/>
                      <a:pt x="22884" y="173145"/>
                    </a:cubicBezTo>
                    <a:lnTo>
                      <a:pt x="8619" y="181407"/>
                    </a:lnTo>
                    <a:cubicBezTo>
                      <a:pt x="6123" y="182758"/>
                      <a:pt x="3311" y="183415"/>
                      <a:pt x="476" y="183309"/>
                    </a:cubicBezTo>
                    <a:close/>
                  </a:path>
                </a:pathLst>
              </a:custGeom>
              <a:solidFill>
                <a:srgbClr val="000000">
                  <a:alpha val="10000"/>
                </a:srgbClr>
              </a:solidFill>
              <a:ln w="5944" cap="flat">
                <a:noFill/>
                <a:prstDash val="solid"/>
                <a:miter/>
              </a:ln>
            </p:spPr>
            <p:txBody>
              <a:bodyPr rtlCol="0" anchor="ctr"/>
              <a:lstStyle/>
              <a:p>
                <a:endParaRPr lang="en-US"/>
              </a:p>
            </p:txBody>
          </p:sp>
          <p:sp>
            <p:nvSpPr>
              <p:cNvPr id="916" name="Freeform: Shape 915">
                <a:extLst>
                  <a:ext uri="{FF2B5EF4-FFF2-40B4-BE49-F238E27FC236}">
                    <a16:creationId xmlns:a16="http://schemas.microsoft.com/office/drawing/2014/main" id="{D0F0CF60-62B8-47E5-BB22-9498839C50BA}"/>
                  </a:ext>
                </a:extLst>
              </p:cNvPr>
              <p:cNvSpPr/>
              <p:nvPr/>
            </p:nvSpPr>
            <p:spPr>
              <a:xfrm>
                <a:off x="6394759" y="1424211"/>
                <a:ext cx="25855" cy="21635"/>
              </a:xfrm>
              <a:custGeom>
                <a:avLst/>
                <a:gdLst>
                  <a:gd name="connsiteX0" fmla="*/ 0 w 25855"/>
                  <a:gd name="connsiteY0" fmla="*/ 14919 h 21635"/>
                  <a:gd name="connsiteX1" fmla="*/ 0 w 25855"/>
                  <a:gd name="connsiteY1" fmla="*/ 21636 h 21635"/>
                  <a:gd name="connsiteX2" fmla="*/ 25856 w 25855"/>
                  <a:gd name="connsiteY2" fmla="*/ 6717 h 21635"/>
                  <a:gd name="connsiteX3" fmla="*/ 25856 w 25855"/>
                  <a:gd name="connsiteY3" fmla="*/ 0 h 21635"/>
                  <a:gd name="connsiteX4" fmla="*/ 0 w 25855"/>
                  <a:gd name="connsiteY4" fmla="*/ 14919 h 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635">
                    <a:moveTo>
                      <a:pt x="0" y="14919"/>
                    </a:moveTo>
                    <a:lnTo>
                      <a:pt x="0" y="21636"/>
                    </a:lnTo>
                    <a:cubicBezTo>
                      <a:pt x="10006" y="19591"/>
                      <a:pt x="19079" y="14356"/>
                      <a:pt x="25856" y="6717"/>
                    </a:cubicBezTo>
                    <a:lnTo>
                      <a:pt x="25856" y="0"/>
                    </a:lnTo>
                    <a:cubicBezTo>
                      <a:pt x="19095" y="7660"/>
                      <a:pt x="10015" y="12899"/>
                      <a:pt x="0" y="14919"/>
                    </a:cubicBezTo>
                    <a:close/>
                  </a:path>
                </a:pathLst>
              </a:custGeom>
              <a:solidFill>
                <a:srgbClr val="455A64"/>
              </a:solidFill>
              <a:ln w="5944" cap="flat">
                <a:noFill/>
                <a:prstDash val="solid"/>
                <a:miter/>
              </a:ln>
            </p:spPr>
            <p:txBody>
              <a:bodyPr rtlCol="0" anchor="ctr"/>
              <a:lstStyle/>
              <a:p>
                <a:endParaRPr lang="en-US"/>
              </a:p>
            </p:txBody>
          </p:sp>
          <p:sp>
            <p:nvSpPr>
              <p:cNvPr id="917" name="Freeform: Shape 916">
                <a:extLst>
                  <a:ext uri="{FF2B5EF4-FFF2-40B4-BE49-F238E27FC236}">
                    <a16:creationId xmlns:a16="http://schemas.microsoft.com/office/drawing/2014/main" id="{B8075262-4B96-46B5-8271-761F78E76201}"/>
                  </a:ext>
                </a:extLst>
              </p:cNvPr>
              <p:cNvSpPr/>
              <p:nvPr/>
            </p:nvSpPr>
            <p:spPr>
              <a:xfrm>
                <a:off x="6395115" y="1538096"/>
                <a:ext cx="25855" cy="21635"/>
              </a:xfrm>
              <a:custGeom>
                <a:avLst/>
                <a:gdLst>
                  <a:gd name="connsiteX0" fmla="*/ 0 w 25855"/>
                  <a:gd name="connsiteY0" fmla="*/ 14979 h 21635"/>
                  <a:gd name="connsiteX1" fmla="*/ 0 w 25855"/>
                  <a:gd name="connsiteY1" fmla="*/ 21636 h 21635"/>
                  <a:gd name="connsiteX2" fmla="*/ 25856 w 25855"/>
                  <a:gd name="connsiteY2" fmla="*/ 6717 h 21635"/>
                  <a:gd name="connsiteX3" fmla="*/ 25856 w 25855"/>
                  <a:gd name="connsiteY3" fmla="*/ 0 h 21635"/>
                  <a:gd name="connsiteX4" fmla="*/ 0 w 25855"/>
                  <a:gd name="connsiteY4" fmla="*/ 14979 h 21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635">
                    <a:moveTo>
                      <a:pt x="0" y="14979"/>
                    </a:moveTo>
                    <a:lnTo>
                      <a:pt x="0" y="21636"/>
                    </a:lnTo>
                    <a:cubicBezTo>
                      <a:pt x="9997" y="19567"/>
                      <a:pt x="19062" y="14336"/>
                      <a:pt x="25856" y="6717"/>
                    </a:cubicBezTo>
                    <a:lnTo>
                      <a:pt x="25856" y="0"/>
                    </a:lnTo>
                    <a:cubicBezTo>
                      <a:pt x="19071" y="7641"/>
                      <a:pt x="10004" y="12894"/>
                      <a:pt x="0" y="14979"/>
                    </a:cubicBezTo>
                    <a:close/>
                  </a:path>
                </a:pathLst>
              </a:custGeom>
              <a:solidFill>
                <a:srgbClr val="455A64"/>
              </a:solidFill>
              <a:ln w="5944" cap="flat">
                <a:noFill/>
                <a:prstDash val="solid"/>
                <a:miter/>
              </a:ln>
            </p:spPr>
            <p:txBody>
              <a:bodyPr rtlCol="0" anchor="ctr"/>
              <a:lstStyle/>
              <a:p>
                <a:endParaRPr lang="en-US"/>
              </a:p>
            </p:txBody>
          </p:sp>
        </p:grpSp>
        <p:grpSp>
          <p:nvGrpSpPr>
            <p:cNvPr id="918" name="Graphic 6">
              <a:extLst>
                <a:ext uri="{FF2B5EF4-FFF2-40B4-BE49-F238E27FC236}">
                  <a16:creationId xmlns:a16="http://schemas.microsoft.com/office/drawing/2014/main" id="{590DA6C8-9D0E-40BD-93FA-15413BBCD42E}"/>
                </a:ext>
              </a:extLst>
            </p:cNvPr>
            <p:cNvGrpSpPr/>
            <p:nvPr/>
          </p:nvGrpSpPr>
          <p:grpSpPr>
            <a:xfrm>
              <a:off x="6237127" y="1355158"/>
              <a:ext cx="159999" cy="276672"/>
              <a:chOff x="6237127" y="1355158"/>
              <a:chExt cx="159999" cy="276672"/>
            </a:xfrm>
          </p:grpSpPr>
          <p:sp>
            <p:nvSpPr>
              <p:cNvPr id="919" name="Freeform: Shape 918">
                <a:extLst>
                  <a:ext uri="{FF2B5EF4-FFF2-40B4-BE49-F238E27FC236}">
                    <a16:creationId xmlns:a16="http://schemas.microsoft.com/office/drawing/2014/main" id="{4BD6C25C-E575-4924-9208-AACF7D64AC2C}"/>
                  </a:ext>
                </a:extLst>
              </p:cNvPr>
              <p:cNvSpPr/>
              <p:nvPr/>
            </p:nvSpPr>
            <p:spPr>
              <a:xfrm>
                <a:off x="6383405" y="1417495"/>
                <a:ext cx="1903" cy="4695"/>
              </a:xfrm>
              <a:custGeom>
                <a:avLst/>
                <a:gdLst>
                  <a:gd name="connsiteX0" fmla="*/ 1903 w 1903"/>
                  <a:gd name="connsiteY0" fmla="*/ 0 h 4695"/>
                  <a:gd name="connsiteX1" fmla="*/ 1903 w 1903"/>
                  <a:gd name="connsiteY1" fmla="*/ 4696 h 4695"/>
                  <a:gd name="connsiteX2" fmla="*/ 1 w 1903"/>
                  <a:gd name="connsiteY2" fmla="*/ 1902 h 4695"/>
                  <a:gd name="connsiteX3" fmla="*/ 1903 w 1903"/>
                  <a:gd name="connsiteY3" fmla="*/ 0 h 4695"/>
                </a:gdLst>
                <a:ahLst/>
                <a:cxnLst>
                  <a:cxn ang="0">
                    <a:pos x="connsiteX0" y="connsiteY0"/>
                  </a:cxn>
                  <a:cxn ang="0">
                    <a:pos x="connsiteX1" y="connsiteY1"/>
                  </a:cxn>
                  <a:cxn ang="0">
                    <a:pos x="connsiteX2" y="connsiteY2"/>
                  </a:cxn>
                  <a:cxn ang="0">
                    <a:pos x="connsiteX3" y="connsiteY3"/>
                  </a:cxn>
                </a:cxnLst>
                <a:rect l="l" t="t" r="r" b="b"/>
                <a:pathLst>
                  <a:path w="1903" h="4695">
                    <a:moveTo>
                      <a:pt x="1903" y="0"/>
                    </a:moveTo>
                    <a:lnTo>
                      <a:pt x="1903" y="4696"/>
                    </a:lnTo>
                    <a:cubicBezTo>
                      <a:pt x="1903" y="4696"/>
                      <a:pt x="61" y="3031"/>
                      <a:pt x="1" y="1902"/>
                    </a:cubicBezTo>
                    <a:cubicBezTo>
                      <a:pt x="-58" y="773"/>
                      <a:pt x="1903" y="0"/>
                      <a:pt x="1903" y="0"/>
                    </a:cubicBezTo>
                    <a:close/>
                  </a:path>
                </a:pathLst>
              </a:custGeom>
              <a:solidFill>
                <a:srgbClr val="000000"/>
              </a:solidFill>
              <a:ln w="5944" cap="flat">
                <a:noFill/>
                <a:prstDash val="solid"/>
                <a:miter/>
              </a:ln>
            </p:spPr>
            <p:txBody>
              <a:bodyPr rtlCol="0" anchor="ctr"/>
              <a:lstStyle/>
              <a:p>
                <a:endParaRPr lang="en-US"/>
              </a:p>
            </p:txBody>
          </p:sp>
          <p:sp>
            <p:nvSpPr>
              <p:cNvPr id="920" name="Freeform: Shape 919">
                <a:extLst>
                  <a:ext uri="{FF2B5EF4-FFF2-40B4-BE49-F238E27FC236}">
                    <a16:creationId xmlns:a16="http://schemas.microsoft.com/office/drawing/2014/main" id="{032DA461-2C39-49AB-8E7A-1E61E05D0482}"/>
                  </a:ext>
                </a:extLst>
              </p:cNvPr>
              <p:cNvSpPr/>
              <p:nvPr/>
            </p:nvSpPr>
            <p:spPr>
              <a:xfrm>
                <a:off x="6370151" y="1416366"/>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407BFF"/>
              </a:solidFill>
              <a:ln w="5944" cap="flat">
                <a:noFill/>
                <a:prstDash val="solid"/>
                <a:miter/>
              </a:ln>
            </p:spPr>
            <p:txBody>
              <a:bodyPr rtlCol="0" anchor="ctr"/>
              <a:lstStyle/>
              <a:p>
                <a:endParaRPr lang="en-US"/>
              </a:p>
            </p:txBody>
          </p:sp>
          <p:sp>
            <p:nvSpPr>
              <p:cNvPr id="921" name="Freeform: Shape 920">
                <a:extLst>
                  <a:ext uri="{FF2B5EF4-FFF2-40B4-BE49-F238E27FC236}">
                    <a16:creationId xmlns:a16="http://schemas.microsoft.com/office/drawing/2014/main" id="{384C5CAB-A3E1-4C8D-86B8-246B30E1A26F}"/>
                  </a:ext>
                </a:extLst>
              </p:cNvPr>
              <p:cNvSpPr/>
              <p:nvPr/>
            </p:nvSpPr>
            <p:spPr>
              <a:xfrm>
                <a:off x="6370151" y="1416366"/>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000000">
                  <a:alpha val="30000"/>
                </a:srgbClr>
              </a:solidFill>
              <a:ln w="5944" cap="flat">
                <a:noFill/>
                <a:prstDash val="solid"/>
                <a:miter/>
              </a:ln>
            </p:spPr>
            <p:txBody>
              <a:bodyPr rtlCol="0" anchor="ctr"/>
              <a:lstStyle/>
              <a:p>
                <a:endParaRPr lang="en-US"/>
              </a:p>
            </p:txBody>
          </p:sp>
          <p:sp>
            <p:nvSpPr>
              <p:cNvPr id="922" name="Freeform: Shape 921">
                <a:extLst>
                  <a:ext uri="{FF2B5EF4-FFF2-40B4-BE49-F238E27FC236}">
                    <a16:creationId xmlns:a16="http://schemas.microsoft.com/office/drawing/2014/main" id="{CE0ED302-6638-4594-A555-CF232A1B8BA5}"/>
                  </a:ext>
                </a:extLst>
              </p:cNvPr>
              <p:cNvSpPr/>
              <p:nvPr/>
            </p:nvSpPr>
            <p:spPr>
              <a:xfrm>
                <a:off x="6262745" y="1357230"/>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39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39"/>
                    </a:lnTo>
                    <a:lnTo>
                      <a:pt x="0" y="189604"/>
                    </a:lnTo>
                    <a:lnTo>
                      <a:pt x="9451" y="3680"/>
                    </a:lnTo>
                    <a:cubicBezTo>
                      <a:pt x="9451" y="708"/>
                      <a:pt x="11056" y="-778"/>
                      <a:pt x="13077" y="410"/>
                    </a:cubicBezTo>
                    <a:lnTo>
                      <a:pt x="16762" y="2491"/>
                    </a:lnTo>
                    <a:lnTo>
                      <a:pt x="117035" y="60384"/>
                    </a:lnTo>
                    <a:lnTo>
                      <a:pt x="117035" y="61276"/>
                    </a:lnTo>
                    <a:close/>
                  </a:path>
                </a:pathLst>
              </a:custGeom>
              <a:solidFill>
                <a:srgbClr val="407BFF"/>
              </a:solidFill>
              <a:ln w="5944" cap="flat">
                <a:noFill/>
                <a:prstDash val="solid"/>
                <a:miter/>
              </a:ln>
            </p:spPr>
            <p:txBody>
              <a:bodyPr rtlCol="0" anchor="ctr"/>
              <a:lstStyle/>
              <a:p>
                <a:endParaRPr lang="en-US"/>
              </a:p>
            </p:txBody>
          </p:sp>
          <p:sp>
            <p:nvSpPr>
              <p:cNvPr id="923" name="Freeform: Shape 922">
                <a:extLst>
                  <a:ext uri="{FF2B5EF4-FFF2-40B4-BE49-F238E27FC236}">
                    <a16:creationId xmlns:a16="http://schemas.microsoft.com/office/drawing/2014/main" id="{53117AF5-8F24-4EFF-859A-D922AA283515}"/>
                  </a:ext>
                </a:extLst>
              </p:cNvPr>
              <p:cNvSpPr/>
              <p:nvPr/>
            </p:nvSpPr>
            <p:spPr>
              <a:xfrm>
                <a:off x="6262745" y="1357230"/>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39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39"/>
                    </a:lnTo>
                    <a:lnTo>
                      <a:pt x="0" y="189604"/>
                    </a:lnTo>
                    <a:lnTo>
                      <a:pt x="9451" y="3680"/>
                    </a:lnTo>
                    <a:cubicBezTo>
                      <a:pt x="9451" y="708"/>
                      <a:pt x="11056" y="-778"/>
                      <a:pt x="13077" y="410"/>
                    </a:cubicBezTo>
                    <a:lnTo>
                      <a:pt x="16762" y="2491"/>
                    </a:lnTo>
                    <a:lnTo>
                      <a:pt x="117035" y="60384"/>
                    </a:lnTo>
                    <a:lnTo>
                      <a:pt x="117035" y="61276"/>
                    </a:lnTo>
                    <a:close/>
                  </a:path>
                </a:pathLst>
              </a:custGeom>
              <a:solidFill>
                <a:srgbClr val="000000">
                  <a:alpha val="20000"/>
                </a:srgbClr>
              </a:solidFill>
              <a:ln w="5944" cap="flat">
                <a:noFill/>
                <a:prstDash val="solid"/>
                <a:miter/>
              </a:ln>
            </p:spPr>
            <p:txBody>
              <a:bodyPr rtlCol="0" anchor="ctr"/>
              <a:lstStyle/>
              <a:p>
                <a:endParaRPr lang="en-US"/>
              </a:p>
            </p:txBody>
          </p:sp>
          <p:sp>
            <p:nvSpPr>
              <p:cNvPr id="924" name="Freeform: Shape 923">
                <a:extLst>
                  <a:ext uri="{FF2B5EF4-FFF2-40B4-BE49-F238E27FC236}">
                    <a16:creationId xmlns:a16="http://schemas.microsoft.com/office/drawing/2014/main" id="{DC9A0F17-6EEE-4DB3-96F8-167A221D918D}"/>
                  </a:ext>
                </a:extLst>
              </p:cNvPr>
              <p:cNvSpPr/>
              <p:nvPr/>
            </p:nvSpPr>
            <p:spPr>
              <a:xfrm>
                <a:off x="6352438" y="1424211"/>
                <a:ext cx="37743" cy="21457"/>
              </a:xfrm>
              <a:custGeom>
                <a:avLst/>
                <a:gdLst>
                  <a:gd name="connsiteX0" fmla="*/ 5231 w 37743"/>
                  <a:gd name="connsiteY0" fmla="*/ 21457 h 21457"/>
                  <a:gd name="connsiteX1" fmla="*/ 0 w 37743"/>
                  <a:gd name="connsiteY1" fmla="*/ 15514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31" y="21457"/>
                    </a:moveTo>
                    <a:lnTo>
                      <a:pt x="0" y="15514"/>
                    </a:lnTo>
                    <a:lnTo>
                      <a:pt x="26926" y="0"/>
                    </a:lnTo>
                    <a:cubicBezTo>
                      <a:pt x="30968" y="3031"/>
                      <a:pt x="34058" y="4696"/>
                      <a:pt x="37744" y="3150"/>
                    </a:cubicBezTo>
                    <a:close/>
                  </a:path>
                </a:pathLst>
              </a:custGeom>
              <a:solidFill>
                <a:srgbClr val="455A64"/>
              </a:solidFill>
              <a:ln w="5944" cap="flat">
                <a:noFill/>
                <a:prstDash val="solid"/>
                <a:miter/>
              </a:ln>
            </p:spPr>
            <p:txBody>
              <a:bodyPr rtlCol="0" anchor="ctr"/>
              <a:lstStyle/>
              <a:p>
                <a:endParaRPr lang="en-US"/>
              </a:p>
            </p:txBody>
          </p:sp>
          <p:sp>
            <p:nvSpPr>
              <p:cNvPr id="925" name="Freeform: Shape 924">
                <a:extLst>
                  <a:ext uri="{FF2B5EF4-FFF2-40B4-BE49-F238E27FC236}">
                    <a16:creationId xmlns:a16="http://schemas.microsoft.com/office/drawing/2014/main" id="{5600053D-A815-4856-9051-463719EC81C3}"/>
                  </a:ext>
                </a:extLst>
              </p:cNvPr>
              <p:cNvSpPr/>
              <p:nvPr/>
            </p:nvSpPr>
            <p:spPr>
              <a:xfrm>
                <a:off x="6245864" y="1362941"/>
                <a:ext cx="133499" cy="75888"/>
              </a:xfrm>
              <a:custGeom>
                <a:avLst/>
                <a:gdLst>
                  <a:gd name="connsiteX0" fmla="*/ 132133 w 133499"/>
                  <a:gd name="connsiteY0" fmla="*/ 58060 h 75888"/>
                  <a:gd name="connsiteX1" fmla="*/ 32810 w 133499"/>
                  <a:gd name="connsiteY1" fmla="*/ 761 h 75888"/>
                  <a:gd name="connsiteX2" fmla="*/ 26569 w 133499"/>
                  <a:gd name="connsiteY2" fmla="*/ 761 h 75888"/>
                  <a:gd name="connsiteX3" fmla="*/ 0 w 133499"/>
                  <a:gd name="connsiteY3" fmla="*/ 16037 h 75888"/>
                  <a:gd name="connsiteX4" fmla="*/ 100749 w 133499"/>
                  <a:gd name="connsiteY4" fmla="*/ 73693 h 75888"/>
                  <a:gd name="connsiteX5" fmla="*/ 108060 w 133499"/>
                  <a:gd name="connsiteY5" fmla="*/ 74941 h 75888"/>
                  <a:gd name="connsiteX6" fmla="*/ 110853 w 133499"/>
                  <a:gd name="connsiteY6" fmla="*/ 74347 h 75888"/>
                  <a:gd name="connsiteX7" fmla="*/ 133500 w 133499"/>
                  <a:gd name="connsiteY7" fmla="*/ 61270 h 75888"/>
                  <a:gd name="connsiteX8" fmla="*/ 132133 w 133499"/>
                  <a:gd name="connsiteY8" fmla="*/ 58060 h 7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99" h="75888">
                    <a:moveTo>
                      <a:pt x="132133" y="58060"/>
                    </a:moveTo>
                    <a:lnTo>
                      <a:pt x="32810" y="761"/>
                    </a:lnTo>
                    <a:cubicBezTo>
                      <a:pt x="30854" y="-254"/>
                      <a:pt x="28526" y="-254"/>
                      <a:pt x="26569" y="761"/>
                    </a:cubicBezTo>
                    <a:lnTo>
                      <a:pt x="0" y="16037"/>
                    </a:lnTo>
                    <a:lnTo>
                      <a:pt x="100749" y="73693"/>
                    </a:lnTo>
                    <a:cubicBezTo>
                      <a:pt x="103253" y="73074"/>
                      <a:pt x="105903" y="73526"/>
                      <a:pt x="108060" y="74941"/>
                    </a:cubicBezTo>
                    <a:cubicBezTo>
                      <a:pt x="111032" y="77378"/>
                      <a:pt x="110853" y="74347"/>
                      <a:pt x="110853" y="74347"/>
                    </a:cubicBezTo>
                    <a:lnTo>
                      <a:pt x="133500" y="61270"/>
                    </a:lnTo>
                    <a:cubicBezTo>
                      <a:pt x="131657" y="58774"/>
                      <a:pt x="132133" y="58060"/>
                      <a:pt x="132133" y="58060"/>
                    </a:cubicBezTo>
                    <a:close/>
                  </a:path>
                </a:pathLst>
              </a:custGeom>
              <a:solidFill>
                <a:srgbClr val="EBEBEB"/>
              </a:solidFill>
              <a:ln w="5944" cap="flat">
                <a:noFill/>
                <a:prstDash val="solid"/>
                <a:miter/>
              </a:ln>
            </p:spPr>
            <p:txBody>
              <a:bodyPr rtlCol="0" anchor="ctr"/>
              <a:lstStyle/>
              <a:p>
                <a:endParaRPr lang="en-US"/>
              </a:p>
            </p:txBody>
          </p:sp>
          <p:sp>
            <p:nvSpPr>
              <p:cNvPr id="926" name="Freeform: Shape 925">
                <a:extLst>
                  <a:ext uri="{FF2B5EF4-FFF2-40B4-BE49-F238E27FC236}">
                    <a16:creationId xmlns:a16="http://schemas.microsoft.com/office/drawing/2014/main" id="{B1815924-8A69-439C-85F0-5DE95AF2F3EE}"/>
                  </a:ext>
                </a:extLst>
              </p:cNvPr>
              <p:cNvSpPr/>
              <p:nvPr/>
            </p:nvSpPr>
            <p:spPr>
              <a:xfrm>
                <a:off x="6343463" y="1437347"/>
                <a:ext cx="13135" cy="193413"/>
              </a:xfrm>
              <a:custGeom>
                <a:avLst/>
                <a:gdLst>
                  <a:gd name="connsiteX0" fmla="*/ 12304 w 13135"/>
                  <a:gd name="connsiteY0" fmla="*/ 7073 h 193413"/>
                  <a:gd name="connsiteX1" fmla="*/ 11293 w 13135"/>
                  <a:gd name="connsiteY1" fmla="*/ 5528 h 193413"/>
                  <a:gd name="connsiteX2" fmla="*/ 12126 w 13135"/>
                  <a:gd name="connsiteY2" fmla="*/ 5052 h 193413"/>
                  <a:gd name="connsiteX3" fmla="*/ 10164 w 13135"/>
                  <a:gd name="connsiteY3" fmla="*/ 1902 h 193413"/>
                  <a:gd name="connsiteX4" fmla="*/ 4815 w 13135"/>
                  <a:gd name="connsiteY4" fmla="*/ 773 h 193413"/>
                  <a:gd name="connsiteX5" fmla="*/ 3982 w 13135"/>
                  <a:gd name="connsiteY5" fmla="*/ 1248 h 193413"/>
                  <a:gd name="connsiteX6" fmla="*/ 0 w 13135"/>
                  <a:gd name="connsiteY6" fmla="*/ 0 h 193413"/>
                  <a:gd name="connsiteX7" fmla="*/ 594 w 13135"/>
                  <a:gd name="connsiteY7" fmla="*/ 186222 h 193413"/>
                  <a:gd name="connsiteX8" fmla="*/ 3150 w 13135"/>
                  <a:gd name="connsiteY8" fmla="*/ 187648 h 193413"/>
                  <a:gd name="connsiteX9" fmla="*/ 4577 w 13135"/>
                  <a:gd name="connsiteY9" fmla="*/ 187648 h 193413"/>
                  <a:gd name="connsiteX10" fmla="*/ 5468 w 13135"/>
                  <a:gd name="connsiteY10" fmla="*/ 187113 h 193413"/>
                  <a:gd name="connsiteX11" fmla="*/ 10818 w 13135"/>
                  <a:gd name="connsiteY11" fmla="*/ 188302 h 193413"/>
                  <a:gd name="connsiteX12" fmla="*/ 12779 w 13135"/>
                  <a:gd name="connsiteY12" fmla="*/ 191393 h 193413"/>
                  <a:gd name="connsiteX13" fmla="*/ 11888 w 13135"/>
                  <a:gd name="connsiteY13" fmla="*/ 191869 h 193413"/>
                  <a:gd name="connsiteX14" fmla="*/ 12898 w 13135"/>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3">
                    <a:moveTo>
                      <a:pt x="1230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507" y="1248"/>
                      <a:pt x="1724" y="951"/>
                      <a:pt x="0" y="0"/>
                    </a:cubicBezTo>
                    <a:lnTo>
                      <a:pt x="594" y="186222"/>
                    </a:lnTo>
                    <a:lnTo>
                      <a:pt x="3150" y="187648"/>
                    </a:lnTo>
                    <a:cubicBezTo>
                      <a:pt x="3611" y="187817"/>
                      <a:pt x="4116" y="187817"/>
                      <a:pt x="4577" y="187648"/>
                    </a:cubicBezTo>
                    <a:lnTo>
                      <a:pt x="5468" y="187113"/>
                    </a:lnTo>
                    <a:cubicBezTo>
                      <a:pt x="7339" y="186761"/>
                      <a:pt x="9273" y="187190"/>
                      <a:pt x="10818" y="188302"/>
                    </a:cubicBezTo>
                    <a:cubicBezTo>
                      <a:pt x="12839" y="189432"/>
                      <a:pt x="13671" y="190858"/>
                      <a:pt x="12779" y="191393"/>
                    </a:cubicBezTo>
                    <a:lnTo>
                      <a:pt x="11888" y="191869"/>
                    </a:lnTo>
                    <a:cubicBezTo>
                      <a:pt x="11412" y="192166"/>
                      <a:pt x="11888" y="192820"/>
                      <a:pt x="12898" y="193414"/>
                    </a:cubicBezTo>
                    <a:close/>
                  </a:path>
                </a:pathLst>
              </a:custGeom>
              <a:solidFill>
                <a:srgbClr val="407BFF"/>
              </a:solidFill>
              <a:ln w="5944" cap="flat">
                <a:noFill/>
                <a:prstDash val="solid"/>
                <a:miter/>
              </a:ln>
            </p:spPr>
            <p:txBody>
              <a:bodyPr rtlCol="0" anchor="ctr"/>
              <a:lstStyle/>
              <a:p>
                <a:endParaRPr lang="en-US"/>
              </a:p>
            </p:txBody>
          </p:sp>
          <p:sp>
            <p:nvSpPr>
              <p:cNvPr id="927" name="Freeform: Shape 926">
                <a:extLst>
                  <a:ext uri="{FF2B5EF4-FFF2-40B4-BE49-F238E27FC236}">
                    <a16:creationId xmlns:a16="http://schemas.microsoft.com/office/drawing/2014/main" id="{3A9C3C4C-48F6-4D6B-A6A3-96C4C5E814F5}"/>
                  </a:ext>
                </a:extLst>
              </p:cNvPr>
              <p:cNvSpPr/>
              <p:nvPr/>
            </p:nvSpPr>
            <p:spPr>
              <a:xfrm>
                <a:off x="6343463" y="1437347"/>
                <a:ext cx="13135" cy="193413"/>
              </a:xfrm>
              <a:custGeom>
                <a:avLst/>
                <a:gdLst>
                  <a:gd name="connsiteX0" fmla="*/ 12304 w 13135"/>
                  <a:gd name="connsiteY0" fmla="*/ 7073 h 193413"/>
                  <a:gd name="connsiteX1" fmla="*/ 11293 w 13135"/>
                  <a:gd name="connsiteY1" fmla="*/ 5528 h 193413"/>
                  <a:gd name="connsiteX2" fmla="*/ 12126 w 13135"/>
                  <a:gd name="connsiteY2" fmla="*/ 5052 h 193413"/>
                  <a:gd name="connsiteX3" fmla="*/ 10164 w 13135"/>
                  <a:gd name="connsiteY3" fmla="*/ 1902 h 193413"/>
                  <a:gd name="connsiteX4" fmla="*/ 4815 w 13135"/>
                  <a:gd name="connsiteY4" fmla="*/ 773 h 193413"/>
                  <a:gd name="connsiteX5" fmla="*/ 3982 w 13135"/>
                  <a:gd name="connsiteY5" fmla="*/ 1248 h 193413"/>
                  <a:gd name="connsiteX6" fmla="*/ 0 w 13135"/>
                  <a:gd name="connsiteY6" fmla="*/ 0 h 193413"/>
                  <a:gd name="connsiteX7" fmla="*/ 594 w 13135"/>
                  <a:gd name="connsiteY7" fmla="*/ 186222 h 193413"/>
                  <a:gd name="connsiteX8" fmla="*/ 3150 w 13135"/>
                  <a:gd name="connsiteY8" fmla="*/ 187648 h 193413"/>
                  <a:gd name="connsiteX9" fmla="*/ 4577 w 13135"/>
                  <a:gd name="connsiteY9" fmla="*/ 187648 h 193413"/>
                  <a:gd name="connsiteX10" fmla="*/ 5468 w 13135"/>
                  <a:gd name="connsiteY10" fmla="*/ 187113 h 193413"/>
                  <a:gd name="connsiteX11" fmla="*/ 10818 w 13135"/>
                  <a:gd name="connsiteY11" fmla="*/ 188302 h 193413"/>
                  <a:gd name="connsiteX12" fmla="*/ 12779 w 13135"/>
                  <a:gd name="connsiteY12" fmla="*/ 191393 h 193413"/>
                  <a:gd name="connsiteX13" fmla="*/ 11888 w 13135"/>
                  <a:gd name="connsiteY13" fmla="*/ 191869 h 193413"/>
                  <a:gd name="connsiteX14" fmla="*/ 12898 w 13135"/>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3">
                    <a:moveTo>
                      <a:pt x="12304" y="7073"/>
                    </a:moveTo>
                    <a:cubicBezTo>
                      <a:pt x="11234" y="6479"/>
                      <a:pt x="10818" y="5825"/>
                      <a:pt x="11293" y="5528"/>
                    </a:cubicBezTo>
                    <a:lnTo>
                      <a:pt x="12126" y="5052"/>
                    </a:lnTo>
                    <a:cubicBezTo>
                      <a:pt x="13077" y="4517"/>
                      <a:pt x="12126" y="3091"/>
                      <a:pt x="10164" y="1902"/>
                    </a:cubicBezTo>
                    <a:cubicBezTo>
                      <a:pt x="8602" y="830"/>
                      <a:pt x="6677" y="424"/>
                      <a:pt x="4815" y="773"/>
                    </a:cubicBezTo>
                    <a:lnTo>
                      <a:pt x="3982" y="1248"/>
                    </a:lnTo>
                    <a:cubicBezTo>
                      <a:pt x="3507" y="1248"/>
                      <a:pt x="1724" y="951"/>
                      <a:pt x="0" y="0"/>
                    </a:cubicBezTo>
                    <a:lnTo>
                      <a:pt x="594" y="186222"/>
                    </a:lnTo>
                    <a:lnTo>
                      <a:pt x="3150" y="187648"/>
                    </a:lnTo>
                    <a:cubicBezTo>
                      <a:pt x="3611" y="187817"/>
                      <a:pt x="4116" y="187817"/>
                      <a:pt x="4577" y="187648"/>
                    </a:cubicBezTo>
                    <a:lnTo>
                      <a:pt x="5468" y="187113"/>
                    </a:lnTo>
                    <a:cubicBezTo>
                      <a:pt x="7339" y="186761"/>
                      <a:pt x="9273" y="187190"/>
                      <a:pt x="10818" y="188302"/>
                    </a:cubicBezTo>
                    <a:cubicBezTo>
                      <a:pt x="12839" y="189432"/>
                      <a:pt x="13671" y="190858"/>
                      <a:pt x="12779" y="191393"/>
                    </a:cubicBezTo>
                    <a:lnTo>
                      <a:pt x="11888" y="191869"/>
                    </a:lnTo>
                    <a:cubicBezTo>
                      <a:pt x="11412" y="192166"/>
                      <a:pt x="11888" y="192820"/>
                      <a:pt x="12898" y="193414"/>
                    </a:cubicBezTo>
                    <a:close/>
                  </a:path>
                </a:pathLst>
              </a:custGeom>
              <a:solidFill>
                <a:srgbClr val="FFFFFF">
                  <a:alpha val="25000"/>
                </a:srgbClr>
              </a:solidFill>
              <a:ln w="5944" cap="flat">
                <a:noFill/>
                <a:prstDash val="solid"/>
                <a:miter/>
              </a:ln>
            </p:spPr>
            <p:txBody>
              <a:bodyPr rtlCol="0" anchor="ctr"/>
              <a:lstStyle/>
              <a:p>
                <a:endParaRPr lang="en-US"/>
              </a:p>
            </p:txBody>
          </p:sp>
          <p:sp>
            <p:nvSpPr>
              <p:cNvPr id="928" name="Freeform: Shape 927">
                <a:extLst>
                  <a:ext uri="{FF2B5EF4-FFF2-40B4-BE49-F238E27FC236}">
                    <a16:creationId xmlns:a16="http://schemas.microsoft.com/office/drawing/2014/main" id="{DE89A05E-66E0-49D5-9F19-B3DBFEB77DBB}"/>
                  </a:ext>
                </a:extLst>
              </p:cNvPr>
              <p:cNvSpPr/>
              <p:nvPr/>
            </p:nvSpPr>
            <p:spPr>
              <a:xfrm>
                <a:off x="6237127" y="1377498"/>
                <a:ext cx="109724" cy="247200"/>
              </a:xfrm>
              <a:custGeom>
                <a:avLst/>
                <a:gdLst>
                  <a:gd name="connsiteX0" fmla="*/ 109486 w 109724"/>
                  <a:gd name="connsiteY0" fmla="*/ 247200 h 247200"/>
                  <a:gd name="connsiteX1" fmla="*/ 109486 w 109724"/>
                  <a:gd name="connsiteY1" fmla="*/ 247200 h 247200"/>
                  <a:gd name="connsiteX2" fmla="*/ 106990 w 109724"/>
                  <a:gd name="connsiteY2" fmla="*/ 245774 h 247200"/>
                  <a:gd name="connsiteX3" fmla="*/ 0 w 109724"/>
                  <a:gd name="connsiteY3" fmla="*/ 183839 h 247200"/>
                  <a:gd name="connsiteX4" fmla="*/ 0 w 109724"/>
                  <a:gd name="connsiteY4" fmla="*/ 3680 h 247200"/>
                  <a:gd name="connsiteX5" fmla="*/ 3626 w 109724"/>
                  <a:gd name="connsiteY5" fmla="*/ 410 h 247200"/>
                  <a:gd name="connsiteX6" fmla="*/ 7252 w 109724"/>
                  <a:gd name="connsiteY6" fmla="*/ 2491 h 247200"/>
                  <a:gd name="connsiteX7" fmla="*/ 109724 w 109724"/>
                  <a:gd name="connsiteY7" fmla="*/ 59136 h 24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200">
                    <a:moveTo>
                      <a:pt x="109486" y="247200"/>
                    </a:moveTo>
                    <a:lnTo>
                      <a:pt x="109486" y="247200"/>
                    </a:lnTo>
                    <a:lnTo>
                      <a:pt x="106990" y="245774"/>
                    </a:lnTo>
                    <a:lnTo>
                      <a:pt x="0" y="183839"/>
                    </a:lnTo>
                    <a:lnTo>
                      <a:pt x="0" y="3680"/>
                    </a:lnTo>
                    <a:cubicBezTo>
                      <a:pt x="0" y="708"/>
                      <a:pt x="1605" y="-778"/>
                      <a:pt x="3626" y="410"/>
                    </a:cubicBezTo>
                    <a:lnTo>
                      <a:pt x="7252" y="2491"/>
                    </a:lnTo>
                    <a:lnTo>
                      <a:pt x="109724" y="59136"/>
                    </a:lnTo>
                    <a:close/>
                  </a:path>
                </a:pathLst>
              </a:custGeom>
              <a:solidFill>
                <a:srgbClr val="407BFF"/>
              </a:solidFill>
              <a:ln w="5944" cap="flat">
                <a:noFill/>
                <a:prstDash val="solid"/>
                <a:miter/>
              </a:ln>
            </p:spPr>
            <p:txBody>
              <a:bodyPr rtlCol="0" anchor="ctr"/>
              <a:lstStyle/>
              <a:p>
                <a:endParaRPr lang="en-US"/>
              </a:p>
            </p:txBody>
          </p:sp>
          <p:sp>
            <p:nvSpPr>
              <p:cNvPr id="929" name="Freeform: Shape 928">
                <a:extLst>
                  <a:ext uri="{FF2B5EF4-FFF2-40B4-BE49-F238E27FC236}">
                    <a16:creationId xmlns:a16="http://schemas.microsoft.com/office/drawing/2014/main" id="{F92DCEA3-D748-4BE3-B34C-F61656A60828}"/>
                  </a:ext>
                </a:extLst>
              </p:cNvPr>
              <p:cNvSpPr/>
              <p:nvPr/>
            </p:nvSpPr>
            <p:spPr>
              <a:xfrm>
                <a:off x="6237127" y="1377498"/>
                <a:ext cx="109724" cy="247200"/>
              </a:xfrm>
              <a:custGeom>
                <a:avLst/>
                <a:gdLst>
                  <a:gd name="connsiteX0" fmla="*/ 109486 w 109724"/>
                  <a:gd name="connsiteY0" fmla="*/ 247200 h 247200"/>
                  <a:gd name="connsiteX1" fmla="*/ 109486 w 109724"/>
                  <a:gd name="connsiteY1" fmla="*/ 247200 h 247200"/>
                  <a:gd name="connsiteX2" fmla="*/ 106990 w 109724"/>
                  <a:gd name="connsiteY2" fmla="*/ 245774 h 247200"/>
                  <a:gd name="connsiteX3" fmla="*/ 0 w 109724"/>
                  <a:gd name="connsiteY3" fmla="*/ 183839 h 247200"/>
                  <a:gd name="connsiteX4" fmla="*/ 0 w 109724"/>
                  <a:gd name="connsiteY4" fmla="*/ 3680 h 247200"/>
                  <a:gd name="connsiteX5" fmla="*/ 3626 w 109724"/>
                  <a:gd name="connsiteY5" fmla="*/ 410 h 247200"/>
                  <a:gd name="connsiteX6" fmla="*/ 7252 w 109724"/>
                  <a:gd name="connsiteY6" fmla="*/ 2491 h 247200"/>
                  <a:gd name="connsiteX7" fmla="*/ 109724 w 109724"/>
                  <a:gd name="connsiteY7" fmla="*/ 59136 h 24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200">
                    <a:moveTo>
                      <a:pt x="109486" y="247200"/>
                    </a:moveTo>
                    <a:lnTo>
                      <a:pt x="109486" y="247200"/>
                    </a:lnTo>
                    <a:lnTo>
                      <a:pt x="106990" y="245774"/>
                    </a:lnTo>
                    <a:lnTo>
                      <a:pt x="0" y="183839"/>
                    </a:lnTo>
                    <a:lnTo>
                      <a:pt x="0" y="3680"/>
                    </a:lnTo>
                    <a:cubicBezTo>
                      <a:pt x="0" y="708"/>
                      <a:pt x="1605" y="-778"/>
                      <a:pt x="3626" y="410"/>
                    </a:cubicBezTo>
                    <a:lnTo>
                      <a:pt x="7252" y="2491"/>
                    </a:lnTo>
                    <a:lnTo>
                      <a:pt x="109724" y="59136"/>
                    </a:lnTo>
                    <a:close/>
                  </a:path>
                </a:pathLst>
              </a:custGeom>
              <a:solidFill>
                <a:srgbClr val="FFFFFF">
                  <a:alpha val="40000"/>
                </a:srgbClr>
              </a:solidFill>
              <a:ln w="5944" cap="flat">
                <a:noFill/>
                <a:prstDash val="solid"/>
                <a:miter/>
              </a:ln>
            </p:spPr>
            <p:txBody>
              <a:bodyPr rtlCol="0" anchor="ctr"/>
              <a:lstStyle/>
              <a:p>
                <a:endParaRPr lang="en-US"/>
              </a:p>
            </p:txBody>
          </p:sp>
          <p:sp>
            <p:nvSpPr>
              <p:cNvPr id="930" name="Freeform: Shape 929">
                <a:extLst>
                  <a:ext uri="{FF2B5EF4-FFF2-40B4-BE49-F238E27FC236}">
                    <a16:creationId xmlns:a16="http://schemas.microsoft.com/office/drawing/2014/main" id="{15F87BD7-9132-491D-A34F-D1498C7A8F6F}"/>
                  </a:ext>
                </a:extLst>
              </p:cNvPr>
              <p:cNvSpPr/>
              <p:nvPr/>
            </p:nvSpPr>
            <p:spPr>
              <a:xfrm>
                <a:off x="6354578" y="1443172"/>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407BFF"/>
              </a:solidFill>
              <a:ln w="5944" cap="flat">
                <a:noFill/>
                <a:prstDash val="solid"/>
                <a:miter/>
              </a:ln>
            </p:spPr>
            <p:txBody>
              <a:bodyPr rtlCol="0" anchor="ctr"/>
              <a:lstStyle/>
              <a:p>
                <a:endParaRPr lang="en-US"/>
              </a:p>
            </p:txBody>
          </p:sp>
          <p:sp>
            <p:nvSpPr>
              <p:cNvPr id="931" name="Freeform: Shape 930">
                <a:extLst>
                  <a:ext uri="{FF2B5EF4-FFF2-40B4-BE49-F238E27FC236}">
                    <a16:creationId xmlns:a16="http://schemas.microsoft.com/office/drawing/2014/main" id="{78A785E1-3581-4103-83A7-FECB3F6A6BB0}"/>
                  </a:ext>
                </a:extLst>
              </p:cNvPr>
              <p:cNvSpPr/>
              <p:nvPr/>
            </p:nvSpPr>
            <p:spPr>
              <a:xfrm>
                <a:off x="6354578" y="1443172"/>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FFFFFF">
                  <a:alpha val="40000"/>
                </a:srgbClr>
              </a:solidFill>
              <a:ln w="5944" cap="flat">
                <a:noFill/>
                <a:prstDash val="solid"/>
                <a:miter/>
              </a:ln>
            </p:spPr>
            <p:txBody>
              <a:bodyPr rtlCol="0" anchor="ctr"/>
              <a:lstStyle/>
              <a:p>
                <a:endParaRPr lang="en-US"/>
              </a:p>
            </p:txBody>
          </p:sp>
          <p:sp>
            <p:nvSpPr>
              <p:cNvPr id="932" name="Freeform: Shape 931">
                <a:extLst>
                  <a:ext uri="{FF2B5EF4-FFF2-40B4-BE49-F238E27FC236}">
                    <a16:creationId xmlns:a16="http://schemas.microsoft.com/office/drawing/2014/main" id="{98A328C6-C022-4E85-80ED-E58171196FBA}"/>
                  </a:ext>
                </a:extLst>
              </p:cNvPr>
              <p:cNvSpPr/>
              <p:nvPr/>
            </p:nvSpPr>
            <p:spPr>
              <a:xfrm>
                <a:off x="6361176" y="1424390"/>
                <a:ext cx="35926" cy="207441"/>
              </a:xfrm>
              <a:custGeom>
                <a:avLst/>
                <a:gdLst>
                  <a:gd name="connsiteX0" fmla="*/ 35901 w 35926"/>
                  <a:gd name="connsiteY0" fmla="*/ 185865 h 207441"/>
                  <a:gd name="connsiteX1" fmla="*/ 35901 w 35926"/>
                  <a:gd name="connsiteY1" fmla="*/ 186222 h 207441"/>
                  <a:gd name="connsiteX2" fmla="*/ 35901 w 35926"/>
                  <a:gd name="connsiteY2" fmla="*/ 186697 h 207441"/>
                  <a:gd name="connsiteX3" fmla="*/ 35901 w 35926"/>
                  <a:gd name="connsiteY3" fmla="*/ 186697 h 207441"/>
                  <a:gd name="connsiteX4" fmla="*/ 35307 w 35926"/>
                  <a:gd name="connsiteY4" fmla="*/ 187470 h 207441"/>
                  <a:gd name="connsiteX5" fmla="*/ 34593 w 35926"/>
                  <a:gd name="connsiteY5" fmla="*/ 188302 h 207441"/>
                  <a:gd name="connsiteX6" fmla="*/ 33642 w 35926"/>
                  <a:gd name="connsiteY6" fmla="*/ 189134 h 207441"/>
                  <a:gd name="connsiteX7" fmla="*/ 33048 w 35926"/>
                  <a:gd name="connsiteY7" fmla="*/ 189550 h 207441"/>
                  <a:gd name="connsiteX8" fmla="*/ 32513 w 35926"/>
                  <a:gd name="connsiteY8" fmla="*/ 189907 h 207441"/>
                  <a:gd name="connsiteX9" fmla="*/ 31324 w 35926"/>
                  <a:gd name="connsiteY9" fmla="*/ 190680 h 207441"/>
                  <a:gd name="connsiteX10" fmla="*/ 7786 w 35926"/>
                  <a:gd name="connsiteY10" fmla="*/ 204648 h 207441"/>
                  <a:gd name="connsiteX11" fmla="*/ 0 w 35926"/>
                  <a:gd name="connsiteY11" fmla="*/ 207442 h 207441"/>
                  <a:gd name="connsiteX12" fmla="*/ 0 w 35926"/>
                  <a:gd name="connsiteY12" fmla="*/ 21457 h 207441"/>
                  <a:gd name="connsiteX13" fmla="*/ 35663 w 35926"/>
                  <a:gd name="connsiteY13" fmla="*/ 0 h 207441"/>
                  <a:gd name="connsiteX14" fmla="*/ 35663 w 35926"/>
                  <a:gd name="connsiteY14" fmla="*/ 185806 h 20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26" h="207441">
                    <a:moveTo>
                      <a:pt x="35901" y="185865"/>
                    </a:moveTo>
                    <a:cubicBezTo>
                      <a:pt x="35929" y="185982"/>
                      <a:pt x="35929" y="186105"/>
                      <a:pt x="35901" y="186222"/>
                    </a:cubicBezTo>
                    <a:cubicBezTo>
                      <a:pt x="35935" y="186379"/>
                      <a:pt x="35935" y="186541"/>
                      <a:pt x="35901" y="186697"/>
                    </a:cubicBezTo>
                    <a:lnTo>
                      <a:pt x="35901" y="186697"/>
                    </a:lnTo>
                    <a:cubicBezTo>
                      <a:pt x="35722" y="186969"/>
                      <a:pt x="35523" y="187227"/>
                      <a:pt x="35307" y="187470"/>
                    </a:cubicBezTo>
                    <a:lnTo>
                      <a:pt x="34593" y="188302"/>
                    </a:lnTo>
                    <a:lnTo>
                      <a:pt x="33642" y="189134"/>
                    </a:lnTo>
                    <a:lnTo>
                      <a:pt x="33048" y="189550"/>
                    </a:lnTo>
                    <a:lnTo>
                      <a:pt x="32513" y="189907"/>
                    </a:lnTo>
                    <a:lnTo>
                      <a:pt x="31324" y="190680"/>
                    </a:lnTo>
                    <a:lnTo>
                      <a:pt x="7786" y="204648"/>
                    </a:lnTo>
                    <a:cubicBezTo>
                      <a:pt x="5386" y="206052"/>
                      <a:pt x="2746" y="206999"/>
                      <a:pt x="0" y="207442"/>
                    </a:cubicBezTo>
                    <a:lnTo>
                      <a:pt x="0" y="21457"/>
                    </a:lnTo>
                    <a:lnTo>
                      <a:pt x="35663" y="0"/>
                    </a:lnTo>
                    <a:lnTo>
                      <a:pt x="35663" y="185806"/>
                    </a:lnTo>
                    <a:close/>
                  </a:path>
                </a:pathLst>
              </a:custGeom>
              <a:solidFill>
                <a:srgbClr val="407BFF"/>
              </a:solidFill>
              <a:ln w="5944" cap="flat">
                <a:noFill/>
                <a:prstDash val="solid"/>
                <a:miter/>
              </a:ln>
            </p:spPr>
            <p:txBody>
              <a:bodyPr rtlCol="0" anchor="ctr"/>
              <a:lstStyle/>
              <a:p>
                <a:endParaRPr lang="en-US"/>
              </a:p>
            </p:txBody>
          </p:sp>
          <p:sp>
            <p:nvSpPr>
              <p:cNvPr id="933" name="Freeform: Shape 932">
                <a:extLst>
                  <a:ext uri="{FF2B5EF4-FFF2-40B4-BE49-F238E27FC236}">
                    <a16:creationId xmlns:a16="http://schemas.microsoft.com/office/drawing/2014/main" id="{1B5CF887-F4D5-482D-BE2D-291AFDC5B33A}"/>
                  </a:ext>
                </a:extLst>
              </p:cNvPr>
              <p:cNvSpPr/>
              <p:nvPr/>
            </p:nvSpPr>
            <p:spPr>
              <a:xfrm>
                <a:off x="6361176" y="1424390"/>
                <a:ext cx="35926" cy="207441"/>
              </a:xfrm>
              <a:custGeom>
                <a:avLst/>
                <a:gdLst>
                  <a:gd name="connsiteX0" fmla="*/ 35901 w 35926"/>
                  <a:gd name="connsiteY0" fmla="*/ 185865 h 207441"/>
                  <a:gd name="connsiteX1" fmla="*/ 35901 w 35926"/>
                  <a:gd name="connsiteY1" fmla="*/ 186222 h 207441"/>
                  <a:gd name="connsiteX2" fmla="*/ 35901 w 35926"/>
                  <a:gd name="connsiteY2" fmla="*/ 186697 h 207441"/>
                  <a:gd name="connsiteX3" fmla="*/ 35901 w 35926"/>
                  <a:gd name="connsiteY3" fmla="*/ 186697 h 207441"/>
                  <a:gd name="connsiteX4" fmla="*/ 35307 w 35926"/>
                  <a:gd name="connsiteY4" fmla="*/ 187470 h 207441"/>
                  <a:gd name="connsiteX5" fmla="*/ 34593 w 35926"/>
                  <a:gd name="connsiteY5" fmla="*/ 188302 h 207441"/>
                  <a:gd name="connsiteX6" fmla="*/ 33642 w 35926"/>
                  <a:gd name="connsiteY6" fmla="*/ 189134 h 207441"/>
                  <a:gd name="connsiteX7" fmla="*/ 33048 w 35926"/>
                  <a:gd name="connsiteY7" fmla="*/ 189550 h 207441"/>
                  <a:gd name="connsiteX8" fmla="*/ 32513 w 35926"/>
                  <a:gd name="connsiteY8" fmla="*/ 189907 h 207441"/>
                  <a:gd name="connsiteX9" fmla="*/ 31324 w 35926"/>
                  <a:gd name="connsiteY9" fmla="*/ 190680 h 207441"/>
                  <a:gd name="connsiteX10" fmla="*/ 7786 w 35926"/>
                  <a:gd name="connsiteY10" fmla="*/ 204648 h 207441"/>
                  <a:gd name="connsiteX11" fmla="*/ 0 w 35926"/>
                  <a:gd name="connsiteY11" fmla="*/ 207442 h 207441"/>
                  <a:gd name="connsiteX12" fmla="*/ 0 w 35926"/>
                  <a:gd name="connsiteY12" fmla="*/ 21457 h 207441"/>
                  <a:gd name="connsiteX13" fmla="*/ 35663 w 35926"/>
                  <a:gd name="connsiteY13" fmla="*/ 0 h 207441"/>
                  <a:gd name="connsiteX14" fmla="*/ 35663 w 35926"/>
                  <a:gd name="connsiteY14" fmla="*/ 185806 h 20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26" h="207441">
                    <a:moveTo>
                      <a:pt x="35901" y="185865"/>
                    </a:moveTo>
                    <a:cubicBezTo>
                      <a:pt x="35929" y="185982"/>
                      <a:pt x="35929" y="186105"/>
                      <a:pt x="35901" y="186222"/>
                    </a:cubicBezTo>
                    <a:cubicBezTo>
                      <a:pt x="35935" y="186379"/>
                      <a:pt x="35935" y="186541"/>
                      <a:pt x="35901" y="186697"/>
                    </a:cubicBezTo>
                    <a:lnTo>
                      <a:pt x="35901" y="186697"/>
                    </a:lnTo>
                    <a:cubicBezTo>
                      <a:pt x="35722" y="186969"/>
                      <a:pt x="35523" y="187227"/>
                      <a:pt x="35307" y="187470"/>
                    </a:cubicBezTo>
                    <a:lnTo>
                      <a:pt x="34593" y="188302"/>
                    </a:lnTo>
                    <a:lnTo>
                      <a:pt x="33642" y="189134"/>
                    </a:lnTo>
                    <a:lnTo>
                      <a:pt x="33048" y="189550"/>
                    </a:lnTo>
                    <a:lnTo>
                      <a:pt x="32513" y="189907"/>
                    </a:lnTo>
                    <a:lnTo>
                      <a:pt x="31324" y="190680"/>
                    </a:lnTo>
                    <a:lnTo>
                      <a:pt x="7786" y="204648"/>
                    </a:lnTo>
                    <a:cubicBezTo>
                      <a:pt x="5386" y="206052"/>
                      <a:pt x="2746" y="206999"/>
                      <a:pt x="0" y="207442"/>
                    </a:cubicBezTo>
                    <a:lnTo>
                      <a:pt x="0" y="21457"/>
                    </a:lnTo>
                    <a:lnTo>
                      <a:pt x="35663" y="0"/>
                    </a:lnTo>
                    <a:lnTo>
                      <a:pt x="35663" y="185806"/>
                    </a:lnTo>
                    <a:close/>
                  </a:path>
                </a:pathLst>
              </a:custGeom>
              <a:solidFill>
                <a:srgbClr val="FFFFFF"/>
              </a:solidFill>
              <a:ln w="5944" cap="flat">
                <a:noFill/>
                <a:prstDash val="solid"/>
                <a:miter/>
              </a:ln>
            </p:spPr>
            <p:txBody>
              <a:bodyPr rtlCol="0" anchor="ctr"/>
              <a:lstStyle/>
              <a:p>
                <a:endParaRPr lang="en-US"/>
              </a:p>
            </p:txBody>
          </p:sp>
          <p:sp>
            <p:nvSpPr>
              <p:cNvPr id="934" name="Freeform: Shape 933">
                <a:extLst>
                  <a:ext uri="{FF2B5EF4-FFF2-40B4-BE49-F238E27FC236}">
                    <a16:creationId xmlns:a16="http://schemas.microsoft.com/office/drawing/2014/main" id="{A1DAA615-FE13-4AC0-8161-5B25F1761C56}"/>
                  </a:ext>
                </a:extLst>
              </p:cNvPr>
              <p:cNvSpPr/>
              <p:nvPr/>
            </p:nvSpPr>
            <p:spPr>
              <a:xfrm>
                <a:off x="6361235" y="1440557"/>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935" name="Freeform: Shape 934">
                <a:extLst>
                  <a:ext uri="{FF2B5EF4-FFF2-40B4-BE49-F238E27FC236}">
                    <a16:creationId xmlns:a16="http://schemas.microsoft.com/office/drawing/2014/main" id="{505937DD-8E66-46E8-AF3B-C66E686B6880}"/>
                  </a:ext>
                </a:extLst>
              </p:cNvPr>
              <p:cNvSpPr/>
              <p:nvPr/>
            </p:nvSpPr>
            <p:spPr>
              <a:xfrm>
                <a:off x="6361235" y="1565319"/>
                <a:ext cx="35663" cy="43152"/>
              </a:xfrm>
              <a:custGeom>
                <a:avLst/>
                <a:gdLst>
                  <a:gd name="connsiteX0" fmla="*/ 0 w 35663"/>
                  <a:gd name="connsiteY0" fmla="*/ 20744 h 43152"/>
                  <a:gd name="connsiteX1" fmla="*/ 0 w 35663"/>
                  <a:gd name="connsiteY1" fmla="*/ 43153 h 43152"/>
                  <a:gd name="connsiteX2" fmla="*/ 35663 w 35663"/>
                  <a:gd name="connsiteY2" fmla="*/ 22408 h 43152"/>
                  <a:gd name="connsiteX3" fmla="*/ 35663 w 35663"/>
                  <a:gd name="connsiteY3" fmla="*/ 0 h 43152"/>
                  <a:gd name="connsiteX4" fmla="*/ 0 w 35663"/>
                  <a:gd name="connsiteY4" fmla="*/ 20744 h 4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152">
                    <a:moveTo>
                      <a:pt x="0" y="20744"/>
                    </a:moveTo>
                    <a:lnTo>
                      <a:pt x="0" y="43153"/>
                    </a:lnTo>
                    <a:cubicBezTo>
                      <a:pt x="13322" y="39065"/>
                      <a:pt x="25524" y="31967"/>
                      <a:pt x="35663" y="22408"/>
                    </a:cubicBezTo>
                    <a:lnTo>
                      <a:pt x="35663" y="0"/>
                    </a:lnTo>
                    <a:cubicBezTo>
                      <a:pt x="25524" y="9559"/>
                      <a:pt x="13322" y="16657"/>
                      <a:pt x="0" y="20744"/>
                    </a:cubicBezTo>
                    <a:close/>
                  </a:path>
                </a:pathLst>
              </a:custGeom>
              <a:solidFill>
                <a:srgbClr val="FAFAFA"/>
              </a:solidFill>
              <a:ln w="5944" cap="flat">
                <a:noFill/>
                <a:prstDash val="solid"/>
                <a:miter/>
              </a:ln>
            </p:spPr>
            <p:txBody>
              <a:bodyPr rtlCol="0" anchor="ctr"/>
              <a:lstStyle/>
              <a:p>
                <a:endParaRPr lang="en-US"/>
              </a:p>
            </p:txBody>
          </p:sp>
          <p:sp>
            <p:nvSpPr>
              <p:cNvPr id="936" name="Freeform: Shape 935">
                <a:extLst>
                  <a:ext uri="{FF2B5EF4-FFF2-40B4-BE49-F238E27FC236}">
                    <a16:creationId xmlns:a16="http://schemas.microsoft.com/office/drawing/2014/main" id="{AAA35698-8EB6-4E4B-B2C0-5143DE1EA424}"/>
                  </a:ext>
                </a:extLst>
              </p:cNvPr>
              <p:cNvSpPr/>
              <p:nvPr/>
            </p:nvSpPr>
            <p:spPr>
              <a:xfrm>
                <a:off x="6238256" y="1375506"/>
                <a:ext cx="130706" cy="70356"/>
              </a:xfrm>
              <a:custGeom>
                <a:avLst/>
                <a:gdLst>
                  <a:gd name="connsiteX0" fmla="*/ 130706 w 130706"/>
                  <a:gd name="connsiteY0" fmla="*/ 67548 h 70356"/>
                  <a:gd name="connsiteX1" fmla="*/ 128923 w 130706"/>
                  <a:gd name="connsiteY1" fmla="*/ 64457 h 70356"/>
                  <a:gd name="connsiteX2" fmla="*/ 121196 w 130706"/>
                  <a:gd name="connsiteY2" fmla="*/ 66894 h 70356"/>
                  <a:gd name="connsiteX3" fmla="*/ 120601 w 130706"/>
                  <a:gd name="connsiteY3" fmla="*/ 63803 h 70356"/>
                  <a:gd name="connsiteX4" fmla="*/ 117095 w 130706"/>
                  <a:gd name="connsiteY4" fmla="*/ 60653 h 70356"/>
                  <a:gd name="connsiteX5" fmla="*/ 111864 w 130706"/>
                  <a:gd name="connsiteY5" fmla="*/ 58870 h 70356"/>
                  <a:gd name="connsiteX6" fmla="*/ 111507 w 130706"/>
                  <a:gd name="connsiteY6" fmla="*/ 58870 h 70356"/>
                  <a:gd name="connsiteX7" fmla="*/ 108298 w 130706"/>
                  <a:gd name="connsiteY7" fmla="*/ 59464 h 70356"/>
                  <a:gd name="connsiteX8" fmla="*/ 13195 w 130706"/>
                  <a:gd name="connsiteY8" fmla="*/ 4542 h 70356"/>
                  <a:gd name="connsiteX9" fmla="*/ 9986 w 130706"/>
                  <a:gd name="connsiteY9" fmla="*/ 2700 h 70356"/>
                  <a:gd name="connsiteX10" fmla="*/ 5884 w 130706"/>
                  <a:gd name="connsiteY10" fmla="*/ 322 h 70356"/>
                  <a:gd name="connsiteX11" fmla="*/ 3626 w 130706"/>
                  <a:gd name="connsiteY11" fmla="*/ 322 h 70356"/>
                  <a:gd name="connsiteX12" fmla="*/ 0 w 130706"/>
                  <a:gd name="connsiteY12" fmla="*/ 2403 h 70356"/>
                  <a:gd name="connsiteX13" fmla="*/ 2259 w 130706"/>
                  <a:gd name="connsiteY13" fmla="*/ 2403 h 70356"/>
                  <a:gd name="connsiteX14" fmla="*/ 2259 w 130706"/>
                  <a:gd name="connsiteY14" fmla="*/ 2403 h 70356"/>
                  <a:gd name="connsiteX15" fmla="*/ 13136 w 130706"/>
                  <a:gd name="connsiteY15" fmla="*/ 8703 h 70356"/>
                  <a:gd name="connsiteX16" fmla="*/ 105147 w 130706"/>
                  <a:gd name="connsiteY16" fmla="*/ 61842 h 70356"/>
                  <a:gd name="connsiteX17" fmla="*/ 109130 w 130706"/>
                  <a:gd name="connsiteY17" fmla="*/ 63149 h 70356"/>
                  <a:gd name="connsiteX18" fmla="*/ 109962 w 130706"/>
                  <a:gd name="connsiteY18" fmla="*/ 62614 h 70356"/>
                  <a:gd name="connsiteX19" fmla="*/ 111864 w 130706"/>
                  <a:gd name="connsiteY19" fmla="*/ 62614 h 70356"/>
                  <a:gd name="connsiteX20" fmla="*/ 115311 w 130706"/>
                  <a:gd name="connsiteY20" fmla="*/ 63863 h 70356"/>
                  <a:gd name="connsiteX21" fmla="*/ 117273 w 130706"/>
                  <a:gd name="connsiteY21" fmla="*/ 67013 h 70356"/>
                  <a:gd name="connsiteX22" fmla="*/ 116441 w 130706"/>
                  <a:gd name="connsiteY22" fmla="*/ 67488 h 70356"/>
                  <a:gd name="connsiteX23" fmla="*/ 117451 w 130706"/>
                  <a:gd name="connsiteY23" fmla="*/ 69034 h 70356"/>
                  <a:gd name="connsiteX24" fmla="*/ 119234 w 130706"/>
                  <a:gd name="connsiteY24" fmla="*/ 70104 h 70356"/>
                  <a:gd name="connsiteX25" fmla="*/ 130706 w 130706"/>
                  <a:gd name="connsiteY25" fmla="*/ 67548 h 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06" h="70356">
                    <a:moveTo>
                      <a:pt x="130706" y="67548"/>
                    </a:moveTo>
                    <a:lnTo>
                      <a:pt x="128923" y="64457"/>
                    </a:lnTo>
                    <a:cubicBezTo>
                      <a:pt x="126587" y="65893"/>
                      <a:pt x="123933" y="66730"/>
                      <a:pt x="121196" y="66894"/>
                    </a:cubicBezTo>
                    <a:cubicBezTo>
                      <a:pt x="121350" y="65826"/>
                      <a:pt x="121140" y="64738"/>
                      <a:pt x="120601" y="63803"/>
                    </a:cubicBezTo>
                    <a:cubicBezTo>
                      <a:pt x="119694" y="62494"/>
                      <a:pt x="118493" y="61415"/>
                      <a:pt x="117095" y="60653"/>
                    </a:cubicBezTo>
                    <a:cubicBezTo>
                      <a:pt x="115491" y="59709"/>
                      <a:pt x="113711" y="59102"/>
                      <a:pt x="111864" y="58870"/>
                    </a:cubicBezTo>
                    <a:lnTo>
                      <a:pt x="111507" y="58870"/>
                    </a:lnTo>
                    <a:cubicBezTo>
                      <a:pt x="110401" y="58720"/>
                      <a:pt x="109277" y="58929"/>
                      <a:pt x="108298" y="59464"/>
                    </a:cubicBezTo>
                    <a:lnTo>
                      <a:pt x="13195" y="4542"/>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2"/>
                    </a:lnTo>
                    <a:cubicBezTo>
                      <a:pt x="106323" y="62648"/>
                      <a:pt x="107705" y="63101"/>
                      <a:pt x="109130" y="63149"/>
                    </a:cubicBezTo>
                    <a:lnTo>
                      <a:pt x="109962" y="62614"/>
                    </a:lnTo>
                    <a:cubicBezTo>
                      <a:pt x="110581" y="62418"/>
                      <a:pt x="111245" y="62418"/>
                      <a:pt x="111864" y="62614"/>
                    </a:cubicBezTo>
                    <a:cubicBezTo>
                      <a:pt x="113077" y="62826"/>
                      <a:pt x="114244" y="63249"/>
                      <a:pt x="115311" y="63863"/>
                    </a:cubicBezTo>
                    <a:cubicBezTo>
                      <a:pt x="117332" y="65051"/>
                      <a:pt x="118224" y="66478"/>
                      <a:pt x="117273" y="67013"/>
                    </a:cubicBezTo>
                    <a:lnTo>
                      <a:pt x="116441" y="67488"/>
                    </a:lnTo>
                    <a:cubicBezTo>
                      <a:pt x="115965" y="67488"/>
                      <a:pt x="116441" y="68439"/>
                      <a:pt x="117451" y="69034"/>
                    </a:cubicBezTo>
                    <a:lnTo>
                      <a:pt x="119234" y="70104"/>
                    </a:lnTo>
                    <a:cubicBezTo>
                      <a:pt x="123247" y="70850"/>
                      <a:pt x="127390" y="69927"/>
                      <a:pt x="130706" y="67548"/>
                    </a:cubicBezTo>
                    <a:close/>
                  </a:path>
                </a:pathLst>
              </a:custGeom>
              <a:solidFill>
                <a:srgbClr val="407BFF"/>
              </a:solidFill>
              <a:ln w="5944" cap="flat">
                <a:noFill/>
                <a:prstDash val="solid"/>
                <a:miter/>
              </a:ln>
            </p:spPr>
            <p:txBody>
              <a:bodyPr rtlCol="0" anchor="ctr"/>
              <a:lstStyle/>
              <a:p>
                <a:endParaRPr lang="en-US"/>
              </a:p>
            </p:txBody>
          </p:sp>
          <p:sp>
            <p:nvSpPr>
              <p:cNvPr id="937" name="Freeform: Shape 936">
                <a:extLst>
                  <a:ext uri="{FF2B5EF4-FFF2-40B4-BE49-F238E27FC236}">
                    <a16:creationId xmlns:a16="http://schemas.microsoft.com/office/drawing/2014/main" id="{35EA9CEB-5FA7-4F04-B617-DD45943EF748}"/>
                  </a:ext>
                </a:extLst>
              </p:cNvPr>
              <p:cNvSpPr/>
              <p:nvPr/>
            </p:nvSpPr>
            <p:spPr>
              <a:xfrm>
                <a:off x="6238256" y="1375506"/>
                <a:ext cx="130706" cy="70356"/>
              </a:xfrm>
              <a:custGeom>
                <a:avLst/>
                <a:gdLst>
                  <a:gd name="connsiteX0" fmla="*/ 130706 w 130706"/>
                  <a:gd name="connsiteY0" fmla="*/ 67548 h 70356"/>
                  <a:gd name="connsiteX1" fmla="*/ 128923 w 130706"/>
                  <a:gd name="connsiteY1" fmla="*/ 64457 h 70356"/>
                  <a:gd name="connsiteX2" fmla="*/ 121196 w 130706"/>
                  <a:gd name="connsiteY2" fmla="*/ 66894 h 70356"/>
                  <a:gd name="connsiteX3" fmla="*/ 120601 w 130706"/>
                  <a:gd name="connsiteY3" fmla="*/ 63803 h 70356"/>
                  <a:gd name="connsiteX4" fmla="*/ 117095 w 130706"/>
                  <a:gd name="connsiteY4" fmla="*/ 60653 h 70356"/>
                  <a:gd name="connsiteX5" fmla="*/ 111864 w 130706"/>
                  <a:gd name="connsiteY5" fmla="*/ 58870 h 70356"/>
                  <a:gd name="connsiteX6" fmla="*/ 111507 w 130706"/>
                  <a:gd name="connsiteY6" fmla="*/ 58870 h 70356"/>
                  <a:gd name="connsiteX7" fmla="*/ 108298 w 130706"/>
                  <a:gd name="connsiteY7" fmla="*/ 59464 h 70356"/>
                  <a:gd name="connsiteX8" fmla="*/ 13195 w 130706"/>
                  <a:gd name="connsiteY8" fmla="*/ 4542 h 70356"/>
                  <a:gd name="connsiteX9" fmla="*/ 9986 w 130706"/>
                  <a:gd name="connsiteY9" fmla="*/ 2700 h 70356"/>
                  <a:gd name="connsiteX10" fmla="*/ 5884 w 130706"/>
                  <a:gd name="connsiteY10" fmla="*/ 322 h 70356"/>
                  <a:gd name="connsiteX11" fmla="*/ 3626 w 130706"/>
                  <a:gd name="connsiteY11" fmla="*/ 322 h 70356"/>
                  <a:gd name="connsiteX12" fmla="*/ 0 w 130706"/>
                  <a:gd name="connsiteY12" fmla="*/ 2403 h 70356"/>
                  <a:gd name="connsiteX13" fmla="*/ 2259 w 130706"/>
                  <a:gd name="connsiteY13" fmla="*/ 2403 h 70356"/>
                  <a:gd name="connsiteX14" fmla="*/ 2259 w 130706"/>
                  <a:gd name="connsiteY14" fmla="*/ 2403 h 70356"/>
                  <a:gd name="connsiteX15" fmla="*/ 13136 w 130706"/>
                  <a:gd name="connsiteY15" fmla="*/ 8703 h 70356"/>
                  <a:gd name="connsiteX16" fmla="*/ 105147 w 130706"/>
                  <a:gd name="connsiteY16" fmla="*/ 61842 h 70356"/>
                  <a:gd name="connsiteX17" fmla="*/ 109130 w 130706"/>
                  <a:gd name="connsiteY17" fmla="*/ 63149 h 70356"/>
                  <a:gd name="connsiteX18" fmla="*/ 109962 w 130706"/>
                  <a:gd name="connsiteY18" fmla="*/ 62614 h 70356"/>
                  <a:gd name="connsiteX19" fmla="*/ 111864 w 130706"/>
                  <a:gd name="connsiteY19" fmla="*/ 62614 h 70356"/>
                  <a:gd name="connsiteX20" fmla="*/ 115311 w 130706"/>
                  <a:gd name="connsiteY20" fmla="*/ 63863 h 70356"/>
                  <a:gd name="connsiteX21" fmla="*/ 117273 w 130706"/>
                  <a:gd name="connsiteY21" fmla="*/ 67013 h 70356"/>
                  <a:gd name="connsiteX22" fmla="*/ 116441 w 130706"/>
                  <a:gd name="connsiteY22" fmla="*/ 67488 h 70356"/>
                  <a:gd name="connsiteX23" fmla="*/ 117451 w 130706"/>
                  <a:gd name="connsiteY23" fmla="*/ 69034 h 70356"/>
                  <a:gd name="connsiteX24" fmla="*/ 119234 w 130706"/>
                  <a:gd name="connsiteY24" fmla="*/ 70104 h 70356"/>
                  <a:gd name="connsiteX25" fmla="*/ 130706 w 130706"/>
                  <a:gd name="connsiteY25" fmla="*/ 67548 h 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06" h="70356">
                    <a:moveTo>
                      <a:pt x="130706" y="67548"/>
                    </a:moveTo>
                    <a:lnTo>
                      <a:pt x="128923" y="64457"/>
                    </a:lnTo>
                    <a:cubicBezTo>
                      <a:pt x="126587" y="65893"/>
                      <a:pt x="123933" y="66730"/>
                      <a:pt x="121196" y="66894"/>
                    </a:cubicBezTo>
                    <a:cubicBezTo>
                      <a:pt x="121350" y="65826"/>
                      <a:pt x="121140" y="64738"/>
                      <a:pt x="120601" y="63803"/>
                    </a:cubicBezTo>
                    <a:cubicBezTo>
                      <a:pt x="119694" y="62494"/>
                      <a:pt x="118493" y="61415"/>
                      <a:pt x="117095" y="60653"/>
                    </a:cubicBezTo>
                    <a:cubicBezTo>
                      <a:pt x="115491" y="59709"/>
                      <a:pt x="113711" y="59102"/>
                      <a:pt x="111864" y="58870"/>
                    </a:cubicBezTo>
                    <a:lnTo>
                      <a:pt x="111507" y="58870"/>
                    </a:lnTo>
                    <a:cubicBezTo>
                      <a:pt x="110401" y="58720"/>
                      <a:pt x="109277" y="58929"/>
                      <a:pt x="108298" y="59464"/>
                    </a:cubicBezTo>
                    <a:lnTo>
                      <a:pt x="13195" y="4542"/>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2"/>
                    </a:lnTo>
                    <a:cubicBezTo>
                      <a:pt x="106323" y="62648"/>
                      <a:pt x="107705" y="63101"/>
                      <a:pt x="109130" y="63149"/>
                    </a:cubicBezTo>
                    <a:lnTo>
                      <a:pt x="109962" y="62614"/>
                    </a:lnTo>
                    <a:cubicBezTo>
                      <a:pt x="110581" y="62418"/>
                      <a:pt x="111245" y="62418"/>
                      <a:pt x="111864" y="62614"/>
                    </a:cubicBezTo>
                    <a:cubicBezTo>
                      <a:pt x="113077" y="62826"/>
                      <a:pt x="114244" y="63249"/>
                      <a:pt x="115311" y="63863"/>
                    </a:cubicBezTo>
                    <a:cubicBezTo>
                      <a:pt x="117332" y="65051"/>
                      <a:pt x="118224" y="66478"/>
                      <a:pt x="117273" y="67013"/>
                    </a:cubicBezTo>
                    <a:lnTo>
                      <a:pt x="116441" y="67488"/>
                    </a:lnTo>
                    <a:cubicBezTo>
                      <a:pt x="115965" y="67488"/>
                      <a:pt x="116441" y="68439"/>
                      <a:pt x="117451" y="69034"/>
                    </a:cubicBezTo>
                    <a:lnTo>
                      <a:pt x="119234" y="70104"/>
                    </a:lnTo>
                    <a:cubicBezTo>
                      <a:pt x="123247" y="70850"/>
                      <a:pt x="127390" y="69927"/>
                      <a:pt x="130706" y="67548"/>
                    </a:cubicBezTo>
                    <a:close/>
                  </a:path>
                </a:pathLst>
              </a:custGeom>
              <a:solidFill>
                <a:srgbClr val="FFFFFF">
                  <a:alpha val="60000"/>
                </a:srgbClr>
              </a:solidFill>
              <a:ln w="5944" cap="flat">
                <a:noFill/>
                <a:prstDash val="solid"/>
                <a:miter/>
              </a:ln>
            </p:spPr>
            <p:txBody>
              <a:bodyPr rtlCol="0" anchor="ctr"/>
              <a:lstStyle/>
              <a:p>
                <a:endParaRPr lang="en-US"/>
              </a:p>
            </p:txBody>
          </p:sp>
          <p:sp>
            <p:nvSpPr>
              <p:cNvPr id="938" name="Freeform: Shape 937">
                <a:extLst>
                  <a:ext uri="{FF2B5EF4-FFF2-40B4-BE49-F238E27FC236}">
                    <a16:creationId xmlns:a16="http://schemas.microsoft.com/office/drawing/2014/main" id="{D0827627-4965-401E-89E2-79E3D606B06A}"/>
                  </a:ext>
                </a:extLst>
              </p:cNvPr>
              <p:cNvSpPr/>
              <p:nvPr/>
            </p:nvSpPr>
            <p:spPr>
              <a:xfrm>
                <a:off x="6273325" y="1355158"/>
                <a:ext cx="123801" cy="87895"/>
              </a:xfrm>
              <a:custGeom>
                <a:avLst/>
                <a:gdLst>
                  <a:gd name="connsiteX0" fmla="*/ 93913 w 123801"/>
                  <a:gd name="connsiteY0" fmla="*/ 84804 h 87895"/>
                  <a:gd name="connsiteX1" fmla="*/ 116976 w 123801"/>
                  <a:gd name="connsiteY1" fmla="*/ 71787 h 87895"/>
                  <a:gd name="connsiteX2" fmla="*/ 117927 w 123801"/>
                  <a:gd name="connsiteY2" fmla="*/ 71193 h 87895"/>
                  <a:gd name="connsiteX3" fmla="*/ 118699 w 123801"/>
                  <a:gd name="connsiteY3" fmla="*/ 70658 h 87895"/>
                  <a:gd name="connsiteX4" fmla="*/ 118699 w 123801"/>
                  <a:gd name="connsiteY4" fmla="*/ 70658 h 87895"/>
                  <a:gd name="connsiteX5" fmla="*/ 110081 w 123801"/>
                  <a:gd name="connsiteY5" fmla="*/ 69291 h 87895"/>
                  <a:gd name="connsiteX6" fmla="*/ 106693 w 123801"/>
                  <a:gd name="connsiteY6" fmla="*/ 66200 h 87895"/>
                  <a:gd name="connsiteX7" fmla="*/ 106158 w 123801"/>
                  <a:gd name="connsiteY7" fmla="*/ 62812 h 87895"/>
                  <a:gd name="connsiteX8" fmla="*/ 105801 w 123801"/>
                  <a:gd name="connsiteY8" fmla="*/ 62812 h 87895"/>
                  <a:gd name="connsiteX9" fmla="*/ 105147 w 123801"/>
                  <a:gd name="connsiteY9" fmla="*/ 62455 h 87895"/>
                  <a:gd name="connsiteX10" fmla="*/ 13255 w 123801"/>
                  <a:gd name="connsiteY10" fmla="*/ 8782 h 87895"/>
                  <a:gd name="connsiteX11" fmla="*/ 7965 w 123801"/>
                  <a:gd name="connsiteY11" fmla="*/ 5751 h 87895"/>
                  <a:gd name="connsiteX12" fmla="*/ 6479 w 123801"/>
                  <a:gd name="connsiteY12" fmla="*/ 4859 h 87895"/>
                  <a:gd name="connsiteX13" fmla="*/ 2021 w 123801"/>
                  <a:gd name="connsiteY13" fmla="*/ 2303 h 87895"/>
                  <a:gd name="connsiteX14" fmla="*/ 0 w 123801"/>
                  <a:gd name="connsiteY14" fmla="*/ 2303 h 87895"/>
                  <a:gd name="connsiteX15" fmla="*/ 1010 w 123801"/>
                  <a:gd name="connsiteY15" fmla="*/ 1768 h 87895"/>
                  <a:gd name="connsiteX16" fmla="*/ 3626 w 123801"/>
                  <a:gd name="connsiteY16" fmla="*/ 223 h 87895"/>
                  <a:gd name="connsiteX17" fmla="*/ 5528 w 123801"/>
                  <a:gd name="connsiteY17" fmla="*/ 223 h 87895"/>
                  <a:gd name="connsiteX18" fmla="*/ 5528 w 123801"/>
                  <a:gd name="connsiteY18" fmla="*/ 223 h 87895"/>
                  <a:gd name="connsiteX19" fmla="*/ 7133 w 123801"/>
                  <a:gd name="connsiteY19" fmla="*/ 1174 h 87895"/>
                  <a:gd name="connsiteX20" fmla="*/ 8203 w 123801"/>
                  <a:gd name="connsiteY20" fmla="*/ 1768 h 87895"/>
                  <a:gd name="connsiteX21" fmla="*/ 9926 w 123801"/>
                  <a:gd name="connsiteY21" fmla="*/ 2779 h 87895"/>
                  <a:gd name="connsiteX22" fmla="*/ 11056 w 123801"/>
                  <a:gd name="connsiteY22" fmla="*/ 3433 h 87895"/>
                  <a:gd name="connsiteX23" fmla="*/ 11828 w 123801"/>
                  <a:gd name="connsiteY23" fmla="*/ 3849 h 87895"/>
                  <a:gd name="connsiteX24" fmla="*/ 13195 w 123801"/>
                  <a:gd name="connsiteY24" fmla="*/ 4621 h 87895"/>
                  <a:gd name="connsiteX25" fmla="*/ 86246 w 123801"/>
                  <a:gd name="connsiteY25" fmla="*/ 46823 h 87895"/>
                  <a:gd name="connsiteX26" fmla="*/ 109546 w 123801"/>
                  <a:gd name="connsiteY26" fmla="*/ 60316 h 87895"/>
                  <a:gd name="connsiteX27" fmla="*/ 111804 w 123801"/>
                  <a:gd name="connsiteY27" fmla="*/ 62574 h 87895"/>
                  <a:gd name="connsiteX28" fmla="*/ 111804 w 123801"/>
                  <a:gd name="connsiteY28" fmla="*/ 62574 h 87895"/>
                  <a:gd name="connsiteX29" fmla="*/ 110972 w 123801"/>
                  <a:gd name="connsiteY29" fmla="*/ 62990 h 87895"/>
                  <a:gd name="connsiteX30" fmla="*/ 112815 w 123801"/>
                  <a:gd name="connsiteY30" fmla="*/ 66200 h 87895"/>
                  <a:gd name="connsiteX31" fmla="*/ 117451 w 123801"/>
                  <a:gd name="connsiteY31" fmla="*/ 66854 h 87895"/>
                  <a:gd name="connsiteX32" fmla="*/ 118402 w 123801"/>
                  <a:gd name="connsiteY32" fmla="*/ 66260 h 87895"/>
                  <a:gd name="connsiteX33" fmla="*/ 119888 w 123801"/>
                  <a:gd name="connsiteY33" fmla="*/ 66260 h 87895"/>
                  <a:gd name="connsiteX34" fmla="*/ 120423 w 123801"/>
                  <a:gd name="connsiteY34" fmla="*/ 66616 h 87895"/>
                  <a:gd name="connsiteX35" fmla="*/ 121552 w 123801"/>
                  <a:gd name="connsiteY35" fmla="*/ 67270 h 87895"/>
                  <a:gd name="connsiteX36" fmla="*/ 122979 w 123801"/>
                  <a:gd name="connsiteY36" fmla="*/ 68102 h 87895"/>
                  <a:gd name="connsiteX37" fmla="*/ 123752 w 123801"/>
                  <a:gd name="connsiteY37" fmla="*/ 69766 h 87895"/>
                  <a:gd name="connsiteX38" fmla="*/ 123752 w 123801"/>
                  <a:gd name="connsiteY38" fmla="*/ 70242 h 87895"/>
                  <a:gd name="connsiteX39" fmla="*/ 123752 w 123801"/>
                  <a:gd name="connsiteY39" fmla="*/ 70242 h 87895"/>
                  <a:gd name="connsiteX40" fmla="*/ 123752 w 123801"/>
                  <a:gd name="connsiteY40" fmla="*/ 70242 h 87895"/>
                  <a:gd name="connsiteX41" fmla="*/ 123157 w 123801"/>
                  <a:gd name="connsiteY41" fmla="*/ 71074 h 87895"/>
                  <a:gd name="connsiteX42" fmla="*/ 122444 w 123801"/>
                  <a:gd name="connsiteY42" fmla="*/ 71847 h 87895"/>
                  <a:gd name="connsiteX43" fmla="*/ 121493 w 123801"/>
                  <a:gd name="connsiteY43" fmla="*/ 72679 h 87895"/>
                  <a:gd name="connsiteX44" fmla="*/ 120899 w 123801"/>
                  <a:gd name="connsiteY44" fmla="*/ 73154 h 87895"/>
                  <a:gd name="connsiteX45" fmla="*/ 120423 w 123801"/>
                  <a:gd name="connsiteY45" fmla="*/ 73452 h 87895"/>
                  <a:gd name="connsiteX46" fmla="*/ 119234 w 123801"/>
                  <a:gd name="connsiteY46" fmla="*/ 74224 h 87895"/>
                  <a:gd name="connsiteX47" fmla="*/ 95637 w 123801"/>
                  <a:gd name="connsiteY47" fmla="*/ 87895 h 8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01" h="87895">
                    <a:moveTo>
                      <a:pt x="93913" y="84804"/>
                    </a:moveTo>
                    <a:lnTo>
                      <a:pt x="116976" y="71787"/>
                    </a:lnTo>
                    <a:lnTo>
                      <a:pt x="117927" y="71193"/>
                    </a:lnTo>
                    <a:lnTo>
                      <a:pt x="118699" y="70658"/>
                    </a:lnTo>
                    <a:lnTo>
                      <a:pt x="118699" y="70658"/>
                    </a:lnTo>
                    <a:cubicBezTo>
                      <a:pt x="115765" y="71496"/>
                      <a:pt x="112611" y="70996"/>
                      <a:pt x="110081" y="69291"/>
                    </a:cubicBezTo>
                    <a:cubicBezTo>
                      <a:pt x="108706" y="68567"/>
                      <a:pt x="107539" y="67503"/>
                      <a:pt x="106693" y="66200"/>
                    </a:cubicBezTo>
                    <a:cubicBezTo>
                      <a:pt x="106115" y="65171"/>
                      <a:pt x="105925" y="63969"/>
                      <a:pt x="106158" y="62812"/>
                    </a:cubicBezTo>
                    <a:lnTo>
                      <a:pt x="105801" y="62812"/>
                    </a:lnTo>
                    <a:lnTo>
                      <a:pt x="105147" y="62455"/>
                    </a:lnTo>
                    <a:lnTo>
                      <a:pt x="13255" y="8782"/>
                    </a:lnTo>
                    <a:lnTo>
                      <a:pt x="7965" y="5751"/>
                    </a:lnTo>
                    <a:lnTo>
                      <a:pt x="6479" y="4859"/>
                    </a:lnTo>
                    <a:lnTo>
                      <a:pt x="2021" y="2303"/>
                    </a:lnTo>
                    <a:cubicBezTo>
                      <a:pt x="1387" y="1975"/>
                      <a:pt x="634" y="1975"/>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1"/>
                    </a:lnTo>
                    <a:lnTo>
                      <a:pt x="86246" y="46823"/>
                    </a:lnTo>
                    <a:lnTo>
                      <a:pt x="109546" y="60316"/>
                    </a:lnTo>
                    <a:cubicBezTo>
                      <a:pt x="111210" y="61207"/>
                      <a:pt x="112221" y="62218"/>
                      <a:pt x="111804" y="62574"/>
                    </a:cubicBezTo>
                    <a:lnTo>
                      <a:pt x="111804" y="62574"/>
                    </a:lnTo>
                    <a:lnTo>
                      <a:pt x="110972" y="62990"/>
                    </a:lnTo>
                    <a:cubicBezTo>
                      <a:pt x="109962" y="63585"/>
                      <a:pt x="110972" y="65011"/>
                      <a:pt x="112815" y="66200"/>
                    </a:cubicBezTo>
                    <a:cubicBezTo>
                      <a:pt x="114152" y="67184"/>
                      <a:pt x="115894" y="67430"/>
                      <a:pt x="117451" y="66854"/>
                    </a:cubicBezTo>
                    <a:lnTo>
                      <a:pt x="118402" y="66260"/>
                    </a:lnTo>
                    <a:cubicBezTo>
                      <a:pt x="118874" y="66043"/>
                      <a:pt x="119416" y="66043"/>
                      <a:pt x="119888" y="66260"/>
                    </a:cubicBezTo>
                    <a:lnTo>
                      <a:pt x="120423" y="66616"/>
                    </a:lnTo>
                    <a:lnTo>
                      <a:pt x="121552" y="67270"/>
                    </a:lnTo>
                    <a:lnTo>
                      <a:pt x="122979" y="68102"/>
                    </a:lnTo>
                    <a:cubicBezTo>
                      <a:pt x="123606" y="68396"/>
                      <a:pt x="123932" y="69098"/>
                      <a:pt x="123752" y="69766"/>
                    </a:cubicBezTo>
                    <a:cubicBezTo>
                      <a:pt x="123767" y="69924"/>
                      <a:pt x="123767" y="70084"/>
                      <a:pt x="123752" y="70242"/>
                    </a:cubicBezTo>
                    <a:lnTo>
                      <a:pt x="123752" y="70242"/>
                    </a:lnTo>
                    <a:lnTo>
                      <a:pt x="123752" y="70242"/>
                    </a:lnTo>
                    <a:cubicBezTo>
                      <a:pt x="123588" y="70542"/>
                      <a:pt x="123388" y="70822"/>
                      <a:pt x="123157" y="71074"/>
                    </a:cubicBezTo>
                    <a:lnTo>
                      <a:pt x="122444" y="71847"/>
                    </a:lnTo>
                    <a:lnTo>
                      <a:pt x="121493" y="72679"/>
                    </a:lnTo>
                    <a:lnTo>
                      <a:pt x="120899" y="73154"/>
                    </a:lnTo>
                    <a:lnTo>
                      <a:pt x="120423" y="73452"/>
                    </a:lnTo>
                    <a:lnTo>
                      <a:pt x="119234" y="74224"/>
                    </a:lnTo>
                    <a:lnTo>
                      <a:pt x="95637" y="87895"/>
                    </a:lnTo>
                    <a:close/>
                  </a:path>
                </a:pathLst>
              </a:custGeom>
              <a:solidFill>
                <a:srgbClr val="407BFF"/>
              </a:solidFill>
              <a:ln w="5944" cap="flat">
                <a:noFill/>
                <a:prstDash val="solid"/>
                <a:miter/>
              </a:ln>
            </p:spPr>
            <p:txBody>
              <a:bodyPr rtlCol="0" anchor="ctr"/>
              <a:lstStyle/>
              <a:p>
                <a:endParaRPr lang="en-US"/>
              </a:p>
            </p:txBody>
          </p:sp>
          <p:sp>
            <p:nvSpPr>
              <p:cNvPr id="939" name="Freeform: Shape 938">
                <a:extLst>
                  <a:ext uri="{FF2B5EF4-FFF2-40B4-BE49-F238E27FC236}">
                    <a16:creationId xmlns:a16="http://schemas.microsoft.com/office/drawing/2014/main" id="{7F3B3EA1-08D0-40F0-8455-822FBFB36BD6}"/>
                  </a:ext>
                </a:extLst>
              </p:cNvPr>
              <p:cNvSpPr/>
              <p:nvPr/>
            </p:nvSpPr>
            <p:spPr>
              <a:xfrm>
                <a:off x="6273325" y="1355158"/>
                <a:ext cx="123801" cy="87895"/>
              </a:xfrm>
              <a:custGeom>
                <a:avLst/>
                <a:gdLst>
                  <a:gd name="connsiteX0" fmla="*/ 93913 w 123801"/>
                  <a:gd name="connsiteY0" fmla="*/ 84804 h 87895"/>
                  <a:gd name="connsiteX1" fmla="*/ 116976 w 123801"/>
                  <a:gd name="connsiteY1" fmla="*/ 71787 h 87895"/>
                  <a:gd name="connsiteX2" fmla="*/ 117927 w 123801"/>
                  <a:gd name="connsiteY2" fmla="*/ 71193 h 87895"/>
                  <a:gd name="connsiteX3" fmla="*/ 118699 w 123801"/>
                  <a:gd name="connsiteY3" fmla="*/ 70658 h 87895"/>
                  <a:gd name="connsiteX4" fmla="*/ 118699 w 123801"/>
                  <a:gd name="connsiteY4" fmla="*/ 70658 h 87895"/>
                  <a:gd name="connsiteX5" fmla="*/ 110081 w 123801"/>
                  <a:gd name="connsiteY5" fmla="*/ 69291 h 87895"/>
                  <a:gd name="connsiteX6" fmla="*/ 106693 w 123801"/>
                  <a:gd name="connsiteY6" fmla="*/ 66200 h 87895"/>
                  <a:gd name="connsiteX7" fmla="*/ 106158 w 123801"/>
                  <a:gd name="connsiteY7" fmla="*/ 62812 h 87895"/>
                  <a:gd name="connsiteX8" fmla="*/ 105801 w 123801"/>
                  <a:gd name="connsiteY8" fmla="*/ 62812 h 87895"/>
                  <a:gd name="connsiteX9" fmla="*/ 105147 w 123801"/>
                  <a:gd name="connsiteY9" fmla="*/ 62455 h 87895"/>
                  <a:gd name="connsiteX10" fmla="*/ 13255 w 123801"/>
                  <a:gd name="connsiteY10" fmla="*/ 8782 h 87895"/>
                  <a:gd name="connsiteX11" fmla="*/ 7965 w 123801"/>
                  <a:gd name="connsiteY11" fmla="*/ 5751 h 87895"/>
                  <a:gd name="connsiteX12" fmla="*/ 6479 w 123801"/>
                  <a:gd name="connsiteY12" fmla="*/ 4859 h 87895"/>
                  <a:gd name="connsiteX13" fmla="*/ 2021 w 123801"/>
                  <a:gd name="connsiteY13" fmla="*/ 2303 h 87895"/>
                  <a:gd name="connsiteX14" fmla="*/ 0 w 123801"/>
                  <a:gd name="connsiteY14" fmla="*/ 2303 h 87895"/>
                  <a:gd name="connsiteX15" fmla="*/ 1010 w 123801"/>
                  <a:gd name="connsiteY15" fmla="*/ 1768 h 87895"/>
                  <a:gd name="connsiteX16" fmla="*/ 3626 w 123801"/>
                  <a:gd name="connsiteY16" fmla="*/ 223 h 87895"/>
                  <a:gd name="connsiteX17" fmla="*/ 5528 w 123801"/>
                  <a:gd name="connsiteY17" fmla="*/ 223 h 87895"/>
                  <a:gd name="connsiteX18" fmla="*/ 5528 w 123801"/>
                  <a:gd name="connsiteY18" fmla="*/ 223 h 87895"/>
                  <a:gd name="connsiteX19" fmla="*/ 7133 w 123801"/>
                  <a:gd name="connsiteY19" fmla="*/ 1174 h 87895"/>
                  <a:gd name="connsiteX20" fmla="*/ 8203 w 123801"/>
                  <a:gd name="connsiteY20" fmla="*/ 1768 h 87895"/>
                  <a:gd name="connsiteX21" fmla="*/ 9926 w 123801"/>
                  <a:gd name="connsiteY21" fmla="*/ 2779 h 87895"/>
                  <a:gd name="connsiteX22" fmla="*/ 11056 w 123801"/>
                  <a:gd name="connsiteY22" fmla="*/ 3433 h 87895"/>
                  <a:gd name="connsiteX23" fmla="*/ 11828 w 123801"/>
                  <a:gd name="connsiteY23" fmla="*/ 3849 h 87895"/>
                  <a:gd name="connsiteX24" fmla="*/ 13195 w 123801"/>
                  <a:gd name="connsiteY24" fmla="*/ 4621 h 87895"/>
                  <a:gd name="connsiteX25" fmla="*/ 86246 w 123801"/>
                  <a:gd name="connsiteY25" fmla="*/ 46823 h 87895"/>
                  <a:gd name="connsiteX26" fmla="*/ 109546 w 123801"/>
                  <a:gd name="connsiteY26" fmla="*/ 60316 h 87895"/>
                  <a:gd name="connsiteX27" fmla="*/ 111804 w 123801"/>
                  <a:gd name="connsiteY27" fmla="*/ 62574 h 87895"/>
                  <a:gd name="connsiteX28" fmla="*/ 111804 w 123801"/>
                  <a:gd name="connsiteY28" fmla="*/ 62574 h 87895"/>
                  <a:gd name="connsiteX29" fmla="*/ 110972 w 123801"/>
                  <a:gd name="connsiteY29" fmla="*/ 62990 h 87895"/>
                  <a:gd name="connsiteX30" fmla="*/ 112815 w 123801"/>
                  <a:gd name="connsiteY30" fmla="*/ 66200 h 87895"/>
                  <a:gd name="connsiteX31" fmla="*/ 117451 w 123801"/>
                  <a:gd name="connsiteY31" fmla="*/ 66854 h 87895"/>
                  <a:gd name="connsiteX32" fmla="*/ 118402 w 123801"/>
                  <a:gd name="connsiteY32" fmla="*/ 66260 h 87895"/>
                  <a:gd name="connsiteX33" fmla="*/ 119888 w 123801"/>
                  <a:gd name="connsiteY33" fmla="*/ 66260 h 87895"/>
                  <a:gd name="connsiteX34" fmla="*/ 120423 w 123801"/>
                  <a:gd name="connsiteY34" fmla="*/ 66616 h 87895"/>
                  <a:gd name="connsiteX35" fmla="*/ 121552 w 123801"/>
                  <a:gd name="connsiteY35" fmla="*/ 67270 h 87895"/>
                  <a:gd name="connsiteX36" fmla="*/ 122979 w 123801"/>
                  <a:gd name="connsiteY36" fmla="*/ 68102 h 87895"/>
                  <a:gd name="connsiteX37" fmla="*/ 123752 w 123801"/>
                  <a:gd name="connsiteY37" fmla="*/ 69766 h 87895"/>
                  <a:gd name="connsiteX38" fmla="*/ 123752 w 123801"/>
                  <a:gd name="connsiteY38" fmla="*/ 70242 h 87895"/>
                  <a:gd name="connsiteX39" fmla="*/ 123752 w 123801"/>
                  <a:gd name="connsiteY39" fmla="*/ 70242 h 87895"/>
                  <a:gd name="connsiteX40" fmla="*/ 123752 w 123801"/>
                  <a:gd name="connsiteY40" fmla="*/ 70242 h 87895"/>
                  <a:gd name="connsiteX41" fmla="*/ 123157 w 123801"/>
                  <a:gd name="connsiteY41" fmla="*/ 71074 h 87895"/>
                  <a:gd name="connsiteX42" fmla="*/ 122444 w 123801"/>
                  <a:gd name="connsiteY42" fmla="*/ 71847 h 87895"/>
                  <a:gd name="connsiteX43" fmla="*/ 121493 w 123801"/>
                  <a:gd name="connsiteY43" fmla="*/ 72679 h 87895"/>
                  <a:gd name="connsiteX44" fmla="*/ 120899 w 123801"/>
                  <a:gd name="connsiteY44" fmla="*/ 73154 h 87895"/>
                  <a:gd name="connsiteX45" fmla="*/ 120423 w 123801"/>
                  <a:gd name="connsiteY45" fmla="*/ 73452 h 87895"/>
                  <a:gd name="connsiteX46" fmla="*/ 119234 w 123801"/>
                  <a:gd name="connsiteY46" fmla="*/ 74224 h 87895"/>
                  <a:gd name="connsiteX47" fmla="*/ 95637 w 123801"/>
                  <a:gd name="connsiteY47" fmla="*/ 87895 h 8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01" h="87895">
                    <a:moveTo>
                      <a:pt x="93913" y="84804"/>
                    </a:moveTo>
                    <a:lnTo>
                      <a:pt x="116976" y="71787"/>
                    </a:lnTo>
                    <a:lnTo>
                      <a:pt x="117927" y="71193"/>
                    </a:lnTo>
                    <a:lnTo>
                      <a:pt x="118699" y="70658"/>
                    </a:lnTo>
                    <a:lnTo>
                      <a:pt x="118699" y="70658"/>
                    </a:lnTo>
                    <a:cubicBezTo>
                      <a:pt x="115765" y="71496"/>
                      <a:pt x="112611" y="70996"/>
                      <a:pt x="110081" y="69291"/>
                    </a:cubicBezTo>
                    <a:cubicBezTo>
                      <a:pt x="108706" y="68567"/>
                      <a:pt x="107539" y="67503"/>
                      <a:pt x="106693" y="66200"/>
                    </a:cubicBezTo>
                    <a:cubicBezTo>
                      <a:pt x="106115" y="65171"/>
                      <a:pt x="105925" y="63969"/>
                      <a:pt x="106158" y="62812"/>
                    </a:cubicBezTo>
                    <a:lnTo>
                      <a:pt x="105801" y="62812"/>
                    </a:lnTo>
                    <a:lnTo>
                      <a:pt x="105147" y="62455"/>
                    </a:lnTo>
                    <a:lnTo>
                      <a:pt x="13255" y="8782"/>
                    </a:lnTo>
                    <a:lnTo>
                      <a:pt x="7965" y="5751"/>
                    </a:lnTo>
                    <a:lnTo>
                      <a:pt x="6479" y="4859"/>
                    </a:lnTo>
                    <a:lnTo>
                      <a:pt x="2021" y="2303"/>
                    </a:lnTo>
                    <a:cubicBezTo>
                      <a:pt x="1387" y="1975"/>
                      <a:pt x="634" y="1975"/>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1"/>
                    </a:lnTo>
                    <a:lnTo>
                      <a:pt x="86246" y="46823"/>
                    </a:lnTo>
                    <a:lnTo>
                      <a:pt x="109546" y="60316"/>
                    </a:lnTo>
                    <a:cubicBezTo>
                      <a:pt x="111210" y="61207"/>
                      <a:pt x="112221" y="62218"/>
                      <a:pt x="111804" y="62574"/>
                    </a:cubicBezTo>
                    <a:lnTo>
                      <a:pt x="111804" y="62574"/>
                    </a:lnTo>
                    <a:lnTo>
                      <a:pt x="110972" y="62990"/>
                    </a:lnTo>
                    <a:cubicBezTo>
                      <a:pt x="109962" y="63585"/>
                      <a:pt x="110972" y="65011"/>
                      <a:pt x="112815" y="66200"/>
                    </a:cubicBezTo>
                    <a:cubicBezTo>
                      <a:pt x="114152" y="67184"/>
                      <a:pt x="115894" y="67430"/>
                      <a:pt x="117451" y="66854"/>
                    </a:cubicBezTo>
                    <a:lnTo>
                      <a:pt x="118402" y="66260"/>
                    </a:lnTo>
                    <a:cubicBezTo>
                      <a:pt x="118874" y="66043"/>
                      <a:pt x="119416" y="66043"/>
                      <a:pt x="119888" y="66260"/>
                    </a:cubicBezTo>
                    <a:lnTo>
                      <a:pt x="120423" y="66616"/>
                    </a:lnTo>
                    <a:lnTo>
                      <a:pt x="121552" y="67270"/>
                    </a:lnTo>
                    <a:lnTo>
                      <a:pt x="122979" y="68102"/>
                    </a:lnTo>
                    <a:cubicBezTo>
                      <a:pt x="123606" y="68396"/>
                      <a:pt x="123932" y="69098"/>
                      <a:pt x="123752" y="69766"/>
                    </a:cubicBezTo>
                    <a:cubicBezTo>
                      <a:pt x="123767" y="69924"/>
                      <a:pt x="123767" y="70084"/>
                      <a:pt x="123752" y="70242"/>
                    </a:cubicBezTo>
                    <a:lnTo>
                      <a:pt x="123752" y="70242"/>
                    </a:lnTo>
                    <a:lnTo>
                      <a:pt x="123752" y="70242"/>
                    </a:lnTo>
                    <a:cubicBezTo>
                      <a:pt x="123588" y="70542"/>
                      <a:pt x="123388" y="70822"/>
                      <a:pt x="123157" y="71074"/>
                    </a:cubicBezTo>
                    <a:lnTo>
                      <a:pt x="122444" y="71847"/>
                    </a:lnTo>
                    <a:lnTo>
                      <a:pt x="121493" y="72679"/>
                    </a:lnTo>
                    <a:lnTo>
                      <a:pt x="120899" y="73154"/>
                    </a:lnTo>
                    <a:lnTo>
                      <a:pt x="120423" y="73452"/>
                    </a:lnTo>
                    <a:lnTo>
                      <a:pt x="119234" y="74224"/>
                    </a:lnTo>
                    <a:lnTo>
                      <a:pt x="95637" y="87895"/>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940" name="Graphic 6">
              <a:extLst>
                <a:ext uri="{FF2B5EF4-FFF2-40B4-BE49-F238E27FC236}">
                  <a16:creationId xmlns:a16="http://schemas.microsoft.com/office/drawing/2014/main" id="{2DDA0A62-7535-44D7-9CC6-8E03E01F2B06}"/>
                </a:ext>
              </a:extLst>
            </p:cNvPr>
            <p:cNvGrpSpPr/>
            <p:nvPr/>
          </p:nvGrpSpPr>
          <p:grpSpPr>
            <a:xfrm>
              <a:off x="6186425" y="1393880"/>
              <a:ext cx="152418" cy="269745"/>
              <a:chOff x="6186425" y="1393880"/>
              <a:chExt cx="152418" cy="269745"/>
            </a:xfrm>
          </p:grpSpPr>
          <p:sp>
            <p:nvSpPr>
              <p:cNvPr id="941" name="Freeform: Shape 940">
                <a:extLst>
                  <a:ext uri="{FF2B5EF4-FFF2-40B4-BE49-F238E27FC236}">
                    <a16:creationId xmlns:a16="http://schemas.microsoft.com/office/drawing/2014/main" id="{8EA34E70-4790-4E20-B59E-30AC8ACC0DC6}"/>
                  </a:ext>
                </a:extLst>
              </p:cNvPr>
              <p:cNvSpPr/>
              <p:nvPr/>
            </p:nvSpPr>
            <p:spPr>
              <a:xfrm>
                <a:off x="6218106" y="1396453"/>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0"/>
                      <a:pt x="1652" y="30"/>
                      <a:pt x="2972" y="0"/>
                    </a:cubicBezTo>
                    <a:close/>
                  </a:path>
                </a:pathLst>
              </a:custGeom>
              <a:solidFill>
                <a:srgbClr val="407BFF"/>
              </a:solidFill>
              <a:ln w="5944" cap="flat">
                <a:noFill/>
                <a:prstDash val="solid"/>
                <a:miter/>
              </a:ln>
            </p:spPr>
            <p:txBody>
              <a:bodyPr rtlCol="0" anchor="ctr"/>
              <a:lstStyle/>
              <a:p>
                <a:endParaRPr lang="en-US"/>
              </a:p>
            </p:txBody>
          </p:sp>
          <p:sp>
            <p:nvSpPr>
              <p:cNvPr id="942" name="Freeform: Shape 941">
                <a:extLst>
                  <a:ext uri="{FF2B5EF4-FFF2-40B4-BE49-F238E27FC236}">
                    <a16:creationId xmlns:a16="http://schemas.microsoft.com/office/drawing/2014/main" id="{9AAD706E-6337-4497-9675-E6B9743F3232}"/>
                  </a:ext>
                </a:extLst>
              </p:cNvPr>
              <p:cNvSpPr/>
              <p:nvPr/>
            </p:nvSpPr>
            <p:spPr>
              <a:xfrm>
                <a:off x="6218106" y="1396453"/>
                <a:ext cx="2971" cy="5230"/>
              </a:xfrm>
              <a:custGeom>
                <a:avLst/>
                <a:gdLst>
                  <a:gd name="connsiteX0" fmla="*/ 2972 w 2971"/>
                  <a:gd name="connsiteY0" fmla="*/ 0 h 5230"/>
                  <a:gd name="connsiteX1" fmla="*/ 2972 w 2971"/>
                  <a:gd name="connsiteY1" fmla="*/ 5231 h 5230"/>
                  <a:gd name="connsiteX2" fmla="*/ 0 w 2971"/>
                  <a:gd name="connsiteY2" fmla="*/ 2080 h 5230"/>
                  <a:gd name="connsiteX3" fmla="*/ 2972 w 2971"/>
                  <a:gd name="connsiteY3" fmla="*/ 0 h 5230"/>
                </a:gdLst>
                <a:ahLst/>
                <a:cxnLst>
                  <a:cxn ang="0">
                    <a:pos x="connsiteX0" y="connsiteY0"/>
                  </a:cxn>
                  <a:cxn ang="0">
                    <a:pos x="connsiteX1" y="connsiteY1"/>
                  </a:cxn>
                  <a:cxn ang="0">
                    <a:pos x="connsiteX2" y="connsiteY2"/>
                  </a:cxn>
                  <a:cxn ang="0">
                    <a:pos x="connsiteX3" y="connsiteY3"/>
                  </a:cxn>
                </a:cxnLst>
                <a:rect l="l" t="t" r="r" b="b"/>
                <a:pathLst>
                  <a:path w="2971" h="5230">
                    <a:moveTo>
                      <a:pt x="2972" y="0"/>
                    </a:moveTo>
                    <a:lnTo>
                      <a:pt x="2972" y="5231"/>
                    </a:lnTo>
                    <a:lnTo>
                      <a:pt x="0" y="2080"/>
                    </a:lnTo>
                    <a:cubicBezTo>
                      <a:pt x="480" y="850"/>
                      <a:pt x="1652" y="30"/>
                      <a:pt x="2972" y="0"/>
                    </a:cubicBezTo>
                    <a:close/>
                  </a:path>
                </a:pathLst>
              </a:custGeom>
              <a:solidFill>
                <a:srgbClr val="000000">
                  <a:alpha val="50000"/>
                </a:srgbClr>
              </a:solidFill>
              <a:ln w="5944" cap="flat">
                <a:noFill/>
                <a:prstDash val="solid"/>
                <a:miter/>
              </a:ln>
            </p:spPr>
            <p:txBody>
              <a:bodyPr rtlCol="0" anchor="ctr"/>
              <a:lstStyle/>
              <a:p>
                <a:endParaRPr lang="en-US"/>
              </a:p>
            </p:txBody>
          </p:sp>
          <p:sp>
            <p:nvSpPr>
              <p:cNvPr id="943" name="Freeform: Shape 942">
                <a:extLst>
                  <a:ext uri="{FF2B5EF4-FFF2-40B4-BE49-F238E27FC236}">
                    <a16:creationId xmlns:a16="http://schemas.microsoft.com/office/drawing/2014/main" id="{3E9165BB-0438-4A97-A2DB-AE40149E23AF}"/>
                  </a:ext>
                </a:extLst>
              </p:cNvPr>
              <p:cNvSpPr/>
              <p:nvPr/>
            </p:nvSpPr>
            <p:spPr>
              <a:xfrm>
                <a:off x="6225477" y="1402576"/>
                <a:ext cx="109724" cy="247081"/>
              </a:xfrm>
              <a:custGeom>
                <a:avLst/>
                <a:gdLst>
                  <a:gd name="connsiteX0" fmla="*/ 109724 w 109724"/>
                  <a:gd name="connsiteY0" fmla="*/ 68771 h 247081"/>
                  <a:gd name="connsiteX1" fmla="*/ 105028 w 109724"/>
                  <a:gd name="connsiteY1" fmla="*/ 60687 h 247081"/>
                  <a:gd name="connsiteX2" fmla="*/ 0 w 109724"/>
                  <a:gd name="connsiteY2" fmla="*/ 0 h 247081"/>
                  <a:gd name="connsiteX3" fmla="*/ 1248 w 109724"/>
                  <a:gd name="connsiteY3" fmla="*/ 180872 h 247081"/>
                  <a:gd name="connsiteX4" fmla="*/ 1248 w 109724"/>
                  <a:gd name="connsiteY4" fmla="*/ 185152 h 247081"/>
                  <a:gd name="connsiteX5" fmla="*/ 105028 w 109724"/>
                  <a:gd name="connsiteY5" fmla="*/ 246493 h 247081"/>
                  <a:gd name="connsiteX6" fmla="*/ 109724 w 109724"/>
                  <a:gd name="connsiteY6" fmla="*/ 243818 h 247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24" h="247081">
                    <a:moveTo>
                      <a:pt x="109724" y="68771"/>
                    </a:moveTo>
                    <a:cubicBezTo>
                      <a:pt x="109555" y="65477"/>
                      <a:pt x="107806" y="62466"/>
                      <a:pt x="105028" y="60687"/>
                    </a:cubicBezTo>
                    <a:lnTo>
                      <a:pt x="0" y="0"/>
                    </a:lnTo>
                    <a:lnTo>
                      <a:pt x="1248" y="180872"/>
                    </a:lnTo>
                    <a:lnTo>
                      <a:pt x="1248" y="185152"/>
                    </a:lnTo>
                    <a:lnTo>
                      <a:pt x="105028" y="246493"/>
                    </a:lnTo>
                    <a:cubicBezTo>
                      <a:pt x="107644" y="247979"/>
                      <a:pt x="109724" y="246493"/>
                      <a:pt x="109724" y="243818"/>
                    </a:cubicBezTo>
                    <a:close/>
                  </a:path>
                </a:pathLst>
              </a:custGeom>
              <a:solidFill>
                <a:srgbClr val="407BFF"/>
              </a:solidFill>
              <a:ln w="5944" cap="flat">
                <a:noFill/>
                <a:prstDash val="solid"/>
                <a:miter/>
              </a:ln>
            </p:spPr>
            <p:txBody>
              <a:bodyPr rtlCol="0" anchor="ctr"/>
              <a:lstStyle/>
              <a:p>
                <a:endParaRPr lang="en-US"/>
              </a:p>
            </p:txBody>
          </p:sp>
          <p:sp>
            <p:nvSpPr>
              <p:cNvPr id="944" name="Freeform: Shape 943">
                <a:extLst>
                  <a:ext uri="{FF2B5EF4-FFF2-40B4-BE49-F238E27FC236}">
                    <a16:creationId xmlns:a16="http://schemas.microsoft.com/office/drawing/2014/main" id="{B12B46BB-FE7D-45FE-9F7D-C882CF1CDA43}"/>
                  </a:ext>
                </a:extLst>
              </p:cNvPr>
              <p:cNvSpPr/>
              <p:nvPr/>
            </p:nvSpPr>
            <p:spPr>
              <a:xfrm>
                <a:off x="6193737" y="1396059"/>
                <a:ext cx="36614" cy="105066"/>
              </a:xfrm>
              <a:custGeom>
                <a:avLst/>
                <a:gdLst>
                  <a:gd name="connsiteX0" fmla="*/ 23776 w 36614"/>
                  <a:gd name="connsiteY0" fmla="*/ 97696 h 105066"/>
                  <a:gd name="connsiteX1" fmla="*/ 23776 w 36614"/>
                  <a:gd name="connsiteY1" fmla="*/ 55435 h 105066"/>
                  <a:gd name="connsiteX2" fmla="*/ 0 w 36614"/>
                  <a:gd name="connsiteY2" fmla="*/ 41704 h 105066"/>
                  <a:gd name="connsiteX3" fmla="*/ 0 w 36614"/>
                  <a:gd name="connsiteY3" fmla="*/ 9845 h 105066"/>
                  <a:gd name="connsiteX4" fmla="*/ 15989 w 36614"/>
                  <a:gd name="connsiteY4" fmla="*/ 632 h 105066"/>
                  <a:gd name="connsiteX5" fmla="*/ 22408 w 36614"/>
                  <a:gd name="connsiteY5" fmla="*/ 1226 h 105066"/>
                  <a:gd name="connsiteX6" fmla="*/ 26629 w 36614"/>
                  <a:gd name="connsiteY6" fmla="*/ 4852 h 105066"/>
                  <a:gd name="connsiteX7" fmla="*/ 35307 w 36614"/>
                  <a:gd name="connsiteY7" fmla="*/ 8597 h 105066"/>
                  <a:gd name="connsiteX8" fmla="*/ 36614 w 36614"/>
                  <a:gd name="connsiteY8" fmla="*/ 105066 h 10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14" h="105066">
                    <a:moveTo>
                      <a:pt x="23776" y="97696"/>
                    </a:moveTo>
                    <a:lnTo>
                      <a:pt x="23776" y="55435"/>
                    </a:lnTo>
                    <a:lnTo>
                      <a:pt x="0" y="41704"/>
                    </a:lnTo>
                    <a:lnTo>
                      <a:pt x="0" y="9845"/>
                    </a:lnTo>
                    <a:lnTo>
                      <a:pt x="15989" y="632"/>
                    </a:lnTo>
                    <a:cubicBezTo>
                      <a:pt x="18069" y="-557"/>
                      <a:pt x="22408" y="97"/>
                      <a:pt x="22408" y="1226"/>
                    </a:cubicBezTo>
                    <a:cubicBezTo>
                      <a:pt x="23692" y="2571"/>
                      <a:pt x="25106" y="3786"/>
                      <a:pt x="26629" y="4852"/>
                    </a:cubicBezTo>
                    <a:cubicBezTo>
                      <a:pt x="29363" y="6439"/>
                      <a:pt x="32276" y="7696"/>
                      <a:pt x="35307" y="8597"/>
                    </a:cubicBezTo>
                    <a:lnTo>
                      <a:pt x="36614" y="105066"/>
                    </a:lnTo>
                    <a:close/>
                  </a:path>
                </a:pathLst>
              </a:custGeom>
              <a:solidFill>
                <a:srgbClr val="407BFF"/>
              </a:solidFill>
              <a:ln w="5944" cap="flat">
                <a:noFill/>
                <a:prstDash val="solid"/>
                <a:miter/>
              </a:ln>
            </p:spPr>
            <p:txBody>
              <a:bodyPr rtlCol="0" anchor="ctr"/>
              <a:lstStyle/>
              <a:p>
                <a:endParaRPr lang="en-US"/>
              </a:p>
            </p:txBody>
          </p:sp>
          <p:sp>
            <p:nvSpPr>
              <p:cNvPr id="945" name="Freeform: Shape 944">
                <a:extLst>
                  <a:ext uri="{FF2B5EF4-FFF2-40B4-BE49-F238E27FC236}">
                    <a16:creationId xmlns:a16="http://schemas.microsoft.com/office/drawing/2014/main" id="{35EAFA4C-C40B-448F-BAEE-BA3DF1B6BB36}"/>
                  </a:ext>
                </a:extLst>
              </p:cNvPr>
              <p:cNvSpPr/>
              <p:nvPr/>
            </p:nvSpPr>
            <p:spPr>
              <a:xfrm>
                <a:off x="6193737" y="1396059"/>
                <a:ext cx="36614" cy="105066"/>
              </a:xfrm>
              <a:custGeom>
                <a:avLst/>
                <a:gdLst>
                  <a:gd name="connsiteX0" fmla="*/ 23776 w 36614"/>
                  <a:gd name="connsiteY0" fmla="*/ 97696 h 105066"/>
                  <a:gd name="connsiteX1" fmla="*/ 23776 w 36614"/>
                  <a:gd name="connsiteY1" fmla="*/ 55435 h 105066"/>
                  <a:gd name="connsiteX2" fmla="*/ 0 w 36614"/>
                  <a:gd name="connsiteY2" fmla="*/ 41704 h 105066"/>
                  <a:gd name="connsiteX3" fmla="*/ 0 w 36614"/>
                  <a:gd name="connsiteY3" fmla="*/ 9845 h 105066"/>
                  <a:gd name="connsiteX4" fmla="*/ 15989 w 36614"/>
                  <a:gd name="connsiteY4" fmla="*/ 632 h 105066"/>
                  <a:gd name="connsiteX5" fmla="*/ 22408 w 36614"/>
                  <a:gd name="connsiteY5" fmla="*/ 1226 h 105066"/>
                  <a:gd name="connsiteX6" fmla="*/ 26629 w 36614"/>
                  <a:gd name="connsiteY6" fmla="*/ 4852 h 105066"/>
                  <a:gd name="connsiteX7" fmla="*/ 35307 w 36614"/>
                  <a:gd name="connsiteY7" fmla="*/ 8597 h 105066"/>
                  <a:gd name="connsiteX8" fmla="*/ 36614 w 36614"/>
                  <a:gd name="connsiteY8" fmla="*/ 105066 h 10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14" h="105066">
                    <a:moveTo>
                      <a:pt x="23776" y="97696"/>
                    </a:moveTo>
                    <a:lnTo>
                      <a:pt x="23776" y="55435"/>
                    </a:lnTo>
                    <a:lnTo>
                      <a:pt x="0" y="41704"/>
                    </a:lnTo>
                    <a:lnTo>
                      <a:pt x="0" y="9845"/>
                    </a:lnTo>
                    <a:lnTo>
                      <a:pt x="15989" y="632"/>
                    </a:lnTo>
                    <a:cubicBezTo>
                      <a:pt x="18069" y="-557"/>
                      <a:pt x="22408" y="97"/>
                      <a:pt x="22408" y="1226"/>
                    </a:cubicBezTo>
                    <a:cubicBezTo>
                      <a:pt x="23692" y="2571"/>
                      <a:pt x="25106" y="3786"/>
                      <a:pt x="26629" y="4852"/>
                    </a:cubicBezTo>
                    <a:cubicBezTo>
                      <a:pt x="29363" y="6439"/>
                      <a:pt x="32276" y="7696"/>
                      <a:pt x="35307" y="8597"/>
                    </a:cubicBezTo>
                    <a:lnTo>
                      <a:pt x="36614" y="105066"/>
                    </a:lnTo>
                    <a:close/>
                  </a:path>
                </a:pathLst>
              </a:custGeom>
              <a:solidFill>
                <a:srgbClr val="000000">
                  <a:alpha val="15000"/>
                </a:srgbClr>
              </a:solidFill>
              <a:ln w="5944" cap="flat">
                <a:noFill/>
                <a:prstDash val="solid"/>
                <a:miter/>
              </a:ln>
            </p:spPr>
            <p:txBody>
              <a:bodyPr rtlCol="0" anchor="ctr"/>
              <a:lstStyle/>
              <a:p>
                <a:endParaRPr lang="en-US"/>
              </a:p>
            </p:txBody>
          </p:sp>
          <p:sp>
            <p:nvSpPr>
              <p:cNvPr id="946" name="Freeform: Shape 945">
                <a:extLst>
                  <a:ext uri="{FF2B5EF4-FFF2-40B4-BE49-F238E27FC236}">
                    <a16:creationId xmlns:a16="http://schemas.microsoft.com/office/drawing/2014/main" id="{5EE8ABC1-9D57-4D18-AD19-DE5DCECDB4DD}"/>
                  </a:ext>
                </a:extLst>
              </p:cNvPr>
              <p:cNvSpPr/>
              <p:nvPr/>
            </p:nvSpPr>
            <p:spPr>
              <a:xfrm>
                <a:off x="6195282" y="1401863"/>
                <a:ext cx="25083" cy="16048"/>
              </a:xfrm>
              <a:custGeom>
                <a:avLst/>
                <a:gdLst>
                  <a:gd name="connsiteX0" fmla="*/ 7965 w 25083"/>
                  <a:gd name="connsiteY0" fmla="*/ 16048 h 16048"/>
                  <a:gd name="connsiteX1" fmla="*/ 25083 w 25083"/>
                  <a:gd name="connsiteY1" fmla="*/ 6063 h 16048"/>
                  <a:gd name="connsiteX2" fmla="*/ 24786 w 25083"/>
                  <a:gd name="connsiteY2" fmla="*/ 6063 h 16048"/>
                  <a:gd name="connsiteX3" fmla="*/ 21279 w 25083"/>
                  <a:gd name="connsiteY3" fmla="*/ 2853 h 16048"/>
                  <a:gd name="connsiteX4" fmla="*/ 20447 w 25083"/>
                  <a:gd name="connsiteY4" fmla="*/ 0 h 16048"/>
                  <a:gd name="connsiteX5" fmla="*/ 0 w 25083"/>
                  <a:gd name="connsiteY5" fmla="*/ 11888 h 1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83" h="16048">
                    <a:moveTo>
                      <a:pt x="7965" y="16048"/>
                    </a:moveTo>
                    <a:lnTo>
                      <a:pt x="25083" y="6063"/>
                    </a:lnTo>
                    <a:lnTo>
                      <a:pt x="24786" y="6063"/>
                    </a:lnTo>
                    <a:cubicBezTo>
                      <a:pt x="23373" y="5295"/>
                      <a:pt x="22169" y="4193"/>
                      <a:pt x="21279" y="2853"/>
                    </a:cubicBezTo>
                    <a:cubicBezTo>
                      <a:pt x="20708" y="2014"/>
                      <a:pt x="20417" y="1015"/>
                      <a:pt x="20447" y="0"/>
                    </a:cubicBezTo>
                    <a:lnTo>
                      <a:pt x="0" y="11888"/>
                    </a:lnTo>
                    <a:close/>
                  </a:path>
                </a:pathLst>
              </a:custGeom>
              <a:solidFill>
                <a:srgbClr val="37474F"/>
              </a:solidFill>
              <a:ln w="5944" cap="flat">
                <a:noFill/>
                <a:prstDash val="solid"/>
                <a:miter/>
              </a:ln>
            </p:spPr>
            <p:txBody>
              <a:bodyPr rtlCol="0" anchor="ctr"/>
              <a:lstStyle/>
              <a:p>
                <a:endParaRPr lang="en-US"/>
              </a:p>
            </p:txBody>
          </p:sp>
          <p:sp>
            <p:nvSpPr>
              <p:cNvPr id="947" name="Freeform: Shape 946">
                <a:extLst>
                  <a:ext uri="{FF2B5EF4-FFF2-40B4-BE49-F238E27FC236}">
                    <a16:creationId xmlns:a16="http://schemas.microsoft.com/office/drawing/2014/main" id="{2AB71B2E-3C63-44D2-8FD2-B2861F4F186B}"/>
                  </a:ext>
                </a:extLst>
              </p:cNvPr>
              <p:cNvSpPr/>
              <p:nvPr/>
            </p:nvSpPr>
            <p:spPr>
              <a:xfrm>
                <a:off x="6203128" y="1407925"/>
                <a:ext cx="25974" cy="12898"/>
              </a:xfrm>
              <a:custGeom>
                <a:avLst/>
                <a:gdLst>
                  <a:gd name="connsiteX0" fmla="*/ 25975 w 25974"/>
                  <a:gd name="connsiteY0" fmla="*/ 1189 h 12898"/>
                  <a:gd name="connsiteX1" fmla="*/ 22349 w 25974"/>
                  <a:gd name="connsiteY1" fmla="*/ 1783 h 12898"/>
                  <a:gd name="connsiteX2" fmla="*/ 20388 w 25974"/>
                  <a:gd name="connsiteY2" fmla="*/ 1367 h 12898"/>
                  <a:gd name="connsiteX3" fmla="*/ 19793 w 25974"/>
                  <a:gd name="connsiteY3" fmla="*/ 1367 h 12898"/>
                  <a:gd name="connsiteX4" fmla="*/ 19139 w 25974"/>
                  <a:gd name="connsiteY4" fmla="*/ 1367 h 12898"/>
                  <a:gd name="connsiteX5" fmla="*/ 18545 w 25974"/>
                  <a:gd name="connsiteY5" fmla="*/ 1367 h 12898"/>
                  <a:gd name="connsiteX6" fmla="*/ 17237 w 25974"/>
                  <a:gd name="connsiteY6" fmla="*/ 0 h 12898"/>
                  <a:gd name="connsiteX7" fmla="*/ 0 w 25974"/>
                  <a:gd name="connsiteY7" fmla="*/ 9926 h 12898"/>
                  <a:gd name="connsiteX8" fmla="*/ 5171 w 25974"/>
                  <a:gd name="connsiteY8" fmla="*/ 12898 h 12898"/>
                  <a:gd name="connsiteX9" fmla="*/ 5171 w 25974"/>
                  <a:gd name="connsiteY9" fmla="*/ 12898 h 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74" h="12898">
                    <a:moveTo>
                      <a:pt x="25975" y="1189"/>
                    </a:moveTo>
                    <a:cubicBezTo>
                      <a:pt x="24859" y="1765"/>
                      <a:pt x="23590" y="1973"/>
                      <a:pt x="22349" y="1783"/>
                    </a:cubicBezTo>
                    <a:cubicBezTo>
                      <a:pt x="21684" y="1702"/>
                      <a:pt x="21028" y="1563"/>
                      <a:pt x="20388" y="1367"/>
                    </a:cubicBezTo>
                    <a:lnTo>
                      <a:pt x="19793" y="1367"/>
                    </a:lnTo>
                    <a:lnTo>
                      <a:pt x="19139" y="1367"/>
                    </a:lnTo>
                    <a:lnTo>
                      <a:pt x="18545" y="1367"/>
                    </a:lnTo>
                    <a:lnTo>
                      <a:pt x="17237" y="0"/>
                    </a:lnTo>
                    <a:lnTo>
                      <a:pt x="0" y="9926"/>
                    </a:lnTo>
                    <a:lnTo>
                      <a:pt x="5171" y="12898"/>
                    </a:lnTo>
                    <a:lnTo>
                      <a:pt x="5171" y="12898"/>
                    </a:lnTo>
                    <a:close/>
                  </a:path>
                </a:pathLst>
              </a:custGeom>
              <a:solidFill>
                <a:srgbClr val="E0E0E0"/>
              </a:solidFill>
              <a:ln w="5944" cap="flat">
                <a:noFill/>
                <a:prstDash val="solid"/>
                <a:miter/>
              </a:ln>
            </p:spPr>
            <p:txBody>
              <a:bodyPr rtlCol="0" anchor="ctr"/>
              <a:lstStyle/>
              <a:p>
                <a:endParaRPr lang="en-US"/>
              </a:p>
            </p:txBody>
          </p:sp>
          <p:sp>
            <p:nvSpPr>
              <p:cNvPr id="948" name="Freeform: Shape 947">
                <a:extLst>
                  <a:ext uri="{FF2B5EF4-FFF2-40B4-BE49-F238E27FC236}">
                    <a16:creationId xmlns:a16="http://schemas.microsoft.com/office/drawing/2014/main" id="{6A6556E5-9DED-446E-8E01-78DFCC5E535D}"/>
                  </a:ext>
                </a:extLst>
              </p:cNvPr>
              <p:cNvSpPr/>
              <p:nvPr/>
            </p:nvSpPr>
            <p:spPr>
              <a:xfrm>
                <a:off x="6193737" y="1396059"/>
                <a:ext cx="22408" cy="13054"/>
              </a:xfrm>
              <a:custGeom>
                <a:avLst/>
                <a:gdLst>
                  <a:gd name="connsiteX0" fmla="*/ 15989 w 22408"/>
                  <a:gd name="connsiteY0" fmla="*/ 632 h 13054"/>
                  <a:gd name="connsiteX1" fmla="*/ 22408 w 22408"/>
                  <a:gd name="connsiteY1" fmla="*/ 1226 h 13054"/>
                  <a:gd name="connsiteX2" fmla="*/ 22408 w 22408"/>
                  <a:gd name="connsiteY2" fmla="*/ 1226 h 13054"/>
                  <a:gd name="connsiteX3" fmla="*/ 22408 w 22408"/>
                  <a:gd name="connsiteY3" fmla="*/ 5566 h 13054"/>
                  <a:gd name="connsiteX4" fmla="*/ 8797 w 22408"/>
                  <a:gd name="connsiteY4" fmla="*/ 13055 h 13054"/>
                  <a:gd name="connsiteX5" fmla="*/ 1664 w 22408"/>
                  <a:gd name="connsiteY5" fmla="*/ 13055 h 13054"/>
                  <a:gd name="connsiteX6" fmla="*/ 0 w 22408"/>
                  <a:gd name="connsiteY6" fmla="*/ 11688 h 13054"/>
                  <a:gd name="connsiteX7" fmla="*/ 0 w 22408"/>
                  <a:gd name="connsiteY7" fmla="*/ 9726 h 13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8" h="13054">
                    <a:moveTo>
                      <a:pt x="15989" y="632"/>
                    </a:moveTo>
                    <a:cubicBezTo>
                      <a:pt x="18069" y="-557"/>
                      <a:pt x="22408" y="97"/>
                      <a:pt x="22408" y="1226"/>
                    </a:cubicBezTo>
                    <a:lnTo>
                      <a:pt x="22408" y="1226"/>
                    </a:lnTo>
                    <a:lnTo>
                      <a:pt x="22408" y="5566"/>
                    </a:lnTo>
                    <a:lnTo>
                      <a:pt x="8797" y="13055"/>
                    </a:lnTo>
                    <a:lnTo>
                      <a:pt x="1664" y="13055"/>
                    </a:lnTo>
                    <a:lnTo>
                      <a:pt x="0" y="11688"/>
                    </a:lnTo>
                    <a:lnTo>
                      <a:pt x="0" y="9726"/>
                    </a:lnTo>
                    <a:close/>
                  </a:path>
                </a:pathLst>
              </a:custGeom>
              <a:solidFill>
                <a:srgbClr val="000000">
                  <a:alpha val="40000"/>
                </a:srgbClr>
              </a:solidFill>
              <a:ln w="5944" cap="flat">
                <a:noFill/>
                <a:prstDash val="solid"/>
                <a:miter/>
              </a:ln>
            </p:spPr>
            <p:txBody>
              <a:bodyPr rtlCol="0" anchor="ctr"/>
              <a:lstStyle/>
              <a:p>
                <a:endParaRPr lang="en-US"/>
              </a:p>
            </p:txBody>
          </p:sp>
          <p:sp>
            <p:nvSpPr>
              <p:cNvPr id="949" name="Freeform: Shape 948">
                <a:extLst>
                  <a:ext uri="{FF2B5EF4-FFF2-40B4-BE49-F238E27FC236}">
                    <a16:creationId xmlns:a16="http://schemas.microsoft.com/office/drawing/2014/main" id="{5DDB3642-E142-4049-B075-877952A89912}"/>
                  </a:ext>
                </a:extLst>
              </p:cNvPr>
              <p:cNvSpPr/>
              <p:nvPr/>
            </p:nvSpPr>
            <p:spPr>
              <a:xfrm>
                <a:off x="6208477" y="1409114"/>
                <a:ext cx="122087" cy="70910"/>
              </a:xfrm>
              <a:custGeom>
                <a:avLst/>
                <a:gdLst>
                  <a:gd name="connsiteX0" fmla="*/ 102354 w 122087"/>
                  <a:gd name="connsiteY0" fmla="*/ 70910 h 70910"/>
                  <a:gd name="connsiteX1" fmla="*/ 122087 w 122087"/>
                  <a:gd name="connsiteY1" fmla="*/ 59439 h 70910"/>
                  <a:gd name="connsiteX2" fmla="*/ 119888 w 122087"/>
                  <a:gd name="connsiteY2" fmla="*/ 57121 h 70910"/>
                  <a:gd name="connsiteX3" fmla="*/ 108357 w 122087"/>
                  <a:gd name="connsiteY3" fmla="*/ 50464 h 70910"/>
                  <a:gd name="connsiteX4" fmla="*/ 20625 w 122087"/>
                  <a:gd name="connsiteY4" fmla="*/ 0 h 70910"/>
                  <a:gd name="connsiteX5" fmla="*/ 0 w 122087"/>
                  <a:gd name="connsiteY5" fmla="*/ 11888 h 70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87" h="70910">
                    <a:moveTo>
                      <a:pt x="102354" y="70910"/>
                    </a:moveTo>
                    <a:lnTo>
                      <a:pt x="122087" y="59439"/>
                    </a:lnTo>
                    <a:cubicBezTo>
                      <a:pt x="121580" y="58480"/>
                      <a:pt x="120819" y="57678"/>
                      <a:pt x="119888" y="57121"/>
                    </a:cubicBezTo>
                    <a:lnTo>
                      <a:pt x="108357" y="50464"/>
                    </a:lnTo>
                    <a:lnTo>
                      <a:pt x="20625" y="0"/>
                    </a:lnTo>
                    <a:lnTo>
                      <a:pt x="0" y="11888"/>
                    </a:lnTo>
                    <a:close/>
                  </a:path>
                </a:pathLst>
              </a:custGeom>
              <a:solidFill>
                <a:srgbClr val="EBEBEB"/>
              </a:solidFill>
              <a:ln w="5944" cap="flat">
                <a:noFill/>
                <a:prstDash val="solid"/>
                <a:miter/>
              </a:ln>
            </p:spPr>
            <p:txBody>
              <a:bodyPr rtlCol="0" anchor="ctr"/>
              <a:lstStyle/>
              <a:p>
                <a:endParaRPr lang="en-US"/>
              </a:p>
            </p:txBody>
          </p:sp>
          <p:sp>
            <p:nvSpPr>
              <p:cNvPr id="950" name="Freeform: Shape 949">
                <a:extLst>
                  <a:ext uri="{FF2B5EF4-FFF2-40B4-BE49-F238E27FC236}">
                    <a16:creationId xmlns:a16="http://schemas.microsoft.com/office/drawing/2014/main" id="{C638954E-BCB5-4C3B-9F6C-91A6D1A39B12}"/>
                  </a:ext>
                </a:extLst>
              </p:cNvPr>
              <p:cNvSpPr/>
              <p:nvPr/>
            </p:nvSpPr>
            <p:spPr>
              <a:xfrm>
                <a:off x="6312733" y="1468612"/>
                <a:ext cx="18782" cy="187291"/>
              </a:xfrm>
              <a:custGeom>
                <a:avLst/>
                <a:gdLst>
                  <a:gd name="connsiteX0" fmla="*/ 713 w 18782"/>
                  <a:gd name="connsiteY0" fmla="*/ 187292 h 187291"/>
                  <a:gd name="connsiteX1" fmla="*/ 15632 w 18782"/>
                  <a:gd name="connsiteY1" fmla="*/ 178673 h 187291"/>
                  <a:gd name="connsiteX2" fmla="*/ 18783 w 18782"/>
                  <a:gd name="connsiteY2" fmla="*/ 173264 h 187291"/>
                  <a:gd name="connsiteX3" fmla="*/ 18783 w 18782"/>
                  <a:gd name="connsiteY3" fmla="*/ 3091 h 187291"/>
                  <a:gd name="connsiteX4" fmla="*/ 17832 w 18782"/>
                  <a:gd name="connsiteY4" fmla="*/ 0 h 187291"/>
                  <a:gd name="connsiteX5" fmla="*/ 0 w 18782"/>
                  <a:gd name="connsiteY5" fmla="*/ 10105 h 1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82" h="187291">
                    <a:moveTo>
                      <a:pt x="713" y="187292"/>
                    </a:moveTo>
                    <a:lnTo>
                      <a:pt x="15632" y="178673"/>
                    </a:lnTo>
                    <a:cubicBezTo>
                      <a:pt x="17495" y="177485"/>
                      <a:pt x="18668" y="175470"/>
                      <a:pt x="18783" y="173264"/>
                    </a:cubicBezTo>
                    <a:lnTo>
                      <a:pt x="18783" y="3091"/>
                    </a:lnTo>
                    <a:cubicBezTo>
                      <a:pt x="18757" y="1993"/>
                      <a:pt x="18428" y="923"/>
                      <a:pt x="17832" y="0"/>
                    </a:cubicBezTo>
                    <a:lnTo>
                      <a:pt x="0" y="10105"/>
                    </a:lnTo>
                    <a:close/>
                  </a:path>
                </a:pathLst>
              </a:custGeom>
              <a:solidFill>
                <a:srgbClr val="F5F5F5"/>
              </a:solidFill>
              <a:ln w="5944" cap="flat">
                <a:noFill/>
                <a:prstDash val="solid"/>
                <a:miter/>
              </a:ln>
            </p:spPr>
            <p:txBody>
              <a:bodyPr rtlCol="0" anchor="ctr"/>
              <a:lstStyle/>
              <a:p>
                <a:endParaRPr lang="en-US"/>
              </a:p>
            </p:txBody>
          </p:sp>
          <p:sp>
            <p:nvSpPr>
              <p:cNvPr id="951" name="Freeform: Shape 950">
                <a:extLst>
                  <a:ext uri="{FF2B5EF4-FFF2-40B4-BE49-F238E27FC236}">
                    <a16:creationId xmlns:a16="http://schemas.microsoft.com/office/drawing/2014/main" id="{BEE700E2-EF4C-4EF6-AA6A-676DD32E743E}"/>
                  </a:ext>
                </a:extLst>
              </p:cNvPr>
              <p:cNvSpPr/>
              <p:nvPr/>
            </p:nvSpPr>
            <p:spPr>
              <a:xfrm>
                <a:off x="6193618" y="1410926"/>
                <a:ext cx="9742" cy="187322"/>
              </a:xfrm>
              <a:custGeom>
                <a:avLst/>
                <a:gdLst>
                  <a:gd name="connsiteX0" fmla="*/ 7430 w 9742"/>
                  <a:gd name="connsiteY0" fmla="*/ 187322 h 187322"/>
                  <a:gd name="connsiteX1" fmla="*/ 7430 w 9742"/>
                  <a:gd name="connsiteY1" fmla="*/ 5737 h 187322"/>
                  <a:gd name="connsiteX2" fmla="*/ 9213 w 9742"/>
                  <a:gd name="connsiteY2" fmla="*/ 4667 h 187322"/>
                  <a:gd name="connsiteX3" fmla="*/ 7786 w 9742"/>
                  <a:gd name="connsiteY3" fmla="*/ 1279 h 187322"/>
                  <a:gd name="connsiteX4" fmla="*/ 1843 w 9742"/>
                  <a:gd name="connsiteY4" fmla="*/ 447 h 187322"/>
                  <a:gd name="connsiteX5" fmla="*/ 0 w 9742"/>
                  <a:gd name="connsiteY5" fmla="*/ 1279 h 187322"/>
                  <a:gd name="connsiteX6" fmla="*/ 0 w 9742"/>
                  <a:gd name="connsiteY6" fmla="*/ 187025 h 187322"/>
                  <a:gd name="connsiteX7" fmla="*/ 951 w 9742"/>
                  <a:gd name="connsiteY7" fmla="*/ 187025 h 187322"/>
                  <a:gd name="connsiteX8" fmla="*/ 1783 w 9742"/>
                  <a:gd name="connsiteY8" fmla="*/ 186550 h 187322"/>
                  <a:gd name="connsiteX9" fmla="*/ 7430 w 9742"/>
                  <a:gd name="connsiteY9" fmla="*/ 187322 h 1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2" h="187322">
                    <a:moveTo>
                      <a:pt x="7430" y="187322"/>
                    </a:moveTo>
                    <a:lnTo>
                      <a:pt x="7430" y="5737"/>
                    </a:lnTo>
                    <a:lnTo>
                      <a:pt x="9213" y="4667"/>
                    </a:lnTo>
                    <a:cubicBezTo>
                      <a:pt x="10223" y="4132"/>
                      <a:pt x="9807" y="2468"/>
                      <a:pt x="7786" y="1279"/>
                    </a:cubicBezTo>
                    <a:cubicBezTo>
                      <a:pt x="6101" y="-52"/>
                      <a:pt x="3829" y="-370"/>
                      <a:pt x="1843" y="447"/>
                    </a:cubicBezTo>
                    <a:lnTo>
                      <a:pt x="0" y="1279"/>
                    </a:lnTo>
                    <a:lnTo>
                      <a:pt x="0" y="187025"/>
                    </a:lnTo>
                    <a:cubicBezTo>
                      <a:pt x="312" y="187106"/>
                      <a:pt x="639" y="187106"/>
                      <a:pt x="951" y="187025"/>
                    </a:cubicBezTo>
                    <a:lnTo>
                      <a:pt x="1783" y="186550"/>
                    </a:lnTo>
                    <a:cubicBezTo>
                      <a:pt x="3689" y="185981"/>
                      <a:pt x="5747" y="186263"/>
                      <a:pt x="7430" y="187322"/>
                    </a:cubicBezTo>
                    <a:close/>
                  </a:path>
                </a:pathLst>
              </a:custGeom>
              <a:solidFill>
                <a:srgbClr val="407BFF"/>
              </a:solidFill>
              <a:ln w="5944" cap="flat">
                <a:noFill/>
                <a:prstDash val="solid"/>
                <a:miter/>
              </a:ln>
            </p:spPr>
            <p:txBody>
              <a:bodyPr rtlCol="0" anchor="ctr"/>
              <a:lstStyle/>
              <a:p>
                <a:endParaRPr lang="en-US"/>
              </a:p>
            </p:txBody>
          </p:sp>
          <p:sp>
            <p:nvSpPr>
              <p:cNvPr id="952" name="Freeform: Shape 951">
                <a:extLst>
                  <a:ext uri="{FF2B5EF4-FFF2-40B4-BE49-F238E27FC236}">
                    <a16:creationId xmlns:a16="http://schemas.microsoft.com/office/drawing/2014/main" id="{C87A9211-58D3-4234-A308-04414971320D}"/>
                  </a:ext>
                </a:extLst>
              </p:cNvPr>
              <p:cNvSpPr/>
              <p:nvPr/>
            </p:nvSpPr>
            <p:spPr>
              <a:xfrm>
                <a:off x="6193618" y="1410926"/>
                <a:ext cx="9742" cy="187322"/>
              </a:xfrm>
              <a:custGeom>
                <a:avLst/>
                <a:gdLst>
                  <a:gd name="connsiteX0" fmla="*/ 7430 w 9742"/>
                  <a:gd name="connsiteY0" fmla="*/ 187322 h 187322"/>
                  <a:gd name="connsiteX1" fmla="*/ 7430 w 9742"/>
                  <a:gd name="connsiteY1" fmla="*/ 5737 h 187322"/>
                  <a:gd name="connsiteX2" fmla="*/ 9213 w 9742"/>
                  <a:gd name="connsiteY2" fmla="*/ 4667 h 187322"/>
                  <a:gd name="connsiteX3" fmla="*/ 7786 w 9742"/>
                  <a:gd name="connsiteY3" fmla="*/ 1279 h 187322"/>
                  <a:gd name="connsiteX4" fmla="*/ 1843 w 9742"/>
                  <a:gd name="connsiteY4" fmla="*/ 447 h 187322"/>
                  <a:gd name="connsiteX5" fmla="*/ 0 w 9742"/>
                  <a:gd name="connsiteY5" fmla="*/ 1279 h 187322"/>
                  <a:gd name="connsiteX6" fmla="*/ 0 w 9742"/>
                  <a:gd name="connsiteY6" fmla="*/ 187025 h 187322"/>
                  <a:gd name="connsiteX7" fmla="*/ 951 w 9742"/>
                  <a:gd name="connsiteY7" fmla="*/ 187025 h 187322"/>
                  <a:gd name="connsiteX8" fmla="*/ 1783 w 9742"/>
                  <a:gd name="connsiteY8" fmla="*/ 186550 h 187322"/>
                  <a:gd name="connsiteX9" fmla="*/ 7430 w 9742"/>
                  <a:gd name="connsiteY9" fmla="*/ 187322 h 18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2" h="187322">
                    <a:moveTo>
                      <a:pt x="7430" y="187322"/>
                    </a:moveTo>
                    <a:lnTo>
                      <a:pt x="7430" y="5737"/>
                    </a:lnTo>
                    <a:lnTo>
                      <a:pt x="9213" y="4667"/>
                    </a:lnTo>
                    <a:cubicBezTo>
                      <a:pt x="10223" y="4132"/>
                      <a:pt x="9807" y="2468"/>
                      <a:pt x="7786" y="1279"/>
                    </a:cubicBezTo>
                    <a:cubicBezTo>
                      <a:pt x="6101" y="-52"/>
                      <a:pt x="3829" y="-370"/>
                      <a:pt x="1843" y="447"/>
                    </a:cubicBezTo>
                    <a:lnTo>
                      <a:pt x="0" y="1279"/>
                    </a:lnTo>
                    <a:lnTo>
                      <a:pt x="0" y="187025"/>
                    </a:lnTo>
                    <a:cubicBezTo>
                      <a:pt x="312" y="187106"/>
                      <a:pt x="639" y="187106"/>
                      <a:pt x="951" y="187025"/>
                    </a:cubicBezTo>
                    <a:lnTo>
                      <a:pt x="1783" y="186550"/>
                    </a:lnTo>
                    <a:cubicBezTo>
                      <a:pt x="3689" y="185981"/>
                      <a:pt x="5747" y="186263"/>
                      <a:pt x="7430" y="187322"/>
                    </a:cubicBezTo>
                    <a:close/>
                  </a:path>
                </a:pathLst>
              </a:custGeom>
              <a:solidFill>
                <a:srgbClr val="000000">
                  <a:alpha val="10000"/>
                </a:srgbClr>
              </a:solidFill>
              <a:ln w="5944" cap="flat">
                <a:noFill/>
                <a:prstDash val="solid"/>
                <a:miter/>
              </a:ln>
            </p:spPr>
            <p:txBody>
              <a:bodyPr rtlCol="0" anchor="ctr"/>
              <a:lstStyle/>
              <a:p>
                <a:endParaRPr lang="en-US"/>
              </a:p>
            </p:txBody>
          </p:sp>
          <p:sp>
            <p:nvSpPr>
              <p:cNvPr id="953" name="Freeform: Shape 952">
                <a:extLst>
                  <a:ext uri="{FF2B5EF4-FFF2-40B4-BE49-F238E27FC236}">
                    <a16:creationId xmlns:a16="http://schemas.microsoft.com/office/drawing/2014/main" id="{A608849E-17E7-41B3-BEC7-3FE9307174D0}"/>
                  </a:ext>
                </a:extLst>
              </p:cNvPr>
              <p:cNvSpPr/>
              <p:nvPr/>
            </p:nvSpPr>
            <p:spPr>
              <a:xfrm>
                <a:off x="6201047" y="1415771"/>
                <a:ext cx="109783" cy="247854"/>
              </a:xfrm>
              <a:custGeom>
                <a:avLst/>
                <a:gdLst>
                  <a:gd name="connsiteX0" fmla="*/ 105088 w 109783"/>
                  <a:gd name="connsiteY0" fmla="*/ 61579 h 247854"/>
                  <a:gd name="connsiteX1" fmla="*/ 2378 w 109783"/>
                  <a:gd name="connsiteY1" fmla="*/ 2140 h 247854"/>
                  <a:gd name="connsiteX2" fmla="*/ 0 w 109783"/>
                  <a:gd name="connsiteY2" fmla="*/ 0 h 247854"/>
                  <a:gd name="connsiteX3" fmla="*/ 0 w 109783"/>
                  <a:gd name="connsiteY3" fmla="*/ 182358 h 247854"/>
                  <a:gd name="connsiteX4" fmla="*/ 0 w 109783"/>
                  <a:gd name="connsiteY4" fmla="*/ 184498 h 247854"/>
                  <a:gd name="connsiteX5" fmla="*/ 3150 w 109783"/>
                  <a:gd name="connsiteY5" fmla="*/ 188421 h 247854"/>
                  <a:gd name="connsiteX6" fmla="*/ 105088 w 109783"/>
                  <a:gd name="connsiteY6" fmla="*/ 247266 h 247854"/>
                  <a:gd name="connsiteX7" fmla="*/ 109784 w 109783"/>
                  <a:gd name="connsiteY7" fmla="*/ 244591 h 247854"/>
                  <a:gd name="connsiteX8" fmla="*/ 109784 w 109783"/>
                  <a:gd name="connsiteY8" fmla="*/ 69662 h 247854"/>
                  <a:gd name="connsiteX9" fmla="*/ 105088 w 109783"/>
                  <a:gd name="connsiteY9" fmla="*/ 61579 h 24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83" h="247854">
                    <a:moveTo>
                      <a:pt x="105088" y="61579"/>
                    </a:moveTo>
                    <a:lnTo>
                      <a:pt x="2378" y="2140"/>
                    </a:lnTo>
                    <a:cubicBezTo>
                      <a:pt x="1129" y="1308"/>
                      <a:pt x="59" y="594"/>
                      <a:pt x="0" y="0"/>
                    </a:cubicBezTo>
                    <a:lnTo>
                      <a:pt x="0" y="182358"/>
                    </a:lnTo>
                    <a:cubicBezTo>
                      <a:pt x="0" y="182358"/>
                      <a:pt x="0" y="183428"/>
                      <a:pt x="0" y="184498"/>
                    </a:cubicBezTo>
                    <a:cubicBezTo>
                      <a:pt x="418" y="186208"/>
                      <a:pt x="1571" y="187644"/>
                      <a:pt x="3150" y="188421"/>
                    </a:cubicBezTo>
                    <a:lnTo>
                      <a:pt x="105088" y="247266"/>
                    </a:lnTo>
                    <a:cubicBezTo>
                      <a:pt x="107644" y="248752"/>
                      <a:pt x="109784" y="247266"/>
                      <a:pt x="109784" y="244591"/>
                    </a:cubicBezTo>
                    <a:lnTo>
                      <a:pt x="109784" y="69662"/>
                    </a:lnTo>
                    <a:cubicBezTo>
                      <a:pt x="109614" y="66368"/>
                      <a:pt x="107866" y="63358"/>
                      <a:pt x="105088" y="61579"/>
                    </a:cubicBezTo>
                    <a:close/>
                  </a:path>
                </a:pathLst>
              </a:custGeom>
              <a:solidFill>
                <a:srgbClr val="407BFF"/>
              </a:solidFill>
              <a:ln w="5944" cap="flat">
                <a:noFill/>
                <a:prstDash val="solid"/>
                <a:miter/>
              </a:ln>
            </p:spPr>
            <p:txBody>
              <a:bodyPr rtlCol="0" anchor="ctr"/>
              <a:lstStyle/>
              <a:p>
                <a:endParaRPr lang="en-US"/>
              </a:p>
            </p:txBody>
          </p:sp>
          <p:sp>
            <p:nvSpPr>
              <p:cNvPr id="954" name="Freeform: Shape 953">
                <a:extLst>
                  <a:ext uri="{FF2B5EF4-FFF2-40B4-BE49-F238E27FC236}">
                    <a16:creationId xmlns:a16="http://schemas.microsoft.com/office/drawing/2014/main" id="{F04E7C17-3D7A-43F4-923F-87C54DE1C158}"/>
                  </a:ext>
                </a:extLst>
              </p:cNvPr>
              <p:cNvSpPr/>
              <p:nvPr/>
            </p:nvSpPr>
            <p:spPr>
              <a:xfrm>
                <a:off x="6186425" y="1404002"/>
                <a:ext cx="7846" cy="194063"/>
              </a:xfrm>
              <a:custGeom>
                <a:avLst/>
                <a:gdLst>
                  <a:gd name="connsiteX0" fmla="*/ 7371 w 7846"/>
                  <a:gd name="connsiteY0" fmla="*/ 193949 h 194063"/>
                  <a:gd name="connsiteX1" fmla="*/ 7371 w 7846"/>
                  <a:gd name="connsiteY1" fmla="*/ 8203 h 194063"/>
                  <a:gd name="connsiteX2" fmla="*/ 6836 w 7846"/>
                  <a:gd name="connsiteY2" fmla="*/ 8203 h 194063"/>
                  <a:gd name="connsiteX3" fmla="*/ 6301 w 7846"/>
                  <a:gd name="connsiteY3" fmla="*/ 7846 h 194063"/>
                  <a:gd name="connsiteX4" fmla="*/ 5172 w 7846"/>
                  <a:gd name="connsiteY4" fmla="*/ 7192 h 194063"/>
                  <a:gd name="connsiteX5" fmla="*/ 3745 w 7846"/>
                  <a:gd name="connsiteY5" fmla="*/ 6360 h 194063"/>
                  <a:gd name="connsiteX6" fmla="*/ 2972 w 7846"/>
                  <a:gd name="connsiteY6" fmla="*/ 4755 h 194063"/>
                  <a:gd name="connsiteX7" fmla="*/ 2972 w 7846"/>
                  <a:gd name="connsiteY7" fmla="*/ 4755 h 194063"/>
                  <a:gd name="connsiteX8" fmla="*/ 3270 w 7846"/>
                  <a:gd name="connsiteY8" fmla="*/ 3982 h 194063"/>
                  <a:gd name="connsiteX9" fmla="*/ 3864 w 7846"/>
                  <a:gd name="connsiteY9" fmla="*/ 3150 h 194063"/>
                  <a:gd name="connsiteX10" fmla="*/ 4577 w 7846"/>
                  <a:gd name="connsiteY10" fmla="*/ 2378 h 194063"/>
                  <a:gd name="connsiteX11" fmla="*/ 5528 w 7846"/>
                  <a:gd name="connsiteY11" fmla="*/ 1545 h 194063"/>
                  <a:gd name="connsiteX12" fmla="*/ 6123 w 7846"/>
                  <a:gd name="connsiteY12" fmla="*/ 1070 h 194063"/>
                  <a:gd name="connsiteX13" fmla="*/ 6658 w 7846"/>
                  <a:gd name="connsiteY13" fmla="*/ 773 h 194063"/>
                  <a:gd name="connsiteX14" fmla="*/ 7846 w 7846"/>
                  <a:gd name="connsiteY14" fmla="*/ 0 h 194063"/>
                  <a:gd name="connsiteX15" fmla="*/ 3923 w 7846"/>
                  <a:gd name="connsiteY15" fmla="*/ 2259 h 194063"/>
                  <a:gd name="connsiteX16" fmla="*/ 0 w 7846"/>
                  <a:gd name="connsiteY16" fmla="*/ 9926 h 194063"/>
                  <a:gd name="connsiteX17" fmla="*/ 0 w 7846"/>
                  <a:gd name="connsiteY17" fmla="*/ 184974 h 194063"/>
                  <a:gd name="connsiteX18" fmla="*/ 3686 w 7846"/>
                  <a:gd name="connsiteY18" fmla="*/ 192463 h 194063"/>
                  <a:gd name="connsiteX19" fmla="*/ 5588 w 7846"/>
                  <a:gd name="connsiteY19" fmla="*/ 193592 h 194063"/>
                  <a:gd name="connsiteX20" fmla="*/ 5588 w 7846"/>
                  <a:gd name="connsiteY20" fmla="*/ 193592 h 194063"/>
                  <a:gd name="connsiteX21" fmla="*/ 6420 w 7846"/>
                  <a:gd name="connsiteY21" fmla="*/ 194008 h 194063"/>
                  <a:gd name="connsiteX22" fmla="*/ 6420 w 7846"/>
                  <a:gd name="connsiteY22" fmla="*/ 194008 h 194063"/>
                  <a:gd name="connsiteX23" fmla="*/ 7371 w 7846"/>
                  <a:gd name="connsiteY23" fmla="*/ 193949 h 1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846" h="194063">
                    <a:moveTo>
                      <a:pt x="7371" y="193949"/>
                    </a:moveTo>
                    <a:lnTo>
                      <a:pt x="7371" y="8203"/>
                    </a:lnTo>
                    <a:cubicBezTo>
                      <a:pt x="7196" y="8254"/>
                      <a:pt x="7011" y="8254"/>
                      <a:pt x="6836" y="8203"/>
                    </a:cubicBezTo>
                    <a:lnTo>
                      <a:pt x="6301" y="7846"/>
                    </a:lnTo>
                    <a:lnTo>
                      <a:pt x="5172" y="7192"/>
                    </a:lnTo>
                    <a:lnTo>
                      <a:pt x="3745" y="6360"/>
                    </a:lnTo>
                    <a:cubicBezTo>
                      <a:pt x="3144" y="6071"/>
                      <a:pt x="2823" y="5405"/>
                      <a:pt x="2972" y="4755"/>
                    </a:cubicBezTo>
                    <a:cubicBezTo>
                      <a:pt x="2972" y="4755"/>
                      <a:pt x="2972" y="4755"/>
                      <a:pt x="2972" y="4755"/>
                    </a:cubicBezTo>
                    <a:cubicBezTo>
                      <a:pt x="3035" y="4485"/>
                      <a:pt x="3135" y="4225"/>
                      <a:pt x="3270" y="3982"/>
                    </a:cubicBezTo>
                    <a:cubicBezTo>
                      <a:pt x="3433" y="3682"/>
                      <a:pt x="3633" y="3402"/>
                      <a:pt x="3864" y="3150"/>
                    </a:cubicBezTo>
                    <a:lnTo>
                      <a:pt x="4577" y="2378"/>
                    </a:lnTo>
                    <a:lnTo>
                      <a:pt x="5528" y="1545"/>
                    </a:lnTo>
                    <a:lnTo>
                      <a:pt x="6123" y="1070"/>
                    </a:lnTo>
                    <a:lnTo>
                      <a:pt x="6658" y="773"/>
                    </a:lnTo>
                    <a:cubicBezTo>
                      <a:pt x="7022" y="469"/>
                      <a:pt x="7421" y="209"/>
                      <a:pt x="7846" y="0"/>
                    </a:cubicBezTo>
                    <a:lnTo>
                      <a:pt x="3923" y="2259"/>
                    </a:lnTo>
                    <a:cubicBezTo>
                      <a:pt x="1489" y="4061"/>
                      <a:pt x="38" y="6898"/>
                      <a:pt x="0" y="9926"/>
                    </a:cubicBezTo>
                    <a:lnTo>
                      <a:pt x="0" y="184974"/>
                    </a:lnTo>
                    <a:cubicBezTo>
                      <a:pt x="-28" y="187913"/>
                      <a:pt x="1340" y="190692"/>
                      <a:pt x="3686" y="192463"/>
                    </a:cubicBezTo>
                    <a:lnTo>
                      <a:pt x="5588" y="193592"/>
                    </a:lnTo>
                    <a:lnTo>
                      <a:pt x="5588" y="193592"/>
                    </a:lnTo>
                    <a:lnTo>
                      <a:pt x="6420" y="194008"/>
                    </a:lnTo>
                    <a:lnTo>
                      <a:pt x="6420" y="194008"/>
                    </a:lnTo>
                    <a:cubicBezTo>
                      <a:pt x="6734" y="194098"/>
                      <a:pt x="7070" y="194077"/>
                      <a:pt x="7371" y="193949"/>
                    </a:cubicBezTo>
                    <a:close/>
                  </a:path>
                </a:pathLst>
              </a:custGeom>
              <a:solidFill>
                <a:srgbClr val="407BFF"/>
              </a:solidFill>
              <a:ln w="5944" cap="flat">
                <a:noFill/>
                <a:prstDash val="solid"/>
                <a:miter/>
              </a:ln>
            </p:spPr>
            <p:txBody>
              <a:bodyPr rtlCol="0" anchor="ctr"/>
              <a:lstStyle/>
              <a:p>
                <a:endParaRPr lang="en-US"/>
              </a:p>
            </p:txBody>
          </p:sp>
          <p:sp>
            <p:nvSpPr>
              <p:cNvPr id="955" name="Freeform: Shape 954">
                <a:extLst>
                  <a:ext uri="{FF2B5EF4-FFF2-40B4-BE49-F238E27FC236}">
                    <a16:creationId xmlns:a16="http://schemas.microsoft.com/office/drawing/2014/main" id="{6E5023BD-DFD1-4A9C-8915-0B7E3E4B8477}"/>
                  </a:ext>
                </a:extLst>
              </p:cNvPr>
              <p:cNvSpPr/>
              <p:nvPr/>
            </p:nvSpPr>
            <p:spPr>
              <a:xfrm>
                <a:off x="6206694" y="1393880"/>
                <a:ext cx="131062" cy="73067"/>
              </a:xfrm>
              <a:custGeom>
                <a:avLst/>
                <a:gdLst>
                  <a:gd name="connsiteX0" fmla="*/ 123811 w 131062"/>
                  <a:gd name="connsiteY0" fmla="*/ 69383 h 73067"/>
                  <a:gd name="connsiteX1" fmla="*/ 117511 w 131062"/>
                  <a:gd name="connsiteY1" fmla="*/ 65697 h 73067"/>
                  <a:gd name="connsiteX2" fmla="*/ 22408 w 131062"/>
                  <a:gd name="connsiteY2" fmla="*/ 10776 h 73067"/>
                  <a:gd name="connsiteX3" fmla="*/ 18842 w 131062"/>
                  <a:gd name="connsiteY3" fmla="*/ 11370 h 73067"/>
                  <a:gd name="connsiteX4" fmla="*/ 13612 w 131062"/>
                  <a:gd name="connsiteY4" fmla="*/ 9587 h 73067"/>
                  <a:gd name="connsiteX5" fmla="*/ 10105 w 131062"/>
                  <a:gd name="connsiteY5" fmla="*/ 6437 h 73067"/>
                  <a:gd name="connsiteX6" fmla="*/ 9510 w 131062"/>
                  <a:gd name="connsiteY6" fmla="*/ 3346 h 73067"/>
                  <a:gd name="connsiteX7" fmla="*/ 1783 w 131062"/>
                  <a:gd name="connsiteY7" fmla="*/ 5783 h 73067"/>
                  <a:gd name="connsiteX8" fmla="*/ 0 w 131062"/>
                  <a:gd name="connsiteY8" fmla="*/ 2692 h 73067"/>
                  <a:gd name="connsiteX9" fmla="*/ 11472 w 131062"/>
                  <a:gd name="connsiteY9" fmla="*/ 315 h 73067"/>
                  <a:gd name="connsiteX10" fmla="*/ 13255 w 131062"/>
                  <a:gd name="connsiteY10" fmla="*/ 1325 h 73067"/>
                  <a:gd name="connsiteX11" fmla="*/ 14265 w 131062"/>
                  <a:gd name="connsiteY11" fmla="*/ 2871 h 73067"/>
                  <a:gd name="connsiteX12" fmla="*/ 13671 w 131062"/>
                  <a:gd name="connsiteY12" fmla="*/ 3346 h 73067"/>
                  <a:gd name="connsiteX13" fmla="*/ 15632 w 131062"/>
                  <a:gd name="connsiteY13" fmla="*/ 6496 h 73067"/>
                  <a:gd name="connsiteX14" fmla="*/ 20982 w 131062"/>
                  <a:gd name="connsiteY14" fmla="*/ 7626 h 73067"/>
                  <a:gd name="connsiteX15" fmla="*/ 21814 w 131062"/>
                  <a:gd name="connsiteY15" fmla="*/ 7150 h 73067"/>
                  <a:gd name="connsiteX16" fmla="*/ 25796 w 131062"/>
                  <a:gd name="connsiteY16" fmla="*/ 8458 h 73067"/>
                  <a:gd name="connsiteX17" fmla="*/ 117808 w 131062"/>
                  <a:gd name="connsiteY17" fmla="*/ 61537 h 73067"/>
                  <a:gd name="connsiteX18" fmla="*/ 127734 w 131062"/>
                  <a:gd name="connsiteY18" fmla="*/ 67481 h 73067"/>
                  <a:gd name="connsiteX19" fmla="*/ 127734 w 131062"/>
                  <a:gd name="connsiteY19" fmla="*/ 67481 h 73067"/>
                  <a:gd name="connsiteX20" fmla="*/ 131063 w 131062"/>
                  <a:gd name="connsiteY20" fmla="*/ 70987 h 73067"/>
                  <a:gd name="connsiteX21" fmla="*/ 127437 w 131062"/>
                  <a:gd name="connsiteY21" fmla="*/ 73068 h 73067"/>
                  <a:gd name="connsiteX22" fmla="*/ 123811 w 131062"/>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1062" h="73067">
                    <a:moveTo>
                      <a:pt x="123811" y="69383"/>
                    </a:moveTo>
                    <a:lnTo>
                      <a:pt x="117511" y="65697"/>
                    </a:lnTo>
                    <a:lnTo>
                      <a:pt x="22408" y="10776"/>
                    </a:lnTo>
                    <a:cubicBezTo>
                      <a:pt x="21318" y="11364"/>
                      <a:pt x="20064" y="11573"/>
                      <a:pt x="18842" y="11370"/>
                    </a:cubicBezTo>
                    <a:cubicBezTo>
                      <a:pt x="16995" y="11138"/>
                      <a:pt x="15215" y="10531"/>
                      <a:pt x="13612" y="9587"/>
                    </a:cubicBezTo>
                    <a:cubicBezTo>
                      <a:pt x="12213" y="8825"/>
                      <a:pt x="11012" y="7746"/>
                      <a:pt x="10105" y="6437"/>
                    </a:cubicBezTo>
                    <a:cubicBezTo>
                      <a:pt x="9566" y="5502"/>
                      <a:pt x="9356" y="4414"/>
                      <a:pt x="9510" y="3346"/>
                    </a:cubicBezTo>
                    <a:cubicBezTo>
                      <a:pt x="6779" y="3540"/>
                      <a:pt x="4131" y="4375"/>
                      <a:pt x="1783" y="5783"/>
                    </a:cubicBezTo>
                    <a:lnTo>
                      <a:pt x="0" y="2692"/>
                    </a:lnTo>
                    <a:cubicBezTo>
                      <a:pt x="3325" y="336"/>
                      <a:pt x="7484" y="-526"/>
                      <a:pt x="11472" y="315"/>
                    </a:cubicBezTo>
                    <a:lnTo>
                      <a:pt x="13255" y="1325"/>
                    </a:lnTo>
                    <a:cubicBezTo>
                      <a:pt x="14325" y="1920"/>
                      <a:pt x="14741" y="2633"/>
                      <a:pt x="14265" y="2871"/>
                    </a:cubicBezTo>
                    <a:lnTo>
                      <a:pt x="13671" y="3346"/>
                    </a:lnTo>
                    <a:cubicBezTo>
                      <a:pt x="12720" y="3941"/>
                      <a:pt x="13671" y="5308"/>
                      <a:pt x="15632" y="6496"/>
                    </a:cubicBezTo>
                    <a:cubicBezTo>
                      <a:pt x="17195" y="7568"/>
                      <a:pt x="19120" y="7975"/>
                      <a:pt x="20982" y="7626"/>
                    </a:cubicBezTo>
                    <a:lnTo>
                      <a:pt x="21814" y="7150"/>
                    </a:lnTo>
                    <a:cubicBezTo>
                      <a:pt x="22290" y="7150"/>
                      <a:pt x="24073" y="7447"/>
                      <a:pt x="25796" y="8458"/>
                    </a:cubicBezTo>
                    <a:lnTo>
                      <a:pt x="117808" y="61537"/>
                    </a:lnTo>
                    <a:lnTo>
                      <a:pt x="127734" y="67481"/>
                    </a:lnTo>
                    <a:lnTo>
                      <a:pt x="127734" y="67481"/>
                    </a:lnTo>
                    <a:cubicBezTo>
                      <a:pt x="129114" y="68359"/>
                      <a:pt x="130257" y="69563"/>
                      <a:pt x="131063" y="70987"/>
                    </a:cubicBezTo>
                    <a:lnTo>
                      <a:pt x="127437" y="73068"/>
                    </a:lnTo>
                    <a:cubicBezTo>
                      <a:pt x="126613" y="71512"/>
                      <a:pt x="125353" y="70232"/>
                      <a:pt x="123811" y="69383"/>
                    </a:cubicBezTo>
                    <a:close/>
                  </a:path>
                </a:pathLst>
              </a:custGeom>
              <a:solidFill>
                <a:srgbClr val="407BFF"/>
              </a:solidFill>
              <a:ln w="5944" cap="flat">
                <a:noFill/>
                <a:prstDash val="solid"/>
                <a:miter/>
              </a:ln>
            </p:spPr>
            <p:txBody>
              <a:bodyPr rtlCol="0" anchor="ctr"/>
              <a:lstStyle/>
              <a:p>
                <a:endParaRPr lang="en-US"/>
              </a:p>
            </p:txBody>
          </p:sp>
          <p:sp>
            <p:nvSpPr>
              <p:cNvPr id="956" name="Freeform: Shape 955">
                <a:extLst>
                  <a:ext uri="{FF2B5EF4-FFF2-40B4-BE49-F238E27FC236}">
                    <a16:creationId xmlns:a16="http://schemas.microsoft.com/office/drawing/2014/main" id="{8D3E874D-7940-42CB-9373-14ABC5189595}"/>
                  </a:ext>
                </a:extLst>
              </p:cNvPr>
              <p:cNvSpPr/>
              <p:nvPr/>
            </p:nvSpPr>
            <p:spPr>
              <a:xfrm>
                <a:off x="6206694" y="1393880"/>
                <a:ext cx="131062" cy="73067"/>
              </a:xfrm>
              <a:custGeom>
                <a:avLst/>
                <a:gdLst>
                  <a:gd name="connsiteX0" fmla="*/ 123811 w 131062"/>
                  <a:gd name="connsiteY0" fmla="*/ 69383 h 73067"/>
                  <a:gd name="connsiteX1" fmla="*/ 117511 w 131062"/>
                  <a:gd name="connsiteY1" fmla="*/ 65697 h 73067"/>
                  <a:gd name="connsiteX2" fmla="*/ 22408 w 131062"/>
                  <a:gd name="connsiteY2" fmla="*/ 10776 h 73067"/>
                  <a:gd name="connsiteX3" fmla="*/ 18842 w 131062"/>
                  <a:gd name="connsiteY3" fmla="*/ 11370 h 73067"/>
                  <a:gd name="connsiteX4" fmla="*/ 13612 w 131062"/>
                  <a:gd name="connsiteY4" fmla="*/ 9587 h 73067"/>
                  <a:gd name="connsiteX5" fmla="*/ 10105 w 131062"/>
                  <a:gd name="connsiteY5" fmla="*/ 6437 h 73067"/>
                  <a:gd name="connsiteX6" fmla="*/ 9510 w 131062"/>
                  <a:gd name="connsiteY6" fmla="*/ 3346 h 73067"/>
                  <a:gd name="connsiteX7" fmla="*/ 1783 w 131062"/>
                  <a:gd name="connsiteY7" fmla="*/ 5783 h 73067"/>
                  <a:gd name="connsiteX8" fmla="*/ 0 w 131062"/>
                  <a:gd name="connsiteY8" fmla="*/ 2692 h 73067"/>
                  <a:gd name="connsiteX9" fmla="*/ 11472 w 131062"/>
                  <a:gd name="connsiteY9" fmla="*/ 315 h 73067"/>
                  <a:gd name="connsiteX10" fmla="*/ 13255 w 131062"/>
                  <a:gd name="connsiteY10" fmla="*/ 1325 h 73067"/>
                  <a:gd name="connsiteX11" fmla="*/ 14265 w 131062"/>
                  <a:gd name="connsiteY11" fmla="*/ 2871 h 73067"/>
                  <a:gd name="connsiteX12" fmla="*/ 13671 w 131062"/>
                  <a:gd name="connsiteY12" fmla="*/ 3346 h 73067"/>
                  <a:gd name="connsiteX13" fmla="*/ 15632 w 131062"/>
                  <a:gd name="connsiteY13" fmla="*/ 6496 h 73067"/>
                  <a:gd name="connsiteX14" fmla="*/ 20982 w 131062"/>
                  <a:gd name="connsiteY14" fmla="*/ 7626 h 73067"/>
                  <a:gd name="connsiteX15" fmla="*/ 21814 w 131062"/>
                  <a:gd name="connsiteY15" fmla="*/ 7150 h 73067"/>
                  <a:gd name="connsiteX16" fmla="*/ 25796 w 131062"/>
                  <a:gd name="connsiteY16" fmla="*/ 8458 h 73067"/>
                  <a:gd name="connsiteX17" fmla="*/ 117808 w 131062"/>
                  <a:gd name="connsiteY17" fmla="*/ 61537 h 73067"/>
                  <a:gd name="connsiteX18" fmla="*/ 127734 w 131062"/>
                  <a:gd name="connsiteY18" fmla="*/ 67481 h 73067"/>
                  <a:gd name="connsiteX19" fmla="*/ 127734 w 131062"/>
                  <a:gd name="connsiteY19" fmla="*/ 67481 h 73067"/>
                  <a:gd name="connsiteX20" fmla="*/ 131063 w 131062"/>
                  <a:gd name="connsiteY20" fmla="*/ 70987 h 73067"/>
                  <a:gd name="connsiteX21" fmla="*/ 127437 w 131062"/>
                  <a:gd name="connsiteY21" fmla="*/ 73068 h 73067"/>
                  <a:gd name="connsiteX22" fmla="*/ 123811 w 131062"/>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1062" h="73067">
                    <a:moveTo>
                      <a:pt x="123811" y="69383"/>
                    </a:moveTo>
                    <a:lnTo>
                      <a:pt x="117511" y="65697"/>
                    </a:lnTo>
                    <a:lnTo>
                      <a:pt x="22408" y="10776"/>
                    </a:lnTo>
                    <a:cubicBezTo>
                      <a:pt x="21318" y="11364"/>
                      <a:pt x="20064" y="11573"/>
                      <a:pt x="18842" y="11370"/>
                    </a:cubicBezTo>
                    <a:cubicBezTo>
                      <a:pt x="16995" y="11138"/>
                      <a:pt x="15215" y="10531"/>
                      <a:pt x="13612" y="9587"/>
                    </a:cubicBezTo>
                    <a:cubicBezTo>
                      <a:pt x="12213" y="8825"/>
                      <a:pt x="11012" y="7746"/>
                      <a:pt x="10105" y="6437"/>
                    </a:cubicBezTo>
                    <a:cubicBezTo>
                      <a:pt x="9566" y="5502"/>
                      <a:pt x="9356" y="4414"/>
                      <a:pt x="9510" y="3346"/>
                    </a:cubicBezTo>
                    <a:cubicBezTo>
                      <a:pt x="6779" y="3540"/>
                      <a:pt x="4131" y="4375"/>
                      <a:pt x="1783" y="5783"/>
                    </a:cubicBezTo>
                    <a:lnTo>
                      <a:pt x="0" y="2692"/>
                    </a:lnTo>
                    <a:cubicBezTo>
                      <a:pt x="3325" y="336"/>
                      <a:pt x="7484" y="-526"/>
                      <a:pt x="11472" y="315"/>
                    </a:cubicBezTo>
                    <a:lnTo>
                      <a:pt x="13255" y="1325"/>
                    </a:lnTo>
                    <a:cubicBezTo>
                      <a:pt x="14325" y="1920"/>
                      <a:pt x="14741" y="2633"/>
                      <a:pt x="14265" y="2871"/>
                    </a:cubicBezTo>
                    <a:lnTo>
                      <a:pt x="13671" y="3346"/>
                    </a:lnTo>
                    <a:cubicBezTo>
                      <a:pt x="12720" y="3941"/>
                      <a:pt x="13671" y="5308"/>
                      <a:pt x="15632" y="6496"/>
                    </a:cubicBezTo>
                    <a:cubicBezTo>
                      <a:pt x="17195" y="7568"/>
                      <a:pt x="19120" y="7975"/>
                      <a:pt x="20982" y="7626"/>
                    </a:cubicBezTo>
                    <a:lnTo>
                      <a:pt x="21814" y="7150"/>
                    </a:lnTo>
                    <a:cubicBezTo>
                      <a:pt x="22290" y="7150"/>
                      <a:pt x="24073" y="7447"/>
                      <a:pt x="25796" y="8458"/>
                    </a:cubicBezTo>
                    <a:lnTo>
                      <a:pt x="117808" y="61537"/>
                    </a:lnTo>
                    <a:lnTo>
                      <a:pt x="127734" y="67481"/>
                    </a:lnTo>
                    <a:lnTo>
                      <a:pt x="127734" y="67481"/>
                    </a:lnTo>
                    <a:cubicBezTo>
                      <a:pt x="129114" y="68359"/>
                      <a:pt x="130257" y="69563"/>
                      <a:pt x="131063" y="70987"/>
                    </a:cubicBezTo>
                    <a:lnTo>
                      <a:pt x="127437" y="73068"/>
                    </a:lnTo>
                    <a:cubicBezTo>
                      <a:pt x="126613" y="71512"/>
                      <a:pt x="125353" y="70232"/>
                      <a:pt x="123811" y="69383"/>
                    </a:cubicBezTo>
                    <a:close/>
                  </a:path>
                </a:pathLst>
              </a:custGeom>
              <a:solidFill>
                <a:srgbClr val="000000">
                  <a:alpha val="30000"/>
                </a:srgbClr>
              </a:solidFill>
              <a:ln w="5944" cap="flat">
                <a:noFill/>
                <a:prstDash val="solid"/>
                <a:miter/>
              </a:ln>
            </p:spPr>
            <p:txBody>
              <a:bodyPr rtlCol="0" anchor="ctr"/>
              <a:lstStyle/>
              <a:p>
                <a:endParaRPr lang="en-US"/>
              </a:p>
            </p:txBody>
          </p:sp>
          <p:sp>
            <p:nvSpPr>
              <p:cNvPr id="957" name="Freeform: Shape 956">
                <a:extLst>
                  <a:ext uri="{FF2B5EF4-FFF2-40B4-BE49-F238E27FC236}">
                    <a16:creationId xmlns:a16="http://schemas.microsoft.com/office/drawing/2014/main" id="{722CEA24-4CCB-4C25-A5B3-26E9B0EFFEB9}"/>
                  </a:ext>
                </a:extLst>
              </p:cNvPr>
              <p:cNvSpPr/>
              <p:nvPr/>
            </p:nvSpPr>
            <p:spPr>
              <a:xfrm>
                <a:off x="6189302" y="1396810"/>
                <a:ext cx="123431" cy="84165"/>
              </a:xfrm>
              <a:custGeom>
                <a:avLst/>
                <a:gdLst>
                  <a:gd name="connsiteX0" fmla="*/ 116893 w 123431"/>
                  <a:gd name="connsiteY0" fmla="*/ 80540 h 84165"/>
                  <a:gd name="connsiteX1" fmla="*/ 116893 w 123431"/>
                  <a:gd name="connsiteY1" fmla="*/ 80540 h 84165"/>
                  <a:gd name="connsiteX2" fmla="*/ 110533 w 123431"/>
                  <a:gd name="connsiteY2" fmla="*/ 76854 h 84165"/>
                  <a:gd name="connsiteX3" fmla="*/ 37483 w 123431"/>
                  <a:gd name="connsiteY3" fmla="*/ 34653 h 84165"/>
                  <a:gd name="connsiteX4" fmla="*/ 14183 w 123431"/>
                  <a:gd name="connsiteY4" fmla="*/ 21220 h 84165"/>
                  <a:gd name="connsiteX5" fmla="*/ 11924 w 123431"/>
                  <a:gd name="connsiteY5" fmla="*/ 18902 h 84165"/>
                  <a:gd name="connsiteX6" fmla="*/ 11924 w 123431"/>
                  <a:gd name="connsiteY6" fmla="*/ 18902 h 84165"/>
                  <a:gd name="connsiteX7" fmla="*/ 12816 w 123431"/>
                  <a:gd name="connsiteY7" fmla="*/ 18367 h 84165"/>
                  <a:gd name="connsiteX8" fmla="*/ 10973 w 123431"/>
                  <a:gd name="connsiteY8" fmla="*/ 15157 h 84165"/>
                  <a:gd name="connsiteX9" fmla="*/ 6396 w 123431"/>
                  <a:gd name="connsiteY9" fmla="*/ 14503 h 84165"/>
                  <a:gd name="connsiteX10" fmla="*/ 5386 w 123431"/>
                  <a:gd name="connsiteY10" fmla="*/ 15098 h 84165"/>
                  <a:gd name="connsiteX11" fmla="*/ 3900 w 123431"/>
                  <a:gd name="connsiteY11" fmla="*/ 15098 h 84165"/>
                  <a:gd name="connsiteX12" fmla="*/ 3365 w 123431"/>
                  <a:gd name="connsiteY12" fmla="*/ 14741 h 84165"/>
                  <a:gd name="connsiteX13" fmla="*/ 2236 w 123431"/>
                  <a:gd name="connsiteY13" fmla="*/ 14087 h 84165"/>
                  <a:gd name="connsiteX14" fmla="*/ 809 w 123431"/>
                  <a:gd name="connsiteY14" fmla="*/ 13255 h 84165"/>
                  <a:gd name="connsiteX15" fmla="*/ 36 w 123431"/>
                  <a:gd name="connsiteY15" fmla="*/ 11650 h 84165"/>
                  <a:gd name="connsiteX16" fmla="*/ 36 w 123431"/>
                  <a:gd name="connsiteY16" fmla="*/ 11650 h 84165"/>
                  <a:gd name="connsiteX17" fmla="*/ 36 w 123431"/>
                  <a:gd name="connsiteY17" fmla="*/ 11115 h 84165"/>
                  <a:gd name="connsiteX18" fmla="*/ 36 w 123431"/>
                  <a:gd name="connsiteY18" fmla="*/ 11115 h 84165"/>
                  <a:gd name="connsiteX19" fmla="*/ 631 w 123431"/>
                  <a:gd name="connsiteY19" fmla="*/ 10283 h 84165"/>
                  <a:gd name="connsiteX20" fmla="*/ 1344 w 123431"/>
                  <a:gd name="connsiteY20" fmla="*/ 9510 h 84165"/>
                  <a:gd name="connsiteX21" fmla="*/ 2295 w 123431"/>
                  <a:gd name="connsiteY21" fmla="*/ 8678 h 84165"/>
                  <a:gd name="connsiteX22" fmla="*/ 2889 w 123431"/>
                  <a:gd name="connsiteY22" fmla="*/ 8203 h 84165"/>
                  <a:gd name="connsiteX23" fmla="*/ 3424 w 123431"/>
                  <a:gd name="connsiteY23" fmla="*/ 7905 h 84165"/>
                  <a:gd name="connsiteX24" fmla="*/ 4613 w 123431"/>
                  <a:gd name="connsiteY24" fmla="*/ 7133 h 84165"/>
                  <a:gd name="connsiteX25" fmla="*/ 16976 w 123431"/>
                  <a:gd name="connsiteY25" fmla="*/ 0 h 84165"/>
                  <a:gd name="connsiteX26" fmla="*/ 18760 w 123431"/>
                  <a:gd name="connsiteY26" fmla="*/ 3091 h 84165"/>
                  <a:gd name="connsiteX27" fmla="*/ 6396 w 123431"/>
                  <a:gd name="connsiteY27" fmla="*/ 10283 h 84165"/>
                  <a:gd name="connsiteX28" fmla="*/ 5445 w 123431"/>
                  <a:gd name="connsiteY28" fmla="*/ 10818 h 84165"/>
                  <a:gd name="connsiteX29" fmla="*/ 4732 w 123431"/>
                  <a:gd name="connsiteY29" fmla="*/ 11353 h 84165"/>
                  <a:gd name="connsiteX30" fmla="*/ 4732 w 123431"/>
                  <a:gd name="connsiteY30" fmla="*/ 11353 h 84165"/>
                  <a:gd name="connsiteX31" fmla="*/ 13351 w 123431"/>
                  <a:gd name="connsiteY31" fmla="*/ 12720 h 84165"/>
                  <a:gd name="connsiteX32" fmla="*/ 16739 w 123431"/>
                  <a:gd name="connsiteY32" fmla="*/ 15811 h 84165"/>
                  <a:gd name="connsiteX33" fmla="*/ 17333 w 123431"/>
                  <a:gd name="connsiteY33" fmla="*/ 19199 h 84165"/>
                  <a:gd name="connsiteX34" fmla="*/ 17630 w 123431"/>
                  <a:gd name="connsiteY34" fmla="*/ 19199 h 84165"/>
                  <a:gd name="connsiteX35" fmla="*/ 18284 w 123431"/>
                  <a:gd name="connsiteY35" fmla="*/ 19555 h 84165"/>
                  <a:gd name="connsiteX36" fmla="*/ 110236 w 123431"/>
                  <a:gd name="connsiteY36" fmla="*/ 72694 h 84165"/>
                  <a:gd name="connsiteX37" fmla="*/ 120222 w 123431"/>
                  <a:gd name="connsiteY37" fmla="*/ 78638 h 84165"/>
                  <a:gd name="connsiteX38" fmla="*/ 120222 w 123431"/>
                  <a:gd name="connsiteY38" fmla="*/ 78638 h 84165"/>
                  <a:gd name="connsiteX39" fmla="*/ 123431 w 123431"/>
                  <a:gd name="connsiteY39" fmla="*/ 82085 h 84165"/>
                  <a:gd name="connsiteX40" fmla="*/ 119865 w 123431"/>
                  <a:gd name="connsiteY40" fmla="*/ 84165 h 84165"/>
                  <a:gd name="connsiteX41" fmla="*/ 116893 w 123431"/>
                  <a:gd name="connsiteY41" fmla="*/ 80540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3431" h="84165">
                    <a:moveTo>
                      <a:pt x="116893" y="80540"/>
                    </a:moveTo>
                    <a:lnTo>
                      <a:pt x="116893" y="80540"/>
                    </a:lnTo>
                    <a:lnTo>
                      <a:pt x="110533" y="76854"/>
                    </a:lnTo>
                    <a:lnTo>
                      <a:pt x="37483" y="34653"/>
                    </a:lnTo>
                    <a:lnTo>
                      <a:pt x="14183" y="21220"/>
                    </a:lnTo>
                    <a:cubicBezTo>
                      <a:pt x="12518" y="20269"/>
                      <a:pt x="11508" y="19258"/>
                      <a:pt x="11924" y="18902"/>
                    </a:cubicBezTo>
                    <a:lnTo>
                      <a:pt x="11924" y="18902"/>
                    </a:lnTo>
                    <a:lnTo>
                      <a:pt x="12816" y="18367"/>
                    </a:lnTo>
                    <a:cubicBezTo>
                      <a:pt x="13826" y="17772"/>
                      <a:pt x="12816" y="16346"/>
                      <a:pt x="10973" y="15157"/>
                    </a:cubicBezTo>
                    <a:cubicBezTo>
                      <a:pt x="9654" y="14183"/>
                      <a:pt x="7935" y="13938"/>
                      <a:pt x="6396" y="14503"/>
                    </a:cubicBezTo>
                    <a:lnTo>
                      <a:pt x="5386" y="15098"/>
                    </a:lnTo>
                    <a:cubicBezTo>
                      <a:pt x="4914" y="15314"/>
                      <a:pt x="4372" y="15314"/>
                      <a:pt x="3900" y="15098"/>
                    </a:cubicBezTo>
                    <a:lnTo>
                      <a:pt x="3365" y="14741"/>
                    </a:lnTo>
                    <a:lnTo>
                      <a:pt x="2236" y="14087"/>
                    </a:lnTo>
                    <a:lnTo>
                      <a:pt x="809" y="13255"/>
                    </a:lnTo>
                    <a:cubicBezTo>
                      <a:pt x="208" y="12966"/>
                      <a:pt x="-113" y="12300"/>
                      <a:pt x="36" y="11650"/>
                    </a:cubicBezTo>
                    <a:cubicBezTo>
                      <a:pt x="36" y="11650"/>
                      <a:pt x="36" y="11650"/>
                      <a:pt x="36" y="11650"/>
                    </a:cubicBezTo>
                    <a:cubicBezTo>
                      <a:pt x="11" y="11473"/>
                      <a:pt x="11" y="11293"/>
                      <a:pt x="36" y="11115"/>
                    </a:cubicBezTo>
                    <a:lnTo>
                      <a:pt x="36" y="11115"/>
                    </a:lnTo>
                    <a:cubicBezTo>
                      <a:pt x="200" y="10815"/>
                      <a:pt x="400" y="10535"/>
                      <a:pt x="631" y="10283"/>
                    </a:cubicBezTo>
                    <a:lnTo>
                      <a:pt x="1344" y="9510"/>
                    </a:lnTo>
                    <a:lnTo>
                      <a:pt x="2295" y="8678"/>
                    </a:lnTo>
                    <a:lnTo>
                      <a:pt x="2889" y="8203"/>
                    </a:lnTo>
                    <a:lnTo>
                      <a:pt x="3424" y="7905"/>
                    </a:lnTo>
                    <a:cubicBezTo>
                      <a:pt x="3788" y="7601"/>
                      <a:pt x="4187" y="7342"/>
                      <a:pt x="4613" y="7133"/>
                    </a:cubicBezTo>
                    <a:lnTo>
                      <a:pt x="16976" y="0"/>
                    </a:lnTo>
                    <a:lnTo>
                      <a:pt x="18760" y="3091"/>
                    </a:lnTo>
                    <a:lnTo>
                      <a:pt x="6396" y="10283"/>
                    </a:lnTo>
                    <a:lnTo>
                      <a:pt x="5445" y="10818"/>
                    </a:lnTo>
                    <a:lnTo>
                      <a:pt x="4732" y="11353"/>
                    </a:lnTo>
                    <a:lnTo>
                      <a:pt x="4732" y="11353"/>
                    </a:lnTo>
                    <a:cubicBezTo>
                      <a:pt x="7666" y="10515"/>
                      <a:pt x="10820" y="11015"/>
                      <a:pt x="13351" y="12720"/>
                    </a:cubicBezTo>
                    <a:cubicBezTo>
                      <a:pt x="14712" y="13462"/>
                      <a:pt x="15875" y="14523"/>
                      <a:pt x="16739" y="15811"/>
                    </a:cubicBezTo>
                    <a:cubicBezTo>
                      <a:pt x="17300" y="16845"/>
                      <a:pt x="17509" y="18035"/>
                      <a:pt x="17333" y="19199"/>
                    </a:cubicBezTo>
                    <a:lnTo>
                      <a:pt x="17630" y="19199"/>
                    </a:lnTo>
                    <a:lnTo>
                      <a:pt x="18284" y="19555"/>
                    </a:lnTo>
                    <a:lnTo>
                      <a:pt x="110236" y="72694"/>
                    </a:lnTo>
                    <a:lnTo>
                      <a:pt x="120222" y="78638"/>
                    </a:lnTo>
                    <a:lnTo>
                      <a:pt x="120222" y="78638"/>
                    </a:lnTo>
                    <a:cubicBezTo>
                      <a:pt x="121565" y="79497"/>
                      <a:pt x="122670" y="80683"/>
                      <a:pt x="123431" y="82085"/>
                    </a:cubicBezTo>
                    <a:lnTo>
                      <a:pt x="119865" y="84165"/>
                    </a:lnTo>
                    <a:cubicBezTo>
                      <a:pt x="119188" y="82730"/>
                      <a:pt x="118167" y="81485"/>
                      <a:pt x="116893" y="80540"/>
                    </a:cubicBezTo>
                    <a:close/>
                  </a:path>
                </a:pathLst>
              </a:custGeom>
              <a:solidFill>
                <a:srgbClr val="407BFF"/>
              </a:solidFill>
              <a:ln w="5944" cap="flat">
                <a:noFill/>
                <a:prstDash val="solid"/>
                <a:miter/>
              </a:ln>
            </p:spPr>
            <p:txBody>
              <a:bodyPr rtlCol="0" anchor="ctr"/>
              <a:lstStyle/>
              <a:p>
                <a:endParaRPr lang="en-US"/>
              </a:p>
            </p:txBody>
          </p:sp>
          <p:sp>
            <p:nvSpPr>
              <p:cNvPr id="958" name="Freeform: Shape 957">
                <a:extLst>
                  <a:ext uri="{FF2B5EF4-FFF2-40B4-BE49-F238E27FC236}">
                    <a16:creationId xmlns:a16="http://schemas.microsoft.com/office/drawing/2014/main" id="{4500B4FB-2BEB-4A49-83B9-397ABEDC1C6B}"/>
                  </a:ext>
                </a:extLst>
              </p:cNvPr>
              <p:cNvSpPr/>
              <p:nvPr/>
            </p:nvSpPr>
            <p:spPr>
              <a:xfrm>
                <a:off x="6189302" y="1396810"/>
                <a:ext cx="123431" cy="84165"/>
              </a:xfrm>
              <a:custGeom>
                <a:avLst/>
                <a:gdLst>
                  <a:gd name="connsiteX0" fmla="*/ 116893 w 123431"/>
                  <a:gd name="connsiteY0" fmla="*/ 80540 h 84165"/>
                  <a:gd name="connsiteX1" fmla="*/ 116893 w 123431"/>
                  <a:gd name="connsiteY1" fmla="*/ 80540 h 84165"/>
                  <a:gd name="connsiteX2" fmla="*/ 110533 w 123431"/>
                  <a:gd name="connsiteY2" fmla="*/ 76854 h 84165"/>
                  <a:gd name="connsiteX3" fmla="*/ 37483 w 123431"/>
                  <a:gd name="connsiteY3" fmla="*/ 34653 h 84165"/>
                  <a:gd name="connsiteX4" fmla="*/ 14183 w 123431"/>
                  <a:gd name="connsiteY4" fmla="*/ 21220 h 84165"/>
                  <a:gd name="connsiteX5" fmla="*/ 11924 w 123431"/>
                  <a:gd name="connsiteY5" fmla="*/ 18902 h 84165"/>
                  <a:gd name="connsiteX6" fmla="*/ 11924 w 123431"/>
                  <a:gd name="connsiteY6" fmla="*/ 18902 h 84165"/>
                  <a:gd name="connsiteX7" fmla="*/ 12816 w 123431"/>
                  <a:gd name="connsiteY7" fmla="*/ 18367 h 84165"/>
                  <a:gd name="connsiteX8" fmla="*/ 10973 w 123431"/>
                  <a:gd name="connsiteY8" fmla="*/ 15157 h 84165"/>
                  <a:gd name="connsiteX9" fmla="*/ 6396 w 123431"/>
                  <a:gd name="connsiteY9" fmla="*/ 14503 h 84165"/>
                  <a:gd name="connsiteX10" fmla="*/ 5386 w 123431"/>
                  <a:gd name="connsiteY10" fmla="*/ 15098 h 84165"/>
                  <a:gd name="connsiteX11" fmla="*/ 3900 w 123431"/>
                  <a:gd name="connsiteY11" fmla="*/ 15098 h 84165"/>
                  <a:gd name="connsiteX12" fmla="*/ 3365 w 123431"/>
                  <a:gd name="connsiteY12" fmla="*/ 14741 h 84165"/>
                  <a:gd name="connsiteX13" fmla="*/ 2236 w 123431"/>
                  <a:gd name="connsiteY13" fmla="*/ 14087 h 84165"/>
                  <a:gd name="connsiteX14" fmla="*/ 809 w 123431"/>
                  <a:gd name="connsiteY14" fmla="*/ 13255 h 84165"/>
                  <a:gd name="connsiteX15" fmla="*/ 36 w 123431"/>
                  <a:gd name="connsiteY15" fmla="*/ 11650 h 84165"/>
                  <a:gd name="connsiteX16" fmla="*/ 36 w 123431"/>
                  <a:gd name="connsiteY16" fmla="*/ 11650 h 84165"/>
                  <a:gd name="connsiteX17" fmla="*/ 36 w 123431"/>
                  <a:gd name="connsiteY17" fmla="*/ 11115 h 84165"/>
                  <a:gd name="connsiteX18" fmla="*/ 36 w 123431"/>
                  <a:gd name="connsiteY18" fmla="*/ 11115 h 84165"/>
                  <a:gd name="connsiteX19" fmla="*/ 631 w 123431"/>
                  <a:gd name="connsiteY19" fmla="*/ 10283 h 84165"/>
                  <a:gd name="connsiteX20" fmla="*/ 1344 w 123431"/>
                  <a:gd name="connsiteY20" fmla="*/ 9510 h 84165"/>
                  <a:gd name="connsiteX21" fmla="*/ 2295 w 123431"/>
                  <a:gd name="connsiteY21" fmla="*/ 8678 h 84165"/>
                  <a:gd name="connsiteX22" fmla="*/ 2889 w 123431"/>
                  <a:gd name="connsiteY22" fmla="*/ 8203 h 84165"/>
                  <a:gd name="connsiteX23" fmla="*/ 3424 w 123431"/>
                  <a:gd name="connsiteY23" fmla="*/ 7905 h 84165"/>
                  <a:gd name="connsiteX24" fmla="*/ 4613 w 123431"/>
                  <a:gd name="connsiteY24" fmla="*/ 7133 h 84165"/>
                  <a:gd name="connsiteX25" fmla="*/ 16976 w 123431"/>
                  <a:gd name="connsiteY25" fmla="*/ 0 h 84165"/>
                  <a:gd name="connsiteX26" fmla="*/ 18760 w 123431"/>
                  <a:gd name="connsiteY26" fmla="*/ 3091 h 84165"/>
                  <a:gd name="connsiteX27" fmla="*/ 6396 w 123431"/>
                  <a:gd name="connsiteY27" fmla="*/ 10283 h 84165"/>
                  <a:gd name="connsiteX28" fmla="*/ 5445 w 123431"/>
                  <a:gd name="connsiteY28" fmla="*/ 10818 h 84165"/>
                  <a:gd name="connsiteX29" fmla="*/ 4732 w 123431"/>
                  <a:gd name="connsiteY29" fmla="*/ 11353 h 84165"/>
                  <a:gd name="connsiteX30" fmla="*/ 4732 w 123431"/>
                  <a:gd name="connsiteY30" fmla="*/ 11353 h 84165"/>
                  <a:gd name="connsiteX31" fmla="*/ 13351 w 123431"/>
                  <a:gd name="connsiteY31" fmla="*/ 12720 h 84165"/>
                  <a:gd name="connsiteX32" fmla="*/ 16739 w 123431"/>
                  <a:gd name="connsiteY32" fmla="*/ 15811 h 84165"/>
                  <a:gd name="connsiteX33" fmla="*/ 17333 w 123431"/>
                  <a:gd name="connsiteY33" fmla="*/ 19199 h 84165"/>
                  <a:gd name="connsiteX34" fmla="*/ 17630 w 123431"/>
                  <a:gd name="connsiteY34" fmla="*/ 19199 h 84165"/>
                  <a:gd name="connsiteX35" fmla="*/ 18284 w 123431"/>
                  <a:gd name="connsiteY35" fmla="*/ 19555 h 84165"/>
                  <a:gd name="connsiteX36" fmla="*/ 110236 w 123431"/>
                  <a:gd name="connsiteY36" fmla="*/ 72694 h 84165"/>
                  <a:gd name="connsiteX37" fmla="*/ 120222 w 123431"/>
                  <a:gd name="connsiteY37" fmla="*/ 78638 h 84165"/>
                  <a:gd name="connsiteX38" fmla="*/ 120222 w 123431"/>
                  <a:gd name="connsiteY38" fmla="*/ 78638 h 84165"/>
                  <a:gd name="connsiteX39" fmla="*/ 123431 w 123431"/>
                  <a:gd name="connsiteY39" fmla="*/ 82085 h 84165"/>
                  <a:gd name="connsiteX40" fmla="*/ 119865 w 123431"/>
                  <a:gd name="connsiteY40" fmla="*/ 84165 h 84165"/>
                  <a:gd name="connsiteX41" fmla="*/ 116893 w 123431"/>
                  <a:gd name="connsiteY41" fmla="*/ 80540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3431" h="84165">
                    <a:moveTo>
                      <a:pt x="116893" y="80540"/>
                    </a:moveTo>
                    <a:lnTo>
                      <a:pt x="116893" y="80540"/>
                    </a:lnTo>
                    <a:lnTo>
                      <a:pt x="110533" y="76854"/>
                    </a:lnTo>
                    <a:lnTo>
                      <a:pt x="37483" y="34653"/>
                    </a:lnTo>
                    <a:lnTo>
                      <a:pt x="14183" y="21220"/>
                    </a:lnTo>
                    <a:cubicBezTo>
                      <a:pt x="12518" y="20269"/>
                      <a:pt x="11508" y="19258"/>
                      <a:pt x="11924" y="18902"/>
                    </a:cubicBezTo>
                    <a:lnTo>
                      <a:pt x="11924" y="18902"/>
                    </a:lnTo>
                    <a:lnTo>
                      <a:pt x="12816" y="18367"/>
                    </a:lnTo>
                    <a:cubicBezTo>
                      <a:pt x="13826" y="17772"/>
                      <a:pt x="12816" y="16346"/>
                      <a:pt x="10973" y="15157"/>
                    </a:cubicBezTo>
                    <a:cubicBezTo>
                      <a:pt x="9654" y="14183"/>
                      <a:pt x="7935" y="13938"/>
                      <a:pt x="6396" y="14503"/>
                    </a:cubicBezTo>
                    <a:lnTo>
                      <a:pt x="5386" y="15098"/>
                    </a:lnTo>
                    <a:cubicBezTo>
                      <a:pt x="4914" y="15314"/>
                      <a:pt x="4372" y="15314"/>
                      <a:pt x="3900" y="15098"/>
                    </a:cubicBezTo>
                    <a:lnTo>
                      <a:pt x="3365" y="14741"/>
                    </a:lnTo>
                    <a:lnTo>
                      <a:pt x="2236" y="14087"/>
                    </a:lnTo>
                    <a:lnTo>
                      <a:pt x="809" y="13255"/>
                    </a:lnTo>
                    <a:cubicBezTo>
                      <a:pt x="208" y="12966"/>
                      <a:pt x="-113" y="12300"/>
                      <a:pt x="36" y="11650"/>
                    </a:cubicBezTo>
                    <a:cubicBezTo>
                      <a:pt x="36" y="11650"/>
                      <a:pt x="36" y="11650"/>
                      <a:pt x="36" y="11650"/>
                    </a:cubicBezTo>
                    <a:cubicBezTo>
                      <a:pt x="11" y="11473"/>
                      <a:pt x="11" y="11293"/>
                      <a:pt x="36" y="11115"/>
                    </a:cubicBezTo>
                    <a:lnTo>
                      <a:pt x="36" y="11115"/>
                    </a:lnTo>
                    <a:cubicBezTo>
                      <a:pt x="200" y="10815"/>
                      <a:pt x="400" y="10535"/>
                      <a:pt x="631" y="10283"/>
                    </a:cubicBezTo>
                    <a:lnTo>
                      <a:pt x="1344" y="9510"/>
                    </a:lnTo>
                    <a:lnTo>
                      <a:pt x="2295" y="8678"/>
                    </a:lnTo>
                    <a:lnTo>
                      <a:pt x="2889" y="8203"/>
                    </a:lnTo>
                    <a:lnTo>
                      <a:pt x="3424" y="7905"/>
                    </a:lnTo>
                    <a:cubicBezTo>
                      <a:pt x="3788" y="7601"/>
                      <a:pt x="4187" y="7342"/>
                      <a:pt x="4613" y="7133"/>
                    </a:cubicBezTo>
                    <a:lnTo>
                      <a:pt x="16976" y="0"/>
                    </a:lnTo>
                    <a:lnTo>
                      <a:pt x="18760" y="3091"/>
                    </a:lnTo>
                    <a:lnTo>
                      <a:pt x="6396" y="10283"/>
                    </a:lnTo>
                    <a:lnTo>
                      <a:pt x="5445" y="10818"/>
                    </a:lnTo>
                    <a:lnTo>
                      <a:pt x="4732" y="11353"/>
                    </a:lnTo>
                    <a:lnTo>
                      <a:pt x="4732" y="11353"/>
                    </a:lnTo>
                    <a:cubicBezTo>
                      <a:pt x="7666" y="10515"/>
                      <a:pt x="10820" y="11015"/>
                      <a:pt x="13351" y="12720"/>
                    </a:cubicBezTo>
                    <a:cubicBezTo>
                      <a:pt x="14712" y="13462"/>
                      <a:pt x="15875" y="14523"/>
                      <a:pt x="16739" y="15811"/>
                    </a:cubicBezTo>
                    <a:cubicBezTo>
                      <a:pt x="17300" y="16845"/>
                      <a:pt x="17509" y="18035"/>
                      <a:pt x="17333" y="19199"/>
                    </a:cubicBezTo>
                    <a:lnTo>
                      <a:pt x="17630" y="19199"/>
                    </a:lnTo>
                    <a:lnTo>
                      <a:pt x="18284" y="19555"/>
                    </a:lnTo>
                    <a:lnTo>
                      <a:pt x="110236" y="72694"/>
                    </a:lnTo>
                    <a:lnTo>
                      <a:pt x="120222" y="78638"/>
                    </a:lnTo>
                    <a:lnTo>
                      <a:pt x="120222" y="78638"/>
                    </a:lnTo>
                    <a:cubicBezTo>
                      <a:pt x="121565" y="79497"/>
                      <a:pt x="122670" y="80683"/>
                      <a:pt x="123431" y="82085"/>
                    </a:cubicBezTo>
                    <a:lnTo>
                      <a:pt x="119865" y="84165"/>
                    </a:lnTo>
                    <a:cubicBezTo>
                      <a:pt x="119188" y="82730"/>
                      <a:pt x="118167" y="81485"/>
                      <a:pt x="116893" y="80540"/>
                    </a:cubicBezTo>
                    <a:close/>
                  </a:path>
                </a:pathLst>
              </a:custGeom>
              <a:solidFill>
                <a:srgbClr val="000000">
                  <a:alpha val="30000"/>
                </a:srgbClr>
              </a:solidFill>
              <a:ln w="5944" cap="flat">
                <a:noFill/>
                <a:prstDash val="solid"/>
                <a:miter/>
              </a:ln>
            </p:spPr>
            <p:txBody>
              <a:bodyPr rtlCol="0" anchor="ctr"/>
              <a:lstStyle/>
              <a:p>
                <a:endParaRPr lang="en-US"/>
              </a:p>
            </p:txBody>
          </p:sp>
          <p:sp>
            <p:nvSpPr>
              <p:cNvPr id="959" name="Freeform: Shape 958">
                <a:extLst>
                  <a:ext uri="{FF2B5EF4-FFF2-40B4-BE49-F238E27FC236}">
                    <a16:creationId xmlns:a16="http://schemas.microsoft.com/office/drawing/2014/main" id="{9817D90C-606C-4B7C-B822-E322FFDED170}"/>
                  </a:ext>
                </a:extLst>
              </p:cNvPr>
              <p:cNvSpPr/>
              <p:nvPr/>
            </p:nvSpPr>
            <p:spPr>
              <a:xfrm>
                <a:off x="6309523" y="1478717"/>
                <a:ext cx="5061" cy="184795"/>
              </a:xfrm>
              <a:custGeom>
                <a:avLst/>
                <a:gdLst>
                  <a:gd name="connsiteX0" fmla="*/ 0 w 5061"/>
                  <a:gd name="connsiteY0" fmla="*/ 184795 h 184795"/>
                  <a:gd name="connsiteX1" fmla="*/ 3626 w 5061"/>
                  <a:gd name="connsiteY1" fmla="*/ 182656 h 184795"/>
                  <a:gd name="connsiteX2" fmla="*/ 5052 w 5061"/>
                  <a:gd name="connsiteY2" fmla="*/ 179743 h 184795"/>
                  <a:gd name="connsiteX3" fmla="*/ 5052 w 5061"/>
                  <a:gd name="connsiteY3" fmla="*/ 179743 h 184795"/>
                  <a:gd name="connsiteX4" fmla="*/ 5052 w 5061"/>
                  <a:gd name="connsiteY4" fmla="*/ 4636 h 184795"/>
                  <a:gd name="connsiteX5" fmla="*/ 5052 w 5061"/>
                  <a:gd name="connsiteY5" fmla="*/ 4636 h 184795"/>
                  <a:gd name="connsiteX6" fmla="*/ 3685 w 5061"/>
                  <a:gd name="connsiteY6" fmla="*/ 0 h 184795"/>
                  <a:gd name="connsiteX7" fmla="*/ 59 w 5061"/>
                  <a:gd name="connsiteY7" fmla="*/ 2080 h 184795"/>
                  <a:gd name="connsiteX8" fmla="*/ 1427 w 5061"/>
                  <a:gd name="connsiteY8" fmla="*/ 6717 h 184795"/>
                  <a:gd name="connsiteX9" fmla="*/ 1427 w 5061"/>
                  <a:gd name="connsiteY9" fmla="*/ 14028 h 184795"/>
                  <a:gd name="connsiteX10" fmla="*/ 1427 w 5061"/>
                  <a:gd name="connsiteY10" fmla="*/ 14028 h 184795"/>
                  <a:gd name="connsiteX11" fmla="*/ 1427 w 5061"/>
                  <a:gd name="connsiteY11" fmla="*/ 181764 h 184795"/>
                  <a:gd name="connsiteX12" fmla="*/ 0 w 5061"/>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 h="184795">
                    <a:moveTo>
                      <a:pt x="0" y="184795"/>
                    </a:moveTo>
                    <a:lnTo>
                      <a:pt x="3626" y="182656"/>
                    </a:lnTo>
                    <a:cubicBezTo>
                      <a:pt x="4593" y="182014"/>
                      <a:pt x="5138" y="180900"/>
                      <a:pt x="5052" y="179743"/>
                    </a:cubicBezTo>
                    <a:lnTo>
                      <a:pt x="5052" y="179743"/>
                    </a:lnTo>
                    <a:lnTo>
                      <a:pt x="5052" y="4636"/>
                    </a:lnTo>
                    <a:lnTo>
                      <a:pt x="5052" y="4636"/>
                    </a:lnTo>
                    <a:cubicBezTo>
                      <a:pt x="4958" y="3006"/>
                      <a:pt x="4491" y="1420"/>
                      <a:pt x="3685" y="0"/>
                    </a:cubicBezTo>
                    <a:lnTo>
                      <a:pt x="59" y="2080"/>
                    </a:lnTo>
                    <a:cubicBezTo>
                      <a:pt x="892" y="3488"/>
                      <a:pt x="1362" y="5082"/>
                      <a:pt x="1427" y="6717"/>
                    </a:cubicBezTo>
                    <a:lnTo>
                      <a:pt x="1427" y="14028"/>
                    </a:lnTo>
                    <a:lnTo>
                      <a:pt x="1427" y="14028"/>
                    </a:lnTo>
                    <a:lnTo>
                      <a:pt x="1427" y="181764"/>
                    </a:lnTo>
                    <a:cubicBezTo>
                      <a:pt x="1572" y="182964"/>
                      <a:pt x="1018" y="184142"/>
                      <a:pt x="0" y="184795"/>
                    </a:cubicBezTo>
                    <a:close/>
                  </a:path>
                </a:pathLst>
              </a:custGeom>
              <a:solidFill>
                <a:srgbClr val="407BFF"/>
              </a:solidFill>
              <a:ln w="5944" cap="flat">
                <a:noFill/>
                <a:prstDash val="solid"/>
                <a:miter/>
              </a:ln>
            </p:spPr>
            <p:txBody>
              <a:bodyPr rtlCol="0" anchor="ctr"/>
              <a:lstStyle/>
              <a:p>
                <a:endParaRPr lang="en-US"/>
              </a:p>
            </p:txBody>
          </p:sp>
          <p:sp>
            <p:nvSpPr>
              <p:cNvPr id="960" name="Freeform: Shape 959">
                <a:extLst>
                  <a:ext uri="{FF2B5EF4-FFF2-40B4-BE49-F238E27FC236}">
                    <a16:creationId xmlns:a16="http://schemas.microsoft.com/office/drawing/2014/main" id="{E4608A61-D671-4ED7-905E-E086F73B3345}"/>
                  </a:ext>
                </a:extLst>
              </p:cNvPr>
              <p:cNvSpPr/>
              <p:nvPr/>
            </p:nvSpPr>
            <p:spPr>
              <a:xfrm>
                <a:off x="6309523" y="1478717"/>
                <a:ext cx="5061" cy="184795"/>
              </a:xfrm>
              <a:custGeom>
                <a:avLst/>
                <a:gdLst>
                  <a:gd name="connsiteX0" fmla="*/ 0 w 5061"/>
                  <a:gd name="connsiteY0" fmla="*/ 184795 h 184795"/>
                  <a:gd name="connsiteX1" fmla="*/ 3626 w 5061"/>
                  <a:gd name="connsiteY1" fmla="*/ 182656 h 184795"/>
                  <a:gd name="connsiteX2" fmla="*/ 5052 w 5061"/>
                  <a:gd name="connsiteY2" fmla="*/ 179743 h 184795"/>
                  <a:gd name="connsiteX3" fmla="*/ 5052 w 5061"/>
                  <a:gd name="connsiteY3" fmla="*/ 179743 h 184795"/>
                  <a:gd name="connsiteX4" fmla="*/ 5052 w 5061"/>
                  <a:gd name="connsiteY4" fmla="*/ 4636 h 184795"/>
                  <a:gd name="connsiteX5" fmla="*/ 5052 w 5061"/>
                  <a:gd name="connsiteY5" fmla="*/ 4636 h 184795"/>
                  <a:gd name="connsiteX6" fmla="*/ 3685 w 5061"/>
                  <a:gd name="connsiteY6" fmla="*/ 0 h 184795"/>
                  <a:gd name="connsiteX7" fmla="*/ 59 w 5061"/>
                  <a:gd name="connsiteY7" fmla="*/ 2080 h 184795"/>
                  <a:gd name="connsiteX8" fmla="*/ 1427 w 5061"/>
                  <a:gd name="connsiteY8" fmla="*/ 6717 h 184795"/>
                  <a:gd name="connsiteX9" fmla="*/ 1427 w 5061"/>
                  <a:gd name="connsiteY9" fmla="*/ 14028 h 184795"/>
                  <a:gd name="connsiteX10" fmla="*/ 1427 w 5061"/>
                  <a:gd name="connsiteY10" fmla="*/ 14028 h 184795"/>
                  <a:gd name="connsiteX11" fmla="*/ 1427 w 5061"/>
                  <a:gd name="connsiteY11" fmla="*/ 181764 h 184795"/>
                  <a:gd name="connsiteX12" fmla="*/ 0 w 5061"/>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1" h="184795">
                    <a:moveTo>
                      <a:pt x="0" y="184795"/>
                    </a:moveTo>
                    <a:lnTo>
                      <a:pt x="3626" y="182656"/>
                    </a:lnTo>
                    <a:cubicBezTo>
                      <a:pt x="4593" y="182014"/>
                      <a:pt x="5138" y="180900"/>
                      <a:pt x="5052" y="179743"/>
                    </a:cubicBezTo>
                    <a:lnTo>
                      <a:pt x="5052" y="179743"/>
                    </a:lnTo>
                    <a:lnTo>
                      <a:pt x="5052" y="4636"/>
                    </a:lnTo>
                    <a:lnTo>
                      <a:pt x="5052" y="4636"/>
                    </a:lnTo>
                    <a:cubicBezTo>
                      <a:pt x="4958" y="3006"/>
                      <a:pt x="4491" y="1420"/>
                      <a:pt x="3685" y="0"/>
                    </a:cubicBezTo>
                    <a:lnTo>
                      <a:pt x="59" y="2080"/>
                    </a:lnTo>
                    <a:cubicBezTo>
                      <a:pt x="892" y="3488"/>
                      <a:pt x="1362" y="5082"/>
                      <a:pt x="1427" y="6717"/>
                    </a:cubicBezTo>
                    <a:lnTo>
                      <a:pt x="1427" y="14028"/>
                    </a:lnTo>
                    <a:lnTo>
                      <a:pt x="1427" y="14028"/>
                    </a:lnTo>
                    <a:lnTo>
                      <a:pt x="1427" y="181764"/>
                    </a:lnTo>
                    <a:cubicBezTo>
                      <a:pt x="1572" y="182964"/>
                      <a:pt x="1018" y="184142"/>
                      <a:pt x="0" y="184795"/>
                    </a:cubicBezTo>
                    <a:close/>
                  </a:path>
                </a:pathLst>
              </a:custGeom>
              <a:solidFill>
                <a:srgbClr val="000000">
                  <a:alpha val="20000"/>
                </a:srgbClr>
              </a:solidFill>
              <a:ln w="5944" cap="flat">
                <a:noFill/>
                <a:prstDash val="solid"/>
                <a:miter/>
              </a:ln>
            </p:spPr>
            <p:txBody>
              <a:bodyPr rtlCol="0" anchor="ctr"/>
              <a:lstStyle/>
              <a:p>
                <a:endParaRPr lang="en-US"/>
              </a:p>
            </p:txBody>
          </p:sp>
          <p:sp>
            <p:nvSpPr>
              <p:cNvPr id="961" name="Freeform: Shape 960">
                <a:extLst>
                  <a:ext uri="{FF2B5EF4-FFF2-40B4-BE49-F238E27FC236}">
                    <a16:creationId xmlns:a16="http://schemas.microsoft.com/office/drawing/2014/main" id="{CF95EB2C-50FF-4763-9A13-423627A5282B}"/>
                  </a:ext>
                </a:extLst>
              </p:cNvPr>
              <p:cNvSpPr/>
              <p:nvPr/>
            </p:nvSpPr>
            <p:spPr>
              <a:xfrm>
                <a:off x="6333774" y="1464689"/>
                <a:ext cx="5069" cy="184735"/>
              </a:xfrm>
              <a:custGeom>
                <a:avLst/>
                <a:gdLst>
                  <a:gd name="connsiteX0" fmla="*/ 0 w 5069"/>
                  <a:gd name="connsiteY0" fmla="*/ 184736 h 184735"/>
                  <a:gd name="connsiteX1" fmla="*/ 3685 w 5069"/>
                  <a:gd name="connsiteY1" fmla="*/ 182656 h 184735"/>
                  <a:gd name="connsiteX2" fmla="*/ 5052 w 5069"/>
                  <a:gd name="connsiteY2" fmla="*/ 179684 h 184735"/>
                  <a:gd name="connsiteX3" fmla="*/ 5052 w 5069"/>
                  <a:gd name="connsiteY3" fmla="*/ 179684 h 184735"/>
                  <a:gd name="connsiteX4" fmla="*/ 5052 w 5069"/>
                  <a:gd name="connsiteY4" fmla="*/ 4577 h 184735"/>
                  <a:gd name="connsiteX5" fmla="*/ 5052 w 5069"/>
                  <a:gd name="connsiteY5" fmla="*/ 4577 h 184735"/>
                  <a:gd name="connsiteX6" fmla="*/ 3685 w 5069"/>
                  <a:gd name="connsiteY6" fmla="*/ 0 h 184735"/>
                  <a:gd name="connsiteX7" fmla="*/ 59 w 5069"/>
                  <a:gd name="connsiteY7" fmla="*/ 2080 h 184735"/>
                  <a:gd name="connsiteX8" fmla="*/ 1427 w 5069"/>
                  <a:gd name="connsiteY8" fmla="*/ 6657 h 184735"/>
                  <a:gd name="connsiteX9" fmla="*/ 1427 w 5069"/>
                  <a:gd name="connsiteY9" fmla="*/ 13968 h 184735"/>
                  <a:gd name="connsiteX10" fmla="*/ 1427 w 5069"/>
                  <a:gd name="connsiteY10" fmla="*/ 13968 h 184735"/>
                  <a:gd name="connsiteX11" fmla="*/ 1427 w 5069"/>
                  <a:gd name="connsiteY11" fmla="*/ 181705 h 184735"/>
                  <a:gd name="connsiteX12" fmla="*/ 0 w 5069"/>
                  <a:gd name="connsiteY12"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9" h="184735">
                    <a:moveTo>
                      <a:pt x="0" y="184736"/>
                    </a:moveTo>
                    <a:lnTo>
                      <a:pt x="3685" y="182656"/>
                    </a:lnTo>
                    <a:cubicBezTo>
                      <a:pt x="4649" y="181989"/>
                      <a:pt x="5173" y="180850"/>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1705"/>
                    </a:lnTo>
                    <a:cubicBezTo>
                      <a:pt x="1587" y="182907"/>
                      <a:pt x="1029" y="184093"/>
                      <a:pt x="0" y="184736"/>
                    </a:cubicBezTo>
                    <a:close/>
                  </a:path>
                </a:pathLst>
              </a:custGeom>
              <a:solidFill>
                <a:srgbClr val="407BFF"/>
              </a:solidFill>
              <a:ln w="5944" cap="flat">
                <a:noFill/>
                <a:prstDash val="solid"/>
                <a:miter/>
              </a:ln>
            </p:spPr>
            <p:txBody>
              <a:bodyPr rtlCol="0" anchor="ctr"/>
              <a:lstStyle/>
              <a:p>
                <a:endParaRPr lang="en-US"/>
              </a:p>
            </p:txBody>
          </p:sp>
          <p:sp>
            <p:nvSpPr>
              <p:cNvPr id="962" name="Freeform: Shape 961">
                <a:extLst>
                  <a:ext uri="{FF2B5EF4-FFF2-40B4-BE49-F238E27FC236}">
                    <a16:creationId xmlns:a16="http://schemas.microsoft.com/office/drawing/2014/main" id="{39BA6B36-1217-4C17-B767-6DAA95F4B1E9}"/>
                  </a:ext>
                </a:extLst>
              </p:cNvPr>
              <p:cNvSpPr/>
              <p:nvPr/>
            </p:nvSpPr>
            <p:spPr>
              <a:xfrm>
                <a:off x="6333774" y="1464689"/>
                <a:ext cx="5069" cy="184735"/>
              </a:xfrm>
              <a:custGeom>
                <a:avLst/>
                <a:gdLst>
                  <a:gd name="connsiteX0" fmla="*/ 0 w 5069"/>
                  <a:gd name="connsiteY0" fmla="*/ 184736 h 184735"/>
                  <a:gd name="connsiteX1" fmla="*/ 3685 w 5069"/>
                  <a:gd name="connsiteY1" fmla="*/ 182656 h 184735"/>
                  <a:gd name="connsiteX2" fmla="*/ 5052 w 5069"/>
                  <a:gd name="connsiteY2" fmla="*/ 179684 h 184735"/>
                  <a:gd name="connsiteX3" fmla="*/ 5052 w 5069"/>
                  <a:gd name="connsiteY3" fmla="*/ 179684 h 184735"/>
                  <a:gd name="connsiteX4" fmla="*/ 5052 w 5069"/>
                  <a:gd name="connsiteY4" fmla="*/ 4577 h 184735"/>
                  <a:gd name="connsiteX5" fmla="*/ 5052 w 5069"/>
                  <a:gd name="connsiteY5" fmla="*/ 4577 h 184735"/>
                  <a:gd name="connsiteX6" fmla="*/ 3685 w 5069"/>
                  <a:gd name="connsiteY6" fmla="*/ 0 h 184735"/>
                  <a:gd name="connsiteX7" fmla="*/ 59 w 5069"/>
                  <a:gd name="connsiteY7" fmla="*/ 2080 h 184735"/>
                  <a:gd name="connsiteX8" fmla="*/ 1427 w 5069"/>
                  <a:gd name="connsiteY8" fmla="*/ 6657 h 184735"/>
                  <a:gd name="connsiteX9" fmla="*/ 1427 w 5069"/>
                  <a:gd name="connsiteY9" fmla="*/ 13968 h 184735"/>
                  <a:gd name="connsiteX10" fmla="*/ 1427 w 5069"/>
                  <a:gd name="connsiteY10" fmla="*/ 13968 h 184735"/>
                  <a:gd name="connsiteX11" fmla="*/ 1427 w 5069"/>
                  <a:gd name="connsiteY11" fmla="*/ 181705 h 184735"/>
                  <a:gd name="connsiteX12" fmla="*/ 0 w 5069"/>
                  <a:gd name="connsiteY12"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9" h="184735">
                    <a:moveTo>
                      <a:pt x="0" y="184736"/>
                    </a:moveTo>
                    <a:lnTo>
                      <a:pt x="3685" y="182656"/>
                    </a:lnTo>
                    <a:cubicBezTo>
                      <a:pt x="4649" y="181989"/>
                      <a:pt x="5173" y="180850"/>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1705"/>
                    </a:lnTo>
                    <a:cubicBezTo>
                      <a:pt x="1587" y="182907"/>
                      <a:pt x="1029" y="184093"/>
                      <a:pt x="0" y="184736"/>
                    </a:cubicBezTo>
                    <a:close/>
                  </a:path>
                </a:pathLst>
              </a:custGeom>
              <a:solidFill>
                <a:srgbClr val="000000">
                  <a:alpha val="20000"/>
                </a:srgbClr>
              </a:solidFill>
              <a:ln w="5944" cap="flat">
                <a:noFill/>
                <a:prstDash val="solid"/>
                <a:miter/>
              </a:ln>
            </p:spPr>
            <p:txBody>
              <a:bodyPr rtlCol="0" anchor="ctr"/>
              <a:lstStyle/>
              <a:p>
                <a:endParaRPr lang="en-US"/>
              </a:p>
            </p:txBody>
          </p:sp>
        </p:grpSp>
        <p:grpSp>
          <p:nvGrpSpPr>
            <p:cNvPr id="963" name="Graphic 6">
              <a:extLst>
                <a:ext uri="{FF2B5EF4-FFF2-40B4-BE49-F238E27FC236}">
                  <a16:creationId xmlns:a16="http://schemas.microsoft.com/office/drawing/2014/main" id="{706843D2-D482-42D1-8475-024B00C97FA6}"/>
                </a:ext>
              </a:extLst>
            </p:cNvPr>
            <p:cNvGrpSpPr/>
            <p:nvPr/>
          </p:nvGrpSpPr>
          <p:grpSpPr>
            <a:xfrm>
              <a:off x="6147790" y="1443529"/>
              <a:ext cx="156493" cy="247368"/>
              <a:chOff x="6147790" y="1443529"/>
              <a:chExt cx="156493" cy="247368"/>
            </a:xfrm>
          </p:grpSpPr>
          <p:sp>
            <p:nvSpPr>
              <p:cNvPr id="964" name="Freeform: Shape 963">
                <a:extLst>
                  <a:ext uri="{FF2B5EF4-FFF2-40B4-BE49-F238E27FC236}">
                    <a16:creationId xmlns:a16="http://schemas.microsoft.com/office/drawing/2014/main" id="{B0D97AD5-3C19-4F96-9A6F-41FD3D66D154}"/>
                  </a:ext>
                </a:extLst>
              </p:cNvPr>
              <p:cNvSpPr/>
              <p:nvPr/>
            </p:nvSpPr>
            <p:spPr>
              <a:xfrm>
                <a:off x="6181908" y="1445491"/>
                <a:ext cx="118996" cy="230919"/>
              </a:xfrm>
              <a:custGeom>
                <a:avLst/>
                <a:gdLst>
                  <a:gd name="connsiteX0" fmla="*/ 21636 w 118996"/>
                  <a:gd name="connsiteY0" fmla="*/ 0 h 230919"/>
                  <a:gd name="connsiteX1" fmla="*/ 118997 w 118996"/>
                  <a:gd name="connsiteY1" fmla="*/ 56942 h 230919"/>
                  <a:gd name="connsiteX2" fmla="*/ 97361 w 118996"/>
                  <a:gd name="connsiteY2" fmla="*/ 230920 h 230919"/>
                  <a:gd name="connsiteX3" fmla="*/ 0 w 118996"/>
                  <a:gd name="connsiteY3" fmla="*/ 174037 h 230919"/>
                  <a:gd name="connsiteX4" fmla="*/ 21636 w 118996"/>
                  <a:gd name="connsiteY4" fmla="*/ 0 h 230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6" h="230919">
                    <a:moveTo>
                      <a:pt x="21636" y="0"/>
                    </a:moveTo>
                    <a:lnTo>
                      <a:pt x="118997" y="56942"/>
                    </a:lnTo>
                    <a:lnTo>
                      <a:pt x="97361" y="230920"/>
                    </a:lnTo>
                    <a:lnTo>
                      <a:pt x="0" y="174037"/>
                    </a:lnTo>
                    <a:lnTo>
                      <a:pt x="21636" y="0"/>
                    </a:lnTo>
                    <a:close/>
                  </a:path>
                </a:pathLst>
              </a:custGeom>
              <a:solidFill>
                <a:srgbClr val="000000"/>
              </a:solidFill>
              <a:ln w="5944" cap="flat">
                <a:noFill/>
                <a:prstDash val="solid"/>
                <a:miter/>
              </a:ln>
            </p:spPr>
            <p:txBody>
              <a:bodyPr rtlCol="0" anchor="ctr"/>
              <a:lstStyle/>
              <a:p>
                <a:endParaRPr lang="en-US"/>
              </a:p>
            </p:txBody>
          </p:sp>
          <p:sp>
            <p:nvSpPr>
              <p:cNvPr id="965" name="Freeform: Shape 964">
                <a:extLst>
                  <a:ext uri="{FF2B5EF4-FFF2-40B4-BE49-F238E27FC236}">
                    <a16:creationId xmlns:a16="http://schemas.microsoft.com/office/drawing/2014/main" id="{185C8355-7B1D-4050-8041-458C144AF79D}"/>
                  </a:ext>
                </a:extLst>
              </p:cNvPr>
              <p:cNvSpPr/>
              <p:nvPr/>
            </p:nvSpPr>
            <p:spPr>
              <a:xfrm>
                <a:off x="6178580" y="1450721"/>
                <a:ext cx="118639" cy="64669"/>
              </a:xfrm>
              <a:custGeom>
                <a:avLst/>
                <a:gdLst>
                  <a:gd name="connsiteX0" fmla="*/ 118640 w 118639"/>
                  <a:gd name="connsiteY0" fmla="*/ 54446 h 64669"/>
                  <a:gd name="connsiteX1" fmla="*/ 24370 w 118639"/>
                  <a:gd name="connsiteY1" fmla="*/ 0 h 64669"/>
                  <a:gd name="connsiteX2" fmla="*/ 0 w 118639"/>
                  <a:gd name="connsiteY2" fmla="*/ 10164 h 64669"/>
                  <a:gd name="connsiteX3" fmla="*/ 93438 w 118639"/>
                  <a:gd name="connsiteY3" fmla="*/ 64669 h 64669"/>
                  <a:gd name="connsiteX4" fmla="*/ 118640 w 118639"/>
                  <a:gd name="connsiteY4" fmla="*/ 54446 h 64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39" h="64669">
                    <a:moveTo>
                      <a:pt x="118640" y="54446"/>
                    </a:moveTo>
                    <a:lnTo>
                      <a:pt x="24370" y="0"/>
                    </a:lnTo>
                    <a:cubicBezTo>
                      <a:pt x="17338" y="5568"/>
                      <a:pt x="8905" y="9086"/>
                      <a:pt x="0" y="10164"/>
                    </a:cubicBezTo>
                    <a:lnTo>
                      <a:pt x="93438" y="64669"/>
                    </a:lnTo>
                    <a:cubicBezTo>
                      <a:pt x="102208" y="62255"/>
                      <a:pt x="110666" y="58824"/>
                      <a:pt x="118640" y="54446"/>
                    </a:cubicBezTo>
                    <a:close/>
                  </a:path>
                </a:pathLst>
              </a:custGeom>
              <a:solidFill>
                <a:srgbClr val="F5F5F5"/>
              </a:solidFill>
              <a:ln w="5944" cap="flat">
                <a:noFill/>
                <a:prstDash val="solid"/>
                <a:miter/>
              </a:ln>
            </p:spPr>
            <p:txBody>
              <a:bodyPr rtlCol="0" anchor="ctr"/>
              <a:lstStyle/>
              <a:p>
                <a:endParaRPr lang="en-US"/>
              </a:p>
            </p:txBody>
          </p:sp>
          <p:sp>
            <p:nvSpPr>
              <p:cNvPr id="966" name="Freeform: Shape 965">
                <a:extLst>
                  <a:ext uri="{FF2B5EF4-FFF2-40B4-BE49-F238E27FC236}">
                    <a16:creationId xmlns:a16="http://schemas.microsoft.com/office/drawing/2014/main" id="{9A2E1373-DBB5-49BE-9CEB-3EA72266418B}"/>
                  </a:ext>
                </a:extLst>
              </p:cNvPr>
              <p:cNvSpPr/>
              <p:nvPr/>
            </p:nvSpPr>
            <p:spPr>
              <a:xfrm>
                <a:off x="6169485" y="1443529"/>
                <a:ext cx="134798" cy="73308"/>
              </a:xfrm>
              <a:custGeom>
                <a:avLst/>
                <a:gdLst>
                  <a:gd name="connsiteX0" fmla="*/ 92903 w 134798"/>
                  <a:gd name="connsiteY0" fmla="*/ 70851 h 73308"/>
                  <a:gd name="connsiteX1" fmla="*/ 112221 w 134798"/>
                  <a:gd name="connsiteY1" fmla="*/ 71624 h 73308"/>
                  <a:gd name="connsiteX2" fmla="*/ 130052 w 134798"/>
                  <a:gd name="connsiteY2" fmla="*/ 63718 h 73308"/>
                  <a:gd name="connsiteX3" fmla="*/ 131300 w 134798"/>
                  <a:gd name="connsiteY3" fmla="*/ 53970 h 73308"/>
                  <a:gd name="connsiteX4" fmla="*/ 38338 w 134798"/>
                  <a:gd name="connsiteY4" fmla="*/ 0 h 73308"/>
                  <a:gd name="connsiteX5" fmla="*/ 33880 w 134798"/>
                  <a:gd name="connsiteY5" fmla="*/ 1961 h 73308"/>
                  <a:gd name="connsiteX6" fmla="*/ 125238 w 134798"/>
                  <a:gd name="connsiteY6" fmla="*/ 55456 h 73308"/>
                  <a:gd name="connsiteX7" fmla="*/ 124524 w 134798"/>
                  <a:gd name="connsiteY7" fmla="*/ 61400 h 73308"/>
                  <a:gd name="connsiteX8" fmla="*/ 107941 w 134798"/>
                  <a:gd name="connsiteY8" fmla="*/ 68414 h 73308"/>
                  <a:gd name="connsiteX9" fmla="*/ 96350 w 134798"/>
                  <a:gd name="connsiteY9" fmla="*/ 67998 h 73308"/>
                  <a:gd name="connsiteX10" fmla="*/ 5052 w 134798"/>
                  <a:gd name="connsiteY10" fmla="*/ 14503 h 73308"/>
                  <a:gd name="connsiteX11" fmla="*/ 0 w 134798"/>
                  <a:gd name="connsiteY11" fmla="*/ 16702 h 7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798" h="73308">
                    <a:moveTo>
                      <a:pt x="92903" y="70851"/>
                    </a:moveTo>
                    <a:cubicBezTo>
                      <a:pt x="98942" y="73833"/>
                      <a:pt x="105963" y="74114"/>
                      <a:pt x="112221" y="71624"/>
                    </a:cubicBezTo>
                    <a:lnTo>
                      <a:pt x="130052" y="63718"/>
                    </a:lnTo>
                    <a:cubicBezTo>
                      <a:pt x="135996" y="61282"/>
                      <a:pt x="136293" y="56883"/>
                      <a:pt x="131300" y="53970"/>
                    </a:cubicBezTo>
                    <a:lnTo>
                      <a:pt x="38338" y="0"/>
                    </a:lnTo>
                    <a:lnTo>
                      <a:pt x="33880" y="1961"/>
                    </a:lnTo>
                    <a:lnTo>
                      <a:pt x="125238" y="55456"/>
                    </a:lnTo>
                    <a:cubicBezTo>
                      <a:pt x="128269" y="57240"/>
                      <a:pt x="127912" y="59855"/>
                      <a:pt x="124524" y="61400"/>
                    </a:cubicBezTo>
                    <a:lnTo>
                      <a:pt x="107941" y="68414"/>
                    </a:lnTo>
                    <a:cubicBezTo>
                      <a:pt x="104193" y="69923"/>
                      <a:pt x="99981" y="69772"/>
                      <a:pt x="96350" y="67998"/>
                    </a:cubicBezTo>
                    <a:lnTo>
                      <a:pt x="5052" y="14503"/>
                    </a:lnTo>
                    <a:lnTo>
                      <a:pt x="0" y="16702"/>
                    </a:lnTo>
                    <a:close/>
                  </a:path>
                </a:pathLst>
              </a:custGeom>
              <a:solidFill>
                <a:srgbClr val="263238"/>
              </a:solidFill>
              <a:ln w="5944" cap="flat">
                <a:noFill/>
                <a:prstDash val="solid"/>
                <a:miter/>
              </a:ln>
            </p:spPr>
            <p:txBody>
              <a:bodyPr rtlCol="0" anchor="ctr"/>
              <a:lstStyle/>
              <a:p>
                <a:endParaRPr lang="en-US"/>
              </a:p>
            </p:txBody>
          </p:sp>
          <p:sp>
            <p:nvSpPr>
              <p:cNvPr id="967" name="Freeform: Shape 966">
                <a:extLst>
                  <a:ext uri="{FF2B5EF4-FFF2-40B4-BE49-F238E27FC236}">
                    <a16:creationId xmlns:a16="http://schemas.microsoft.com/office/drawing/2014/main" id="{F06DC8D1-E73F-47DE-AD55-D924DF10F8D3}"/>
                  </a:ext>
                </a:extLst>
              </p:cNvPr>
              <p:cNvSpPr/>
              <p:nvPr/>
            </p:nvSpPr>
            <p:spPr>
              <a:xfrm>
                <a:off x="6147790" y="1460410"/>
                <a:ext cx="156383" cy="230488"/>
              </a:xfrm>
              <a:custGeom>
                <a:avLst/>
                <a:gdLst>
                  <a:gd name="connsiteX0" fmla="*/ 21695 w 156383"/>
                  <a:gd name="connsiteY0" fmla="*/ 0 h 230488"/>
                  <a:gd name="connsiteX1" fmla="*/ 0 w 156383"/>
                  <a:gd name="connsiteY1" fmla="*/ 174037 h 230488"/>
                  <a:gd name="connsiteX2" fmla="*/ 92903 w 156383"/>
                  <a:gd name="connsiteY2" fmla="*/ 228067 h 230488"/>
                  <a:gd name="connsiteX3" fmla="*/ 112280 w 156383"/>
                  <a:gd name="connsiteY3" fmla="*/ 228840 h 230488"/>
                  <a:gd name="connsiteX4" fmla="*/ 130112 w 156383"/>
                  <a:gd name="connsiteY4" fmla="*/ 220934 h 230488"/>
                  <a:gd name="connsiteX5" fmla="*/ 134688 w 156383"/>
                  <a:gd name="connsiteY5" fmla="*/ 216179 h 230488"/>
                  <a:gd name="connsiteX6" fmla="*/ 156384 w 156383"/>
                  <a:gd name="connsiteY6" fmla="*/ 42202 h 230488"/>
                  <a:gd name="connsiteX7" fmla="*/ 151747 w 156383"/>
                  <a:gd name="connsiteY7" fmla="*/ 46897 h 230488"/>
                  <a:gd name="connsiteX8" fmla="*/ 133916 w 156383"/>
                  <a:gd name="connsiteY8" fmla="*/ 54803 h 230488"/>
                  <a:gd name="connsiteX9" fmla="*/ 114598 w 156383"/>
                  <a:gd name="connsiteY9" fmla="*/ 54030 h 23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83" h="230488">
                    <a:moveTo>
                      <a:pt x="21695" y="0"/>
                    </a:moveTo>
                    <a:lnTo>
                      <a:pt x="0" y="174037"/>
                    </a:lnTo>
                    <a:lnTo>
                      <a:pt x="92903" y="228067"/>
                    </a:lnTo>
                    <a:cubicBezTo>
                      <a:pt x="98975" y="231001"/>
                      <a:pt x="105993" y="231281"/>
                      <a:pt x="112280" y="228840"/>
                    </a:cubicBezTo>
                    <a:lnTo>
                      <a:pt x="130112" y="220934"/>
                    </a:lnTo>
                    <a:cubicBezTo>
                      <a:pt x="132905" y="219686"/>
                      <a:pt x="134451" y="217962"/>
                      <a:pt x="134688" y="216179"/>
                    </a:cubicBezTo>
                    <a:lnTo>
                      <a:pt x="156384" y="42202"/>
                    </a:lnTo>
                    <a:cubicBezTo>
                      <a:pt x="156384" y="43985"/>
                      <a:pt x="154600" y="45649"/>
                      <a:pt x="151747" y="46897"/>
                    </a:cubicBezTo>
                    <a:lnTo>
                      <a:pt x="133916" y="54803"/>
                    </a:lnTo>
                    <a:cubicBezTo>
                      <a:pt x="127658" y="57293"/>
                      <a:pt x="120637" y="57012"/>
                      <a:pt x="114598" y="54030"/>
                    </a:cubicBezTo>
                    <a:close/>
                  </a:path>
                </a:pathLst>
              </a:custGeom>
              <a:solidFill>
                <a:srgbClr val="37474F"/>
              </a:solidFill>
              <a:ln w="5944" cap="flat">
                <a:noFill/>
                <a:prstDash val="solid"/>
                <a:miter/>
              </a:ln>
            </p:spPr>
            <p:txBody>
              <a:bodyPr rtlCol="0" anchor="ctr"/>
              <a:lstStyle/>
              <a:p>
                <a:endParaRPr lang="en-US"/>
              </a:p>
            </p:txBody>
          </p:sp>
          <p:sp>
            <p:nvSpPr>
              <p:cNvPr id="968" name="Freeform: Shape 967">
                <a:extLst>
                  <a:ext uri="{FF2B5EF4-FFF2-40B4-BE49-F238E27FC236}">
                    <a16:creationId xmlns:a16="http://schemas.microsoft.com/office/drawing/2014/main" id="{DCBC8D9E-EC58-4BA1-BBCB-E30C976C9AEB}"/>
                  </a:ext>
                </a:extLst>
              </p:cNvPr>
              <p:cNvSpPr/>
              <p:nvPr/>
            </p:nvSpPr>
            <p:spPr>
              <a:xfrm>
                <a:off x="6250322" y="1502552"/>
                <a:ext cx="53851" cy="188329"/>
              </a:xfrm>
              <a:custGeom>
                <a:avLst/>
                <a:gdLst>
                  <a:gd name="connsiteX0" fmla="*/ 21457 w 53851"/>
                  <a:gd name="connsiteY0" fmla="*/ 14265 h 188329"/>
                  <a:gd name="connsiteX1" fmla="*/ 31384 w 53851"/>
                  <a:gd name="connsiteY1" fmla="*/ 12601 h 188329"/>
                  <a:gd name="connsiteX2" fmla="*/ 49215 w 53851"/>
                  <a:gd name="connsiteY2" fmla="*/ 4696 h 188329"/>
                  <a:gd name="connsiteX3" fmla="*/ 53852 w 53851"/>
                  <a:gd name="connsiteY3" fmla="*/ 0 h 188329"/>
                  <a:gd name="connsiteX4" fmla="*/ 32335 w 53851"/>
                  <a:gd name="connsiteY4" fmla="*/ 174037 h 188329"/>
                  <a:gd name="connsiteX5" fmla="*/ 27758 w 53851"/>
                  <a:gd name="connsiteY5" fmla="*/ 178792 h 188329"/>
                  <a:gd name="connsiteX6" fmla="*/ 9926 w 53851"/>
                  <a:gd name="connsiteY6" fmla="*/ 186697 h 188329"/>
                  <a:gd name="connsiteX7" fmla="*/ 0 w 53851"/>
                  <a:gd name="connsiteY7" fmla="*/ 188302 h 1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851" h="188329">
                    <a:moveTo>
                      <a:pt x="21457" y="14265"/>
                    </a:moveTo>
                    <a:cubicBezTo>
                      <a:pt x="24848" y="14440"/>
                      <a:pt x="28236" y="13872"/>
                      <a:pt x="31384" y="12601"/>
                    </a:cubicBezTo>
                    <a:lnTo>
                      <a:pt x="49215" y="4696"/>
                    </a:lnTo>
                    <a:cubicBezTo>
                      <a:pt x="52068" y="3447"/>
                      <a:pt x="53614" y="1783"/>
                      <a:pt x="53852" y="0"/>
                    </a:cubicBezTo>
                    <a:lnTo>
                      <a:pt x="32335" y="174037"/>
                    </a:lnTo>
                    <a:cubicBezTo>
                      <a:pt x="32335" y="175820"/>
                      <a:pt x="30552" y="177544"/>
                      <a:pt x="27758" y="178792"/>
                    </a:cubicBezTo>
                    <a:lnTo>
                      <a:pt x="9926" y="186697"/>
                    </a:lnTo>
                    <a:cubicBezTo>
                      <a:pt x="6765" y="187917"/>
                      <a:pt x="3384" y="188463"/>
                      <a:pt x="0" y="188302"/>
                    </a:cubicBezTo>
                    <a:close/>
                  </a:path>
                </a:pathLst>
              </a:custGeom>
              <a:solidFill>
                <a:srgbClr val="455A64"/>
              </a:solidFill>
              <a:ln w="5944" cap="flat">
                <a:noFill/>
                <a:prstDash val="solid"/>
                <a:miter/>
              </a:ln>
            </p:spPr>
            <p:txBody>
              <a:bodyPr rtlCol="0" anchor="ctr"/>
              <a:lstStyle/>
              <a:p>
                <a:endParaRPr lang="en-US"/>
              </a:p>
            </p:txBody>
          </p:sp>
        </p:grpSp>
        <p:sp>
          <p:nvSpPr>
            <p:cNvPr id="969" name="Freeform: Shape 968">
              <a:extLst>
                <a:ext uri="{FF2B5EF4-FFF2-40B4-BE49-F238E27FC236}">
                  <a16:creationId xmlns:a16="http://schemas.microsoft.com/office/drawing/2014/main" id="{5DFD607B-6CD6-45AB-A0AB-01D6CC022B51}"/>
                </a:ext>
              </a:extLst>
            </p:cNvPr>
            <p:cNvSpPr/>
            <p:nvPr/>
          </p:nvSpPr>
          <p:spPr>
            <a:xfrm>
              <a:off x="6010189" y="965344"/>
              <a:ext cx="776509" cy="464930"/>
            </a:xfrm>
            <a:custGeom>
              <a:avLst/>
              <a:gdLst>
                <a:gd name="connsiteX0" fmla="*/ 776509 w 776509"/>
                <a:gd name="connsiteY0" fmla="*/ 115549 h 464930"/>
                <a:gd name="connsiteX1" fmla="*/ 576438 w 776509"/>
                <a:gd name="connsiteY1" fmla="*/ 0 h 464930"/>
                <a:gd name="connsiteX2" fmla="*/ 0 w 776509"/>
                <a:gd name="connsiteY2" fmla="*/ 332917 h 464930"/>
                <a:gd name="connsiteX3" fmla="*/ 0 w 776509"/>
                <a:gd name="connsiteY3" fmla="*/ 349382 h 464930"/>
                <a:gd name="connsiteX4" fmla="*/ 200071 w 776509"/>
                <a:gd name="connsiteY4" fmla="*/ 464931 h 464930"/>
                <a:gd name="connsiteX5" fmla="*/ 776509 w 776509"/>
                <a:gd name="connsiteY5" fmla="*/ 132014 h 464930"/>
                <a:gd name="connsiteX6" fmla="*/ 776509 w 776509"/>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30">
                  <a:moveTo>
                    <a:pt x="776509" y="115549"/>
                  </a:moveTo>
                  <a:lnTo>
                    <a:pt x="576438" y="0"/>
                  </a:lnTo>
                  <a:lnTo>
                    <a:pt x="0" y="332917"/>
                  </a:lnTo>
                  <a:lnTo>
                    <a:pt x="0" y="349382"/>
                  </a:lnTo>
                  <a:lnTo>
                    <a:pt x="200071" y="464931"/>
                  </a:lnTo>
                  <a:lnTo>
                    <a:pt x="776509" y="132014"/>
                  </a:lnTo>
                  <a:lnTo>
                    <a:pt x="776509" y="115549"/>
                  </a:lnTo>
                  <a:close/>
                </a:path>
              </a:pathLst>
            </a:custGeom>
            <a:solidFill>
              <a:srgbClr val="407BFF"/>
            </a:solidFill>
            <a:ln w="5944" cap="flat">
              <a:noFill/>
              <a:prstDash val="solid"/>
              <a:miter/>
            </a:ln>
          </p:spPr>
          <p:txBody>
            <a:bodyPr rtlCol="0" anchor="ctr"/>
            <a:lstStyle/>
            <a:p>
              <a:endParaRPr lang="en-US"/>
            </a:p>
          </p:txBody>
        </p:sp>
        <p:sp>
          <p:nvSpPr>
            <p:cNvPr id="970" name="Freeform: Shape 969">
              <a:extLst>
                <a:ext uri="{FF2B5EF4-FFF2-40B4-BE49-F238E27FC236}">
                  <a16:creationId xmlns:a16="http://schemas.microsoft.com/office/drawing/2014/main" id="{DE616DF9-FF43-4EEE-B9FD-76875345334E}"/>
                </a:ext>
              </a:extLst>
            </p:cNvPr>
            <p:cNvSpPr/>
            <p:nvPr/>
          </p:nvSpPr>
          <p:spPr>
            <a:xfrm>
              <a:off x="6010189" y="965344"/>
              <a:ext cx="776509" cy="464930"/>
            </a:xfrm>
            <a:custGeom>
              <a:avLst/>
              <a:gdLst>
                <a:gd name="connsiteX0" fmla="*/ 776509 w 776509"/>
                <a:gd name="connsiteY0" fmla="*/ 115549 h 464930"/>
                <a:gd name="connsiteX1" fmla="*/ 576438 w 776509"/>
                <a:gd name="connsiteY1" fmla="*/ 0 h 464930"/>
                <a:gd name="connsiteX2" fmla="*/ 0 w 776509"/>
                <a:gd name="connsiteY2" fmla="*/ 332917 h 464930"/>
                <a:gd name="connsiteX3" fmla="*/ 0 w 776509"/>
                <a:gd name="connsiteY3" fmla="*/ 349382 h 464930"/>
                <a:gd name="connsiteX4" fmla="*/ 200071 w 776509"/>
                <a:gd name="connsiteY4" fmla="*/ 464931 h 464930"/>
                <a:gd name="connsiteX5" fmla="*/ 776509 w 776509"/>
                <a:gd name="connsiteY5" fmla="*/ 132014 h 464930"/>
                <a:gd name="connsiteX6" fmla="*/ 776509 w 776509"/>
                <a:gd name="connsiteY6" fmla="*/ 115549 h 46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6509" h="464930">
                  <a:moveTo>
                    <a:pt x="776509" y="115549"/>
                  </a:moveTo>
                  <a:lnTo>
                    <a:pt x="576438" y="0"/>
                  </a:lnTo>
                  <a:lnTo>
                    <a:pt x="0" y="332917"/>
                  </a:lnTo>
                  <a:lnTo>
                    <a:pt x="0" y="349382"/>
                  </a:lnTo>
                  <a:lnTo>
                    <a:pt x="200071" y="464931"/>
                  </a:lnTo>
                  <a:lnTo>
                    <a:pt x="776509" y="132014"/>
                  </a:lnTo>
                  <a:lnTo>
                    <a:pt x="776509" y="115549"/>
                  </a:lnTo>
                  <a:close/>
                </a:path>
              </a:pathLst>
            </a:custGeom>
            <a:solidFill>
              <a:srgbClr val="FFFFFF">
                <a:alpha val="75000"/>
              </a:srgbClr>
            </a:solidFill>
            <a:ln w="5944" cap="flat">
              <a:noFill/>
              <a:prstDash val="solid"/>
              <a:miter/>
            </a:ln>
          </p:spPr>
          <p:txBody>
            <a:bodyPr rtlCol="0" anchor="ctr"/>
            <a:lstStyle/>
            <a:p>
              <a:endParaRPr lang="en-US"/>
            </a:p>
          </p:txBody>
        </p:sp>
        <p:sp>
          <p:nvSpPr>
            <p:cNvPr id="971" name="Freeform: Shape 970">
              <a:extLst>
                <a:ext uri="{FF2B5EF4-FFF2-40B4-BE49-F238E27FC236}">
                  <a16:creationId xmlns:a16="http://schemas.microsoft.com/office/drawing/2014/main" id="{8FF97D35-08EC-441F-8B56-BDBE220E9F67}"/>
                </a:ext>
              </a:extLst>
            </p:cNvPr>
            <p:cNvSpPr/>
            <p:nvPr/>
          </p:nvSpPr>
          <p:spPr>
            <a:xfrm>
              <a:off x="6010189" y="965344"/>
              <a:ext cx="776509" cy="448406"/>
            </a:xfrm>
            <a:custGeom>
              <a:avLst/>
              <a:gdLst>
                <a:gd name="connsiteX0" fmla="*/ 200071 w 776509"/>
                <a:gd name="connsiteY0" fmla="*/ 448407 h 448406"/>
                <a:gd name="connsiteX1" fmla="*/ 776509 w 776509"/>
                <a:gd name="connsiteY1" fmla="*/ 115549 h 448406"/>
                <a:gd name="connsiteX2" fmla="*/ 576438 w 776509"/>
                <a:gd name="connsiteY2" fmla="*/ 0 h 448406"/>
                <a:gd name="connsiteX3" fmla="*/ 0 w 776509"/>
                <a:gd name="connsiteY3" fmla="*/ 332917 h 448406"/>
                <a:gd name="connsiteX4" fmla="*/ 200071 w 776509"/>
                <a:gd name="connsiteY4" fmla="*/ 448407 h 448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06">
                  <a:moveTo>
                    <a:pt x="200071" y="448407"/>
                  </a:moveTo>
                  <a:lnTo>
                    <a:pt x="776509" y="115549"/>
                  </a:lnTo>
                  <a:lnTo>
                    <a:pt x="576438" y="0"/>
                  </a:lnTo>
                  <a:lnTo>
                    <a:pt x="0" y="332917"/>
                  </a:lnTo>
                  <a:lnTo>
                    <a:pt x="200071" y="448407"/>
                  </a:lnTo>
                  <a:close/>
                </a:path>
              </a:pathLst>
            </a:custGeom>
            <a:solidFill>
              <a:srgbClr val="407BFF"/>
            </a:solidFill>
            <a:ln w="5944" cap="flat">
              <a:noFill/>
              <a:prstDash val="solid"/>
              <a:miter/>
            </a:ln>
          </p:spPr>
          <p:txBody>
            <a:bodyPr rtlCol="0" anchor="ctr"/>
            <a:lstStyle/>
            <a:p>
              <a:endParaRPr lang="en-US"/>
            </a:p>
          </p:txBody>
        </p:sp>
        <p:sp>
          <p:nvSpPr>
            <p:cNvPr id="972" name="Freeform: Shape 971">
              <a:extLst>
                <a:ext uri="{FF2B5EF4-FFF2-40B4-BE49-F238E27FC236}">
                  <a16:creationId xmlns:a16="http://schemas.microsoft.com/office/drawing/2014/main" id="{B834AAFE-D752-4C9F-9F9B-604181B0675F}"/>
                </a:ext>
              </a:extLst>
            </p:cNvPr>
            <p:cNvSpPr/>
            <p:nvPr/>
          </p:nvSpPr>
          <p:spPr>
            <a:xfrm>
              <a:off x="6010189" y="965344"/>
              <a:ext cx="776509" cy="448406"/>
            </a:xfrm>
            <a:custGeom>
              <a:avLst/>
              <a:gdLst>
                <a:gd name="connsiteX0" fmla="*/ 200071 w 776509"/>
                <a:gd name="connsiteY0" fmla="*/ 448407 h 448406"/>
                <a:gd name="connsiteX1" fmla="*/ 776509 w 776509"/>
                <a:gd name="connsiteY1" fmla="*/ 115549 h 448406"/>
                <a:gd name="connsiteX2" fmla="*/ 576438 w 776509"/>
                <a:gd name="connsiteY2" fmla="*/ 0 h 448406"/>
                <a:gd name="connsiteX3" fmla="*/ 0 w 776509"/>
                <a:gd name="connsiteY3" fmla="*/ 332917 h 448406"/>
                <a:gd name="connsiteX4" fmla="*/ 200071 w 776509"/>
                <a:gd name="connsiteY4" fmla="*/ 448407 h 448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6509" h="448406">
                  <a:moveTo>
                    <a:pt x="200071" y="448407"/>
                  </a:moveTo>
                  <a:lnTo>
                    <a:pt x="776509" y="115549"/>
                  </a:lnTo>
                  <a:lnTo>
                    <a:pt x="576438" y="0"/>
                  </a:lnTo>
                  <a:lnTo>
                    <a:pt x="0" y="332917"/>
                  </a:lnTo>
                  <a:lnTo>
                    <a:pt x="200071" y="448407"/>
                  </a:lnTo>
                  <a:close/>
                </a:path>
              </a:pathLst>
            </a:custGeom>
            <a:solidFill>
              <a:srgbClr val="FFFFFF">
                <a:alpha val="85000"/>
              </a:srgbClr>
            </a:solidFill>
            <a:ln w="5944" cap="flat">
              <a:noFill/>
              <a:prstDash val="solid"/>
              <a:miter/>
            </a:ln>
          </p:spPr>
          <p:txBody>
            <a:bodyPr rtlCol="0" anchor="ctr"/>
            <a:lstStyle/>
            <a:p>
              <a:endParaRPr lang="en-US"/>
            </a:p>
          </p:txBody>
        </p:sp>
        <p:sp>
          <p:nvSpPr>
            <p:cNvPr id="973" name="Freeform: Shape 972">
              <a:extLst>
                <a:ext uri="{FF2B5EF4-FFF2-40B4-BE49-F238E27FC236}">
                  <a16:creationId xmlns:a16="http://schemas.microsoft.com/office/drawing/2014/main" id="{B7140706-0818-4497-8020-2F22FD733B95}"/>
                </a:ext>
              </a:extLst>
            </p:cNvPr>
            <p:cNvSpPr/>
            <p:nvPr/>
          </p:nvSpPr>
          <p:spPr>
            <a:xfrm>
              <a:off x="6010189" y="1298261"/>
              <a:ext cx="200071" cy="132013"/>
            </a:xfrm>
            <a:custGeom>
              <a:avLst/>
              <a:gdLst>
                <a:gd name="connsiteX0" fmla="*/ 200071 w 200071"/>
                <a:gd name="connsiteY0" fmla="*/ 115490 h 132013"/>
                <a:gd name="connsiteX1" fmla="*/ 200071 w 200071"/>
                <a:gd name="connsiteY1" fmla="*/ 132014 h 132013"/>
                <a:gd name="connsiteX2" fmla="*/ 0 w 200071"/>
                <a:gd name="connsiteY2" fmla="*/ 16464 h 132013"/>
                <a:gd name="connsiteX3" fmla="*/ 0 w 200071"/>
                <a:gd name="connsiteY3" fmla="*/ 0 h 132013"/>
                <a:gd name="connsiteX4" fmla="*/ 200071 w 200071"/>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490"/>
                  </a:moveTo>
                  <a:lnTo>
                    <a:pt x="200071" y="132014"/>
                  </a:lnTo>
                  <a:lnTo>
                    <a:pt x="0" y="16464"/>
                  </a:lnTo>
                  <a:lnTo>
                    <a:pt x="0" y="0"/>
                  </a:lnTo>
                  <a:lnTo>
                    <a:pt x="200071" y="115490"/>
                  </a:lnTo>
                  <a:close/>
                </a:path>
              </a:pathLst>
            </a:custGeom>
            <a:solidFill>
              <a:srgbClr val="407BFF"/>
            </a:solidFill>
            <a:ln w="5944" cap="flat">
              <a:noFill/>
              <a:prstDash val="solid"/>
              <a:miter/>
            </a:ln>
          </p:spPr>
          <p:txBody>
            <a:bodyPr rtlCol="0" anchor="ctr"/>
            <a:lstStyle/>
            <a:p>
              <a:endParaRPr lang="en-US"/>
            </a:p>
          </p:txBody>
        </p:sp>
        <p:sp>
          <p:nvSpPr>
            <p:cNvPr id="974" name="Freeform: Shape 973">
              <a:extLst>
                <a:ext uri="{FF2B5EF4-FFF2-40B4-BE49-F238E27FC236}">
                  <a16:creationId xmlns:a16="http://schemas.microsoft.com/office/drawing/2014/main" id="{08B4DF0F-1135-4B41-98DE-BFAF076129BF}"/>
                </a:ext>
              </a:extLst>
            </p:cNvPr>
            <p:cNvSpPr/>
            <p:nvPr/>
          </p:nvSpPr>
          <p:spPr>
            <a:xfrm>
              <a:off x="6010189" y="1298261"/>
              <a:ext cx="200071" cy="132013"/>
            </a:xfrm>
            <a:custGeom>
              <a:avLst/>
              <a:gdLst>
                <a:gd name="connsiteX0" fmla="*/ 200071 w 200071"/>
                <a:gd name="connsiteY0" fmla="*/ 115490 h 132013"/>
                <a:gd name="connsiteX1" fmla="*/ 200071 w 200071"/>
                <a:gd name="connsiteY1" fmla="*/ 132014 h 132013"/>
                <a:gd name="connsiteX2" fmla="*/ 0 w 200071"/>
                <a:gd name="connsiteY2" fmla="*/ 16464 h 132013"/>
                <a:gd name="connsiteX3" fmla="*/ 0 w 200071"/>
                <a:gd name="connsiteY3" fmla="*/ 0 h 132013"/>
                <a:gd name="connsiteX4" fmla="*/ 200071 w 200071"/>
                <a:gd name="connsiteY4" fmla="*/ 115490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490"/>
                  </a:moveTo>
                  <a:lnTo>
                    <a:pt x="200071" y="132014"/>
                  </a:lnTo>
                  <a:lnTo>
                    <a:pt x="0" y="16464"/>
                  </a:lnTo>
                  <a:lnTo>
                    <a:pt x="0" y="0"/>
                  </a:lnTo>
                  <a:lnTo>
                    <a:pt x="200071" y="115490"/>
                  </a:lnTo>
                  <a:close/>
                </a:path>
              </a:pathLst>
            </a:custGeom>
            <a:solidFill>
              <a:srgbClr val="FFFFFF">
                <a:alpha val="60000"/>
              </a:srgbClr>
            </a:solidFill>
            <a:ln w="5944" cap="flat">
              <a:noFill/>
              <a:prstDash val="solid"/>
              <a:miter/>
            </a:ln>
          </p:spPr>
          <p:txBody>
            <a:bodyPr rtlCol="0" anchor="ctr"/>
            <a:lstStyle/>
            <a:p>
              <a:endParaRPr lang="en-US"/>
            </a:p>
          </p:txBody>
        </p:sp>
        <p:grpSp>
          <p:nvGrpSpPr>
            <p:cNvPr id="975" name="Graphic 6">
              <a:extLst>
                <a:ext uri="{FF2B5EF4-FFF2-40B4-BE49-F238E27FC236}">
                  <a16:creationId xmlns:a16="http://schemas.microsoft.com/office/drawing/2014/main" id="{CA42CA9B-B408-4788-9CE7-E1B0A2C783AD}"/>
                </a:ext>
              </a:extLst>
            </p:cNvPr>
            <p:cNvGrpSpPr/>
            <p:nvPr/>
          </p:nvGrpSpPr>
          <p:grpSpPr>
            <a:xfrm>
              <a:off x="6600774" y="816405"/>
              <a:ext cx="160187" cy="276420"/>
              <a:chOff x="6600774" y="816405"/>
              <a:chExt cx="160187" cy="276420"/>
            </a:xfrm>
          </p:grpSpPr>
          <p:sp>
            <p:nvSpPr>
              <p:cNvPr id="976" name="Freeform: Shape 975">
                <a:extLst>
                  <a:ext uri="{FF2B5EF4-FFF2-40B4-BE49-F238E27FC236}">
                    <a16:creationId xmlns:a16="http://schemas.microsoft.com/office/drawing/2014/main" id="{E1D964A4-22DA-453B-B938-2E0909D86EDF}"/>
                  </a:ext>
                </a:extLst>
              </p:cNvPr>
              <p:cNvSpPr/>
              <p:nvPr/>
            </p:nvSpPr>
            <p:spPr>
              <a:xfrm>
                <a:off x="6747051" y="878503"/>
                <a:ext cx="1903" cy="4695"/>
              </a:xfrm>
              <a:custGeom>
                <a:avLst/>
                <a:gdLst>
                  <a:gd name="connsiteX0" fmla="*/ 1903 w 1903"/>
                  <a:gd name="connsiteY0" fmla="*/ 0 h 4695"/>
                  <a:gd name="connsiteX1" fmla="*/ 1903 w 1903"/>
                  <a:gd name="connsiteY1" fmla="*/ 4696 h 4695"/>
                  <a:gd name="connsiteX2" fmla="*/ 1 w 1903"/>
                  <a:gd name="connsiteY2" fmla="*/ 1902 h 4695"/>
                  <a:gd name="connsiteX3" fmla="*/ 1903 w 1903"/>
                  <a:gd name="connsiteY3" fmla="*/ 0 h 4695"/>
                </a:gdLst>
                <a:ahLst/>
                <a:cxnLst>
                  <a:cxn ang="0">
                    <a:pos x="connsiteX0" y="connsiteY0"/>
                  </a:cxn>
                  <a:cxn ang="0">
                    <a:pos x="connsiteX1" y="connsiteY1"/>
                  </a:cxn>
                  <a:cxn ang="0">
                    <a:pos x="connsiteX2" y="connsiteY2"/>
                  </a:cxn>
                  <a:cxn ang="0">
                    <a:pos x="connsiteX3" y="connsiteY3"/>
                  </a:cxn>
                </a:cxnLst>
                <a:rect l="l" t="t" r="r" b="b"/>
                <a:pathLst>
                  <a:path w="1903" h="4695">
                    <a:moveTo>
                      <a:pt x="1903" y="0"/>
                    </a:moveTo>
                    <a:lnTo>
                      <a:pt x="1903" y="4696"/>
                    </a:lnTo>
                    <a:cubicBezTo>
                      <a:pt x="1903" y="4696"/>
                      <a:pt x="61" y="3031"/>
                      <a:pt x="1" y="1902"/>
                    </a:cubicBezTo>
                    <a:cubicBezTo>
                      <a:pt x="-58" y="773"/>
                      <a:pt x="1903" y="0"/>
                      <a:pt x="1903" y="0"/>
                    </a:cubicBezTo>
                    <a:close/>
                  </a:path>
                </a:pathLst>
              </a:custGeom>
              <a:solidFill>
                <a:srgbClr val="000000"/>
              </a:solidFill>
              <a:ln w="5944" cap="flat">
                <a:noFill/>
                <a:prstDash val="solid"/>
                <a:miter/>
              </a:ln>
            </p:spPr>
            <p:txBody>
              <a:bodyPr rtlCol="0" anchor="ctr"/>
              <a:lstStyle/>
              <a:p>
                <a:endParaRPr lang="en-US"/>
              </a:p>
            </p:txBody>
          </p:sp>
          <p:sp>
            <p:nvSpPr>
              <p:cNvPr id="977" name="Freeform: Shape 976">
                <a:extLst>
                  <a:ext uri="{FF2B5EF4-FFF2-40B4-BE49-F238E27FC236}">
                    <a16:creationId xmlns:a16="http://schemas.microsoft.com/office/drawing/2014/main" id="{100E5C28-3E32-4E09-971E-F8A6CFF67145}"/>
                  </a:ext>
                </a:extLst>
              </p:cNvPr>
              <p:cNvSpPr/>
              <p:nvPr/>
            </p:nvSpPr>
            <p:spPr>
              <a:xfrm>
                <a:off x="6733798" y="877374"/>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407BFF"/>
              </a:solidFill>
              <a:ln w="5944" cap="flat">
                <a:noFill/>
                <a:prstDash val="solid"/>
                <a:miter/>
              </a:ln>
            </p:spPr>
            <p:txBody>
              <a:bodyPr rtlCol="0" anchor="ctr"/>
              <a:lstStyle/>
              <a:p>
                <a:endParaRPr lang="en-US"/>
              </a:p>
            </p:txBody>
          </p:sp>
          <p:sp>
            <p:nvSpPr>
              <p:cNvPr id="978" name="Freeform: Shape 977">
                <a:extLst>
                  <a:ext uri="{FF2B5EF4-FFF2-40B4-BE49-F238E27FC236}">
                    <a16:creationId xmlns:a16="http://schemas.microsoft.com/office/drawing/2014/main" id="{915DE71C-931A-4A2F-89F5-24BAE2D87DF8}"/>
                  </a:ext>
                </a:extLst>
              </p:cNvPr>
              <p:cNvSpPr/>
              <p:nvPr/>
            </p:nvSpPr>
            <p:spPr>
              <a:xfrm>
                <a:off x="6733798" y="877374"/>
                <a:ext cx="24268" cy="23537"/>
              </a:xfrm>
              <a:custGeom>
                <a:avLst/>
                <a:gdLst>
                  <a:gd name="connsiteX0" fmla="*/ 11531 w 24268"/>
                  <a:gd name="connsiteY0" fmla="*/ 0 h 23537"/>
                  <a:gd name="connsiteX1" fmla="*/ 14749 w 24268"/>
                  <a:gd name="connsiteY1" fmla="*/ 6191 h 23537"/>
                  <a:gd name="connsiteX2" fmla="*/ 15157 w 24268"/>
                  <a:gd name="connsiteY2" fmla="*/ 6301 h 23537"/>
                  <a:gd name="connsiteX3" fmla="*/ 24251 w 24268"/>
                  <a:gd name="connsiteY3" fmla="*/ 7727 h 23537"/>
                  <a:gd name="connsiteX4" fmla="*/ 0 w 24268"/>
                  <a:gd name="connsiteY4" fmla="*/ 23538 h 23537"/>
                  <a:gd name="connsiteX5" fmla="*/ 4755 w 24268"/>
                  <a:gd name="connsiteY5" fmla="*/ 285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537">
                    <a:moveTo>
                      <a:pt x="11531" y="0"/>
                    </a:moveTo>
                    <a:cubicBezTo>
                      <a:pt x="10710" y="2598"/>
                      <a:pt x="12151" y="5370"/>
                      <a:pt x="14749" y="6191"/>
                    </a:cubicBezTo>
                    <a:cubicBezTo>
                      <a:pt x="14883" y="6233"/>
                      <a:pt x="15019" y="6270"/>
                      <a:pt x="15157" y="6301"/>
                    </a:cubicBezTo>
                    <a:cubicBezTo>
                      <a:pt x="20269" y="7905"/>
                      <a:pt x="23478" y="6301"/>
                      <a:pt x="24251" y="7727"/>
                    </a:cubicBezTo>
                    <a:cubicBezTo>
                      <a:pt x="25024" y="9154"/>
                      <a:pt x="0" y="23538"/>
                      <a:pt x="0" y="23538"/>
                    </a:cubicBezTo>
                    <a:lnTo>
                      <a:pt x="4755" y="2853"/>
                    </a:lnTo>
                    <a:close/>
                  </a:path>
                </a:pathLst>
              </a:custGeom>
              <a:solidFill>
                <a:srgbClr val="000000">
                  <a:alpha val="30000"/>
                </a:srgbClr>
              </a:solidFill>
              <a:ln w="5944" cap="flat">
                <a:noFill/>
                <a:prstDash val="solid"/>
                <a:miter/>
              </a:ln>
            </p:spPr>
            <p:txBody>
              <a:bodyPr rtlCol="0" anchor="ctr"/>
              <a:lstStyle/>
              <a:p>
                <a:endParaRPr lang="en-US"/>
              </a:p>
            </p:txBody>
          </p:sp>
          <p:sp>
            <p:nvSpPr>
              <p:cNvPr id="979" name="Freeform: Shape 978">
                <a:extLst>
                  <a:ext uri="{FF2B5EF4-FFF2-40B4-BE49-F238E27FC236}">
                    <a16:creationId xmlns:a16="http://schemas.microsoft.com/office/drawing/2014/main" id="{08666FEE-299F-47CD-B16B-0D0B8BBD7F96}"/>
                  </a:ext>
                </a:extLst>
              </p:cNvPr>
              <p:cNvSpPr/>
              <p:nvPr/>
            </p:nvSpPr>
            <p:spPr>
              <a:xfrm>
                <a:off x="6626392" y="818238"/>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40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40"/>
                    </a:lnTo>
                    <a:lnTo>
                      <a:pt x="0" y="189604"/>
                    </a:lnTo>
                    <a:lnTo>
                      <a:pt x="9451" y="3680"/>
                    </a:lnTo>
                    <a:cubicBezTo>
                      <a:pt x="9451" y="708"/>
                      <a:pt x="11056" y="-778"/>
                      <a:pt x="13077" y="410"/>
                    </a:cubicBezTo>
                    <a:lnTo>
                      <a:pt x="16762" y="2491"/>
                    </a:lnTo>
                    <a:lnTo>
                      <a:pt x="117035" y="60384"/>
                    </a:lnTo>
                    <a:lnTo>
                      <a:pt x="117035" y="61276"/>
                    </a:lnTo>
                    <a:close/>
                  </a:path>
                </a:pathLst>
              </a:custGeom>
              <a:solidFill>
                <a:srgbClr val="407BFF"/>
              </a:solidFill>
              <a:ln w="5944" cap="flat">
                <a:noFill/>
                <a:prstDash val="solid"/>
                <a:miter/>
              </a:ln>
            </p:spPr>
            <p:txBody>
              <a:bodyPr rtlCol="0" anchor="ctr"/>
              <a:lstStyle/>
              <a:p>
                <a:endParaRPr lang="en-US"/>
              </a:p>
            </p:txBody>
          </p:sp>
          <p:sp>
            <p:nvSpPr>
              <p:cNvPr id="980" name="Freeform: Shape 979">
                <a:extLst>
                  <a:ext uri="{FF2B5EF4-FFF2-40B4-BE49-F238E27FC236}">
                    <a16:creationId xmlns:a16="http://schemas.microsoft.com/office/drawing/2014/main" id="{FCF7CB12-AD2B-48C8-AB03-3033EA68293A}"/>
                  </a:ext>
                </a:extLst>
              </p:cNvPr>
              <p:cNvSpPr/>
              <p:nvPr/>
            </p:nvSpPr>
            <p:spPr>
              <a:xfrm>
                <a:off x="6626392" y="818238"/>
                <a:ext cx="117035" cy="252966"/>
              </a:xfrm>
              <a:custGeom>
                <a:avLst/>
                <a:gdLst>
                  <a:gd name="connsiteX0" fmla="*/ 109486 w 117035"/>
                  <a:gd name="connsiteY0" fmla="*/ 252669 h 252966"/>
                  <a:gd name="connsiteX1" fmla="*/ 109486 w 117035"/>
                  <a:gd name="connsiteY1" fmla="*/ 252966 h 252966"/>
                  <a:gd name="connsiteX2" fmla="*/ 106990 w 117035"/>
                  <a:gd name="connsiteY2" fmla="*/ 251540 h 252966"/>
                  <a:gd name="connsiteX3" fmla="*/ 0 w 117035"/>
                  <a:gd name="connsiteY3" fmla="*/ 189604 h 252966"/>
                  <a:gd name="connsiteX4" fmla="*/ 9451 w 117035"/>
                  <a:gd name="connsiteY4" fmla="*/ 3680 h 252966"/>
                  <a:gd name="connsiteX5" fmla="*/ 13077 w 117035"/>
                  <a:gd name="connsiteY5" fmla="*/ 410 h 252966"/>
                  <a:gd name="connsiteX6" fmla="*/ 16762 w 117035"/>
                  <a:gd name="connsiteY6" fmla="*/ 2491 h 252966"/>
                  <a:gd name="connsiteX7" fmla="*/ 117035 w 117035"/>
                  <a:gd name="connsiteY7" fmla="*/ 60384 h 252966"/>
                  <a:gd name="connsiteX8" fmla="*/ 117035 w 117035"/>
                  <a:gd name="connsiteY8" fmla="*/ 61276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66">
                    <a:moveTo>
                      <a:pt x="109486" y="252669"/>
                    </a:moveTo>
                    <a:lnTo>
                      <a:pt x="109486" y="252966"/>
                    </a:lnTo>
                    <a:lnTo>
                      <a:pt x="106990" y="251540"/>
                    </a:lnTo>
                    <a:lnTo>
                      <a:pt x="0" y="189604"/>
                    </a:lnTo>
                    <a:lnTo>
                      <a:pt x="9451" y="3680"/>
                    </a:lnTo>
                    <a:cubicBezTo>
                      <a:pt x="9451" y="708"/>
                      <a:pt x="11056" y="-778"/>
                      <a:pt x="13077" y="410"/>
                    </a:cubicBezTo>
                    <a:lnTo>
                      <a:pt x="16762" y="2491"/>
                    </a:lnTo>
                    <a:lnTo>
                      <a:pt x="117035" y="60384"/>
                    </a:lnTo>
                    <a:lnTo>
                      <a:pt x="117035" y="61276"/>
                    </a:lnTo>
                    <a:close/>
                  </a:path>
                </a:pathLst>
              </a:custGeom>
              <a:solidFill>
                <a:srgbClr val="000000">
                  <a:alpha val="20000"/>
                </a:srgbClr>
              </a:solidFill>
              <a:ln w="5944" cap="flat">
                <a:noFill/>
                <a:prstDash val="solid"/>
                <a:miter/>
              </a:ln>
            </p:spPr>
            <p:txBody>
              <a:bodyPr rtlCol="0" anchor="ctr"/>
              <a:lstStyle/>
              <a:p>
                <a:endParaRPr lang="en-US"/>
              </a:p>
            </p:txBody>
          </p:sp>
          <p:sp>
            <p:nvSpPr>
              <p:cNvPr id="981" name="Freeform: Shape 980">
                <a:extLst>
                  <a:ext uri="{FF2B5EF4-FFF2-40B4-BE49-F238E27FC236}">
                    <a16:creationId xmlns:a16="http://schemas.microsoft.com/office/drawing/2014/main" id="{E49F2459-BE5F-4096-B6F8-EDD5C8A613C3}"/>
                  </a:ext>
                </a:extLst>
              </p:cNvPr>
              <p:cNvSpPr/>
              <p:nvPr/>
            </p:nvSpPr>
            <p:spPr>
              <a:xfrm>
                <a:off x="6716085" y="885220"/>
                <a:ext cx="37743" cy="21457"/>
              </a:xfrm>
              <a:custGeom>
                <a:avLst/>
                <a:gdLst>
                  <a:gd name="connsiteX0" fmla="*/ 5231 w 37743"/>
                  <a:gd name="connsiteY0" fmla="*/ 21457 h 21457"/>
                  <a:gd name="connsiteX1" fmla="*/ 0 w 37743"/>
                  <a:gd name="connsiteY1" fmla="*/ 15514 h 21457"/>
                  <a:gd name="connsiteX2" fmla="*/ 26926 w 37743"/>
                  <a:gd name="connsiteY2" fmla="*/ 0 h 21457"/>
                  <a:gd name="connsiteX3" fmla="*/ 37744 w 37743"/>
                  <a:gd name="connsiteY3" fmla="*/ 3150 h 21457"/>
                </a:gdLst>
                <a:ahLst/>
                <a:cxnLst>
                  <a:cxn ang="0">
                    <a:pos x="connsiteX0" y="connsiteY0"/>
                  </a:cxn>
                  <a:cxn ang="0">
                    <a:pos x="connsiteX1" y="connsiteY1"/>
                  </a:cxn>
                  <a:cxn ang="0">
                    <a:pos x="connsiteX2" y="connsiteY2"/>
                  </a:cxn>
                  <a:cxn ang="0">
                    <a:pos x="connsiteX3" y="connsiteY3"/>
                  </a:cxn>
                </a:cxnLst>
                <a:rect l="l" t="t" r="r" b="b"/>
                <a:pathLst>
                  <a:path w="37743" h="21457">
                    <a:moveTo>
                      <a:pt x="5231" y="21457"/>
                    </a:moveTo>
                    <a:lnTo>
                      <a:pt x="0" y="15514"/>
                    </a:lnTo>
                    <a:lnTo>
                      <a:pt x="26926" y="0"/>
                    </a:lnTo>
                    <a:cubicBezTo>
                      <a:pt x="30968" y="3031"/>
                      <a:pt x="34059" y="4696"/>
                      <a:pt x="37744" y="3150"/>
                    </a:cubicBezTo>
                    <a:close/>
                  </a:path>
                </a:pathLst>
              </a:custGeom>
              <a:solidFill>
                <a:srgbClr val="455A64"/>
              </a:solidFill>
              <a:ln w="5944" cap="flat">
                <a:noFill/>
                <a:prstDash val="solid"/>
                <a:miter/>
              </a:ln>
            </p:spPr>
            <p:txBody>
              <a:bodyPr rtlCol="0" anchor="ctr"/>
              <a:lstStyle/>
              <a:p>
                <a:endParaRPr lang="en-US"/>
              </a:p>
            </p:txBody>
          </p:sp>
          <p:sp>
            <p:nvSpPr>
              <p:cNvPr id="982" name="Freeform: Shape 981">
                <a:extLst>
                  <a:ext uri="{FF2B5EF4-FFF2-40B4-BE49-F238E27FC236}">
                    <a16:creationId xmlns:a16="http://schemas.microsoft.com/office/drawing/2014/main" id="{D042BDDE-487F-49B0-8DD8-FABBF1679E63}"/>
                  </a:ext>
                </a:extLst>
              </p:cNvPr>
              <p:cNvSpPr/>
              <p:nvPr/>
            </p:nvSpPr>
            <p:spPr>
              <a:xfrm>
                <a:off x="6609868" y="824025"/>
                <a:ext cx="133142" cy="76111"/>
              </a:xfrm>
              <a:custGeom>
                <a:avLst/>
                <a:gdLst>
                  <a:gd name="connsiteX0" fmla="*/ 131776 w 133142"/>
                  <a:gd name="connsiteY0" fmla="*/ 57986 h 76111"/>
                  <a:gd name="connsiteX1" fmla="*/ 32513 w 133142"/>
                  <a:gd name="connsiteY1" fmla="*/ 687 h 76111"/>
                  <a:gd name="connsiteX2" fmla="*/ 26569 w 133142"/>
                  <a:gd name="connsiteY2" fmla="*/ 687 h 76111"/>
                  <a:gd name="connsiteX3" fmla="*/ 0 w 133142"/>
                  <a:gd name="connsiteY3" fmla="*/ 15962 h 76111"/>
                  <a:gd name="connsiteX4" fmla="*/ 100392 w 133142"/>
                  <a:gd name="connsiteY4" fmla="*/ 73915 h 76111"/>
                  <a:gd name="connsiteX5" fmla="*/ 107703 w 133142"/>
                  <a:gd name="connsiteY5" fmla="*/ 75163 h 76111"/>
                  <a:gd name="connsiteX6" fmla="*/ 110497 w 133142"/>
                  <a:gd name="connsiteY6" fmla="*/ 74569 h 76111"/>
                  <a:gd name="connsiteX7" fmla="*/ 133143 w 133142"/>
                  <a:gd name="connsiteY7" fmla="*/ 61492 h 76111"/>
                  <a:gd name="connsiteX8" fmla="*/ 131776 w 133142"/>
                  <a:gd name="connsiteY8" fmla="*/ 57986 h 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42" h="76111">
                    <a:moveTo>
                      <a:pt x="131776" y="57986"/>
                    </a:moveTo>
                    <a:lnTo>
                      <a:pt x="32513" y="687"/>
                    </a:lnTo>
                    <a:cubicBezTo>
                      <a:pt x="30637" y="-229"/>
                      <a:pt x="28445" y="-229"/>
                      <a:pt x="26569" y="687"/>
                    </a:cubicBezTo>
                    <a:lnTo>
                      <a:pt x="0" y="15962"/>
                    </a:lnTo>
                    <a:lnTo>
                      <a:pt x="100392" y="73915"/>
                    </a:lnTo>
                    <a:cubicBezTo>
                      <a:pt x="102897" y="73296"/>
                      <a:pt x="105546" y="73748"/>
                      <a:pt x="107703" y="75163"/>
                    </a:cubicBezTo>
                    <a:cubicBezTo>
                      <a:pt x="110675" y="77600"/>
                      <a:pt x="110497" y="74569"/>
                      <a:pt x="110497" y="74569"/>
                    </a:cubicBezTo>
                    <a:lnTo>
                      <a:pt x="133143" y="61492"/>
                    </a:lnTo>
                    <a:cubicBezTo>
                      <a:pt x="131300" y="58699"/>
                      <a:pt x="131776" y="57986"/>
                      <a:pt x="131776" y="57986"/>
                    </a:cubicBezTo>
                    <a:close/>
                  </a:path>
                </a:pathLst>
              </a:custGeom>
              <a:solidFill>
                <a:srgbClr val="EBEBEB"/>
              </a:solidFill>
              <a:ln w="5944" cap="flat">
                <a:noFill/>
                <a:prstDash val="solid"/>
                <a:miter/>
              </a:ln>
            </p:spPr>
            <p:txBody>
              <a:bodyPr rtlCol="0" anchor="ctr"/>
              <a:lstStyle/>
              <a:p>
                <a:endParaRPr lang="en-US"/>
              </a:p>
            </p:txBody>
          </p:sp>
          <p:sp>
            <p:nvSpPr>
              <p:cNvPr id="983" name="Freeform: Shape 982">
                <a:extLst>
                  <a:ext uri="{FF2B5EF4-FFF2-40B4-BE49-F238E27FC236}">
                    <a16:creationId xmlns:a16="http://schemas.microsoft.com/office/drawing/2014/main" id="{BB057201-1FD1-42E0-8CA3-41BBBCBD1ABB}"/>
                  </a:ext>
                </a:extLst>
              </p:cNvPr>
              <p:cNvSpPr/>
              <p:nvPr/>
            </p:nvSpPr>
            <p:spPr>
              <a:xfrm>
                <a:off x="6707347" y="898356"/>
                <a:ext cx="13135" cy="193413"/>
              </a:xfrm>
              <a:custGeom>
                <a:avLst/>
                <a:gdLst>
                  <a:gd name="connsiteX0" fmla="*/ 12304 w 13135"/>
                  <a:gd name="connsiteY0" fmla="*/ 7073 h 193413"/>
                  <a:gd name="connsiteX1" fmla="*/ 11293 w 13135"/>
                  <a:gd name="connsiteY1" fmla="*/ 5528 h 193413"/>
                  <a:gd name="connsiteX2" fmla="*/ 12126 w 13135"/>
                  <a:gd name="connsiteY2" fmla="*/ 5052 h 193413"/>
                  <a:gd name="connsiteX3" fmla="*/ 10164 w 13135"/>
                  <a:gd name="connsiteY3" fmla="*/ 1961 h 193413"/>
                  <a:gd name="connsiteX4" fmla="*/ 4815 w 13135"/>
                  <a:gd name="connsiteY4" fmla="*/ 773 h 193413"/>
                  <a:gd name="connsiteX5" fmla="*/ 3982 w 13135"/>
                  <a:gd name="connsiteY5" fmla="*/ 1248 h 193413"/>
                  <a:gd name="connsiteX6" fmla="*/ 0 w 13135"/>
                  <a:gd name="connsiteY6" fmla="*/ 0 h 193413"/>
                  <a:gd name="connsiteX7" fmla="*/ 594 w 13135"/>
                  <a:gd name="connsiteY7" fmla="*/ 186222 h 193413"/>
                  <a:gd name="connsiteX8" fmla="*/ 3150 w 13135"/>
                  <a:gd name="connsiteY8" fmla="*/ 187648 h 193413"/>
                  <a:gd name="connsiteX9" fmla="*/ 4577 w 13135"/>
                  <a:gd name="connsiteY9" fmla="*/ 187648 h 193413"/>
                  <a:gd name="connsiteX10" fmla="*/ 5468 w 13135"/>
                  <a:gd name="connsiteY10" fmla="*/ 187113 h 193413"/>
                  <a:gd name="connsiteX11" fmla="*/ 10818 w 13135"/>
                  <a:gd name="connsiteY11" fmla="*/ 188302 h 193413"/>
                  <a:gd name="connsiteX12" fmla="*/ 12779 w 13135"/>
                  <a:gd name="connsiteY12" fmla="*/ 191393 h 193413"/>
                  <a:gd name="connsiteX13" fmla="*/ 11888 w 13135"/>
                  <a:gd name="connsiteY13" fmla="*/ 191869 h 193413"/>
                  <a:gd name="connsiteX14" fmla="*/ 12898 w 13135"/>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3">
                    <a:moveTo>
                      <a:pt x="12304" y="7073"/>
                    </a:moveTo>
                    <a:cubicBezTo>
                      <a:pt x="11234" y="6479"/>
                      <a:pt x="10818" y="5825"/>
                      <a:pt x="11293" y="5528"/>
                    </a:cubicBezTo>
                    <a:lnTo>
                      <a:pt x="12126" y="5052"/>
                    </a:lnTo>
                    <a:cubicBezTo>
                      <a:pt x="13077" y="4517"/>
                      <a:pt x="12126" y="3091"/>
                      <a:pt x="10164" y="1961"/>
                    </a:cubicBezTo>
                    <a:cubicBezTo>
                      <a:pt x="8619" y="850"/>
                      <a:pt x="6685" y="420"/>
                      <a:pt x="4815" y="773"/>
                    </a:cubicBezTo>
                    <a:lnTo>
                      <a:pt x="3982" y="1248"/>
                    </a:lnTo>
                    <a:cubicBezTo>
                      <a:pt x="3507" y="1248"/>
                      <a:pt x="1724" y="1248"/>
                      <a:pt x="0" y="0"/>
                    </a:cubicBezTo>
                    <a:lnTo>
                      <a:pt x="594" y="186222"/>
                    </a:lnTo>
                    <a:lnTo>
                      <a:pt x="3150" y="187648"/>
                    </a:lnTo>
                    <a:cubicBezTo>
                      <a:pt x="3611" y="187817"/>
                      <a:pt x="4116" y="187817"/>
                      <a:pt x="4577" y="187648"/>
                    </a:cubicBezTo>
                    <a:lnTo>
                      <a:pt x="5468" y="187113"/>
                    </a:lnTo>
                    <a:cubicBezTo>
                      <a:pt x="7339" y="186761"/>
                      <a:pt x="9273" y="187191"/>
                      <a:pt x="10818" y="188302"/>
                    </a:cubicBezTo>
                    <a:cubicBezTo>
                      <a:pt x="12839" y="189432"/>
                      <a:pt x="13671" y="190858"/>
                      <a:pt x="12779" y="191393"/>
                    </a:cubicBezTo>
                    <a:lnTo>
                      <a:pt x="11888" y="191869"/>
                    </a:lnTo>
                    <a:cubicBezTo>
                      <a:pt x="11412" y="191869"/>
                      <a:pt x="11888" y="192820"/>
                      <a:pt x="12898" y="193414"/>
                    </a:cubicBezTo>
                    <a:close/>
                  </a:path>
                </a:pathLst>
              </a:custGeom>
              <a:solidFill>
                <a:srgbClr val="407BFF"/>
              </a:solidFill>
              <a:ln w="5944" cap="flat">
                <a:noFill/>
                <a:prstDash val="solid"/>
                <a:miter/>
              </a:ln>
            </p:spPr>
            <p:txBody>
              <a:bodyPr rtlCol="0" anchor="ctr"/>
              <a:lstStyle/>
              <a:p>
                <a:endParaRPr lang="en-US"/>
              </a:p>
            </p:txBody>
          </p:sp>
          <p:sp>
            <p:nvSpPr>
              <p:cNvPr id="984" name="Freeform: Shape 983">
                <a:extLst>
                  <a:ext uri="{FF2B5EF4-FFF2-40B4-BE49-F238E27FC236}">
                    <a16:creationId xmlns:a16="http://schemas.microsoft.com/office/drawing/2014/main" id="{78805344-855B-4BDD-813E-1FE089B13883}"/>
                  </a:ext>
                </a:extLst>
              </p:cNvPr>
              <p:cNvSpPr/>
              <p:nvPr/>
            </p:nvSpPr>
            <p:spPr>
              <a:xfrm>
                <a:off x="6707347" y="898356"/>
                <a:ext cx="13135" cy="193413"/>
              </a:xfrm>
              <a:custGeom>
                <a:avLst/>
                <a:gdLst>
                  <a:gd name="connsiteX0" fmla="*/ 12304 w 13135"/>
                  <a:gd name="connsiteY0" fmla="*/ 7073 h 193413"/>
                  <a:gd name="connsiteX1" fmla="*/ 11293 w 13135"/>
                  <a:gd name="connsiteY1" fmla="*/ 5528 h 193413"/>
                  <a:gd name="connsiteX2" fmla="*/ 12126 w 13135"/>
                  <a:gd name="connsiteY2" fmla="*/ 5052 h 193413"/>
                  <a:gd name="connsiteX3" fmla="*/ 10164 w 13135"/>
                  <a:gd name="connsiteY3" fmla="*/ 1961 h 193413"/>
                  <a:gd name="connsiteX4" fmla="*/ 4815 w 13135"/>
                  <a:gd name="connsiteY4" fmla="*/ 773 h 193413"/>
                  <a:gd name="connsiteX5" fmla="*/ 3982 w 13135"/>
                  <a:gd name="connsiteY5" fmla="*/ 1248 h 193413"/>
                  <a:gd name="connsiteX6" fmla="*/ 0 w 13135"/>
                  <a:gd name="connsiteY6" fmla="*/ 0 h 193413"/>
                  <a:gd name="connsiteX7" fmla="*/ 594 w 13135"/>
                  <a:gd name="connsiteY7" fmla="*/ 186222 h 193413"/>
                  <a:gd name="connsiteX8" fmla="*/ 3150 w 13135"/>
                  <a:gd name="connsiteY8" fmla="*/ 187648 h 193413"/>
                  <a:gd name="connsiteX9" fmla="*/ 4577 w 13135"/>
                  <a:gd name="connsiteY9" fmla="*/ 187648 h 193413"/>
                  <a:gd name="connsiteX10" fmla="*/ 5468 w 13135"/>
                  <a:gd name="connsiteY10" fmla="*/ 187113 h 193413"/>
                  <a:gd name="connsiteX11" fmla="*/ 10818 w 13135"/>
                  <a:gd name="connsiteY11" fmla="*/ 188302 h 193413"/>
                  <a:gd name="connsiteX12" fmla="*/ 12779 w 13135"/>
                  <a:gd name="connsiteY12" fmla="*/ 191393 h 193413"/>
                  <a:gd name="connsiteX13" fmla="*/ 11888 w 13135"/>
                  <a:gd name="connsiteY13" fmla="*/ 191869 h 193413"/>
                  <a:gd name="connsiteX14" fmla="*/ 12898 w 13135"/>
                  <a:gd name="connsiteY14" fmla="*/ 193414 h 19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35" h="193413">
                    <a:moveTo>
                      <a:pt x="12304" y="7073"/>
                    </a:moveTo>
                    <a:cubicBezTo>
                      <a:pt x="11234" y="6479"/>
                      <a:pt x="10818" y="5825"/>
                      <a:pt x="11293" y="5528"/>
                    </a:cubicBezTo>
                    <a:lnTo>
                      <a:pt x="12126" y="5052"/>
                    </a:lnTo>
                    <a:cubicBezTo>
                      <a:pt x="13077" y="4517"/>
                      <a:pt x="12126" y="3091"/>
                      <a:pt x="10164" y="1961"/>
                    </a:cubicBezTo>
                    <a:cubicBezTo>
                      <a:pt x="8619" y="850"/>
                      <a:pt x="6685" y="420"/>
                      <a:pt x="4815" y="773"/>
                    </a:cubicBezTo>
                    <a:lnTo>
                      <a:pt x="3982" y="1248"/>
                    </a:lnTo>
                    <a:cubicBezTo>
                      <a:pt x="3507" y="1248"/>
                      <a:pt x="1724" y="1248"/>
                      <a:pt x="0" y="0"/>
                    </a:cubicBezTo>
                    <a:lnTo>
                      <a:pt x="594" y="186222"/>
                    </a:lnTo>
                    <a:lnTo>
                      <a:pt x="3150" y="187648"/>
                    </a:lnTo>
                    <a:cubicBezTo>
                      <a:pt x="3611" y="187817"/>
                      <a:pt x="4116" y="187817"/>
                      <a:pt x="4577" y="187648"/>
                    </a:cubicBezTo>
                    <a:lnTo>
                      <a:pt x="5468" y="187113"/>
                    </a:lnTo>
                    <a:cubicBezTo>
                      <a:pt x="7339" y="186761"/>
                      <a:pt x="9273" y="187191"/>
                      <a:pt x="10818" y="188302"/>
                    </a:cubicBezTo>
                    <a:cubicBezTo>
                      <a:pt x="12839" y="189432"/>
                      <a:pt x="13671" y="190858"/>
                      <a:pt x="12779" y="191393"/>
                    </a:cubicBezTo>
                    <a:lnTo>
                      <a:pt x="11888" y="191869"/>
                    </a:lnTo>
                    <a:cubicBezTo>
                      <a:pt x="11412" y="191869"/>
                      <a:pt x="11888" y="192820"/>
                      <a:pt x="12898" y="193414"/>
                    </a:cubicBezTo>
                    <a:close/>
                  </a:path>
                </a:pathLst>
              </a:custGeom>
              <a:solidFill>
                <a:srgbClr val="000000">
                  <a:alpha val="40000"/>
                </a:srgbClr>
              </a:solidFill>
              <a:ln w="5944" cap="flat">
                <a:noFill/>
                <a:prstDash val="solid"/>
                <a:miter/>
              </a:ln>
            </p:spPr>
            <p:txBody>
              <a:bodyPr rtlCol="0" anchor="ctr"/>
              <a:lstStyle/>
              <a:p>
                <a:endParaRPr lang="en-US"/>
              </a:p>
            </p:txBody>
          </p:sp>
          <p:sp>
            <p:nvSpPr>
              <p:cNvPr id="985" name="Freeform: Shape 984">
                <a:extLst>
                  <a:ext uri="{FF2B5EF4-FFF2-40B4-BE49-F238E27FC236}">
                    <a16:creationId xmlns:a16="http://schemas.microsoft.com/office/drawing/2014/main" id="{DAE3AE55-6881-4AAC-BC8D-EAE244FBC82C}"/>
                  </a:ext>
                </a:extLst>
              </p:cNvPr>
              <p:cNvSpPr/>
              <p:nvPr/>
            </p:nvSpPr>
            <p:spPr>
              <a:xfrm>
                <a:off x="6600774" y="838507"/>
                <a:ext cx="109486" cy="247200"/>
              </a:xfrm>
              <a:custGeom>
                <a:avLst/>
                <a:gdLst>
                  <a:gd name="connsiteX0" fmla="*/ 109486 w 109486"/>
                  <a:gd name="connsiteY0" fmla="*/ 247200 h 247200"/>
                  <a:gd name="connsiteX1" fmla="*/ 109486 w 109486"/>
                  <a:gd name="connsiteY1" fmla="*/ 247200 h 247200"/>
                  <a:gd name="connsiteX2" fmla="*/ 106990 w 109486"/>
                  <a:gd name="connsiteY2" fmla="*/ 245774 h 247200"/>
                  <a:gd name="connsiteX3" fmla="*/ 0 w 109486"/>
                  <a:gd name="connsiteY3" fmla="*/ 184255 h 247200"/>
                  <a:gd name="connsiteX4" fmla="*/ 0 w 109486"/>
                  <a:gd name="connsiteY4" fmla="*/ 3680 h 247200"/>
                  <a:gd name="connsiteX5" fmla="*/ 3626 w 109486"/>
                  <a:gd name="connsiteY5" fmla="*/ 410 h 247200"/>
                  <a:gd name="connsiteX6" fmla="*/ 7252 w 109486"/>
                  <a:gd name="connsiteY6" fmla="*/ 2491 h 247200"/>
                  <a:gd name="connsiteX7" fmla="*/ 109486 w 109486"/>
                  <a:gd name="connsiteY7" fmla="*/ 59433 h 24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86" h="247200">
                    <a:moveTo>
                      <a:pt x="109486" y="247200"/>
                    </a:moveTo>
                    <a:lnTo>
                      <a:pt x="109486" y="247200"/>
                    </a:lnTo>
                    <a:lnTo>
                      <a:pt x="106990" y="245774"/>
                    </a:lnTo>
                    <a:lnTo>
                      <a:pt x="0" y="184255"/>
                    </a:lnTo>
                    <a:lnTo>
                      <a:pt x="0" y="3680"/>
                    </a:lnTo>
                    <a:cubicBezTo>
                      <a:pt x="0" y="708"/>
                      <a:pt x="1605" y="-778"/>
                      <a:pt x="3626" y="410"/>
                    </a:cubicBezTo>
                    <a:lnTo>
                      <a:pt x="7252" y="2491"/>
                    </a:lnTo>
                    <a:lnTo>
                      <a:pt x="109486" y="59433"/>
                    </a:lnTo>
                    <a:close/>
                  </a:path>
                </a:pathLst>
              </a:custGeom>
              <a:solidFill>
                <a:srgbClr val="407BFF"/>
              </a:solidFill>
              <a:ln w="5944" cap="flat">
                <a:noFill/>
                <a:prstDash val="solid"/>
                <a:miter/>
              </a:ln>
            </p:spPr>
            <p:txBody>
              <a:bodyPr rtlCol="0" anchor="ctr"/>
              <a:lstStyle/>
              <a:p>
                <a:endParaRPr lang="en-US"/>
              </a:p>
            </p:txBody>
          </p:sp>
          <p:sp>
            <p:nvSpPr>
              <p:cNvPr id="986" name="Freeform: Shape 985">
                <a:extLst>
                  <a:ext uri="{FF2B5EF4-FFF2-40B4-BE49-F238E27FC236}">
                    <a16:creationId xmlns:a16="http://schemas.microsoft.com/office/drawing/2014/main" id="{E6155DBB-CACA-4DDE-9C1A-50B9080E941F}"/>
                  </a:ext>
                </a:extLst>
              </p:cNvPr>
              <p:cNvSpPr/>
              <p:nvPr/>
            </p:nvSpPr>
            <p:spPr>
              <a:xfrm>
                <a:off x="6600774" y="838507"/>
                <a:ext cx="109486" cy="247200"/>
              </a:xfrm>
              <a:custGeom>
                <a:avLst/>
                <a:gdLst>
                  <a:gd name="connsiteX0" fmla="*/ 109486 w 109486"/>
                  <a:gd name="connsiteY0" fmla="*/ 247200 h 247200"/>
                  <a:gd name="connsiteX1" fmla="*/ 109486 w 109486"/>
                  <a:gd name="connsiteY1" fmla="*/ 247200 h 247200"/>
                  <a:gd name="connsiteX2" fmla="*/ 106990 w 109486"/>
                  <a:gd name="connsiteY2" fmla="*/ 245774 h 247200"/>
                  <a:gd name="connsiteX3" fmla="*/ 0 w 109486"/>
                  <a:gd name="connsiteY3" fmla="*/ 184255 h 247200"/>
                  <a:gd name="connsiteX4" fmla="*/ 0 w 109486"/>
                  <a:gd name="connsiteY4" fmla="*/ 3680 h 247200"/>
                  <a:gd name="connsiteX5" fmla="*/ 3626 w 109486"/>
                  <a:gd name="connsiteY5" fmla="*/ 410 h 247200"/>
                  <a:gd name="connsiteX6" fmla="*/ 7252 w 109486"/>
                  <a:gd name="connsiteY6" fmla="*/ 2491 h 247200"/>
                  <a:gd name="connsiteX7" fmla="*/ 109486 w 109486"/>
                  <a:gd name="connsiteY7" fmla="*/ 59433 h 24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86" h="247200">
                    <a:moveTo>
                      <a:pt x="109486" y="247200"/>
                    </a:moveTo>
                    <a:lnTo>
                      <a:pt x="109486" y="247200"/>
                    </a:lnTo>
                    <a:lnTo>
                      <a:pt x="106990" y="245774"/>
                    </a:lnTo>
                    <a:lnTo>
                      <a:pt x="0" y="184255"/>
                    </a:lnTo>
                    <a:lnTo>
                      <a:pt x="0" y="3680"/>
                    </a:lnTo>
                    <a:cubicBezTo>
                      <a:pt x="0" y="708"/>
                      <a:pt x="1605" y="-778"/>
                      <a:pt x="3626" y="410"/>
                    </a:cubicBezTo>
                    <a:lnTo>
                      <a:pt x="7252" y="2491"/>
                    </a:lnTo>
                    <a:lnTo>
                      <a:pt x="109486" y="59433"/>
                    </a:lnTo>
                    <a:close/>
                  </a:path>
                </a:pathLst>
              </a:custGeom>
              <a:solidFill>
                <a:srgbClr val="000000">
                  <a:alpha val="20000"/>
                </a:srgbClr>
              </a:solidFill>
              <a:ln w="5944" cap="flat">
                <a:noFill/>
                <a:prstDash val="solid"/>
                <a:miter/>
              </a:ln>
            </p:spPr>
            <p:txBody>
              <a:bodyPr rtlCol="0" anchor="ctr"/>
              <a:lstStyle/>
              <a:p>
                <a:endParaRPr lang="en-US"/>
              </a:p>
            </p:txBody>
          </p:sp>
          <p:sp>
            <p:nvSpPr>
              <p:cNvPr id="987" name="Freeform: Shape 986">
                <a:extLst>
                  <a:ext uri="{FF2B5EF4-FFF2-40B4-BE49-F238E27FC236}">
                    <a16:creationId xmlns:a16="http://schemas.microsoft.com/office/drawing/2014/main" id="{032EEFBE-CA8A-43BB-8D2F-6EB531FD29BC}"/>
                  </a:ext>
                </a:extLst>
              </p:cNvPr>
              <p:cNvSpPr/>
              <p:nvPr/>
            </p:nvSpPr>
            <p:spPr>
              <a:xfrm>
                <a:off x="6718225" y="904181"/>
                <a:ext cx="6657" cy="188644"/>
              </a:xfrm>
              <a:custGeom>
                <a:avLst/>
                <a:gdLst>
                  <a:gd name="connsiteX0" fmla="*/ 0 w 6657"/>
                  <a:gd name="connsiteY0" fmla="*/ 186400 h 188644"/>
                  <a:gd name="connsiteX1" fmla="*/ 0 w 6657"/>
                  <a:gd name="connsiteY1" fmla="*/ 0 h 188644"/>
                  <a:gd name="connsiteX2" fmla="*/ 6657 w 6657"/>
                  <a:gd name="connsiteY2" fmla="*/ 2675 h 188644"/>
                  <a:gd name="connsiteX3" fmla="*/ 6657 w 6657"/>
                  <a:gd name="connsiteY3" fmla="*/ 188540 h 188644"/>
                  <a:gd name="connsiteX4" fmla="*/ 2972 w 6657"/>
                  <a:gd name="connsiteY4" fmla="*/ 188124 h 18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44">
                    <a:moveTo>
                      <a:pt x="0" y="186400"/>
                    </a:moveTo>
                    <a:lnTo>
                      <a:pt x="0" y="0"/>
                    </a:lnTo>
                    <a:lnTo>
                      <a:pt x="6657" y="2675"/>
                    </a:lnTo>
                    <a:lnTo>
                      <a:pt x="6657" y="188540"/>
                    </a:lnTo>
                    <a:cubicBezTo>
                      <a:pt x="5415" y="188767"/>
                      <a:pt x="4133" y="188622"/>
                      <a:pt x="2972" y="188124"/>
                    </a:cubicBezTo>
                    <a:close/>
                  </a:path>
                </a:pathLst>
              </a:custGeom>
              <a:solidFill>
                <a:srgbClr val="407BFF"/>
              </a:solidFill>
              <a:ln w="5944" cap="flat">
                <a:noFill/>
                <a:prstDash val="solid"/>
                <a:miter/>
              </a:ln>
            </p:spPr>
            <p:txBody>
              <a:bodyPr rtlCol="0" anchor="ctr"/>
              <a:lstStyle/>
              <a:p>
                <a:endParaRPr lang="en-US"/>
              </a:p>
            </p:txBody>
          </p:sp>
          <p:sp>
            <p:nvSpPr>
              <p:cNvPr id="988" name="Freeform: Shape 987">
                <a:extLst>
                  <a:ext uri="{FF2B5EF4-FFF2-40B4-BE49-F238E27FC236}">
                    <a16:creationId xmlns:a16="http://schemas.microsoft.com/office/drawing/2014/main" id="{CF5CA089-69B4-4570-8E76-D47F7D446DE1}"/>
                  </a:ext>
                </a:extLst>
              </p:cNvPr>
              <p:cNvSpPr/>
              <p:nvPr/>
            </p:nvSpPr>
            <p:spPr>
              <a:xfrm>
                <a:off x="6718225" y="904181"/>
                <a:ext cx="6657" cy="188644"/>
              </a:xfrm>
              <a:custGeom>
                <a:avLst/>
                <a:gdLst>
                  <a:gd name="connsiteX0" fmla="*/ 0 w 6657"/>
                  <a:gd name="connsiteY0" fmla="*/ 186400 h 188644"/>
                  <a:gd name="connsiteX1" fmla="*/ 0 w 6657"/>
                  <a:gd name="connsiteY1" fmla="*/ 0 h 188644"/>
                  <a:gd name="connsiteX2" fmla="*/ 6657 w 6657"/>
                  <a:gd name="connsiteY2" fmla="*/ 2675 h 188644"/>
                  <a:gd name="connsiteX3" fmla="*/ 6657 w 6657"/>
                  <a:gd name="connsiteY3" fmla="*/ 188540 h 188644"/>
                  <a:gd name="connsiteX4" fmla="*/ 2972 w 6657"/>
                  <a:gd name="connsiteY4" fmla="*/ 188124 h 18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44">
                    <a:moveTo>
                      <a:pt x="0" y="186400"/>
                    </a:moveTo>
                    <a:lnTo>
                      <a:pt x="0" y="0"/>
                    </a:lnTo>
                    <a:lnTo>
                      <a:pt x="6657" y="2675"/>
                    </a:lnTo>
                    <a:lnTo>
                      <a:pt x="6657" y="188540"/>
                    </a:lnTo>
                    <a:cubicBezTo>
                      <a:pt x="5415" y="188767"/>
                      <a:pt x="4133" y="188622"/>
                      <a:pt x="2972" y="188124"/>
                    </a:cubicBezTo>
                    <a:close/>
                  </a:path>
                </a:pathLst>
              </a:custGeom>
              <a:solidFill>
                <a:srgbClr val="000000">
                  <a:alpha val="20000"/>
                </a:srgbClr>
              </a:solidFill>
              <a:ln w="5944" cap="flat">
                <a:noFill/>
                <a:prstDash val="solid"/>
                <a:miter/>
              </a:ln>
            </p:spPr>
            <p:txBody>
              <a:bodyPr rtlCol="0" anchor="ctr"/>
              <a:lstStyle/>
              <a:p>
                <a:endParaRPr lang="en-US"/>
              </a:p>
            </p:txBody>
          </p:sp>
          <p:sp>
            <p:nvSpPr>
              <p:cNvPr id="989" name="Freeform: Shape 988">
                <a:extLst>
                  <a:ext uri="{FF2B5EF4-FFF2-40B4-BE49-F238E27FC236}">
                    <a16:creationId xmlns:a16="http://schemas.microsoft.com/office/drawing/2014/main" id="{FC913D54-8CFF-4391-B92C-51E00432AF6E}"/>
                  </a:ext>
                </a:extLst>
              </p:cNvPr>
              <p:cNvSpPr/>
              <p:nvPr/>
            </p:nvSpPr>
            <p:spPr>
              <a:xfrm>
                <a:off x="6725298" y="885398"/>
                <a:ext cx="35663" cy="206787"/>
              </a:xfrm>
              <a:custGeom>
                <a:avLst/>
                <a:gdLst>
                  <a:gd name="connsiteX0" fmla="*/ 35426 w 35663"/>
                  <a:gd name="connsiteY0" fmla="*/ 185865 h 206787"/>
                  <a:gd name="connsiteX1" fmla="*/ 35426 w 35663"/>
                  <a:gd name="connsiteY1" fmla="*/ 186222 h 206787"/>
                  <a:gd name="connsiteX2" fmla="*/ 35426 w 35663"/>
                  <a:gd name="connsiteY2" fmla="*/ 186697 h 206787"/>
                  <a:gd name="connsiteX3" fmla="*/ 35426 w 35663"/>
                  <a:gd name="connsiteY3" fmla="*/ 186697 h 206787"/>
                  <a:gd name="connsiteX4" fmla="*/ 34831 w 35663"/>
                  <a:gd name="connsiteY4" fmla="*/ 187470 h 206787"/>
                  <a:gd name="connsiteX5" fmla="*/ 34118 w 35663"/>
                  <a:gd name="connsiteY5" fmla="*/ 188302 h 206787"/>
                  <a:gd name="connsiteX6" fmla="*/ 33167 w 35663"/>
                  <a:gd name="connsiteY6" fmla="*/ 189134 h 206787"/>
                  <a:gd name="connsiteX7" fmla="*/ 32572 w 35663"/>
                  <a:gd name="connsiteY7" fmla="*/ 189550 h 206787"/>
                  <a:gd name="connsiteX8" fmla="*/ 32038 w 35663"/>
                  <a:gd name="connsiteY8" fmla="*/ 189907 h 206787"/>
                  <a:gd name="connsiteX9" fmla="*/ 30849 w 35663"/>
                  <a:gd name="connsiteY9" fmla="*/ 190680 h 206787"/>
                  <a:gd name="connsiteX10" fmla="*/ 7786 w 35663"/>
                  <a:gd name="connsiteY10" fmla="*/ 203994 h 206787"/>
                  <a:gd name="connsiteX11" fmla="*/ 0 w 35663"/>
                  <a:gd name="connsiteY11" fmla="*/ 206788 h 206787"/>
                  <a:gd name="connsiteX12" fmla="*/ 0 w 35663"/>
                  <a:gd name="connsiteY12" fmla="*/ 21457 h 206787"/>
                  <a:gd name="connsiteX13" fmla="*/ 35663 w 35663"/>
                  <a:gd name="connsiteY13" fmla="*/ 0 h 206787"/>
                  <a:gd name="connsiteX14" fmla="*/ 35663 w 35663"/>
                  <a:gd name="connsiteY14" fmla="*/ 185806 h 20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6787">
                    <a:moveTo>
                      <a:pt x="35426" y="185865"/>
                    </a:moveTo>
                    <a:cubicBezTo>
                      <a:pt x="35453" y="185983"/>
                      <a:pt x="35453" y="186105"/>
                      <a:pt x="35426" y="186222"/>
                    </a:cubicBezTo>
                    <a:cubicBezTo>
                      <a:pt x="35459" y="186379"/>
                      <a:pt x="35459" y="186541"/>
                      <a:pt x="35426" y="186697"/>
                    </a:cubicBezTo>
                    <a:lnTo>
                      <a:pt x="35426" y="186697"/>
                    </a:lnTo>
                    <a:cubicBezTo>
                      <a:pt x="35246" y="186969"/>
                      <a:pt x="35048" y="187227"/>
                      <a:pt x="34831" y="187470"/>
                    </a:cubicBezTo>
                    <a:lnTo>
                      <a:pt x="34118" y="188302"/>
                    </a:lnTo>
                    <a:lnTo>
                      <a:pt x="33167" y="189134"/>
                    </a:lnTo>
                    <a:lnTo>
                      <a:pt x="32572" y="189550"/>
                    </a:lnTo>
                    <a:lnTo>
                      <a:pt x="32038" y="189907"/>
                    </a:lnTo>
                    <a:lnTo>
                      <a:pt x="30849" y="190680"/>
                    </a:lnTo>
                    <a:lnTo>
                      <a:pt x="7786" y="203994"/>
                    </a:lnTo>
                    <a:cubicBezTo>
                      <a:pt x="5386" y="205398"/>
                      <a:pt x="2746" y="206345"/>
                      <a:pt x="0" y="206788"/>
                    </a:cubicBezTo>
                    <a:lnTo>
                      <a:pt x="0" y="21457"/>
                    </a:lnTo>
                    <a:lnTo>
                      <a:pt x="35663" y="0"/>
                    </a:lnTo>
                    <a:lnTo>
                      <a:pt x="35663" y="185806"/>
                    </a:lnTo>
                    <a:close/>
                  </a:path>
                </a:pathLst>
              </a:custGeom>
              <a:solidFill>
                <a:srgbClr val="407BFF"/>
              </a:solidFill>
              <a:ln w="5944" cap="flat">
                <a:noFill/>
                <a:prstDash val="solid"/>
                <a:miter/>
              </a:ln>
            </p:spPr>
            <p:txBody>
              <a:bodyPr rtlCol="0" anchor="ctr"/>
              <a:lstStyle/>
              <a:p>
                <a:endParaRPr lang="en-US"/>
              </a:p>
            </p:txBody>
          </p:sp>
          <p:sp>
            <p:nvSpPr>
              <p:cNvPr id="990" name="Freeform: Shape 989">
                <a:extLst>
                  <a:ext uri="{FF2B5EF4-FFF2-40B4-BE49-F238E27FC236}">
                    <a16:creationId xmlns:a16="http://schemas.microsoft.com/office/drawing/2014/main" id="{E177E3C9-30BA-48BA-9261-E316B965B3CE}"/>
                  </a:ext>
                </a:extLst>
              </p:cNvPr>
              <p:cNvSpPr/>
              <p:nvPr/>
            </p:nvSpPr>
            <p:spPr>
              <a:xfrm>
                <a:off x="6724882" y="911968"/>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991" name="Freeform: Shape 990">
                <a:extLst>
                  <a:ext uri="{FF2B5EF4-FFF2-40B4-BE49-F238E27FC236}">
                    <a16:creationId xmlns:a16="http://schemas.microsoft.com/office/drawing/2014/main" id="{80D2E81A-473C-4DEF-A9FF-B7B48CF68DC2}"/>
                  </a:ext>
                </a:extLst>
              </p:cNvPr>
              <p:cNvSpPr/>
              <p:nvPr/>
            </p:nvSpPr>
            <p:spPr>
              <a:xfrm>
                <a:off x="6724882" y="911968"/>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992" name="Freeform: Shape 991">
                <a:extLst>
                  <a:ext uri="{FF2B5EF4-FFF2-40B4-BE49-F238E27FC236}">
                    <a16:creationId xmlns:a16="http://schemas.microsoft.com/office/drawing/2014/main" id="{118C83A9-0702-4873-8266-DD245F285359}"/>
                  </a:ext>
                </a:extLst>
              </p:cNvPr>
              <p:cNvSpPr/>
              <p:nvPr/>
            </p:nvSpPr>
            <p:spPr>
              <a:xfrm>
                <a:off x="6724882" y="942638"/>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07" y="24915"/>
                      <a:pt x="25504" y="17840"/>
                      <a:pt x="35663" y="8321"/>
                    </a:cubicBezTo>
                    <a:lnTo>
                      <a:pt x="35663" y="0"/>
                    </a:lnTo>
                    <a:cubicBezTo>
                      <a:pt x="25518" y="9538"/>
                      <a:pt x="13316" y="16615"/>
                      <a:pt x="0" y="20685"/>
                    </a:cubicBezTo>
                    <a:close/>
                  </a:path>
                </a:pathLst>
              </a:custGeom>
              <a:solidFill>
                <a:srgbClr val="407BFF"/>
              </a:solidFill>
              <a:ln w="5944" cap="flat">
                <a:noFill/>
                <a:prstDash val="solid"/>
                <a:miter/>
              </a:ln>
            </p:spPr>
            <p:txBody>
              <a:bodyPr rtlCol="0" anchor="ctr"/>
              <a:lstStyle/>
              <a:p>
                <a:endParaRPr lang="en-US"/>
              </a:p>
            </p:txBody>
          </p:sp>
          <p:sp>
            <p:nvSpPr>
              <p:cNvPr id="993" name="Freeform: Shape 992">
                <a:extLst>
                  <a:ext uri="{FF2B5EF4-FFF2-40B4-BE49-F238E27FC236}">
                    <a16:creationId xmlns:a16="http://schemas.microsoft.com/office/drawing/2014/main" id="{2EF7ED3C-3862-4E21-8C18-C919C29E9707}"/>
                  </a:ext>
                </a:extLst>
              </p:cNvPr>
              <p:cNvSpPr/>
              <p:nvPr/>
            </p:nvSpPr>
            <p:spPr>
              <a:xfrm>
                <a:off x="6724882" y="942638"/>
                <a:ext cx="35663" cy="29006"/>
              </a:xfrm>
              <a:custGeom>
                <a:avLst/>
                <a:gdLst>
                  <a:gd name="connsiteX0" fmla="*/ 0 w 35663"/>
                  <a:gd name="connsiteY0" fmla="*/ 20685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685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685"/>
                    </a:moveTo>
                    <a:lnTo>
                      <a:pt x="0" y="29006"/>
                    </a:lnTo>
                    <a:cubicBezTo>
                      <a:pt x="13307" y="24915"/>
                      <a:pt x="25504" y="17840"/>
                      <a:pt x="35663" y="8321"/>
                    </a:cubicBezTo>
                    <a:lnTo>
                      <a:pt x="35663" y="0"/>
                    </a:lnTo>
                    <a:cubicBezTo>
                      <a:pt x="25518" y="9538"/>
                      <a:pt x="13316" y="16615"/>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994" name="Freeform: Shape 993">
                <a:extLst>
                  <a:ext uri="{FF2B5EF4-FFF2-40B4-BE49-F238E27FC236}">
                    <a16:creationId xmlns:a16="http://schemas.microsoft.com/office/drawing/2014/main" id="{0391D400-F066-4C10-BA1A-8F2A8D251BB1}"/>
                  </a:ext>
                </a:extLst>
              </p:cNvPr>
              <p:cNvSpPr/>
              <p:nvPr/>
            </p:nvSpPr>
            <p:spPr>
              <a:xfrm>
                <a:off x="6602200" y="836336"/>
                <a:ext cx="130468" cy="70322"/>
              </a:xfrm>
              <a:custGeom>
                <a:avLst/>
                <a:gdLst>
                  <a:gd name="connsiteX0" fmla="*/ 130468 w 130468"/>
                  <a:gd name="connsiteY0" fmla="*/ 67548 h 70322"/>
                  <a:gd name="connsiteX1" fmla="*/ 128685 w 130468"/>
                  <a:gd name="connsiteY1" fmla="*/ 64457 h 70322"/>
                  <a:gd name="connsiteX2" fmla="*/ 120958 w 130468"/>
                  <a:gd name="connsiteY2" fmla="*/ 66894 h 70322"/>
                  <a:gd name="connsiteX3" fmla="*/ 120364 w 130468"/>
                  <a:gd name="connsiteY3" fmla="*/ 63803 h 70322"/>
                  <a:gd name="connsiteX4" fmla="*/ 116857 w 130468"/>
                  <a:gd name="connsiteY4" fmla="*/ 60653 h 70322"/>
                  <a:gd name="connsiteX5" fmla="*/ 111626 w 130468"/>
                  <a:gd name="connsiteY5" fmla="*/ 58870 h 70322"/>
                  <a:gd name="connsiteX6" fmla="*/ 111507 w 130468"/>
                  <a:gd name="connsiteY6" fmla="*/ 58870 h 70322"/>
                  <a:gd name="connsiteX7" fmla="*/ 108298 w 130468"/>
                  <a:gd name="connsiteY7" fmla="*/ 59464 h 70322"/>
                  <a:gd name="connsiteX8" fmla="*/ 13195 w 130468"/>
                  <a:gd name="connsiteY8" fmla="*/ 4542 h 70322"/>
                  <a:gd name="connsiteX9" fmla="*/ 9986 w 130468"/>
                  <a:gd name="connsiteY9" fmla="*/ 2700 h 70322"/>
                  <a:gd name="connsiteX10" fmla="*/ 5884 w 130468"/>
                  <a:gd name="connsiteY10" fmla="*/ 322 h 70322"/>
                  <a:gd name="connsiteX11" fmla="*/ 3626 w 130468"/>
                  <a:gd name="connsiteY11" fmla="*/ 322 h 70322"/>
                  <a:gd name="connsiteX12" fmla="*/ 0 w 130468"/>
                  <a:gd name="connsiteY12" fmla="*/ 2403 h 70322"/>
                  <a:gd name="connsiteX13" fmla="*/ 2259 w 130468"/>
                  <a:gd name="connsiteY13" fmla="*/ 2403 h 70322"/>
                  <a:gd name="connsiteX14" fmla="*/ 2259 w 130468"/>
                  <a:gd name="connsiteY14" fmla="*/ 2403 h 70322"/>
                  <a:gd name="connsiteX15" fmla="*/ 13136 w 130468"/>
                  <a:gd name="connsiteY15" fmla="*/ 8703 h 70322"/>
                  <a:gd name="connsiteX16" fmla="*/ 105147 w 130468"/>
                  <a:gd name="connsiteY16" fmla="*/ 61841 h 70322"/>
                  <a:gd name="connsiteX17" fmla="*/ 109130 w 130468"/>
                  <a:gd name="connsiteY17" fmla="*/ 63149 h 70322"/>
                  <a:gd name="connsiteX18" fmla="*/ 109962 w 130468"/>
                  <a:gd name="connsiteY18" fmla="*/ 62614 h 70322"/>
                  <a:gd name="connsiteX19" fmla="*/ 111864 w 130468"/>
                  <a:gd name="connsiteY19" fmla="*/ 62614 h 70322"/>
                  <a:gd name="connsiteX20" fmla="*/ 115311 w 130468"/>
                  <a:gd name="connsiteY20" fmla="*/ 63862 h 70322"/>
                  <a:gd name="connsiteX21" fmla="*/ 117273 w 130468"/>
                  <a:gd name="connsiteY21" fmla="*/ 67013 h 70322"/>
                  <a:gd name="connsiteX22" fmla="*/ 116441 w 130468"/>
                  <a:gd name="connsiteY22" fmla="*/ 67488 h 70322"/>
                  <a:gd name="connsiteX23" fmla="*/ 117451 w 130468"/>
                  <a:gd name="connsiteY23" fmla="*/ 69034 h 70322"/>
                  <a:gd name="connsiteX24" fmla="*/ 119234 w 130468"/>
                  <a:gd name="connsiteY24" fmla="*/ 70103 h 70322"/>
                  <a:gd name="connsiteX25" fmla="*/ 130468 w 130468"/>
                  <a:gd name="connsiteY25" fmla="*/ 67548 h 7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468" h="70322">
                    <a:moveTo>
                      <a:pt x="130468" y="67548"/>
                    </a:moveTo>
                    <a:lnTo>
                      <a:pt x="128685" y="64457"/>
                    </a:lnTo>
                    <a:cubicBezTo>
                      <a:pt x="126349" y="65893"/>
                      <a:pt x="123695" y="66730"/>
                      <a:pt x="120958" y="66894"/>
                    </a:cubicBezTo>
                    <a:cubicBezTo>
                      <a:pt x="121112" y="65826"/>
                      <a:pt x="120902" y="64738"/>
                      <a:pt x="120364" y="63803"/>
                    </a:cubicBezTo>
                    <a:cubicBezTo>
                      <a:pt x="119456" y="62494"/>
                      <a:pt x="118255" y="61415"/>
                      <a:pt x="116857" y="60653"/>
                    </a:cubicBezTo>
                    <a:cubicBezTo>
                      <a:pt x="115253" y="59709"/>
                      <a:pt x="113473" y="59102"/>
                      <a:pt x="111626" y="58870"/>
                    </a:cubicBezTo>
                    <a:lnTo>
                      <a:pt x="111507" y="58870"/>
                    </a:lnTo>
                    <a:cubicBezTo>
                      <a:pt x="110401" y="58720"/>
                      <a:pt x="109277" y="58928"/>
                      <a:pt x="108298" y="59464"/>
                    </a:cubicBezTo>
                    <a:lnTo>
                      <a:pt x="13195" y="4542"/>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1"/>
                    </a:lnTo>
                    <a:cubicBezTo>
                      <a:pt x="106323" y="62648"/>
                      <a:pt x="107705" y="63101"/>
                      <a:pt x="109130" y="63149"/>
                    </a:cubicBezTo>
                    <a:lnTo>
                      <a:pt x="109962" y="62614"/>
                    </a:lnTo>
                    <a:cubicBezTo>
                      <a:pt x="110581" y="62418"/>
                      <a:pt x="111245" y="62418"/>
                      <a:pt x="111864" y="62614"/>
                    </a:cubicBezTo>
                    <a:cubicBezTo>
                      <a:pt x="113077" y="62826"/>
                      <a:pt x="114244" y="63249"/>
                      <a:pt x="115311" y="63862"/>
                    </a:cubicBezTo>
                    <a:cubicBezTo>
                      <a:pt x="117332" y="65051"/>
                      <a:pt x="118224" y="66478"/>
                      <a:pt x="117273" y="67013"/>
                    </a:cubicBezTo>
                    <a:lnTo>
                      <a:pt x="116441" y="67488"/>
                    </a:lnTo>
                    <a:cubicBezTo>
                      <a:pt x="115965" y="67488"/>
                      <a:pt x="116441" y="68439"/>
                      <a:pt x="117451" y="69034"/>
                    </a:cubicBezTo>
                    <a:lnTo>
                      <a:pt x="119234" y="70103"/>
                    </a:lnTo>
                    <a:cubicBezTo>
                      <a:pt x="123170" y="70783"/>
                      <a:pt x="127214" y="69863"/>
                      <a:pt x="130468" y="67548"/>
                    </a:cubicBezTo>
                    <a:close/>
                  </a:path>
                </a:pathLst>
              </a:custGeom>
              <a:solidFill>
                <a:srgbClr val="407BFF"/>
              </a:solidFill>
              <a:ln w="5944" cap="flat">
                <a:noFill/>
                <a:prstDash val="solid"/>
                <a:miter/>
              </a:ln>
            </p:spPr>
            <p:txBody>
              <a:bodyPr rtlCol="0" anchor="ctr"/>
              <a:lstStyle/>
              <a:p>
                <a:endParaRPr lang="en-US"/>
              </a:p>
            </p:txBody>
          </p:sp>
          <p:sp>
            <p:nvSpPr>
              <p:cNvPr id="995" name="Freeform: Shape 994">
                <a:extLst>
                  <a:ext uri="{FF2B5EF4-FFF2-40B4-BE49-F238E27FC236}">
                    <a16:creationId xmlns:a16="http://schemas.microsoft.com/office/drawing/2014/main" id="{07A90FDE-D3A5-474D-B4C6-57A80AF6AFF2}"/>
                  </a:ext>
                </a:extLst>
              </p:cNvPr>
              <p:cNvSpPr/>
              <p:nvPr/>
            </p:nvSpPr>
            <p:spPr>
              <a:xfrm>
                <a:off x="6602200" y="836336"/>
                <a:ext cx="130468" cy="70322"/>
              </a:xfrm>
              <a:custGeom>
                <a:avLst/>
                <a:gdLst>
                  <a:gd name="connsiteX0" fmla="*/ 130468 w 130468"/>
                  <a:gd name="connsiteY0" fmla="*/ 67548 h 70322"/>
                  <a:gd name="connsiteX1" fmla="*/ 128685 w 130468"/>
                  <a:gd name="connsiteY1" fmla="*/ 64457 h 70322"/>
                  <a:gd name="connsiteX2" fmla="*/ 120958 w 130468"/>
                  <a:gd name="connsiteY2" fmla="*/ 66894 h 70322"/>
                  <a:gd name="connsiteX3" fmla="*/ 120364 w 130468"/>
                  <a:gd name="connsiteY3" fmla="*/ 63803 h 70322"/>
                  <a:gd name="connsiteX4" fmla="*/ 116857 w 130468"/>
                  <a:gd name="connsiteY4" fmla="*/ 60653 h 70322"/>
                  <a:gd name="connsiteX5" fmla="*/ 111626 w 130468"/>
                  <a:gd name="connsiteY5" fmla="*/ 58870 h 70322"/>
                  <a:gd name="connsiteX6" fmla="*/ 111507 w 130468"/>
                  <a:gd name="connsiteY6" fmla="*/ 58870 h 70322"/>
                  <a:gd name="connsiteX7" fmla="*/ 108298 w 130468"/>
                  <a:gd name="connsiteY7" fmla="*/ 59464 h 70322"/>
                  <a:gd name="connsiteX8" fmla="*/ 13195 w 130468"/>
                  <a:gd name="connsiteY8" fmla="*/ 4542 h 70322"/>
                  <a:gd name="connsiteX9" fmla="*/ 9986 w 130468"/>
                  <a:gd name="connsiteY9" fmla="*/ 2700 h 70322"/>
                  <a:gd name="connsiteX10" fmla="*/ 5884 w 130468"/>
                  <a:gd name="connsiteY10" fmla="*/ 322 h 70322"/>
                  <a:gd name="connsiteX11" fmla="*/ 3626 w 130468"/>
                  <a:gd name="connsiteY11" fmla="*/ 322 h 70322"/>
                  <a:gd name="connsiteX12" fmla="*/ 0 w 130468"/>
                  <a:gd name="connsiteY12" fmla="*/ 2403 h 70322"/>
                  <a:gd name="connsiteX13" fmla="*/ 2259 w 130468"/>
                  <a:gd name="connsiteY13" fmla="*/ 2403 h 70322"/>
                  <a:gd name="connsiteX14" fmla="*/ 2259 w 130468"/>
                  <a:gd name="connsiteY14" fmla="*/ 2403 h 70322"/>
                  <a:gd name="connsiteX15" fmla="*/ 13136 w 130468"/>
                  <a:gd name="connsiteY15" fmla="*/ 8703 h 70322"/>
                  <a:gd name="connsiteX16" fmla="*/ 105147 w 130468"/>
                  <a:gd name="connsiteY16" fmla="*/ 61841 h 70322"/>
                  <a:gd name="connsiteX17" fmla="*/ 109130 w 130468"/>
                  <a:gd name="connsiteY17" fmla="*/ 63149 h 70322"/>
                  <a:gd name="connsiteX18" fmla="*/ 109962 w 130468"/>
                  <a:gd name="connsiteY18" fmla="*/ 62614 h 70322"/>
                  <a:gd name="connsiteX19" fmla="*/ 111864 w 130468"/>
                  <a:gd name="connsiteY19" fmla="*/ 62614 h 70322"/>
                  <a:gd name="connsiteX20" fmla="*/ 115311 w 130468"/>
                  <a:gd name="connsiteY20" fmla="*/ 63862 h 70322"/>
                  <a:gd name="connsiteX21" fmla="*/ 117273 w 130468"/>
                  <a:gd name="connsiteY21" fmla="*/ 67013 h 70322"/>
                  <a:gd name="connsiteX22" fmla="*/ 116441 w 130468"/>
                  <a:gd name="connsiteY22" fmla="*/ 67488 h 70322"/>
                  <a:gd name="connsiteX23" fmla="*/ 117451 w 130468"/>
                  <a:gd name="connsiteY23" fmla="*/ 69034 h 70322"/>
                  <a:gd name="connsiteX24" fmla="*/ 119234 w 130468"/>
                  <a:gd name="connsiteY24" fmla="*/ 70103 h 70322"/>
                  <a:gd name="connsiteX25" fmla="*/ 130468 w 130468"/>
                  <a:gd name="connsiteY25" fmla="*/ 67548 h 7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468" h="70322">
                    <a:moveTo>
                      <a:pt x="130468" y="67548"/>
                    </a:moveTo>
                    <a:lnTo>
                      <a:pt x="128685" y="64457"/>
                    </a:lnTo>
                    <a:cubicBezTo>
                      <a:pt x="126349" y="65893"/>
                      <a:pt x="123695" y="66730"/>
                      <a:pt x="120958" y="66894"/>
                    </a:cubicBezTo>
                    <a:cubicBezTo>
                      <a:pt x="121112" y="65826"/>
                      <a:pt x="120902" y="64738"/>
                      <a:pt x="120364" y="63803"/>
                    </a:cubicBezTo>
                    <a:cubicBezTo>
                      <a:pt x="119456" y="62494"/>
                      <a:pt x="118255" y="61415"/>
                      <a:pt x="116857" y="60653"/>
                    </a:cubicBezTo>
                    <a:cubicBezTo>
                      <a:pt x="115253" y="59709"/>
                      <a:pt x="113473" y="59102"/>
                      <a:pt x="111626" y="58870"/>
                    </a:cubicBezTo>
                    <a:lnTo>
                      <a:pt x="111507" y="58870"/>
                    </a:lnTo>
                    <a:cubicBezTo>
                      <a:pt x="110401" y="58720"/>
                      <a:pt x="109277" y="58928"/>
                      <a:pt x="108298" y="59464"/>
                    </a:cubicBezTo>
                    <a:lnTo>
                      <a:pt x="13195" y="4542"/>
                    </a:lnTo>
                    <a:lnTo>
                      <a:pt x="9986" y="2700"/>
                    </a:lnTo>
                    <a:lnTo>
                      <a:pt x="5884" y="322"/>
                    </a:lnTo>
                    <a:cubicBezTo>
                      <a:pt x="5193" y="-107"/>
                      <a:pt x="4317" y="-107"/>
                      <a:pt x="3626" y="322"/>
                    </a:cubicBezTo>
                    <a:lnTo>
                      <a:pt x="0" y="2403"/>
                    </a:lnTo>
                    <a:cubicBezTo>
                      <a:pt x="687" y="1958"/>
                      <a:pt x="1571" y="1958"/>
                      <a:pt x="2259" y="2403"/>
                    </a:cubicBezTo>
                    <a:lnTo>
                      <a:pt x="2259" y="2403"/>
                    </a:lnTo>
                    <a:lnTo>
                      <a:pt x="13136" y="8703"/>
                    </a:lnTo>
                    <a:lnTo>
                      <a:pt x="105147" y="61841"/>
                    </a:lnTo>
                    <a:cubicBezTo>
                      <a:pt x="106323" y="62648"/>
                      <a:pt x="107705" y="63101"/>
                      <a:pt x="109130" y="63149"/>
                    </a:cubicBezTo>
                    <a:lnTo>
                      <a:pt x="109962" y="62614"/>
                    </a:lnTo>
                    <a:cubicBezTo>
                      <a:pt x="110581" y="62418"/>
                      <a:pt x="111245" y="62418"/>
                      <a:pt x="111864" y="62614"/>
                    </a:cubicBezTo>
                    <a:cubicBezTo>
                      <a:pt x="113077" y="62826"/>
                      <a:pt x="114244" y="63249"/>
                      <a:pt x="115311" y="63862"/>
                    </a:cubicBezTo>
                    <a:cubicBezTo>
                      <a:pt x="117332" y="65051"/>
                      <a:pt x="118224" y="66478"/>
                      <a:pt x="117273" y="67013"/>
                    </a:cubicBezTo>
                    <a:lnTo>
                      <a:pt x="116441" y="67488"/>
                    </a:lnTo>
                    <a:cubicBezTo>
                      <a:pt x="115965" y="67488"/>
                      <a:pt x="116441" y="68439"/>
                      <a:pt x="117451" y="69034"/>
                    </a:cubicBezTo>
                    <a:lnTo>
                      <a:pt x="119234" y="70103"/>
                    </a:lnTo>
                    <a:cubicBezTo>
                      <a:pt x="123170" y="70783"/>
                      <a:pt x="127214" y="69863"/>
                      <a:pt x="130468" y="67548"/>
                    </a:cubicBezTo>
                    <a:close/>
                  </a:path>
                </a:pathLst>
              </a:custGeom>
              <a:solidFill>
                <a:srgbClr val="000000">
                  <a:alpha val="30000"/>
                </a:srgbClr>
              </a:solidFill>
              <a:ln w="5944" cap="flat">
                <a:noFill/>
                <a:prstDash val="solid"/>
                <a:miter/>
              </a:ln>
            </p:spPr>
            <p:txBody>
              <a:bodyPr rtlCol="0" anchor="ctr"/>
              <a:lstStyle/>
              <a:p>
                <a:endParaRPr lang="en-US"/>
              </a:p>
            </p:txBody>
          </p:sp>
          <p:sp>
            <p:nvSpPr>
              <p:cNvPr id="996" name="Freeform: Shape 995">
                <a:extLst>
                  <a:ext uri="{FF2B5EF4-FFF2-40B4-BE49-F238E27FC236}">
                    <a16:creationId xmlns:a16="http://schemas.microsoft.com/office/drawing/2014/main" id="{2F2E5EE5-1BAE-4742-A9FE-FB6A95D082A5}"/>
                  </a:ext>
                </a:extLst>
              </p:cNvPr>
              <p:cNvSpPr/>
              <p:nvPr/>
            </p:nvSpPr>
            <p:spPr>
              <a:xfrm>
                <a:off x="6636913" y="816405"/>
                <a:ext cx="123813" cy="87479"/>
              </a:xfrm>
              <a:custGeom>
                <a:avLst/>
                <a:gdLst>
                  <a:gd name="connsiteX0" fmla="*/ 93973 w 123813"/>
                  <a:gd name="connsiteY0" fmla="*/ 84567 h 87479"/>
                  <a:gd name="connsiteX1" fmla="*/ 117035 w 123813"/>
                  <a:gd name="connsiteY1" fmla="*/ 71252 h 87479"/>
                  <a:gd name="connsiteX2" fmla="*/ 117986 w 123813"/>
                  <a:gd name="connsiteY2" fmla="*/ 70658 h 87479"/>
                  <a:gd name="connsiteX3" fmla="*/ 118759 w 123813"/>
                  <a:gd name="connsiteY3" fmla="*/ 70123 h 87479"/>
                  <a:gd name="connsiteX4" fmla="*/ 118759 w 123813"/>
                  <a:gd name="connsiteY4" fmla="*/ 70123 h 87479"/>
                  <a:gd name="connsiteX5" fmla="*/ 110140 w 123813"/>
                  <a:gd name="connsiteY5" fmla="*/ 68756 h 87479"/>
                  <a:gd name="connsiteX6" fmla="*/ 106752 w 123813"/>
                  <a:gd name="connsiteY6" fmla="*/ 65665 h 87479"/>
                  <a:gd name="connsiteX7" fmla="*/ 106217 w 123813"/>
                  <a:gd name="connsiteY7" fmla="*/ 62277 h 87479"/>
                  <a:gd name="connsiteX8" fmla="*/ 105861 w 123813"/>
                  <a:gd name="connsiteY8" fmla="*/ 62277 h 87479"/>
                  <a:gd name="connsiteX9" fmla="*/ 105266 w 123813"/>
                  <a:gd name="connsiteY9" fmla="*/ 61920 h 87479"/>
                  <a:gd name="connsiteX10" fmla="*/ 13255 w 123813"/>
                  <a:gd name="connsiteY10" fmla="*/ 8782 h 87479"/>
                  <a:gd name="connsiteX11" fmla="*/ 7965 w 123813"/>
                  <a:gd name="connsiteY11" fmla="*/ 5751 h 87479"/>
                  <a:gd name="connsiteX12" fmla="*/ 6479 w 123813"/>
                  <a:gd name="connsiteY12" fmla="*/ 4859 h 87479"/>
                  <a:gd name="connsiteX13" fmla="*/ 2021 w 123813"/>
                  <a:gd name="connsiteY13" fmla="*/ 2303 h 87479"/>
                  <a:gd name="connsiteX14" fmla="*/ 0 w 123813"/>
                  <a:gd name="connsiteY14" fmla="*/ 2303 h 87479"/>
                  <a:gd name="connsiteX15" fmla="*/ 1010 w 123813"/>
                  <a:gd name="connsiteY15" fmla="*/ 1768 h 87479"/>
                  <a:gd name="connsiteX16" fmla="*/ 3626 w 123813"/>
                  <a:gd name="connsiteY16" fmla="*/ 223 h 87479"/>
                  <a:gd name="connsiteX17" fmla="*/ 5528 w 123813"/>
                  <a:gd name="connsiteY17" fmla="*/ 223 h 87479"/>
                  <a:gd name="connsiteX18" fmla="*/ 5528 w 123813"/>
                  <a:gd name="connsiteY18" fmla="*/ 223 h 87479"/>
                  <a:gd name="connsiteX19" fmla="*/ 7133 w 123813"/>
                  <a:gd name="connsiteY19" fmla="*/ 1174 h 87479"/>
                  <a:gd name="connsiteX20" fmla="*/ 8203 w 123813"/>
                  <a:gd name="connsiteY20" fmla="*/ 1768 h 87479"/>
                  <a:gd name="connsiteX21" fmla="*/ 9926 w 123813"/>
                  <a:gd name="connsiteY21" fmla="*/ 2779 h 87479"/>
                  <a:gd name="connsiteX22" fmla="*/ 11056 w 123813"/>
                  <a:gd name="connsiteY22" fmla="*/ 3433 h 87479"/>
                  <a:gd name="connsiteX23" fmla="*/ 11828 w 123813"/>
                  <a:gd name="connsiteY23" fmla="*/ 3849 h 87479"/>
                  <a:gd name="connsiteX24" fmla="*/ 13195 w 123813"/>
                  <a:gd name="connsiteY24" fmla="*/ 4621 h 87479"/>
                  <a:gd name="connsiteX25" fmla="*/ 86246 w 123813"/>
                  <a:gd name="connsiteY25" fmla="*/ 46823 h 87479"/>
                  <a:gd name="connsiteX26" fmla="*/ 109546 w 123813"/>
                  <a:gd name="connsiteY26" fmla="*/ 60316 h 87479"/>
                  <a:gd name="connsiteX27" fmla="*/ 111804 w 123813"/>
                  <a:gd name="connsiteY27" fmla="*/ 62574 h 87479"/>
                  <a:gd name="connsiteX28" fmla="*/ 111804 w 123813"/>
                  <a:gd name="connsiteY28" fmla="*/ 62574 h 87479"/>
                  <a:gd name="connsiteX29" fmla="*/ 110972 w 123813"/>
                  <a:gd name="connsiteY29" fmla="*/ 62990 h 87479"/>
                  <a:gd name="connsiteX30" fmla="*/ 112815 w 123813"/>
                  <a:gd name="connsiteY30" fmla="*/ 66200 h 87479"/>
                  <a:gd name="connsiteX31" fmla="*/ 117451 w 123813"/>
                  <a:gd name="connsiteY31" fmla="*/ 66854 h 87479"/>
                  <a:gd name="connsiteX32" fmla="*/ 118402 w 123813"/>
                  <a:gd name="connsiteY32" fmla="*/ 66260 h 87479"/>
                  <a:gd name="connsiteX33" fmla="*/ 119888 w 123813"/>
                  <a:gd name="connsiteY33" fmla="*/ 66260 h 87479"/>
                  <a:gd name="connsiteX34" fmla="*/ 120423 w 123813"/>
                  <a:gd name="connsiteY34" fmla="*/ 66616 h 87479"/>
                  <a:gd name="connsiteX35" fmla="*/ 121552 w 123813"/>
                  <a:gd name="connsiteY35" fmla="*/ 67270 h 87479"/>
                  <a:gd name="connsiteX36" fmla="*/ 122979 w 123813"/>
                  <a:gd name="connsiteY36" fmla="*/ 68102 h 87479"/>
                  <a:gd name="connsiteX37" fmla="*/ 123752 w 123813"/>
                  <a:gd name="connsiteY37" fmla="*/ 69766 h 87479"/>
                  <a:gd name="connsiteX38" fmla="*/ 123752 w 123813"/>
                  <a:gd name="connsiteY38" fmla="*/ 70242 h 87479"/>
                  <a:gd name="connsiteX39" fmla="*/ 123752 w 123813"/>
                  <a:gd name="connsiteY39" fmla="*/ 70242 h 87479"/>
                  <a:gd name="connsiteX40" fmla="*/ 123752 w 123813"/>
                  <a:gd name="connsiteY40" fmla="*/ 70242 h 87479"/>
                  <a:gd name="connsiteX41" fmla="*/ 123157 w 123813"/>
                  <a:gd name="connsiteY41" fmla="*/ 71074 h 87479"/>
                  <a:gd name="connsiteX42" fmla="*/ 122444 w 123813"/>
                  <a:gd name="connsiteY42" fmla="*/ 71847 h 87479"/>
                  <a:gd name="connsiteX43" fmla="*/ 121493 w 123813"/>
                  <a:gd name="connsiteY43" fmla="*/ 72679 h 87479"/>
                  <a:gd name="connsiteX44" fmla="*/ 120899 w 123813"/>
                  <a:gd name="connsiteY44" fmla="*/ 73154 h 87479"/>
                  <a:gd name="connsiteX45" fmla="*/ 120423 w 123813"/>
                  <a:gd name="connsiteY45" fmla="*/ 73154 h 87479"/>
                  <a:gd name="connsiteX46" fmla="*/ 119234 w 123813"/>
                  <a:gd name="connsiteY46" fmla="*/ 73927 h 87479"/>
                  <a:gd name="connsiteX47" fmla="*/ 95756 w 123813"/>
                  <a:gd name="connsiteY47" fmla="*/ 87479 h 8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13" h="87479">
                    <a:moveTo>
                      <a:pt x="93973" y="84567"/>
                    </a:moveTo>
                    <a:lnTo>
                      <a:pt x="117035" y="71252"/>
                    </a:lnTo>
                    <a:lnTo>
                      <a:pt x="117986" y="70658"/>
                    </a:lnTo>
                    <a:lnTo>
                      <a:pt x="118759" y="70123"/>
                    </a:lnTo>
                    <a:cubicBezTo>
                      <a:pt x="118759" y="70123"/>
                      <a:pt x="118759" y="70123"/>
                      <a:pt x="118759" y="70123"/>
                    </a:cubicBezTo>
                    <a:cubicBezTo>
                      <a:pt x="115825" y="70961"/>
                      <a:pt x="112671" y="70461"/>
                      <a:pt x="110140" y="68756"/>
                    </a:cubicBezTo>
                    <a:cubicBezTo>
                      <a:pt x="108765" y="68032"/>
                      <a:pt x="107599" y="66968"/>
                      <a:pt x="106752" y="65665"/>
                    </a:cubicBezTo>
                    <a:cubicBezTo>
                      <a:pt x="106174" y="64636"/>
                      <a:pt x="105985" y="63434"/>
                      <a:pt x="106217" y="62277"/>
                    </a:cubicBezTo>
                    <a:lnTo>
                      <a:pt x="105861" y="62277"/>
                    </a:lnTo>
                    <a:lnTo>
                      <a:pt x="105266" y="61920"/>
                    </a:lnTo>
                    <a:lnTo>
                      <a:pt x="13255" y="8782"/>
                    </a:lnTo>
                    <a:lnTo>
                      <a:pt x="7965" y="5751"/>
                    </a:lnTo>
                    <a:lnTo>
                      <a:pt x="6479" y="4859"/>
                    </a:lnTo>
                    <a:lnTo>
                      <a:pt x="2021" y="2303"/>
                    </a:lnTo>
                    <a:cubicBezTo>
                      <a:pt x="1387" y="1975"/>
                      <a:pt x="634" y="1975"/>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1"/>
                    </a:lnTo>
                    <a:lnTo>
                      <a:pt x="86246" y="46823"/>
                    </a:lnTo>
                    <a:lnTo>
                      <a:pt x="109546" y="60316"/>
                    </a:lnTo>
                    <a:cubicBezTo>
                      <a:pt x="111210" y="61207"/>
                      <a:pt x="112221" y="62218"/>
                      <a:pt x="111804" y="62574"/>
                    </a:cubicBezTo>
                    <a:cubicBezTo>
                      <a:pt x="111388" y="62931"/>
                      <a:pt x="111804" y="62574"/>
                      <a:pt x="111804" y="62574"/>
                    </a:cubicBezTo>
                    <a:lnTo>
                      <a:pt x="110972" y="62990"/>
                    </a:lnTo>
                    <a:cubicBezTo>
                      <a:pt x="109962" y="63585"/>
                      <a:pt x="110972" y="65011"/>
                      <a:pt x="112815" y="66200"/>
                    </a:cubicBezTo>
                    <a:cubicBezTo>
                      <a:pt x="114152" y="67184"/>
                      <a:pt x="115894" y="67430"/>
                      <a:pt x="117451" y="66854"/>
                    </a:cubicBezTo>
                    <a:lnTo>
                      <a:pt x="118402" y="66260"/>
                    </a:lnTo>
                    <a:cubicBezTo>
                      <a:pt x="118874" y="66043"/>
                      <a:pt x="119416" y="66043"/>
                      <a:pt x="119888" y="66260"/>
                    </a:cubicBezTo>
                    <a:lnTo>
                      <a:pt x="120423" y="66616"/>
                    </a:lnTo>
                    <a:lnTo>
                      <a:pt x="121552" y="67270"/>
                    </a:lnTo>
                    <a:lnTo>
                      <a:pt x="122979" y="68102"/>
                    </a:lnTo>
                    <a:cubicBezTo>
                      <a:pt x="123626" y="68376"/>
                      <a:pt x="123960" y="69095"/>
                      <a:pt x="123752" y="69766"/>
                    </a:cubicBezTo>
                    <a:cubicBezTo>
                      <a:pt x="123792" y="69922"/>
                      <a:pt x="123792" y="70086"/>
                      <a:pt x="123752" y="70242"/>
                    </a:cubicBezTo>
                    <a:lnTo>
                      <a:pt x="123752" y="70242"/>
                    </a:lnTo>
                    <a:lnTo>
                      <a:pt x="123752" y="70242"/>
                    </a:lnTo>
                    <a:cubicBezTo>
                      <a:pt x="123588" y="70542"/>
                      <a:pt x="123388" y="70822"/>
                      <a:pt x="123157" y="71074"/>
                    </a:cubicBezTo>
                    <a:lnTo>
                      <a:pt x="122444" y="71847"/>
                    </a:lnTo>
                    <a:lnTo>
                      <a:pt x="121493" y="72679"/>
                    </a:lnTo>
                    <a:lnTo>
                      <a:pt x="120899" y="73154"/>
                    </a:lnTo>
                    <a:lnTo>
                      <a:pt x="120423" y="73154"/>
                    </a:lnTo>
                    <a:lnTo>
                      <a:pt x="119234" y="73927"/>
                    </a:lnTo>
                    <a:lnTo>
                      <a:pt x="95756" y="87479"/>
                    </a:lnTo>
                    <a:close/>
                  </a:path>
                </a:pathLst>
              </a:custGeom>
              <a:solidFill>
                <a:srgbClr val="407BFF"/>
              </a:solidFill>
              <a:ln w="5944" cap="flat">
                <a:noFill/>
                <a:prstDash val="solid"/>
                <a:miter/>
              </a:ln>
            </p:spPr>
            <p:txBody>
              <a:bodyPr rtlCol="0" anchor="ctr"/>
              <a:lstStyle/>
              <a:p>
                <a:endParaRPr lang="en-US"/>
              </a:p>
            </p:txBody>
          </p:sp>
          <p:sp>
            <p:nvSpPr>
              <p:cNvPr id="997" name="Freeform: Shape 996">
                <a:extLst>
                  <a:ext uri="{FF2B5EF4-FFF2-40B4-BE49-F238E27FC236}">
                    <a16:creationId xmlns:a16="http://schemas.microsoft.com/office/drawing/2014/main" id="{ABAD70CF-6007-4280-8E34-DE24710E7712}"/>
                  </a:ext>
                </a:extLst>
              </p:cNvPr>
              <p:cNvSpPr/>
              <p:nvPr/>
            </p:nvSpPr>
            <p:spPr>
              <a:xfrm>
                <a:off x="6636913" y="816405"/>
                <a:ext cx="123813" cy="87479"/>
              </a:xfrm>
              <a:custGeom>
                <a:avLst/>
                <a:gdLst>
                  <a:gd name="connsiteX0" fmla="*/ 93973 w 123813"/>
                  <a:gd name="connsiteY0" fmla="*/ 84567 h 87479"/>
                  <a:gd name="connsiteX1" fmla="*/ 117035 w 123813"/>
                  <a:gd name="connsiteY1" fmla="*/ 71252 h 87479"/>
                  <a:gd name="connsiteX2" fmla="*/ 117986 w 123813"/>
                  <a:gd name="connsiteY2" fmla="*/ 70658 h 87479"/>
                  <a:gd name="connsiteX3" fmla="*/ 118759 w 123813"/>
                  <a:gd name="connsiteY3" fmla="*/ 70123 h 87479"/>
                  <a:gd name="connsiteX4" fmla="*/ 118759 w 123813"/>
                  <a:gd name="connsiteY4" fmla="*/ 70123 h 87479"/>
                  <a:gd name="connsiteX5" fmla="*/ 110140 w 123813"/>
                  <a:gd name="connsiteY5" fmla="*/ 68756 h 87479"/>
                  <a:gd name="connsiteX6" fmla="*/ 106752 w 123813"/>
                  <a:gd name="connsiteY6" fmla="*/ 65665 h 87479"/>
                  <a:gd name="connsiteX7" fmla="*/ 106217 w 123813"/>
                  <a:gd name="connsiteY7" fmla="*/ 62277 h 87479"/>
                  <a:gd name="connsiteX8" fmla="*/ 105861 w 123813"/>
                  <a:gd name="connsiteY8" fmla="*/ 62277 h 87479"/>
                  <a:gd name="connsiteX9" fmla="*/ 105266 w 123813"/>
                  <a:gd name="connsiteY9" fmla="*/ 61920 h 87479"/>
                  <a:gd name="connsiteX10" fmla="*/ 13255 w 123813"/>
                  <a:gd name="connsiteY10" fmla="*/ 8782 h 87479"/>
                  <a:gd name="connsiteX11" fmla="*/ 7965 w 123813"/>
                  <a:gd name="connsiteY11" fmla="*/ 5751 h 87479"/>
                  <a:gd name="connsiteX12" fmla="*/ 6479 w 123813"/>
                  <a:gd name="connsiteY12" fmla="*/ 4859 h 87479"/>
                  <a:gd name="connsiteX13" fmla="*/ 2021 w 123813"/>
                  <a:gd name="connsiteY13" fmla="*/ 2303 h 87479"/>
                  <a:gd name="connsiteX14" fmla="*/ 0 w 123813"/>
                  <a:gd name="connsiteY14" fmla="*/ 2303 h 87479"/>
                  <a:gd name="connsiteX15" fmla="*/ 1010 w 123813"/>
                  <a:gd name="connsiteY15" fmla="*/ 1768 h 87479"/>
                  <a:gd name="connsiteX16" fmla="*/ 3626 w 123813"/>
                  <a:gd name="connsiteY16" fmla="*/ 223 h 87479"/>
                  <a:gd name="connsiteX17" fmla="*/ 5528 w 123813"/>
                  <a:gd name="connsiteY17" fmla="*/ 223 h 87479"/>
                  <a:gd name="connsiteX18" fmla="*/ 5528 w 123813"/>
                  <a:gd name="connsiteY18" fmla="*/ 223 h 87479"/>
                  <a:gd name="connsiteX19" fmla="*/ 7133 w 123813"/>
                  <a:gd name="connsiteY19" fmla="*/ 1174 h 87479"/>
                  <a:gd name="connsiteX20" fmla="*/ 8203 w 123813"/>
                  <a:gd name="connsiteY20" fmla="*/ 1768 h 87479"/>
                  <a:gd name="connsiteX21" fmla="*/ 9926 w 123813"/>
                  <a:gd name="connsiteY21" fmla="*/ 2779 h 87479"/>
                  <a:gd name="connsiteX22" fmla="*/ 11056 w 123813"/>
                  <a:gd name="connsiteY22" fmla="*/ 3433 h 87479"/>
                  <a:gd name="connsiteX23" fmla="*/ 11828 w 123813"/>
                  <a:gd name="connsiteY23" fmla="*/ 3849 h 87479"/>
                  <a:gd name="connsiteX24" fmla="*/ 13195 w 123813"/>
                  <a:gd name="connsiteY24" fmla="*/ 4621 h 87479"/>
                  <a:gd name="connsiteX25" fmla="*/ 86246 w 123813"/>
                  <a:gd name="connsiteY25" fmla="*/ 46823 h 87479"/>
                  <a:gd name="connsiteX26" fmla="*/ 109546 w 123813"/>
                  <a:gd name="connsiteY26" fmla="*/ 60316 h 87479"/>
                  <a:gd name="connsiteX27" fmla="*/ 111804 w 123813"/>
                  <a:gd name="connsiteY27" fmla="*/ 62574 h 87479"/>
                  <a:gd name="connsiteX28" fmla="*/ 111804 w 123813"/>
                  <a:gd name="connsiteY28" fmla="*/ 62574 h 87479"/>
                  <a:gd name="connsiteX29" fmla="*/ 110972 w 123813"/>
                  <a:gd name="connsiteY29" fmla="*/ 62990 h 87479"/>
                  <a:gd name="connsiteX30" fmla="*/ 112815 w 123813"/>
                  <a:gd name="connsiteY30" fmla="*/ 66200 h 87479"/>
                  <a:gd name="connsiteX31" fmla="*/ 117451 w 123813"/>
                  <a:gd name="connsiteY31" fmla="*/ 66854 h 87479"/>
                  <a:gd name="connsiteX32" fmla="*/ 118402 w 123813"/>
                  <a:gd name="connsiteY32" fmla="*/ 66260 h 87479"/>
                  <a:gd name="connsiteX33" fmla="*/ 119888 w 123813"/>
                  <a:gd name="connsiteY33" fmla="*/ 66260 h 87479"/>
                  <a:gd name="connsiteX34" fmla="*/ 120423 w 123813"/>
                  <a:gd name="connsiteY34" fmla="*/ 66616 h 87479"/>
                  <a:gd name="connsiteX35" fmla="*/ 121552 w 123813"/>
                  <a:gd name="connsiteY35" fmla="*/ 67270 h 87479"/>
                  <a:gd name="connsiteX36" fmla="*/ 122979 w 123813"/>
                  <a:gd name="connsiteY36" fmla="*/ 68102 h 87479"/>
                  <a:gd name="connsiteX37" fmla="*/ 123752 w 123813"/>
                  <a:gd name="connsiteY37" fmla="*/ 69766 h 87479"/>
                  <a:gd name="connsiteX38" fmla="*/ 123752 w 123813"/>
                  <a:gd name="connsiteY38" fmla="*/ 70242 h 87479"/>
                  <a:gd name="connsiteX39" fmla="*/ 123752 w 123813"/>
                  <a:gd name="connsiteY39" fmla="*/ 70242 h 87479"/>
                  <a:gd name="connsiteX40" fmla="*/ 123752 w 123813"/>
                  <a:gd name="connsiteY40" fmla="*/ 70242 h 87479"/>
                  <a:gd name="connsiteX41" fmla="*/ 123157 w 123813"/>
                  <a:gd name="connsiteY41" fmla="*/ 71074 h 87479"/>
                  <a:gd name="connsiteX42" fmla="*/ 122444 w 123813"/>
                  <a:gd name="connsiteY42" fmla="*/ 71847 h 87479"/>
                  <a:gd name="connsiteX43" fmla="*/ 121493 w 123813"/>
                  <a:gd name="connsiteY43" fmla="*/ 72679 h 87479"/>
                  <a:gd name="connsiteX44" fmla="*/ 120899 w 123813"/>
                  <a:gd name="connsiteY44" fmla="*/ 73154 h 87479"/>
                  <a:gd name="connsiteX45" fmla="*/ 120423 w 123813"/>
                  <a:gd name="connsiteY45" fmla="*/ 73154 h 87479"/>
                  <a:gd name="connsiteX46" fmla="*/ 119234 w 123813"/>
                  <a:gd name="connsiteY46" fmla="*/ 73927 h 87479"/>
                  <a:gd name="connsiteX47" fmla="*/ 95756 w 123813"/>
                  <a:gd name="connsiteY47" fmla="*/ 87479 h 8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13" h="87479">
                    <a:moveTo>
                      <a:pt x="93973" y="84567"/>
                    </a:moveTo>
                    <a:lnTo>
                      <a:pt x="117035" y="71252"/>
                    </a:lnTo>
                    <a:lnTo>
                      <a:pt x="117986" y="70658"/>
                    </a:lnTo>
                    <a:lnTo>
                      <a:pt x="118759" y="70123"/>
                    </a:lnTo>
                    <a:cubicBezTo>
                      <a:pt x="118759" y="70123"/>
                      <a:pt x="118759" y="70123"/>
                      <a:pt x="118759" y="70123"/>
                    </a:cubicBezTo>
                    <a:cubicBezTo>
                      <a:pt x="115825" y="70961"/>
                      <a:pt x="112671" y="70461"/>
                      <a:pt x="110140" y="68756"/>
                    </a:cubicBezTo>
                    <a:cubicBezTo>
                      <a:pt x="108765" y="68032"/>
                      <a:pt x="107599" y="66968"/>
                      <a:pt x="106752" y="65665"/>
                    </a:cubicBezTo>
                    <a:cubicBezTo>
                      <a:pt x="106174" y="64636"/>
                      <a:pt x="105985" y="63434"/>
                      <a:pt x="106217" y="62277"/>
                    </a:cubicBezTo>
                    <a:lnTo>
                      <a:pt x="105861" y="62277"/>
                    </a:lnTo>
                    <a:lnTo>
                      <a:pt x="105266" y="61920"/>
                    </a:lnTo>
                    <a:lnTo>
                      <a:pt x="13255" y="8782"/>
                    </a:lnTo>
                    <a:lnTo>
                      <a:pt x="7965" y="5751"/>
                    </a:lnTo>
                    <a:lnTo>
                      <a:pt x="6479" y="4859"/>
                    </a:lnTo>
                    <a:lnTo>
                      <a:pt x="2021" y="2303"/>
                    </a:lnTo>
                    <a:cubicBezTo>
                      <a:pt x="1387" y="1975"/>
                      <a:pt x="634" y="1975"/>
                      <a:pt x="0" y="2303"/>
                    </a:cubicBezTo>
                    <a:lnTo>
                      <a:pt x="1010" y="1768"/>
                    </a:lnTo>
                    <a:lnTo>
                      <a:pt x="3626" y="223"/>
                    </a:lnTo>
                    <a:cubicBezTo>
                      <a:pt x="4225" y="-74"/>
                      <a:pt x="4929" y="-74"/>
                      <a:pt x="5528" y="223"/>
                    </a:cubicBezTo>
                    <a:lnTo>
                      <a:pt x="5528" y="223"/>
                    </a:lnTo>
                    <a:lnTo>
                      <a:pt x="7133" y="1174"/>
                    </a:lnTo>
                    <a:lnTo>
                      <a:pt x="8203" y="1768"/>
                    </a:lnTo>
                    <a:lnTo>
                      <a:pt x="9926" y="2779"/>
                    </a:lnTo>
                    <a:lnTo>
                      <a:pt x="11056" y="3433"/>
                    </a:lnTo>
                    <a:lnTo>
                      <a:pt x="11828" y="3849"/>
                    </a:lnTo>
                    <a:lnTo>
                      <a:pt x="13195" y="4621"/>
                    </a:lnTo>
                    <a:lnTo>
                      <a:pt x="86246" y="46823"/>
                    </a:lnTo>
                    <a:lnTo>
                      <a:pt x="109546" y="60316"/>
                    </a:lnTo>
                    <a:cubicBezTo>
                      <a:pt x="111210" y="61207"/>
                      <a:pt x="112221" y="62218"/>
                      <a:pt x="111804" y="62574"/>
                    </a:cubicBezTo>
                    <a:cubicBezTo>
                      <a:pt x="111388" y="62931"/>
                      <a:pt x="111804" y="62574"/>
                      <a:pt x="111804" y="62574"/>
                    </a:cubicBezTo>
                    <a:lnTo>
                      <a:pt x="110972" y="62990"/>
                    </a:lnTo>
                    <a:cubicBezTo>
                      <a:pt x="109962" y="63585"/>
                      <a:pt x="110972" y="65011"/>
                      <a:pt x="112815" y="66200"/>
                    </a:cubicBezTo>
                    <a:cubicBezTo>
                      <a:pt x="114152" y="67184"/>
                      <a:pt x="115894" y="67430"/>
                      <a:pt x="117451" y="66854"/>
                    </a:cubicBezTo>
                    <a:lnTo>
                      <a:pt x="118402" y="66260"/>
                    </a:lnTo>
                    <a:cubicBezTo>
                      <a:pt x="118874" y="66043"/>
                      <a:pt x="119416" y="66043"/>
                      <a:pt x="119888" y="66260"/>
                    </a:cubicBezTo>
                    <a:lnTo>
                      <a:pt x="120423" y="66616"/>
                    </a:lnTo>
                    <a:lnTo>
                      <a:pt x="121552" y="67270"/>
                    </a:lnTo>
                    <a:lnTo>
                      <a:pt x="122979" y="68102"/>
                    </a:lnTo>
                    <a:cubicBezTo>
                      <a:pt x="123626" y="68376"/>
                      <a:pt x="123960" y="69095"/>
                      <a:pt x="123752" y="69766"/>
                    </a:cubicBezTo>
                    <a:cubicBezTo>
                      <a:pt x="123792" y="69922"/>
                      <a:pt x="123792" y="70086"/>
                      <a:pt x="123752" y="70242"/>
                    </a:cubicBezTo>
                    <a:lnTo>
                      <a:pt x="123752" y="70242"/>
                    </a:lnTo>
                    <a:lnTo>
                      <a:pt x="123752" y="70242"/>
                    </a:lnTo>
                    <a:cubicBezTo>
                      <a:pt x="123588" y="70542"/>
                      <a:pt x="123388" y="70822"/>
                      <a:pt x="123157" y="71074"/>
                    </a:cubicBezTo>
                    <a:lnTo>
                      <a:pt x="122444" y="71847"/>
                    </a:lnTo>
                    <a:lnTo>
                      <a:pt x="121493" y="72679"/>
                    </a:lnTo>
                    <a:lnTo>
                      <a:pt x="120899" y="73154"/>
                    </a:lnTo>
                    <a:lnTo>
                      <a:pt x="120423" y="73154"/>
                    </a:lnTo>
                    <a:lnTo>
                      <a:pt x="119234" y="73927"/>
                    </a:lnTo>
                    <a:lnTo>
                      <a:pt x="95756" y="87479"/>
                    </a:lnTo>
                    <a:close/>
                  </a:path>
                </a:pathLst>
              </a:custGeom>
              <a:solidFill>
                <a:srgbClr val="000000">
                  <a:alpha val="30000"/>
                </a:srgbClr>
              </a:solidFill>
              <a:ln w="5944" cap="flat">
                <a:noFill/>
                <a:prstDash val="solid"/>
                <a:miter/>
              </a:ln>
            </p:spPr>
            <p:txBody>
              <a:bodyPr rtlCol="0" anchor="ctr"/>
              <a:lstStyle/>
              <a:p>
                <a:endParaRPr lang="en-US"/>
              </a:p>
            </p:txBody>
          </p:sp>
        </p:grpSp>
        <p:grpSp>
          <p:nvGrpSpPr>
            <p:cNvPr id="998" name="Graphic 6">
              <a:extLst>
                <a:ext uri="{FF2B5EF4-FFF2-40B4-BE49-F238E27FC236}">
                  <a16:creationId xmlns:a16="http://schemas.microsoft.com/office/drawing/2014/main" id="{6B9023C1-CE06-4B8B-A1D8-C2C07B74B8C4}"/>
                </a:ext>
              </a:extLst>
            </p:cNvPr>
            <p:cNvGrpSpPr/>
            <p:nvPr/>
          </p:nvGrpSpPr>
          <p:grpSpPr>
            <a:xfrm>
              <a:off x="6529447" y="888370"/>
              <a:ext cx="164288" cy="262417"/>
              <a:chOff x="6529447" y="888370"/>
              <a:chExt cx="164288" cy="262417"/>
            </a:xfrm>
          </p:grpSpPr>
          <p:grpSp>
            <p:nvGrpSpPr>
              <p:cNvPr id="999" name="Graphic 6">
                <a:extLst>
                  <a:ext uri="{FF2B5EF4-FFF2-40B4-BE49-F238E27FC236}">
                    <a16:creationId xmlns:a16="http://schemas.microsoft.com/office/drawing/2014/main" id="{1D89DCB9-1474-431D-BD9F-4E5487A483EC}"/>
                  </a:ext>
                </a:extLst>
              </p:cNvPr>
              <p:cNvGrpSpPr/>
              <p:nvPr/>
            </p:nvGrpSpPr>
            <p:grpSpPr>
              <a:xfrm>
                <a:off x="6576404" y="888370"/>
                <a:ext cx="117332" cy="234788"/>
                <a:chOff x="6576404" y="888370"/>
                <a:chExt cx="117332" cy="234788"/>
              </a:xfrm>
            </p:grpSpPr>
            <p:sp>
              <p:nvSpPr>
                <p:cNvPr id="1000" name="Freeform: Shape 999">
                  <a:extLst>
                    <a:ext uri="{FF2B5EF4-FFF2-40B4-BE49-F238E27FC236}">
                      <a16:creationId xmlns:a16="http://schemas.microsoft.com/office/drawing/2014/main" id="{515156A7-6478-4ED7-9B9B-642D2726456B}"/>
                    </a:ext>
                  </a:extLst>
                </p:cNvPr>
                <p:cNvSpPr/>
                <p:nvPr/>
              </p:nvSpPr>
              <p:spPr>
                <a:xfrm>
                  <a:off x="6603211" y="890391"/>
                  <a:ext cx="87553" cy="218021"/>
                </a:xfrm>
                <a:custGeom>
                  <a:avLst/>
                  <a:gdLst>
                    <a:gd name="connsiteX0" fmla="*/ 0 w 87553"/>
                    <a:gd name="connsiteY0" fmla="*/ 0 h 218021"/>
                    <a:gd name="connsiteX1" fmla="*/ 87137 w 87553"/>
                    <a:gd name="connsiteY1" fmla="*/ 50939 h 218021"/>
                    <a:gd name="connsiteX2" fmla="*/ 87553 w 87553"/>
                    <a:gd name="connsiteY2" fmla="*/ 218022 h 218021"/>
                    <a:gd name="connsiteX3" fmla="*/ 416 w 87553"/>
                    <a:gd name="connsiteY3" fmla="*/ 167083 h 218021"/>
                    <a:gd name="connsiteX4" fmla="*/ 0 w 87553"/>
                    <a:gd name="connsiteY4" fmla="*/ 0 h 21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218021">
                      <a:moveTo>
                        <a:pt x="0" y="0"/>
                      </a:moveTo>
                      <a:lnTo>
                        <a:pt x="87137" y="50939"/>
                      </a:lnTo>
                      <a:lnTo>
                        <a:pt x="87553" y="218022"/>
                      </a:lnTo>
                      <a:lnTo>
                        <a:pt x="416" y="167083"/>
                      </a:lnTo>
                      <a:lnTo>
                        <a:pt x="0" y="0"/>
                      </a:lnTo>
                      <a:close/>
                    </a:path>
                  </a:pathLst>
                </a:custGeom>
                <a:solidFill>
                  <a:srgbClr val="407BFF"/>
                </a:solidFill>
                <a:ln w="5944" cap="flat">
                  <a:noFill/>
                  <a:prstDash val="solid"/>
                  <a:miter/>
                </a:ln>
              </p:spPr>
              <p:txBody>
                <a:bodyPr rtlCol="0" anchor="ctr"/>
                <a:lstStyle/>
                <a:p>
                  <a:endParaRPr lang="en-US"/>
                </a:p>
              </p:txBody>
            </p:sp>
            <p:sp>
              <p:nvSpPr>
                <p:cNvPr id="1001" name="Freeform: Shape 1000">
                  <a:extLst>
                    <a:ext uri="{FF2B5EF4-FFF2-40B4-BE49-F238E27FC236}">
                      <a16:creationId xmlns:a16="http://schemas.microsoft.com/office/drawing/2014/main" id="{29085857-2606-4812-9C45-D54AB175053F}"/>
                    </a:ext>
                  </a:extLst>
                </p:cNvPr>
                <p:cNvSpPr/>
                <p:nvPr/>
              </p:nvSpPr>
              <p:spPr>
                <a:xfrm>
                  <a:off x="6583953" y="895087"/>
                  <a:ext cx="103601" cy="59379"/>
                </a:xfrm>
                <a:custGeom>
                  <a:avLst/>
                  <a:gdLst>
                    <a:gd name="connsiteX0" fmla="*/ 103602 w 103601"/>
                    <a:gd name="connsiteY0" fmla="*/ 49037 h 59379"/>
                    <a:gd name="connsiteX1" fmla="*/ 19258 w 103601"/>
                    <a:gd name="connsiteY1" fmla="*/ 0 h 59379"/>
                    <a:gd name="connsiteX2" fmla="*/ 0 w 103601"/>
                    <a:gd name="connsiteY2" fmla="*/ 10580 h 59379"/>
                    <a:gd name="connsiteX3" fmla="*/ 83630 w 103601"/>
                    <a:gd name="connsiteY3" fmla="*/ 59379 h 59379"/>
                    <a:gd name="connsiteX4" fmla="*/ 103602 w 103601"/>
                    <a:gd name="connsiteY4" fmla="*/ 49037 h 5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01" h="59379">
                      <a:moveTo>
                        <a:pt x="103602" y="49037"/>
                      </a:moveTo>
                      <a:lnTo>
                        <a:pt x="19258" y="0"/>
                      </a:lnTo>
                      <a:cubicBezTo>
                        <a:pt x="14148" y="5512"/>
                        <a:pt x="7393" y="9224"/>
                        <a:pt x="0" y="10580"/>
                      </a:cubicBezTo>
                      <a:lnTo>
                        <a:pt x="83630" y="59379"/>
                      </a:lnTo>
                      <a:cubicBezTo>
                        <a:pt x="90725" y="56852"/>
                        <a:pt x="97443" y="53372"/>
                        <a:pt x="103602" y="49037"/>
                      </a:cubicBezTo>
                      <a:close/>
                    </a:path>
                  </a:pathLst>
                </a:custGeom>
                <a:solidFill>
                  <a:srgbClr val="F5F5F5"/>
                </a:solidFill>
                <a:ln w="5944" cap="flat">
                  <a:noFill/>
                  <a:prstDash val="solid"/>
                  <a:miter/>
                </a:ln>
              </p:spPr>
              <p:txBody>
                <a:bodyPr rtlCol="0" anchor="ctr"/>
                <a:lstStyle/>
                <a:p>
                  <a:endParaRPr lang="en-US"/>
                </a:p>
              </p:txBody>
            </p:sp>
            <p:sp>
              <p:nvSpPr>
                <p:cNvPr id="1002" name="Freeform: Shape 1001">
                  <a:extLst>
                    <a:ext uri="{FF2B5EF4-FFF2-40B4-BE49-F238E27FC236}">
                      <a16:creationId xmlns:a16="http://schemas.microsoft.com/office/drawing/2014/main" id="{7A8C204E-7A96-4BC0-BF3F-75B170BE7F96}"/>
                    </a:ext>
                  </a:extLst>
                </p:cNvPr>
                <p:cNvSpPr/>
                <p:nvPr/>
              </p:nvSpPr>
              <p:spPr>
                <a:xfrm>
                  <a:off x="6576701" y="888370"/>
                  <a:ext cx="116574" cy="67736"/>
                </a:xfrm>
                <a:custGeom>
                  <a:avLst/>
                  <a:gdLst>
                    <a:gd name="connsiteX0" fmla="*/ 82798 w 116574"/>
                    <a:gd name="connsiteY0" fmla="*/ 65799 h 67736"/>
                    <a:gd name="connsiteX1" fmla="*/ 98966 w 116574"/>
                    <a:gd name="connsiteY1" fmla="*/ 65799 h 67736"/>
                    <a:gd name="connsiteX2" fmla="*/ 113231 w 116574"/>
                    <a:gd name="connsiteY2" fmla="*/ 57656 h 67736"/>
                    <a:gd name="connsiteX3" fmla="*/ 113231 w 116574"/>
                    <a:gd name="connsiteY3" fmla="*/ 48264 h 67736"/>
                    <a:gd name="connsiteX4" fmla="*/ 30017 w 116574"/>
                    <a:gd name="connsiteY4" fmla="*/ 0 h 67736"/>
                    <a:gd name="connsiteX5" fmla="*/ 26510 w 116574"/>
                    <a:gd name="connsiteY5" fmla="*/ 2021 h 67736"/>
                    <a:gd name="connsiteX6" fmla="*/ 108238 w 116574"/>
                    <a:gd name="connsiteY6" fmla="*/ 49572 h 67736"/>
                    <a:gd name="connsiteX7" fmla="*/ 110018 w 116574"/>
                    <a:gd name="connsiteY7" fmla="*/ 53380 h 67736"/>
                    <a:gd name="connsiteX8" fmla="*/ 108238 w 116574"/>
                    <a:gd name="connsiteY8" fmla="*/ 55159 h 67736"/>
                    <a:gd name="connsiteX9" fmla="*/ 95399 w 116574"/>
                    <a:gd name="connsiteY9" fmla="*/ 63065 h 67736"/>
                    <a:gd name="connsiteX10" fmla="*/ 85651 w 116574"/>
                    <a:gd name="connsiteY10" fmla="*/ 63065 h 67736"/>
                    <a:gd name="connsiteX11" fmla="*/ 3923 w 116574"/>
                    <a:gd name="connsiteY11" fmla="*/ 15514 h 67736"/>
                    <a:gd name="connsiteX12" fmla="*/ 0 w 116574"/>
                    <a:gd name="connsiteY12" fmla="*/ 17772 h 6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74" h="67736">
                      <a:moveTo>
                        <a:pt x="82798" y="65799"/>
                      </a:moveTo>
                      <a:cubicBezTo>
                        <a:pt x="87878" y="68382"/>
                        <a:pt x="93886" y="68382"/>
                        <a:pt x="98966" y="65799"/>
                      </a:cubicBezTo>
                      <a:lnTo>
                        <a:pt x="113231" y="57656"/>
                      </a:lnTo>
                      <a:cubicBezTo>
                        <a:pt x="117689" y="55100"/>
                        <a:pt x="117689" y="50880"/>
                        <a:pt x="113231" y="48264"/>
                      </a:cubicBezTo>
                      <a:lnTo>
                        <a:pt x="30017" y="0"/>
                      </a:lnTo>
                      <a:lnTo>
                        <a:pt x="26510" y="2021"/>
                      </a:lnTo>
                      <a:lnTo>
                        <a:pt x="108238" y="49572"/>
                      </a:lnTo>
                      <a:cubicBezTo>
                        <a:pt x="109781" y="50132"/>
                        <a:pt x="110578" y="51837"/>
                        <a:pt x="110018" y="53380"/>
                      </a:cubicBezTo>
                      <a:cubicBezTo>
                        <a:pt x="109717" y="54207"/>
                        <a:pt x="109066" y="54859"/>
                        <a:pt x="108238" y="55159"/>
                      </a:cubicBezTo>
                      <a:lnTo>
                        <a:pt x="95399" y="63065"/>
                      </a:lnTo>
                      <a:cubicBezTo>
                        <a:pt x="92341" y="64641"/>
                        <a:pt x="88710" y="64641"/>
                        <a:pt x="85651" y="63065"/>
                      </a:cubicBezTo>
                      <a:lnTo>
                        <a:pt x="3923" y="15514"/>
                      </a:lnTo>
                      <a:lnTo>
                        <a:pt x="0" y="17772"/>
                      </a:lnTo>
                      <a:close/>
                    </a:path>
                  </a:pathLst>
                </a:custGeom>
                <a:solidFill>
                  <a:srgbClr val="407BFF"/>
                </a:solidFill>
                <a:ln w="5944" cap="flat">
                  <a:noFill/>
                  <a:prstDash val="solid"/>
                  <a:miter/>
                </a:ln>
              </p:spPr>
              <p:txBody>
                <a:bodyPr rtlCol="0" anchor="ctr"/>
                <a:lstStyle/>
                <a:p>
                  <a:endParaRPr lang="en-US"/>
                </a:p>
              </p:txBody>
            </p:sp>
            <p:sp>
              <p:nvSpPr>
                <p:cNvPr id="1003" name="Freeform: Shape 1002">
                  <a:extLst>
                    <a:ext uri="{FF2B5EF4-FFF2-40B4-BE49-F238E27FC236}">
                      <a16:creationId xmlns:a16="http://schemas.microsoft.com/office/drawing/2014/main" id="{0AE7222F-37E2-4F09-A4FA-28C53B687177}"/>
                    </a:ext>
                  </a:extLst>
                </p:cNvPr>
                <p:cNvSpPr/>
                <p:nvPr/>
              </p:nvSpPr>
              <p:spPr>
                <a:xfrm>
                  <a:off x="6576701" y="888370"/>
                  <a:ext cx="116574" cy="67736"/>
                </a:xfrm>
                <a:custGeom>
                  <a:avLst/>
                  <a:gdLst>
                    <a:gd name="connsiteX0" fmla="*/ 82798 w 116574"/>
                    <a:gd name="connsiteY0" fmla="*/ 65799 h 67736"/>
                    <a:gd name="connsiteX1" fmla="*/ 98966 w 116574"/>
                    <a:gd name="connsiteY1" fmla="*/ 65799 h 67736"/>
                    <a:gd name="connsiteX2" fmla="*/ 113231 w 116574"/>
                    <a:gd name="connsiteY2" fmla="*/ 57656 h 67736"/>
                    <a:gd name="connsiteX3" fmla="*/ 113231 w 116574"/>
                    <a:gd name="connsiteY3" fmla="*/ 48264 h 67736"/>
                    <a:gd name="connsiteX4" fmla="*/ 30017 w 116574"/>
                    <a:gd name="connsiteY4" fmla="*/ 0 h 67736"/>
                    <a:gd name="connsiteX5" fmla="*/ 26510 w 116574"/>
                    <a:gd name="connsiteY5" fmla="*/ 2021 h 67736"/>
                    <a:gd name="connsiteX6" fmla="*/ 108238 w 116574"/>
                    <a:gd name="connsiteY6" fmla="*/ 49572 h 67736"/>
                    <a:gd name="connsiteX7" fmla="*/ 110018 w 116574"/>
                    <a:gd name="connsiteY7" fmla="*/ 53380 h 67736"/>
                    <a:gd name="connsiteX8" fmla="*/ 108238 w 116574"/>
                    <a:gd name="connsiteY8" fmla="*/ 55159 h 67736"/>
                    <a:gd name="connsiteX9" fmla="*/ 95399 w 116574"/>
                    <a:gd name="connsiteY9" fmla="*/ 63065 h 67736"/>
                    <a:gd name="connsiteX10" fmla="*/ 85651 w 116574"/>
                    <a:gd name="connsiteY10" fmla="*/ 63065 h 67736"/>
                    <a:gd name="connsiteX11" fmla="*/ 3923 w 116574"/>
                    <a:gd name="connsiteY11" fmla="*/ 15514 h 67736"/>
                    <a:gd name="connsiteX12" fmla="*/ 0 w 116574"/>
                    <a:gd name="connsiteY12" fmla="*/ 17772 h 6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74" h="67736">
                      <a:moveTo>
                        <a:pt x="82798" y="65799"/>
                      </a:moveTo>
                      <a:cubicBezTo>
                        <a:pt x="87878" y="68382"/>
                        <a:pt x="93886" y="68382"/>
                        <a:pt x="98966" y="65799"/>
                      </a:cubicBezTo>
                      <a:lnTo>
                        <a:pt x="113231" y="57656"/>
                      </a:lnTo>
                      <a:cubicBezTo>
                        <a:pt x="117689" y="55100"/>
                        <a:pt x="117689" y="50880"/>
                        <a:pt x="113231" y="48264"/>
                      </a:cubicBezTo>
                      <a:lnTo>
                        <a:pt x="30017" y="0"/>
                      </a:lnTo>
                      <a:lnTo>
                        <a:pt x="26510" y="2021"/>
                      </a:lnTo>
                      <a:lnTo>
                        <a:pt x="108238" y="49572"/>
                      </a:lnTo>
                      <a:cubicBezTo>
                        <a:pt x="109781" y="50132"/>
                        <a:pt x="110578" y="51837"/>
                        <a:pt x="110018" y="53380"/>
                      </a:cubicBezTo>
                      <a:cubicBezTo>
                        <a:pt x="109717" y="54207"/>
                        <a:pt x="109066" y="54859"/>
                        <a:pt x="108238" y="55159"/>
                      </a:cubicBezTo>
                      <a:lnTo>
                        <a:pt x="95399" y="63065"/>
                      </a:lnTo>
                      <a:cubicBezTo>
                        <a:pt x="92341" y="64641"/>
                        <a:pt x="88710" y="64641"/>
                        <a:pt x="85651" y="63065"/>
                      </a:cubicBezTo>
                      <a:lnTo>
                        <a:pt x="3923" y="15514"/>
                      </a:lnTo>
                      <a:lnTo>
                        <a:pt x="0" y="17772"/>
                      </a:lnTo>
                      <a:close/>
                    </a:path>
                  </a:pathLst>
                </a:custGeom>
                <a:solidFill>
                  <a:srgbClr val="FFFFFF">
                    <a:alpha val="60000"/>
                  </a:srgbClr>
                </a:solidFill>
                <a:ln w="5944" cap="flat">
                  <a:noFill/>
                  <a:prstDash val="solid"/>
                  <a:miter/>
                </a:ln>
              </p:spPr>
              <p:txBody>
                <a:bodyPr rtlCol="0" anchor="ctr"/>
                <a:lstStyle/>
                <a:p>
                  <a:endParaRPr lang="en-US"/>
                </a:p>
              </p:txBody>
            </p:sp>
            <p:sp>
              <p:nvSpPr>
                <p:cNvPr id="1004" name="Freeform: Shape 1003">
                  <a:extLst>
                    <a:ext uri="{FF2B5EF4-FFF2-40B4-BE49-F238E27FC236}">
                      <a16:creationId xmlns:a16="http://schemas.microsoft.com/office/drawing/2014/main" id="{EE10BF7B-ACD1-4120-AA84-48ECD5E29947}"/>
                    </a:ext>
                  </a:extLst>
                </p:cNvPr>
                <p:cNvSpPr/>
                <p:nvPr/>
              </p:nvSpPr>
              <p:spPr>
                <a:xfrm>
                  <a:off x="6576404" y="905845"/>
                  <a:ext cx="117332" cy="217299"/>
                </a:xfrm>
                <a:custGeom>
                  <a:avLst/>
                  <a:gdLst>
                    <a:gd name="connsiteX0" fmla="*/ 0 w 117332"/>
                    <a:gd name="connsiteY0" fmla="*/ 0 h 217299"/>
                    <a:gd name="connsiteX1" fmla="*/ 416 w 117332"/>
                    <a:gd name="connsiteY1" fmla="*/ 167083 h 217299"/>
                    <a:gd name="connsiteX2" fmla="*/ 83630 w 117332"/>
                    <a:gd name="connsiteY2" fmla="*/ 215347 h 217299"/>
                    <a:gd name="connsiteX3" fmla="*/ 99857 w 117332"/>
                    <a:gd name="connsiteY3" fmla="*/ 215347 h 217299"/>
                    <a:gd name="connsiteX4" fmla="*/ 114004 w 117332"/>
                    <a:gd name="connsiteY4" fmla="*/ 207144 h 217299"/>
                    <a:gd name="connsiteX5" fmla="*/ 117332 w 117332"/>
                    <a:gd name="connsiteY5" fmla="*/ 202508 h 217299"/>
                    <a:gd name="connsiteX6" fmla="*/ 116916 w 117332"/>
                    <a:gd name="connsiteY6" fmla="*/ 35426 h 217299"/>
                    <a:gd name="connsiteX7" fmla="*/ 113588 w 117332"/>
                    <a:gd name="connsiteY7" fmla="*/ 40121 h 217299"/>
                    <a:gd name="connsiteX8" fmla="*/ 99382 w 117332"/>
                    <a:gd name="connsiteY8" fmla="*/ 48324 h 217299"/>
                    <a:gd name="connsiteX9" fmla="*/ 83214 w 117332"/>
                    <a:gd name="connsiteY9" fmla="*/ 48324 h 21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32" h="217299">
                      <a:moveTo>
                        <a:pt x="0" y="0"/>
                      </a:moveTo>
                      <a:lnTo>
                        <a:pt x="416" y="167083"/>
                      </a:lnTo>
                      <a:lnTo>
                        <a:pt x="83630" y="215347"/>
                      </a:lnTo>
                      <a:cubicBezTo>
                        <a:pt x="88726" y="217951"/>
                        <a:pt x="94762" y="217951"/>
                        <a:pt x="99857" y="215347"/>
                      </a:cubicBezTo>
                      <a:lnTo>
                        <a:pt x="114004" y="207144"/>
                      </a:lnTo>
                      <a:cubicBezTo>
                        <a:pt x="115831" y="206268"/>
                        <a:pt x="117086" y="204520"/>
                        <a:pt x="117332" y="202508"/>
                      </a:cubicBezTo>
                      <a:lnTo>
                        <a:pt x="116916" y="35426"/>
                      </a:lnTo>
                      <a:cubicBezTo>
                        <a:pt x="116689" y="37459"/>
                        <a:pt x="115432" y="39233"/>
                        <a:pt x="113588" y="40121"/>
                      </a:cubicBezTo>
                      <a:lnTo>
                        <a:pt x="99382" y="48324"/>
                      </a:lnTo>
                      <a:cubicBezTo>
                        <a:pt x="94302" y="50907"/>
                        <a:pt x="88294" y="50907"/>
                        <a:pt x="83214" y="48324"/>
                      </a:cubicBezTo>
                      <a:close/>
                    </a:path>
                  </a:pathLst>
                </a:custGeom>
                <a:solidFill>
                  <a:srgbClr val="407BFF"/>
                </a:solidFill>
                <a:ln w="5944" cap="flat">
                  <a:noFill/>
                  <a:prstDash val="solid"/>
                  <a:miter/>
                </a:ln>
              </p:spPr>
              <p:txBody>
                <a:bodyPr rtlCol="0" anchor="ctr"/>
                <a:lstStyle/>
                <a:p>
                  <a:endParaRPr lang="en-US"/>
                </a:p>
              </p:txBody>
            </p:sp>
            <p:sp>
              <p:nvSpPr>
                <p:cNvPr id="1005" name="Freeform: Shape 1004">
                  <a:extLst>
                    <a:ext uri="{FF2B5EF4-FFF2-40B4-BE49-F238E27FC236}">
                      <a16:creationId xmlns:a16="http://schemas.microsoft.com/office/drawing/2014/main" id="{DC638FAB-5BAC-4548-ACC0-59EE3D52E00C}"/>
                    </a:ext>
                  </a:extLst>
                </p:cNvPr>
                <p:cNvSpPr/>
                <p:nvPr/>
              </p:nvSpPr>
              <p:spPr>
                <a:xfrm>
                  <a:off x="6576404" y="905845"/>
                  <a:ext cx="117332" cy="217299"/>
                </a:xfrm>
                <a:custGeom>
                  <a:avLst/>
                  <a:gdLst>
                    <a:gd name="connsiteX0" fmla="*/ 0 w 117332"/>
                    <a:gd name="connsiteY0" fmla="*/ 0 h 217299"/>
                    <a:gd name="connsiteX1" fmla="*/ 416 w 117332"/>
                    <a:gd name="connsiteY1" fmla="*/ 167083 h 217299"/>
                    <a:gd name="connsiteX2" fmla="*/ 83630 w 117332"/>
                    <a:gd name="connsiteY2" fmla="*/ 215347 h 217299"/>
                    <a:gd name="connsiteX3" fmla="*/ 99857 w 117332"/>
                    <a:gd name="connsiteY3" fmla="*/ 215347 h 217299"/>
                    <a:gd name="connsiteX4" fmla="*/ 114004 w 117332"/>
                    <a:gd name="connsiteY4" fmla="*/ 207144 h 217299"/>
                    <a:gd name="connsiteX5" fmla="*/ 117332 w 117332"/>
                    <a:gd name="connsiteY5" fmla="*/ 202508 h 217299"/>
                    <a:gd name="connsiteX6" fmla="*/ 116916 w 117332"/>
                    <a:gd name="connsiteY6" fmla="*/ 35426 h 217299"/>
                    <a:gd name="connsiteX7" fmla="*/ 113588 w 117332"/>
                    <a:gd name="connsiteY7" fmla="*/ 40121 h 217299"/>
                    <a:gd name="connsiteX8" fmla="*/ 99382 w 117332"/>
                    <a:gd name="connsiteY8" fmla="*/ 48324 h 217299"/>
                    <a:gd name="connsiteX9" fmla="*/ 83214 w 117332"/>
                    <a:gd name="connsiteY9" fmla="*/ 48324 h 21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32" h="217299">
                      <a:moveTo>
                        <a:pt x="0" y="0"/>
                      </a:moveTo>
                      <a:lnTo>
                        <a:pt x="416" y="167083"/>
                      </a:lnTo>
                      <a:lnTo>
                        <a:pt x="83630" y="215347"/>
                      </a:lnTo>
                      <a:cubicBezTo>
                        <a:pt x="88726" y="217951"/>
                        <a:pt x="94762" y="217951"/>
                        <a:pt x="99857" y="215347"/>
                      </a:cubicBezTo>
                      <a:lnTo>
                        <a:pt x="114004" y="207144"/>
                      </a:lnTo>
                      <a:cubicBezTo>
                        <a:pt x="115831" y="206268"/>
                        <a:pt x="117086" y="204520"/>
                        <a:pt x="117332" y="202508"/>
                      </a:cubicBezTo>
                      <a:lnTo>
                        <a:pt x="116916" y="35426"/>
                      </a:lnTo>
                      <a:cubicBezTo>
                        <a:pt x="116689" y="37459"/>
                        <a:pt x="115432" y="39233"/>
                        <a:pt x="113588" y="40121"/>
                      </a:cubicBezTo>
                      <a:lnTo>
                        <a:pt x="99382" y="48324"/>
                      </a:lnTo>
                      <a:cubicBezTo>
                        <a:pt x="94302" y="50907"/>
                        <a:pt x="88294" y="50907"/>
                        <a:pt x="83214" y="48324"/>
                      </a:cubicBezTo>
                      <a:close/>
                    </a:path>
                  </a:pathLst>
                </a:custGeom>
                <a:solidFill>
                  <a:srgbClr val="FFFFFF">
                    <a:alpha val="40000"/>
                  </a:srgbClr>
                </a:solidFill>
                <a:ln w="5944" cap="flat">
                  <a:noFill/>
                  <a:prstDash val="solid"/>
                  <a:miter/>
                </a:ln>
              </p:spPr>
              <p:txBody>
                <a:bodyPr rtlCol="0" anchor="ctr"/>
                <a:lstStyle/>
                <a:p>
                  <a:endParaRPr lang="en-US"/>
                </a:p>
              </p:txBody>
            </p:sp>
            <p:sp>
              <p:nvSpPr>
                <p:cNvPr id="1006" name="Freeform: Shape 1005">
                  <a:extLst>
                    <a:ext uri="{FF2B5EF4-FFF2-40B4-BE49-F238E27FC236}">
                      <a16:creationId xmlns:a16="http://schemas.microsoft.com/office/drawing/2014/main" id="{00181C4F-25A2-4436-9A12-36431C52C8B6}"/>
                    </a:ext>
                  </a:extLst>
                </p:cNvPr>
                <p:cNvSpPr/>
                <p:nvPr/>
              </p:nvSpPr>
              <p:spPr>
                <a:xfrm>
                  <a:off x="6667583" y="941330"/>
                  <a:ext cx="26093" cy="181828"/>
                </a:xfrm>
                <a:custGeom>
                  <a:avLst/>
                  <a:gdLst>
                    <a:gd name="connsiteX0" fmla="*/ 0 w 26093"/>
                    <a:gd name="connsiteY0" fmla="*/ 14800 h 181828"/>
                    <a:gd name="connsiteX1" fmla="*/ 8084 w 26093"/>
                    <a:gd name="connsiteY1" fmla="*/ 12898 h 181828"/>
                    <a:gd name="connsiteX2" fmla="*/ 22349 w 26093"/>
                    <a:gd name="connsiteY2" fmla="*/ 4696 h 181828"/>
                    <a:gd name="connsiteX3" fmla="*/ 25678 w 26093"/>
                    <a:gd name="connsiteY3" fmla="*/ 0 h 181828"/>
                    <a:gd name="connsiteX4" fmla="*/ 26094 w 26093"/>
                    <a:gd name="connsiteY4" fmla="*/ 167083 h 181828"/>
                    <a:gd name="connsiteX5" fmla="*/ 22765 w 26093"/>
                    <a:gd name="connsiteY5" fmla="*/ 171719 h 181828"/>
                    <a:gd name="connsiteX6" fmla="*/ 8619 w 26093"/>
                    <a:gd name="connsiteY6" fmla="*/ 179921 h 181828"/>
                    <a:gd name="connsiteX7" fmla="*/ 535 w 26093"/>
                    <a:gd name="connsiteY7" fmla="*/ 181824 h 18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93" h="181828">
                      <a:moveTo>
                        <a:pt x="0" y="14800"/>
                      </a:moveTo>
                      <a:cubicBezTo>
                        <a:pt x="2811" y="14854"/>
                        <a:pt x="5591" y="14200"/>
                        <a:pt x="8084" y="12898"/>
                      </a:cubicBezTo>
                      <a:lnTo>
                        <a:pt x="22349" y="4696"/>
                      </a:lnTo>
                      <a:cubicBezTo>
                        <a:pt x="24193" y="3808"/>
                        <a:pt x="25450" y="2034"/>
                        <a:pt x="25678" y="0"/>
                      </a:cubicBezTo>
                      <a:lnTo>
                        <a:pt x="26094" y="167083"/>
                      </a:lnTo>
                      <a:cubicBezTo>
                        <a:pt x="25847" y="169095"/>
                        <a:pt x="24593" y="170842"/>
                        <a:pt x="22765" y="171719"/>
                      </a:cubicBezTo>
                      <a:lnTo>
                        <a:pt x="8619" y="179921"/>
                      </a:lnTo>
                      <a:cubicBezTo>
                        <a:pt x="6132" y="181238"/>
                        <a:pt x="3348" y="181893"/>
                        <a:pt x="535" y="181824"/>
                      </a:cubicBezTo>
                      <a:close/>
                    </a:path>
                  </a:pathLst>
                </a:custGeom>
                <a:solidFill>
                  <a:srgbClr val="407BFF"/>
                </a:solidFill>
                <a:ln w="5944" cap="flat">
                  <a:noFill/>
                  <a:prstDash val="solid"/>
                  <a:miter/>
                </a:ln>
              </p:spPr>
              <p:txBody>
                <a:bodyPr rtlCol="0" anchor="ctr"/>
                <a:lstStyle/>
                <a:p>
                  <a:endParaRPr lang="en-US"/>
                </a:p>
              </p:txBody>
            </p:sp>
            <p:sp>
              <p:nvSpPr>
                <p:cNvPr id="1007" name="Freeform: Shape 1006">
                  <a:extLst>
                    <a:ext uri="{FF2B5EF4-FFF2-40B4-BE49-F238E27FC236}">
                      <a16:creationId xmlns:a16="http://schemas.microsoft.com/office/drawing/2014/main" id="{42A223AB-49C1-4A99-8944-58AE222BC540}"/>
                    </a:ext>
                  </a:extLst>
                </p:cNvPr>
                <p:cNvSpPr/>
                <p:nvPr/>
              </p:nvSpPr>
              <p:spPr>
                <a:xfrm>
                  <a:off x="6667583" y="941330"/>
                  <a:ext cx="26093" cy="181828"/>
                </a:xfrm>
                <a:custGeom>
                  <a:avLst/>
                  <a:gdLst>
                    <a:gd name="connsiteX0" fmla="*/ 0 w 26093"/>
                    <a:gd name="connsiteY0" fmla="*/ 14800 h 181828"/>
                    <a:gd name="connsiteX1" fmla="*/ 8084 w 26093"/>
                    <a:gd name="connsiteY1" fmla="*/ 12898 h 181828"/>
                    <a:gd name="connsiteX2" fmla="*/ 22349 w 26093"/>
                    <a:gd name="connsiteY2" fmla="*/ 4696 h 181828"/>
                    <a:gd name="connsiteX3" fmla="*/ 25678 w 26093"/>
                    <a:gd name="connsiteY3" fmla="*/ 0 h 181828"/>
                    <a:gd name="connsiteX4" fmla="*/ 26094 w 26093"/>
                    <a:gd name="connsiteY4" fmla="*/ 167083 h 181828"/>
                    <a:gd name="connsiteX5" fmla="*/ 22765 w 26093"/>
                    <a:gd name="connsiteY5" fmla="*/ 171719 h 181828"/>
                    <a:gd name="connsiteX6" fmla="*/ 8619 w 26093"/>
                    <a:gd name="connsiteY6" fmla="*/ 179921 h 181828"/>
                    <a:gd name="connsiteX7" fmla="*/ 535 w 26093"/>
                    <a:gd name="connsiteY7" fmla="*/ 181824 h 18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93" h="181828">
                      <a:moveTo>
                        <a:pt x="0" y="14800"/>
                      </a:moveTo>
                      <a:cubicBezTo>
                        <a:pt x="2811" y="14854"/>
                        <a:pt x="5591" y="14200"/>
                        <a:pt x="8084" y="12898"/>
                      </a:cubicBezTo>
                      <a:lnTo>
                        <a:pt x="22349" y="4696"/>
                      </a:lnTo>
                      <a:cubicBezTo>
                        <a:pt x="24193" y="3808"/>
                        <a:pt x="25450" y="2034"/>
                        <a:pt x="25678" y="0"/>
                      </a:cubicBezTo>
                      <a:lnTo>
                        <a:pt x="26094" y="167083"/>
                      </a:lnTo>
                      <a:cubicBezTo>
                        <a:pt x="25847" y="169095"/>
                        <a:pt x="24593" y="170842"/>
                        <a:pt x="22765" y="171719"/>
                      </a:cubicBezTo>
                      <a:lnTo>
                        <a:pt x="8619" y="179921"/>
                      </a:lnTo>
                      <a:cubicBezTo>
                        <a:pt x="6132" y="181238"/>
                        <a:pt x="3348" y="181893"/>
                        <a:pt x="535" y="181824"/>
                      </a:cubicBezTo>
                      <a:close/>
                    </a:path>
                  </a:pathLst>
                </a:custGeom>
                <a:solidFill>
                  <a:srgbClr val="FFFFFF">
                    <a:alpha val="70000"/>
                  </a:srgbClr>
                </a:solidFill>
                <a:ln w="5944" cap="flat">
                  <a:noFill/>
                  <a:prstDash val="solid"/>
                  <a:miter/>
                </a:ln>
              </p:spPr>
              <p:txBody>
                <a:bodyPr rtlCol="0" anchor="ctr"/>
                <a:lstStyle/>
                <a:p>
                  <a:endParaRPr lang="en-US"/>
                </a:p>
              </p:txBody>
            </p:sp>
            <p:sp>
              <p:nvSpPr>
                <p:cNvPr id="1008" name="Freeform: Shape 1007">
                  <a:extLst>
                    <a:ext uri="{FF2B5EF4-FFF2-40B4-BE49-F238E27FC236}">
                      <a16:creationId xmlns:a16="http://schemas.microsoft.com/office/drawing/2014/main" id="{4E595F7E-7096-459E-B77C-43A4CF53AD4C}"/>
                    </a:ext>
                  </a:extLst>
                </p:cNvPr>
                <p:cNvSpPr/>
                <p:nvPr/>
              </p:nvSpPr>
              <p:spPr>
                <a:xfrm>
                  <a:off x="6667880" y="1078575"/>
                  <a:ext cx="25737" cy="22646"/>
                </a:xfrm>
                <a:custGeom>
                  <a:avLst/>
                  <a:gdLst>
                    <a:gd name="connsiteX0" fmla="*/ 0 w 25737"/>
                    <a:gd name="connsiteY0" fmla="*/ 22646 h 22646"/>
                    <a:gd name="connsiteX1" fmla="*/ 25737 w 25737"/>
                    <a:gd name="connsiteY1" fmla="*/ 7786 h 22646"/>
                    <a:gd name="connsiteX2" fmla="*/ 25737 w 25737"/>
                    <a:gd name="connsiteY2" fmla="*/ 0 h 22646"/>
                    <a:gd name="connsiteX3" fmla="*/ 0 w 25737"/>
                    <a:gd name="connsiteY3" fmla="*/ 14860 h 22646"/>
                  </a:gdLst>
                  <a:ahLst/>
                  <a:cxnLst>
                    <a:cxn ang="0">
                      <a:pos x="connsiteX0" y="connsiteY0"/>
                    </a:cxn>
                    <a:cxn ang="0">
                      <a:pos x="connsiteX1" y="connsiteY1"/>
                    </a:cxn>
                    <a:cxn ang="0">
                      <a:pos x="connsiteX2" y="connsiteY2"/>
                    </a:cxn>
                    <a:cxn ang="0">
                      <a:pos x="connsiteX3" y="connsiteY3"/>
                    </a:cxn>
                  </a:cxnLst>
                  <a:rect l="l" t="t" r="r" b="b"/>
                  <a:pathLst>
                    <a:path w="25737" h="22646">
                      <a:moveTo>
                        <a:pt x="0" y="22646"/>
                      </a:moveTo>
                      <a:cubicBezTo>
                        <a:pt x="9741" y="20053"/>
                        <a:pt x="18621" y="14926"/>
                        <a:pt x="25737" y="7786"/>
                      </a:cubicBezTo>
                      <a:lnTo>
                        <a:pt x="25737" y="0"/>
                      </a:lnTo>
                      <a:cubicBezTo>
                        <a:pt x="18621" y="7140"/>
                        <a:pt x="9741" y="12267"/>
                        <a:pt x="0" y="14860"/>
                      </a:cubicBezTo>
                      <a:close/>
                    </a:path>
                  </a:pathLst>
                </a:custGeom>
                <a:solidFill>
                  <a:srgbClr val="407BFF"/>
                </a:solidFill>
                <a:ln w="5944" cap="flat">
                  <a:noFill/>
                  <a:prstDash val="solid"/>
                  <a:miter/>
                </a:ln>
              </p:spPr>
              <p:txBody>
                <a:bodyPr rtlCol="0" anchor="ctr"/>
                <a:lstStyle/>
                <a:p>
                  <a:endParaRPr lang="en-US"/>
                </a:p>
              </p:txBody>
            </p:sp>
            <p:sp>
              <p:nvSpPr>
                <p:cNvPr id="1009" name="Freeform: Shape 1008">
                  <a:extLst>
                    <a:ext uri="{FF2B5EF4-FFF2-40B4-BE49-F238E27FC236}">
                      <a16:creationId xmlns:a16="http://schemas.microsoft.com/office/drawing/2014/main" id="{4448EA68-A8A0-4DBB-AEE0-587630F041C0}"/>
                    </a:ext>
                  </a:extLst>
                </p:cNvPr>
                <p:cNvSpPr/>
                <p:nvPr/>
              </p:nvSpPr>
              <p:spPr>
                <a:xfrm>
                  <a:off x="6667880" y="967424"/>
                  <a:ext cx="25737" cy="22646"/>
                </a:xfrm>
                <a:custGeom>
                  <a:avLst/>
                  <a:gdLst>
                    <a:gd name="connsiteX0" fmla="*/ 0 w 25737"/>
                    <a:gd name="connsiteY0" fmla="*/ 22646 h 22646"/>
                    <a:gd name="connsiteX1" fmla="*/ 25737 w 25737"/>
                    <a:gd name="connsiteY1" fmla="*/ 7786 h 22646"/>
                    <a:gd name="connsiteX2" fmla="*/ 25737 w 25737"/>
                    <a:gd name="connsiteY2" fmla="*/ 0 h 22646"/>
                    <a:gd name="connsiteX3" fmla="*/ 0 w 25737"/>
                    <a:gd name="connsiteY3" fmla="*/ 14860 h 22646"/>
                  </a:gdLst>
                  <a:ahLst/>
                  <a:cxnLst>
                    <a:cxn ang="0">
                      <a:pos x="connsiteX0" y="connsiteY0"/>
                    </a:cxn>
                    <a:cxn ang="0">
                      <a:pos x="connsiteX1" y="connsiteY1"/>
                    </a:cxn>
                    <a:cxn ang="0">
                      <a:pos x="connsiteX2" y="connsiteY2"/>
                    </a:cxn>
                    <a:cxn ang="0">
                      <a:pos x="connsiteX3" y="connsiteY3"/>
                    </a:cxn>
                  </a:cxnLst>
                  <a:rect l="l" t="t" r="r" b="b"/>
                  <a:pathLst>
                    <a:path w="25737" h="22646">
                      <a:moveTo>
                        <a:pt x="0" y="22646"/>
                      </a:moveTo>
                      <a:cubicBezTo>
                        <a:pt x="9751" y="20077"/>
                        <a:pt x="18637" y="14947"/>
                        <a:pt x="25737" y="7786"/>
                      </a:cubicBezTo>
                      <a:lnTo>
                        <a:pt x="25737" y="0"/>
                      </a:lnTo>
                      <a:cubicBezTo>
                        <a:pt x="18653" y="7181"/>
                        <a:pt x="9761" y="12315"/>
                        <a:pt x="0" y="14860"/>
                      </a:cubicBezTo>
                      <a:close/>
                    </a:path>
                  </a:pathLst>
                </a:custGeom>
                <a:solidFill>
                  <a:srgbClr val="407BFF"/>
                </a:solidFill>
                <a:ln w="5944" cap="flat">
                  <a:noFill/>
                  <a:prstDash val="solid"/>
                  <a:miter/>
                </a:ln>
              </p:spPr>
              <p:txBody>
                <a:bodyPr rtlCol="0" anchor="ctr"/>
                <a:lstStyle/>
                <a:p>
                  <a:endParaRPr lang="en-US"/>
                </a:p>
              </p:txBody>
            </p:sp>
          </p:grpSp>
          <p:grpSp>
            <p:nvGrpSpPr>
              <p:cNvPr id="1010" name="Graphic 6">
                <a:extLst>
                  <a:ext uri="{FF2B5EF4-FFF2-40B4-BE49-F238E27FC236}">
                    <a16:creationId xmlns:a16="http://schemas.microsoft.com/office/drawing/2014/main" id="{15DF2982-BB2B-4730-9C19-DA0C3350254B}"/>
                  </a:ext>
                </a:extLst>
              </p:cNvPr>
              <p:cNvGrpSpPr/>
              <p:nvPr/>
            </p:nvGrpSpPr>
            <p:grpSpPr>
              <a:xfrm>
                <a:off x="6529447" y="948641"/>
                <a:ext cx="134985" cy="202146"/>
                <a:chOff x="6529447" y="948641"/>
                <a:chExt cx="134985" cy="202146"/>
              </a:xfrm>
            </p:grpSpPr>
            <p:sp>
              <p:nvSpPr>
                <p:cNvPr id="1011" name="Freeform: Shape 1010">
                  <a:extLst>
                    <a:ext uri="{FF2B5EF4-FFF2-40B4-BE49-F238E27FC236}">
                      <a16:creationId xmlns:a16="http://schemas.microsoft.com/office/drawing/2014/main" id="{F830B22B-B20F-438E-8675-F3592C32378B}"/>
                    </a:ext>
                  </a:extLst>
                </p:cNvPr>
                <p:cNvSpPr/>
                <p:nvPr/>
              </p:nvSpPr>
              <p:spPr>
                <a:xfrm>
                  <a:off x="6558334" y="950187"/>
                  <a:ext cx="102888" cy="189015"/>
                </a:xfrm>
                <a:custGeom>
                  <a:avLst/>
                  <a:gdLst>
                    <a:gd name="connsiteX0" fmla="*/ 22171 w 102888"/>
                    <a:gd name="connsiteY0" fmla="*/ 0 h 189015"/>
                    <a:gd name="connsiteX1" fmla="*/ 102889 w 102888"/>
                    <a:gd name="connsiteY1" fmla="*/ 47194 h 189015"/>
                    <a:gd name="connsiteX2" fmla="*/ 80718 w 102888"/>
                    <a:gd name="connsiteY2" fmla="*/ 189015 h 189015"/>
                    <a:gd name="connsiteX3" fmla="*/ 0 w 102888"/>
                    <a:gd name="connsiteY3" fmla="*/ 141881 h 189015"/>
                    <a:gd name="connsiteX4" fmla="*/ 22171 w 102888"/>
                    <a:gd name="connsiteY4" fmla="*/ 0 h 189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8" h="189015">
                      <a:moveTo>
                        <a:pt x="22171" y="0"/>
                      </a:moveTo>
                      <a:lnTo>
                        <a:pt x="102889" y="47194"/>
                      </a:lnTo>
                      <a:lnTo>
                        <a:pt x="80718" y="189015"/>
                      </a:lnTo>
                      <a:lnTo>
                        <a:pt x="0" y="141881"/>
                      </a:lnTo>
                      <a:lnTo>
                        <a:pt x="22171" y="0"/>
                      </a:lnTo>
                      <a:close/>
                    </a:path>
                  </a:pathLst>
                </a:custGeom>
                <a:solidFill>
                  <a:srgbClr val="407BFF"/>
                </a:solidFill>
                <a:ln w="5944" cap="flat">
                  <a:noFill/>
                  <a:prstDash val="solid"/>
                  <a:miter/>
                </a:ln>
              </p:spPr>
              <p:txBody>
                <a:bodyPr rtlCol="0" anchor="ctr"/>
                <a:lstStyle/>
                <a:p>
                  <a:endParaRPr lang="en-US"/>
                </a:p>
              </p:txBody>
            </p:sp>
            <p:sp>
              <p:nvSpPr>
                <p:cNvPr id="1012" name="Freeform: Shape 1011">
                  <a:extLst>
                    <a:ext uri="{FF2B5EF4-FFF2-40B4-BE49-F238E27FC236}">
                      <a16:creationId xmlns:a16="http://schemas.microsoft.com/office/drawing/2014/main" id="{A212176C-CFBC-40E7-B836-AC0EBA648A3F}"/>
                    </a:ext>
                  </a:extLst>
                </p:cNvPr>
                <p:cNvSpPr/>
                <p:nvPr/>
              </p:nvSpPr>
              <p:spPr>
                <a:xfrm>
                  <a:off x="6558334" y="950187"/>
                  <a:ext cx="102888" cy="189015"/>
                </a:xfrm>
                <a:custGeom>
                  <a:avLst/>
                  <a:gdLst>
                    <a:gd name="connsiteX0" fmla="*/ 22171 w 102888"/>
                    <a:gd name="connsiteY0" fmla="*/ 0 h 189015"/>
                    <a:gd name="connsiteX1" fmla="*/ 102889 w 102888"/>
                    <a:gd name="connsiteY1" fmla="*/ 47194 h 189015"/>
                    <a:gd name="connsiteX2" fmla="*/ 80718 w 102888"/>
                    <a:gd name="connsiteY2" fmla="*/ 189015 h 189015"/>
                    <a:gd name="connsiteX3" fmla="*/ 0 w 102888"/>
                    <a:gd name="connsiteY3" fmla="*/ 141881 h 189015"/>
                    <a:gd name="connsiteX4" fmla="*/ 22171 w 102888"/>
                    <a:gd name="connsiteY4" fmla="*/ 0 h 189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8" h="189015">
                      <a:moveTo>
                        <a:pt x="22171" y="0"/>
                      </a:moveTo>
                      <a:lnTo>
                        <a:pt x="102889" y="47194"/>
                      </a:lnTo>
                      <a:lnTo>
                        <a:pt x="80718" y="189015"/>
                      </a:lnTo>
                      <a:lnTo>
                        <a:pt x="0" y="141881"/>
                      </a:lnTo>
                      <a:lnTo>
                        <a:pt x="22171" y="0"/>
                      </a:lnTo>
                      <a:close/>
                    </a:path>
                  </a:pathLst>
                </a:custGeom>
                <a:solidFill>
                  <a:srgbClr val="000000">
                    <a:alpha val="35000"/>
                  </a:srgbClr>
                </a:solidFill>
                <a:ln w="5944" cap="flat">
                  <a:noFill/>
                  <a:prstDash val="solid"/>
                  <a:miter/>
                </a:ln>
              </p:spPr>
              <p:txBody>
                <a:bodyPr rtlCol="0" anchor="ctr"/>
                <a:lstStyle/>
                <a:p>
                  <a:endParaRPr lang="en-US"/>
                </a:p>
              </p:txBody>
            </p:sp>
            <p:sp>
              <p:nvSpPr>
                <p:cNvPr id="1013" name="Freeform: Shape 1012">
                  <a:extLst>
                    <a:ext uri="{FF2B5EF4-FFF2-40B4-BE49-F238E27FC236}">
                      <a16:creationId xmlns:a16="http://schemas.microsoft.com/office/drawing/2014/main" id="{6670B93E-8DF9-43C1-8FFC-A7560A2A8095}"/>
                    </a:ext>
                  </a:extLst>
                </p:cNvPr>
                <p:cNvSpPr/>
                <p:nvPr/>
              </p:nvSpPr>
              <p:spPr>
                <a:xfrm>
                  <a:off x="6559107" y="954169"/>
                  <a:ext cx="98906" cy="53316"/>
                </a:xfrm>
                <a:custGeom>
                  <a:avLst/>
                  <a:gdLst>
                    <a:gd name="connsiteX0" fmla="*/ 98906 w 98906"/>
                    <a:gd name="connsiteY0" fmla="*/ 45411 h 53316"/>
                    <a:gd name="connsiteX1" fmla="*/ 20744 w 98906"/>
                    <a:gd name="connsiteY1" fmla="*/ 0 h 53316"/>
                    <a:gd name="connsiteX2" fmla="*/ 0 w 98906"/>
                    <a:gd name="connsiteY2" fmla="*/ 8143 h 53316"/>
                    <a:gd name="connsiteX3" fmla="*/ 77270 w 98906"/>
                    <a:gd name="connsiteY3" fmla="*/ 53317 h 53316"/>
                    <a:gd name="connsiteX4" fmla="*/ 98906 w 98906"/>
                    <a:gd name="connsiteY4" fmla="*/ 45411 h 5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06" h="53316">
                      <a:moveTo>
                        <a:pt x="98906" y="45411"/>
                      </a:moveTo>
                      <a:lnTo>
                        <a:pt x="20744" y="0"/>
                      </a:lnTo>
                      <a:cubicBezTo>
                        <a:pt x="14677" y="4511"/>
                        <a:pt x="7516" y="7322"/>
                        <a:pt x="0" y="8143"/>
                      </a:cubicBezTo>
                      <a:lnTo>
                        <a:pt x="77270" y="53317"/>
                      </a:lnTo>
                      <a:cubicBezTo>
                        <a:pt x="84755" y="51499"/>
                        <a:pt x="92013" y="48847"/>
                        <a:pt x="98906" y="45411"/>
                      </a:cubicBezTo>
                      <a:close/>
                    </a:path>
                  </a:pathLst>
                </a:custGeom>
                <a:solidFill>
                  <a:srgbClr val="FFFFFF"/>
                </a:solidFill>
                <a:ln w="5944" cap="flat">
                  <a:noFill/>
                  <a:prstDash val="solid"/>
                  <a:miter/>
                </a:ln>
              </p:spPr>
              <p:txBody>
                <a:bodyPr rtlCol="0" anchor="ctr"/>
                <a:lstStyle/>
                <a:p>
                  <a:endParaRPr lang="en-US"/>
                </a:p>
              </p:txBody>
            </p:sp>
            <p:sp>
              <p:nvSpPr>
                <p:cNvPr id="1014" name="Freeform: Shape 1013">
                  <a:extLst>
                    <a:ext uri="{FF2B5EF4-FFF2-40B4-BE49-F238E27FC236}">
                      <a16:creationId xmlns:a16="http://schemas.microsoft.com/office/drawing/2014/main" id="{31E96489-6CA2-4A61-B828-111600B0DDD1}"/>
                    </a:ext>
                  </a:extLst>
                </p:cNvPr>
                <p:cNvSpPr/>
                <p:nvPr/>
              </p:nvSpPr>
              <p:spPr>
                <a:xfrm>
                  <a:off x="6551202" y="948641"/>
                  <a:ext cx="112917" cy="60282"/>
                </a:xfrm>
                <a:custGeom>
                  <a:avLst/>
                  <a:gdLst>
                    <a:gd name="connsiteX0" fmla="*/ 77270 w 112917"/>
                    <a:gd name="connsiteY0" fmla="*/ 58191 h 60282"/>
                    <a:gd name="connsiteX1" fmla="*/ 93557 w 112917"/>
                    <a:gd name="connsiteY1" fmla="*/ 58963 h 60282"/>
                    <a:gd name="connsiteX2" fmla="*/ 108892 w 112917"/>
                    <a:gd name="connsiteY2" fmla="*/ 52663 h 60282"/>
                    <a:gd name="connsiteX3" fmla="*/ 110140 w 112917"/>
                    <a:gd name="connsiteY3" fmla="*/ 44698 h 60282"/>
                    <a:gd name="connsiteX4" fmla="*/ 32870 w 112917"/>
                    <a:gd name="connsiteY4" fmla="*/ 0 h 60282"/>
                    <a:gd name="connsiteX5" fmla="*/ 29066 w 112917"/>
                    <a:gd name="connsiteY5" fmla="*/ 1545 h 60282"/>
                    <a:gd name="connsiteX6" fmla="*/ 104791 w 112917"/>
                    <a:gd name="connsiteY6" fmla="*/ 45768 h 60282"/>
                    <a:gd name="connsiteX7" fmla="*/ 104018 w 112917"/>
                    <a:gd name="connsiteY7" fmla="*/ 50582 h 60282"/>
                    <a:gd name="connsiteX8" fmla="*/ 89812 w 112917"/>
                    <a:gd name="connsiteY8" fmla="*/ 56526 h 60282"/>
                    <a:gd name="connsiteX9" fmla="*/ 80005 w 112917"/>
                    <a:gd name="connsiteY9" fmla="*/ 56051 h 60282"/>
                    <a:gd name="connsiteX10" fmla="*/ 4339 w 112917"/>
                    <a:gd name="connsiteY10" fmla="*/ 11888 h 60282"/>
                    <a:gd name="connsiteX11" fmla="*/ 0 w 112917"/>
                    <a:gd name="connsiteY11" fmla="*/ 13671 h 6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17" h="60282">
                      <a:moveTo>
                        <a:pt x="77270" y="58191"/>
                      </a:moveTo>
                      <a:cubicBezTo>
                        <a:pt x="82361" y="60681"/>
                        <a:pt x="88253" y="60961"/>
                        <a:pt x="93557" y="58963"/>
                      </a:cubicBezTo>
                      <a:lnTo>
                        <a:pt x="108892" y="52663"/>
                      </a:lnTo>
                      <a:cubicBezTo>
                        <a:pt x="113706" y="50701"/>
                        <a:pt x="114301" y="47135"/>
                        <a:pt x="110140" y="44698"/>
                      </a:cubicBezTo>
                      <a:lnTo>
                        <a:pt x="32870" y="0"/>
                      </a:lnTo>
                      <a:lnTo>
                        <a:pt x="29066" y="1545"/>
                      </a:lnTo>
                      <a:lnTo>
                        <a:pt x="104791" y="45768"/>
                      </a:lnTo>
                      <a:cubicBezTo>
                        <a:pt x="107287" y="47254"/>
                        <a:pt x="106930" y="49394"/>
                        <a:pt x="104018" y="50582"/>
                      </a:cubicBezTo>
                      <a:lnTo>
                        <a:pt x="89812" y="56526"/>
                      </a:lnTo>
                      <a:cubicBezTo>
                        <a:pt x="86611" y="57687"/>
                        <a:pt x="83078" y="57516"/>
                        <a:pt x="80005" y="56051"/>
                      </a:cubicBezTo>
                      <a:lnTo>
                        <a:pt x="4339" y="11888"/>
                      </a:lnTo>
                      <a:lnTo>
                        <a:pt x="0" y="13671"/>
                      </a:lnTo>
                      <a:close/>
                    </a:path>
                  </a:pathLst>
                </a:custGeom>
                <a:solidFill>
                  <a:srgbClr val="407BFF"/>
                </a:solidFill>
                <a:ln w="5944" cap="flat">
                  <a:noFill/>
                  <a:prstDash val="solid"/>
                  <a:miter/>
                </a:ln>
              </p:spPr>
              <p:txBody>
                <a:bodyPr rtlCol="0" anchor="ctr"/>
                <a:lstStyle/>
                <a:p>
                  <a:endParaRPr lang="en-US"/>
                </a:p>
              </p:txBody>
            </p:sp>
            <p:sp>
              <p:nvSpPr>
                <p:cNvPr id="1015" name="Freeform: Shape 1014">
                  <a:extLst>
                    <a:ext uri="{FF2B5EF4-FFF2-40B4-BE49-F238E27FC236}">
                      <a16:creationId xmlns:a16="http://schemas.microsoft.com/office/drawing/2014/main" id="{B6C67343-6544-41D5-A8F1-4807AE0102D2}"/>
                    </a:ext>
                  </a:extLst>
                </p:cNvPr>
                <p:cNvSpPr/>
                <p:nvPr/>
              </p:nvSpPr>
              <p:spPr>
                <a:xfrm>
                  <a:off x="6551202" y="948641"/>
                  <a:ext cx="112917" cy="60282"/>
                </a:xfrm>
                <a:custGeom>
                  <a:avLst/>
                  <a:gdLst>
                    <a:gd name="connsiteX0" fmla="*/ 77270 w 112917"/>
                    <a:gd name="connsiteY0" fmla="*/ 58191 h 60282"/>
                    <a:gd name="connsiteX1" fmla="*/ 93557 w 112917"/>
                    <a:gd name="connsiteY1" fmla="*/ 58963 h 60282"/>
                    <a:gd name="connsiteX2" fmla="*/ 108892 w 112917"/>
                    <a:gd name="connsiteY2" fmla="*/ 52663 h 60282"/>
                    <a:gd name="connsiteX3" fmla="*/ 110140 w 112917"/>
                    <a:gd name="connsiteY3" fmla="*/ 44698 h 60282"/>
                    <a:gd name="connsiteX4" fmla="*/ 32870 w 112917"/>
                    <a:gd name="connsiteY4" fmla="*/ 0 h 60282"/>
                    <a:gd name="connsiteX5" fmla="*/ 29066 w 112917"/>
                    <a:gd name="connsiteY5" fmla="*/ 1545 h 60282"/>
                    <a:gd name="connsiteX6" fmla="*/ 104791 w 112917"/>
                    <a:gd name="connsiteY6" fmla="*/ 45768 h 60282"/>
                    <a:gd name="connsiteX7" fmla="*/ 104018 w 112917"/>
                    <a:gd name="connsiteY7" fmla="*/ 50582 h 60282"/>
                    <a:gd name="connsiteX8" fmla="*/ 89812 w 112917"/>
                    <a:gd name="connsiteY8" fmla="*/ 56526 h 60282"/>
                    <a:gd name="connsiteX9" fmla="*/ 80005 w 112917"/>
                    <a:gd name="connsiteY9" fmla="*/ 56051 h 60282"/>
                    <a:gd name="connsiteX10" fmla="*/ 4339 w 112917"/>
                    <a:gd name="connsiteY10" fmla="*/ 11888 h 60282"/>
                    <a:gd name="connsiteX11" fmla="*/ 0 w 112917"/>
                    <a:gd name="connsiteY11" fmla="*/ 13671 h 6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917" h="60282">
                      <a:moveTo>
                        <a:pt x="77270" y="58191"/>
                      </a:moveTo>
                      <a:cubicBezTo>
                        <a:pt x="82361" y="60681"/>
                        <a:pt x="88253" y="60961"/>
                        <a:pt x="93557" y="58963"/>
                      </a:cubicBezTo>
                      <a:lnTo>
                        <a:pt x="108892" y="52663"/>
                      </a:lnTo>
                      <a:cubicBezTo>
                        <a:pt x="113706" y="50701"/>
                        <a:pt x="114301" y="47135"/>
                        <a:pt x="110140" y="44698"/>
                      </a:cubicBezTo>
                      <a:lnTo>
                        <a:pt x="32870" y="0"/>
                      </a:lnTo>
                      <a:lnTo>
                        <a:pt x="29066" y="1545"/>
                      </a:lnTo>
                      <a:lnTo>
                        <a:pt x="104791" y="45768"/>
                      </a:lnTo>
                      <a:cubicBezTo>
                        <a:pt x="107287" y="47254"/>
                        <a:pt x="106930" y="49394"/>
                        <a:pt x="104018" y="50582"/>
                      </a:cubicBezTo>
                      <a:lnTo>
                        <a:pt x="89812" y="56526"/>
                      </a:lnTo>
                      <a:cubicBezTo>
                        <a:pt x="86611" y="57687"/>
                        <a:pt x="83078" y="57516"/>
                        <a:pt x="80005" y="56051"/>
                      </a:cubicBezTo>
                      <a:lnTo>
                        <a:pt x="4339" y="11888"/>
                      </a:lnTo>
                      <a:lnTo>
                        <a:pt x="0" y="13671"/>
                      </a:lnTo>
                      <a:close/>
                    </a:path>
                  </a:pathLst>
                </a:custGeom>
                <a:solidFill>
                  <a:srgbClr val="000000">
                    <a:alpha val="20000"/>
                  </a:srgbClr>
                </a:solidFill>
                <a:ln w="5944" cap="flat">
                  <a:noFill/>
                  <a:prstDash val="solid"/>
                  <a:miter/>
                </a:ln>
              </p:spPr>
              <p:txBody>
                <a:bodyPr rtlCol="0" anchor="ctr"/>
                <a:lstStyle/>
                <a:p>
                  <a:endParaRPr lang="en-US"/>
                </a:p>
              </p:txBody>
            </p:sp>
            <p:sp>
              <p:nvSpPr>
                <p:cNvPr id="1016" name="Freeform: Shape 1015">
                  <a:extLst>
                    <a:ext uri="{FF2B5EF4-FFF2-40B4-BE49-F238E27FC236}">
                      <a16:creationId xmlns:a16="http://schemas.microsoft.com/office/drawing/2014/main" id="{312E4DC8-EBA6-4691-914B-D7D69366267F}"/>
                    </a:ext>
                  </a:extLst>
                </p:cNvPr>
                <p:cNvSpPr/>
                <p:nvPr/>
              </p:nvSpPr>
              <p:spPr>
                <a:xfrm>
                  <a:off x="6529447" y="962134"/>
                  <a:ext cx="134985" cy="188647"/>
                </a:xfrm>
                <a:custGeom>
                  <a:avLst/>
                  <a:gdLst>
                    <a:gd name="connsiteX0" fmla="*/ 21992 w 134985"/>
                    <a:gd name="connsiteY0" fmla="*/ 0 h 188647"/>
                    <a:gd name="connsiteX1" fmla="*/ 0 w 134985"/>
                    <a:gd name="connsiteY1" fmla="*/ 141821 h 188647"/>
                    <a:gd name="connsiteX2" fmla="*/ 77270 w 134985"/>
                    <a:gd name="connsiteY2" fmla="*/ 186579 h 188647"/>
                    <a:gd name="connsiteX3" fmla="*/ 93497 w 134985"/>
                    <a:gd name="connsiteY3" fmla="*/ 187351 h 188647"/>
                    <a:gd name="connsiteX4" fmla="*/ 108833 w 134985"/>
                    <a:gd name="connsiteY4" fmla="*/ 181051 h 188647"/>
                    <a:gd name="connsiteX5" fmla="*/ 112815 w 134985"/>
                    <a:gd name="connsiteY5" fmla="*/ 177247 h 188647"/>
                    <a:gd name="connsiteX6" fmla="*/ 134986 w 134985"/>
                    <a:gd name="connsiteY6" fmla="*/ 35366 h 188647"/>
                    <a:gd name="connsiteX7" fmla="*/ 131003 w 134985"/>
                    <a:gd name="connsiteY7" fmla="*/ 39170 h 188647"/>
                    <a:gd name="connsiteX8" fmla="*/ 115668 w 134985"/>
                    <a:gd name="connsiteY8" fmla="*/ 45471 h 188647"/>
                    <a:gd name="connsiteX9" fmla="*/ 99382 w 134985"/>
                    <a:gd name="connsiteY9" fmla="*/ 44757 h 18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985" h="188647">
                      <a:moveTo>
                        <a:pt x="21992" y="0"/>
                      </a:moveTo>
                      <a:lnTo>
                        <a:pt x="0" y="141821"/>
                      </a:lnTo>
                      <a:lnTo>
                        <a:pt x="77270" y="186579"/>
                      </a:lnTo>
                      <a:cubicBezTo>
                        <a:pt x="82348" y="189038"/>
                        <a:pt x="88209" y="189317"/>
                        <a:pt x="93497" y="187351"/>
                      </a:cubicBezTo>
                      <a:lnTo>
                        <a:pt x="108833" y="181051"/>
                      </a:lnTo>
                      <a:cubicBezTo>
                        <a:pt x="111270" y="180040"/>
                        <a:pt x="112637" y="178673"/>
                        <a:pt x="112815" y="177247"/>
                      </a:cubicBezTo>
                      <a:lnTo>
                        <a:pt x="134986" y="35366"/>
                      </a:lnTo>
                      <a:cubicBezTo>
                        <a:pt x="134986" y="36793"/>
                        <a:pt x="133381" y="38160"/>
                        <a:pt x="131003" y="39170"/>
                      </a:cubicBezTo>
                      <a:lnTo>
                        <a:pt x="115668" y="45471"/>
                      </a:lnTo>
                      <a:cubicBezTo>
                        <a:pt x="110367" y="47451"/>
                        <a:pt x="104489" y="47194"/>
                        <a:pt x="99382" y="44757"/>
                      </a:cubicBezTo>
                      <a:close/>
                    </a:path>
                  </a:pathLst>
                </a:custGeom>
                <a:solidFill>
                  <a:srgbClr val="407BFF"/>
                </a:solidFill>
                <a:ln w="5944" cap="flat">
                  <a:noFill/>
                  <a:prstDash val="solid"/>
                  <a:miter/>
                </a:ln>
              </p:spPr>
              <p:txBody>
                <a:bodyPr rtlCol="0" anchor="ctr"/>
                <a:lstStyle/>
                <a:p>
                  <a:endParaRPr lang="en-US"/>
                </a:p>
              </p:txBody>
            </p:sp>
            <p:sp>
              <p:nvSpPr>
                <p:cNvPr id="1017" name="Freeform: Shape 1016">
                  <a:extLst>
                    <a:ext uri="{FF2B5EF4-FFF2-40B4-BE49-F238E27FC236}">
                      <a16:creationId xmlns:a16="http://schemas.microsoft.com/office/drawing/2014/main" id="{E94F23BB-3878-4B1C-99BA-E9BA6CCA4BA5}"/>
                    </a:ext>
                  </a:extLst>
                </p:cNvPr>
                <p:cNvSpPr/>
                <p:nvPr/>
              </p:nvSpPr>
              <p:spPr>
                <a:xfrm>
                  <a:off x="6529447" y="962134"/>
                  <a:ext cx="134985" cy="188647"/>
                </a:xfrm>
                <a:custGeom>
                  <a:avLst/>
                  <a:gdLst>
                    <a:gd name="connsiteX0" fmla="*/ 21992 w 134985"/>
                    <a:gd name="connsiteY0" fmla="*/ 0 h 188647"/>
                    <a:gd name="connsiteX1" fmla="*/ 0 w 134985"/>
                    <a:gd name="connsiteY1" fmla="*/ 141821 h 188647"/>
                    <a:gd name="connsiteX2" fmla="*/ 77270 w 134985"/>
                    <a:gd name="connsiteY2" fmla="*/ 186579 h 188647"/>
                    <a:gd name="connsiteX3" fmla="*/ 93497 w 134985"/>
                    <a:gd name="connsiteY3" fmla="*/ 187351 h 188647"/>
                    <a:gd name="connsiteX4" fmla="*/ 108833 w 134985"/>
                    <a:gd name="connsiteY4" fmla="*/ 181051 h 188647"/>
                    <a:gd name="connsiteX5" fmla="*/ 112815 w 134985"/>
                    <a:gd name="connsiteY5" fmla="*/ 177247 h 188647"/>
                    <a:gd name="connsiteX6" fmla="*/ 134986 w 134985"/>
                    <a:gd name="connsiteY6" fmla="*/ 35366 h 188647"/>
                    <a:gd name="connsiteX7" fmla="*/ 131003 w 134985"/>
                    <a:gd name="connsiteY7" fmla="*/ 39170 h 188647"/>
                    <a:gd name="connsiteX8" fmla="*/ 115668 w 134985"/>
                    <a:gd name="connsiteY8" fmla="*/ 45471 h 188647"/>
                    <a:gd name="connsiteX9" fmla="*/ 99382 w 134985"/>
                    <a:gd name="connsiteY9" fmla="*/ 44757 h 18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985" h="188647">
                      <a:moveTo>
                        <a:pt x="21992" y="0"/>
                      </a:moveTo>
                      <a:lnTo>
                        <a:pt x="0" y="141821"/>
                      </a:lnTo>
                      <a:lnTo>
                        <a:pt x="77270" y="186579"/>
                      </a:lnTo>
                      <a:cubicBezTo>
                        <a:pt x="82348" y="189038"/>
                        <a:pt x="88209" y="189317"/>
                        <a:pt x="93497" y="187351"/>
                      </a:cubicBezTo>
                      <a:lnTo>
                        <a:pt x="108833" y="181051"/>
                      </a:lnTo>
                      <a:cubicBezTo>
                        <a:pt x="111270" y="180040"/>
                        <a:pt x="112637" y="178673"/>
                        <a:pt x="112815" y="177247"/>
                      </a:cubicBezTo>
                      <a:lnTo>
                        <a:pt x="134986" y="35366"/>
                      </a:lnTo>
                      <a:cubicBezTo>
                        <a:pt x="134986" y="36793"/>
                        <a:pt x="133381" y="38160"/>
                        <a:pt x="131003" y="39170"/>
                      </a:cubicBezTo>
                      <a:lnTo>
                        <a:pt x="115668" y="45471"/>
                      </a:lnTo>
                      <a:cubicBezTo>
                        <a:pt x="110367" y="47451"/>
                        <a:pt x="104489" y="47194"/>
                        <a:pt x="99382" y="44757"/>
                      </a:cubicBezTo>
                      <a:close/>
                    </a:path>
                  </a:pathLst>
                </a:custGeom>
                <a:solidFill>
                  <a:srgbClr val="000000">
                    <a:alpha val="30000"/>
                  </a:srgbClr>
                </a:solidFill>
                <a:ln w="5944" cap="flat">
                  <a:noFill/>
                  <a:prstDash val="solid"/>
                  <a:miter/>
                </a:ln>
              </p:spPr>
              <p:txBody>
                <a:bodyPr rtlCol="0" anchor="ctr"/>
                <a:lstStyle/>
                <a:p>
                  <a:endParaRPr lang="en-US"/>
                </a:p>
              </p:txBody>
            </p:sp>
            <p:sp>
              <p:nvSpPr>
                <p:cNvPr id="1018" name="Freeform: Shape 1017">
                  <a:extLst>
                    <a:ext uri="{FF2B5EF4-FFF2-40B4-BE49-F238E27FC236}">
                      <a16:creationId xmlns:a16="http://schemas.microsoft.com/office/drawing/2014/main" id="{8166B26B-E91D-49E4-B22B-CF990FA85635}"/>
                    </a:ext>
                  </a:extLst>
                </p:cNvPr>
                <p:cNvSpPr/>
                <p:nvPr/>
              </p:nvSpPr>
              <p:spPr>
                <a:xfrm>
                  <a:off x="6614266" y="997500"/>
                  <a:ext cx="49869" cy="153287"/>
                </a:xfrm>
                <a:custGeom>
                  <a:avLst/>
                  <a:gdLst>
                    <a:gd name="connsiteX0" fmla="*/ 22171 w 49869"/>
                    <a:gd name="connsiteY0" fmla="*/ 11412 h 153287"/>
                    <a:gd name="connsiteX1" fmla="*/ 30552 w 49869"/>
                    <a:gd name="connsiteY1" fmla="*/ 10105 h 153287"/>
                    <a:gd name="connsiteX2" fmla="*/ 45887 w 49869"/>
                    <a:gd name="connsiteY2" fmla="*/ 3804 h 153287"/>
                    <a:gd name="connsiteX3" fmla="*/ 49869 w 49869"/>
                    <a:gd name="connsiteY3" fmla="*/ 0 h 153287"/>
                    <a:gd name="connsiteX4" fmla="*/ 27699 w 49869"/>
                    <a:gd name="connsiteY4" fmla="*/ 141880 h 153287"/>
                    <a:gd name="connsiteX5" fmla="*/ 23716 w 49869"/>
                    <a:gd name="connsiteY5" fmla="*/ 145685 h 153287"/>
                    <a:gd name="connsiteX6" fmla="*/ 8381 w 49869"/>
                    <a:gd name="connsiteY6" fmla="*/ 151985 h 153287"/>
                    <a:gd name="connsiteX7" fmla="*/ 0 w 49869"/>
                    <a:gd name="connsiteY7" fmla="*/ 153233 h 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9" h="153287">
                      <a:moveTo>
                        <a:pt x="22171" y="11412"/>
                      </a:moveTo>
                      <a:cubicBezTo>
                        <a:pt x="25025" y="11569"/>
                        <a:pt x="27881" y="11123"/>
                        <a:pt x="30552" y="10105"/>
                      </a:cubicBezTo>
                      <a:lnTo>
                        <a:pt x="45887" y="3804"/>
                      </a:lnTo>
                      <a:cubicBezTo>
                        <a:pt x="48264" y="2794"/>
                        <a:pt x="49631" y="1427"/>
                        <a:pt x="49869" y="0"/>
                      </a:cubicBezTo>
                      <a:lnTo>
                        <a:pt x="27699" y="141880"/>
                      </a:lnTo>
                      <a:cubicBezTo>
                        <a:pt x="27699" y="143307"/>
                        <a:pt x="26153" y="144674"/>
                        <a:pt x="23716" y="145685"/>
                      </a:cubicBezTo>
                      <a:lnTo>
                        <a:pt x="8381" y="151985"/>
                      </a:lnTo>
                      <a:cubicBezTo>
                        <a:pt x="5716" y="153022"/>
                        <a:pt x="2852" y="153449"/>
                        <a:pt x="0" y="153233"/>
                      </a:cubicBezTo>
                      <a:close/>
                    </a:path>
                  </a:pathLst>
                </a:custGeom>
                <a:solidFill>
                  <a:srgbClr val="407BFF"/>
                </a:solidFill>
                <a:ln w="5944" cap="flat">
                  <a:noFill/>
                  <a:prstDash val="solid"/>
                  <a:miter/>
                </a:ln>
              </p:spPr>
              <p:txBody>
                <a:bodyPr rtlCol="0" anchor="ctr"/>
                <a:lstStyle/>
                <a:p>
                  <a:endParaRPr lang="en-US"/>
                </a:p>
              </p:txBody>
            </p:sp>
            <p:sp>
              <p:nvSpPr>
                <p:cNvPr id="1019" name="Freeform: Shape 1018">
                  <a:extLst>
                    <a:ext uri="{FF2B5EF4-FFF2-40B4-BE49-F238E27FC236}">
                      <a16:creationId xmlns:a16="http://schemas.microsoft.com/office/drawing/2014/main" id="{01F2FC71-E084-4D6C-BE06-7BD8EC45426B}"/>
                    </a:ext>
                  </a:extLst>
                </p:cNvPr>
                <p:cNvSpPr/>
                <p:nvPr/>
              </p:nvSpPr>
              <p:spPr>
                <a:xfrm>
                  <a:off x="6614266" y="997500"/>
                  <a:ext cx="49869" cy="153287"/>
                </a:xfrm>
                <a:custGeom>
                  <a:avLst/>
                  <a:gdLst>
                    <a:gd name="connsiteX0" fmla="*/ 22171 w 49869"/>
                    <a:gd name="connsiteY0" fmla="*/ 11412 h 153287"/>
                    <a:gd name="connsiteX1" fmla="*/ 30552 w 49869"/>
                    <a:gd name="connsiteY1" fmla="*/ 10105 h 153287"/>
                    <a:gd name="connsiteX2" fmla="*/ 45887 w 49869"/>
                    <a:gd name="connsiteY2" fmla="*/ 3804 h 153287"/>
                    <a:gd name="connsiteX3" fmla="*/ 49869 w 49869"/>
                    <a:gd name="connsiteY3" fmla="*/ 0 h 153287"/>
                    <a:gd name="connsiteX4" fmla="*/ 27699 w 49869"/>
                    <a:gd name="connsiteY4" fmla="*/ 141880 h 153287"/>
                    <a:gd name="connsiteX5" fmla="*/ 23716 w 49869"/>
                    <a:gd name="connsiteY5" fmla="*/ 145685 h 153287"/>
                    <a:gd name="connsiteX6" fmla="*/ 8381 w 49869"/>
                    <a:gd name="connsiteY6" fmla="*/ 151985 h 153287"/>
                    <a:gd name="connsiteX7" fmla="*/ 0 w 49869"/>
                    <a:gd name="connsiteY7" fmla="*/ 153233 h 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9" h="153287">
                      <a:moveTo>
                        <a:pt x="22171" y="11412"/>
                      </a:moveTo>
                      <a:cubicBezTo>
                        <a:pt x="25025" y="11569"/>
                        <a:pt x="27881" y="11123"/>
                        <a:pt x="30552" y="10105"/>
                      </a:cubicBezTo>
                      <a:lnTo>
                        <a:pt x="45887" y="3804"/>
                      </a:lnTo>
                      <a:cubicBezTo>
                        <a:pt x="48264" y="2794"/>
                        <a:pt x="49631" y="1427"/>
                        <a:pt x="49869" y="0"/>
                      </a:cubicBezTo>
                      <a:lnTo>
                        <a:pt x="27699" y="141880"/>
                      </a:lnTo>
                      <a:cubicBezTo>
                        <a:pt x="27699" y="143307"/>
                        <a:pt x="26153" y="144674"/>
                        <a:pt x="23716" y="145685"/>
                      </a:cubicBezTo>
                      <a:lnTo>
                        <a:pt x="8381" y="151985"/>
                      </a:lnTo>
                      <a:cubicBezTo>
                        <a:pt x="5716" y="153022"/>
                        <a:pt x="2852" y="153449"/>
                        <a:pt x="0" y="153233"/>
                      </a:cubicBezTo>
                      <a:close/>
                    </a:path>
                  </a:pathLst>
                </a:custGeom>
                <a:solidFill>
                  <a:srgbClr val="000000">
                    <a:alpha val="10000"/>
                  </a:srgbClr>
                </a:solidFill>
                <a:ln w="5944" cap="flat">
                  <a:noFill/>
                  <a:prstDash val="solid"/>
                  <a:miter/>
                </a:ln>
              </p:spPr>
              <p:txBody>
                <a:bodyPr rtlCol="0" anchor="ctr"/>
                <a:lstStyle/>
                <a:p>
                  <a:endParaRPr lang="en-US"/>
                </a:p>
              </p:txBody>
            </p:sp>
          </p:grpSp>
        </p:grpSp>
        <p:grpSp>
          <p:nvGrpSpPr>
            <p:cNvPr id="1020" name="Graphic 6">
              <a:extLst>
                <a:ext uri="{FF2B5EF4-FFF2-40B4-BE49-F238E27FC236}">
                  <a16:creationId xmlns:a16="http://schemas.microsoft.com/office/drawing/2014/main" id="{61652A02-C84A-4232-ACF8-1156A4DCD814}"/>
                </a:ext>
              </a:extLst>
            </p:cNvPr>
            <p:cNvGrpSpPr/>
            <p:nvPr/>
          </p:nvGrpSpPr>
          <p:grpSpPr>
            <a:xfrm>
              <a:off x="6423468" y="919353"/>
              <a:ext cx="160247" cy="276672"/>
              <a:chOff x="6423468" y="919353"/>
              <a:chExt cx="160247" cy="276672"/>
            </a:xfrm>
          </p:grpSpPr>
          <p:sp>
            <p:nvSpPr>
              <p:cNvPr id="1021" name="Freeform: Shape 1020">
                <a:extLst>
                  <a:ext uri="{FF2B5EF4-FFF2-40B4-BE49-F238E27FC236}">
                    <a16:creationId xmlns:a16="http://schemas.microsoft.com/office/drawing/2014/main" id="{D30FE1CB-2465-457A-B5BF-AD43C86A5283}"/>
                  </a:ext>
                </a:extLst>
              </p:cNvPr>
              <p:cNvSpPr/>
              <p:nvPr/>
            </p:nvSpPr>
            <p:spPr>
              <a:xfrm>
                <a:off x="6569682" y="981749"/>
                <a:ext cx="1966" cy="4695"/>
              </a:xfrm>
              <a:custGeom>
                <a:avLst/>
                <a:gdLst>
                  <a:gd name="connsiteX0" fmla="*/ 1966 w 1966"/>
                  <a:gd name="connsiteY0" fmla="*/ 0 h 4695"/>
                  <a:gd name="connsiteX1" fmla="*/ 1966 w 1966"/>
                  <a:gd name="connsiteY1" fmla="*/ 4696 h 4695"/>
                  <a:gd name="connsiteX2" fmla="*/ 5 w 1966"/>
                  <a:gd name="connsiteY2" fmla="*/ 1843 h 4695"/>
                  <a:gd name="connsiteX3" fmla="*/ 1966 w 1966"/>
                  <a:gd name="connsiteY3" fmla="*/ 0 h 4695"/>
                </a:gdLst>
                <a:ahLst/>
                <a:cxnLst>
                  <a:cxn ang="0">
                    <a:pos x="connsiteX0" y="connsiteY0"/>
                  </a:cxn>
                  <a:cxn ang="0">
                    <a:pos x="connsiteX1" y="connsiteY1"/>
                  </a:cxn>
                  <a:cxn ang="0">
                    <a:pos x="connsiteX2" y="connsiteY2"/>
                  </a:cxn>
                  <a:cxn ang="0">
                    <a:pos x="connsiteX3" y="connsiteY3"/>
                  </a:cxn>
                </a:cxnLst>
                <a:rect l="l" t="t" r="r" b="b"/>
                <a:pathLst>
                  <a:path w="1966" h="4695">
                    <a:moveTo>
                      <a:pt x="1966" y="0"/>
                    </a:moveTo>
                    <a:lnTo>
                      <a:pt x="1966" y="4696"/>
                    </a:lnTo>
                    <a:cubicBezTo>
                      <a:pt x="1966" y="4696"/>
                      <a:pt x="124" y="3031"/>
                      <a:pt x="5" y="1843"/>
                    </a:cubicBezTo>
                    <a:cubicBezTo>
                      <a:pt x="-114" y="654"/>
                      <a:pt x="1966" y="0"/>
                      <a:pt x="1966" y="0"/>
                    </a:cubicBezTo>
                    <a:close/>
                  </a:path>
                </a:pathLst>
              </a:custGeom>
              <a:solidFill>
                <a:srgbClr val="000000"/>
              </a:solidFill>
              <a:ln w="5944" cap="flat">
                <a:noFill/>
                <a:prstDash val="solid"/>
                <a:miter/>
              </a:ln>
            </p:spPr>
            <p:txBody>
              <a:bodyPr rtlCol="0" anchor="ctr"/>
              <a:lstStyle/>
              <a:p>
                <a:endParaRPr lang="en-US"/>
              </a:p>
            </p:txBody>
          </p:sp>
          <p:sp>
            <p:nvSpPr>
              <p:cNvPr id="1022" name="Freeform: Shape 1021">
                <a:extLst>
                  <a:ext uri="{FF2B5EF4-FFF2-40B4-BE49-F238E27FC236}">
                    <a16:creationId xmlns:a16="http://schemas.microsoft.com/office/drawing/2014/main" id="{2FF39580-5BC5-4BDC-99CE-3FC0630BF836}"/>
                  </a:ext>
                </a:extLst>
              </p:cNvPr>
              <p:cNvSpPr/>
              <p:nvPr/>
            </p:nvSpPr>
            <p:spPr>
              <a:xfrm>
                <a:off x="6556551" y="980619"/>
                <a:ext cx="24209" cy="23240"/>
              </a:xfrm>
              <a:custGeom>
                <a:avLst/>
                <a:gdLst>
                  <a:gd name="connsiteX0" fmla="*/ 11531 w 24209"/>
                  <a:gd name="connsiteY0" fmla="*/ 0 h 23240"/>
                  <a:gd name="connsiteX1" fmla="*/ 15061 w 24209"/>
                  <a:gd name="connsiteY1" fmla="*/ 5921 h 23240"/>
                  <a:gd name="connsiteX2" fmla="*/ 15157 w 24209"/>
                  <a:gd name="connsiteY2" fmla="*/ 5944 h 23240"/>
                  <a:gd name="connsiteX3" fmla="*/ 24192 w 24209"/>
                  <a:gd name="connsiteY3" fmla="*/ 7370 h 23240"/>
                  <a:gd name="connsiteX4" fmla="*/ 0 w 24209"/>
                  <a:gd name="connsiteY4" fmla="*/ 23241 h 23240"/>
                  <a:gd name="connsiteX5" fmla="*/ 4755 w 24209"/>
                  <a:gd name="connsiteY5" fmla="*/ 2556 h 2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09" h="23240">
                    <a:moveTo>
                      <a:pt x="11531" y="0"/>
                    </a:moveTo>
                    <a:cubicBezTo>
                      <a:pt x="10871" y="2610"/>
                      <a:pt x="12451" y="5260"/>
                      <a:pt x="15061" y="5921"/>
                    </a:cubicBezTo>
                    <a:cubicBezTo>
                      <a:pt x="15093" y="5929"/>
                      <a:pt x="15125" y="5936"/>
                      <a:pt x="15157" y="5944"/>
                    </a:cubicBezTo>
                    <a:cubicBezTo>
                      <a:pt x="20269" y="7549"/>
                      <a:pt x="23419" y="5944"/>
                      <a:pt x="24192" y="7370"/>
                    </a:cubicBezTo>
                    <a:cubicBezTo>
                      <a:pt x="24964" y="8797"/>
                      <a:pt x="0" y="23241"/>
                      <a:pt x="0" y="23241"/>
                    </a:cubicBezTo>
                    <a:lnTo>
                      <a:pt x="4755" y="2556"/>
                    </a:lnTo>
                    <a:close/>
                  </a:path>
                </a:pathLst>
              </a:custGeom>
              <a:solidFill>
                <a:srgbClr val="000000"/>
              </a:solidFill>
              <a:ln w="5944" cap="flat">
                <a:noFill/>
                <a:prstDash val="solid"/>
                <a:miter/>
              </a:ln>
            </p:spPr>
            <p:txBody>
              <a:bodyPr rtlCol="0" anchor="ctr"/>
              <a:lstStyle/>
              <a:p>
                <a:endParaRPr lang="en-US"/>
              </a:p>
            </p:txBody>
          </p:sp>
          <p:sp>
            <p:nvSpPr>
              <p:cNvPr id="1023" name="Freeform: Shape 1022">
                <a:extLst>
                  <a:ext uri="{FF2B5EF4-FFF2-40B4-BE49-F238E27FC236}">
                    <a16:creationId xmlns:a16="http://schemas.microsoft.com/office/drawing/2014/main" id="{2100A3E5-0099-4E2F-BCEF-1B36DCB8F2B6}"/>
                  </a:ext>
                </a:extLst>
              </p:cNvPr>
              <p:cNvSpPr/>
              <p:nvPr/>
            </p:nvSpPr>
            <p:spPr>
              <a:xfrm>
                <a:off x="6449145" y="921424"/>
                <a:ext cx="116500" cy="252668"/>
              </a:xfrm>
              <a:custGeom>
                <a:avLst/>
                <a:gdLst>
                  <a:gd name="connsiteX0" fmla="*/ 109486 w 116500"/>
                  <a:gd name="connsiteY0" fmla="*/ 252669 h 252668"/>
                  <a:gd name="connsiteX1" fmla="*/ 109486 w 116500"/>
                  <a:gd name="connsiteY1" fmla="*/ 252669 h 252668"/>
                  <a:gd name="connsiteX2" fmla="*/ 106990 w 116500"/>
                  <a:gd name="connsiteY2" fmla="*/ 251242 h 252668"/>
                  <a:gd name="connsiteX3" fmla="*/ 0 w 116500"/>
                  <a:gd name="connsiteY3" fmla="*/ 189307 h 252668"/>
                  <a:gd name="connsiteX4" fmla="*/ 8975 w 116500"/>
                  <a:gd name="connsiteY4" fmla="*/ 3680 h 252668"/>
                  <a:gd name="connsiteX5" fmla="*/ 12601 w 116500"/>
                  <a:gd name="connsiteY5" fmla="*/ 410 h 252668"/>
                  <a:gd name="connsiteX6" fmla="*/ 16286 w 116500"/>
                  <a:gd name="connsiteY6" fmla="*/ 2550 h 252668"/>
                  <a:gd name="connsiteX7" fmla="*/ 116500 w 116500"/>
                  <a:gd name="connsiteY7" fmla="*/ 60384 h 252668"/>
                  <a:gd name="connsiteX8" fmla="*/ 116500 w 116500"/>
                  <a:gd name="connsiteY8" fmla="*/ 61276 h 25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00" h="252668">
                    <a:moveTo>
                      <a:pt x="109486" y="252669"/>
                    </a:moveTo>
                    <a:lnTo>
                      <a:pt x="109486" y="252669"/>
                    </a:lnTo>
                    <a:lnTo>
                      <a:pt x="106990" y="251242"/>
                    </a:lnTo>
                    <a:lnTo>
                      <a:pt x="0" y="189307"/>
                    </a:lnTo>
                    <a:lnTo>
                      <a:pt x="8975" y="3680"/>
                    </a:lnTo>
                    <a:cubicBezTo>
                      <a:pt x="8975" y="708"/>
                      <a:pt x="10580" y="-778"/>
                      <a:pt x="12601" y="410"/>
                    </a:cubicBezTo>
                    <a:lnTo>
                      <a:pt x="16286" y="2550"/>
                    </a:lnTo>
                    <a:lnTo>
                      <a:pt x="116500" y="60384"/>
                    </a:lnTo>
                    <a:lnTo>
                      <a:pt x="116500" y="61276"/>
                    </a:lnTo>
                    <a:close/>
                  </a:path>
                </a:pathLst>
              </a:custGeom>
              <a:solidFill>
                <a:srgbClr val="263238"/>
              </a:solidFill>
              <a:ln w="5944" cap="flat">
                <a:noFill/>
                <a:prstDash val="solid"/>
                <a:miter/>
              </a:ln>
            </p:spPr>
            <p:txBody>
              <a:bodyPr rtlCol="0" anchor="ctr"/>
              <a:lstStyle/>
              <a:p>
                <a:endParaRPr lang="en-US"/>
              </a:p>
            </p:txBody>
          </p:sp>
          <p:sp>
            <p:nvSpPr>
              <p:cNvPr id="1024" name="Freeform: Shape 1023">
                <a:extLst>
                  <a:ext uri="{FF2B5EF4-FFF2-40B4-BE49-F238E27FC236}">
                    <a16:creationId xmlns:a16="http://schemas.microsoft.com/office/drawing/2014/main" id="{8AC7CFE0-5B77-48BE-99D2-4ED8475E3A16}"/>
                  </a:ext>
                </a:extLst>
              </p:cNvPr>
              <p:cNvSpPr/>
              <p:nvPr/>
            </p:nvSpPr>
            <p:spPr>
              <a:xfrm>
                <a:off x="6538779" y="988346"/>
                <a:ext cx="37743" cy="21516"/>
              </a:xfrm>
              <a:custGeom>
                <a:avLst/>
                <a:gdLst>
                  <a:gd name="connsiteX0" fmla="*/ 5290 w 37743"/>
                  <a:gd name="connsiteY0" fmla="*/ 21517 h 21516"/>
                  <a:gd name="connsiteX1" fmla="*/ 0 w 37743"/>
                  <a:gd name="connsiteY1" fmla="*/ 15573 h 21516"/>
                  <a:gd name="connsiteX2" fmla="*/ 26926 w 37743"/>
                  <a:gd name="connsiteY2" fmla="*/ 0 h 21516"/>
                  <a:gd name="connsiteX3" fmla="*/ 37744 w 37743"/>
                  <a:gd name="connsiteY3" fmla="*/ 3150 h 21516"/>
                </a:gdLst>
                <a:ahLst/>
                <a:cxnLst>
                  <a:cxn ang="0">
                    <a:pos x="connsiteX0" y="connsiteY0"/>
                  </a:cxn>
                  <a:cxn ang="0">
                    <a:pos x="connsiteX1" y="connsiteY1"/>
                  </a:cxn>
                  <a:cxn ang="0">
                    <a:pos x="connsiteX2" y="connsiteY2"/>
                  </a:cxn>
                  <a:cxn ang="0">
                    <a:pos x="connsiteX3" y="connsiteY3"/>
                  </a:cxn>
                </a:cxnLst>
                <a:rect l="l" t="t" r="r" b="b"/>
                <a:pathLst>
                  <a:path w="37743" h="21516">
                    <a:moveTo>
                      <a:pt x="5290" y="21517"/>
                    </a:moveTo>
                    <a:lnTo>
                      <a:pt x="0" y="15573"/>
                    </a:lnTo>
                    <a:lnTo>
                      <a:pt x="26926" y="0"/>
                    </a:lnTo>
                    <a:cubicBezTo>
                      <a:pt x="31027" y="3091"/>
                      <a:pt x="34118" y="4696"/>
                      <a:pt x="37744" y="3150"/>
                    </a:cubicBezTo>
                    <a:close/>
                  </a:path>
                </a:pathLst>
              </a:custGeom>
              <a:solidFill>
                <a:srgbClr val="407BFF"/>
              </a:solidFill>
              <a:ln w="5944" cap="flat">
                <a:noFill/>
                <a:prstDash val="solid"/>
                <a:miter/>
              </a:ln>
            </p:spPr>
            <p:txBody>
              <a:bodyPr rtlCol="0" anchor="ctr"/>
              <a:lstStyle/>
              <a:p>
                <a:endParaRPr lang="en-US"/>
              </a:p>
            </p:txBody>
          </p:sp>
          <p:sp>
            <p:nvSpPr>
              <p:cNvPr id="1025" name="Freeform: Shape 1024">
                <a:extLst>
                  <a:ext uri="{FF2B5EF4-FFF2-40B4-BE49-F238E27FC236}">
                    <a16:creationId xmlns:a16="http://schemas.microsoft.com/office/drawing/2014/main" id="{D2EA1D13-2FF8-4C7F-85D5-68BAFB473161}"/>
                  </a:ext>
                </a:extLst>
              </p:cNvPr>
              <p:cNvSpPr/>
              <p:nvPr/>
            </p:nvSpPr>
            <p:spPr>
              <a:xfrm>
                <a:off x="6432562" y="926973"/>
                <a:ext cx="133440" cy="75835"/>
              </a:xfrm>
              <a:custGeom>
                <a:avLst/>
                <a:gdLst>
                  <a:gd name="connsiteX0" fmla="*/ 131835 w 133440"/>
                  <a:gd name="connsiteY0" fmla="*/ 58283 h 75835"/>
                  <a:gd name="connsiteX1" fmla="*/ 32513 w 133440"/>
                  <a:gd name="connsiteY1" fmla="*/ 687 h 75835"/>
                  <a:gd name="connsiteX2" fmla="*/ 26569 w 133440"/>
                  <a:gd name="connsiteY2" fmla="*/ 687 h 75835"/>
                  <a:gd name="connsiteX3" fmla="*/ 0 w 133440"/>
                  <a:gd name="connsiteY3" fmla="*/ 16022 h 75835"/>
                  <a:gd name="connsiteX4" fmla="*/ 100689 w 133440"/>
                  <a:gd name="connsiteY4" fmla="*/ 73677 h 75835"/>
                  <a:gd name="connsiteX5" fmla="*/ 108060 w 133440"/>
                  <a:gd name="connsiteY5" fmla="*/ 74926 h 75835"/>
                  <a:gd name="connsiteX6" fmla="*/ 110853 w 133440"/>
                  <a:gd name="connsiteY6" fmla="*/ 74272 h 75835"/>
                  <a:gd name="connsiteX7" fmla="*/ 133440 w 133440"/>
                  <a:gd name="connsiteY7" fmla="*/ 61195 h 75835"/>
                  <a:gd name="connsiteX8" fmla="*/ 131835 w 133440"/>
                  <a:gd name="connsiteY8" fmla="*/ 58283 h 7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835">
                    <a:moveTo>
                      <a:pt x="131835" y="58283"/>
                    </a:moveTo>
                    <a:lnTo>
                      <a:pt x="32513" y="687"/>
                    </a:lnTo>
                    <a:cubicBezTo>
                      <a:pt x="30637" y="-229"/>
                      <a:pt x="28445" y="-229"/>
                      <a:pt x="26569" y="687"/>
                    </a:cubicBezTo>
                    <a:lnTo>
                      <a:pt x="0" y="16022"/>
                    </a:lnTo>
                    <a:lnTo>
                      <a:pt x="100689" y="73677"/>
                    </a:lnTo>
                    <a:cubicBezTo>
                      <a:pt x="103212" y="73018"/>
                      <a:pt x="105895" y="73472"/>
                      <a:pt x="108060" y="74926"/>
                    </a:cubicBezTo>
                    <a:cubicBezTo>
                      <a:pt x="110972" y="77303"/>
                      <a:pt x="110853" y="74272"/>
                      <a:pt x="110853" y="74272"/>
                    </a:cubicBezTo>
                    <a:lnTo>
                      <a:pt x="133440" y="61195"/>
                    </a:lnTo>
                    <a:cubicBezTo>
                      <a:pt x="131300" y="58937"/>
                      <a:pt x="131835" y="58283"/>
                      <a:pt x="131835" y="58283"/>
                    </a:cubicBezTo>
                    <a:close/>
                  </a:path>
                </a:pathLst>
              </a:custGeom>
              <a:solidFill>
                <a:srgbClr val="EBEBEB"/>
              </a:solidFill>
              <a:ln w="5944" cap="flat">
                <a:noFill/>
                <a:prstDash val="solid"/>
                <a:miter/>
              </a:ln>
            </p:spPr>
            <p:txBody>
              <a:bodyPr rtlCol="0" anchor="ctr"/>
              <a:lstStyle/>
              <a:p>
                <a:endParaRPr lang="en-US"/>
              </a:p>
            </p:txBody>
          </p:sp>
          <p:sp>
            <p:nvSpPr>
              <p:cNvPr id="1026" name="Freeform: Shape 1025">
                <a:extLst>
                  <a:ext uri="{FF2B5EF4-FFF2-40B4-BE49-F238E27FC236}">
                    <a16:creationId xmlns:a16="http://schemas.microsoft.com/office/drawing/2014/main" id="{30919535-6DE2-477A-B6DD-58499D446E2C}"/>
                  </a:ext>
                </a:extLst>
              </p:cNvPr>
              <p:cNvSpPr/>
              <p:nvPr/>
            </p:nvSpPr>
            <p:spPr>
              <a:xfrm>
                <a:off x="6529863" y="1001542"/>
                <a:ext cx="13111" cy="193473"/>
              </a:xfrm>
              <a:custGeom>
                <a:avLst/>
                <a:gdLst>
                  <a:gd name="connsiteX0" fmla="*/ 12244 w 13111"/>
                  <a:gd name="connsiteY0" fmla="*/ 7133 h 193473"/>
                  <a:gd name="connsiteX1" fmla="*/ 11293 w 13111"/>
                  <a:gd name="connsiteY1" fmla="*/ 5528 h 193473"/>
                  <a:gd name="connsiteX2" fmla="*/ 12126 w 13111"/>
                  <a:gd name="connsiteY2" fmla="*/ 5052 h 193473"/>
                  <a:gd name="connsiteX3" fmla="*/ 10164 w 13111"/>
                  <a:gd name="connsiteY3" fmla="*/ 1961 h 193473"/>
                  <a:gd name="connsiteX4" fmla="*/ 4815 w 13111"/>
                  <a:gd name="connsiteY4" fmla="*/ 773 h 193473"/>
                  <a:gd name="connsiteX5" fmla="*/ 3982 w 13111"/>
                  <a:gd name="connsiteY5" fmla="*/ 1308 h 193473"/>
                  <a:gd name="connsiteX6" fmla="*/ 0 w 13111"/>
                  <a:gd name="connsiteY6" fmla="*/ 0 h 193473"/>
                  <a:gd name="connsiteX7" fmla="*/ 594 w 13111"/>
                  <a:gd name="connsiteY7" fmla="*/ 186222 h 193473"/>
                  <a:gd name="connsiteX8" fmla="*/ 3091 w 13111"/>
                  <a:gd name="connsiteY8" fmla="*/ 187648 h 193473"/>
                  <a:gd name="connsiteX9" fmla="*/ 4577 w 13111"/>
                  <a:gd name="connsiteY9" fmla="*/ 187648 h 193473"/>
                  <a:gd name="connsiteX10" fmla="*/ 5409 w 13111"/>
                  <a:gd name="connsiteY10" fmla="*/ 187173 h 193473"/>
                  <a:gd name="connsiteX11" fmla="*/ 10758 w 13111"/>
                  <a:gd name="connsiteY11" fmla="*/ 188302 h 193473"/>
                  <a:gd name="connsiteX12" fmla="*/ 12720 w 13111"/>
                  <a:gd name="connsiteY12" fmla="*/ 191393 h 193473"/>
                  <a:gd name="connsiteX13" fmla="*/ 11888 w 13111"/>
                  <a:gd name="connsiteY13" fmla="*/ 191869 h 193473"/>
                  <a:gd name="connsiteX14" fmla="*/ 12898 w 13111"/>
                  <a:gd name="connsiteY14" fmla="*/ 193473 h 19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11" h="193473">
                    <a:moveTo>
                      <a:pt x="12244" y="7133"/>
                    </a:moveTo>
                    <a:cubicBezTo>
                      <a:pt x="11234" y="6538"/>
                      <a:pt x="10818" y="5825"/>
                      <a:pt x="11293" y="5528"/>
                    </a:cubicBezTo>
                    <a:lnTo>
                      <a:pt x="12126" y="5052"/>
                    </a:lnTo>
                    <a:cubicBezTo>
                      <a:pt x="13077" y="4517"/>
                      <a:pt x="12126" y="3150"/>
                      <a:pt x="10164" y="1961"/>
                    </a:cubicBezTo>
                    <a:cubicBezTo>
                      <a:pt x="8619" y="850"/>
                      <a:pt x="6685" y="420"/>
                      <a:pt x="4815" y="773"/>
                    </a:cubicBezTo>
                    <a:lnTo>
                      <a:pt x="3982" y="1308"/>
                    </a:lnTo>
                    <a:cubicBezTo>
                      <a:pt x="2552" y="1292"/>
                      <a:pt x="1161" y="835"/>
                      <a:pt x="0" y="0"/>
                    </a:cubicBezTo>
                    <a:lnTo>
                      <a:pt x="594" y="186222"/>
                    </a:lnTo>
                    <a:lnTo>
                      <a:pt x="3091" y="187648"/>
                    </a:lnTo>
                    <a:cubicBezTo>
                      <a:pt x="3571" y="187821"/>
                      <a:pt x="4096" y="187821"/>
                      <a:pt x="4577" y="187648"/>
                    </a:cubicBezTo>
                    <a:lnTo>
                      <a:pt x="5409" y="187173"/>
                    </a:lnTo>
                    <a:cubicBezTo>
                      <a:pt x="7272" y="186789"/>
                      <a:pt x="9210" y="187198"/>
                      <a:pt x="10758" y="188302"/>
                    </a:cubicBezTo>
                    <a:cubicBezTo>
                      <a:pt x="12839" y="189491"/>
                      <a:pt x="13671" y="190858"/>
                      <a:pt x="12720" y="191393"/>
                    </a:cubicBezTo>
                    <a:lnTo>
                      <a:pt x="11888" y="191869"/>
                    </a:lnTo>
                    <a:cubicBezTo>
                      <a:pt x="11412" y="192166"/>
                      <a:pt x="11888" y="192879"/>
                      <a:pt x="12898" y="193473"/>
                    </a:cubicBezTo>
                    <a:close/>
                  </a:path>
                </a:pathLst>
              </a:custGeom>
              <a:solidFill>
                <a:srgbClr val="263238"/>
              </a:solidFill>
              <a:ln w="5944" cap="flat">
                <a:noFill/>
                <a:prstDash val="solid"/>
                <a:miter/>
              </a:ln>
            </p:spPr>
            <p:txBody>
              <a:bodyPr rtlCol="0" anchor="ctr"/>
              <a:lstStyle/>
              <a:p>
                <a:endParaRPr lang="en-US"/>
              </a:p>
            </p:txBody>
          </p:sp>
          <p:sp>
            <p:nvSpPr>
              <p:cNvPr id="1027" name="Freeform: Shape 1026">
                <a:extLst>
                  <a:ext uri="{FF2B5EF4-FFF2-40B4-BE49-F238E27FC236}">
                    <a16:creationId xmlns:a16="http://schemas.microsoft.com/office/drawing/2014/main" id="{BFDED42B-1C8F-4F4C-8215-0DD9DFDB2B50}"/>
                  </a:ext>
                </a:extLst>
              </p:cNvPr>
              <p:cNvSpPr/>
              <p:nvPr/>
            </p:nvSpPr>
            <p:spPr>
              <a:xfrm>
                <a:off x="6423468" y="941811"/>
                <a:ext cx="109724" cy="247378"/>
              </a:xfrm>
              <a:custGeom>
                <a:avLst/>
                <a:gdLst>
                  <a:gd name="connsiteX0" fmla="*/ 109486 w 109724"/>
                  <a:gd name="connsiteY0" fmla="*/ 247379 h 247378"/>
                  <a:gd name="connsiteX1" fmla="*/ 109486 w 109724"/>
                  <a:gd name="connsiteY1" fmla="*/ 247379 h 247378"/>
                  <a:gd name="connsiteX2" fmla="*/ 106990 w 109724"/>
                  <a:gd name="connsiteY2" fmla="*/ 245952 h 247378"/>
                  <a:gd name="connsiteX3" fmla="*/ 0 w 109724"/>
                  <a:gd name="connsiteY3" fmla="*/ 184017 h 247378"/>
                  <a:gd name="connsiteX4" fmla="*/ 0 w 109724"/>
                  <a:gd name="connsiteY4" fmla="*/ 3680 h 247378"/>
                  <a:gd name="connsiteX5" fmla="*/ 3685 w 109724"/>
                  <a:gd name="connsiteY5" fmla="*/ 410 h 247378"/>
                  <a:gd name="connsiteX6" fmla="*/ 7311 w 109724"/>
                  <a:gd name="connsiteY6" fmla="*/ 2550 h 247378"/>
                  <a:gd name="connsiteX7" fmla="*/ 109724 w 109724"/>
                  <a:gd name="connsiteY7" fmla="*/ 59195 h 24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378">
                    <a:moveTo>
                      <a:pt x="109486" y="247379"/>
                    </a:moveTo>
                    <a:lnTo>
                      <a:pt x="109486" y="247379"/>
                    </a:lnTo>
                    <a:lnTo>
                      <a:pt x="106990" y="245952"/>
                    </a:lnTo>
                    <a:lnTo>
                      <a:pt x="0" y="184017"/>
                    </a:lnTo>
                    <a:lnTo>
                      <a:pt x="0" y="3680"/>
                    </a:lnTo>
                    <a:cubicBezTo>
                      <a:pt x="0" y="708"/>
                      <a:pt x="1664" y="-778"/>
                      <a:pt x="3685" y="410"/>
                    </a:cubicBezTo>
                    <a:lnTo>
                      <a:pt x="7311" y="2550"/>
                    </a:lnTo>
                    <a:lnTo>
                      <a:pt x="109724" y="59195"/>
                    </a:lnTo>
                    <a:close/>
                  </a:path>
                </a:pathLst>
              </a:custGeom>
              <a:solidFill>
                <a:srgbClr val="37474F"/>
              </a:solidFill>
              <a:ln w="5944" cap="flat">
                <a:noFill/>
                <a:prstDash val="solid"/>
                <a:miter/>
              </a:ln>
            </p:spPr>
            <p:txBody>
              <a:bodyPr rtlCol="0" anchor="ctr"/>
              <a:lstStyle/>
              <a:p>
                <a:endParaRPr lang="en-US"/>
              </a:p>
            </p:txBody>
          </p:sp>
          <p:sp>
            <p:nvSpPr>
              <p:cNvPr id="1028" name="Freeform: Shape 1027">
                <a:extLst>
                  <a:ext uri="{FF2B5EF4-FFF2-40B4-BE49-F238E27FC236}">
                    <a16:creationId xmlns:a16="http://schemas.microsoft.com/office/drawing/2014/main" id="{202BC3FD-1519-4E7B-9C9A-E4FD721EF349}"/>
                  </a:ext>
                </a:extLst>
              </p:cNvPr>
              <p:cNvSpPr/>
              <p:nvPr/>
            </p:nvSpPr>
            <p:spPr>
              <a:xfrm>
                <a:off x="6540978" y="1007367"/>
                <a:ext cx="6657" cy="188658"/>
              </a:xfrm>
              <a:custGeom>
                <a:avLst/>
                <a:gdLst>
                  <a:gd name="connsiteX0" fmla="*/ 0 w 6657"/>
                  <a:gd name="connsiteY0" fmla="*/ 186460 h 188658"/>
                  <a:gd name="connsiteX1" fmla="*/ 0 w 6657"/>
                  <a:gd name="connsiteY1" fmla="*/ 0 h 188658"/>
                  <a:gd name="connsiteX2" fmla="*/ 6657 w 6657"/>
                  <a:gd name="connsiteY2" fmla="*/ 2675 h 188658"/>
                  <a:gd name="connsiteX3" fmla="*/ 6657 w 6657"/>
                  <a:gd name="connsiteY3" fmla="*/ 188540 h 188658"/>
                  <a:gd name="connsiteX4" fmla="*/ 2972 w 6657"/>
                  <a:gd name="connsiteY4" fmla="*/ 188183 h 18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58">
                    <a:moveTo>
                      <a:pt x="0" y="186460"/>
                    </a:moveTo>
                    <a:lnTo>
                      <a:pt x="0" y="0"/>
                    </a:lnTo>
                    <a:lnTo>
                      <a:pt x="6657" y="2675"/>
                    </a:lnTo>
                    <a:lnTo>
                      <a:pt x="6657" y="188540"/>
                    </a:lnTo>
                    <a:cubicBezTo>
                      <a:pt x="5420" y="188779"/>
                      <a:pt x="4140" y="188655"/>
                      <a:pt x="2972" y="188183"/>
                    </a:cubicBezTo>
                    <a:close/>
                  </a:path>
                </a:pathLst>
              </a:custGeom>
              <a:solidFill>
                <a:srgbClr val="37474F"/>
              </a:solidFill>
              <a:ln w="5944" cap="flat">
                <a:noFill/>
                <a:prstDash val="solid"/>
                <a:miter/>
              </a:ln>
            </p:spPr>
            <p:txBody>
              <a:bodyPr rtlCol="0" anchor="ctr"/>
              <a:lstStyle/>
              <a:p>
                <a:endParaRPr lang="en-US"/>
              </a:p>
            </p:txBody>
          </p:sp>
          <p:sp>
            <p:nvSpPr>
              <p:cNvPr id="1029" name="Freeform: Shape 1028">
                <a:extLst>
                  <a:ext uri="{FF2B5EF4-FFF2-40B4-BE49-F238E27FC236}">
                    <a16:creationId xmlns:a16="http://schemas.microsoft.com/office/drawing/2014/main" id="{1BC31F12-E10E-4A7C-9D70-ADA3C2C3E1C0}"/>
                  </a:ext>
                </a:extLst>
              </p:cNvPr>
              <p:cNvSpPr/>
              <p:nvPr/>
            </p:nvSpPr>
            <p:spPr>
              <a:xfrm>
                <a:off x="6548051" y="988584"/>
                <a:ext cx="35663" cy="206549"/>
              </a:xfrm>
              <a:custGeom>
                <a:avLst/>
                <a:gdLst>
                  <a:gd name="connsiteX0" fmla="*/ 35426 w 35663"/>
                  <a:gd name="connsiteY0" fmla="*/ 185865 h 206549"/>
                  <a:gd name="connsiteX1" fmla="*/ 35426 w 35663"/>
                  <a:gd name="connsiteY1" fmla="*/ 186222 h 206549"/>
                  <a:gd name="connsiteX2" fmla="*/ 35426 w 35663"/>
                  <a:gd name="connsiteY2" fmla="*/ 186222 h 206549"/>
                  <a:gd name="connsiteX3" fmla="*/ 35426 w 35663"/>
                  <a:gd name="connsiteY3" fmla="*/ 186757 h 206549"/>
                  <a:gd name="connsiteX4" fmla="*/ 34831 w 35663"/>
                  <a:gd name="connsiteY4" fmla="*/ 187589 h 206549"/>
                  <a:gd name="connsiteX5" fmla="*/ 34058 w 35663"/>
                  <a:gd name="connsiteY5" fmla="*/ 188362 h 206549"/>
                  <a:gd name="connsiteX6" fmla="*/ 33107 w 35663"/>
                  <a:gd name="connsiteY6" fmla="*/ 189194 h 206549"/>
                  <a:gd name="connsiteX7" fmla="*/ 32513 w 35663"/>
                  <a:gd name="connsiteY7" fmla="*/ 189669 h 206549"/>
                  <a:gd name="connsiteX8" fmla="*/ 32038 w 35663"/>
                  <a:gd name="connsiteY8" fmla="*/ 189669 h 206549"/>
                  <a:gd name="connsiteX9" fmla="*/ 30849 w 35663"/>
                  <a:gd name="connsiteY9" fmla="*/ 190442 h 206549"/>
                  <a:gd name="connsiteX10" fmla="*/ 7787 w 35663"/>
                  <a:gd name="connsiteY10" fmla="*/ 203756 h 206549"/>
                  <a:gd name="connsiteX11" fmla="*/ 0 w 35663"/>
                  <a:gd name="connsiteY11" fmla="*/ 206550 h 206549"/>
                  <a:gd name="connsiteX12" fmla="*/ 0 w 35663"/>
                  <a:gd name="connsiteY12" fmla="*/ 21457 h 206549"/>
                  <a:gd name="connsiteX13" fmla="*/ 35663 w 35663"/>
                  <a:gd name="connsiteY13" fmla="*/ 0 h 206549"/>
                  <a:gd name="connsiteX14" fmla="*/ 35663 w 35663"/>
                  <a:gd name="connsiteY14" fmla="*/ 185806 h 20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3" h="206549">
                    <a:moveTo>
                      <a:pt x="35426" y="185865"/>
                    </a:moveTo>
                    <a:cubicBezTo>
                      <a:pt x="35426" y="185865"/>
                      <a:pt x="35426" y="185865"/>
                      <a:pt x="35426" y="186222"/>
                    </a:cubicBezTo>
                    <a:cubicBezTo>
                      <a:pt x="35426" y="186579"/>
                      <a:pt x="35426" y="186222"/>
                      <a:pt x="35426" y="186222"/>
                    </a:cubicBezTo>
                    <a:lnTo>
                      <a:pt x="35426" y="186757"/>
                    </a:lnTo>
                    <a:lnTo>
                      <a:pt x="34831" y="187589"/>
                    </a:lnTo>
                    <a:lnTo>
                      <a:pt x="34058" y="188362"/>
                    </a:lnTo>
                    <a:lnTo>
                      <a:pt x="33107" y="189194"/>
                    </a:lnTo>
                    <a:cubicBezTo>
                      <a:pt x="32934" y="189380"/>
                      <a:pt x="32733" y="189541"/>
                      <a:pt x="32513" y="189669"/>
                    </a:cubicBezTo>
                    <a:lnTo>
                      <a:pt x="32038" y="189669"/>
                    </a:lnTo>
                    <a:cubicBezTo>
                      <a:pt x="31664" y="189961"/>
                      <a:pt x="31267" y="190220"/>
                      <a:pt x="30849" y="190442"/>
                    </a:cubicBezTo>
                    <a:lnTo>
                      <a:pt x="7787" y="203756"/>
                    </a:lnTo>
                    <a:cubicBezTo>
                      <a:pt x="5386" y="205160"/>
                      <a:pt x="2746" y="206107"/>
                      <a:pt x="0" y="206550"/>
                    </a:cubicBezTo>
                    <a:lnTo>
                      <a:pt x="0" y="21457"/>
                    </a:lnTo>
                    <a:lnTo>
                      <a:pt x="35663" y="0"/>
                    </a:lnTo>
                    <a:lnTo>
                      <a:pt x="35663" y="185806"/>
                    </a:lnTo>
                    <a:close/>
                  </a:path>
                </a:pathLst>
              </a:custGeom>
              <a:solidFill>
                <a:srgbClr val="455A64"/>
              </a:solidFill>
              <a:ln w="5944" cap="flat">
                <a:noFill/>
                <a:prstDash val="solid"/>
                <a:miter/>
              </a:ln>
            </p:spPr>
            <p:txBody>
              <a:bodyPr rtlCol="0" anchor="ctr"/>
              <a:lstStyle/>
              <a:p>
                <a:endParaRPr lang="en-US"/>
              </a:p>
            </p:txBody>
          </p:sp>
          <p:sp>
            <p:nvSpPr>
              <p:cNvPr id="1030" name="Freeform: Shape 1029">
                <a:extLst>
                  <a:ext uri="{FF2B5EF4-FFF2-40B4-BE49-F238E27FC236}">
                    <a16:creationId xmlns:a16="http://schemas.microsoft.com/office/drawing/2014/main" id="{3A7D592C-31D6-4B7E-AB30-98599856A718}"/>
                  </a:ext>
                </a:extLst>
              </p:cNvPr>
              <p:cNvSpPr/>
              <p:nvPr/>
            </p:nvSpPr>
            <p:spPr>
              <a:xfrm>
                <a:off x="6547635" y="1010874"/>
                <a:ext cx="35663" cy="42914"/>
              </a:xfrm>
              <a:custGeom>
                <a:avLst/>
                <a:gdLst>
                  <a:gd name="connsiteX0" fmla="*/ 0 w 35663"/>
                  <a:gd name="connsiteY0" fmla="*/ 20506 h 42914"/>
                  <a:gd name="connsiteX1" fmla="*/ 0 w 35663"/>
                  <a:gd name="connsiteY1" fmla="*/ 42915 h 42914"/>
                  <a:gd name="connsiteX2" fmla="*/ 35663 w 35663"/>
                  <a:gd name="connsiteY2" fmla="*/ 22230 h 42914"/>
                  <a:gd name="connsiteX3" fmla="*/ 35663 w 35663"/>
                  <a:gd name="connsiteY3" fmla="*/ 0 h 42914"/>
                  <a:gd name="connsiteX4" fmla="*/ 0 w 35663"/>
                  <a:gd name="connsiteY4" fmla="*/ 20506 h 42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2914">
                    <a:moveTo>
                      <a:pt x="0" y="20506"/>
                    </a:moveTo>
                    <a:lnTo>
                      <a:pt x="0" y="42915"/>
                    </a:lnTo>
                    <a:cubicBezTo>
                      <a:pt x="13307" y="38824"/>
                      <a:pt x="25504" y="31749"/>
                      <a:pt x="35663" y="22230"/>
                    </a:cubicBezTo>
                    <a:lnTo>
                      <a:pt x="35663" y="0"/>
                    </a:lnTo>
                    <a:cubicBezTo>
                      <a:pt x="25487" y="9455"/>
                      <a:pt x="13291" y="16467"/>
                      <a:pt x="0" y="20506"/>
                    </a:cubicBezTo>
                    <a:close/>
                  </a:path>
                </a:pathLst>
              </a:custGeom>
              <a:solidFill>
                <a:srgbClr val="407BFF"/>
              </a:solidFill>
              <a:ln w="5944"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6A2E2A1D-01E5-412E-AB19-895FF68CB1FC}"/>
                  </a:ext>
                </a:extLst>
              </p:cNvPr>
              <p:cNvSpPr/>
              <p:nvPr/>
            </p:nvSpPr>
            <p:spPr>
              <a:xfrm>
                <a:off x="6547635" y="1010874"/>
                <a:ext cx="35663" cy="42914"/>
              </a:xfrm>
              <a:custGeom>
                <a:avLst/>
                <a:gdLst>
                  <a:gd name="connsiteX0" fmla="*/ 0 w 35663"/>
                  <a:gd name="connsiteY0" fmla="*/ 20506 h 42914"/>
                  <a:gd name="connsiteX1" fmla="*/ 0 w 35663"/>
                  <a:gd name="connsiteY1" fmla="*/ 42915 h 42914"/>
                  <a:gd name="connsiteX2" fmla="*/ 35663 w 35663"/>
                  <a:gd name="connsiteY2" fmla="*/ 22230 h 42914"/>
                  <a:gd name="connsiteX3" fmla="*/ 35663 w 35663"/>
                  <a:gd name="connsiteY3" fmla="*/ 0 h 42914"/>
                  <a:gd name="connsiteX4" fmla="*/ 0 w 35663"/>
                  <a:gd name="connsiteY4" fmla="*/ 20506 h 42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2914">
                    <a:moveTo>
                      <a:pt x="0" y="20506"/>
                    </a:moveTo>
                    <a:lnTo>
                      <a:pt x="0" y="42915"/>
                    </a:lnTo>
                    <a:cubicBezTo>
                      <a:pt x="13307" y="38824"/>
                      <a:pt x="25504" y="31749"/>
                      <a:pt x="35663" y="22230"/>
                    </a:cubicBezTo>
                    <a:lnTo>
                      <a:pt x="35663" y="0"/>
                    </a:lnTo>
                    <a:cubicBezTo>
                      <a:pt x="25487" y="9455"/>
                      <a:pt x="13291" y="16467"/>
                      <a:pt x="0" y="20506"/>
                    </a:cubicBezTo>
                    <a:close/>
                  </a:path>
                </a:pathLst>
              </a:custGeom>
              <a:solidFill>
                <a:srgbClr val="FFFFFF">
                  <a:alpha val="40000"/>
                </a:srgbClr>
              </a:solidFill>
              <a:ln w="5944" cap="flat">
                <a:noFill/>
                <a:prstDash val="solid"/>
                <a:miter/>
              </a:ln>
            </p:spPr>
            <p:txBody>
              <a:bodyPr rtlCol="0" anchor="ctr"/>
              <a:lstStyle/>
              <a:p>
                <a:endParaRPr lang="en-US"/>
              </a:p>
            </p:txBody>
          </p:sp>
          <p:sp>
            <p:nvSpPr>
              <p:cNvPr id="1032" name="Freeform: Shape 1031">
                <a:extLst>
                  <a:ext uri="{FF2B5EF4-FFF2-40B4-BE49-F238E27FC236}">
                    <a16:creationId xmlns:a16="http://schemas.microsoft.com/office/drawing/2014/main" id="{79DE6B90-0D12-45B3-B831-C573DB4DE67E}"/>
                  </a:ext>
                </a:extLst>
              </p:cNvPr>
              <p:cNvSpPr/>
              <p:nvPr/>
            </p:nvSpPr>
            <p:spPr>
              <a:xfrm>
                <a:off x="6547635" y="1041306"/>
                <a:ext cx="35663" cy="29006"/>
              </a:xfrm>
              <a:custGeom>
                <a:avLst/>
                <a:gdLst>
                  <a:gd name="connsiteX0" fmla="*/ 0 w 35663"/>
                  <a:gd name="connsiteY0" fmla="*/ 20804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804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804"/>
                    </a:moveTo>
                    <a:lnTo>
                      <a:pt x="0" y="29006"/>
                    </a:lnTo>
                    <a:cubicBezTo>
                      <a:pt x="13307" y="24915"/>
                      <a:pt x="25504" y="17840"/>
                      <a:pt x="35663" y="8321"/>
                    </a:cubicBezTo>
                    <a:lnTo>
                      <a:pt x="35663" y="0"/>
                    </a:lnTo>
                    <a:cubicBezTo>
                      <a:pt x="25516" y="9562"/>
                      <a:pt x="13318" y="16677"/>
                      <a:pt x="0" y="20804"/>
                    </a:cubicBezTo>
                    <a:close/>
                  </a:path>
                </a:pathLst>
              </a:custGeom>
              <a:solidFill>
                <a:srgbClr val="407BFF"/>
              </a:solidFill>
              <a:ln w="5944" cap="flat">
                <a:noFill/>
                <a:prstDash val="solid"/>
                <a:miter/>
              </a:ln>
            </p:spPr>
            <p:txBody>
              <a:bodyPr rtlCol="0" anchor="ctr"/>
              <a:lstStyle/>
              <a:p>
                <a:endParaRPr lang="en-US"/>
              </a:p>
            </p:txBody>
          </p:sp>
          <p:sp>
            <p:nvSpPr>
              <p:cNvPr id="1033" name="Freeform: Shape 1032">
                <a:extLst>
                  <a:ext uri="{FF2B5EF4-FFF2-40B4-BE49-F238E27FC236}">
                    <a16:creationId xmlns:a16="http://schemas.microsoft.com/office/drawing/2014/main" id="{98522114-50DF-450D-A17E-EEE10C708812}"/>
                  </a:ext>
                </a:extLst>
              </p:cNvPr>
              <p:cNvSpPr/>
              <p:nvPr/>
            </p:nvSpPr>
            <p:spPr>
              <a:xfrm>
                <a:off x="6547635" y="1041306"/>
                <a:ext cx="35663" cy="29006"/>
              </a:xfrm>
              <a:custGeom>
                <a:avLst/>
                <a:gdLst>
                  <a:gd name="connsiteX0" fmla="*/ 0 w 35663"/>
                  <a:gd name="connsiteY0" fmla="*/ 20804 h 29006"/>
                  <a:gd name="connsiteX1" fmla="*/ 0 w 35663"/>
                  <a:gd name="connsiteY1" fmla="*/ 29006 h 29006"/>
                  <a:gd name="connsiteX2" fmla="*/ 35663 w 35663"/>
                  <a:gd name="connsiteY2" fmla="*/ 8321 h 29006"/>
                  <a:gd name="connsiteX3" fmla="*/ 35663 w 35663"/>
                  <a:gd name="connsiteY3" fmla="*/ 0 h 29006"/>
                  <a:gd name="connsiteX4" fmla="*/ 0 w 35663"/>
                  <a:gd name="connsiteY4" fmla="*/ 20804 h 29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06">
                    <a:moveTo>
                      <a:pt x="0" y="20804"/>
                    </a:moveTo>
                    <a:lnTo>
                      <a:pt x="0" y="29006"/>
                    </a:lnTo>
                    <a:cubicBezTo>
                      <a:pt x="13307" y="24915"/>
                      <a:pt x="25504" y="17840"/>
                      <a:pt x="35663" y="8321"/>
                    </a:cubicBezTo>
                    <a:lnTo>
                      <a:pt x="35663" y="0"/>
                    </a:lnTo>
                    <a:cubicBezTo>
                      <a:pt x="25516" y="9562"/>
                      <a:pt x="13318" y="16677"/>
                      <a:pt x="0" y="20804"/>
                    </a:cubicBezTo>
                    <a:close/>
                  </a:path>
                </a:pathLst>
              </a:custGeom>
              <a:solidFill>
                <a:srgbClr val="FFFFFF">
                  <a:alpha val="40000"/>
                </a:srgbClr>
              </a:solidFill>
              <a:ln w="5944" cap="flat">
                <a:noFill/>
                <a:prstDash val="solid"/>
                <a:miter/>
              </a:ln>
            </p:spPr>
            <p:txBody>
              <a:bodyPr rtlCol="0" anchor="ctr"/>
              <a:lstStyle/>
              <a:p>
                <a:endParaRPr lang="en-US"/>
              </a:p>
            </p:txBody>
          </p:sp>
          <p:sp>
            <p:nvSpPr>
              <p:cNvPr id="1034" name="Freeform: Shape 1033">
                <a:extLst>
                  <a:ext uri="{FF2B5EF4-FFF2-40B4-BE49-F238E27FC236}">
                    <a16:creationId xmlns:a16="http://schemas.microsoft.com/office/drawing/2014/main" id="{CB504839-4766-4B99-ABA2-2BCBA5203AA8}"/>
                  </a:ext>
                </a:extLst>
              </p:cNvPr>
              <p:cNvSpPr/>
              <p:nvPr/>
            </p:nvSpPr>
            <p:spPr>
              <a:xfrm>
                <a:off x="6547635" y="1136765"/>
                <a:ext cx="35663" cy="29065"/>
              </a:xfrm>
              <a:custGeom>
                <a:avLst/>
                <a:gdLst>
                  <a:gd name="connsiteX0" fmla="*/ 0 w 35663"/>
                  <a:gd name="connsiteY0" fmla="*/ 20685 h 29065"/>
                  <a:gd name="connsiteX1" fmla="*/ 0 w 35663"/>
                  <a:gd name="connsiteY1" fmla="*/ 29066 h 29065"/>
                  <a:gd name="connsiteX2" fmla="*/ 35663 w 35663"/>
                  <a:gd name="connsiteY2" fmla="*/ 832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22" y="24978"/>
                      <a:pt x="25524" y="17881"/>
                      <a:pt x="35663" y="8321"/>
                    </a:cubicBezTo>
                    <a:lnTo>
                      <a:pt x="35663" y="0"/>
                    </a:lnTo>
                    <a:cubicBezTo>
                      <a:pt x="25504" y="9519"/>
                      <a:pt x="13307" y="16593"/>
                      <a:pt x="0" y="20685"/>
                    </a:cubicBezTo>
                    <a:close/>
                  </a:path>
                </a:pathLst>
              </a:custGeom>
              <a:solidFill>
                <a:srgbClr val="407BFF"/>
              </a:solidFill>
              <a:ln w="5944"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2BD23D20-A563-4217-952E-D7BE8E33A573}"/>
                  </a:ext>
                </a:extLst>
              </p:cNvPr>
              <p:cNvSpPr/>
              <p:nvPr/>
            </p:nvSpPr>
            <p:spPr>
              <a:xfrm>
                <a:off x="6547635" y="1136765"/>
                <a:ext cx="35663" cy="29065"/>
              </a:xfrm>
              <a:custGeom>
                <a:avLst/>
                <a:gdLst>
                  <a:gd name="connsiteX0" fmla="*/ 0 w 35663"/>
                  <a:gd name="connsiteY0" fmla="*/ 20685 h 29065"/>
                  <a:gd name="connsiteX1" fmla="*/ 0 w 35663"/>
                  <a:gd name="connsiteY1" fmla="*/ 29066 h 29065"/>
                  <a:gd name="connsiteX2" fmla="*/ 35663 w 35663"/>
                  <a:gd name="connsiteY2" fmla="*/ 8321 h 29065"/>
                  <a:gd name="connsiteX3" fmla="*/ 35663 w 35663"/>
                  <a:gd name="connsiteY3" fmla="*/ 0 h 29065"/>
                  <a:gd name="connsiteX4" fmla="*/ 0 w 35663"/>
                  <a:gd name="connsiteY4" fmla="*/ 20685 h 29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29065">
                    <a:moveTo>
                      <a:pt x="0" y="20685"/>
                    </a:moveTo>
                    <a:lnTo>
                      <a:pt x="0" y="29066"/>
                    </a:lnTo>
                    <a:cubicBezTo>
                      <a:pt x="13322" y="24978"/>
                      <a:pt x="25524" y="17881"/>
                      <a:pt x="35663" y="8321"/>
                    </a:cubicBezTo>
                    <a:lnTo>
                      <a:pt x="35663" y="0"/>
                    </a:lnTo>
                    <a:cubicBezTo>
                      <a:pt x="25504" y="9519"/>
                      <a:pt x="13307" y="16593"/>
                      <a:pt x="0" y="20685"/>
                    </a:cubicBezTo>
                    <a:close/>
                  </a:path>
                </a:pathLst>
              </a:custGeom>
              <a:solidFill>
                <a:srgbClr val="FFFFFF">
                  <a:alpha val="40000"/>
                </a:srgbClr>
              </a:solidFill>
              <a:ln w="5944"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2B064F97-50FF-4989-98D4-AFE9AF2B3148}"/>
                  </a:ext>
                </a:extLst>
              </p:cNvPr>
              <p:cNvSpPr/>
              <p:nvPr/>
            </p:nvSpPr>
            <p:spPr>
              <a:xfrm>
                <a:off x="6424597" y="939718"/>
                <a:ext cx="130824" cy="70425"/>
              </a:xfrm>
              <a:custGeom>
                <a:avLst/>
                <a:gdLst>
                  <a:gd name="connsiteX0" fmla="*/ 130825 w 130824"/>
                  <a:gd name="connsiteY0" fmla="*/ 67589 h 70425"/>
                  <a:gd name="connsiteX1" fmla="*/ 128982 w 130824"/>
                  <a:gd name="connsiteY1" fmla="*/ 64439 h 70425"/>
                  <a:gd name="connsiteX2" fmla="*/ 121315 w 130824"/>
                  <a:gd name="connsiteY2" fmla="*/ 66876 h 70425"/>
                  <a:gd name="connsiteX3" fmla="*/ 120661 w 130824"/>
                  <a:gd name="connsiteY3" fmla="*/ 63844 h 70425"/>
                  <a:gd name="connsiteX4" fmla="*/ 117213 w 130824"/>
                  <a:gd name="connsiteY4" fmla="*/ 60635 h 70425"/>
                  <a:gd name="connsiteX5" fmla="*/ 111983 w 130824"/>
                  <a:gd name="connsiteY5" fmla="*/ 58851 h 70425"/>
                  <a:gd name="connsiteX6" fmla="*/ 111567 w 130824"/>
                  <a:gd name="connsiteY6" fmla="*/ 58851 h 70425"/>
                  <a:gd name="connsiteX7" fmla="*/ 108357 w 130824"/>
                  <a:gd name="connsiteY7" fmla="*/ 59446 h 70425"/>
                  <a:gd name="connsiteX8" fmla="*/ 13255 w 130824"/>
                  <a:gd name="connsiteY8" fmla="*/ 4524 h 70425"/>
                  <a:gd name="connsiteX9" fmla="*/ 10045 w 130824"/>
                  <a:gd name="connsiteY9" fmla="*/ 2682 h 70425"/>
                  <a:gd name="connsiteX10" fmla="*/ 5884 w 130824"/>
                  <a:gd name="connsiteY10" fmla="*/ 304 h 70425"/>
                  <a:gd name="connsiteX11" fmla="*/ 3685 w 130824"/>
                  <a:gd name="connsiteY11" fmla="*/ 304 h 70425"/>
                  <a:gd name="connsiteX12" fmla="*/ 0 w 130824"/>
                  <a:gd name="connsiteY12" fmla="*/ 2444 h 70425"/>
                  <a:gd name="connsiteX13" fmla="*/ 2318 w 130824"/>
                  <a:gd name="connsiteY13" fmla="*/ 2444 h 70425"/>
                  <a:gd name="connsiteX14" fmla="*/ 2318 w 130824"/>
                  <a:gd name="connsiteY14" fmla="*/ 2444 h 70425"/>
                  <a:gd name="connsiteX15" fmla="*/ 13195 w 130824"/>
                  <a:gd name="connsiteY15" fmla="*/ 8804 h 70425"/>
                  <a:gd name="connsiteX16" fmla="*/ 105207 w 130824"/>
                  <a:gd name="connsiteY16" fmla="*/ 61883 h 70425"/>
                  <a:gd name="connsiteX17" fmla="*/ 109189 w 130824"/>
                  <a:gd name="connsiteY17" fmla="*/ 63190 h 70425"/>
                  <a:gd name="connsiteX18" fmla="*/ 110021 w 130824"/>
                  <a:gd name="connsiteY18" fmla="*/ 62715 h 70425"/>
                  <a:gd name="connsiteX19" fmla="*/ 111923 w 130824"/>
                  <a:gd name="connsiteY19" fmla="*/ 62715 h 70425"/>
                  <a:gd name="connsiteX20" fmla="*/ 115371 w 130824"/>
                  <a:gd name="connsiteY20" fmla="*/ 63963 h 70425"/>
                  <a:gd name="connsiteX21" fmla="*/ 117332 w 130824"/>
                  <a:gd name="connsiteY21" fmla="*/ 67054 h 70425"/>
                  <a:gd name="connsiteX22" fmla="*/ 116500 w 130824"/>
                  <a:gd name="connsiteY22" fmla="*/ 67529 h 70425"/>
                  <a:gd name="connsiteX23" fmla="*/ 117451 w 130824"/>
                  <a:gd name="connsiteY23" fmla="*/ 69075 h 70425"/>
                  <a:gd name="connsiteX24" fmla="*/ 119294 w 130824"/>
                  <a:gd name="connsiteY24" fmla="*/ 70145 h 70425"/>
                  <a:gd name="connsiteX25" fmla="*/ 130825 w 130824"/>
                  <a:gd name="connsiteY25" fmla="*/ 67589 h 7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824" h="70425">
                    <a:moveTo>
                      <a:pt x="130825" y="67589"/>
                    </a:moveTo>
                    <a:lnTo>
                      <a:pt x="128982" y="64439"/>
                    </a:lnTo>
                    <a:cubicBezTo>
                      <a:pt x="126677" y="65894"/>
                      <a:pt x="124037" y="66733"/>
                      <a:pt x="121315" y="66876"/>
                    </a:cubicBezTo>
                    <a:cubicBezTo>
                      <a:pt x="121446" y="65820"/>
                      <a:pt x="121216" y="64752"/>
                      <a:pt x="120661" y="63844"/>
                    </a:cubicBezTo>
                    <a:cubicBezTo>
                      <a:pt x="119809" y="62494"/>
                      <a:pt x="118621" y="61388"/>
                      <a:pt x="117213" y="60635"/>
                    </a:cubicBezTo>
                    <a:cubicBezTo>
                      <a:pt x="115609" y="59690"/>
                      <a:pt x="113829" y="59084"/>
                      <a:pt x="111983" y="58851"/>
                    </a:cubicBezTo>
                    <a:lnTo>
                      <a:pt x="111567" y="58851"/>
                    </a:lnTo>
                    <a:cubicBezTo>
                      <a:pt x="110464" y="58772"/>
                      <a:pt x="109359" y="58977"/>
                      <a:pt x="108357" y="59446"/>
                    </a:cubicBezTo>
                    <a:lnTo>
                      <a:pt x="13255" y="4524"/>
                    </a:lnTo>
                    <a:lnTo>
                      <a:pt x="10045" y="2682"/>
                    </a:lnTo>
                    <a:lnTo>
                      <a:pt x="5884" y="304"/>
                    </a:lnTo>
                    <a:cubicBezTo>
                      <a:pt x="5207" y="-101"/>
                      <a:pt x="4362" y="-101"/>
                      <a:pt x="3685" y="304"/>
                    </a:cubicBezTo>
                    <a:lnTo>
                      <a:pt x="0" y="2444"/>
                    </a:lnTo>
                    <a:cubicBezTo>
                      <a:pt x="717" y="2030"/>
                      <a:pt x="1601" y="2030"/>
                      <a:pt x="2318" y="2444"/>
                    </a:cubicBezTo>
                    <a:lnTo>
                      <a:pt x="2318" y="2444"/>
                    </a:lnTo>
                    <a:lnTo>
                      <a:pt x="13195" y="8804"/>
                    </a:lnTo>
                    <a:lnTo>
                      <a:pt x="105207" y="61883"/>
                    </a:lnTo>
                    <a:cubicBezTo>
                      <a:pt x="106930" y="62893"/>
                      <a:pt x="108714" y="63488"/>
                      <a:pt x="109189" y="63190"/>
                    </a:cubicBezTo>
                    <a:lnTo>
                      <a:pt x="110021" y="62715"/>
                    </a:lnTo>
                    <a:cubicBezTo>
                      <a:pt x="110636" y="62492"/>
                      <a:pt x="111309" y="62492"/>
                      <a:pt x="111923" y="62715"/>
                    </a:cubicBezTo>
                    <a:cubicBezTo>
                      <a:pt x="113144" y="62899"/>
                      <a:pt x="114316" y="63323"/>
                      <a:pt x="115371" y="63963"/>
                    </a:cubicBezTo>
                    <a:cubicBezTo>
                      <a:pt x="117392" y="65152"/>
                      <a:pt x="118283" y="66519"/>
                      <a:pt x="117332" y="67054"/>
                    </a:cubicBezTo>
                    <a:lnTo>
                      <a:pt x="116500" y="67529"/>
                    </a:lnTo>
                    <a:cubicBezTo>
                      <a:pt x="116025" y="67529"/>
                      <a:pt x="116500" y="68481"/>
                      <a:pt x="117451" y="69075"/>
                    </a:cubicBezTo>
                    <a:lnTo>
                      <a:pt x="119294" y="70145"/>
                    </a:lnTo>
                    <a:cubicBezTo>
                      <a:pt x="123326" y="70945"/>
                      <a:pt x="127508" y="70018"/>
                      <a:pt x="130825" y="67589"/>
                    </a:cubicBezTo>
                    <a:close/>
                  </a:path>
                </a:pathLst>
              </a:custGeom>
              <a:solidFill>
                <a:srgbClr val="37474F"/>
              </a:solidFill>
              <a:ln w="5944"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BF984514-B1FE-414B-A0E5-0CB2C70DDC14}"/>
                  </a:ext>
                </a:extLst>
              </p:cNvPr>
              <p:cNvSpPr/>
              <p:nvPr/>
            </p:nvSpPr>
            <p:spPr>
              <a:xfrm>
                <a:off x="6459725" y="919353"/>
                <a:ext cx="123850" cy="87479"/>
              </a:xfrm>
              <a:custGeom>
                <a:avLst/>
                <a:gdLst>
                  <a:gd name="connsiteX0" fmla="*/ 93854 w 123850"/>
                  <a:gd name="connsiteY0" fmla="*/ 84804 h 87479"/>
                  <a:gd name="connsiteX1" fmla="*/ 116976 w 123850"/>
                  <a:gd name="connsiteY1" fmla="*/ 71490 h 87479"/>
                  <a:gd name="connsiteX2" fmla="*/ 117927 w 123850"/>
                  <a:gd name="connsiteY2" fmla="*/ 70896 h 87479"/>
                  <a:gd name="connsiteX3" fmla="*/ 118640 w 123850"/>
                  <a:gd name="connsiteY3" fmla="*/ 70361 h 87479"/>
                  <a:gd name="connsiteX4" fmla="*/ 118640 w 123850"/>
                  <a:gd name="connsiteY4" fmla="*/ 70361 h 87479"/>
                  <a:gd name="connsiteX5" fmla="*/ 110021 w 123850"/>
                  <a:gd name="connsiteY5" fmla="*/ 69053 h 87479"/>
                  <a:gd name="connsiteX6" fmla="*/ 106633 w 123850"/>
                  <a:gd name="connsiteY6" fmla="*/ 65903 h 87479"/>
                  <a:gd name="connsiteX7" fmla="*/ 106039 w 123850"/>
                  <a:gd name="connsiteY7" fmla="*/ 62515 h 87479"/>
                  <a:gd name="connsiteX8" fmla="*/ 106039 w 123850"/>
                  <a:gd name="connsiteY8" fmla="*/ 62515 h 87479"/>
                  <a:gd name="connsiteX9" fmla="*/ 105385 w 123850"/>
                  <a:gd name="connsiteY9" fmla="*/ 61802 h 87479"/>
                  <a:gd name="connsiteX10" fmla="*/ 13255 w 123850"/>
                  <a:gd name="connsiteY10" fmla="*/ 8842 h 87479"/>
                  <a:gd name="connsiteX11" fmla="*/ 7965 w 123850"/>
                  <a:gd name="connsiteY11" fmla="*/ 5751 h 87479"/>
                  <a:gd name="connsiteX12" fmla="*/ 6419 w 123850"/>
                  <a:gd name="connsiteY12" fmla="*/ 4919 h 87479"/>
                  <a:gd name="connsiteX13" fmla="*/ 1961 w 123850"/>
                  <a:gd name="connsiteY13" fmla="*/ 2363 h 87479"/>
                  <a:gd name="connsiteX14" fmla="*/ 0 w 123850"/>
                  <a:gd name="connsiteY14" fmla="*/ 2363 h 87479"/>
                  <a:gd name="connsiteX15" fmla="*/ 1010 w 123850"/>
                  <a:gd name="connsiteY15" fmla="*/ 1768 h 87479"/>
                  <a:gd name="connsiteX16" fmla="*/ 3626 w 123850"/>
                  <a:gd name="connsiteY16" fmla="*/ 223 h 87479"/>
                  <a:gd name="connsiteX17" fmla="*/ 5528 w 123850"/>
                  <a:gd name="connsiteY17" fmla="*/ 223 h 87479"/>
                  <a:gd name="connsiteX18" fmla="*/ 5528 w 123850"/>
                  <a:gd name="connsiteY18" fmla="*/ 223 h 87479"/>
                  <a:gd name="connsiteX19" fmla="*/ 7192 w 123850"/>
                  <a:gd name="connsiteY19" fmla="*/ 1174 h 87479"/>
                  <a:gd name="connsiteX20" fmla="*/ 8203 w 123850"/>
                  <a:gd name="connsiteY20" fmla="*/ 1768 h 87479"/>
                  <a:gd name="connsiteX21" fmla="*/ 9986 w 123850"/>
                  <a:gd name="connsiteY21" fmla="*/ 2779 h 87479"/>
                  <a:gd name="connsiteX22" fmla="*/ 11115 w 123850"/>
                  <a:gd name="connsiteY22" fmla="*/ 3433 h 87479"/>
                  <a:gd name="connsiteX23" fmla="*/ 11888 w 123850"/>
                  <a:gd name="connsiteY23" fmla="*/ 3849 h 87479"/>
                  <a:gd name="connsiteX24" fmla="*/ 13255 w 123850"/>
                  <a:gd name="connsiteY24" fmla="*/ 4621 h 87479"/>
                  <a:gd name="connsiteX25" fmla="*/ 86305 w 123850"/>
                  <a:gd name="connsiteY25" fmla="*/ 46823 h 87479"/>
                  <a:gd name="connsiteX26" fmla="*/ 109605 w 123850"/>
                  <a:gd name="connsiteY26" fmla="*/ 60316 h 87479"/>
                  <a:gd name="connsiteX27" fmla="*/ 111864 w 123850"/>
                  <a:gd name="connsiteY27" fmla="*/ 62574 h 87479"/>
                  <a:gd name="connsiteX28" fmla="*/ 111864 w 123850"/>
                  <a:gd name="connsiteY28" fmla="*/ 62574 h 87479"/>
                  <a:gd name="connsiteX29" fmla="*/ 111032 w 123850"/>
                  <a:gd name="connsiteY29" fmla="*/ 63050 h 87479"/>
                  <a:gd name="connsiteX30" fmla="*/ 112874 w 123850"/>
                  <a:gd name="connsiteY30" fmla="*/ 66200 h 87479"/>
                  <a:gd name="connsiteX31" fmla="*/ 117451 w 123850"/>
                  <a:gd name="connsiteY31" fmla="*/ 66854 h 87479"/>
                  <a:gd name="connsiteX32" fmla="*/ 118462 w 123850"/>
                  <a:gd name="connsiteY32" fmla="*/ 66260 h 87479"/>
                  <a:gd name="connsiteX33" fmla="*/ 119948 w 123850"/>
                  <a:gd name="connsiteY33" fmla="*/ 66260 h 87479"/>
                  <a:gd name="connsiteX34" fmla="*/ 120483 w 123850"/>
                  <a:gd name="connsiteY34" fmla="*/ 66557 h 87479"/>
                  <a:gd name="connsiteX35" fmla="*/ 121612 w 123850"/>
                  <a:gd name="connsiteY35" fmla="*/ 67211 h 87479"/>
                  <a:gd name="connsiteX36" fmla="*/ 123038 w 123850"/>
                  <a:gd name="connsiteY36" fmla="*/ 68043 h 87479"/>
                  <a:gd name="connsiteX37" fmla="*/ 123811 w 123850"/>
                  <a:gd name="connsiteY37" fmla="*/ 69707 h 87479"/>
                  <a:gd name="connsiteX38" fmla="*/ 123811 w 123850"/>
                  <a:gd name="connsiteY38" fmla="*/ 70182 h 87479"/>
                  <a:gd name="connsiteX39" fmla="*/ 123811 w 123850"/>
                  <a:gd name="connsiteY39" fmla="*/ 70182 h 87479"/>
                  <a:gd name="connsiteX40" fmla="*/ 123811 w 123850"/>
                  <a:gd name="connsiteY40" fmla="*/ 70182 h 87479"/>
                  <a:gd name="connsiteX41" fmla="*/ 123217 w 123850"/>
                  <a:gd name="connsiteY41" fmla="*/ 70955 h 87479"/>
                  <a:gd name="connsiteX42" fmla="*/ 122503 w 123850"/>
                  <a:gd name="connsiteY42" fmla="*/ 71787 h 87479"/>
                  <a:gd name="connsiteX43" fmla="*/ 121552 w 123850"/>
                  <a:gd name="connsiteY43" fmla="*/ 72560 h 87479"/>
                  <a:gd name="connsiteX44" fmla="*/ 120958 w 123850"/>
                  <a:gd name="connsiteY44" fmla="*/ 73036 h 87479"/>
                  <a:gd name="connsiteX45" fmla="*/ 120423 w 123850"/>
                  <a:gd name="connsiteY45" fmla="*/ 73392 h 87479"/>
                  <a:gd name="connsiteX46" fmla="*/ 119234 w 123850"/>
                  <a:gd name="connsiteY46" fmla="*/ 74105 h 87479"/>
                  <a:gd name="connsiteX47" fmla="*/ 96172 w 123850"/>
                  <a:gd name="connsiteY47" fmla="*/ 87479 h 8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3850" h="87479">
                    <a:moveTo>
                      <a:pt x="93854" y="84804"/>
                    </a:moveTo>
                    <a:lnTo>
                      <a:pt x="116976" y="71490"/>
                    </a:lnTo>
                    <a:lnTo>
                      <a:pt x="117927" y="70896"/>
                    </a:lnTo>
                    <a:lnTo>
                      <a:pt x="118640" y="70361"/>
                    </a:lnTo>
                    <a:lnTo>
                      <a:pt x="118640" y="70361"/>
                    </a:lnTo>
                    <a:cubicBezTo>
                      <a:pt x="115713" y="71184"/>
                      <a:pt x="112573" y="70707"/>
                      <a:pt x="110021" y="69053"/>
                    </a:cubicBezTo>
                    <a:cubicBezTo>
                      <a:pt x="108645" y="68304"/>
                      <a:pt x="107480" y="67221"/>
                      <a:pt x="106633" y="65903"/>
                    </a:cubicBezTo>
                    <a:cubicBezTo>
                      <a:pt x="106059" y="64873"/>
                      <a:pt x="105849" y="63679"/>
                      <a:pt x="106039" y="62515"/>
                    </a:cubicBezTo>
                    <a:lnTo>
                      <a:pt x="106039" y="62515"/>
                    </a:lnTo>
                    <a:lnTo>
                      <a:pt x="105385" y="61802"/>
                    </a:lnTo>
                    <a:lnTo>
                      <a:pt x="13255" y="8842"/>
                    </a:lnTo>
                    <a:lnTo>
                      <a:pt x="7965" y="5751"/>
                    </a:lnTo>
                    <a:lnTo>
                      <a:pt x="6419" y="4919"/>
                    </a:lnTo>
                    <a:lnTo>
                      <a:pt x="1961" y="2363"/>
                    </a:lnTo>
                    <a:cubicBezTo>
                      <a:pt x="1349" y="2035"/>
                      <a:pt x="613" y="2035"/>
                      <a:pt x="0" y="2363"/>
                    </a:cubicBezTo>
                    <a:lnTo>
                      <a:pt x="1010" y="1768"/>
                    </a:lnTo>
                    <a:lnTo>
                      <a:pt x="3626" y="223"/>
                    </a:lnTo>
                    <a:cubicBezTo>
                      <a:pt x="4225" y="-74"/>
                      <a:pt x="4929" y="-74"/>
                      <a:pt x="5528" y="223"/>
                    </a:cubicBezTo>
                    <a:lnTo>
                      <a:pt x="5528" y="223"/>
                    </a:lnTo>
                    <a:lnTo>
                      <a:pt x="7192" y="1174"/>
                    </a:lnTo>
                    <a:lnTo>
                      <a:pt x="8203" y="1768"/>
                    </a:lnTo>
                    <a:lnTo>
                      <a:pt x="9986" y="2779"/>
                    </a:lnTo>
                    <a:lnTo>
                      <a:pt x="11115" y="3433"/>
                    </a:lnTo>
                    <a:lnTo>
                      <a:pt x="11888" y="3849"/>
                    </a:lnTo>
                    <a:lnTo>
                      <a:pt x="13255" y="4621"/>
                    </a:lnTo>
                    <a:lnTo>
                      <a:pt x="86305" y="46823"/>
                    </a:lnTo>
                    <a:lnTo>
                      <a:pt x="109605" y="60316"/>
                    </a:lnTo>
                    <a:cubicBezTo>
                      <a:pt x="111270" y="61267"/>
                      <a:pt x="112280" y="62277"/>
                      <a:pt x="111864" y="62574"/>
                    </a:cubicBezTo>
                    <a:lnTo>
                      <a:pt x="111864" y="62574"/>
                    </a:lnTo>
                    <a:lnTo>
                      <a:pt x="111032" y="63050"/>
                    </a:lnTo>
                    <a:cubicBezTo>
                      <a:pt x="110021" y="63644"/>
                      <a:pt x="111032" y="65071"/>
                      <a:pt x="112874" y="66200"/>
                    </a:cubicBezTo>
                    <a:cubicBezTo>
                      <a:pt x="114193" y="67174"/>
                      <a:pt x="115913" y="67419"/>
                      <a:pt x="117451" y="66854"/>
                    </a:cubicBezTo>
                    <a:lnTo>
                      <a:pt x="118462" y="66260"/>
                    </a:lnTo>
                    <a:cubicBezTo>
                      <a:pt x="118932" y="66035"/>
                      <a:pt x="119478" y="66035"/>
                      <a:pt x="119948" y="66260"/>
                    </a:cubicBezTo>
                    <a:lnTo>
                      <a:pt x="120483" y="66557"/>
                    </a:lnTo>
                    <a:lnTo>
                      <a:pt x="121612" y="67211"/>
                    </a:lnTo>
                    <a:lnTo>
                      <a:pt x="123038" y="68043"/>
                    </a:lnTo>
                    <a:cubicBezTo>
                      <a:pt x="123649" y="68353"/>
                      <a:pt x="123968" y="69040"/>
                      <a:pt x="123811" y="69707"/>
                    </a:cubicBezTo>
                    <a:lnTo>
                      <a:pt x="123811" y="70182"/>
                    </a:lnTo>
                    <a:lnTo>
                      <a:pt x="123811" y="70182"/>
                    </a:lnTo>
                    <a:cubicBezTo>
                      <a:pt x="123811" y="70182"/>
                      <a:pt x="123811" y="70182"/>
                      <a:pt x="123811" y="70182"/>
                    </a:cubicBezTo>
                    <a:cubicBezTo>
                      <a:pt x="123632" y="70454"/>
                      <a:pt x="123433" y="70712"/>
                      <a:pt x="123217" y="70955"/>
                    </a:cubicBezTo>
                    <a:lnTo>
                      <a:pt x="122503" y="71787"/>
                    </a:lnTo>
                    <a:lnTo>
                      <a:pt x="121552" y="72560"/>
                    </a:lnTo>
                    <a:lnTo>
                      <a:pt x="120958" y="73036"/>
                    </a:lnTo>
                    <a:lnTo>
                      <a:pt x="120423" y="73392"/>
                    </a:lnTo>
                    <a:lnTo>
                      <a:pt x="119234" y="74105"/>
                    </a:lnTo>
                    <a:lnTo>
                      <a:pt x="96172" y="87479"/>
                    </a:lnTo>
                    <a:close/>
                  </a:path>
                </a:pathLst>
              </a:custGeom>
              <a:solidFill>
                <a:srgbClr val="37474F"/>
              </a:solidFill>
              <a:ln w="5944" cap="flat">
                <a:noFill/>
                <a:prstDash val="solid"/>
                <a:miter/>
              </a:ln>
            </p:spPr>
            <p:txBody>
              <a:bodyPr rtlCol="0" anchor="ctr"/>
              <a:lstStyle/>
              <a:p>
                <a:endParaRPr lang="en-US"/>
              </a:p>
            </p:txBody>
          </p:sp>
        </p:grpSp>
        <p:grpSp>
          <p:nvGrpSpPr>
            <p:cNvPr id="1038" name="Graphic 6">
              <a:extLst>
                <a:ext uri="{FF2B5EF4-FFF2-40B4-BE49-F238E27FC236}">
                  <a16:creationId xmlns:a16="http://schemas.microsoft.com/office/drawing/2014/main" id="{244E0F22-B567-402C-B461-FA8E6DA2ECF5}"/>
                </a:ext>
              </a:extLst>
            </p:cNvPr>
            <p:cNvGrpSpPr/>
            <p:nvPr/>
          </p:nvGrpSpPr>
          <p:grpSpPr>
            <a:xfrm>
              <a:off x="6375322" y="957956"/>
              <a:ext cx="152416" cy="269691"/>
              <a:chOff x="6375322" y="957956"/>
              <a:chExt cx="152416" cy="269691"/>
            </a:xfrm>
          </p:grpSpPr>
          <p:sp>
            <p:nvSpPr>
              <p:cNvPr id="1039" name="Freeform: Shape 1038">
                <a:extLst>
                  <a:ext uri="{FF2B5EF4-FFF2-40B4-BE49-F238E27FC236}">
                    <a16:creationId xmlns:a16="http://schemas.microsoft.com/office/drawing/2014/main" id="{7375FF37-23AB-4E73-A0A3-58CD4895A097}"/>
                  </a:ext>
                </a:extLst>
              </p:cNvPr>
              <p:cNvSpPr/>
              <p:nvPr/>
            </p:nvSpPr>
            <p:spPr>
              <a:xfrm>
                <a:off x="6407003" y="960588"/>
                <a:ext cx="2971" cy="5171"/>
              </a:xfrm>
              <a:custGeom>
                <a:avLst/>
                <a:gdLst>
                  <a:gd name="connsiteX0" fmla="*/ 2972 w 2971"/>
                  <a:gd name="connsiteY0" fmla="*/ 0 h 5171"/>
                  <a:gd name="connsiteX1" fmla="*/ 2972 w 2971"/>
                  <a:gd name="connsiteY1" fmla="*/ 5171 h 5171"/>
                  <a:gd name="connsiteX2" fmla="*/ 0 w 2971"/>
                  <a:gd name="connsiteY2" fmla="*/ 2080 h 5171"/>
                  <a:gd name="connsiteX3" fmla="*/ 2972 w 2971"/>
                  <a:gd name="connsiteY3" fmla="*/ 0 h 5171"/>
                </a:gdLst>
                <a:ahLst/>
                <a:cxnLst>
                  <a:cxn ang="0">
                    <a:pos x="connsiteX0" y="connsiteY0"/>
                  </a:cxn>
                  <a:cxn ang="0">
                    <a:pos x="connsiteX1" y="connsiteY1"/>
                  </a:cxn>
                  <a:cxn ang="0">
                    <a:pos x="connsiteX2" y="connsiteY2"/>
                  </a:cxn>
                  <a:cxn ang="0">
                    <a:pos x="connsiteX3" y="connsiteY3"/>
                  </a:cxn>
                </a:cxnLst>
                <a:rect l="l" t="t" r="r" b="b"/>
                <a:pathLst>
                  <a:path w="2971" h="5171">
                    <a:moveTo>
                      <a:pt x="2972" y="0"/>
                    </a:moveTo>
                    <a:lnTo>
                      <a:pt x="2972" y="5171"/>
                    </a:lnTo>
                    <a:lnTo>
                      <a:pt x="0" y="2080"/>
                    </a:lnTo>
                    <a:cubicBezTo>
                      <a:pt x="466" y="840"/>
                      <a:pt x="1647" y="13"/>
                      <a:pt x="2972" y="0"/>
                    </a:cubicBezTo>
                    <a:close/>
                  </a:path>
                </a:pathLst>
              </a:custGeom>
              <a:solidFill>
                <a:srgbClr val="407BFF"/>
              </a:solidFill>
              <a:ln w="5944" cap="flat">
                <a:noFill/>
                <a:prstDash val="solid"/>
                <a:miter/>
              </a:ln>
            </p:spPr>
            <p:txBody>
              <a:bodyPr rtlCol="0" anchor="ctr"/>
              <a:lstStyle/>
              <a:p>
                <a:endParaRPr lang="en-US"/>
              </a:p>
            </p:txBody>
          </p:sp>
          <p:sp>
            <p:nvSpPr>
              <p:cNvPr id="1040" name="Freeform: Shape 1039">
                <a:extLst>
                  <a:ext uri="{FF2B5EF4-FFF2-40B4-BE49-F238E27FC236}">
                    <a16:creationId xmlns:a16="http://schemas.microsoft.com/office/drawing/2014/main" id="{CC0856FD-6EE1-4185-9C5B-9E90072684C1}"/>
                  </a:ext>
                </a:extLst>
              </p:cNvPr>
              <p:cNvSpPr/>
              <p:nvPr/>
            </p:nvSpPr>
            <p:spPr>
              <a:xfrm>
                <a:off x="6407003" y="960588"/>
                <a:ext cx="2971" cy="5171"/>
              </a:xfrm>
              <a:custGeom>
                <a:avLst/>
                <a:gdLst>
                  <a:gd name="connsiteX0" fmla="*/ 2972 w 2971"/>
                  <a:gd name="connsiteY0" fmla="*/ 0 h 5171"/>
                  <a:gd name="connsiteX1" fmla="*/ 2972 w 2971"/>
                  <a:gd name="connsiteY1" fmla="*/ 5171 h 5171"/>
                  <a:gd name="connsiteX2" fmla="*/ 0 w 2971"/>
                  <a:gd name="connsiteY2" fmla="*/ 2080 h 5171"/>
                  <a:gd name="connsiteX3" fmla="*/ 2972 w 2971"/>
                  <a:gd name="connsiteY3" fmla="*/ 0 h 5171"/>
                </a:gdLst>
                <a:ahLst/>
                <a:cxnLst>
                  <a:cxn ang="0">
                    <a:pos x="connsiteX0" y="connsiteY0"/>
                  </a:cxn>
                  <a:cxn ang="0">
                    <a:pos x="connsiteX1" y="connsiteY1"/>
                  </a:cxn>
                  <a:cxn ang="0">
                    <a:pos x="connsiteX2" y="connsiteY2"/>
                  </a:cxn>
                  <a:cxn ang="0">
                    <a:pos x="connsiteX3" y="connsiteY3"/>
                  </a:cxn>
                </a:cxnLst>
                <a:rect l="l" t="t" r="r" b="b"/>
                <a:pathLst>
                  <a:path w="2971" h="5171">
                    <a:moveTo>
                      <a:pt x="2972" y="0"/>
                    </a:moveTo>
                    <a:lnTo>
                      <a:pt x="2972" y="5171"/>
                    </a:lnTo>
                    <a:lnTo>
                      <a:pt x="0" y="2080"/>
                    </a:lnTo>
                    <a:cubicBezTo>
                      <a:pt x="466" y="840"/>
                      <a:pt x="1647" y="13"/>
                      <a:pt x="2972" y="0"/>
                    </a:cubicBezTo>
                    <a:close/>
                  </a:path>
                </a:pathLst>
              </a:custGeom>
              <a:solidFill>
                <a:srgbClr val="000000">
                  <a:alpha val="50000"/>
                </a:srgbClr>
              </a:solidFill>
              <a:ln w="5944"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BAA3255-163F-4949-AB32-FC1CD93BE5FB}"/>
                  </a:ext>
                </a:extLst>
              </p:cNvPr>
              <p:cNvSpPr/>
              <p:nvPr/>
            </p:nvSpPr>
            <p:spPr>
              <a:xfrm>
                <a:off x="6414373" y="966711"/>
                <a:ext cx="109724" cy="246842"/>
              </a:xfrm>
              <a:custGeom>
                <a:avLst/>
                <a:gdLst>
                  <a:gd name="connsiteX0" fmla="*/ 109724 w 109724"/>
                  <a:gd name="connsiteY0" fmla="*/ 68771 h 246842"/>
                  <a:gd name="connsiteX1" fmla="*/ 105088 w 109724"/>
                  <a:gd name="connsiteY1" fmla="*/ 60628 h 246842"/>
                  <a:gd name="connsiteX2" fmla="*/ 0 w 109724"/>
                  <a:gd name="connsiteY2" fmla="*/ 0 h 246842"/>
                  <a:gd name="connsiteX3" fmla="*/ 1248 w 109724"/>
                  <a:gd name="connsiteY3" fmla="*/ 180872 h 246842"/>
                  <a:gd name="connsiteX4" fmla="*/ 1248 w 109724"/>
                  <a:gd name="connsiteY4" fmla="*/ 185093 h 246842"/>
                  <a:gd name="connsiteX5" fmla="*/ 105028 w 109724"/>
                  <a:gd name="connsiteY5" fmla="*/ 246255 h 246842"/>
                  <a:gd name="connsiteX6" fmla="*/ 109724 w 109724"/>
                  <a:gd name="connsiteY6" fmla="*/ 243521 h 24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724" h="246842">
                    <a:moveTo>
                      <a:pt x="109724" y="68771"/>
                    </a:moveTo>
                    <a:cubicBezTo>
                      <a:pt x="109568" y="65472"/>
                      <a:pt x="107845" y="62446"/>
                      <a:pt x="105088" y="60628"/>
                    </a:cubicBezTo>
                    <a:lnTo>
                      <a:pt x="0" y="0"/>
                    </a:lnTo>
                    <a:lnTo>
                      <a:pt x="1248" y="180872"/>
                    </a:lnTo>
                    <a:lnTo>
                      <a:pt x="1248" y="185093"/>
                    </a:lnTo>
                    <a:lnTo>
                      <a:pt x="105028" y="246255"/>
                    </a:lnTo>
                    <a:cubicBezTo>
                      <a:pt x="107644" y="247741"/>
                      <a:pt x="109724" y="246255"/>
                      <a:pt x="109724" y="243521"/>
                    </a:cubicBezTo>
                    <a:close/>
                  </a:path>
                </a:pathLst>
              </a:custGeom>
              <a:solidFill>
                <a:srgbClr val="407BFF"/>
              </a:solidFill>
              <a:ln w="5944"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AB0310FA-7E2A-4AAC-91BA-7884CB8C67BD}"/>
                  </a:ext>
                </a:extLst>
              </p:cNvPr>
              <p:cNvSpPr/>
              <p:nvPr/>
            </p:nvSpPr>
            <p:spPr>
              <a:xfrm>
                <a:off x="6382633" y="960149"/>
                <a:ext cx="36673" cy="105111"/>
              </a:xfrm>
              <a:custGeom>
                <a:avLst/>
                <a:gdLst>
                  <a:gd name="connsiteX0" fmla="*/ 23776 w 36673"/>
                  <a:gd name="connsiteY0" fmla="*/ 97682 h 105111"/>
                  <a:gd name="connsiteX1" fmla="*/ 23776 w 36673"/>
                  <a:gd name="connsiteY1" fmla="*/ 55420 h 105111"/>
                  <a:gd name="connsiteX2" fmla="*/ 0 w 36673"/>
                  <a:gd name="connsiteY2" fmla="*/ 41750 h 105111"/>
                  <a:gd name="connsiteX3" fmla="*/ 0 w 36673"/>
                  <a:gd name="connsiteY3" fmla="*/ 9890 h 105111"/>
                  <a:gd name="connsiteX4" fmla="*/ 16048 w 36673"/>
                  <a:gd name="connsiteY4" fmla="*/ 677 h 105111"/>
                  <a:gd name="connsiteX5" fmla="*/ 22468 w 36673"/>
                  <a:gd name="connsiteY5" fmla="*/ 1212 h 105111"/>
                  <a:gd name="connsiteX6" fmla="*/ 26688 w 36673"/>
                  <a:gd name="connsiteY6" fmla="*/ 4838 h 105111"/>
                  <a:gd name="connsiteX7" fmla="*/ 35366 w 36673"/>
                  <a:gd name="connsiteY7" fmla="*/ 8642 h 105111"/>
                  <a:gd name="connsiteX8" fmla="*/ 36674 w 36673"/>
                  <a:gd name="connsiteY8" fmla="*/ 105111 h 10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73" h="105111">
                    <a:moveTo>
                      <a:pt x="23776" y="97682"/>
                    </a:moveTo>
                    <a:lnTo>
                      <a:pt x="23776" y="55420"/>
                    </a:lnTo>
                    <a:lnTo>
                      <a:pt x="0" y="41750"/>
                    </a:lnTo>
                    <a:lnTo>
                      <a:pt x="0" y="9890"/>
                    </a:lnTo>
                    <a:lnTo>
                      <a:pt x="16048" y="677"/>
                    </a:lnTo>
                    <a:cubicBezTo>
                      <a:pt x="18129" y="-571"/>
                      <a:pt x="22468" y="83"/>
                      <a:pt x="22468" y="1212"/>
                    </a:cubicBezTo>
                    <a:cubicBezTo>
                      <a:pt x="23733" y="2576"/>
                      <a:pt x="25149" y="3793"/>
                      <a:pt x="26688" y="4838"/>
                    </a:cubicBezTo>
                    <a:cubicBezTo>
                      <a:pt x="29426" y="6432"/>
                      <a:pt x="32338" y="7709"/>
                      <a:pt x="35366" y="8642"/>
                    </a:cubicBezTo>
                    <a:lnTo>
                      <a:pt x="36674" y="105111"/>
                    </a:lnTo>
                    <a:close/>
                  </a:path>
                </a:pathLst>
              </a:custGeom>
              <a:solidFill>
                <a:srgbClr val="407BFF"/>
              </a:solidFill>
              <a:ln w="5944"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6244C2C4-EC74-464F-8DC4-60968F42BFE2}"/>
                  </a:ext>
                </a:extLst>
              </p:cNvPr>
              <p:cNvSpPr/>
              <p:nvPr/>
            </p:nvSpPr>
            <p:spPr>
              <a:xfrm>
                <a:off x="6382633" y="960149"/>
                <a:ext cx="36673" cy="105111"/>
              </a:xfrm>
              <a:custGeom>
                <a:avLst/>
                <a:gdLst>
                  <a:gd name="connsiteX0" fmla="*/ 23776 w 36673"/>
                  <a:gd name="connsiteY0" fmla="*/ 97682 h 105111"/>
                  <a:gd name="connsiteX1" fmla="*/ 23776 w 36673"/>
                  <a:gd name="connsiteY1" fmla="*/ 55420 h 105111"/>
                  <a:gd name="connsiteX2" fmla="*/ 0 w 36673"/>
                  <a:gd name="connsiteY2" fmla="*/ 41750 h 105111"/>
                  <a:gd name="connsiteX3" fmla="*/ 0 w 36673"/>
                  <a:gd name="connsiteY3" fmla="*/ 9890 h 105111"/>
                  <a:gd name="connsiteX4" fmla="*/ 16048 w 36673"/>
                  <a:gd name="connsiteY4" fmla="*/ 677 h 105111"/>
                  <a:gd name="connsiteX5" fmla="*/ 22468 w 36673"/>
                  <a:gd name="connsiteY5" fmla="*/ 1212 h 105111"/>
                  <a:gd name="connsiteX6" fmla="*/ 26688 w 36673"/>
                  <a:gd name="connsiteY6" fmla="*/ 4838 h 105111"/>
                  <a:gd name="connsiteX7" fmla="*/ 35366 w 36673"/>
                  <a:gd name="connsiteY7" fmla="*/ 8642 h 105111"/>
                  <a:gd name="connsiteX8" fmla="*/ 36674 w 36673"/>
                  <a:gd name="connsiteY8" fmla="*/ 105111 h 10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73" h="105111">
                    <a:moveTo>
                      <a:pt x="23776" y="97682"/>
                    </a:moveTo>
                    <a:lnTo>
                      <a:pt x="23776" y="55420"/>
                    </a:lnTo>
                    <a:lnTo>
                      <a:pt x="0" y="41750"/>
                    </a:lnTo>
                    <a:lnTo>
                      <a:pt x="0" y="9890"/>
                    </a:lnTo>
                    <a:lnTo>
                      <a:pt x="16048" y="677"/>
                    </a:lnTo>
                    <a:cubicBezTo>
                      <a:pt x="18129" y="-571"/>
                      <a:pt x="22468" y="83"/>
                      <a:pt x="22468" y="1212"/>
                    </a:cubicBezTo>
                    <a:cubicBezTo>
                      <a:pt x="23733" y="2576"/>
                      <a:pt x="25149" y="3793"/>
                      <a:pt x="26688" y="4838"/>
                    </a:cubicBezTo>
                    <a:cubicBezTo>
                      <a:pt x="29426" y="6432"/>
                      <a:pt x="32338" y="7709"/>
                      <a:pt x="35366" y="8642"/>
                    </a:cubicBezTo>
                    <a:lnTo>
                      <a:pt x="36674" y="105111"/>
                    </a:lnTo>
                    <a:close/>
                  </a:path>
                </a:pathLst>
              </a:custGeom>
              <a:solidFill>
                <a:srgbClr val="000000">
                  <a:alpha val="15000"/>
                </a:srgbClr>
              </a:solidFill>
              <a:ln w="5944"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E5B6C367-03B5-41CC-8F16-9B955AA559A1}"/>
                  </a:ext>
                </a:extLst>
              </p:cNvPr>
              <p:cNvSpPr/>
              <p:nvPr/>
            </p:nvSpPr>
            <p:spPr>
              <a:xfrm>
                <a:off x="6384654" y="965938"/>
                <a:ext cx="24785" cy="16107"/>
              </a:xfrm>
              <a:custGeom>
                <a:avLst/>
                <a:gdLst>
                  <a:gd name="connsiteX0" fmla="*/ 7489 w 24785"/>
                  <a:gd name="connsiteY0" fmla="*/ 16108 h 16107"/>
                  <a:gd name="connsiteX1" fmla="*/ 24786 w 24785"/>
                  <a:gd name="connsiteY1" fmla="*/ 6063 h 16107"/>
                  <a:gd name="connsiteX2" fmla="*/ 21339 w 24785"/>
                  <a:gd name="connsiteY2" fmla="*/ 2912 h 16107"/>
                  <a:gd name="connsiteX3" fmla="*/ 20447 w 24785"/>
                  <a:gd name="connsiteY3" fmla="*/ 0 h 16107"/>
                  <a:gd name="connsiteX4" fmla="*/ 0 w 24785"/>
                  <a:gd name="connsiteY4" fmla="*/ 11888 h 16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5" h="16107">
                    <a:moveTo>
                      <a:pt x="7489" y="16108"/>
                    </a:moveTo>
                    <a:lnTo>
                      <a:pt x="24786" y="6063"/>
                    </a:lnTo>
                    <a:cubicBezTo>
                      <a:pt x="23369" y="5350"/>
                      <a:pt x="22176" y="4260"/>
                      <a:pt x="21339" y="2912"/>
                    </a:cubicBezTo>
                    <a:cubicBezTo>
                      <a:pt x="20722" y="2070"/>
                      <a:pt x="20408" y="1044"/>
                      <a:pt x="20447" y="0"/>
                    </a:cubicBezTo>
                    <a:lnTo>
                      <a:pt x="0" y="11888"/>
                    </a:lnTo>
                    <a:close/>
                  </a:path>
                </a:pathLst>
              </a:custGeom>
              <a:solidFill>
                <a:srgbClr val="37474F"/>
              </a:solidFill>
              <a:ln w="5944"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D7FE75E9-4FFB-4622-A527-95F115707408}"/>
                  </a:ext>
                </a:extLst>
              </p:cNvPr>
              <p:cNvSpPr/>
              <p:nvPr/>
            </p:nvSpPr>
            <p:spPr>
              <a:xfrm>
                <a:off x="6392203" y="972655"/>
                <a:ext cx="25796" cy="12957"/>
              </a:xfrm>
              <a:custGeom>
                <a:avLst/>
                <a:gdLst>
                  <a:gd name="connsiteX0" fmla="*/ 25796 w 25796"/>
                  <a:gd name="connsiteY0" fmla="*/ 416 h 12957"/>
                  <a:gd name="connsiteX1" fmla="*/ 22171 w 25796"/>
                  <a:gd name="connsiteY1" fmla="*/ 951 h 12957"/>
                  <a:gd name="connsiteX2" fmla="*/ 20209 w 25796"/>
                  <a:gd name="connsiteY2" fmla="*/ 594 h 12957"/>
                  <a:gd name="connsiteX3" fmla="*/ 19674 w 25796"/>
                  <a:gd name="connsiteY3" fmla="*/ 594 h 12957"/>
                  <a:gd name="connsiteX4" fmla="*/ 18961 w 25796"/>
                  <a:gd name="connsiteY4" fmla="*/ 594 h 12957"/>
                  <a:gd name="connsiteX5" fmla="*/ 18367 w 25796"/>
                  <a:gd name="connsiteY5" fmla="*/ 594 h 12957"/>
                  <a:gd name="connsiteX6" fmla="*/ 17237 w 25796"/>
                  <a:gd name="connsiteY6" fmla="*/ 0 h 12957"/>
                  <a:gd name="connsiteX7" fmla="*/ 0 w 25796"/>
                  <a:gd name="connsiteY7" fmla="*/ 9986 h 12957"/>
                  <a:gd name="connsiteX8" fmla="*/ 5171 w 25796"/>
                  <a:gd name="connsiteY8" fmla="*/ 12958 h 12957"/>
                  <a:gd name="connsiteX9" fmla="*/ 5171 w 25796"/>
                  <a:gd name="connsiteY9" fmla="*/ 12958 h 1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96" h="12957">
                    <a:moveTo>
                      <a:pt x="25796" y="416"/>
                    </a:moveTo>
                    <a:cubicBezTo>
                      <a:pt x="24674" y="972"/>
                      <a:pt x="23405" y="1159"/>
                      <a:pt x="22171" y="951"/>
                    </a:cubicBezTo>
                    <a:cubicBezTo>
                      <a:pt x="21508" y="890"/>
                      <a:pt x="20851" y="771"/>
                      <a:pt x="20209" y="594"/>
                    </a:cubicBezTo>
                    <a:lnTo>
                      <a:pt x="19674" y="594"/>
                    </a:lnTo>
                    <a:lnTo>
                      <a:pt x="18961" y="594"/>
                    </a:lnTo>
                    <a:lnTo>
                      <a:pt x="18367" y="594"/>
                    </a:lnTo>
                    <a:lnTo>
                      <a:pt x="17237" y="0"/>
                    </a:lnTo>
                    <a:lnTo>
                      <a:pt x="0" y="9986"/>
                    </a:lnTo>
                    <a:lnTo>
                      <a:pt x="5171" y="12958"/>
                    </a:lnTo>
                    <a:lnTo>
                      <a:pt x="5171" y="12958"/>
                    </a:lnTo>
                    <a:close/>
                  </a:path>
                </a:pathLst>
              </a:custGeom>
              <a:solidFill>
                <a:srgbClr val="E0E0E0"/>
              </a:solidFill>
              <a:ln w="5944"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48BDFCEC-EB36-4E51-8F92-EAAAF6ED5FA4}"/>
                  </a:ext>
                </a:extLst>
              </p:cNvPr>
              <p:cNvSpPr/>
              <p:nvPr/>
            </p:nvSpPr>
            <p:spPr>
              <a:xfrm>
                <a:off x="6382693" y="960149"/>
                <a:ext cx="22408" cy="13218"/>
              </a:xfrm>
              <a:custGeom>
                <a:avLst/>
                <a:gdLst>
                  <a:gd name="connsiteX0" fmla="*/ 15989 w 22408"/>
                  <a:gd name="connsiteY0" fmla="*/ 677 h 13218"/>
                  <a:gd name="connsiteX1" fmla="*/ 22408 w 22408"/>
                  <a:gd name="connsiteY1" fmla="*/ 1212 h 13218"/>
                  <a:gd name="connsiteX2" fmla="*/ 22408 w 22408"/>
                  <a:gd name="connsiteY2" fmla="*/ 1212 h 13218"/>
                  <a:gd name="connsiteX3" fmla="*/ 22408 w 22408"/>
                  <a:gd name="connsiteY3" fmla="*/ 5611 h 13218"/>
                  <a:gd name="connsiteX4" fmla="*/ 9213 w 22408"/>
                  <a:gd name="connsiteY4" fmla="*/ 13219 h 13218"/>
                  <a:gd name="connsiteX5" fmla="*/ 1605 w 22408"/>
                  <a:gd name="connsiteY5" fmla="*/ 13219 h 13218"/>
                  <a:gd name="connsiteX6" fmla="*/ 0 w 22408"/>
                  <a:gd name="connsiteY6" fmla="*/ 11852 h 13218"/>
                  <a:gd name="connsiteX7" fmla="*/ 0 w 22408"/>
                  <a:gd name="connsiteY7" fmla="*/ 9950 h 1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08" h="13218">
                    <a:moveTo>
                      <a:pt x="15989" y="677"/>
                    </a:moveTo>
                    <a:cubicBezTo>
                      <a:pt x="18069" y="-571"/>
                      <a:pt x="22408" y="83"/>
                      <a:pt x="22408" y="1212"/>
                    </a:cubicBezTo>
                    <a:lnTo>
                      <a:pt x="22408" y="1212"/>
                    </a:lnTo>
                    <a:lnTo>
                      <a:pt x="22408" y="5611"/>
                    </a:lnTo>
                    <a:lnTo>
                      <a:pt x="9213" y="13219"/>
                    </a:lnTo>
                    <a:lnTo>
                      <a:pt x="1605" y="13219"/>
                    </a:lnTo>
                    <a:lnTo>
                      <a:pt x="0" y="11852"/>
                    </a:lnTo>
                    <a:lnTo>
                      <a:pt x="0" y="9950"/>
                    </a:lnTo>
                    <a:close/>
                  </a:path>
                </a:pathLst>
              </a:custGeom>
              <a:solidFill>
                <a:srgbClr val="000000">
                  <a:alpha val="40000"/>
                </a:srgbClr>
              </a:solidFill>
              <a:ln w="5944"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2EC996CD-8B28-4146-B29F-803A68CB1F5E}"/>
                  </a:ext>
                </a:extLst>
              </p:cNvPr>
              <p:cNvSpPr/>
              <p:nvPr/>
            </p:nvSpPr>
            <p:spPr>
              <a:xfrm>
                <a:off x="6397136" y="973071"/>
                <a:ext cx="122325" cy="71029"/>
              </a:xfrm>
              <a:custGeom>
                <a:avLst/>
                <a:gdLst>
                  <a:gd name="connsiteX0" fmla="*/ 102591 w 122325"/>
                  <a:gd name="connsiteY0" fmla="*/ 71029 h 71029"/>
                  <a:gd name="connsiteX1" fmla="*/ 122325 w 122325"/>
                  <a:gd name="connsiteY1" fmla="*/ 59677 h 71029"/>
                  <a:gd name="connsiteX2" fmla="*/ 120126 w 122325"/>
                  <a:gd name="connsiteY2" fmla="*/ 57299 h 71029"/>
                  <a:gd name="connsiteX3" fmla="*/ 108535 w 122325"/>
                  <a:gd name="connsiteY3" fmla="*/ 50642 h 71029"/>
                  <a:gd name="connsiteX4" fmla="*/ 20744 w 122325"/>
                  <a:gd name="connsiteY4" fmla="*/ 0 h 71029"/>
                  <a:gd name="connsiteX5" fmla="*/ 0 w 122325"/>
                  <a:gd name="connsiteY5" fmla="*/ 11888 h 7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325" h="71029">
                    <a:moveTo>
                      <a:pt x="102591" y="71029"/>
                    </a:moveTo>
                    <a:lnTo>
                      <a:pt x="122325" y="59677"/>
                    </a:lnTo>
                    <a:cubicBezTo>
                      <a:pt x="121826" y="58696"/>
                      <a:pt x="121065" y="57873"/>
                      <a:pt x="120126" y="57299"/>
                    </a:cubicBezTo>
                    <a:lnTo>
                      <a:pt x="108535" y="50642"/>
                    </a:lnTo>
                    <a:lnTo>
                      <a:pt x="20744" y="0"/>
                    </a:lnTo>
                    <a:lnTo>
                      <a:pt x="0" y="11888"/>
                    </a:lnTo>
                    <a:close/>
                  </a:path>
                </a:pathLst>
              </a:custGeom>
              <a:solidFill>
                <a:srgbClr val="EBEBEB"/>
              </a:solidFill>
              <a:ln w="5944"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8D873BFD-8D6B-40B4-84A3-1041A922EB3A}"/>
                  </a:ext>
                </a:extLst>
              </p:cNvPr>
              <p:cNvSpPr/>
              <p:nvPr/>
            </p:nvSpPr>
            <p:spPr>
              <a:xfrm>
                <a:off x="6501986" y="1032747"/>
                <a:ext cx="18426" cy="187291"/>
              </a:xfrm>
              <a:custGeom>
                <a:avLst/>
                <a:gdLst>
                  <a:gd name="connsiteX0" fmla="*/ 357 w 18426"/>
                  <a:gd name="connsiteY0" fmla="*/ 187292 h 187291"/>
                  <a:gd name="connsiteX1" fmla="*/ 15276 w 18426"/>
                  <a:gd name="connsiteY1" fmla="*/ 178673 h 187291"/>
                  <a:gd name="connsiteX2" fmla="*/ 18426 w 18426"/>
                  <a:gd name="connsiteY2" fmla="*/ 173264 h 187291"/>
                  <a:gd name="connsiteX3" fmla="*/ 18426 w 18426"/>
                  <a:gd name="connsiteY3" fmla="*/ 3031 h 187291"/>
                  <a:gd name="connsiteX4" fmla="*/ 17475 w 18426"/>
                  <a:gd name="connsiteY4" fmla="*/ 0 h 187291"/>
                  <a:gd name="connsiteX5" fmla="*/ 0 w 18426"/>
                  <a:gd name="connsiteY5" fmla="*/ 10105 h 1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26" h="187291">
                    <a:moveTo>
                      <a:pt x="357" y="187292"/>
                    </a:moveTo>
                    <a:lnTo>
                      <a:pt x="15276" y="178673"/>
                    </a:lnTo>
                    <a:cubicBezTo>
                      <a:pt x="17117" y="177465"/>
                      <a:pt x="18283" y="175462"/>
                      <a:pt x="18426" y="173264"/>
                    </a:cubicBezTo>
                    <a:lnTo>
                      <a:pt x="18426" y="3031"/>
                    </a:lnTo>
                    <a:cubicBezTo>
                      <a:pt x="18390" y="1953"/>
                      <a:pt x="18061" y="905"/>
                      <a:pt x="17475" y="0"/>
                    </a:cubicBezTo>
                    <a:lnTo>
                      <a:pt x="0" y="10105"/>
                    </a:lnTo>
                    <a:close/>
                  </a:path>
                </a:pathLst>
              </a:custGeom>
              <a:solidFill>
                <a:srgbClr val="F5F5F5"/>
              </a:solidFill>
              <a:ln w="5944"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05002374-220C-4584-9636-ECF249C1C423}"/>
                  </a:ext>
                </a:extLst>
              </p:cNvPr>
              <p:cNvSpPr/>
              <p:nvPr/>
            </p:nvSpPr>
            <p:spPr>
              <a:xfrm>
                <a:off x="6382633" y="975022"/>
                <a:ext cx="9682" cy="187361"/>
              </a:xfrm>
              <a:custGeom>
                <a:avLst/>
                <a:gdLst>
                  <a:gd name="connsiteX0" fmla="*/ 7370 w 9682"/>
                  <a:gd name="connsiteY0" fmla="*/ 187362 h 187361"/>
                  <a:gd name="connsiteX1" fmla="*/ 7370 w 9682"/>
                  <a:gd name="connsiteY1" fmla="*/ 5776 h 187361"/>
                  <a:gd name="connsiteX2" fmla="*/ 9154 w 9682"/>
                  <a:gd name="connsiteY2" fmla="*/ 4706 h 187361"/>
                  <a:gd name="connsiteX3" fmla="*/ 7727 w 9682"/>
                  <a:gd name="connsiteY3" fmla="*/ 1318 h 187361"/>
                  <a:gd name="connsiteX4" fmla="*/ 1783 w 9682"/>
                  <a:gd name="connsiteY4" fmla="*/ 427 h 187361"/>
                  <a:gd name="connsiteX5" fmla="*/ 0 w 9682"/>
                  <a:gd name="connsiteY5" fmla="*/ 1259 h 187361"/>
                  <a:gd name="connsiteX6" fmla="*/ 0 w 9682"/>
                  <a:gd name="connsiteY6" fmla="*/ 187065 h 187361"/>
                  <a:gd name="connsiteX7" fmla="*/ 951 w 9682"/>
                  <a:gd name="connsiteY7" fmla="*/ 187065 h 187361"/>
                  <a:gd name="connsiteX8" fmla="*/ 1783 w 9682"/>
                  <a:gd name="connsiteY8" fmla="*/ 186589 h 187361"/>
                  <a:gd name="connsiteX9" fmla="*/ 7370 w 9682"/>
                  <a:gd name="connsiteY9" fmla="*/ 187362 h 187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2" h="187361">
                    <a:moveTo>
                      <a:pt x="7370" y="187362"/>
                    </a:moveTo>
                    <a:lnTo>
                      <a:pt x="7370" y="5776"/>
                    </a:lnTo>
                    <a:lnTo>
                      <a:pt x="9154" y="4706"/>
                    </a:lnTo>
                    <a:cubicBezTo>
                      <a:pt x="10164" y="4112"/>
                      <a:pt x="9748" y="2448"/>
                      <a:pt x="7727" y="1318"/>
                    </a:cubicBezTo>
                    <a:cubicBezTo>
                      <a:pt x="6053" y="-33"/>
                      <a:pt x="3780" y="-374"/>
                      <a:pt x="1783" y="427"/>
                    </a:cubicBezTo>
                    <a:lnTo>
                      <a:pt x="0" y="1259"/>
                    </a:lnTo>
                    <a:lnTo>
                      <a:pt x="0" y="187065"/>
                    </a:lnTo>
                    <a:cubicBezTo>
                      <a:pt x="315" y="187119"/>
                      <a:pt x="636" y="187119"/>
                      <a:pt x="951" y="187065"/>
                    </a:cubicBezTo>
                    <a:lnTo>
                      <a:pt x="1783" y="186589"/>
                    </a:lnTo>
                    <a:cubicBezTo>
                      <a:pt x="3672" y="186061"/>
                      <a:pt x="5696" y="186341"/>
                      <a:pt x="7370" y="187362"/>
                    </a:cubicBezTo>
                    <a:close/>
                  </a:path>
                </a:pathLst>
              </a:custGeom>
              <a:solidFill>
                <a:srgbClr val="407BFF"/>
              </a:solidFill>
              <a:ln w="5944"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D6B67474-40DC-449F-8DAD-4837B9FD6DBD}"/>
                  </a:ext>
                </a:extLst>
              </p:cNvPr>
              <p:cNvSpPr/>
              <p:nvPr/>
            </p:nvSpPr>
            <p:spPr>
              <a:xfrm>
                <a:off x="6382633" y="975022"/>
                <a:ext cx="9682" cy="187361"/>
              </a:xfrm>
              <a:custGeom>
                <a:avLst/>
                <a:gdLst>
                  <a:gd name="connsiteX0" fmla="*/ 7370 w 9682"/>
                  <a:gd name="connsiteY0" fmla="*/ 187362 h 187361"/>
                  <a:gd name="connsiteX1" fmla="*/ 7370 w 9682"/>
                  <a:gd name="connsiteY1" fmla="*/ 5776 h 187361"/>
                  <a:gd name="connsiteX2" fmla="*/ 9154 w 9682"/>
                  <a:gd name="connsiteY2" fmla="*/ 4706 h 187361"/>
                  <a:gd name="connsiteX3" fmla="*/ 7727 w 9682"/>
                  <a:gd name="connsiteY3" fmla="*/ 1318 h 187361"/>
                  <a:gd name="connsiteX4" fmla="*/ 1783 w 9682"/>
                  <a:gd name="connsiteY4" fmla="*/ 427 h 187361"/>
                  <a:gd name="connsiteX5" fmla="*/ 0 w 9682"/>
                  <a:gd name="connsiteY5" fmla="*/ 1259 h 187361"/>
                  <a:gd name="connsiteX6" fmla="*/ 0 w 9682"/>
                  <a:gd name="connsiteY6" fmla="*/ 187065 h 187361"/>
                  <a:gd name="connsiteX7" fmla="*/ 951 w 9682"/>
                  <a:gd name="connsiteY7" fmla="*/ 187065 h 187361"/>
                  <a:gd name="connsiteX8" fmla="*/ 1783 w 9682"/>
                  <a:gd name="connsiteY8" fmla="*/ 186589 h 187361"/>
                  <a:gd name="connsiteX9" fmla="*/ 7370 w 9682"/>
                  <a:gd name="connsiteY9" fmla="*/ 187362 h 187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2" h="187361">
                    <a:moveTo>
                      <a:pt x="7370" y="187362"/>
                    </a:moveTo>
                    <a:lnTo>
                      <a:pt x="7370" y="5776"/>
                    </a:lnTo>
                    <a:lnTo>
                      <a:pt x="9154" y="4706"/>
                    </a:lnTo>
                    <a:cubicBezTo>
                      <a:pt x="10164" y="4112"/>
                      <a:pt x="9748" y="2448"/>
                      <a:pt x="7727" y="1318"/>
                    </a:cubicBezTo>
                    <a:cubicBezTo>
                      <a:pt x="6053" y="-33"/>
                      <a:pt x="3780" y="-374"/>
                      <a:pt x="1783" y="427"/>
                    </a:cubicBezTo>
                    <a:lnTo>
                      <a:pt x="0" y="1259"/>
                    </a:lnTo>
                    <a:lnTo>
                      <a:pt x="0" y="187065"/>
                    </a:lnTo>
                    <a:cubicBezTo>
                      <a:pt x="315" y="187119"/>
                      <a:pt x="636" y="187119"/>
                      <a:pt x="951" y="187065"/>
                    </a:cubicBezTo>
                    <a:lnTo>
                      <a:pt x="1783" y="186589"/>
                    </a:lnTo>
                    <a:cubicBezTo>
                      <a:pt x="3672" y="186061"/>
                      <a:pt x="5696" y="186341"/>
                      <a:pt x="7370" y="187362"/>
                    </a:cubicBezTo>
                    <a:close/>
                  </a:path>
                </a:pathLst>
              </a:custGeom>
              <a:solidFill>
                <a:srgbClr val="000000">
                  <a:alpha val="10000"/>
                </a:srgbClr>
              </a:solidFill>
              <a:ln w="5944"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4F61F1A5-3D0E-491F-B4A6-199350F0480D}"/>
                  </a:ext>
                </a:extLst>
              </p:cNvPr>
              <p:cNvSpPr/>
              <p:nvPr/>
            </p:nvSpPr>
            <p:spPr>
              <a:xfrm>
                <a:off x="6389944" y="979906"/>
                <a:ext cx="109724" cy="247615"/>
              </a:xfrm>
              <a:custGeom>
                <a:avLst/>
                <a:gdLst>
                  <a:gd name="connsiteX0" fmla="*/ 105088 w 109724"/>
                  <a:gd name="connsiteY0" fmla="*/ 61519 h 247615"/>
                  <a:gd name="connsiteX1" fmla="*/ 2378 w 109724"/>
                  <a:gd name="connsiteY1" fmla="*/ 2080 h 247615"/>
                  <a:gd name="connsiteX2" fmla="*/ 0 w 109724"/>
                  <a:gd name="connsiteY2" fmla="*/ 0 h 247615"/>
                  <a:gd name="connsiteX3" fmla="*/ 0 w 109724"/>
                  <a:gd name="connsiteY3" fmla="*/ 184260 h 247615"/>
                  <a:gd name="connsiteX4" fmla="*/ 3091 w 109724"/>
                  <a:gd name="connsiteY4" fmla="*/ 188183 h 247615"/>
                  <a:gd name="connsiteX5" fmla="*/ 105028 w 109724"/>
                  <a:gd name="connsiteY5" fmla="*/ 247028 h 247615"/>
                  <a:gd name="connsiteX6" fmla="*/ 109724 w 109724"/>
                  <a:gd name="connsiteY6" fmla="*/ 244294 h 247615"/>
                  <a:gd name="connsiteX7" fmla="*/ 109724 w 109724"/>
                  <a:gd name="connsiteY7" fmla="*/ 69603 h 247615"/>
                  <a:gd name="connsiteX8" fmla="*/ 105088 w 109724"/>
                  <a:gd name="connsiteY8" fmla="*/ 61519 h 247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4" h="247615">
                    <a:moveTo>
                      <a:pt x="105088" y="61519"/>
                    </a:moveTo>
                    <a:lnTo>
                      <a:pt x="2378" y="2080"/>
                    </a:lnTo>
                    <a:cubicBezTo>
                      <a:pt x="1129" y="1308"/>
                      <a:pt x="59" y="535"/>
                      <a:pt x="0" y="0"/>
                    </a:cubicBezTo>
                    <a:lnTo>
                      <a:pt x="0" y="184260"/>
                    </a:lnTo>
                    <a:cubicBezTo>
                      <a:pt x="404" y="185958"/>
                      <a:pt x="1534" y="187393"/>
                      <a:pt x="3091" y="188183"/>
                    </a:cubicBezTo>
                    <a:lnTo>
                      <a:pt x="105028" y="247028"/>
                    </a:lnTo>
                    <a:cubicBezTo>
                      <a:pt x="107644" y="248514"/>
                      <a:pt x="109724" y="247028"/>
                      <a:pt x="109724" y="244294"/>
                    </a:cubicBezTo>
                    <a:lnTo>
                      <a:pt x="109724" y="69603"/>
                    </a:lnTo>
                    <a:cubicBezTo>
                      <a:pt x="109568" y="66320"/>
                      <a:pt x="107843" y="63312"/>
                      <a:pt x="105088" y="61519"/>
                    </a:cubicBezTo>
                    <a:close/>
                  </a:path>
                </a:pathLst>
              </a:custGeom>
              <a:solidFill>
                <a:srgbClr val="407BFF"/>
              </a:solidFill>
              <a:ln w="5944"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A343E452-7C7E-483F-B6EF-498F59683802}"/>
                  </a:ext>
                </a:extLst>
              </p:cNvPr>
              <p:cNvSpPr/>
              <p:nvPr/>
            </p:nvSpPr>
            <p:spPr>
              <a:xfrm>
                <a:off x="6375322" y="967781"/>
                <a:ext cx="7846" cy="194305"/>
              </a:xfrm>
              <a:custGeom>
                <a:avLst/>
                <a:gdLst>
                  <a:gd name="connsiteX0" fmla="*/ 7371 w 7846"/>
                  <a:gd name="connsiteY0" fmla="*/ 194306 h 194305"/>
                  <a:gd name="connsiteX1" fmla="*/ 7371 w 7846"/>
                  <a:gd name="connsiteY1" fmla="*/ 8500 h 194305"/>
                  <a:gd name="connsiteX2" fmla="*/ 6776 w 7846"/>
                  <a:gd name="connsiteY2" fmla="*/ 8500 h 194305"/>
                  <a:gd name="connsiteX3" fmla="*/ 6242 w 7846"/>
                  <a:gd name="connsiteY3" fmla="*/ 8500 h 194305"/>
                  <a:gd name="connsiteX4" fmla="*/ 5112 w 7846"/>
                  <a:gd name="connsiteY4" fmla="*/ 7846 h 194305"/>
                  <a:gd name="connsiteX5" fmla="*/ 3686 w 7846"/>
                  <a:gd name="connsiteY5" fmla="*/ 7014 h 194305"/>
                  <a:gd name="connsiteX6" fmla="*/ 2913 w 7846"/>
                  <a:gd name="connsiteY6" fmla="*/ 5350 h 194305"/>
                  <a:gd name="connsiteX7" fmla="*/ 3210 w 7846"/>
                  <a:gd name="connsiteY7" fmla="*/ 4577 h 194305"/>
                  <a:gd name="connsiteX8" fmla="*/ 3805 w 7846"/>
                  <a:gd name="connsiteY8" fmla="*/ 3804 h 194305"/>
                  <a:gd name="connsiteX9" fmla="*/ 4577 w 7846"/>
                  <a:gd name="connsiteY9" fmla="*/ 2972 h 194305"/>
                  <a:gd name="connsiteX10" fmla="*/ 5528 w 7846"/>
                  <a:gd name="connsiteY10" fmla="*/ 1486 h 194305"/>
                  <a:gd name="connsiteX11" fmla="*/ 6123 w 7846"/>
                  <a:gd name="connsiteY11" fmla="*/ 1070 h 194305"/>
                  <a:gd name="connsiteX12" fmla="*/ 6658 w 7846"/>
                  <a:gd name="connsiteY12" fmla="*/ 713 h 194305"/>
                  <a:gd name="connsiteX13" fmla="*/ 7846 w 7846"/>
                  <a:gd name="connsiteY13" fmla="*/ 0 h 194305"/>
                  <a:gd name="connsiteX14" fmla="*/ 3923 w 7846"/>
                  <a:gd name="connsiteY14" fmla="*/ 2199 h 194305"/>
                  <a:gd name="connsiteX15" fmla="*/ 0 w 7846"/>
                  <a:gd name="connsiteY15" fmla="*/ 9867 h 194305"/>
                  <a:gd name="connsiteX16" fmla="*/ 0 w 7846"/>
                  <a:gd name="connsiteY16" fmla="*/ 184914 h 194305"/>
                  <a:gd name="connsiteX17" fmla="*/ 3686 w 7846"/>
                  <a:gd name="connsiteY17" fmla="*/ 192463 h 194305"/>
                  <a:gd name="connsiteX18" fmla="*/ 5588 w 7846"/>
                  <a:gd name="connsiteY18" fmla="*/ 193533 h 194305"/>
                  <a:gd name="connsiteX19" fmla="*/ 5588 w 7846"/>
                  <a:gd name="connsiteY19" fmla="*/ 193533 h 194305"/>
                  <a:gd name="connsiteX20" fmla="*/ 6420 w 7846"/>
                  <a:gd name="connsiteY20" fmla="*/ 194008 h 194305"/>
                  <a:gd name="connsiteX21" fmla="*/ 6420 w 7846"/>
                  <a:gd name="connsiteY21" fmla="*/ 194008 h 194305"/>
                  <a:gd name="connsiteX22" fmla="*/ 7371 w 7846"/>
                  <a:gd name="connsiteY22" fmla="*/ 194306 h 19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846" h="194305">
                    <a:moveTo>
                      <a:pt x="7371" y="194306"/>
                    </a:moveTo>
                    <a:lnTo>
                      <a:pt x="7371" y="8500"/>
                    </a:lnTo>
                    <a:cubicBezTo>
                      <a:pt x="7176" y="8550"/>
                      <a:pt x="6971" y="8550"/>
                      <a:pt x="6776" y="8500"/>
                    </a:cubicBezTo>
                    <a:lnTo>
                      <a:pt x="6242" y="8500"/>
                    </a:lnTo>
                    <a:lnTo>
                      <a:pt x="5112" y="7846"/>
                    </a:lnTo>
                    <a:lnTo>
                      <a:pt x="3686" y="7014"/>
                    </a:lnTo>
                    <a:cubicBezTo>
                      <a:pt x="3075" y="6703"/>
                      <a:pt x="2756" y="6016"/>
                      <a:pt x="2913" y="5350"/>
                    </a:cubicBezTo>
                    <a:cubicBezTo>
                      <a:pt x="2986" y="5083"/>
                      <a:pt x="3085" y="4824"/>
                      <a:pt x="3210" y="4577"/>
                    </a:cubicBezTo>
                    <a:cubicBezTo>
                      <a:pt x="3389" y="4305"/>
                      <a:pt x="3588" y="4047"/>
                      <a:pt x="3805" y="3804"/>
                    </a:cubicBezTo>
                    <a:cubicBezTo>
                      <a:pt x="4030" y="3499"/>
                      <a:pt x="4290" y="3220"/>
                      <a:pt x="4577" y="2972"/>
                    </a:cubicBezTo>
                    <a:lnTo>
                      <a:pt x="5528" y="1486"/>
                    </a:lnTo>
                    <a:lnTo>
                      <a:pt x="6123" y="1070"/>
                    </a:lnTo>
                    <a:lnTo>
                      <a:pt x="6658" y="713"/>
                    </a:lnTo>
                    <a:lnTo>
                      <a:pt x="7846" y="0"/>
                    </a:lnTo>
                    <a:lnTo>
                      <a:pt x="3923" y="2199"/>
                    </a:lnTo>
                    <a:cubicBezTo>
                      <a:pt x="1510" y="4019"/>
                      <a:pt x="65" y="6845"/>
                      <a:pt x="0" y="9867"/>
                    </a:cubicBezTo>
                    <a:lnTo>
                      <a:pt x="0" y="184914"/>
                    </a:lnTo>
                    <a:cubicBezTo>
                      <a:pt x="-28" y="187870"/>
                      <a:pt x="1338" y="190667"/>
                      <a:pt x="3686" y="192463"/>
                    </a:cubicBezTo>
                    <a:lnTo>
                      <a:pt x="5588" y="193533"/>
                    </a:lnTo>
                    <a:lnTo>
                      <a:pt x="5588" y="193533"/>
                    </a:lnTo>
                    <a:lnTo>
                      <a:pt x="6420" y="194008"/>
                    </a:lnTo>
                    <a:lnTo>
                      <a:pt x="6420" y="194008"/>
                    </a:lnTo>
                    <a:cubicBezTo>
                      <a:pt x="6706" y="194188"/>
                      <a:pt x="7034" y="194290"/>
                      <a:pt x="7371" y="194306"/>
                    </a:cubicBezTo>
                    <a:close/>
                  </a:path>
                </a:pathLst>
              </a:custGeom>
              <a:solidFill>
                <a:srgbClr val="407BFF"/>
              </a:solidFill>
              <a:ln w="5944"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EBF3F482-B0DB-4B9F-BCAD-CEF76DF2E3D1}"/>
                  </a:ext>
                </a:extLst>
              </p:cNvPr>
              <p:cNvSpPr/>
              <p:nvPr/>
            </p:nvSpPr>
            <p:spPr>
              <a:xfrm>
                <a:off x="6395591" y="957956"/>
                <a:ext cx="130824" cy="73067"/>
              </a:xfrm>
              <a:custGeom>
                <a:avLst/>
                <a:gdLst>
                  <a:gd name="connsiteX0" fmla="*/ 123811 w 130824"/>
                  <a:gd name="connsiteY0" fmla="*/ 69383 h 73067"/>
                  <a:gd name="connsiteX1" fmla="*/ 117511 w 130824"/>
                  <a:gd name="connsiteY1" fmla="*/ 65757 h 73067"/>
                  <a:gd name="connsiteX2" fmla="*/ 22408 w 130824"/>
                  <a:gd name="connsiteY2" fmla="*/ 10835 h 73067"/>
                  <a:gd name="connsiteX3" fmla="*/ 18842 w 130824"/>
                  <a:gd name="connsiteY3" fmla="*/ 11430 h 73067"/>
                  <a:gd name="connsiteX4" fmla="*/ 13612 w 130824"/>
                  <a:gd name="connsiteY4" fmla="*/ 9647 h 73067"/>
                  <a:gd name="connsiteX5" fmla="*/ 10105 w 130824"/>
                  <a:gd name="connsiteY5" fmla="*/ 6437 h 73067"/>
                  <a:gd name="connsiteX6" fmla="*/ 9510 w 130824"/>
                  <a:gd name="connsiteY6" fmla="*/ 3405 h 73067"/>
                  <a:gd name="connsiteX7" fmla="*/ 1783 w 130824"/>
                  <a:gd name="connsiteY7" fmla="*/ 5842 h 73067"/>
                  <a:gd name="connsiteX8" fmla="*/ 0 w 130824"/>
                  <a:gd name="connsiteY8" fmla="*/ 2692 h 73067"/>
                  <a:gd name="connsiteX9" fmla="*/ 11472 w 130824"/>
                  <a:gd name="connsiteY9" fmla="*/ 315 h 73067"/>
                  <a:gd name="connsiteX10" fmla="*/ 13255 w 130824"/>
                  <a:gd name="connsiteY10" fmla="*/ 1385 h 73067"/>
                  <a:gd name="connsiteX11" fmla="*/ 14265 w 130824"/>
                  <a:gd name="connsiteY11" fmla="*/ 2930 h 73067"/>
                  <a:gd name="connsiteX12" fmla="*/ 13433 w 130824"/>
                  <a:gd name="connsiteY12" fmla="*/ 3406 h 73067"/>
                  <a:gd name="connsiteX13" fmla="*/ 15395 w 130824"/>
                  <a:gd name="connsiteY13" fmla="*/ 6496 h 73067"/>
                  <a:gd name="connsiteX14" fmla="*/ 20744 w 130824"/>
                  <a:gd name="connsiteY14" fmla="*/ 7626 h 73067"/>
                  <a:gd name="connsiteX15" fmla="*/ 21576 w 130824"/>
                  <a:gd name="connsiteY15" fmla="*/ 7150 h 73067"/>
                  <a:gd name="connsiteX16" fmla="*/ 25559 w 130824"/>
                  <a:gd name="connsiteY16" fmla="*/ 8458 h 73067"/>
                  <a:gd name="connsiteX17" fmla="*/ 117570 w 130824"/>
                  <a:gd name="connsiteY17" fmla="*/ 61537 h 73067"/>
                  <a:gd name="connsiteX18" fmla="*/ 127496 w 130824"/>
                  <a:gd name="connsiteY18" fmla="*/ 67481 h 73067"/>
                  <a:gd name="connsiteX19" fmla="*/ 127496 w 130824"/>
                  <a:gd name="connsiteY19" fmla="*/ 67481 h 73067"/>
                  <a:gd name="connsiteX20" fmla="*/ 130825 w 130824"/>
                  <a:gd name="connsiteY20" fmla="*/ 70987 h 73067"/>
                  <a:gd name="connsiteX21" fmla="*/ 127199 w 130824"/>
                  <a:gd name="connsiteY21" fmla="*/ 73068 h 73067"/>
                  <a:gd name="connsiteX22" fmla="*/ 123811 w 130824"/>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67">
                    <a:moveTo>
                      <a:pt x="123811" y="69383"/>
                    </a:moveTo>
                    <a:lnTo>
                      <a:pt x="117511" y="65757"/>
                    </a:lnTo>
                    <a:lnTo>
                      <a:pt x="22408" y="10835"/>
                    </a:lnTo>
                    <a:cubicBezTo>
                      <a:pt x="21301" y="11371"/>
                      <a:pt x="20063" y="11577"/>
                      <a:pt x="18842" y="11430"/>
                    </a:cubicBezTo>
                    <a:cubicBezTo>
                      <a:pt x="16995" y="11198"/>
                      <a:pt x="15215" y="10591"/>
                      <a:pt x="13612" y="9647"/>
                    </a:cubicBezTo>
                    <a:cubicBezTo>
                      <a:pt x="12198" y="8878"/>
                      <a:pt x="10994" y="7777"/>
                      <a:pt x="10105" y="6437"/>
                    </a:cubicBezTo>
                    <a:cubicBezTo>
                      <a:pt x="9570" y="5522"/>
                      <a:pt x="9361" y="4454"/>
                      <a:pt x="9510" y="3405"/>
                    </a:cubicBezTo>
                    <a:cubicBezTo>
                      <a:pt x="6768" y="3538"/>
                      <a:pt x="4106" y="4378"/>
                      <a:pt x="1783" y="5842"/>
                    </a:cubicBezTo>
                    <a:lnTo>
                      <a:pt x="0" y="2692"/>
                    </a:lnTo>
                    <a:cubicBezTo>
                      <a:pt x="3325" y="336"/>
                      <a:pt x="7484" y="-526"/>
                      <a:pt x="11472" y="315"/>
                    </a:cubicBezTo>
                    <a:lnTo>
                      <a:pt x="13255" y="1385"/>
                    </a:lnTo>
                    <a:cubicBezTo>
                      <a:pt x="14325" y="1979"/>
                      <a:pt x="14741" y="2633"/>
                      <a:pt x="14265" y="2930"/>
                    </a:cubicBezTo>
                    <a:lnTo>
                      <a:pt x="13433" y="3406"/>
                    </a:lnTo>
                    <a:cubicBezTo>
                      <a:pt x="12482" y="3940"/>
                      <a:pt x="13433" y="5308"/>
                      <a:pt x="15395" y="6496"/>
                    </a:cubicBezTo>
                    <a:cubicBezTo>
                      <a:pt x="16943" y="7601"/>
                      <a:pt x="18882" y="8010"/>
                      <a:pt x="20744" y="7626"/>
                    </a:cubicBezTo>
                    <a:lnTo>
                      <a:pt x="21576" y="7150"/>
                    </a:lnTo>
                    <a:cubicBezTo>
                      <a:pt x="22052" y="7150"/>
                      <a:pt x="23835" y="7150"/>
                      <a:pt x="25559" y="8458"/>
                    </a:cubicBezTo>
                    <a:lnTo>
                      <a:pt x="117570" y="61537"/>
                    </a:lnTo>
                    <a:lnTo>
                      <a:pt x="127496" y="67481"/>
                    </a:lnTo>
                    <a:lnTo>
                      <a:pt x="127496" y="67481"/>
                    </a:lnTo>
                    <a:cubicBezTo>
                      <a:pt x="128891" y="68341"/>
                      <a:pt x="130038" y="69550"/>
                      <a:pt x="130825" y="70987"/>
                    </a:cubicBezTo>
                    <a:lnTo>
                      <a:pt x="127199" y="73068"/>
                    </a:lnTo>
                    <a:cubicBezTo>
                      <a:pt x="126422" y="71557"/>
                      <a:pt x="125251" y="70284"/>
                      <a:pt x="123811" y="69383"/>
                    </a:cubicBezTo>
                    <a:close/>
                  </a:path>
                </a:pathLst>
              </a:custGeom>
              <a:solidFill>
                <a:srgbClr val="407BFF"/>
              </a:solidFill>
              <a:ln w="5944"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1492F202-00D8-45B5-847D-685C96366019}"/>
                  </a:ext>
                </a:extLst>
              </p:cNvPr>
              <p:cNvSpPr/>
              <p:nvPr/>
            </p:nvSpPr>
            <p:spPr>
              <a:xfrm>
                <a:off x="6395591" y="957956"/>
                <a:ext cx="130824" cy="73067"/>
              </a:xfrm>
              <a:custGeom>
                <a:avLst/>
                <a:gdLst>
                  <a:gd name="connsiteX0" fmla="*/ 123811 w 130824"/>
                  <a:gd name="connsiteY0" fmla="*/ 69383 h 73067"/>
                  <a:gd name="connsiteX1" fmla="*/ 117511 w 130824"/>
                  <a:gd name="connsiteY1" fmla="*/ 65757 h 73067"/>
                  <a:gd name="connsiteX2" fmla="*/ 22408 w 130824"/>
                  <a:gd name="connsiteY2" fmla="*/ 10835 h 73067"/>
                  <a:gd name="connsiteX3" fmla="*/ 18842 w 130824"/>
                  <a:gd name="connsiteY3" fmla="*/ 11430 h 73067"/>
                  <a:gd name="connsiteX4" fmla="*/ 13612 w 130824"/>
                  <a:gd name="connsiteY4" fmla="*/ 9647 h 73067"/>
                  <a:gd name="connsiteX5" fmla="*/ 10105 w 130824"/>
                  <a:gd name="connsiteY5" fmla="*/ 6437 h 73067"/>
                  <a:gd name="connsiteX6" fmla="*/ 9510 w 130824"/>
                  <a:gd name="connsiteY6" fmla="*/ 3405 h 73067"/>
                  <a:gd name="connsiteX7" fmla="*/ 1783 w 130824"/>
                  <a:gd name="connsiteY7" fmla="*/ 5842 h 73067"/>
                  <a:gd name="connsiteX8" fmla="*/ 0 w 130824"/>
                  <a:gd name="connsiteY8" fmla="*/ 2692 h 73067"/>
                  <a:gd name="connsiteX9" fmla="*/ 11472 w 130824"/>
                  <a:gd name="connsiteY9" fmla="*/ 315 h 73067"/>
                  <a:gd name="connsiteX10" fmla="*/ 13255 w 130824"/>
                  <a:gd name="connsiteY10" fmla="*/ 1385 h 73067"/>
                  <a:gd name="connsiteX11" fmla="*/ 14265 w 130824"/>
                  <a:gd name="connsiteY11" fmla="*/ 2930 h 73067"/>
                  <a:gd name="connsiteX12" fmla="*/ 13433 w 130824"/>
                  <a:gd name="connsiteY12" fmla="*/ 3406 h 73067"/>
                  <a:gd name="connsiteX13" fmla="*/ 15395 w 130824"/>
                  <a:gd name="connsiteY13" fmla="*/ 6496 h 73067"/>
                  <a:gd name="connsiteX14" fmla="*/ 20744 w 130824"/>
                  <a:gd name="connsiteY14" fmla="*/ 7626 h 73067"/>
                  <a:gd name="connsiteX15" fmla="*/ 21576 w 130824"/>
                  <a:gd name="connsiteY15" fmla="*/ 7150 h 73067"/>
                  <a:gd name="connsiteX16" fmla="*/ 25559 w 130824"/>
                  <a:gd name="connsiteY16" fmla="*/ 8458 h 73067"/>
                  <a:gd name="connsiteX17" fmla="*/ 117570 w 130824"/>
                  <a:gd name="connsiteY17" fmla="*/ 61537 h 73067"/>
                  <a:gd name="connsiteX18" fmla="*/ 127496 w 130824"/>
                  <a:gd name="connsiteY18" fmla="*/ 67481 h 73067"/>
                  <a:gd name="connsiteX19" fmla="*/ 127496 w 130824"/>
                  <a:gd name="connsiteY19" fmla="*/ 67481 h 73067"/>
                  <a:gd name="connsiteX20" fmla="*/ 130825 w 130824"/>
                  <a:gd name="connsiteY20" fmla="*/ 70987 h 73067"/>
                  <a:gd name="connsiteX21" fmla="*/ 127199 w 130824"/>
                  <a:gd name="connsiteY21" fmla="*/ 73068 h 73067"/>
                  <a:gd name="connsiteX22" fmla="*/ 123811 w 130824"/>
                  <a:gd name="connsiteY22" fmla="*/ 69383 h 7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24" h="73067">
                    <a:moveTo>
                      <a:pt x="123811" y="69383"/>
                    </a:moveTo>
                    <a:lnTo>
                      <a:pt x="117511" y="65757"/>
                    </a:lnTo>
                    <a:lnTo>
                      <a:pt x="22408" y="10835"/>
                    </a:lnTo>
                    <a:cubicBezTo>
                      <a:pt x="21301" y="11371"/>
                      <a:pt x="20063" y="11577"/>
                      <a:pt x="18842" y="11430"/>
                    </a:cubicBezTo>
                    <a:cubicBezTo>
                      <a:pt x="16995" y="11198"/>
                      <a:pt x="15215" y="10591"/>
                      <a:pt x="13612" y="9647"/>
                    </a:cubicBezTo>
                    <a:cubicBezTo>
                      <a:pt x="12198" y="8878"/>
                      <a:pt x="10994" y="7777"/>
                      <a:pt x="10105" y="6437"/>
                    </a:cubicBezTo>
                    <a:cubicBezTo>
                      <a:pt x="9570" y="5522"/>
                      <a:pt x="9361" y="4454"/>
                      <a:pt x="9510" y="3405"/>
                    </a:cubicBezTo>
                    <a:cubicBezTo>
                      <a:pt x="6768" y="3538"/>
                      <a:pt x="4106" y="4378"/>
                      <a:pt x="1783" y="5842"/>
                    </a:cubicBezTo>
                    <a:lnTo>
                      <a:pt x="0" y="2692"/>
                    </a:lnTo>
                    <a:cubicBezTo>
                      <a:pt x="3325" y="336"/>
                      <a:pt x="7484" y="-526"/>
                      <a:pt x="11472" y="315"/>
                    </a:cubicBezTo>
                    <a:lnTo>
                      <a:pt x="13255" y="1385"/>
                    </a:lnTo>
                    <a:cubicBezTo>
                      <a:pt x="14325" y="1979"/>
                      <a:pt x="14741" y="2633"/>
                      <a:pt x="14265" y="2930"/>
                    </a:cubicBezTo>
                    <a:lnTo>
                      <a:pt x="13433" y="3406"/>
                    </a:lnTo>
                    <a:cubicBezTo>
                      <a:pt x="12482" y="3940"/>
                      <a:pt x="13433" y="5308"/>
                      <a:pt x="15395" y="6496"/>
                    </a:cubicBezTo>
                    <a:cubicBezTo>
                      <a:pt x="16943" y="7601"/>
                      <a:pt x="18882" y="8010"/>
                      <a:pt x="20744" y="7626"/>
                    </a:cubicBezTo>
                    <a:lnTo>
                      <a:pt x="21576" y="7150"/>
                    </a:lnTo>
                    <a:cubicBezTo>
                      <a:pt x="22052" y="7150"/>
                      <a:pt x="23835" y="7150"/>
                      <a:pt x="25559" y="8458"/>
                    </a:cubicBezTo>
                    <a:lnTo>
                      <a:pt x="117570" y="61537"/>
                    </a:lnTo>
                    <a:lnTo>
                      <a:pt x="127496" y="67481"/>
                    </a:lnTo>
                    <a:lnTo>
                      <a:pt x="127496" y="67481"/>
                    </a:lnTo>
                    <a:cubicBezTo>
                      <a:pt x="128891" y="68341"/>
                      <a:pt x="130038" y="69550"/>
                      <a:pt x="130825" y="70987"/>
                    </a:cubicBezTo>
                    <a:lnTo>
                      <a:pt x="127199" y="73068"/>
                    </a:lnTo>
                    <a:cubicBezTo>
                      <a:pt x="126422" y="71557"/>
                      <a:pt x="125251" y="70284"/>
                      <a:pt x="123811" y="69383"/>
                    </a:cubicBezTo>
                    <a:close/>
                  </a:path>
                </a:pathLst>
              </a:custGeom>
              <a:solidFill>
                <a:srgbClr val="000000">
                  <a:alpha val="30000"/>
                </a:srgbClr>
              </a:solidFill>
              <a:ln w="5944"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9EB97E83-08D0-435D-BFBE-953752BC686F}"/>
                  </a:ext>
                </a:extLst>
              </p:cNvPr>
              <p:cNvSpPr/>
              <p:nvPr/>
            </p:nvSpPr>
            <p:spPr>
              <a:xfrm>
                <a:off x="6378195" y="960588"/>
                <a:ext cx="123553" cy="84165"/>
              </a:xfrm>
              <a:custGeom>
                <a:avLst/>
                <a:gdLst>
                  <a:gd name="connsiteX0" fmla="*/ 116896 w 123553"/>
                  <a:gd name="connsiteY0" fmla="*/ 80837 h 84165"/>
                  <a:gd name="connsiteX1" fmla="*/ 116896 w 123553"/>
                  <a:gd name="connsiteY1" fmla="*/ 80837 h 84165"/>
                  <a:gd name="connsiteX2" fmla="*/ 110536 w 123553"/>
                  <a:gd name="connsiteY2" fmla="*/ 77211 h 84165"/>
                  <a:gd name="connsiteX3" fmla="*/ 37486 w 123553"/>
                  <a:gd name="connsiteY3" fmla="*/ 35009 h 84165"/>
                  <a:gd name="connsiteX4" fmla="*/ 14186 w 123553"/>
                  <a:gd name="connsiteY4" fmla="*/ 21517 h 84165"/>
                  <a:gd name="connsiteX5" fmla="*/ 11927 w 123553"/>
                  <a:gd name="connsiteY5" fmla="*/ 19258 h 84165"/>
                  <a:gd name="connsiteX6" fmla="*/ 11927 w 123553"/>
                  <a:gd name="connsiteY6" fmla="*/ 19258 h 84165"/>
                  <a:gd name="connsiteX7" fmla="*/ 12819 w 123553"/>
                  <a:gd name="connsiteY7" fmla="*/ 18723 h 84165"/>
                  <a:gd name="connsiteX8" fmla="*/ 10976 w 123553"/>
                  <a:gd name="connsiteY8" fmla="*/ 15573 h 84165"/>
                  <a:gd name="connsiteX9" fmla="*/ 6400 w 123553"/>
                  <a:gd name="connsiteY9" fmla="*/ 14919 h 84165"/>
                  <a:gd name="connsiteX10" fmla="*/ 5389 w 123553"/>
                  <a:gd name="connsiteY10" fmla="*/ 15454 h 84165"/>
                  <a:gd name="connsiteX11" fmla="*/ 3903 w 123553"/>
                  <a:gd name="connsiteY11" fmla="*/ 15454 h 84165"/>
                  <a:gd name="connsiteX12" fmla="*/ 3368 w 123553"/>
                  <a:gd name="connsiteY12" fmla="*/ 15454 h 84165"/>
                  <a:gd name="connsiteX13" fmla="*/ 2239 w 123553"/>
                  <a:gd name="connsiteY13" fmla="*/ 14800 h 84165"/>
                  <a:gd name="connsiteX14" fmla="*/ 812 w 123553"/>
                  <a:gd name="connsiteY14" fmla="*/ 13968 h 84165"/>
                  <a:gd name="connsiteX15" fmla="*/ 40 w 123553"/>
                  <a:gd name="connsiteY15" fmla="*/ 12304 h 84165"/>
                  <a:gd name="connsiteX16" fmla="*/ 40 w 123553"/>
                  <a:gd name="connsiteY16" fmla="*/ 11828 h 84165"/>
                  <a:gd name="connsiteX17" fmla="*/ 40 w 123553"/>
                  <a:gd name="connsiteY17" fmla="*/ 11828 h 84165"/>
                  <a:gd name="connsiteX18" fmla="*/ 634 w 123553"/>
                  <a:gd name="connsiteY18" fmla="*/ 11056 h 84165"/>
                  <a:gd name="connsiteX19" fmla="*/ 1407 w 123553"/>
                  <a:gd name="connsiteY19" fmla="*/ 10223 h 84165"/>
                  <a:gd name="connsiteX20" fmla="*/ 2655 w 123553"/>
                  <a:gd name="connsiteY20" fmla="*/ 8678 h 84165"/>
                  <a:gd name="connsiteX21" fmla="*/ 3249 w 123553"/>
                  <a:gd name="connsiteY21" fmla="*/ 8262 h 84165"/>
                  <a:gd name="connsiteX22" fmla="*/ 3784 w 123553"/>
                  <a:gd name="connsiteY22" fmla="*/ 7905 h 84165"/>
                  <a:gd name="connsiteX23" fmla="*/ 4973 w 123553"/>
                  <a:gd name="connsiteY23" fmla="*/ 7192 h 84165"/>
                  <a:gd name="connsiteX24" fmla="*/ 17336 w 123553"/>
                  <a:gd name="connsiteY24" fmla="*/ 0 h 84165"/>
                  <a:gd name="connsiteX25" fmla="*/ 19119 w 123553"/>
                  <a:gd name="connsiteY25" fmla="*/ 3150 h 84165"/>
                  <a:gd name="connsiteX26" fmla="*/ 6756 w 123553"/>
                  <a:gd name="connsiteY26" fmla="*/ 10283 h 84165"/>
                  <a:gd name="connsiteX27" fmla="*/ 5805 w 123553"/>
                  <a:gd name="connsiteY27" fmla="*/ 10877 h 84165"/>
                  <a:gd name="connsiteX28" fmla="*/ 5092 w 123553"/>
                  <a:gd name="connsiteY28" fmla="*/ 11412 h 84165"/>
                  <a:gd name="connsiteX29" fmla="*/ 5092 w 123553"/>
                  <a:gd name="connsiteY29" fmla="*/ 11412 h 84165"/>
                  <a:gd name="connsiteX30" fmla="*/ 13710 w 123553"/>
                  <a:gd name="connsiteY30" fmla="*/ 12720 h 84165"/>
                  <a:gd name="connsiteX31" fmla="*/ 17098 w 123553"/>
                  <a:gd name="connsiteY31" fmla="*/ 15870 h 84165"/>
                  <a:gd name="connsiteX32" fmla="*/ 17693 w 123553"/>
                  <a:gd name="connsiteY32" fmla="*/ 19258 h 84165"/>
                  <a:gd name="connsiteX33" fmla="*/ 17693 w 123553"/>
                  <a:gd name="connsiteY33" fmla="*/ 19258 h 84165"/>
                  <a:gd name="connsiteX34" fmla="*/ 18347 w 123553"/>
                  <a:gd name="connsiteY34" fmla="*/ 19615 h 84165"/>
                  <a:gd name="connsiteX35" fmla="*/ 110299 w 123553"/>
                  <a:gd name="connsiteY35" fmla="*/ 72694 h 84165"/>
                  <a:gd name="connsiteX36" fmla="*/ 120284 w 123553"/>
                  <a:gd name="connsiteY36" fmla="*/ 78638 h 84165"/>
                  <a:gd name="connsiteX37" fmla="*/ 120284 w 123553"/>
                  <a:gd name="connsiteY37" fmla="*/ 78638 h 84165"/>
                  <a:gd name="connsiteX38" fmla="*/ 123553 w 123553"/>
                  <a:gd name="connsiteY38" fmla="*/ 82085 h 84165"/>
                  <a:gd name="connsiteX39" fmla="*/ 119928 w 123553"/>
                  <a:gd name="connsiteY39" fmla="*/ 84165 h 84165"/>
                  <a:gd name="connsiteX40" fmla="*/ 116896 w 123553"/>
                  <a:gd name="connsiteY40" fmla="*/ 80837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3553" h="84165">
                    <a:moveTo>
                      <a:pt x="116896" y="80837"/>
                    </a:moveTo>
                    <a:lnTo>
                      <a:pt x="116896" y="80837"/>
                    </a:lnTo>
                    <a:lnTo>
                      <a:pt x="110536" y="77211"/>
                    </a:lnTo>
                    <a:lnTo>
                      <a:pt x="37486" y="35009"/>
                    </a:lnTo>
                    <a:lnTo>
                      <a:pt x="14186" y="21517"/>
                    </a:lnTo>
                    <a:cubicBezTo>
                      <a:pt x="12522" y="20566"/>
                      <a:pt x="11511" y="19555"/>
                      <a:pt x="11927" y="19258"/>
                    </a:cubicBezTo>
                    <a:lnTo>
                      <a:pt x="11927" y="19258"/>
                    </a:lnTo>
                    <a:lnTo>
                      <a:pt x="12819" y="18723"/>
                    </a:lnTo>
                    <a:cubicBezTo>
                      <a:pt x="13829" y="18129"/>
                      <a:pt x="12819" y="16702"/>
                      <a:pt x="10976" y="15573"/>
                    </a:cubicBezTo>
                    <a:cubicBezTo>
                      <a:pt x="9671" y="14567"/>
                      <a:pt x="7934" y="14319"/>
                      <a:pt x="6400" y="14919"/>
                    </a:cubicBezTo>
                    <a:lnTo>
                      <a:pt x="5389" y="15454"/>
                    </a:lnTo>
                    <a:cubicBezTo>
                      <a:pt x="4917" y="15670"/>
                      <a:pt x="4375" y="15670"/>
                      <a:pt x="3903" y="15454"/>
                    </a:cubicBezTo>
                    <a:lnTo>
                      <a:pt x="3368" y="15454"/>
                    </a:lnTo>
                    <a:lnTo>
                      <a:pt x="2239" y="14800"/>
                    </a:lnTo>
                    <a:lnTo>
                      <a:pt x="812" y="13968"/>
                    </a:lnTo>
                    <a:cubicBezTo>
                      <a:pt x="202" y="13658"/>
                      <a:pt x="-117" y="12970"/>
                      <a:pt x="40" y="12304"/>
                    </a:cubicBezTo>
                    <a:lnTo>
                      <a:pt x="40" y="11828"/>
                    </a:lnTo>
                    <a:cubicBezTo>
                      <a:pt x="40" y="11828"/>
                      <a:pt x="40" y="11828"/>
                      <a:pt x="40" y="11828"/>
                    </a:cubicBezTo>
                    <a:cubicBezTo>
                      <a:pt x="219" y="11557"/>
                      <a:pt x="417" y="11298"/>
                      <a:pt x="634" y="11056"/>
                    </a:cubicBezTo>
                    <a:cubicBezTo>
                      <a:pt x="860" y="10750"/>
                      <a:pt x="1119" y="10471"/>
                      <a:pt x="1407" y="10223"/>
                    </a:cubicBezTo>
                    <a:lnTo>
                      <a:pt x="2655" y="8678"/>
                    </a:lnTo>
                    <a:lnTo>
                      <a:pt x="3249" y="8262"/>
                    </a:lnTo>
                    <a:lnTo>
                      <a:pt x="3784" y="7905"/>
                    </a:lnTo>
                    <a:lnTo>
                      <a:pt x="4973" y="7192"/>
                    </a:lnTo>
                    <a:lnTo>
                      <a:pt x="17336" y="0"/>
                    </a:lnTo>
                    <a:lnTo>
                      <a:pt x="19119" y="3150"/>
                    </a:lnTo>
                    <a:lnTo>
                      <a:pt x="6756" y="10283"/>
                    </a:lnTo>
                    <a:lnTo>
                      <a:pt x="5805" y="10877"/>
                    </a:lnTo>
                    <a:lnTo>
                      <a:pt x="5092" y="11412"/>
                    </a:lnTo>
                    <a:lnTo>
                      <a:pt x="5092" y="11412"/>
                    </a:lnTo>
                    <a:cubicBezTo>
                      <a:pt x="8017" y="10557"/>
                      <a:pt x="11171" y="11035"/>
                      <a:pt x="13710" y="12720"/>
                    </a:cubicBezTo>
                    <a:cubicBezTo>
                      <a:pt x="15099" y="13451"/>
                      <a:pt x="16268" y="14538"/>
                      <a:pt x="17098" y="15870"/>
                    </a:cubicBezTo>
                    <a:cubicBezTo>
                      <a:pt x="17673" y="16900"/>
                      <a:pt x="17882" y="18094"/>
                      <a:pt x="17693" y="19258"/>
                    </a:cubicBezTo>
                    <a:lnTo>
                      <a:pt x="17693" y="19258"/>
                    </a:lnTo>
                    <a:lnTo>
                      <a:pt x="18347" y="19615"/>
                    </a:lnTo>
                    <a:lnTo>
                      <a:pt x="110299" y="72694"/>
                    </a:lnTo>
                    <a:lnTo>
                      <a:pt x="120284" y="78638"/>
                    </a:lnTo>
                    <a:lnTo>
                      <a:pt x="120284" y="78638"/>
                    </a:lnTo>
                    <a:cubicBezTo>
                      <a:pt x="121631" y="79512"/>
                      <a:pt x="122751" y="80694"/>
                      <a:pt x="123553" y="82085"/>
                    </a:cubicBezTo>
                    <a:lnTo>
                      <a:pt x="119928" y="84165"/>
                    </a:lnTo>
                    <a:cubicBezTo>
                      <a:pt x="119172" y="82848"/>
                      <a:pt x="118138" y="81712"/>
                      <a:pt x="116896" y="80837"/>
                    </a:cubicBezTo>
                    <a:close/>
                  </a:path>
                </a:pathLst>
              </a:custGeom>
              <a:solidFill>
                <a:srgbClr val="407BFF"/>
              </a:solidFill>
              <a:ln w="5944"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D96666C6-A5BE-47E9-95CF-269DDF3B58CB}"/>
                  </a:ext>
                </a:extLst>
              </p:cNvPr>
              <p:cNvSpPr/>
              <p:nvPr/>
            </p:nvSpPr>
            <p:spPr>
              <a:xfrm>
                <a:off x="6378195" y="960588"/>
                <a:ext cx="123553" cy="84165"/>
              </a:xfrm>
              <a:custGeom>
                <a:avLst/>
                <a:gdLst>
                  <a:gd name="connsiteX0" fmla="*/ 116896 w 123553"/>
                  <a:gd name="connsiteY0" fmla="*/ 80837 h 84165"/>
                  <a:gd name="connsiteX1" fmla="*/ 116896 w 123553"/>
                  <a:gd name="connsiteY1" fmla="*/ 80837 h 84165"/>
                  <a:gd name="connsiteX2" fmla="*/ 110536 w 123553"/>
                  <a:gd name="connsiteY2" fmla="*/ 77211 h 84165"/>
                  <a:gd name="connsiteX3" fmla="*/ 37486 w 123553"/>
                  <a:gd name="connsiteY3" fmla="*/ 35009 h 84165"/>
                  <a:gd name="connsiteX4" fmla="*/ 14186 w 123553"/>
                  <a:gd name="connsiteY4" fmla="*/ 21517 h 84165"/>
                  <a:gd name="connsiteX5" fmla="*/ 11927 w 123553"/>
                  <a:gd name="connsiteY5" fmla="*/ 19258 h 84165"/>
                  <a:gd name="connsiteX6" fmla="*/ 11927 w 123553"/>
                  <a:gd name="connsiteY6" fmla="*/ 19258 h 84165"/>
                  <a:gd name="connsiteX7" fmla="*/ 12819 w 123553"/>
                  <a:gd name="connsiteY7" fmla="*/ 18723 h 84165"/>
                  <a:gd name="connsiteX8" fmla="*/ 10976 w 123553"/>
                  <a:gd name="connsiteY8" fmla="*/ 15573 h 84165"/>
                  <a:gd name="connsiteX9" fmla="*/ 6400 w 123553"/>
                  <a:gd name="connsiteY9" fmla="*/ 14919 h 84165"/>
                  <a:gd name="connsiteX10" fmla="*/ 5389 w 123553"/>
                  <a:gd name="connsiteY10" fmla="*/ 15454 h 84165"/>
                  <a:gd name="connsiteX11" fmla="*/ 3903 w 123553"/>
                  <a:gd name="connsiteY11" fmla="*/ 15454 h 84165"/>
                  <a:gd name="connsiteX12" fmla="*/ 3368 w 123553"/>
                  <a:gd name="connsiteY12" fmla="*/ 15454 h 84165"/>
                  <a:gd name="connsiteX13" fmla="*/ 2239 w 123553"/>
                  <a:gd name="connsiteY13" fmla="*/ 14800 h 84165"/>
                  <a:gd name="connsiteX14" fmla="*/ 812 w 123553"/>
                  <a:gd name="connsiteY14" fmla="*/ 13968 h 84165"/>
                  <a:gd name="connsiteX15" fmla="*/ 40 w 123553"/>
                  <a:gd name="connsiteY15" fmla="*/ 12304 h 84165"/>
                  <a:gd name="connsiteX16" fmla="*/ 40 w 123553"/>
                  <a:gd name="connsiteY16" fmla="*/ 11828 h 84165"/>
                  <a:gd name="connsiteX17" fmla="*/ 40 w 123553"/>
                  <a:gd name="connsiteY17" fmla="*/ 11828 h 84165"/>
                  <a:gd name="connsiteX18" fmla="*/ 634 w 123553"/>
                  <a:gd name="connsiteY18" fmla="*/ 11056 h 84165"/>
                  <a:gd name="connsiteX19" fmla="*/ 1407 w 123553"/>
                  <a:gd name="connsiteY19" fmla="*/ 10223 h 84165"/>
                  <a:gd name="connsiteX20" fmla="*/ 2655 w 123553"/>
                  <a:gd name="connsiteY20" fmla="*/ 8678 h 84165"/>
                  <a:gd name="connsiteX21" fmla="*/ 3249 w 123553"/>
                  <a:gd name="connsiteY21" fmla="*/ 8262 h 84165"/>
                  <a:gd name="connsiteX22" fmla="*/ 3784 w 123553"/>
                  <a:gd name="connsiteY22" fmla="*/ 7905 h 84165"/>
                  <a:gd name="connsiteX23" fmla="*/ 4973 w 123553"/>
                  <a:gd name="connsiteY23" fmla="*/ 7192 h 84165"/>
                  <a:gd name="connsiteX24" fmla="*/ 17336 w 123553"/>
                  <a:gd name="connsiteY24" fmla="*/ 0 h 84165"/>
                  <a:gd name="connsiteX25" fmla="*/ 19119 w 123553"/>
                  <a:gd name="connsiteY25" fmla="*/ 3150 h 84165"/>
                  <a:gd name="connsiteX26" fmla="*/ 6756 w 123553"/>
                  <a:gd name="connsiteY26" fmla="*/ 10283 h 84165"/>
                  <a:gd name="connsiteX27" fmla="*/ 5805 w 123553"/>
                  <a:gd name="connsiteY27" fmla="*/ 10877 h 84165"/>
                  <a:gd name="connsiteX28" fmla="*/ 5092 w 123553"/>
                  <a:gd name="connsiteY28" fmla="*/ 11412 h 84165"/>
                  <a:gd name="connsiteX29" fmla="*/ 5092 w 123553"/>
                  <a:gd name="connsiteY29" fmla="*/ 11412 h 84165"/>
                  <a:gd name="connsiteX30" fmla="*/ 13710 w 123553"/>
                  <a:gd name="connsiteY30" fmla="*/ 12720 h 84165"/>
                  <a:gd name="connsiteX31" fmla="*/ 17098 w 123553"/>
                  <a:gd name="connsiteY31" fmla="*/ 15870 h 84165"/>
                  <a:gd name="connsiteX32" fmla="*/ 17693 w 123553"/>
                  <a:gd name="connsiteY32" fmla="*/ 19258 h 84165"/>
                  <a:gd name="connsiteX33" fmla="*/ 17693 w 123553"/>
                  <a:gd name="connsiteY33" fmla="*/ 19258 h 84165"/>
                  <a:gd name="connsiteX34" fmla="*/ 18347 w 123553"/>
                  <a:gd name="connsiteY34" fmla="*/ 19615 h 84165"/>
                  <a:gd name="connsiteX35" fmla="*/ 110299 w 123553"/>
                  <a:gd name="connsiteY35" fmla="*/ 72694 h 84165"/>
                  <a:gd name="connsiteX36" fmla="*/ 120284 w 123553"/>
                  <a:gd name="connsiteY36" fmla="*/ 78638 h 84165"/>
                  <a:gd name="connsiteX37" fmla="*/ 120284 w 123553"/>
                  <a:gd name="connsiteY37" fmla="*/ 78638 h 84165"/>
                  <a:gd name="connsiteX38" fmla="*/ 123553 w 123553"/>
                  <a:gd name="connsiteY38" fmla="*/ 82085 h 84165"/>
                  <a:gd name="connsiteX39" fmla="*/ 119928 w 123553"/>
                  <a:gd name="connsiteY39" fmla="*/ 84165 h 84165"/>
                  <a:gd name="connsiteX40" fmla="*/ 116896 w 123553"/>
                  <a:gd name="connsiteY40" fmla="*/ 80837 h 8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3553" h="84165">
                    <a:moveTo>
                      <a:pt x="116896" y="80837"/>
                    </a:moveTo>
                    <a:lnTo>
                      <a:pt x="116896" y="80837"/>
                    </a:lnTo>
                    <a:lnTo>
                      <a:pt x="110536" y="77211"/>
                    </a:lnTo>
                    <a:lnTo>
                      <a:pt x="37486" y="35009"/>
                    </a:lnTo>
                    <a:lnTo>
                      <a:pt x="14186" y="21517"/>
                    </a:lnTo>
                    <a:cubicBezTo>
                      <a:pt x="12522" y="20566"/>
                      <a:pt x="11511" y="19555"/>
                      <a:pt x="11927" y="19258"/>
                    </a:cubicBezTo>
                    <a:lnTo>
                      <a:pt x="11927" y="19258"/>
                    </a:lnTo>
                    <a:lnTo>
                      <a:pt x="12819" y="18723"/>
                    </a:lnTo>
                    <a:cubicBezTo>
                      <a:pt x="13829" y="18129"/>
                      <a:pt x="12819" y="16702"/>
                      <a:pt x="10976" y="15573"/>
                    </a:cubicBezTo>
                    <a:cubicBezTo>
                      <a:pt x="9671" y="14567"/>
                      <a:pt x="7934" y="14319"/>
                      <a:pt x="6400" y="14919"/>
                    </a:cubicBezTo>
                    <a:lnTo>
                      <a:pt x="5389" y="15454"/>
                    </a:lnTo>
                    <a:cubicBezTo>
                      <a:pt x="4917" y="15670"/>
                      <a:pt x="4375" y="15670"/>
                      <a:pt x="3903" y="15454"/>
                    </a:cubicBezTo>
                    <a:lnTo>
                      <a:pt x="3368" y="15454"/>
                    </a:lnTo>
                    <a:lnTo>
                      <a:pt x="2239" y="14800"/>
                    </a:lnTo>
                    <a:lnTo>
                      <a:pt x="812" y="13968"/>
                    </a:lnTo>
                    <a:cubicBezTo>
                      <a:pt x="202" y="13658"/>
                      <a:pt x="-117" y="12970"/>
                      <a:pt x="40" y="12304"/>
                    </a:cubicBezTo>
                    <a:lnTo>
                      <a:pt x="40" y="11828"/>
                    </a:lnTo>
                    <a:cubicBezTo>
                      <a:pt x="40" y="11828"/>
                      <a:pt x="40" y="11828"/>
                      <a:pt x="40" y="11828"/>
                    </a:cubicBezTo>
                    <a:cubicBezTo>
                      <a:pt x="219" y="11557"/>
                      <a:pt x="417" y="11298"/>
                      <a:pt x="634" y="11056"/>
                    </a:cubicBezTo>
                    <a:cubicBezTo>
                      <a:pt x="860" y="10750"/>
                      <a:pt x="1119" y="10471"/>
                      <a:pt x="1407" y="10223"/>
                    </a:cubicBezTo>
                    <a:lnTo>
                      <a:pt x="2655" y="8678"/>
                    </a:lnTo>
                    <a:lnTo>
                      <a:pt x="3249" y="8262"/>
                    </a:lnTo>
                    <a:lnTo>
                      <a:pt x="3784" y="7905"/>
                    </a:lnTo>
                    <a:lnTo>
                      <a:pt x="4973" y="7192"/>
                    </a:lnTo>
                    <a:lnTo>
                      <a:pt x="17336" y="0"/>
                    </a:lnTo>
                    <a:lnTo>
                      <a:pt x="19119" y="3150"/>
                    </a:lnTo>
                    <a:lnTo>
                      <a:pt x="6756" y="10283"/>
                    </a:lnTo>
                    <a:lnTo>
                      <a:pt x="5805" y="10877"/>
                    </a:lnTo>
                    <a:lnTo>
                      <a:pt x="5092" y="11412"/>
                    </a:lnTo>
                    <a:lnTo>
                      <a:pt x="5092" y="11412"/>
                    </a:lnTo>
                    <a:cubicBezTo>
                      <a:pt x="8017" y="10557"/>
                      <a:pt x="11171" y="11035"/>
                      <a:pt x="13710" y="12720"/>
                    </a:cubicBezTo>
                    <a:cubicBezTo>
                      <a:pt x="15099" y="13451"/>
                      <a:pt x="16268" y="14538"/>
                      <a:pt x="17098" y="15870"/>
                    </a:cubicBezTo>
                    <a:cubicBezTo>
                      <a:pt x="17673" y="16900"/>
                      <a:pt x="17882" y="18094"/>
                      <a:pt x="17693" y="19258"/>
                    </a:cubicBezTo>
                    <a:lnTo>
                      <a:pt x="17693" y="19258"/>
                    </a:lnTo>
                    <a:lnTo>
                      <a:pt x="18347" y="19615"/>
                    </a:lnTo>
                    <a:lnTo>
                      <a:pt x="110299" y="72694"/>
                    </a:lnTo>
                    <a:lnTo>
                      <a:pt x="120284" y="78638"/>
                    </a:lnTo>
                    <a:lnTo>
                      <a:pt x="120284" y="78638"/>
                    </a:lnTo>
                    <a:cubicBezTo>
                      <a:pt x="121631" y="79512"/>
                      <a:pt x="122751" y="80694"/>
                      <a:pt x="123553" y="82085"/>
                    </a:cubicBezTo>
                    <a:lnTo>
                      <a:pt x="119928" y="84165"/>
                    </a:lnTo>
                    <a:cubicBezTo>
                      <a:pt x="119172" y="82848"/>
                      <a:pt x="118138" y="81712"/>
                      <a:pt x="116896" y="80837"/>
                    </a:cubicBezTo>
                    <a:close/>
                  </a:path>
                </a:pathLst>
              </a:custGeom>
              <a:solidFill>
                <a:srgbClr val="000000">
                  <a:alpha val="30000"/>
                </a:srgbClr>
              </a:solidFill>
              <a:ln w="5944"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F80C5433-0C60-4AFB-A2A7-14059607242D}"/>
                  </a:ext>
                </a:extLst>
              </p:cNvPr>
              <p:cNvSpPr/>
              <p:nvPr/>
            </p:nvSpPr>
            <p:spPr>
              <a:xfrm>
                <a:off x="6498301" y="1042852"/>
                <a:ext cx="5063" cy="184795"/>
              </a:xfrm>
              <a:custGeom>
                <a:avLst/>
                <a:gdLst>
                  <a:gd name="connsiteX0" fmla="*/ 0 w 5063"/>
                  <a:gd name="connsiteY0" fmla="*/ 184795 h 184795"/>
                  <a:gd name="connsiteX1" fmla="*/ 3685 w 5063"/>
                  <a:gd name="connsiteY1" fmla="*/ 182656 h 184795"/>
                  <a:gd name="connsiteX2" fmla="*/ 5052 w 5063"/>
                  <a:gd name="connsiteY2" fmla="*/ 179684 h 184795"/>
                  <a:gd name="connsiteX3" fmla="*/ 5052 w 5063"/>
                  <a:gd name="connsiteY3" fmla="*/ 179684 h 184795"/>
                  <a:gd name="connsiteX4" fmla="*/ 5052 w 5063"/>
                  <a:gd name="connsiteY4" fmla="*/ 4577 h 184795"/>
                  <a:gd name="connsiteX5" fmla="*/ 5052 w 5063"/>
                  <a:gd name="connsiteY5" fmla="*/ 4577 h 184795"/>
                  <a:gd name="connsiteX6" fmla="*/ 3685 w 5063"/>
                  <a:gd name="connsiteY6" fmla="*/ 0 h 184795"/>
                  <a:gd name="connsiteX7" fmla="*/ 59 w 5063"/>
                  <a:gd name="connsiteY7" fmla="*/ 2080 h 184795"/>
                  <a:gd name="connsiteX8" fmla="*/ 1427 w 5063"/>
                  <a:gd name="connsiteY8" fmla="*/ 6657 h 184795"/>
                  <a:gd name="connsiteX9" fmla="*/ 1427 w 5063"/>
                  <a:gd name="connsiteY9" fmla="*/ 13968 h 184795"/>
                  <a:gd name="connsiteX10" fmla="*/ 1427 w 5063"/>
                  <a:gd name="connsiteY10" fmla="*/ 13968 h 184795"/>
                  <a:gd name="connsiteX11" fmla="*/ 1427 w 5063"/>
                  <a:gd name="connsiteY11" fmla="*/ 182002 h 184795"/>
                  <a:gd name="connsiteX12" fmla="*/ 0 w 5063"/>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3" h="184795">
                    <a:moveTo>
                      <a:pt x="0" y="184795"/>
                    </a:moveTo>
                    <a:lnTo>
                      <a:pt x="3685" y="182656"/>
                    </a:lnTo>
                    <a:cubicBezTo>
                      <a:pt x="4630" y="181973"/>
                      <a:pt x="5148" y="180845"/>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2002"/>
                    </a:lnTo>
                    <a:cubicBezTo>
                      <a:pt x="1458" y="183115"/>
                      <a:pt x="920" y="184168"/>
                      <a:pt x="0" y="184795"/>
                    </a:cubicBezTo>
                    <a:close/>
                  </a:path>
                </a:pathLst>
              </a:custGeom>
              <a:solidFill>
                <a:srgbClr val="407BFF"/>
              </a:solidFill>
              <a:ln w="5944" cap="flat">
                <a:noFill/>
                <a:prstDash val="solid"/>
                <a:miter/>
              </a:ln>
            </p:spPr>
            <p:txBody>
              <a:bodyPr rtlCol="0" anchor="ctr"/>
              <a:lstStyle/>
              <a:p>
                <a:endParaRPr lang="en-US"/>
              </a:p>
            </p:txBody>
          </p:sp>
          <p:sp>
            <p:nvSpPr>
              <p:cNvPr id="1058" name="Freeform: Shape 1057">
                <a:extLst>
                  <a:ext uri="{FF2B5EF4-FFF2-40B4-BE49-F238E27FC236}">
                    <a16:creationId xmlns:a16="http://schemas.microsoft.com/office/drawing/2014/main" id="{682CD4E1-13EB-4678-868F-2CF29A3CE779}"/>
                  </a:ext>
                </a:extLst>
              </p:cNvPr>
              <p:cNvSpPr/>
              <p:nvPr/>
            </p:nvSpPr>
            <p:spPr>
              <a:xfrm>
                <a:off x="6498301" y="1042852"/>
                <a:ext cx="5063" cy="184795"/>
              </a:xfrm>
              <a:custGeom>
                <a:avLst/>
                <a:gdLst>
                  <a:gd name="connsiteX0" fmla="*/ 0 w 5063"/>
                  <a:gd name="connsiteY0" fmla="*/ 184795 h 184795"/>
                  <a:gd name="connsiteX1" fmla="*/ 3685 w 5063"/>
                  <a:gd name="connsiteY1" fmla="*/ 182656 h 184795"/>
                  <a:gd name="connsiteX2" fmla="*/ 5052 w 5063"/>
                  <a:gd name="connsiteY2" fmla="*/ 179684 h 184795"/>
                  <a:gd name="connsiteX3" fmla="*/ 5052 w 5063"/>
                  <a:gd name="connsiteY3" fmla="*/ 179684 h 184795"/>
                  <a:gd name="connsiteX4" fmla="*/ 5052 w 5063"/>
                  <a:gd name="connsiteY4" fmla="*/ 4577 h 184795"/>
                  <a:gd name="connsiteX5" fmla="*/ 5052 w 5063"/>
                  <a:gd name="connsiteY5" fmla="*/ 4577 h 184795"/>
                  <a:gd name="connsiteX6" fmla="*/ 3685 w 5063"/>
                  <a:gd name="connsiteY6" fmla="*/ 0 h 184795"/>
                  <a:gd name="connsiteX7" fmla="*/ 59 w 5063"/>
                  <a:gd name="connsiteY7" fmla="*/ 2080 h 184795"/>
                  <a:gd name="connsiteX8" fmla="*/ 1427 w 5063"/>
                  <a:gd name="connsiteY8" fmla="*/ 6657 h 184795"/>
                  <a:gd name="connsiteX9" fmla="*/ 1427 w 5063"/>
                  <a:gd name="connsiteY9" fmla="*/ 13968 h 184795"/>
                  <a:gd name="connsiteX10" fmla="*/ 1427 w 5063"/>
                  <a:gd name="connsiteY10" fmla="*/ 13968 h 184795"/>
                  <a:gd name="connsiteX11" fmla="*/ 1427 w 5063"/>
                  <a:gd name="connsiteY11" fmla="*/ 182002 h 184795"/>
                  <a:gd name="connsiteX12" fmla="*/ 0 w 5063"/>
                  <a:gd name="connsiteY12" fmla="*/ 184795 h 1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63" h="184795">
                    <a:moveTo>
                      <a:pt x="0" y="184795"/>
                    </a:moveTo>
                    <a:lnTo>
                      <a:pt x="3685" y="182656"/>
                    </a:lnTo>
                    <a:cubicBezTo>
                      <a:pt x="4630" y="181973"/>
                      <a:pt x="5148" y="180845"/>
                      <a:pt x="5052" y="179684"/>
                    </a:cubicBezTo>
                    <a:lnTo>
                      <a:pt x="5052" y="179684"/>
                    </a:lnTo>
                    <a:lnTo>
                      <a:pt x="5052" y="4577"/>
                    </a:lnTo>
                    <a:lnTo>
                      <a:pt x="5052" y="4577"/>
                    </a:lnTo>
                    <a:cubicBezTo>
                      <a:pt x="4967" y="2964"/>
                      <a:pt x="4498" y="1395"/>
                      <a:pt x="3685" y="0"/>
                    </a:cubicBezTo>
                    <a:lnTo>
                      <a:pt x="59" y="2080"/>
                    </a:lnTo>
                    <a:cubicBezTo>
                      <a:pt x="897" y="3465"/>
                      <a:pt x="1368" y="5040"/>
                      <a:pt x="1427" y="6657"/>
                    </a:cubicBezTo>
                    <a:lnTo>
                      <a:pt x="1427" y="13968"/>
                    </a:lnTo>
                    <a:lnTo>
                      <a:pt x="1427" y="13968"/>
                    </a:lnTo>
                    <a:lnTo>
                      <a:pt x="1427" y="182002"/>
                    </a:lnTo>
                    <a:cubicBezTo>
                      <a:pt x="1458" y="183115"/>
                      <a:pt x="920" y="184168"/>
                      <a:pt x="0" y="184795"/>
                    </a:cubicBezTo>
                    <a:close/>
                  </a:path>
                </a:pathLst>
              </a:custGeom>
              <a:solidFill>
                <a:srgbClr val="000000">
                  <a:alpha val="20000"/>
                </a:srgbClr>
              </a:solidFill>
              <a:ln w="5944" cap="flat">
                <a:noFill/>
                <a:prstDash val="solid"/>
                <a:miter/>
              </a:ln>
            </p:spPr>
            <p:txBody>
              <a:bodyPr rtlCol="0" anchor="ctr"/>
              <a:lstStyle/>
              <a:p>
                <a:endParaRPr lang="en-US"/>
              </a:p>
            </p:txBody>
          </p:sp>
          <p:sp>
            <p:nvSpPr>
              <p:cNvPr id="1059" name="Freeform: Shape 1058">
                <a:extLst>
                  <a:ext uri="{FF2B5EF4-FFF2-40B4-BE49-F238E27FC236}">
                    <a16:creationId xmlns:a16="http://schemas.microsoft.com/office/drawing/2014/main" id="{8FE1CB77-092B-4500-89D2-F4F34C15A49A}"/>
                  </a:ext>
                </a:extLst>
              </p:cNvPr>
              <p:cNvSpPr/>
              <p:nvPr/>
            </p:nvSpPr>
            <p:spPr>
              <a:xfrm>
                <a:off x="6522671" y="1028824"/>
                <a:ext cx="5067" cy="184735"/>
              </a:xfrm>
              <a:custGeom>
                <a:avLst/>
                <a:gdLst>
                  <a:gd name="connsiteX0" fmla="*/ 0 w 5067"/>
                  <a:gd name="connsiteY0" fmla="*/ 184736 h 184735"/>
                  <a:gd name="connsiteX1" fmla="*/ 3685 w 5067"/>
                  <a:gd name="connsiteY1" fmla="*/ 182596 h 184735"/>
                  <a:gd name="connsiteX2" fmla="*/ 5052 w 5067"/>
                  <a:gd name="connsiteY2" fmla="*/ 179684 h 184735"/>
                  <a:gd name="connsiteX3" fmla="*/ 5052 w 5067"/>
                  <a:gd name="connsiteY3" fmla="*/ 4577 h 184735"/>
                  <a:gd name="connsiteX4" fmla="*/ 5052 w 5067"/>
                  <a:gd name="connsiteY4" fmla="*/ 4577 h 184735"/>
                  <a:gd name="connsiteX5" fmla="*/ 3685 w 5067"/>
                  <a:gd name="connsiteY5" fmla="*/ 0 h 184735"/>
                  <a:gd name="connsiteX6" fmla="*/ 59 w 5067"/>
                  <a:gd name="connsiteY6" fmla="*/ 2080 h 184735"/>
                  <a:gd name="connsiteX7" fmla="*/ 1427 w 5067"/>
                  <a:gd name="connsiteY7" fmla="*/ 6717 h 184735"/>
                  <a:gd name="connsiteX8" fmla="*/ 1427 w 5067"/>
                  <a:gd name="connsiteY8" fmla="*/ 13968 h 184735"/>
                  <a:gd name="connsiteX9" fmla="*/ 1427 w 5067"/>
                  <a:gd name="connsiteY9" fmla="*/ 13968 h 184735"/>
                  <a:gd name="connsiteX10" fmla="*/ 1427 w 5067"/>
                  <a:gd name="connsiteY10" fmla="*/ 181645 h 184735"/>
                  <a:gd name="connsiteX11" fmla="*/ 0 w 5067"/>
                  <a:gd name="connsiteY11"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67" h="184735">
                    <a:moveTo>
                      <a:pt x="0" y="184736"/>
                    </a:moveTo>
                    <a:lnTo>
                      <a:pt x="3685" y="182596"/>
                    </a:lnTo>
                    <a:cubicBezTo>
                      <a:pt x="4640" y="181949"/>
                      <a:pt x="5164" y="180832"/>
                      <a:pt x="5052" y="179684"/>
                    </a:cubicBezTo>
                    <a:lnTo>
                      <a:pt x="5052" y="4577"/>
                    </a:lnTo>
                    <a:lnTo>
                      <a:pt x="5052" y="4577"/>
                    </a:lnTo>
                    <a:cubicBezTo>
                      <a:pt x="4986" y="2961"/>
                      <a:pt x="4516" y="1388"/>
                      <a:pt x="3685" y="0"/>
                    </a:cubicBezTo>
                    <a:lnTo>
                      <a:pt x="59" y="2080"/>
                    </a:lnTo>
                    <a:cubicBezTo>
                      <a:pt x="900" y="3485"/>
                      <a:pt x="1370" y="5080"/>
                      <a:pt x="1427" y="6717"/>
                    </a:cubicBezTo>
                    <a:lnTo>
                      <a:pt x="1427" y="13968"/>
                    </a:lnTo>
                    <a:lnTo>
                      <a:pt x="1427" y="13968"/>
                    </a:lnTo>
                    <a:lnTo>
                      <a:pt x="1427" y="181645"/>
                    </a:lnTo>
                    <a:cubicBezTo>
                      <a:pt x="1567" y="182861"/>
                      <a:pt x="1017" y="184054"/>
                      <a:pt x="0" y="184736"/>
                    </a:cubicBezTo>
                    <a:close/>
                  </a:path>
                </a:pathLst>
              </a:custGeom>
              <a:solidFill>
                <a:srgbClr val="407BFF"/>
              </a:solidFill>
              <a:ln w="5944" cap="flat">
                <a:noFill/>
                <a:prstDash val="solid"/>
                <a:miter/>
              </a:ln>
            </p:spPr>
            <p:txBody>
              <a:bodyPr rtlCol="0" anchor="ctr"/>
              <a:lstStyle/>
              <a:p>
                <a:endParaRPr lang="en-US"/>
              </a:p>
            </p:txBody>
          </p:sp>
          <p:sp>
            <p:nvSpPr>
              <p:cNvPr id="1060" name="Freeform: Shape 1059">
                <a:extLst>
                  <a:ext uri="{FF2B5EF4-FFF2-40B4-BE49-F238E27FC236}">
                    <a16:creationId xmlns:a16="http://schemas.microsoft.com/office/drawing/2014/main" id="{B3C0F248-BD6A-44A1-9743-B4D0799D6B33}"/>
                  </a:ext>
                </a:extLst>
              </p:cNvPr>
              <p:cNvSpPr/>
              <p:nvPr/>
            </p:nvSpPr>
            <p:spPr>
              <a:xfrm>
                <a:off x="6522671" y="1028824"/>
                <a:ext cx="5067" cy="184735"/>
              </a:xfrm>
              <a:custGeom>
                <a:avLst/>
                <a:gdLst>
                  <a:gd name="connsiteX0" fmla="*/ 0 w 5067"/>
                  <a:gd name="connsiteY0" fmla="*/ 184736 h 184735"/>
                  <a:gd name="connsiteX1" fmla="*/ 3685 w 5067"/>
                  <a:gd name="connsiteY1" fmla="*/ 182596 h 184735"/>
                  <a:gd name="connsiteX2" fmla="*/ 5052 w 5067"/>
                  <a:gd name="connsiteY2" fmla="*/ 179684 h 184735"/>
                  <a:gd name="connsiteX3" fmla="*/ 5052 w 5067"/>
                  <a:gd name="connsiteY3" fmla="*/ 4577 h 184735"/>
                  <a:gd name="connsiteX4" fmla="*/ 5052 w 5067"/>
                  <a:gd name="connsiteY4" fmla="*/ 4577 h 184735"/>
                  <a:gd name="connsiteX5" fmla="*/ 3685 w 5067"/>
                  <a:gd name="connsiteY5" fmla="*/ 0 h 184735"/>
                  <a:gd name="connsiteX6" fmla="*/ 59 w 5067"/>
                  <a:gd name="connsiteY6" fmla="*/ 2080 h 184735"/>
                  <a:gd name="connsiteX7" fmla="*/ 1427 w 5067"/>
                  <a:gd name="connsiteY7" fmla="*/ 6717 h 184735"/>
                  <a:gd name="connsiteX8" fmla="*/ 1427 w 5067"/>
                  <a:gd name="connsiteY8" fmla="*/ 13968 h 184735"/>
                  <a:gd name="connsiteX9" fmla="*/ 1427 w 5067"/>
                  <a:gd name="connsiteY9" fmla="*/ 13968 h 184735"/>
                  <a:gd name="connsiteX10" fmla="*/ 1427 w 5067"/>
                  <a:gd name="connsiteY10" fmla="*/ 181645 h 184735"/>
                  <a:gd name="connsiteX11" fmla="*/ 0 w 5067"/>
                  <a:gd name="connsiteY11" fmla="*/ 184736 h 184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67" h="184735">
                    <a:moveTo>
                      <a:pt x="0" y="184736"/>
                    </a:moveTo>
                    <a:lnTo>
                      <a:pt x="3685" y="182596"/>
                    </a:lnTo>
                    <a:cubicBezTo>
                      <a:pt x="4640" y="181949"/>
                      <a:pt x="5164" y="180832"/>
                      <a:pt x="5052" y="179684"/>
                    </a:cubicBezTo>
                    <a:lnTo>
                      <a:pt x="5052" y="4577"/>
                    </a:lnTo>
                    <a:lnTo>
                      <a:pt x="5052" y="4577"/>
                    </a:lnTo>
                    <a:cubicBezTo>
                      <a:pt x="4986" y="2961"/>
                      <a:pt x="4516" y="1388"/>
                      <a:pt x="3685" y="0"/>
                    </a:cubicBezTo>
                    <a:lnTo>
                      <a:pt x="59" y="2080"/>
                    </a:lnTo>
                    <a:cubicBezTo>
                      <a:pt x="900" y="3485"/>
                      <a:pt x="1370" y="5080"/>
                      <a:pt x="1427" y="6717"/>
                    </a:cubicBezTo>
                    <a:lnTo>
                      <a:pt x="1427" y="13968"/>
                    </a:lnTo>
                    <a:lnTo>
                      <a:pt x="1427" y="13968"/>
                    </a:lnTo>
                    <a:lnTo>
                      <a:pt x="1427" y="181645"/>
                    </a:lnTo>
                    <a:cubicBezTo>
                      <a:pt x="1567" y="182861"/>
                      <a:pt x="1017" y="184054"/>
                      <a:pt x="0" y="184736"/>
                    </a:cubicBezTo>
                    <a:close/>
                  </a:path>
                </a:pathLst>
              </a:custGeom>
              <a:solidFill>
                <a:srgbClr val="000000">
                  <a:alpha val="20000"/>
                </a:srgbClr>
              </a:solidFill>
              <a:ln w="5944" cap="flat">
                <a:noFill/>
                <a:prstDash val="solid"/>
                <a:miter/>
              </a:ln>
            </p:spPr>
            <p:txBody>
              <a:bodyPr rtlCol="0" anchor="ctr"/>
              <a:lstStyle/>
              <a:p>
                <a:endParaRPr lang="en-US"/>
              </a:p>
            </p:txBody>
          </p:sp>
        </p:grpSp>
        <p:grpSp>
          <p:nvGrpSpPr>
            <p:cNvPr id="1061" name="Graphic 6">
              <a:extLst>
                <a:ext uri="{FF2B5EF4-FFF2-40B4-BE49-F238E27FC236}">
                  <a16:creationId xmlns:a16="http://schemas.microsoft.com/office/drawing/2014/main" id="{22FBB75B-F0C1-460F-82C0-CCA3DB100799}"/>
                </a:ext>
              </a:extLst>
            </p:cNvPr>
            <p:cNvGrpSpPr/>
            <p:nvPr/>
          </p:nvGrpSpPr>
          <p:grpSpPr>
            <a:xfrm>
              <a:off x="6350417" y="993042"/>
              <a:ext cx="127971" cy="255211"/>
              <a:chOff x="6350417" y="993042"/>
              <a:chExt cx="127971" cy="255211"/>
            </a:xfrm>
          </p:grpSpPr>
          <p:sp>
            <p:nvSpPr>
              <p:cNvPr id="1062" name="Freeform: Shape 1061">
                <a:extLst>
                  <a:ext uri="{FF2B5EF4-FFF2-40B4-BE49-F238E27FC236}">
                    <a16:creationId xmlns:a16="http://schemas.microsoft.com/office/drawing/2014/main" id="{6BE1BF16-33B3-466F-95A2-65C1AB0EF212}"/>
                  </a:ext>
                </a:extLst>
              </p:cNvPr>
              <p:cNvSpPr/>
              <p:nvPr/>
            </p:nvSpPr>
            <p:spPr>
              <a:xfrm>
                <a:off x="6379602" y="995004"/>
                <a:ext cx="95280" cy="237160"/>
              </a:xfrm>
              <a:custGeom>
                <a:avLst/>
                <a:gdLst>
                  <a:gd name="connsiteX0" fmla="*/ 0 w 95280"/>
                  <a:gd name="connsiteY0" fmla="*/ 0 h 237160"/>
                  <a:gd name="connsiteX1" fmla="*/ 94805 w 95280"/>
                  <a:gd name="connsiteY1" fmla="*/ 55456 h 237160"/>
                  <a:gd name="connsiteX2" fmla="*/ 95280 w 95280"/>
                  <a:gd name="connsiteY2" fmla="*/ 237161 h 237160"/>
                  <a:gd name="connsiteX3" fmla="*/ 476 w 95280"/>
                  <a:gd name="connsiteY3" fmla="*/ 181704 h 237160"/>
                  <a:gd name="connsiteX4" fmla="*/ 0 w 95280"/>
                  <a:gd name="connsiteY4" fmla="*/ 0 h 237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80" h="237160">
                    <a:moveTo>
                      <a:pt x="0" y="0"/>
                    </a:moveTo>
                    <a:lnTo>
                      <a:pt x="94805" y="55456"/>
                    </a:lnTo>
                    <a:lnTo>
                      <a:pt x="95280" y="237161"/>
                    </a:lnTo>
                    <a:lnTo>
                      <a:pt x="476" y="181704"/>
                    </a:lnTo>
                    <a:lnTo>
                      <a:pt x="0" y="0"/>
                    </a:lnTo>
                    <a:close/>
                  </a:path>
                </a:pathLst>
              </a:custGeom>
              <a:solidFill>
                <a:srgbClr val="407BFF"/>
              </a:solidFill>
              <a:ln w="5944" cap="flat">
                <a:noFill/>
                <a:prstDash val="solid"/>
                <a:miter/>
              </a:ln>
            </p:spPr>
            <p:txBody>
              <a:bodyPr rtlCol="0" anchor="ctr"/>
              <a:lstStyle/>
              <a:p>
                <a:endParaRPr lang="en-US"/>
              </a:p>
            </p:txBody>
          </p:sp>
          <p:sp>
            <p:nvSpPr>
              <p:cNvPr id="1063" name="Freeform: Shape 1062">
                <a:extLst>
                  <a:ext uri="{FF2B5EF4-FFF2-40B4-BE49-F238E27FC236}">
                    <a16:creationId xmlns:a16="http://schemas.microsoft.com/office/drawing/2014/main" id="{676EF1A1-CD82-4C69-BB01-AB1D689E3593}"/>
                  </a:ext>
                </a:extLst>
              </p:cNvPr>
              <p:cNvSpPr/>
              <p:nvPr/>
            </p:nvSpPr>
            <p:spPr>
              <a:xfrm>
                <a:off x="6358739" y="999937"/>
                <a:ext cx="112636" cy="64550"/>
              </a:xfrm>
              <a:custGeom>
                <a:avLst/>
                <a:gdLst>
                  <a:gd name="connsiteX0" fmla="*/ 112637 w 112636"/>
                  <a:gd name="connsiteY0" fmla="*/ 53495 h 64550"/>
                  <a:gd name="connsiteX1" fmla="*/ 20863 w 112636"/>
                  <a:gd name="connsiteY1" fmla="*/ 0 h 64550"/>
                  <a:gd name="connsiteX2" fmla="*/ 0 w 112636"/>
                  <a:gd name="connsiteY2" fmla="*/ 11472 h 64550"/>
                  <a:gd name="connsiteX3" fmla="*/ 90941 w 112636"/>
                  <a:gd name="connsiteY3" fmla="*/ 64551 h 64550"/>
                  <a:gd name="connsiteX4" fmla="*/ 112637 w 112636"/>
                  <a:gd name="connsiteY4" fmla="*/ 53495 h 6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36" h="64550">
                    <a:moveTo>
                      <a:pt x="112637" y="53495"/>
                    </a:moveTo>
                    <a:lnTo>
                      <a:pt x="20863" y="0"/>
                    </a:lnTo>
                    <a:cubicBezTo>
                      <a:pt x="15323" y="5968"/>
                      <a:pt x="8007" y="9991"/>
                      <a:pt x="0" y="11472"/>
                    </a:cubicBezTo>
                    <a:lnTo>
                      <a:pt x="90941" y="64551"/>
                    </a:lnTo>
                    <a:cubicBezTo>
                      <a:pt x="98641" y="61866"/>
                      <a:pt x="105940" y="58147"/>
                      <a:pt x="112637" y="53495"/>
                    </a:cubicBezTo>
                    <a:close/>
                  </a:path>
                </a:pathLst>
              </a:custGeom>
              <a:solidFill>
                <a:srgbClr val="F5F5F5"/>
              </a:solidFill>
              <a:ln w="5944" cap="flat">
                <a:noFill/>
                <a:prstDash val="solid"/>
                <a:miter/>
              </a:ln>
            </p:spPr>
            <p:txBody>
              <a:bodyPr rtlCol="0" anchor="ctr"/>
              <a:lstStyle/>
              <a:p>
                <a:endParaRPr lang="en-US"/>
              </a:p>
            </p:txBody>
          </p:sp>
          <p:sp>
            <p:nvSpPr>
              <p:cNvPr id="1064" name="Freeform: Shape 1063">
                <a:extLst>
                  <a:ext uri="{FF2B5EF4-FFF2-40B4-BE49-F238E27FC236}">
                    <a16:creationId xmlns:a16="http://schemas.microsoft.com/office/drawing/2014/main" id="{CB428CD7-FDAA-4DE3-959C-A18B072712E5}"/>
                  </a:ext>
                </a:extLst>
              </p:cNvPr>
              <p:cNvSpPr/>
              <p:nvPr/>
            </p:nvSpPr>
            <p:spPr>
              <a:xfrm>
                <a:off x="6350417" y="993042"/>
                <a:ext cx="127347" cy="73507"/>
              </a:xfrm>
              <a:custGeom>
                <a:avLst/>
                <a:gdLst>
                  <a:gd name="connsiteX0" fmla="*/ 90466 w 127347"/>
                  <a:gd name="connsiteY0" fmla="*/ 71327 h 73507"/>
                  <a:gd name="connsiteX1" fmla="*/ 108298 w 127347"/>
                  <a:gd name="connsiteY1" fmla="*/ 71327 h 73507"/>
                  <a:gd name="connsiteX2" fmla="*/ 123692 w 127347"/>
                  <a:gd name="connsiteY2" fmla="*/ 62411 h 73507"/>
                  <a:gd name="connsiteX3" fmla="*/ 123692 w 127347"/>
                  <a:gd name="connsiteY3" fmla="*/ 52247 h 73507"/>
                  <a:gd name="connsiteX4" fmla="*/ 32989 w 127347"/>
                  <a:gd name="connsiteY4" fmla="*/ 0 h 73507"/>
                  <a:gd name="connsiteX5" fmla="*/ 29184 w 127347"/>
                  <a:gd name="connsiteY5" fmla="*/ 2199 h 73507"/>
                  <a:gd name="connsiteX6" fmla="*/ 118343 w 127347"/>
                  <a:gd name="connsiteY6" fmla="*/ 54208 h 73507"/>
                  <a:gd name="connsiteX7" fmla="*/ 120102 w 127347"/>
                  <a:gd name="connsiteY7" fmla="*/ 58393 h 73507"/>
                  <a:gd name="connsiteX8" fmla="*/ 118343 w 127347"/>
                  <a:gd name="connsiteY8" fmla="*/ 60152 h 73507"/>
                  <a:gd name="connsiteX9" fmla="*/ 104018 w 127347"/>
                  <a:gd name="connsiteY9" fmla="*/ 68295 h 73507"/>
                  <a:gd name="connsiteX10" fmla="*/ 93438 w 127347"/>
                  <a:gd name="connsiteY10" fmla="*/ 68295 h 73507"/>
                  <a:gd name="connsiteX11" fmla="*/ 4280 w 127347"/>
                  <a:gd name="connsiteY11" fmla="*/ 16405 h 73507"/>
                  <a:gd name="connsiteX12" fmla="*/ 0 w 127347"/>
                  <a:gd name="connsiteY12" fmla="*/ 18902 h 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347" h="73507">
                    <a:moveTo>
                      <a:pt x="90466" y="71327"/>
                    </a:moveTo>
                    <a:cubicBezTo>
                      <a:pt x="96054" y="74234"/>
                      <a:pt x="102709" y="74234"/>
                      <a:pt x="108298" y="71327"/>
                    </a:cubicBezTo>
                    <a:lnTo>
                      <a:pt x="123692" y="62411"/>
                    </a:lnTo>
                    <a:cubicBezTo>
                      <a:pt x="128566" y="59617"/>
                      <a:pt x="128566" y="55100"/>
                      <a:pt x="123692" y="52247"/>
                    </a:cubicBezTo>
                    <a:lnTo>
                      <a:pt x="32989" y="0"/>
                    </a:lnTo>
                    <a:lnTo>
                      <a:pt x="29184" y="2199"/>
                    </a:lnTo>
                    <a:lnTo>
                      <a:pt x="118343" y="54208"/>
                    </a:lnTo>
                    <a:cubicBezTo>
                      <a:pt x="119984" y="54878"/>
                      <a:pt x="120772" y="56751"/>
                      <a:pt x="120102" y="58393"/>
                    </a:cubicBezTo>
                    <a:cubicBezTo>
                      <a:pt x="119776" y="59192"/>
                      <a:pt x="119142" y="59826"/>
                      <a:pt x="118343" y="60152"/>
                    </a:cubicBezTo>
                    <a:lnTo>
                      <a:pt x="104018" y="68295"/>
                    </a:lnTo>
                    <a:cubicBezTo>
                      <a:pt x="100686" y="69951"/>
                      <a:pt x="96770" y="69951"/>
                      <a:pt x="93438" y="68295"/>
                    </a:cubicBezTo>
                    <a:lnTo>
                      <a:pt x="4280" y="16405"/>
                    </a:lnTo>
                    <a:lnTo>
                      <a:pt x="0" y="18902"/>
                    </a:lnTo>
                    <a:close/>
                  </a:path>
                </a:pathLst>
              </a:custGeom>
              <a:solidFill>
                <a:srgbClr val="407BFF"/>
              </a:solidFill>
              <a:ln w="5944" cap="flat">
                <a:noFill/>
                <a:prstDash val="solid"/>
                <a:miter/>
              </a:ln>
            </p:spPr>
            <p:txBody>
              <a:bodyPr rtlCol="0" anchor="ctr"/>
              <a:lstStyle/>
              <a:p>
                <a:endParaRPr lang="en-US"/>
              </a:p>
            </p:txBody>
          </p:sp>
          <p:sp>
            <p:nvSpPr>
              <p:cNvPr id="1065" name="Freeform: Shape 1064">
                <a:extLst>
                  <a:ext uri="{FF2B5EF4-FFF2-40B4-BE49-F238E27FC236}">
                    <a16:creationId xmlns:a16="http://schemas.microsoft.com/office/drawing/2014/main" id="{26298CEC-523F-4F6C-965E-3BD6F3F1C297}"/>
                  </a:ext>
                </a:extLst>
              </p:cNvPr>
              <p:cNvSpPr/>
              <p:nvPr/>
            </p:nvSpPr>
            <p:spPr>
              <a:xfrm>
                <a:off x="6350417" y="993042"/>
                <a:ext cx="127347" cy="73507"/>
              </a:xfrm>
              <a:custGeom>
                <a:avLst/>
                <a:gdLst>
                  <a:gd name="connsiteX0" fmla="*/ 90466 w 127347"/>
                  <a:gd name="connsiteY0" fmla="*/ 71327 h 73507"/>
                  <a:gd name="connsiteX1" fmla="*/ 108298 w 127347"/>
                  <a:gd name="connsiteY1" fmla="*/ 71327 h 73507"/>
                  <a:gd name="connsiteX2" fmla="*/ 123692 w 127347"/>
                  <a:gd name="connsiteY2" fmla="*/ 62411 h 73507"/>
                  <a:gd name="connsiteX3" fmla="*/ 123692 w 127347"/>
                  <a:gd name="connsiteY3" fmla="*/ 52247 h 73507"/>
                  <a:gd name="connsiteX4" fmla="*/ 32989 w 127347"/>
                  <a:gd name="connsiteY4" fmla="*/ 0 h 73507"/>
                  <a:gd name="connsiteX5" fmla="*/ 29184 w 127347"/>
                  <a:gd name="connsiteY5" fmla="*/ 2199 h 73507"/>
                  <a:gd name="connsiteX6" fmla="*/ 118343 w 127347"/>
                  <a:gd name="connsiteY6" fmla="*/ 54208 h 73507"/>
                  <a:gd name="connsiteX7" fmla="*/ 120102 w 127347"/>
                  <a:gd name="connsiteY7" fmla="*/ 58393 h 73507"/>
                  <a:gd name="connsiteX8" fmla="*/ 118343 w 127347"/>
                  <a:gd name="connsiteY8" fmla="*/ 60152 h 73507"/>
                  <a:gd name="connsiteX9" fmla="*/ 104018 w 127347"/>
                  <a:gd name="connsiteY9" fmla="*/ 68295 h 73507"/>
                  <a:gd name="connsiteX10" fmla="*/ 93438 w 127347"/>
                  <a:gd name="connsiteY10" fmla="*/ 68295 h 73507"/>
                  <a:gd name="connsiteX11" fmla="*/ 4280 w 127347"/>
                  <a:gd name="connsiteY11" fmla="*/ 16405 h 73507"/>
                  <a:gd name="connsiteX12" fmla="*/ 0 w 127347"/>
                  <a:gd name="connsiteY12" fmla="*/ 18902 h 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347" h="73507">
                    <a:moveTo>
                      <a:pt x="90466" y="71327"/>
                    </a:moveTo>
                    <a:cubicBezTo>
                      <a:pt x="96054" y="74234"/>
                      <a:pt x="102709" y="74234"/>
                      <a:pt x="108298" y="71327"/>
                    </a:cubicBezTo>
                    <a:lnTo>
                      <a:pt x="123692" y="62411"/>
                    </a:lnTo>
                    <a:cubicBezTo>
                      <a:pt x="128566" y="59617"/>
                      <a:pt x="128566" y="55100"/>
                      <a:pt x="123692" y="52247"/>
                    </a:cubicBezTo>
                    <a:lnTo>
                      <a:pt x="32989" y="0"/>
                    </a:lnTo>
                    <a:lnTo>
                      <a:pt x="29184" y="2199"/>
                    </a:lnTo>
                    <a:lnTo>
                      <a:pt x="118343" y="54208"/>
                    </a:lnTo>
                    <a:cubicBezTo>
                      <a:pt x="119984" y="54878"/>
                      <a:pt x="120772" y="56751"/>
                      <a:pt x="120102" y="58393"/>
                    </a:cubicBezTo>
                    <a:cubicBezTo>
                      <a:pt x="119776" y="59192"/>
                      <a:pt x="119142" y="59826"/>
                      <a:pt x="118343" y="60152"/>
                    </a:cubicBezTo>
                    <a:lnTo>
                      <a:pt x="104018" y="68295"/>
                    </a:lnTo>
                    <a:cubicBezTo>
                      <a:pt x="100686" y="69951"/>
                      <a:pt x="96770" y="69951"/>
                      <a:pt x="93438" y="68295"/>
                    </a:cubicBezTo>
                    <a:lnTo>
                      <a:pt x="4280" y="16405"/>
                    </a:lnTo>
                    <a:lnTo>
                      <a:pt x="0" y="18902"/>
                    </a:lnTo>
                    <a:close/>
                  </a:path>
                </a:pathLst>
              </a:custGeom>
              <a:solidFill>
                <a:srgbClr val="FFFFFF">
                  <a:alpha val="60000"/>
                </a:srgbClr>
              </a:solidFill>
              <a:ln w="5944" cap="flat">
                <a:noFill/>
                <a:prstDash val="solid"/>
                <a:miter/>
              </a:ln>
            </p:spPr>
            <p:txBody>
              <a:bodyPr rtlCol="0" anchor="ctr"/>
              <a:lstStyle/>
              <a:p>
                <a:endParaRPr lang="en-US"/>
              </a:p>
            </p:txBody>
          </p:sp>
          <p:sp>
            <p:nvSpPr>
              <p:cNvPr id="1066" name="Freeform: Shape 1065">
                <a:extLst>
                  <a:ext uri="{FF2B5EF4-FFF2-40B4-BE49-F238E27FC236}">
                    <a16:creationId xmlns:a16="http://schemas.microsoft.com/office/drawing/2014/main" id="{99CCF607-B736-4216-BAE3-2E3E19EB7933}"/>
                  </a:ext>
                </a:extLst>
              </p:cNvPr>
              <p:cNvSpPr/>
              <p:nvPr/>
            </p:nvSpPr>
            <p:spPr>
              <a:xfrm>
                <a:off x="6350477" y="1011884"/>
                <a:ext cx="127912" cy="236369"/>
              </a:xfrm>
              <a:custGeom>
                <a:avLst/>
                <a:gdLst>
                  <a:gd name="connsiteX0" fmla="*/ 0 w 127912"/>
                  <a:gd name="connsiteY0" fmla="*/ 0 h 236369"/>
                  <a:gd name="connsiteX1" fmla="*/ 654 w 127912"/>
                  <a:gd name="connsiteY1" fmla="*/ 181705 h 236369"/>
                  <a:gd name="connsiteX2" fmla="*/ 91060 w 127912"/>
                  <a:gd name="connsiteY2" fmla="*/ 234189 h 236369"/>
                  <a:gd name="connsiteX3" fmla="*/ 108892 w 127912"/>
                  <a:gd name="connsiteY3" fmla="*/ 234189 h 236369"/>
                  <a:gd name="connsiteX4" fmla="*/ 124287 w 127912"/>
                  <a:gd name="connsiteY4" fmla="*/ 225273 h 236369"/>
                  <a:gd name="connsiteX5" fmla="*/ 127912 w 127912"/>
                  <a:gd name="connsiteY5" fmla="*/ 220221 h 236369"/>
                  <a:gd name="connsiteX6" fmla="*/ 127437 w 127912"/>
                  <a:gd name="connsiteY6" fmla="*/ 38516 h 236369"/>
                  <a:gd name="connsiteX7" fmla="*/ 123811 w 127912"/>
                  <a:gd name="connsiteY7" fmla="*/ 43569 h 236369"/>
                  <a:gd name="connsiteX8" fmla="*/ 108000 w 127912"/>
                  <a:gd name="connsiteY8" fmla="*/ 52485 h 236369"/>
                  <a:gd name="connsiteX9" fmla="*/ 90169 w 127912"/>
                  <a:gd name="connsiteY9" fmla="*/ 52485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912" h="236369">
                    <a:moveTo>
                      <a:pt x="0" y="0"/>
                    </a:moveTo>
                    <a:lnTo>
                      <a:pt x="654" y="181705"/>
                    </a:lnTo>
                    <a:lnTo>
                      <a:pt x="91060" y="234189"/>
                    </a:lnTo>
                    <a:cubicBezTo>
                      <a:pt x="96649" y="237097"/>
                      <a:pt x="103304" y="237097"/>
                      <a:pt x="108892" y="234189"/>
                    </a:cubicBezTo>
                    <a:lnTo>
                      <a:pt x="124287" y="225273"/>
                    </a:lnTo>
                    <a:cubicBezTo>
                      <a:pt x="126350" y="224406"/>
                      <a:pt x="127751" y="222453"/>
                      <a:pt x="127912" y="220221"/>
                    </a:cubicBezTo>
                    <a:lnTo>
                      <a:pt x="127437" y="38516"/>
                    </a:lnTo>
                    <a:cubicBezTo>
                      <a:pt x="127276" y="40749"/>
                      <a:pt x="125875" y="42702"/>
                      <a:pt x="123811" y="43569"/>
                    </a:cubicBezTo>
                    <a:lnTo>
                      <a:pt x="108000" y="52485"/>
                    </a:lnTo>
                    <a:cubicBezTo>
                      <a:pt x="102412" y="55392"/>
                      <a:pt x="95757" y="55392"/>
                      <a:pt x="90169" y="52485"/>
                    </a:cubicBezTo>
                    <a:close/>
                  </a:path>
                </a:pathLst>
              </a:custGeom>
              <a:solidFill>
                <a:srgbClr val="407BFF"/>
              </a:solidFill>
              <a:ln w="5944" cap="flat">
                <a:noFill/>
                <a:prstDash val="solid"/>
                <a:miter/>
              </a:ln>
            </p:spPr>
            <p:txBody>
              <a:bodyPr rtlCol="0" anchor="ctr"/>
              <a:lstStyle/>
              <a:p>
                <a:endParaRPr lang="en-US"/>
              </a:p>
            </p:txBody>
          </p:sp>
          <p:sp>
            <p:nvSpPr>
              <p:cNvPr id="1067" name="Freeform: Shape 1066">
                <a:extLst>
                  <a:ext uri="{FF2B5EF4-FFF2-40B4-BE49-F238E27FC236}">
                    <a16:creationId xmlns:a16="http://schemas.microsoft.com/office/drawing/2014/main" id="{6EF18EEB-B32D-43EF-8D9D-6ABF52E5B9E6}"/>
                  </a:ext>
                </a:extLst>
              </p:cNvPr>
              <p:cNvSpPr/>
              <p:nvPr/>
            </p:nvSpPr>
            <p:spPr>
              <a:xfrm>
                <a:off x="6350477" y="1011884"/>
                <a:ext cx="127912" cy="236369"/>
              </a:xfrm>
              <a:custGeom>
                <a:avLst/>
                <a:gdLst>
                  <a:gd name="connsiteX0" fmla="*/ 0 w 127912"/>
                  <a:gd name="connsiteY0" fmla="*/ 0 h 236369"/>
                  <a:gd name="connsiteX1" fmla="*/ 654 w 127912"/>
                  <a:gd name="connsiteY1" fmla="*/ 181705 h 236369"/>
                  <a:gd name="connsiteX2" fmla="*/ 91060 w 127912"/>
                  <a:gd name="connsiteY2" fmla="*/ 234189 h 236369"/>
                  <a:gd name="connsiteX3" fmla="*/ 108892 w 127912"/>
                  <a:gd name="connsiteY3" fmla="*/ 234189 h 236369"/>
                  <a:gd name="connsiteX4" fmla="*/ 124287 w 127912"/>
                  <a:gd name="connsiteY4" fmla="*/ 225273 h 236369"/>
                  <a:gd name="connsiteX5" fmla="*/ 127912 w 127912"/>
                  <a:gd name="connsiteY5" fmla="*/ 220221 h 236369"/>
                  <a:gd name="connsiteX6" fmla="*/ 127437 w 127912"/>
                  <a:gd name="connsiteY6" fmla="*/ 38516 h 236369"/>
                  <a:gd name="connsiteX7" fmla="*/ 123811 w 127912"/>
                  <a:gd name="connsiteY7" fmla="*/ 43569 h 236369"/>
                  <a:gd name="connsiteX8" fmla="*/ 108000 w 127912"/>
                  <a:gd name="connsiteY8" fmla="*/ 52485 h 236369"/>
                  <a:gd name="connsiteX9" fmla="*/ 90169 w 127912"/>
                  <a:gd name="connsiteY9" fmla="*/ 52485 h 23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912" h="236369">
                    <a:moveTo>
                      <a:pt x="0" y="0"/>
                    </a:moveTo>
                    <a:lnTo>
                      <a:pt x="654" y="181705"/>
                    </a:lnTo>
                    <a:lnTo>
                      <a:pt x="91060" y="234189"/>
                    </a:lnTo>
                    <a:cubicBezTo>
                      <a:pt x="96649" y="237097"/>
                      <a:pt x="103304" y="237097"/>
                      <a:pt x="108892" y="234189"/>
                    </a:cubicBezTo>
                    <a:lnTo>
                      <a:pt x="124287" y="225273"/>
                    </a:lnTo>
                    <a:cubicBezTo>
                      <a:pt x="126350" y="224406"/>
                      <a:pt x="127751" y="222453"/>
                      <a:pt x="127912" y="220221"/>
                    </a:cubicBezTo>
                    <a:lnTo>
                      <a:pt x="127437" y="38516"/>
                    </a:lnTo>
                    <a:cubicBezTo>
                      <a:pt x="127276" y="40749"/>
                      <a:pt x="125875" y="42702"/>
                      <a:pt x="123811" y="43569"/>
                    </a:cubicBezTo>
                    <a:lnTo>
                      <a:pt x="108000" y="52485"/>
                    </a:lnTo>
                    <a:cubicBezTo>
                      <a:pt x="102412" y="55392"/>
                      <a:pt x="95757" y="55392"/>
                      <a:pt x="90169" y="52485"/>
                    </a:cubicBezTo>
                    <a:close/>
                  </a:path>
                </a:pathLst>
              </a:custGeom>
              <a:solidFill>
                <a:srgbClr val="FFFFFF">
                  <a:alpha val="40000"/>
                </a:srgbClr>
              </a:solidFill>
              <a:ln w="5944" cap="flat">
                <a:noFill/>
                <a:prstDash val="solid"/>
                <a:miter/>
              </a:ln>
            </p:spPr>
            <p:txBody>
              <a:bodyPr rtlCol="0" anchor="ctr"/>
              <a:lstStyle/>
              <a:p>
                <a:endParaRPr lang="en-US"/>
              </a:p>
            </p:txBody>
          </p:sp>
          <p:sp>
            <p:nvSpPr>
              <p:cNvPr id="1068" name="Freeform: Shape 1067">
                <a:extLst>
                  <a:ext uri="{FF2B5EF4-FFF2-40B4-BE49-F238E27FC236}">
                    <a16:creationId xmlns:a16="http://schemas.microsoft.com/office/drawing/2014/main" id="{5564569D-812F-4950-8803-F9AC4BF1CDCC}"/>
                  </a:ext>
                </a:extLst>
              </p:cNvPr>
              <p:cNvSpPr/>
              <p:nvPr/>
            </p:nvSpPr>
            <p:spPr>
              <a:xfrm>
                <a:off x="6449680" y="1050460"/>
                <a:ext cx="28292" cy="197755"/>
              </a:xfrm>
              <a:custGeom>
                <a:avLst/>
                <a:gdLst>
                  <a:gd name="connsiteX0" fmla="*/ 0 w 28292"/>
                  <a:gd name="connsiteY0" fmla="*/ 16048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704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8"/>
                    </a:moveTo>
                    <a:cubicBezTo>
                      <a:pt x="3062" y="16122"/>
                      <a:pt x="6092" y="15406"/>
                      <a:pt x="8797" y="13968"/>
                    </a:cubicBezTo>
                    <a:lnTo>
                      <a:pt x="24192" y="5052"/>
                    </a:lnTo>
                    <a:cubicBezTo>
                      <a:pt x="26255" y="4185"/>
                      <a:pt x="27656" y="2232"/>
                      <a:pt x="27817" y="0"/>
                    </a:cubicBezTo>
                    <a:lnTo>
                      <a:pt x="28293" y="181704"/>
                    </a:lnTo>
                    <a:cubicBezTo>
                      <a:pt x="28132" y="183937"/>
                      <a:pt x="26731" y="185890"/>
                      <a:pt x="24667" y="186757"/>
                    </a:cubicBezTo>
                    <a:lnTo>
                      <a:pt x="9272" y="195673"/>
                    </a:lnTo>
                    <a:cubicBezTo>
                      <a:pt x="6560" y="197091"/>
                      <a:pt x="3536" y="197806"/>
                      <a:pt x="475" y="197753"/>
                    </a:cubicBezTo>
                    <a:close/>
                  </a:path>
                </a:pathLst>
              </a:custGeom>
              <a:solidFill>
                <a:srgbClr val="407BFF"/>
              </a:solidFill>
              <a:ln w="5944" cap="flat">
                <a:noFill/>
                <a:prstDash val="solid"/>
                <a:miter/>
              </a:ln>
            </p:spPr>
            <p:txBody>
              <a:bodyPr rtlCol="0" anchor="ctr"/>
              <a:lstStyle/>
              <a:p>
                <a:endParaRPr lang="en-US"/>
              </a:p>
            </p:txBody>
          </p:sp>
          <p:sp>
            <p:nvSpPr>
              <p:cNvPr id="1069" name="Freeform: Shape 1068">
                <a:extLst>
                  <a:ext uri="{FF2B5EF4-FFF2-40B4-BE49-F238E27FC236}">
                    <a16:creationId xmlns:a16="http://schemas.microsoft.com/office/drawing/2014/main" id="{1B2B32F2-459B-4B81-8950-A1EAF22AE99A}"/>
                  </a:ext>
                </a:extLst>
              </p:cNvPr>
              <p:cNvSpPr/>
              <p:nvPr/>
            </p:nvSpPr>
            <p:spPr>
              <a:xfrm>
                <a:off x="6449680" y="1050460"/>
                <a:ext cx="28292" cy="197755"/>
              </a:xfrm>
              <a:custGeom>
                <a:avLst/>
                <a:gdLst>
                  <a:gd name="connsiteX0" fmla="*/ 0 w 28292"/>
                  <a:gd name="connsiteY0" fmla="*/ 16048 h 197755"/>
                  <a:gd name="connsiteX1" fmla="*/ 8797 w 28292"/>
                  <a:gd name="connsiteY1" fmla="*/ 13968 h 197755"/>
                  <a:gd name="connsiteX2" fmla="*/ 24192 w 28292"/>
                  <a:gd name="connsiteY2" fmla="*/ 5052 h 197755"/>
                  <a:gd name="connsiteX3" fmla="*/ 27817 w 28292"/>
                  <a:gd name="connsiteY3" fmla="*/ 0 h 197755"/>
                  <a:gd name="connsiteX4" fmla="*/ 28293 w 28292"/>
                  <a:gd name="connsiteY4" fmla="*/ 181704 h 197755"/>
                  <a:gd name="connsiteX5" fmla="*/ 24667 w 28292"/>
                  <a:gd name="connsiteY5" fmla="*/ 186757 h 197755"/>
                  <a:gd name="connsiteX6" fmla="*/ 9272 w 28292"/>
                  <a:gd name="connsiteY6" fmla="*/ 195673 h 197755"/>
                  <a:gd name="connsiteX7" fmla="*/ 475 w 28292"/>
                  <a:gd name="connsiteY7" fmla="*/ 197753 h 19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92" h="197755">
                    <a:moveTo>
                      <a:pt x="0" y="16048"/>
                    </a:moveTo>
                    <a:cubicBezTo>
                      <a:pt x="3062" y="16122"/>
                      <a:pt x="6092" y="15406"/>
                      <a:pt x="8797" y="13968"/>
                    </a:cubicBezTo>
                    <a:lnTo>
                      <a:pt x="24192" y="5052"/>
                    </a:lnTo>
                    <a:cubicBezTo>
                      <a:pt x="26255" y="4185"/>
                      <a:pt x="27656" y="2232"/>
                      <a:pt x="27817" y="0"/>
                    </a:cubicBezTo>
                    <a:lnTo>
                      <a:pt x="28293" y="181704"/>
                    </a:lnTo>
                    <a:cubicBezTo>
                      <a:pt x="28132" y="183937"/>
                      <a:pt x="26731" y="185890"/>
                      <a:pt x="24667" y="186757"/>
                    </a:cubicBezTo>
                    <a:lnTo>
                      <a:pt x="9272" y="195673"/>
                    </a:lnTo>
                    <a:cubicBezTo>
                      <a:pt x="6560" y="197091"/>
                      <a:pt x="3536" y="197806"/>
                      <a:pt x="475" y="197753"/>
                    </a:cubicBezTo>
                    <a:close/>
                  </a:path>
                </a:pathLst>
              </a:custGeom>
              <a:solidFill>
                <a:srgbClr val="FFFFFF">
                  <a:alpha val="70000"/>
                </a:srgbClr>
              </a:solidFill>
              <a:ln w="5944" cap="flat">
                <a:noFill/>
                <a:prstDash val="solid"/>
                <a:miter/>
              </a:ln>
            </p:spPr>
            <p:txBody>
              <a:bodyPr rtlCol="0" anchor="ctr"/>
              <a:lstStyle/>
              <a:p>
                <a:endParaRPr lang="en-US"/>
              </a:p>
            </p:txBody>
          </p:sp>
        </p:grpSp>
        <p:grpSp>
          <p:nvGrpSpPr>
            <p:cNvPr id="1070" name="Graphic 6">
              <a:extLst>
                <a:ext uri="{FF2B5EF4-FFF2-40B4-BE49-F238E27FC236}">
                  <a16:creationId xmlns:a16="http://schemas.microsoft.com/office/drawing/2014/main" id="{E85EDE81-23BF-447B-8565-3B92763C93C1}"/>
                </a:ext>
              </a:extLst>
            </p:cNvPr>
            <p:cNvGrpSpPr/>
            <p:nvPr/>
          </p:nvGrpSpPr>
          <p:grpSpPr>
            <a:xfrm>
              <a:off x="6317429" y="1024010"/>
              <a:ext cx="118283" cy="236815"/>
              <a:chOff x="6317429" y="1024010"/>
              <a:chExt cx="118283" cy="236815"/>
            </a:xfrm>
          </p:grpSpPr>
          <p:sp>
            <p:nvSpPr>
              <p:cNvPr id="1071" name="Freeform: Shape 1070">
                <a:extLst>
                  <a:ext uri="{FF2B5EF4-FFF2-40B4-BE49-F238E27FC236}">
                    <a16:creationId xmlns:a16="http://schemas.microsoft.com/office/drawing/2014/main" id="{709EBA4C-4015-45D5-911A-16A2BBFB9C03}"/>
                  </a:ext>
                </a:extLst>
              </p:cNvPr>
              <p:cNvSpPr/>
              <p:nvPr/>
            </p:nvSpPr>
            <p:spPr>
              <a:xfrm>
                <a:off x="6344533" y="1026090"/>
                <a:ext cx="88326" cy="219864"/>
              </a:xfrm>
              <a:custGeom>
                <a:avLst/>
                <a:gdLst>
                  <a:gd name="connsiteX0" fmla="*/ 0 w 88326"/>
                  <a:gd name="connsiteY0" fmla="*/ 0 h 219864"/>
                  <a:gd name="connsiteX1" fmla="*/ 87851 w 88326"/>
                  <a:gd name="connsiteY1" fmla="*/ 51415 h 219864"/>
                  <a:gd name="connsiteX2" fmla="*/ 88326 w 88326"/>
                  <a:gd name="connsiteY2" fmla="*/ 219864 h 219864"/>
                  <a:gd name="connsiteX3" fmla="*/ 416 w 88326"/>
                  <a:gd name="connsiteY3" fmla="*/ 168509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415"/>
                    </a:lnTo>
                    <a:lnTo>
                      <a:pt x="88326" y="219864"/>
                    </a:lnTo>
                    <a:lnTo>
                      <a:pt x="416" y="168509"/>
                    </a:lnTo>
                    <a:lnTo>
                      <a:pt x="0" y="0"/>
                    </a:lnTo>
                    <a:close/>
                  </a:path>
                </a:pathLst>
              </a:custGeom>
              <a:solidFill>
                <a:srgbClr val="407BFF"/>
              </a:solidFill>
              <a:ln w="5944" cap="flat">
                <a:noFill/>
                <a:prstDash val="solid"/>
                <a:miter/>
              </a:ln>
            </p:spPr>
            <p:txBody>
              <a:bodyPr rtlCol="0" anchor="ctr"/>
              <a:lstStyle/>
              <a:p>
                <a:endParaRPr lang="en-US"/>
              </a:p>
            </p:txBody>
          </p:sp>
          <p:sp>
            <p:nvSpPr>
              <p:cNvPr id="1072" name="Freeform: Shape 1071">
                <a:extLst>
                  <a:ext uri="{FF2B5EF4-FFF2-40B4-BE49-F238E27FC236}">
                    <a16:creationId xmlns:a16="http://schemas.microsoft.com/office/drawing/2014/main" id="{8A3C129C-7FCC-425C-95A6-E21DE9C93ECE}"/>
                  </a:ext>
                </a:extLst>
              </p:cNvPr>
              <p:cNvSpPr/>
              <p:nvPr/>
            </p:nvSpPr>
            <p:spPr>
              <a:xfrm>
                <a:off x="6344533" y="1026090"/>
                <a:ext cx="88326" cy="219864"/>
              </a:xfrm>
              <a:custGeom>
                <a:avLst/>
                <a:gdLst>
                  <a:gd name="connsiteX0" fmla="*/ 0 w 88326"/>
                  <a:gd name="connsiteY0" fmla="*/ 0 h 219864"/>
                  <a:gd name="connsiteX1" fmla="*/ 87851 w 88326"/>
                  <a:gd name="connsiteY1" fmla="*/ 51415 h 219864"/>
                  <a:gd name="connsiteX2" fmla="*/ 88326 w 88326"/>
                  <a:gd name="connsiteY2" fmla="*/ 219864 h 219864"/>
                  <a:gd name="connsiteX3" fmla="*/ 416 w 88326"/>
                  <a:gd name="connsiteY3" fmla="*/ 168509 h 219864"/>
                  <a:gd name="connsiteX4" fmla="*/ 0 w 88326"/>
                  <a:gd name="connsiteY4" fmla="*/ 0 h 219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6" h="219864">
                    <a:moveTo>
                      <a:pt x="0" y="0"/>
                    </a:moveTo>
                    <a:lnTo>
                      <a:pt x="87851" y="51415"/>
                    </a:lnTo>
                    <a:lnTo>
                      <a:pt x="88326" y="219864"/>
                    </a:lnTo>
                    <a:lnTo>
                      <a:pt x="416" y="168509"/>
                    </a:lnTo>
                    <a:lnTo>
                      <a:pt x="0" y="0"/>
                    </a:lnTo>
                    <a:close/>
                  </a:path>
                </a:pathLst>
              </a:custGeom>
              <a:solidFill>
                <a:srgbClr val="000000">
                  <a:alpha val="35000"/>
                </a:srgbClr>
              </a:solidFill>
              <a:ln w="5944"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A7DA1C00-0EEB-4F70-8067-6765DC3A3AD5}"/>
                  </a:ext>
                </a:extLst>
              </p:cNvPr>
              <p:cNvSpPr/>
              <p:nvPr/>
            </p:nvSpPr>
            <p:spPr>
              <a:xfrm>
                <a:off x="6325156" y="1030905"/>
                <a:ext cx="104434" cy="59854"/>
              </a:xfrm>
              <a:custGeom>
                <a:avLst/>
                <a:gdLst>
                  <a:gd name="connsiteX0" fmla="*/ 104434 w 104434"/>
                  <a:gd name="connsiteY0" fmla="*/ 49394 h 59854"/>
                  <a:gd name="connsiteX1" fmla="*/ 19377 w 104434"/>
                  <a:gd name="connsiteY1" fmla="*/ 0 h 59854"/>
                  <a:gd name="connsiteX2" fmla="*/ 0 w 104434"/>
                  <a:gd name="connsiteY2" fmla="*/ 10640 h 59854"/>
                  <a:gd name="connsiteX3" fmla="*/ 84344 w 104434"/>
                  <a:gd name="connsiteY3" fmla="*/ 59855 h 59854"/>
                  <a:gd name="connsiteX4" fmla="*/ 104434 w 104434"/>
                  <a:gd name="connsiteY4" fmla="*/ 49394 h 59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4" h="59854">
                    <a:moveTo>
                      <a:pt x="104434" y="49394"/>
                    </a:moveTo>
                    <a:lnTo>
                      <a:pt x="19377" y="0"/>
                    </a:lnTo>
                    <a:cubicBezTo>
                      <a:pt x="14208" y="5509"/>
                      <a:pt x="7423" y="9235"/>
                      <a:pt x="0" y="10640"/>
                    </a:cubicBezTo>
                    <a:lnTo>
                      <a:pt x="84344" y="59855"/>
                    </a:lnTo>
                    <a:cubicBezTo>
                      <a:pt x="91470" y="57262"/>
                      <a:pt x="98224" y="53745"/>
                      <a:pt x="104434" y="49394"/>
                    </a:cubicBezTo>
                    <a:close/>
                  </a:path>
                </a:pathLst>
              </a:custGeom>
              <a:solidFill>
                <a:srgbClr val="FFFFFF"/>
              </a:solidFill>
              <a:ln w="5944" cap="flat">
                <a:noFill/>
                <a:prstDash val="solid"/>
                <a:miter/>
              </a:ln>
            </p:spPr>
            <p:txBody>
              <a:bodyPr rtlCol="0" anchor="ctr"/>
              <a:lstStyle/>
              <a:p>
                <a:endParaRPr lang="en-US"/>
              </a:p>
            </p:txBody>
          </p:sp>
          <p:sp>
            <p:nvSpPr>
              <p:cNvPr id="1074" name="Freeform: Shape 1073">
                <a:extLst>
                  <a:ext uri="{FF2B5EF4-FFF2-40B4-BE49-F238E27FC236}">
                    <a16:creationId xmlns:a16="http://schemas.microsoft.com/office/drawing/2014/main" id="{356BBAF4-1148-4A6B-87C2-EBCCF2E705BA}"/>
                  </a:ext>
                </a:extLst>
              </p:cNvPr>
              <p:cNvSpPr/>
              <p:nvPr/>
            </p:nvSpPr>
            <p:spPr>
              <a:xfrm>
                <a:off x="6317429" y="1024010"/>
                <a:ext cx="117861" cy="68376"/>
              </a:xfrm>
              <a:custGeom>
                <a:avLst/>
                <a:gdLst>
                  <a:gd name="connsiteX0" fmla="*/ 83868 w 117861"/>
                  <a:gd name="connsiteY0" fmla="*/ 66393 h 68376"/>
                  <a:gd name="connsiteX1" fmla="*/ 100214 w 117861"/>
                  <a:gd name="connsiteY1" fmla="*/ 66393 h 68376"/>
                  <a:gd name="connsiteX2" fmla="*/ 114479 w 117861"/>
                  <a:gd name="connsiteY2" fmla="*/ 58131 h 68376"/>
                  <a:gd name="connsiteX3" fmla="*/ 117592 w 117861"/>
                  <a:gd name="connsiteY3" fmla="*/ 51794 h 68376"/>
                  <a:gd name="connsiteX4" fmla="*/ 114479 w 117861"/>
                  <a:gd name="connsiteY4" fmla="*/ 48680 h 68376"/>
                  <a:gd name="connsiteX5" fmla="*/ 30611 w 117861"/>
                  <a:gd name="connsiteY5" fmla="*/ 0 h 68376"/>
                  <a:gd name="connsiteX6" fmla="*/ 27104 w 117861"/>
                  <a:gd name="connsiteY6" fmla="*/ 2021 h 68376"/>
                  <a:gd name="connsiteX7" fmla="*/ 109546 w 117861"/>
                  <a:gd name="connsiteY7" fmla="*/ 50226 h 68376"/>
                  <a:gd name="connsiteX8" fmla="*/ 109546 w 117861"/>
                  <a:gd name="connsiteY8" fmla="*/ 56170 h 68376"/>
                  <a:gd name="connsiteX9" fmla="*/ 96291 w 117861"/>
                  <a:gd name="connsiteY9" fmla="*/ 63778 h 68376"/>
                  <a:gd name="connsiteX10" fmla="*/ 86483 w 117861"/>
                  <a:gd name="connsiteY10" fmla="*/ 63778 h 68376"/>
                  <a:gd name="connsiteX11" fmla="*/ 3982 w 117861"/>
                  <a:gd name="connsiteY11" fmla="*/ 15395 h 68376"/>
                  <a:gd name="connsiteX12" fmla="*/ 0 w 117861"/>
                  <a:gd name="connsiteY12" fmla="*/ 17713 h 6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61" h="68376">
                    <a:moveTo>
                      <a:pt x="83868" y="66393"/>
                    </a:moveTo>
                    <a:cubicBezTo>
                      <a:pt x="88996" y="69037"/>
                      <a:pt x="95086" y="69037"/>
                      <a:pt x="100214" y="66393"/>
                    </a:cubicBezTo>
                    <a:lnTo>
                      <a:pt x="114479" y="58131"/>
                    </a:lnTo>
                    <a:cubicBezTo>
                      <a:pt x="117089" y="57241"/>
                      <a:pt x="118483" y="54403"/>
                      <a:pt x="117592" y="51794"/>
                    </a:cubicBezTo>
                    <a:cubicBezTo>
                      <a:pt x="117093" y="50330"/>
                      <a:pt x="115943" y="49180"/>
                      <a:pt x="114479" y="48680"/>
                    </a:cubicBezTo>
                    <a:lnTo>
                      <a:pt x="30611" y="0"/>
                    </a:lnTo>
                    <a:lnTo>
                      <a:pt x="27104" y="2021"/>
                    </a:lnTo>
                    <a:lnTo>
                      <a:pt x="109546" y="50226"/>
                    </a:lnTo>
                    <a:cubicBezTo>
                      <a:pt x="112221" y="51831"/>
                      <a:pt x="112221" y="54327"/>
                      <a:pt x="109546" y="56170"/>
                    </a:cubicBezTo>
                    <a:lnTo>
                      <a:pt x="96291" y="63778"/>
                    </a:lnTo>
                    <a:cubicBezTo>
                      <a:pt x="93212" y="65355"/>
                      <a:pt x="89562" y="65355"/>
                      <a:pt x="86483" y="63778"/>
                    </a:cubicBezTo>
                    <a:lnTo>
                      <a:pt x="3982" y="15395"/>
                    </a:lnTo>
                    <a:lnTo>
                      <a:pt x="0" y="17713"/>
                    </a:lnTo>
                    <a:close/>
                  </a:path>
                </a:pathLst>
              </a:custGeom>
              <a:solidFill>
                <a:srgbClr val="407BFF"/>
              </a:solidFill>
              <a:ln w="5944" cap="flat">
                <a:noFill/>
                <a:prstDash val="solid"/>
                <a:miter/>
              </a:ln>
            </p:spPr>
            <p:txBody>
              <a:bodyPr rtlCol="0" anchor="ctr"/>
              <a:lstStyle/>
              <a:p>
                <a:endParaRPr lang="en-US"/>
              </a:p>
            </p:txBody>
          </p:sp>
          <p:sp>
            <p:nvSpPr>
              <p:cNvPr id="1075" name="Freeform: Shape 1074">
                <a:extLst>
                  <a:ext uri="{FF2B5EF4-FFF2-40B4-BE49-F238E27FC236}">
                    <a16:creationId xmlns:a16="http://schemas.microsoft.com/office/drawing/2014/main" id="{2FF0F1DE-8669-4DA4-AE61-07476DB3A049}"/>
                  </a:ext>
                </a:extLst>
              </p:cNvPr>
              <p:cNvSpPr/>
              <p:nvPr/>
            </p:nvSpPr>
            <p:spPr>
              <a:xfrm>
                <a:off x="6317429" y="1024010"/>
                <a:ext cx="117861" cy="68376"/>
              </a:xfrm>
              <a:custGeom>
                <a:avLst/>
                <a:gdLst>
                  <a:gd name="connsiteX0" fmla="*/ 83868 w 117861"/>
                  <a:gd name="connsiteY0" fmla="*/ 66393 h 68376"/>
                  <a:gd name="connsiteX1" fmla="*/ 100214 w 117861"/>
                  <a:gd name="connsiteY1" fmla="*/ 66393 h 68376"/>
                  <a:gd name="connsiteX2" fmla="*/ 114479 w 117861"/>
                  <a:gd name="connsiteY2" fmla="*/ 58131 h 68376"/>
                  <a:gd name="connsiteX3" fmla="*/ 117592 w 117861"/>
                  <a:gd name="connsiteY3" fmla="*/ 51794 h 68376"/>
                  <a:gd name="connsiteX4" fmla="*/ 114479 w 117861"/>
                  <a:gd name="connsiteY4" fmla="*/ 48680 h 68376"/>
                  <a:gd name="connsiteX5" fmla="*/ 30611 w 117861"/>
                  <a:gd name="connsiteY5" fmla="*/ 0 h 68376"/>
                  <a:gd name="connsiteX6" fmla="*/ 27104 w 117861"/>
                  <a:gd name="connsiteY6" fmla="*/ 2021 h 68376"/>
                  <a:gd name="connsiteX7" fmla="*/ 109546 w 117861"/>
                  <a:gd name="connsiteY7" fmla="*/ 50226 h 68376"/>
                  <a:gd name="connsiteX8" fmla="*/ 109546 w 117861"/>
                  <a:gd name="connsiteY8" fmla="*/ 56170 h 68376"/>
                  <a:gd name="connsiteX9" fmla="*/ 96291 w 117861"/>
                  <a:gd name="connsiteY9" fmla="*/ 63778 h 68376"/>
                  <a:gd name="connsiteX10" fmla="*/ 86483 w 117861"/>
                  <a:gd name="connsiteY10" fmla="*/ 63778 h 68376"/>
                  <a:gd name="connsiteX11" fmla="*/ 3982 w 117861"/>
                  <a:gd name="connsiteY11" fmla="*/ 15395 h 68376"/>
                  <a:gd name="connsiteX12" fmla="*/ 0 w 117861"/>
                  <a:gd name="connsiteY12" fmla="*/ 17713 h 6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61" h="68376">
                    <a:moveTo>
                      <a:pt x="83868" y="66393"/>
                    </a:moveTo>
                    <a:cubicBezTo>
                      <a:pt x="88996" y="69037"/>
                      <a:pt x="95086" y="69037"/>
                      <a:pt x="100214" y="66393"/>
                    </a:cubicBezTo>
                    <a:lnTo>
                      <a:pt x="114479" y="58131"/>
                    </a:lnTo>
                    <a:cubicBezTo>
                      <a:pt x="117089" y="57241"/>
                      <a:pt x="118483" y="54403"/>
                      <a:pt x="117592" y="51794"/>
                    </a:cubicBezTo>
                    <a:cubicBezTo>
                      <a:pt x="117093" y="50330"/>
                      <a:pt x="115943" y="49180"/>
                      <a:pt x="114479" y="48680"/>
                    </a:cubicBezTo>
                    <a:lnTo>
                      <a:pt x="30611" y="0"/>
                    </a:lnTo>
                    <a:lnTo>
                      <a:pt x="27104" y="2021"/>
                    </a:lnTo>
                    <a:lnTo>
                      <a:pt x="109546" y="50226"/>
                    </a:lnTo>
                    <a:cubicBezTo>
                      <a:pt x="112221" y="51831"/>
                      <a:pt x="112221" y="54327"/>
                      <a:pt x="109546" y="56170"/>
                    </a:cubicBezTo>
                    <a:lnTo>
                      <a:pt x="96291" y="63778"/>
                    </a:lnTo>
                    <a:cubicBezTo>
                      <a:pt x="93212" y="65355"/>
                      <a:pt x="89562" y="65355"/>
                      <a:pt x="86483" y="63778"/>
                    </a:cubicBezTo>
                    <a:lnTo>
                      <a:pt x="3982" y="15395"/>
                    </a:lnTo>
                    <a:lnTo>
                      <a:pt x="0" y="17713"/>
                    </a:lnTo>
                    <a:close/>
                  </a:path>
                </a:pathLst>
              </a:custGeom>
              <a:solidFill>
                <a:srgbClr val="000000">
                  <a:alpha val="20000"/>
                </a:srgbClr>
              </a:solidFill>
              <a:ln w="5944" cap="flat">
                <a:noFill/>
                <a:prstDash val="solid"/>
                <a:miter/>
              </a:ln>
            </p:spPr>
            <p:txBody>
              <a:bodyPr rtlCol="0" anchor="ctr"/>
              <a:lstStyle/>
              <a:p>
                <a:endParaRPr lang="en-US"/>
              </a:p>
            </p:txBody>
          </p:sp>
          <p:sp>
            <p:nvSpPr>
              <p:cNvPr id="1076" name="Freeform: Shape 1075">
                <a:extLst>
                  <a:ext uri="{FF2B5EF4-FFF2-40B4-BE49-F238E27FC236}">
                    <a16:creationId xmlns:a16="http://schemas.microsoft.com/office/drawing/2014/main" id="{E7BB3CD6-C665-4F73-B4A5-05F22B719251}"/>
                  </a:ext>
                </a:extLst>
              </p:cNvPr>
              <p:cNvSpPr/>
              <p:nvPr/>
            </p:nvSpPr>
            <p:spPr>
              <a:xfrm>
                <a:off x="6317488" y="1041723"/>
                <a:ext cx="118223" cy="219098"/>
              </a:xfrm>
              <a:custGeom>
                <a:avLst/>
                <a:gdLst>
                  <a:gd name="connsiteX0" fmla="*/ 0 w 118223"/>
                  <a:gd name="connsiteY0" fmla="*/ 0 h 219098"/>
                  <a:gd name="connsiteX1" fmla="*/ 416 w 118223"/>
                  <a:gd name="connsiteY1" fmla="*/ 168450 h 219098"/>
                  <a:gd name="connsiteX2" fmla="*/ 84284 w 118223"/>
                  <a:gd name="connsiteY2" fmla="*/ 217130 h 219098"/>
                  <a:gd name="connsiteX3" fmla="*/ 100571 w 118223"/>
                  <a:gd name="connsiteY3" fmla="*/ 217130 h 219098"/>
                  <a:gd name="connsiteX4" fmla="*/ 114836 w 118223"/>
                  <a:gd name="connsiteY4" fmla="*/ 208868 h 219098"/>
                  <a:gd name="connsiteX5" fmla="*/ 118224 w 118223"/>
                  <a:gd name="connsiteY5" fmla="*/ 204172 h 219098"/>
                  <a:gd name="connsiteX6" fmla="*/ 117808 w 118223"/>
                  <a:gd name="connsiteY6" fmla="*/ 35723 h 219098"/>
                  <a:gd name="connsiteX7" fmla="*/ 114420 w 118223"/>
                  <a:gd name="connsiteY7" fmla="*/ 40418 h 219098"/>
                  <a:gd name="connsiteX8" fmla="*/ 100154 w 118223"/>
                  <a:gd name="connsiteY8" fmla="*/ 48680 h 219098"/>
                  <a:gd name="connsiteX9" fmla="*/ 83809 w 118223"/>
                  <a:gd name="connsiteY9" fmla="*/ 48680 h 21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223" h="219098">
                    <a:moveTo>
                      <a:pt x="0" y="0"/>
                    </a:moveTo>
                    <a:lnTo>
                      <a:pt x="416" y="168450"/>
                    </a:lnTo>
                    <a:lnTo>
                      <a:pt x="84284" y="217130"/>
                    </a:lnTo>
                    <a:cubicBezTo>
                      <a:pt x="89396" y="219754"/>
                      <a:pt x="95459" y="219754"/>
                      <a:pt x="100571" y="217130"/>
                    </a:cubicBezTo>
                    <a:lnTo>
                      <a:pt x="114836" y="208868"/>
                    </a:lnTo>
                    <a:cubicBezTo>
                      <a:pt x="116703" y="207996"/>
                      <a:pt x="117985" y="206219"/>
                      <a:pt x="118224" y="204172"/>
                    </a:cubicBezTo>
                    <a:lnTo>
                      <a:pt x="117808" y="35723"/>
                    </a:lnTo>
                    <a:cubicBezTo>
                      <a:pt x="117569" y="37769"/>
                      <a:pt x="116287" y="39546"/>
                      <a:pt x="114420" y="40418"/>
                    </a:cubicBezTo>
                    <a:lnTo>
                      <a:pt x="100154" y="48680"/>
                    </a:lnTo>
                    <a:cubicBezTo>
                      <a:pt x="95027" y="51325"/>
                      <a:pt x="88937" y="51325"/>
                      <a:pt x="83809" y="48680"/>
                    </a:cubicBezTo>
                    <a:close/>
                  </a:path>
                </a:pathLst>
              </a:custGeom>
              <a:solidFill>
                <a:srgbClr val="407BFF"/>
              </a:solidFill>
              <a:ln w="5944" cap="flat">
                <a:noFill/>
                <a:prstDash val="solid"/>
                <a:miter/>
              </a:ln>
            </p:spPr>
            <p:txBody>
              <a:bodyPr rtlCol="0" anchor="ctr"/>
              <a:lstStyle/>
              <a:p>
                <a:endParaRPr lang="en-US"/>
              </a:p>
            </p:txBody>
          </p:sp>
          <p:sp>
            <p:nvSpPr>
              <p:cNvPr id="1077" name="Freeform: Shape 1076">
                <a:extLst>
                  <a:ext uri="{FF2B5EF4-FFF2-40B4-BE49-F238E27FC236}">
                    <a16:creationId xmlns:a16="http://schemas.microsoft.com/office/drawing/2014/main" id="{636FBBF5-66EB-4F94-9F55-B7755107F416}"/>
                  </a:ext>
                </a:extLst>
              </p:cNvPr>
              <p:cNvSpPr/>
              <p:nvPr/>
            </p:nvSpPr>
            <p:spPr>
              <a:xfrm>
                <a:off x="6317488" y="1041723"/>
                <a:ext cx="118223" cy="219098"/>
              </a:xfrm>
              <a:custGeom>
                <a:avLst/>
                <a:gdLst>
                  <a:gd name="connsiteX0" fmla="*/ 0 w 118223"/>
                  <a:gd name="connsiteY0" fmla="*/ 0 h 219098"/>
                  <a:gd name="connsiteX1" fmla="*/ 416 w 118223"/>
                  <a:gd name="connsiteY1" fmla="*/ 168450 h 219098"/>
                  <a:gd name="connsiteX2" fmla="*/ 84284 w 118223"/>
                  <a:gd name="connsiteY2" fmla="*/ 217130 h 219098"/>
                  <a:gd name="connsiteX3" fmla="*/ 100571 w 118223"/>
                  <a:gd name="connsiteY3" fmla="*/ 217130 h 219098"/>
                  <a:gd name="connsiteX4" fmla="*/ 114836 w 118223"/>
                  <a:gd name="connsiteY4" fmla="*/ 208868 h 219098"/>
                  <a:gd name="connsiteX5" fmla="*/ 118224 w 118223"/>
                  <a:gd name="connsiteY5" fmla="*/ 204172 h 219098"/>
                  <a:gd name="connsiteX6" fmla="*/ 117808 w 118223"/>
                  <a:gd name="connsiteY6" fmla="*/ 35723 h 219098"/>
                  <a:gd name="connsiteX7" fmla="*/ 114420 w 118223"/>
                  <a:gd name="connsiteY7" fmla="*/ 40418 h 219098"/>
                  <a:gd name="connsiteX8" fmla="*/ 100154 w 118223"/>
                  <a:gd name="connsiteY8" fmla="*/ 48680 h 219098"/>
                  <a:gd name="connsiteX9" fmla="*/ 83809 w 118223"/>
                  <a:gd name="connsiteY9" fmla="*/ 48680 h 219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223" h="219098">
                    <a:moveTo>
                      <a:pt x="0" y="0"/>
                    </a:moveTo>
                    <a:lnTo>
                      <a:pt x="416" y="168450"/>
                    </a:lnTo>
                    <a:lnTo>
                      <a:pt x="84284" y="217130"/>
                    </a:lnTo>
                    <a:cubicBezTo>
                      <a:pt x="89396" y="219754"/>
                      <a:pt x="95459" y="219754"/>
                      <a:pt x="100571" y="217130"/>
                    </a:cubicBezTo>
                    <a:lnTo>
                      <a:pt x="114836" y="208868"/>
                    </a:lnTo>
                    <a:cubicBezTo>
                      <a:pt x="116703" y="207996"/>
                      <a:pt x="117985" y="206219"/>
                      <a:pt x="118224" y="204172"/>
                    </a:cubicBezTo>
                    <a:lnTo>
                      <a:pt x="117808" y="35723"/>
                    </a:lnTo>
                    <a:cubicBezTo>
                      <a:pt x="117569" y="37769"/>
                      <a:pt x="116287" y="39546"/>
                      <a:pt x="114420" y="40418"/>
                    </a:cubicBezTo>
                    <a:lnTo>
                      <a:pt x="100154" y="48680"/>
                    </a:lnTo>
                    <a:cubicBezTo>
                      <a:pt x="95027" y="51325"/>
                      <a:pt x="88937" y="51325"/>
                      <a:pt x="83809" y="48680"/>
                    </a:cubicBezTo>
                    <a:close/>
                  </a:path>
                </a:pathLst>
              </a:custGeom>
              <a:solidFill>
                <a:srgbClr val="000000">
                  <a:alpha val="30000"/>
                </a:srgbClr>
              </a:solidFill>
              <a:ln w="5944" cap="flat">
                <a:noFill/>
                <a:prstDash val="solid"/>
                <a:miter/>
              </a:ln>
            </p:spPr>
            <p:txBody>
              <a:bodyPr rtlCol="0" anchor="ctr"/>
              <a:lstStyle/>
              <a:p>
                <a:endParaRPr lang="en-US"/>
              </a:p>
            </p:txBody>
          </p:sp>
          <p:sp>
            <p:nvSpPr>
              <p:cNvPr id="1078" name="Freeform: Shape 1077">
                <a:extLst>
                  <a:ext uri="{FF2B5EF4-FFF2-40B4-BE49-F238E27FC236}">
                    <a16:creationId xmlns:a16="http://schemas.microsoft.com/office/drawing/2014/main" id="{F3A02BA5-CF6B-4664-9999-786B9CC61337}"/>
                  </a:ext>
                </a:extLst>
              </p:cNvPr>
              <p:cNvSpPr/>
              <p:nvPr/>
            </p:nvSpPr>
            <p:spPr>
              <a:xfrm>
                <a:off x="6409500" y="1077505"/>
                <a:ext cx="26212" cy="183320"/>
              </a:xfrm>
              <a:custGeom>
                <a:avLst/>
                <a:gdLst>
                  <a:gd name="connsiteX0" fmla="*/ 0 w 26212"/>
                  <a:gd name="connsiteY0" fmla="*/ 14919 h 183320"/>
                  <a:gd name="connsiteX1" fmla="*/ 8143 w 26212"/>
                  <a:gd name="connsiteY1" fmla="*/ 12958 h 183320"/>
                  <a:gd name="connsiteX2" fmla="*/ 22408 w 26212"/>
                  <a:gd name="connsiteY2" fmla="*/ 4696 h 183320"/>
                  <a:gd name="connsiteX3" fmla="*/ 25796 w 26212"/>
                  <a:gd name="connsiteY3" fmla="*/ 0 h 183320"/>
                  <a:gd name="connsiteX4" fmla="*/ 26213 w 26212"/>
                  <a:gd name="connsiteY4" fmla="*/ 168450 h 183320"/>
                  <a:gd name="connsiteX5" fmla="*/ 22825 w 26212"/>
                  <a:gd name="connsiteY5" fmla="*/ 173145 h 183320"/>
                  <a:gd name="connsiteX6" fmla="*/ 8559 w 26212"/>
                  <a:gd name="connsiteY6" fmla="*/ 181407 h 183320"/>
                  <a:gd name="connsiteX7" fmla="*/ 416 w 26212"/>
                  <a:gd name="connsiteY7" fmla="*/ 183309 h 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12" h="183320">
                    <a:moveTo>
                      <a:pt x="0" y="14919"/>
                    </a:moveTo>
                    <a:cubicBezTo>
                      <a:pt x="2837" y="14970"/>
                      <a:pt x="5640" y="14295"/>
                      <a:pt x="8143" y="12958"/>
                    </a:cubicBezTo>
                    <a:lnTo>
                      <a:pt x="22408" y="4696"/>
                    </a:lnTo>
                    <a:cubicBezTo>
                      <a:pt x="24275" y="3824"/>
                      <a:pt x="25557" y="2047"/>
                      <a:pt x="25796" y="0"/>
                    </a:cubicBezTo>
                    <a:lnTo>
                      <a:pt x="26213" y="168450"/>
                    </a:lnTo>
                    <a:cubicBezTo>
                      <a:pt x="25973" y="170496"/>
                      <a:pt x="24691" y="172273"/>
                      <a:pt x="22825" y="173145"/>
                    </a:cubicBezTo>
                    <a:lnTo>
                      <a:pt x="8559" y="181407"/>
                    </a:lnTo>
                    <a:cubicBezTo>
                      <a:pt x="6064" y="182758"/>
                      <a:pt x="3252" y="183415"/>
                      <a:pt x="416" y="183309"/>
                    </a:cubicBezTo>
                    <a:close/>
                  </a:path>
                </a:pathLst>
              </a:custGeom>
              <a:solidFill>
                <a:srgbClr val="407BFF"/>
              </a:solidFill>
              <a:ln w="5944" cap="flat">
                <a:noFill/>
                <a:prstDash val="solid"/>
                <a:miter/>
              </a:ln>
            </p:spPr>
            <p:txBody>
              <a:bodyPr rtlCol="0" anchor="ctr"/>
              <a:lstStyle/>
              <a:p>
                <a:endParaRPr lang="en-US"/>
              </a:p>
            </p:txBody>
          </p:sp>
          <p:sp>
            <p:nvSpPr>
              <p:cNvPr id="1079" name="Freeform: Shape 1078">
                <a:extLst>
                  <a:ext uri="{FF2B5EF4-FFF2-40B4-BE49-F238E27FC236}">
                    <a16:creationId xmlns:a16="http://schemas.microsoft.com/office/drawing/2014/main" id="{E5EC9C3D-0B99-4BA5-ADC8-C4ED38DFBFBB}"/>
                  </a:ext>
                </a:extLst>
              </p:cNvPr>
              <p:cNvSpPr/>
              <p:nvPr/>
            </p:nvSpPr>
            <p:spPr>
              <a:xfrm>
                <a:off x="6409500" y="1077505"/>
                <a:ext cx="26212" cy="183320"/>
              </a:xfrm>
              <a:custGeom>
                <a:avLst/>
                <a:gdLst>
                  <a:gd name="connsiteX0" fmla="*/ 0 w 26212"/>
                  <a:gd name="connsiteY0" fmla="*/ 14919 h 183320"/>
                  <a:gd name="connsiteX1" fmla="*/ 8143 w 26212"/>
                  <a:gd name="connsiteY1" fmla="*/ 12958 h 183320"/>
                  <a:gd name="connsiteX2" fmla="*/ 22408 w 26212"/>
                  <a:gd name="connsiteY2" fmla="*/ 4696 h 183320"/>
                  <a:gd name="connsiteX3" fmla="*/ 25796 w 26212"/>
                  <a:gd name="connsiteY3" fmla="*/ 0 h 183320"/>
                  <a:gd name="connsiteX4" fmla="*/ 26213 w 26212"/>
                  <a:gd name="connsiteY4" fmla="*/ 168450 h 183320"/>
                  <a:gd name="connsiteX5" fmla="*/ 22825 w 26212"/>
                  <a:gd name="connsiteY5" fmla="*/ 173145 h 183320"/>
                  <a:gd name="connsiteX6" fmla="*/ 8559 w 26212"/>
                  <a:gd name="connsiteY6" fmla="*/ 181407 h 183320"/>
                  <a:gd name="connsiteX7" fmla="*/ 416 w 26212"/>
                  <a:gd name="connsiteY7" fmla="*/ 183309 h 18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12" h="183320">
                    <a:moveTo>
                      <a:pt x="0" y="14919"/>
                    </a:moveTo>
                    <a:cubicBezTo>
                      <a:pt x="2837" y="14970"/>
                      <a:pt x="5640" y="14295"/>
                      <a:pt x="8143" y="12958"/>
                    </a:cubicBezTo>
                    <a:lnTo>
                      <a:pt x="22408" y="4696"/>
                    </a:lnTo>
                    <a:cubicBezTo>
                      <a:pt x="24275" y="3824"/>
                      <a:pt x="25557" y="2047"/>
                      <a:pt x="25796" y="0"/>
                    </a:cubicBezTo>
                    <a:lnTo>
                      <a:pt x="26213" y="168450"/>
                    </a:lnTo>
                    <a:cubicBezTo>
                      <a:pt x="25973" y="170496"/>
                      <a:pt x="24691" y="172273"/>
                      <a:pt x="22825" y="173145"/>
                    </a:cubicBezTo>
                    <a:lnTo>
                      <a:pt x="8559" y="181407"/>
                    </a:lnTo>
                    <a:cubicBezTo>
                      <a:pt x="6064" y="182758"/>
                      <a:pt x="3252" y="183415"/>
                      <a:pt x="416" y="183309"/>
                    </a:cubicBezTo>
                    <a:close/>
                  </a:path>
                </a:pathLst>
              </a:custGeom>
              <a:solidFill>
                <a:srgbClr val="000000">
                  <a:alpha val="10000"/>
                </a:srgbClr>
              </a:solidFill>
              <a:ln w="5944" cap="flat">
                <a:noFill/>
                <a:prstDash val="solid"/>
                <a:miter/>
              </a:ln>
            </p:spPr>
            <p:txBody>
              <a:bodyPr rtlCol="0" anchor="ctr"/>
              <a:lstStyle/>
              <a:p>
                <a:endParaRPr lang="en-US"/>
              </a:p>
            </p:txBody>
          </p:sp>
          <p:sp>
            <p:nvSpPr>
              <p:cNvPr id="1080" name="Freeform: Shape 1079">
                <a:extLst>
                  <a:ext uri="{FF2B5EF4-FFF2-40B4-BE49-F238E27FC236}">
                    <a16:creationId xmlns:a16="http://schemas.microsoft.com/office/drawing/2014/main" id="{D873BBAB-FFF2-49AE-91E6-1878DC3AE049}"/>
                  </a:ext>
                </a:extLst>
              </p:cNvPr>
              <p:cNvSpPr/>
              <p:nvPr/>
            </p:nvSpPr>
            <p:spPr>
              <a:xfrm>
                <a:off x="6409500" y="1100032"/>
                <a:ext cx="25855" cy="21516"/>
              </a:xfrm>
              <a:custGeom>
                <a:avLst/>
                <a:gdLst>
                  <a:gd name="connsiteX0" fmla="*/ 0 w 25855"/>
                  <a:gd name="connsiteY0" fmla="*/ 14800 h 21516"/>
                  <a:gd name="connsiteX1" fmla="*/ 0 w 25855"/>
                  <a:gd name="connsiteY1" fmla="*/ 21517 h 21516"/>
                  <a:gd name="connsiteX2" fmla="*/ 25856 w 25855"/>
                  <a:gd name="connsiteY2" fmla="*/ 6598 h 21516"/>
                  <a:gd name="connsiteX3" fmla="*/ 25856 w 25855"/>
                  <a:gd name="connsiteY3" fmla="*/ 0 h 21516"/>
                  <a:gd name="connsiteX4" fmla="*/ 0 w 25855"/>
                  <a:gd name="connsiteY4" fmla="*/ 14800 h 2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516">
                    <a:moveTo>
                      <a:pt x="0" y="14800"/>
                    </a:moveTo>
                    <a:lnTo>
                      <a:pt x="0" y="21517"/>
                    </a:lnTo>
                    <a:cubicBezTo>
                      <a:pt x="9997" y="19448"/>
                      <a:pt x="19062" y="14217"/>
                      <a:pt x="25856" y="6598"/>
                    </a:cubicBezTo>
                    <a:lnTo>
                      <a:pt x="25856" y="0"/>
                    </a:lnTo>
                    <a:cubicBezTo>
                      <a:pt x="19045" y="7576"/>
                      <a:pt x="9981" y="12764"/>
                      <a:pt x="0" y="14800"/>
                    </a:cubicBezTo>
                    <a:close/>
                  </a:path>
                </a:pathLst>
              </a:custGeom>
              <a:solidFill>
                <a:srgbClr val="455A64"/>
              </a:solidFill>
              <a:ln w="5944" cap="flat">
                <a:noFill/>
                <a:prstDash val="solid"/>
                <a:miter/>
              </a:ln>
            </p:spPr>
            <p:txBody>
              <a:bodyPr rtlCol="0" anchor="ctr"/>
              <a:lstStyle/>
              <a:p>
                <a:endParaRPr lang="en-US"/>
              </a:p>
            </p:txBody>
          </p:sp>
          <p:sp>
            <p:nvSpPr>
              <p:cNvPr id="1081" name="Freeform: Shape 1080">
                <a:extLst>
                  <a:ext uri="{FF2B5EF4-FFF2-40B4-BE49-F238E27FC236}">
                    <a16:creationId xmlns:a16="http://schemas.microsoft.com/office/drawing/2014/main" id="{BAF77849-D931-48AE-B05A-31D1FF0C5ABE}"/>
                  </a:ext>
                </a:extLst>
              </p:cNvPr>
              <p:cNvSpPr/>
              <p:nvPr/>
            </p:nvSpPr>
            <p:spPr>
              <a:xfrm>
                <a:off x="6409797" y="1213857"/>
                <a:ext cx="25855" cy="21576"/>
              </a:xfrm>
              <a:custGeom>
                <a:avLst/>
                <a:gdLst>
                  <a:gd name="connsiteX0" fmla="*/ 0 w 25855"/>
                  <a:gd name="connsiteY0" fmla="*/ 14919 h 21576"/>
                  <a:gd name="connsiteX1" fmla="*/ 0 w 25855"/>
                  <a:gd name="connsiteY1" fmla="*/ 21576 h 21576"/>
                  <a:gd name="connsiteX2" fmla="*/ 25856 w 25855"/>
                  <a:gd name="connsiteY2" fmla="*/ 6657 h 21576"/>
                  <a:gd name="connsiteX3" fmla="*/ 25856 w 25855"/>
                  <a:gd name="connsiteY3" fmla="*/ 0 h 21576"/>
                  <a:gd name="connsiteX4" fmla="*/ 0 w 25855"/>
                  <a:gd name="connsiteY4" fmla="*/ 14919 h 21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5" h="21576">
                    <a:moveTo>
                      <a:pt x="0" y="14919"/>
                    </a:moveTo>
                    <a:lnTo>
                      <a:pt x="0" y="21576"/>
                    </a:lnTo>
                    <a:cubicBezTo>
                      <a:pt x="9997" y="19508"/>
                      <a:pt x="19062" y="14277"/>
                      <a:pt x="25856" y="6657"/>
                    </a:cubicBezTo>
                    <a:lnTo>
                      <a:pt x="25856" y="0"/>
                    </a:lnTo>
                    <a:cubicBezTo>
                      <a:pt x="19041" y="7593"/>
                      <a:pt x="9985" y="12819"/>
                      <a:pt x="0" y="14919"/>
                    </a:cubicBezTo>
                    <a:close/>
                  </a:path>
                </a:pathLst>
              </a:custGeom>
              <a:solidFill>
                <a:srgbClr val="455A64"/>
              </a:solidFill>
              <a:ln w="5944" cap="flat">
                <a:noFill/>
                <a:prstDash val="solid"/>
                <a:miter/>
              </a:ln>
            </p:spPr>
            <p:txBody>
              <a:bodyPr rtlCol="0" anchor="ctr"/>
              <a:lstStyle/>
              <a:p>
                <a:endParaRPr lang="en-US"/>
              </a:p>
            </p:txBody>
          </p:sp>
        </p:grpSp>
        <p:grpSp>
          <p:nvGrpSpPr>
            <p:cNvPr id="1082" name="Graphic 6">
              <a:extLst>
                <a:ext uri="{FF2B5EF4-FFF2-40B4-BE49-F238E27FC236}">
                  <a16:creationId xmlns:a16="http://schemas.microsoft.com/office/drawing/2014/main" id="{3E121E8B-2E4C-48B3-8450-E238E844732B}"/>
                </a:ext>
              </a:extLst>
            </p:cNvPr>
            <p:cNvGrpSpPr/>
            <p:nvPr/>
          </p:nvGrpSpPr>
          <p:grpSpPr>
            <a:xfrm>
              <a:off x="6221851" y="1035319"/>
              <a:ext cx="160187" cy="276696"/>
              <a:chOff x="6221851" y="1035319"/>
              <a:chExt cx="160187" cy="276696"/>
            </a:xfrm>
          </p:grpSpPr>
          <p:sp>
            <p:nvSpPr>
              <p:cNvPr id="1083" name="Freeform: Shape 1082">
                <a:extLst>
                  <a:ext uri="{FF2B5EF4-FFF2-40B4-BE49-F238E27FC236}">
                    <a16:creationId xmlns:a16="http://schemas.microsoft.com/office/drawing/2014/main" id="{DEB1580A-9BC3-483B-B280-43C8F5CDE424}"/>
                  </a:ext>
                </a:extLst>
              </p:cNvPr>
              <p:cNvSpPr/>
              <p:nvPr/>
            </p:nvSpPr>
            <p:spPr>
              <a:xfrm>
                <a:off x="6368125" y="1097714"/>
                <a:ext cx="1907" cy="4695"/>
              </a:xfrm>
              <a:custGeom>
                <a:avLst/>
                <a:gdLst>
                  <a:gd name="connsiteX0" fmla="*/ 1907 w 1907"/>
                  <a:gd name="connsiteY0" fmla="*/ 0 h 4695"/>
                  <a:gd name="connsiteX1" fmla="*/ 1907 w 1907"/>
                  <a:gd name="connsiteY1" fmla="*/ 4696 h 4695"/>
                  <a:gd name="connsiteX2" fmla="*/ 5 w 1907"/>
                  <a:gd name="connsiteY2" fmla="*/ 1843 h 4695"/>
                  <a:gd name="connsiteX3" fmla="*/ 1907 w 1907"/>
                  <a:gd name="connsiteY3" fmla="*/ 0 h 4695"/>
                </a:gdLst>
                <a:ahLst/>
                <a:cxnLst>
                  <a:cxn ang="0">
                    <a:pos x="connsiteX0" y="connsiteY0"/>
                  </a:cxn>
                  <a:cxn ang="0">
                    <a:pos x="connsiteX1" y="connsiteY1"/>
                  </a:cxn>
                  <a:cxn ang="0">
                    <a:pos x="connsiteX2" y="connsiteY2"/>
                  </a:cxn>
                  <a:cxn ang="0">
                    <a:pos x="connsiteX3" y="connsiteY3"/>
                  </a:cxn>
                </a:cxnLst>
                <a:rect l="l" t="t" r="r" b="b"/>
                <a:pathLst>
                  <a:path w="1907" h="4695">
                    <a:moveTo>
                      <a:pt x="1907" y="0"/>
                    </a:moveTo>
                    <a:lnTo>
                      <a:pt x="1907" y="4696"/>
                    </a:lnTo>
                    <a:cubicBezTo>
                      <a:pt x="1907" y="4696"/>
                      <a:pt x="124" y="3031"/>
                      <a:pt x="5" y="1843"/>
                    </a:cubicBezTo>
                    <a:cubicBezTo>
                      <a:pt x="-114" y="654"/>
                      <a:pt x="1907" y="0"/>
                      <a:pt x="1907" y="0"/>
                    </a:cubicBezTo>
                    <a:close/>
                  </a:path>
                </a:pathLst>
              </a:custGeom>
              <a:solidFill>
                <a:srgbClr val="000000"/>
              </a:solidFill>
              <a:ln w="5944" cap="flat">
                <a:noFill/>
                <a:prstDash val="solid"/>
                <a:miter/>
              </a:ln>
            </p:spPr>
            <p:txBody>
              <a:bodyPr rtlCol="0" anchor="ctr"/>
              <a:lstStyle/>
              <a:p>
                <a:endParaRPr lang="en-US"/>
              </a:p>
            </p:txBody>
          </p:sp>
          <p:sp>
            <p:nvSpPr>
              <p:cNvPr id="1084" name="Freeform: Shape 1083">
                <a:extLst>
                  <a:ext uri="{FF2B5EF4-FFF2-40B4-BE49-F238E27FC236}">
                    <a16:creationId xmlns:a16="http://schemas.microsoft.com/office/drawing/2014/main" id="{BFCE8E26-4082-41C8-88FC-46EF89468A6A}"/>
                  </a:ext>
                </a:extLst>
              </p:cNvPr>
              <p:cNvSpPr/>
              <p:nvPr/>
            </p:nvSpPr>
            <p:spPr>
              <a:xfrm>
                <a:off x="6354875" y="1096585"/>
                <a:ext cx="24268" cy="23240"/>
              </a:xfrm>
              <a:custGeom>
                <a:avLst/>
                <a:gdLst>
                  <a:gd name="connsiteX0" fmla="*/ 11531 w 24268"/>
                  <a:gd name="connsiteY0" fmla="*/ 0 h 23240"/>
                  <a:gd name="connsiteX1" fmla="*/ 15061 w 24268"/>
                  <a:gd name="connsiteY1" fmla="*/ 5921 h 23240"/>
                  <a:gd name="connsiteX2" fmla="*/ 15157 w 24268"/>
                  <a:gd name="connsiteY2" fmla="*/ 5944 h 23240"/>
                  <a:gd name="connsiteX3" fmla="*/ 24251 w 24268"/>
                  <a:gd name="connsiteY3" fmla="*/ 7370 h 23240"/>
                  <a:gd name="connsiteX4" fmla="*/ 0 w 24268"/>
                  <a:gd name="connsiteY4" fmla="*/ 23241 h 23240"/>
                  <a:gd name="connsiteX5" fmla="*/ 4755 w 24268"/>
                  <a:gd name="connsiteY5" fmla="*/ 2556 h 2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240">
                    <a:moveTo>
                      <a:pt x="11531" y="0"/>
                    </a:moveTo>
                    <a:cubicBezTo>
                      <a:pt x="10871" y="2610"/>
                      <a:pt x="12451" y="5260"/>
                      <a:pt x="15061" y="5921"/>
                    </a:cubicBezTo>
                    <a:cubicBezTo>
                      <a:pt x="15093" y="5929"/>
                      <a:pt x="15125" y="5936"/>
                      <a:pt x="15157" y="5944"/>
                    </a:cubicBezTo>
                    <a:cubicBezTo>
                      <a:pt x="20269" y="7549"/>
                      <a:pt x="23478" y="5944"/>
                      <a:pt x="24251" y="7370"/>
                    </a:cubicBezTo>
                    <a:cubicBezTo>
                      <a:pt x="25024" y="8797"/>
                      <a:pt x="0" y="23241"/>
                      <a:pt x="0" y="23241"/>
                    </a:cubicBezTo>
                    <a:lnTo>
                      <a:pt x="4755" y="2556"/>
                    </a:lnTo>
                    <a:close/>
                  </a:path>
                </a:pathLst>
              </a:custGeom>
              <a:solidFill>
                <a:srgbClr val="407BFF"/>
              </a:solidFill>
              <a:ln w="5944" cap="flat">
                <a:noFill/>
                <a:prstDash val="solid"/>
                <a:miter/>
              </a:ln>
            </p:spPr>
            <p:txBody>
              <a:bodyPr rtlCol="0" anchor="ctr"/>
              <a:lstStyle/>
              <a:p>
                <a:endParaRPr lang="en-US"/>
              </a:p>
            </p:txBody>
          </p:sp>
          <p:sp>
            <p:nvSpPr>
              <p:cNvPr id="1085" name="Freeform: Shape 1084">
                <a:extLst>
                  <a:ext uri="{FF2B5EF4-FFF2-40B4-BE49-F238E27FC236}">
                    <a16:creationId xmlns:a16="http://schemas.microsoft.com/office/drawing/2014/main" id="{82349B9C-C296-49BD-A193-C921A5B41A70}"/>
                  </a:ext>
                </a:extLst>
              </p:cNvPr>
              <p:cNvSpPr/>
              <p:nvPr/>
            </p:nvSpPr>
            <p:spPr>
              <a:xfrm>
                <a:off x="6354875" y="1096585"/>
                <a:ext cx="24268" cy="23240"/>
              </a:xfrm>
              <a:custGeom>
                <a:avLst/>
                <a:gdLst>
                  <a:gd name="connsiteX0" fmla="*/ 11531 w 24268"/>
                  <a:gd name="connsiteY0" fmla="*/ 0 h 23240"/>
                  <a:gd name="connsiteX1" fmla="*/ 15061 w 24268"/>
                  <a:gd name="connsiteY1" fmla="*/ 5921 h 23240"/>
                  <a:gd name="connsiteX2" fmla="*/ 15157 w 24268"/>
                  <a:gd name="connsiteY2" fmla="*/ 5944 h 23240"/>
                  <a:gd name="connsiteX3" fmla="*/ 24251 w 24268"/>
                  <a:gd name="connsiteY3" fmla="*/ 7370 h 23240"/>
                  <a:gd name="connsiteX4" fmla="*/ 0 w 24268"/>
                  <a:gd name="connsiteY4" fmla="*/ 23241 h 23240"/>
                  <a:gd name="connsiteX5" fmla="*/ 4755 w 24268"/>
                  <a:gd name="connsiteY5" fmla="*/ 2556 h 2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8" h="23240">
                    <a:moveTo>
                      <a:pt x="11531" y="0"/>
                    </a:moveTo>
                    <a:cubicBezTo>
                      <a:pt x="10871" y="2610"/>
                      <a:pt x="12451" y="5260"/>
                      <a:pt x="15061" y="5921"/>
                    </a:cubicBezTo>
                    <a:cubicBezTo>
                      <a:pt x="15093" y="5929"/>
                      <a:pt x="15125" y="5936"/>
                      <a:pt x="15157" y="5944"/>
                    </a:cubicBezTo>
                    <a:cubicBezTo>
                      <a:pt x="20269" y="7549"/>
                      <a:pt x="23478" y="5944"/>
                      <a:pt x="24251" y="7370"/>
                    </a:cubicBezTo>
                    <a:cubicBezTo>
                      <a:pt x="25024" y="8797"/>
                      <a:pt x="0" y="23241"/>
                      <a:pt x="0" y="23241"/>
                    </a:cubicBezTo>
                    <a:lnTo>
                      <a:pt x="4755" y="2556"/>
                    </a:lnTo>
                    <a:close/>
                  </a:path>
                </a:pathLst>
              </a:custGeom>
              <a:solidFill>
                <a:srgbClr val="000000">
                  <a:alpha val="30000"/>
                </a:srgbClr>
              </a:solidFill>
              <a:ln w="5944" cap="flat">
                <a:noFill/>
                <a:prstDash val="solid"/>
                <a:miter/>
              </a:ln>
            </p:spPr>
            <p:txBody>
              <a:bodyPr rtlCol="0" anchor="ctr"/>
              <a:lstStyle/>
              <a:p>
                <a:endParaRPr lang="en-US"/>
              </a:p>
            </p:txBody>
          </p:sp>
          <p:sp>
            <p:nvSpPr>
              <p:cNvPr id="1086" name="Freeform: Shape 1085">
                <a:extLst>
                  <a:ext uri="{FF2B5EF4-FFF2-40B4-BE49-F238E27FC236}">
                    <a16:creationId xmlns:a16="http://schemas.microsoft.com/office/drawing/2014/main" id="{B0BBE33C-7648-4769-80C0-CBA42DBA21F8}"/>
                  </a:ext>
                </a:extLst>
              </p:cNvPr>
              <p:cNvSpPr/>
              <p:nvPr/>
            </p:nvSpPr>
            <p:spPr>
              <a:xfrm>
                <a:off x="6247588" y="1037295"/>
                <a:ext cx="117035" cy="252940"/>
              </a:xfrm>
              <a:custGeom>
                <a:avLst/>
                <a:gdLst>
                  <a:gd name="connsiteX0" fmla="*/ 109486 w 117035"/>
                  <a:gd name="connsiteY0" fmla="*/ 252941 h 252940"/>
                  <a:gd name="connsiteX1" fmla="*/ 109486 w 117035"/>
                  <a:gd name="connsiteY1" fmla="*/ 252941 h 252940"/>
                  <a:gd name="connsiteX2" fmla="*/ 106990 w 117035"/>
                  <a:gd name="connsiteY2" fmla="*/ 251514 h 252940"/>
                  <a:gd name="connsiteX3" fmla="*/ 0 w 117035"/>
                  <a:gd name="connsiteY3" fmla="*/ 189579 h 252940"/>
                  <a:gd name="connsiteX4" fmla="*/ 9451 w 117035"/>
                  <a:gd name="connsiteY4" fmla="*/ 3714 h 252940"/>
                  <a:gd name="connsiteX5" fmla="*/ 13136 w 117035"/>
                  <a:gd name="connsiteY5" fmla="*/ 385 h 252940"/>
                  <a:gd name="connsiteX6" fmla="*/ 16762 w 117035"/>
                  <a:gd name="connsiteY6" fmla="*/ 2525 h 252940"/>
                  <a:gd name="connsiteX7" fmla="*/ 117035 w 117035"/>
                  <a:gd name="connsiteY7" fmla="*/ 60359 h 252940"/>
                  <a:gd name="connsiteX8" fmla="*/ 117035 w 117035"/>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40">
                    <a:moveTo>
                      <a:pt x="109486" y="252941"/>
                    </a:moveTo>
                    <a:lnTo>
                      <a:pt x="109486" y="252941"/>
                    </a:lnTo>
                    <a:lnTo>
                      <a:pt x="106990" y="251514"/>
                    </a:lnTo>
                    <a:lnTo>
                      <a:pt x="0" y="189579"/>
                    </a:lnTo>
                    <a:lnTo>
                      <a:pt x="9451" y="3714"/>
                    </a:lnTo>
                    <a:cubicBezTo>
                      <a:pt x="9451" y="682"/>
                      <a:pt x="11115" y="-744"/>
                      <a:pt x="13136" y="385"/>
                    </a:cubicBezTo>
                    <a:lnTo>
                      <a:pt x="16762" y="2525"/>
                    </a:lnTo>
                    <a:lnTo>
                      <a:pt x="117035" y="60359"/>
                    </a:lnTo>
                    <a:lnTo>
                      <a:pt x="117035" y="61251"/>
                    </a:lnTo>
                    <a:close/>
                  </a:path>
                </a:pathLst>
              </a:custGeom>
              <a:solidFill>
                <a:srgbClr val="407BFF"/>
              </a:solidFill>
              <a:ln w="5944" cap="flat">
                <a:noFill/>
                <a:prstDash val="solid"/>
                <a:miter/>
              </a:ln>
            </p:spPr>
            <p:txBody>
              <a:bodyPr rtlCol="0" anchor="ctr"/>
              <a:lstStyle/>
              <a:p>
                <a:endParaRPr lang="en-US"/>
              </a:p>
            </p:txBody>
          </p:sp>
          <p:sp>
            <p:nvSpPr>
              <p:cNvPr id="1087" name="Freeform: Shape 1086">
                <a:extLst>
                  <a:ext uri="{FF2B5EF4-FFF2-40B4-BE49-F238E27FC236}">
                    <a16:creationId xmlns:a16="http://schemas.microsoft.com/office/drawing/2014/main" id="{18A895B5-064F-4FDB-9CA7-BA4EFCAA1F71}"/>
                  </a:ext>
                </a:extLst>
              </p:cNvPr>
              <p:cNvSpPr/>
              <p:nvPr/>
            </p:nvSpPr>
            <p:spPr>
              <a:xfrm>
                <a:off x="6247588" y="1037295"/>
                <a:ext cx="117035" cy="252940"/>
              </a:xfrm>
              <a:custGeom>
                <a:avLst/>
                <a:gdLst>
                  <a:gd name="connsiteX0" fmla="*/ 109486 w 117035"/>
                  <a:gd name="connsiteY0" fmla="*/ 252941 h 252940"/>
                  <a:gd name="connsiteX1" fmla="*/ 109486 w 117035"/>
                  <a:gd name="connsiteY1" fmla="*/ 252941 h 252940"/>
                  <a:gd name="connsiteX2" fmla="*/ 106990 w 117035"/>
                  <a:gd name="connsiteY2" fmla="*/ 251514 h 252940"/>
                  <a:gd name="connsiteX3" fmla="*/ 0 w 117035"/>
                  <a:gd name="connsiteY3" fmla="*/ 189579 h 252940"/>
                  <a:gd name="connsiteX4" fmla="*/ 9451 w 117035"/>
                  <a:gd name="connsiteY4" fmla="*/ 3714 h 252940"/>
                  <a:gd name="connsiteX5" fmla="*/ 13136 w 117035"/>
                  <a:gd name="connsiteY5" fmla="*/ 385 h 252940"/>
                  <a:gd name="connsiteX6" fmla="*/ 16762 w 117035"/>
                  <a:gd name="connsiteY6" fmla="*/ 2525 h 252940"/>
                  <a:gd name="connsiteX7" fmla="*/ 117035 w 117035"/>
                  <a:gd name="connsiteY7" fmla="*/ 60359 h 252940"/>
                  <a:gd name="connsiteX8" fmla="*/ 117035 w 117035"/>
                  <a:gd name="connsiteY8" fmla="*/ 61251 h 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35" h="252940">
                    <a:moveTo>
                      <a:pt x="109486" y="252941"/>
                    </a:moveTo>
                    <a:lnTo>
                      <a:pt x="109486" y="252941"/>
                    </a:lnTo>
                    <a:lnTo>
                      <a:pt x="106990" y="251514"/>
                    </a:lnTo>
                    <a:lnTo>
                      <a:pt x="0" y="189579"/>
                    </a:lnTo>
                    <a:lnTo>
                      <a:pt x="9451" y="3714"/>
                    </a:lnTo>
                    <a:cubicBezTo>
                      <a:pt x="9451" y="682"/>
                      <a:pt x="11115" y="-744"/>
                      <a:pt x="13136" y="385"/>
                    </a:cubicBezTo>
                    <a:lnTo>
                      <a:pt x="16762" y="2525"/>
                    </a:lnTo>
                    <a:lnTo>
                      <a:pt x="117035" y="60359"/>
                    </a:lnTo>
                    <a:lnTo>
                      <a:pt x="117035" y="61251"/>
                    </a:lnTo>
                    <a:close/>
                  </a:path>
                </a:pathLst>
              </a:custGeom>
              <a:solidFill>
                <a:srgbClr val="000000">
                  <a:alpha val="20000"/>
                </a:srgbClr>
              </a:solidFill>
              <a:ln w="5944" cap="flat">
                <a:noFill/>
                <a:prstDash val="solid"/>
                <a:miter/>
              </a:ln>
            </p:spPr>
            <p:txBody>
              <a:bodyPr rtlCol="0" anchor="ctr"/>
              <a:lstStyle/>
              <a:p>
                <a:endParaRPr lang="en-US"/>
              </a:p>
            </p:txBody>
          </p:sp>
          <p:sp>
            <p:nvSpPr>
              <p:cNvPr id="1088" name="Freeform: Shape 1087">
                <a:extLst>
                  <a:ext uri="{FF2B5EF4-FFF2-40B4-BE49-F238E27FC236}">
                    <a16:creationId xmlns:a16="http://schemas.microsoft.com/office/drawing/2014/main" id="{84A43AEB-189D-42AF-997E-D07C215625F2}"/>
                  </a:ext>
                </a:extLst>
              </p:cNvPr>
              <p:cNvSpPr/>
              <p:nvPr/>
            </p:nvSpPr>
            <p:spPr>
              <a:xfrm>
                <a:off x="6337162" y="1104312"/>
                <a:ext cx="37743" cy="21516"/>
              </a:xfrm>
              <a:custGeom>
                <a:avLst/>
                <a:gdLst>
                  <a:gd name="connsiteX0" fmla="*/ 5231 w 37743"/>
                  <a:gd name="connsiteY0" fmla="*/ 21517 h 21516"/>
                  <a:gd name="connsiteX1" fmla="*/ 0 w 37743"/>
                  <a:gd name="connsiteY1" fmla="*/ 15573 h 21516"/>
                  <a:gd name="connsiteX2" fmla="*/ 26926 w 37743"/>
                  <a:gd name="connsiteY2" fmla="*/ 0 h 21516"/>
                  <a:gd name="connsiteX3" fmla="*/ 37744 w 37743"/>
                  <a:gd name="connsiteY3" fmla="*/ 3210 h 21516"/>
                </a:gdLst>
                <a:ahLst/>
                <a:cxnLst>
                  <a:cxn ang="0">
                    <a:pos x="connsiteX0" y="connsiteY0"/>
                  </a:cxn>
                  <a:cxn ang="0">
                    <a:pos x="connsiteX1" y="connsiteY1"/>
                  </a:cxn>
                  <a:cxn ang="0">
                    <a:pos x="connsiteX2" y="connsiteY2"/>
                  </a:cxn>
                  <a:cxn ang="0">
                    <a:pos x="connsiteX3" y="connsiteY3"/>
                  </a:cxn>
                </a:cxnLst>
                <a:rect l="l" t="t" r="r" b="b"/>
                <a:pathLst>
                  <a:path w="37743" h="21516">
                    <a:moveTo>
                      <a:pt x="5231" y="21517"/>
                    </a:moveTo>
                    <a:lnTo>
                      <a:pt x="0" y="15573"/>
                    </a:lnTo>
                    <a:lnTo>
                      <a:pt x="26926" y="0"/>
                    </a:lnTo>
                    <a:cubicBezTo>
                      <a:pt x="30968" y="3091"/>
                      <a:pt x="34118" y="4696"/>
                      <a:pt x="37744" y="3210"/>
                    </a:cubicBezTo>
                    <a:close/>
                  </a:path>
                </a:pathLst>
              </a:custGeom>
              <a:solidFill>
                <a:srgbClr val="455A64"/>
              </a:solidFill>
              <a:ln w="5944" cap="flat">
                <a:noFill/>
                <a:prstDash val="solid"/>
                <a:miter/>
              </a:ln>
            </p:spPr>
            <p:txBody>
              <a:bodyPr rtlCol="0" anchor="ctr"/>
              <a:lstStyle/>
              <a:p>
                <a:endParaRPr lang="en-US"/>
              </a:p>
            </p:txBody>
          </p:sp>
          <p:sp>
            <p:nvSpPr>
              <p:cNvPr id="1089" name="Freeform: Shape 1088">
                <a:extLst>
                  <a:ext uri="{FF2B5EF4-FFF2-40B4-BE49-F238E27FC236}">
                    <a16:creationId xmlns:a16="http://schemas.microsoft.com/office/drawing/2014/main" id="{3F853515-64B5-40BD-8EAE-0495E8EA745E}"/>
                  </a:ext>
                </a:extLst>
              </p:cNvPr>
              <p:cNvSpPr/>
              <p:nvPr/>
            </p:nvSpPr>
            <p:spPr>
              <a:xfrm>
                <a:off x="6230945" y="1043101"/>
                <a:ext cx="133440" cy="75910"/>
              </a:xfrm>
              <a:custGeom>
                <a:avLst/>
                <a:gdLst>
                  <a:gd name="connsiteX0" fmla="*/ 132073 w 133440"/>
                  <a:gd name="connsiteY0" fmla="*/ 58120 h 75910"/>
                  <a:gd name="connsiteX1" fmla="*/ 32751 w 133440"/>
                  <a:gd name="connsiteY1" fmla="*/ 761 h 75910"/>
                  <a:gd name="connsiteX2" fmla="*/ 26510 w 133440"/>
                  <a:gd name="connsiteY2" fmla="*/ 761 h 75910"/>
                  <a:gd name="connsiteX3" fmla="*/ 0 w 133440"/>
                  <a:gd name="connsiteY3" fmla="*/ 16096 h 75910"/>
                  <a:gd name="connsiteX4" fmla="*/ 100689 w 133440"/>
                  <a:gd name="connsiteY4" fmla="*/ 73752 h 75910"/>
                  <a:gd name="connsiteX5" fmla="*/ 108000 w 133440"/>
                  <a:gd name="connsiteY5" fmla="*/ 75000 h 75910"/>
                  <a:gd name="connsiteX6" fmla="*/ 110794 w 133440"/>
                  <a:gd name="connsiteY6" fmla="*/ 74347 h 75910"/>
                  <a:gd name="connsiteX7" fmla="*/ 133440 w 133440"/>
                  <a:gd name="connsiteY7" fmla="*/ 61270 h 75910"/>
                  <a:gd name="connsiteX8" fmla="*/ 132073 w 133440"/>
                  <a:gd name="connsiteY8" fmla="*/ 58120 h 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40" h="75910">
                    <a:moveTo>
                      <a:pt x="132073" y="58120"/>
                    </a:moveTo>
                    <a:lnTo>
                      <a:pt x="32751" y="761"/>
                    </a:lnTo>
                    <a:cubicBezTo>
                      <a:pt x="30794" y="-254"/>
                      <a:pt x="28466" y="-254"/>
                      <a:pt x="26510" y="761"/>
                    </a:cubicBezTo>
                    <a:lnTo>
                      <a:pt x="0" y="16096"/>
                    </a:lnTo>
                    <a:lnTo>
                      <a:pt x="100689" y="73752"/>
                    </a:lnTo>
                    <a:cubicBezTo>
                      <a:pt x="103194" y="73133"/>
                      <a:pt x="105843" y="73585"/>
                      <a:pt x="108000" y="75000"/>
                    </a:cubicBezTo>
                    <a:cubicBezTo>
                      <a:pt x="110972" y="77378"/>
                      <a:pt x="110794" y="74347"/>
                      <a:pt x="110794" y="74347"/>
                    </a:cubicBezTo>
                    <a:lnTo>
                      <a:pt x="133440" y="61270"/>
                    </a:lnTo>
                    <a:cubicBezTo>
                      <a:pt x="131300" y="58833"/>
                      <a:pt x="132073" y="58120"/>
                      <a:pt x="132073" y="58120"/>
                    </a:cubicBezTo>
                    <a:close/>
                  </a:path>
                </a:pathLst>
              </a:custGeom>
              <a:solidFill>
                <a:srgbClr val="EBEBEB"/>
              </a:solidFill>
              <a:ln w="5944" cap="flat">
                <a:noFill/>
                <a:prstDash val="solid"/>
                <a:miter/>
              </a:ln>
            </p:spPr>
            <p:txBody>
              <a:bodyPr rtlCol="0" anchor="ctr"/>
              <a:lstStyle/>
              <a:p>
                <a:endParaRPr lang="en-US"/>
              </a:p>
            </p:txBody>
          </p:sp>
          <p:sp>
            <p:nvSpPr>
              <p:cNvPr id="1090" name="Freeform: Shape 1089">
                <a:extLst>
                  <a:ext uri="{FF2B5EF4-FFF2-40B4-BE49-F238E27FC236}">
                    <a16:creationId xmlns:a16="http://schemas.microsoft.com/office/drawing/2014/main" id="{C97C7C66-3B97-47D4-8426-1F36F5FA2C18}"/>
                  </a:ext>
                </a:extLst>
              </p:cNvPr>
              <p:cNvSpPr/>
              <p:nvPr/>
            </p:nvSpPr>
            <p:spPr>
              <a:xfrm>
                <a:off x="6328187" y="1117507"/>
                <a:ext cx="13160" cy="193532"/>
              </a:xfrm>
              <a:custGeom>
                <a:avLst/>
                <a:gdLst>
                  <a:gd name="connsiteX0" fmla="*/ 12304 w 13160"/>
                  <a:gd name="connsiteY0" fmla="*/ 7133 h 193532"/>
                  <a:gd name="connsiteX1" fmla="*/ 11293 w 13160"/>
                  <a:gd name="connsiteY1" fmla="*/ 5587 h 193532"/>
                  <a:gd name="connsiteX2" fmla="*/ 12126 w 13160"/>
                  <a:gd name="connsiteY2" fmla="*/ 5052 h 193532"/>
                  <a:gd name="connsiteX3" fmla="*/ 10164 w 13160"/>
                  <a:gd name="connsiteY3" fmla="*/ 1961 h 193532"/>
                  <a:gd name="connsiteX4" fmla="*/ 4815 w 13160"/>
                  <a:gd name="connsiteY4" fmla="*/ 832 h 193532"/>
                  <a:gd name="connsiteX5" fmla="*/ 3982 w 13160"/>
                  <a:gd name="connsiteY5" fmla="*/ 1308 h 193532"/>
                  <a:gd name="connsiteX6" fmla="*/ 0 w 13160"/>
                  <a:gd name="connsiteY6" fmla="*/ 0 h 193532"/>
                  <a:gd name="connsiteX7" fmla="*/ 654 w 13160"/>
                  <a:gd name="connsiteY7" fmla="*/ 186222 h 193532"/>
                  <a:gd name="connsiteX8" fmla="*/ 3150 w 13160"/>
                  <a:gd name="connsiteY8" fmla="*/ 187708 h 193532"/>
                  <a:gd name="connsiteX9" fmla="*/ 4636 w 13160"/>
                  <a:gd name="connsiteY9" fmla="*/ 187708 h 193532"/>
                  <a:gd name="connsiteX10" fmla="*/ 5468 w 13160"/>
                  <a:gd name="connsiteY10" fmla="*/ 187232 h 193532"/>
                  <a:gd name="connsiteX11" fmla="*/ 10818 w 13160"/>
                  <a:gd name="connsiteY11" fmla="*/ 188362 h 193532"/>
                  <a:gd name="connsiteX12" fmla="*/ 12779 w 13160"/>
                  <a:gd name="connsiteY12" fmla="*/ 191452 h 193532"/>
                  <a:gd name="connsiteX13" fmla="*/ 11947 w 13160"/>
                  <a:gd name="connsiteY13" fmla="*/ 191987 h 193532"/>
                  <a:gd name="connsiteX14" fmla="*/ 12898 w 13160"/>
                  <a:gd name="connsiteY14" fmla="*/ 193533 h 1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60" h="193532">
                    <a:moveTo>
                      <a:pt x="12304" y="7133"/>
                    </a:moveTo>
                    <a:cubicBezTo>
                      <a:pt x="11234" y="6538"/>
                      <a:pt x="10818" y="5825"/>
                      <a:pt x="11293" y="5587"/>
                    </a:cubicBezTo>
                    <a:lnTo>
                      <a:pt x="12126" y="5052"/>
                    </a:lnTo>
                    <a:cubicBezTo>
                      <a:pt x="13077" y="4517"/>
                      <a:pt x="12126" y="3150"/>
                      <a:pt x="10164" y="1961"/>
                    </a:cubicBezTo>
                    <a:cubicBezTo>
                      <a:pt x="8616" y="857"/>
                      <a:pt x="6677" y="448"/>
                      <a:pt x="4815" y="832"/>
                    </a:cubicBezTo>
                    <a:lnTo>
                      <a:pt x="3982" y="1308"/>
                    </a:lnTo>
                    <a:cubicBezTo>
                      <a:pt x="3507" y="1605"/>
                      <a:pt x="1724" y="1308"/>
                      <a:pt x="0" y="0"/>
                    </a:cubicBezTo>
                    <a:lnTo>
                      <a:pt x="654" y="186222"/>
                    </a:lnTo>
                    <a:lnTo>
                      <a:pt x="3150" y="187708"/>
                    </a:lnTo>
                    <a:cubicBezTo>
                      <a:pt x="3636" y="187845"/>
                      <a:pt x="4150" y="187845"/>
                      <a:pt x="4636" y="187708"/>
                    </a:cubicBezTo>
                    <a:lnTo>
                      <a:pt x="5468" y="187232"/>
                    </a:lnTo>
                    <a:cubicBezTo>
                      <a:pt x="7331" y="186883"/>
                      <a:pt x="9255" y="187290"/>
                      <a:pt x="10818" y="188362"/>
                    </a:cubicBezTo>
                    <a:cubicBezTo>
                      <a:pt x="12839" y="189550"/>
                      <a:pt x="13730" y="190918"/>
                      <a:pt x="12779" y="191452"/>
                    </a:cubicBezTo>
                    <a:lnTo>
                      <a:pt x="11947" y="191987"/>
                    </a:lnTo>
                    <a:cubicBezTo>
                      <a:pt x="11412" y="191987"/>
                      <a:pt x="11947" y="192938"/>
                      <a:pt x="12898" y="193533"/>
                    </a:cubicBezTo>
                    <a:close/>
                  </a:path>
                </a:pathLst>
              </a:custGeom>
              <a:solidFill>
                <a:srgbClr val="407BFF"/>
              </a:solidFill>
              <a:ln w="5944"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70C4DCF3-10A5-476A-9402-6DB90FE30111}"/>
                  </a:ext>
                </a:extLst>
              </p:cNvPr>
              <p:cNvSpPr/>
              <p:nvPr/>
            </p:nvSpPr>
            <p:spPr>
              <a:xfrm>
                <a:off x="6328187" y="1117507"/>
                <a:ext cx="13160" cy="193532"/>
              </a:xfrm>
              <a:custGeom>
                <a:avLst/>
                <a:gdLst>
                  <a:gd name="connsiteX0" fmla="*/ 12304 w 13160"/>
                  <a:gd name="connsiteY0" fmla="*/ 7133 h 193532"/>
                  <a:gd name="connsiteX1" fmla="*/ 11293 w 13160"/>
                  <a:gd name="connsiteY1" fmla="*/ 5587 h 193532"/>
                  <a:gd name="connsiteX2" fmla="*/ 12126 w 13160"/>
                  <a:gd name="connsiteY2" fmla="*/ 5052 h 193532"/>
                  <a:gd name="connsiteX3" fmla="*/ 10164 w 13160"/>
                  <a:gd name="connsiteY3" fmla="*/ 1961 h 193532"/>
                  <a:gd name="connsiteX4" fmla="*/ 4815 w 13160"/>
                  <a:gd name="connsiteY4" fmla="*/ 832 h 193532"/>
                  <a:gd name="connsiteX5" fmla="*/ 3982 w 13160"/>
                  <a:gd name="connsiteY5" fmla="*/ 1308 h 193532"/>
                  <a:gd name="connsiteX6" fmla="*/ 0 w 13160"/>
                  <a:gd name="connsiteY6" fmla="*/ 0 h 193532"/>
                  <a:gd name="connsiteX7" fmla="*/ 654 w 13160"/>
                  <a:gd name="connsiteY7" fmla="*/ 186222 h 193532"/>
                  <a:gd name="connsiteX8" fmla="*/ 3150 w 13160"/>
                  <a:gd name="connsiteY8" fmla="*/ 187708 h 193532"/>
                  <a:gd name="connsiteX9" fmla="*/ 4636 w 13160"/>
                  <a:gd name="connsiteY9" fmla="*/ 187708 h 193532"/>
                  <a:gd name="connsiteX10" fmla="*/ 5468 w 13160"/>
                  <a:gd name="connsiteY10" fmla="*/ 187232 h 193532"/>
                  <a:gd name="connsiteX11" fmla="*/ 10818 w 13160"/>
                  <a:gd name="connsiteY11" fmla="*/ 188362 h 193532"/>
                  <a:gd name="connsiteX12" fmla="*/ 12779 w 13160"/>
                  <a:gd name="connsiteY12" fmla="*/ 191452 h 193532"/>
                  <a:gd name="connsiteX13" fmla="*/ 11947 w 13160"/>
                  <a:gd name="connsiteY13" fmla="*/ 191987 h 193532"/>
                  <a:gd name="connsiteX14" fmla="*/ 12898 w 13160"/>
                  <a:gd name="connsiteY14" fmla="*/ 193533 h 19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160" h="193532">
                    <a:moveTo>
                      <a:pt x="12304" y="7133"/>
                    </a:moveTo>
                    <a:cubicBezTo>
                      <a:pt x="11234" y="6538"/>
                      <a:pt x="10818" y="5825"/>
                      <a:pt x="11293" y="5587"/>
                    </a:cubicBezTo>
                    <a:lnTo>
                      <a:pt x="12126" y="5052"/>
                    </a:lnTo>
                    <a:cubicBezTo>
                      <a:pt x="13077" y="4517"/>
                      <a:pt x="12126" y="3150"/>
                      <a:pt x="10164" y="1961"/>
                    </a:cubicBezTo>
                    <a:cubicBezTo>
                      <a:pt x="8616" y="857"/>
                      <a:pt x="6677" y="448"/>
                      <a:pt x="4815" y="832"/>
                    </a:cubicBezTo>
                    <a:lnTo>
                      <a:pt x="3982" y="1308"/>
                    </a:lnTo>
                    <a:cubicBezTo>
                      <a:pt x="3507" y="1605"/>
                      <a:pt x="1724" y="1308"/>
                      <a:pt x="0" y="0"/>
                    </a:cubicBezTo>
                    <a:lnTo>
                      <a:pt x="654" y="186222"/>
                    </a:lnTo>
                    <a:lnTo>
                      <a:pt x="3150" y="187708"/>
                    </a:lnTo>
                    <a:cubicBezTo>
                      <a:pt x="3636" y="187845"/>
                      <a:pt x="4150" y="187845"/>
                      <a:pt x="4636" y="187708"/>
                    </a:cubicBezTo>
                    <a:lnTo>
                      <a:pt x="5468" y="187232"/>
                    </a:lnTo>
                    <a:cubicBezTo>
                      <a:pt x="7331" y="186883"/>
                      <a:pt x="9255" y="187290"/>
                      <a:pt x="10818" y="188362"/>
                    </a:cubicBezTo>
                    <a:cubicBezTo>
                      <a:pt x="12839" y="189550"/>
                      <a:pt x="13730" y="190918"/>
                      <a:pt x="12779" y="191452"/>
                    </a:cubicBezTo>
                    <a:lnTo>
                      <a:pt x="11947" y="191987"/>
                    </a:lnTo>
                    <a:cubicBezTo>
                      <a:pt x="11412" y="191987"/>
                      <a:pt x="11947" y="192938"/>
                      <a:pt x="12898" y="193533"/>
                    </a:cubicBezTo>
                    <a:close/>
                  </a:path>
                </a:pathLst>
              </a:custGeom>
              <a:solidFill>
                <a:srgbClr val="FFFFFF">
                  <a:alpha val="25000"/>
                </a:srgbClr>
              </a:solidFill>
              <a:ln w="5944" cap="flat">
                <a:noFill/>
                <a:prstDash val="solid"/>
                <a:miter/>
              </a:ln>
            </p:spPr>
            <p:txBody>
              <a:bodyPr rtlCol="0" anchor="ctr"/>
              <a:lstStyle/>
              <a:p>
                <a:endParaRPr lang="en-US"/>
              </a:p>
            </p:txBody>
          </p:sp>
          <p:sp>
            <p:nvSpPr>
              <p:cNvPr id="1092" name="Freeform: Shape 1091">
                <a:extLst>
                  <a:ext uri="{FF2B5EF4-FFF2-40B4-BE49-F238E27FC236}">
                    <a16:creationId xmlns:a16="http://schemas.microsoft.com/office/drawing/2014/main" id="{3F46A834-9F63-47ED-B380-72847B97519D}"/>
                  </a:ext>
                </a:extLst>
              </p:cNvPr>
              <p:cNvSpPr/>
              <p:nvPr/>
            </p:nvSpPr>
            <p:spPr>
              <a:xfrm>
                <a:off x="6221851" y="1057658"/>
                <a:ext cx="109724" cy="247557"/>
              </a:xfrm>
              <a:custGeom>
                <a:avLst/>
                <a:gdLst>
                  <a:gd name="connsiteX0" fmla="*/ 109486 w 109724"/>
                  <a:gd name="connsiteY0" fmla="*/ 247260 h 247557"/>
                  <a:gd name="connsiteX1" fmla="*/ 109486 w 109724"/>
                  <a:gd name="connsiteY1" fmla="*/ 247557 h 247557"/>
                  <a:gd name="connsiteX2" fmla="*/ 106990 w 109724"/>
                  <a:gd name="connsiteY2" fmla="*/ 246071 h 247557"/>
                  <a:gd name="connsiteX3" fmla="*/ 0 w 109724"/>
                  <a:gd name="connsiteY3" fmla="*/ 184195 h 247557"/>
                  <a:gd name="connsiteX4" fmla="*/ 0 w 109724"/>
                  <a:gd name="connsiteY4" fmla="*/ 3680 h 247557"/>
                  <a:gd name="connsiteX5" fmla="*/ 3626 w 109724"/>
                  <a:gd name="connsiteY5" fmla="*/ 410 h 247557"/>
                  <a:gd name="connsiteX6" fmla="*/ 7311 w 109724"/>
                  <a:gd name="connsiteY6" fmla="*/ 2550 h 247557"/>
                  <a:gd name="connsiteX7" fmla="*/ 109724 w 109724"/>
                  <a:gd name="connsiteY7" fmla="*/ 59195 h 24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557">
                    <a:moveTo>
                      <a:pt x="109486" y="247260"/>
                    </a:moveTo>
                    <a:lnTo>
                      <a:pt x="109486" y="247557"/>
                    </a:lnTo>
                    <a:lnTo>
                      <a:pt x="106990" y="246071"/>
                    </a:lnTo>
                    <a:lnTo>
                      <a:pt x="0" y="184195"/>
                    </a:lnTo>
                    <a:lnTo>
                      <a:pt x="0" y="3680"/>
                    </a:lnTo>
                    <a:cubicBezTo>
                      <a:pt x="0" y="708"/>
                      <a:pt x="1605" y="-778"/>
                      <a:pt x="3626" y="410"/>
                    </a:cubicBezTo>
                    <a:lnTo>
                      <a:pt x="7311" y="2550"/>
                    </a:lnTo>
                    <a:lnTo>
                      <a:pt x="109724" y="59195"/>
                    </a:lnTo>
                    <a:close/>
                  </a:path>
                </a:pathLst>
              </a:custGeom>
              <a:solidFill>
                <a:srgbClr val="407BFF"/>
              </a:solidFill>
              <a:ln w="5944" cap="flat">
                <a:noFill/>
                <a:prstDash val="solid"/>
                <a:miter/>
              </a:ln>
            </p:spPr>
            <p:txBody>
              <a:bodyPr rtlCol="0" anchor="ctr"/>
              <a:lstStyle/>
              <a:p>
                <a:endParaRPr lang="en-US"/>
              </a:p>
            </p:txBody>
          </p:sp>
          <p:sp>
            <p:nvSpPr>
              <p:cNvPr id="1093" name="Freeform: Shape 1092">
                <a:extLst>
                  <a:ext uri="{FF2B5EF4-FFF2-40B4-BE49-F238E27FC236}">
                    <a16:creationId xmlns:a16="http://schemas.microsoft.com/office/drawing/2014/main" id="{618E01DB-A11A-40FB-B04B-99109950C0EA}"/>
                  </a:ext>
                </a:extLst>
              </p:cNvPr>
              <p:cNvSpPr/>
              <p:nvPr/>
            </p:nvSpPr>
            <p:spPr>
              <a:xfrm>
                <a:off x="6221851" y="1057658"/>
                <a:ext cx="109724" cy="247557"/>
              </a:xfrm>
              <a:custGeom>
                <a:avLst/>
                <a:gdLst>
                  <a:gd name="connsiteX0" fmla="*/ 109486 w 109724"/>
                  <a:gd name="connsiteY0" fmla="*/ 247260 h 247557"/>
                  <a:gd name="connsiteX1" fmla="*/ 109486 w 109724"/>
                  <a:gd name="connsiteY1" fmla="*/ 247557 h 247557"/>
                  <a:gd name="connsiteX2" fmla="*/ 106990 w 109724"/>
                  <a:gd name="connsiteY2" fmla="*/ 246071 h 247557"/>
                  <a:gd name="connsiteX3" fmla="*/ 0 w 109724"/>
                  <a:gd name="connsiteY3" fmla="*/ 184195 h 247557"/>
                  <a:gd name="connsiteX4" fmla="*/ 0 w 109724"/>
                  <a:gd name="connsiteY4" fmla="*/ 3680 h 247557"/>
                  <a:gd name="connsiteX5" fmla="*/ 3626 w 109724"/>
                  <a:gd name="connsiteY5" fmla="*/ 410 h 247557"/>
                  <a:gd name="connsiteX6" fmla="*/ 7311 w 109724"/>
                  <a:gd name="connsiteY6" fmla="*/ 2550 h 247557"/>
                  <a:gd name="connsiteX7" fmla="*/ 109724 w 109724"/>
                  <a:gd name="connsiteY7" fmla="*/ 59195 h 24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24" h="247557">
                    <a:moveTo>
                      <a:pt x="109486" y="247260"/>
                    </a:moveTo>
                    <a:lnTo>
                      <a:pt x="109486" y="247557"/>
                    </a:lnTo>
                    <a:lnTo>
                      <a:pt x="106990" y="246071"/>
                    </a:lnTo>
                    <a:lnTo>
                      <a:pt x="0" y="184195"/>
                    </a:lnTo>
                    <a:lnTo>
                      <a:pt x="0" y="3680"/>
                    </a:lnTo>
                    <a:cubicBezTo>
                      <a:pt x="0" y="708"/>
                      <a:pt x="1605" y="-778"/>
                      <a:pt x="3626" y="410"/>
                    </a:cubicBezTo>
                    <a:lnTo>
                      <a:pt x="7311" y="2550"/>
                    </a:lnTo>
                    <a:lnTo>
                      <a:pt x="109724" y="59195"/>
                    </a:lnTo>
                    <a:close/>
                  </a:path>
                </a:pathLst>
              </a:custGeom>
              <a:solidFill>
                <a:srgbClr val="FFFFFF">
                  <a:alpha val="40000"/>
                </a:srgbClr>
              </a:solidFill>
              <a:ln w="5944" cap="flat">
                <a:noFill/>
                <a:prstDash val="solid"/>
                <a:miter/>
              </a:ln>
            </p:spPr>
            <p:txBody>
              <a:bodyPr rtlCol="0" anchor="ctr"/>
              <a:lstStyle/>
              <a:p>
                <a:endParaRPr lang="en-US"/>
              </a:p>
            </p:txBody>
          </p:sp>
          <p:sp>
            <p:nvSpPr>
              <p:cNvPr id="1094" name="Freeform: Shape 1093">
                <a:extLst>
                  <a:ext uri="{FF2B5EF4-FFF2-40B4-BE49-F238E27FC236}">
                    <a16:creationId xmlns:a16="http://schemas.microsoft.com/office/drawing/2014/main" id="{3C45B17C-04A0-4FD0-BC0A-7329DE15A812}"/>
                  </a:ext>
                </a:extLst>
              </p:cNvPr>
              <p:cNvSpPr/>
              <p:nvPr/>
            </p:nvSpPr>
            <p:spPr>
              <a:xfrm>
                <a:off x="6339243" y="1123391"/>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407BFF"/>
              </a:solidFill>
              <a:ln w="5944" cap="flat">
                <a:noFill/>
                <a:prstDash val="solid"/>
                <a:miter/>
              </a:ln>
            </p:spPr>
            <p:txBody>
              <a:bodyPr rtlCol="0" anchor="ctr"/>
              <a:lstStyle/>
              <a:p>
                <a:endParaRPr lang="en-US"/>
              </a:p>
            </p:txBody>
          </p:sp>
          <p:sp>
            <p:nvSpPr>
              <p:cNvPr id="1095" name="Freeform: Shape 1094">
                <a:extLst>
                  <a:ext uri="{FF2B5EF4-FFF2-40B4-BE49-F238E27FC236}">
                    <a16:creationId xmlns:a16="http://schemas.microsoft.com/office/drawing/2014/main" id="{B0C0CF0A-F503-48B6-AD63-591ED6303017}"/>
                  </a:ext>
                </a:extLst>
              </p:cNvPr>
              <p:cNvSpPr/>
              <p:nvPr/>
            </p:nvSpPr>
            <p:spPr>
              <a:xfrm>
                <a:off x="6339243" y="1123391"/>
                <a:ext cx="6657" cy="188624"/>
              </a:xfrm>
              <a:custGeom>
                <a:avLst/>
                <a:gdLst>
                  <a:gd name="connsiteX0" fmla="*/ 0 w 6657"/>
                  <a:gd name="connsiteY0" fmla="*/ 186400 h 188624"/>
                  <a:gd name="connsiteX1" fmla="*/ 0 w 6657"/>
                  <a:gd name="connsiteY1" fmla="*/ 0 h 188624"/>
                  <a:gd name="connsiteX2" fmla="*/ 6657 w 6657"/>
                  <a:gd name="connsiteY2" fmla="*/ 2675 h 188624"/>
                  <a:gd name="connsiteX3" fmla="*/ 6657 w 6657"/>
                  <a:gd name="connsiteY3" fmla="*/ 188481 h 188624"/>
                  <a:gd name="connsiteX4" fmla="*/ 2972 w 6657"/>
                  <a:gd name="connsiteY4" fmla="*/ 188124 h 18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 h="188624">
                    <a:moveTo>
                      <a:pt x="0" y="186400"/>
                    </a:moveTo>
                    <a:lnTo>
                      <a:pt x="0" y="0"/>
                    </a:lnTo>
                    <a:lnTo>
                      <a:pt x="6657" y="2675"/>
                    </a:lnTo>
                    <a:lnTo>
                      <a:pt x="6657" y="188481"/>
                    </a:lnTo>
                    <a:cubicBezTo>
                      <a:pt x="5422" y="188757"/>
                      <a:pt x="4131" y="188632"/>
                      <a:pt x="2972" y="188124"/>
                    </a:cubicBezTo>
                    <a:close/>
                  </a:path>
                </a:pathLst>
              </a:custGeom>
              <a:solidFill>
                <a:srgbClr val="FFFFFF">
                  <a:alpha val="40000"/>
                </a:srgbClr>
              </a:solidFill>
              <a:ln w="5944" cap="flat">
                <a:noFill/>
                <a:prstDash val="solid"/>
                <a:miter/>
              </a:ln>
            </p:spPr>
            <p:txBody>
              <a:bodyPr rtlCol="0" anchor="ctr"/>
              <a:lstStyle/>
              <a:p>
                <a:endParaRPr lang="en-US"/>
              </a:p>
            </p:txBody>
          </p:sp>
          <p:sp>
            <p:nvSpPr>
              <p:cNvPr id="1096" name="Freeform: Shape 1095">
                <a:extLst>
                  <a:ext uri="{FF2B5EF4-FFF2-40B4-BE49-F238E27FC236}">
                    <a16:creationId xmlns:a16="http://schemas.microsoft.com/office/drawing/2014/main" id="{C7817C27-AA5C-44CC-B7B7-55402D2290D4}"/>
                  </a:ext>
                </a:extLst>
              </p:cNvPr>
              <p:cNvSpPr/>
              <p:nvPr/>
            </p:nvSpPr>
            <p:spPr>
              <a:xfrm>
                <a:off x="6346375" y="1104549"/>
                <a:ext cx="35663" cy="206609"/>
              </a:xfrm>
              <a:custGeom>
                <a:avLst/>
                <a:gdLst>
                  <a:gd name="connsiteX0" fmla="*/ 35426 w 35663"/>
                  <a:gd name="connsiteY0" fmla="*/ 185687 h 206609"/>
                  <a:gd name="connsiteX1" fmla="*/ 35426 w 35663"/>
                  <a:gd name="connsiteY1" fmla="*/ 186044 h 206609"/>
                  <a:gd name="connsiteX2" fmla="*/ 35426 w 35663"/>
                  <a:gd name="connsiteY2" fmla="*/ 186044 h 206609"/>
                  <a:gd name="connsiteX3" fmla="*/ 35426 w 35663"/>
                  <a:gd name="connsiteY3" fmla="*/ 186519 h 206609"/>
                  <a:gd name="connsiteX4" fmla="*/ 35426 w 35663"/>
                  <a:gd name="connsiteY4" fmla="*/ 186519 h 206609"/>
                  <a:gd name="connsiteX5" fmla="*/ 34831 w 35663"/>
                  <a:gd name="connsiteY5" fmla="*/ 187351 h 206609"/>
                  <a:gd name="connsiteX6" fmla="*/ 34118 w 35663"/>
                  <a:gd name="connsiteY6" fmla="*/ 188124 h 206609"/>
                  <a:gd name="connsiteX7" fmla="*/ 33167 w 35663"/>
                  <a:gd name="connsiteY7" fmla="*/ 188956 h 206609"/>
                  <a:gd name="connsiteX8" fmla="*/ 32573 w 35663"/>
                  <a:gd name="connsiteY8" fmla="*/ 189432 h 206609"/>
                  <a:gd name="connsiteX9" fmla="*/ 32097 w 35663"/>
                  <a:gd name="connsiteY9" fmla="*/ 189729 h 206609"/>
                  <a:gd name="connsiteX10" fmla="*/ 30908 w 35663"/>
                  <a:gd name="connsiteY10" fmla="*/ 190501 h 206609"/>
                  <a:gd name="connsiteX11" fmla="*/ 7787 w 35663"/>
                  <a:gd name="connsiteY11" fmla="*/ 203816 h 206609"/>
                  <a:gd name="connsiteX12" fmla="*/ 0 w 35663"/>
                  <a:gd name="connsiteY12" fmla="*/ 206609 h 206609"/>
                  <a:gd name="connsiteX13" fmla="*/ 0 w 35663"/>
                  <a:gd name="connsiteY13" fmla="*/ 21517 h 206609"/>
                  <a:gd name="connsiteX14" fmla="*/ 35663 w 35663"/>
                  <a:gd name="connsiteY14" fmla="*/ 0 h 206609"/>
                  <a:gd name="connsiteX15" fmla="*/ 35663 w 35663"/>
                  <a:gd name="connsiteY15" fmla="*/ 185687 h 206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6609">
                    <a:moveTo>
                      <a:pt x="35426" y="185687"/>
                    </a:moveTo>
                    <a:cubicBezTo>
                      <a:pt x="35453" y="185804"/>
                      <a:pt x="35453" y="185926"/>
                      <a:pt x="35426" y="186044"/>
                    </a:cubicBezTo>
                    <a:lnTo>
                      <a:pt x="35426" y="186044"/>
                    </a:lnTo>
                    <a:lnTo>
                      <a:pt x="35426" y="186519"/>
                    </a:lnTo>
                    <a:lnTo>
                      <a:pt x="35426" y="186519"/>
                    </a:lnTo>
                    <a:cubicBezTo>
                      <a:pt x="35262" y="186820"/>
                      <a:pt x="35062" y="187099"/>
                      <a:pt x="34831" y="187351"/>
                    </a:cubicBezTo>
                    <a:lnTo>
                      <a:pt x="34118" y="188124"/>
                    </a:lnTo>
                    <a:lnTo>
                      <a:pt x="33167" y="188956"/>
                    </a:lnTo>
                    <a:lnTo>
                      <a:pt x="32573" y="189432"/>
                    </a:lnTo>
                    <a:lnTo>
                      <a:pt x="32097" y="189729"/>
                    </a:lnTo>
                    <a:lnTo>
                      <a:pt x="30908" y="190501"/>
                    </a:lnTo>
                    <a:lnTo>
                      <a:pt x="7787" y="203816"/>
                    </a:lnTo>
                    <a:cubicBezTo>
                      <a:pt x="5402" y="205255"/>
                      <a:pt x="2755" y="206204"/>
                      <a:pt x="0" y="206609"/>
                    </a:cubicBezTo>
                    <a:lnTo>
                      <a:pt x="0" y="21517"/>
                    </a:lnTo>
                    <a:lnTo>
                      <a:pt x="35663" y="0"/>
                    </a:lnTo>
                    <a:lnTo>
                      <a:pt x="35663" y="185687"/>
                    </a:lnTo>
                    <a:close/>
                  </a:path>
                </a:pathLst>
              </a:custGeom>
              <a:solidFill>
                <a:srgbClr val="407BFF"/>
              </a:solidFill>
              <a:ln w="5944" cap="flat">
                <a:noFill/>
                <a:prstDash val="solid"/>
                <a:miter/>
              </a:ln>
            </p:spPr>
            <p:txBody>
              <a:bodyPr rtlCol="0" anchor="ctr"/>
              <a:lstStyle/>
              <a:p>
                <a:endParaRPr lang="en-US"/>
              </a:p>
            </p:txBody>
          </p:sp>
          <p:sp>
            <p:nvSpPr>
              <p:cNvPr id="1097" name="Freeform: Shape 1096">
                <a:extLst>
                  <a:ext uri="{FF2B5EF4-FFF2-40B4-BE49-F238E27FC236}">
                    <a16:creationId xmlns:a16="http://schemas.microsoft.com/office/drawing/2014/main" id="{A8590180-B90D-4DA4-90EE-8B6FAA449C50}"/>
                  </a:ext>
                </a:extLst>
              </p:cNvPr>
              <p:cNvSpPr/>
              <p:nvPr/>
            </p:nvSpPr>
            <p:spPr>
              <a:xfrm>
                <a:off x="6346375" y="1104549"/>
                <a:ext cx="35663" cy="206609"/>
              </a:xfrm>
              <a:custGeom>
                <a:avLst/>
                <a:gdLst>
                  <a:gd name="connsiteX0" fmla="*/ 35426 w 35663"/>
                  <a:gd name="connsiteY0" fmla="*/ 185687 h 206609"/>
                  <a:gd name="connsiteX1" fmla="*/ 35426 w 35663"/>
                  <a:gd name="connsiteY1" fmla="*/ 186044 h 206609"/>
                  <a:gd name="connsiteX2" fmla="*/ 35426 w 35663"/>
                  <a:gd name="connsiteY2" fmla="*/ 186044 h 206609"/>
                  <a:gd name="connsiteX3" fmla="*/ 35426 w 35663"/>
                  <a:gd name="connsiteY3" fmla="*/ 186519 h 206609"/>
                  <a:gd name="connsiteX4" fmla="*/ 35426 w 35663"/>
                  <a:gd name="connsiteY4" fmla="*/ 186519 h 206609"/>
                  <a:gd name="connsiteX5" fmla="*/ 34831 w 35663"/>
                  <a:gd name="connsiteY5" fmla="*/ 187351 h 206609"/>
                  <a:gd name="connsiteX6" fmla="*/ 34118 w 35663"/>
                  <a:gd name="connsiteY6" fmla="*/ 188124 h 206609"/>
                  <a:gd name="connsiteX7" fmla="*/ 33167 w 35663"/>
                  <a:gd name="connsiteY7" fmla="*/ 188956 h 206609"/>
                  <a:gd name="connsiteX8" fmla="*/ 32573 w 35663"/>
                  <a:gd name="connsiteY8" fmla="*/ 189432 h 206609"/>
                  <a:gd name="connsiteX9" fmla="*/ 32097 w 35663"/>
                  <a:gd name="connsiteY9" fmla="*/ 189729 h 206609"/>
                  <a:gd name="connsiteX10" fmla="*/ 30908 w 35663"/>
                  <a:gd name="connsiteY10" fmla="*/ 190501 h 206609"/>
                  <a:gd name="connsiteX11" fmla="*/ 7787 w 35663"/>
                  <a:gd name="connsiteY11" fmla="*/ 203816 h 206609"/>
                  <a:gd name="connsiteX12" fmla="*/ 0 w 35663"/>
                  <a:gd name="connsiteY12" fmla="*/ 206609 h 206609"/>
                  <a:gd name="connsiteX13" fmla="*/ 0 w 35663"/>
                  <a:gd name="connsiteY13" fmla="*/ 21517 h 206609"/>
                  <a:gd name="connsiteX14" fmla="*/ 35663 w 35663"/>
                  <a:gd name="connsiteY14" fmla="*/ 0 h 206609"/>
                  <a:gd name="connsiteX15" fmla="*/ 35663 w 35663"/>
                  <a:gd name="connsiteY15" fmla="*/ 185687 h 206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663" h="206609">
                    <a:moveTo>
                      <a:pt x="35426" y="185687"/>
                    </a:moveTo>
                    <a:cubicBezTo>
                      <a:pt x="35453" y="185804"/>
                      <a:pt x="35453" y="185926"/>
                      <a:pt x="35426" y="186044"/>
                    </a:cubicBezTo>
                    <a:lnTo>
                      <a:pt x="35426" y="186044"/>
                    </a:lnTo>
                    <a:lnTo>
                      <a:pt x="35426" y="186519"/>
                    </a:lnTo>
                    <a:lnTo>
                      <a:pt x="35426" y="186519"/>
                    </a:lnTo>
                    <a:cubicBezTo>
                      <a:pt x="35262" y="186820"/>
                      <a:pt x="35062" y="187099"/>
                      <a:pt x="34831" y="187351"/>
                    </a:cubicBezTo>
                    <a:lnTo>
                      <a:pt x="34118" y="188124"/>
                    </a:lnTo>
                    <a:lnTo>
                      <a:pt x="33167" y="188956"/>
                    </a:lnTo>
                    <a:lnTo>
                      <a:pt x="32573" y="189432"/>
                    </a:lnTo>
                    <a:lnTo>
                      <a:pt x="32097" y="189729"/>
                    </a:lnTo>
                    <a:lnTo>
                      <a:pt x="30908" y="190501"/>
                    </a:lnTo>
                    <a:lnTo>
                      <a:pt x="7787" y="203816"/>
                    </a:lnTo>
                    <a:cubicBezTo>
                      <a:pt x="5402" y="205255"/>
                      <a:pt x="2755" y="206204"/>
                      <a:pt x="0" y="206609"/>
                    </a:cubicBezTo>
                    <a:lnTo>
                      <a:pt x="0" y="21517"/>
                    </a:lnTo>
                    <a:lnTo>
                      <a:pt x="35663" y="0"/>
                    </a:lnTo>
                    <a:lnTo>
                      <a:pt x="35663" y="185687"/>
                    </a:lnTo>
                    <a:close/>
                  </a:path>
                </a:pathLst>
              </a:custGeom>
              <a:solidFill>
                <a:srgbClr val="FFFFFF"/>
              </a:solidFill>
              <a:ln w="5944" cap="flat">
                <a:noFill/>
                <a:prstDash val="solid"/>
                <a:miter/>
              </a:ln>
            </p:spPr>
            <p:txBody>
              <a:bodyPr rtlCol="0" anchor="ctr"/>
              <a:lstStyle/>
              <a:p>
                <a:endParaRPr lang="en-US"/>
              </a:p>
            </p:txBody>
          </p:sp>
          <p:sp>
            <p:nvSpPr>
              <p:cNvPr id="1098" name="Freeform: Shape 1097">
                <a:extLst>
                  <a:ext uri="{FF2B5EF4-FFF2-40B4-BE49-F238E27FC236}">
                    <a16:creationId xmlns:a16="http://schemas.microsoft.com/office/drawing/2014/main" id="{E0B3FF65-3577-4BDF-9743-80AEFDA270D0}"/>
                  </a:ext>
                </a:extLst>
              </p:cNvPr>
              <p:cNvSpPr/>
              <p:nvPr/>
            </p:nvSpPr>
            <p:spPr>
              <a:xfrm>
                <a:off x="6345959" y="1120954"/>
                <a:ext cx="35663" cy="43093"/>
              </a:xfrm>
              <a:custGeom>
                <a:avLst/>
                <a:gdLst>
                  <a:gd name="connsiteX0" fmla="*/ 0 w 35663"/>
                  <a:gd name="connsiteY0" fmla="*/ 20685 h 43093"/>
                  <a:gd name="connsiteX1" fmla="*/ 0 w 35663"/>
                  <a:gd name="connsiteY1" fmla="*/ 43093 h 43093"/>
                  <a:gd name="connsiteX2" fmla="*/ 35663 w 35663"/>
                  <a:gd name="connsiteY2" fmla="*/ 22349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22" y="39006"/>
                      <a:pt x="25524" y="31908"/>
                      <a:pt x="35663" y="22349"/>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1099" name="Freeform: Shape 1098">
                <a:extLst>
                  <a:ext uri="{FF2B5EF4-FFF2-40B4-BE49-F238E27FC236}">
                    <a16:creationId xmlns:a16="http://schemas.microsoft.com/office/drawing/2014/main" id="{BBE0A0A7-5363-42E7-8747-B1C307F7101B}"/>
                  </a:ext>
                </a:extLst>
              </p:cNvPr>
              <p:cNvSpPr/>
              <p:nvPr/>
            </p:nvSpPr>
            <p:spPr>
              <a:xfrm>
                <a:off x="6345959" y="1245776"/>
                <a:ext cx="35663" cy="43093"/>
              </a:xfrm>
              <a:custGeom>
                <a:avLst/>
                <a:gdLst>
                  <a:gd name="connsiteX0" fmla="*/ 0 w 35663"/>
                  <a:gd name="connsiteY0" fmla="*/ 20685 h 43093"/>
                  <a:gd name="connsiteX1" fmla="*/ 0 w 35663"/>
                  <a:gd name="connsiteY1" fmla="*/ 43093 h 43093"/>
                  <a:gd name="connsiteX2" fmla="*/ 35663 w 35663"/>
                  <a:gd name="connsiteY2" fmla="*/ 22408 h 43093"/>
                  <a:gd name="connsiteX3" fmla="*/ 35663 w 35663"/>
                  <a:gd name="connsiteY3" fmla="*/ 0 h 43093"/>
                  <a:gd name="connsiteX4" fmla="*/ 0 w 35663"/>
                  <a:gd name="connsiteY4" fmla="*/ 20685 h 4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3" h="43093">
                    <a:moveTo>
                      <a:pt x="0" y="20685"/>
                    </a:moveTo>
                    <a:lnTo>
                      <a:pt x="0" y="43093"/>
                    </a:lnTo>
                    <a:cubicBezTo>
                      <a:pt x="13307" y="39002"/>
                      <a:pt x="25504" y="31927"/>
                      <a:pt x="35663" y="22408"/>
                    </a:cubicBezTo>
                    <a:lnTo>
                      <a:pt x="35663" y="0"/>
                    </a:lnTo>
                    <a:cubicBezTo>
                      <a:pt x="25504" y="9519"/>
                      <a:pt x="13307" y="16593"/>
                      <a:pt x="0" y="20685"/>
                    </a:cubicBezTo>
                    <a:close/>
                  </a:path>
                </a:pathLst>
              </a:custGeom>
              <a:solidFill>
                <a:srgbClr val="FAFAFA"/>
              </a:solidFill>
              <a:ln w="5944" cap="flat">
                <a:noFill/>
                <a:prstDash val="solid"/>
                <a:miter/>
              </a:ln>
            </p:spPr>
            <p:txBody>
              <a:bodyPr rtlCol="0" anchor="ctr"/>
              <a:lstStyle/>
              <a:p>
                <a:endParaRPr lang="en-US"/>
              </a:p>
            </p:txBody>
          </p:sp>
          <p:sp>
            <p:nvSpPr>
              <p:cNvPr id="1100" name="Freeform: Shape 1099">
                <a:extLst>
                  <a:ext uri="{FF2B5EF4-FFF2-40B4-BE49-F238E27FC236}">
                    <a16:creationId xmlns:a16="http://schemas.microsoft.com/office/drawing/2014/main" id="{8FCF3D32-2743-4D17-A155-BA83E807B159}"/>
                  </a:ext>
                </a:extLst>
              </p:cNvPr>
              <p:cNvSpPr/>
              <p:nvPr/>
            </p:nvSpPr>
            <p:spPr>
              <a:xfrm>
                <a:off x="6222980" y="1055745"/>
                <a:ext cx="130765" cy="70266"/>
              </a:xfrm>
              <a:custGeom>
                <a:avLst/>
                <a:gdLst>
                  <a:gd name="connsiteX0" fmla="*/ 130765 w 130765"/>
                  <a:gd name="connsiteY0" fmla="*/ 67528 h 70266"/>
                  <a:gd name="connsiteX1" fmla="*/ 128982 w 130765"/>
                  <a:gd name="connsiteY1" fmla="*/ 64378 h 70266"/>
                  <a:gd name="connsiteX2" fmla="*/ 121255 w 130765"/>
                  <a:gd name="connsiteY2" fmla="*/ 66815 h 70266"/>
                  <a:gd name="connsiteX3" fmla="*/ 120661 w 130765"/>
                  <a:gd name="connsiteY3" fmla="*/ 63783 h 70266"/>
                  <a:gd name="connsiteX4" fmla="*/ 117213 w 130765"/>
                  <a:gd name="connsiteY4" fmla="*/ 60574 h 70266"/>
                  <a:gd name="connsiteX5" fmla="*/ 111923 w 130765"/>
                  <a:gd name="connsiteY5" fmla="*/ 58850 h 70266"/>
                  <a:gd name="connsiteX6" fmla="*/ 111567 w 130765"/>
                  <a:gd name="connsiteY6" fmla="*/ 58850 h 70266"/>
                  <a:gd name="connsiteX7" fmla="*/ 108357 w 130765"/>
                  <a:gd name="connsiteY7" fmla="*/ 59444 h 70266"/>
                  <a:gd name="connsiteX8" fmla="*/ 13255 w 130765"/>
                  <a:gd name="connsiteY8" fmla="*/ 4523 h 70266"/>
                  <a:gd name="connsiteX9" fmla="*/ 9986 w 130765"/>
                  <a:gd name="connsiteY9" fmla="*/ 2680 h 70266"/>
                  <a:gd name="connsiteX10" fmla="*/ 5884 w 130765"/>
                  <a:gd name="connsiteY10" fmla="*/ 303 h 70266"/>
                  <a:gd name="connsiteX11" fmla="*/ 3626 w 130765"/>
                  <a:gd name="connsiteY11" fmla="*/ 303 h 70266"/>
                  <a:gd name="connsiteX12" fmla="*/ 0 w 130765"/>
                  <a:gd name="connsiteY12" fmla="*/ 2442 h 70266"/>
                  <a:gd name="connsiteX13" fmla="*/ 2259 w 130765"/>
                  <a:gd name="connsiteY13" fmla="*/ 2442 h 70266"/>
                  <a:gd name="connsiteX14" fmla="*/ 2259 w 130765"/>
                  <a:gd name="connsiteY14" fmla="*/ 2442 h 70266"/>
                  <a:gd name="connsiteX15" fmla="*/ 13255 w 130765"/>
                  <a:gd name="connsiteY15" fmla="*/ 8624 h 70266"/>
                  <a:gd name="connsiteX16" fmla="*/ 105207 w 130765"/>
                  <a:gd name="connsiteY16" fmla="*/ 61703 h 70266"/>
                  <a:gd name="connsiteX17" fmla="*/ 109189 w 130765"/>
                  <a:gd name="connsiteY17" fmla="*/ 63011 h 70266"/>
                  <a:gd name="connsiteX18" fmla="*/ 110021 w 130765"/>
                  <a:gd name="connsiteY18" fmla="*/ 62535 h 70266"/>
                  <a:gd name="connsiteX19" fmla="*/ 111923 w 130765"/>
                  <a:gd name="connsiteY19" fmla="*/ 62535 h 70266"/>
                  <a:gd name="connsiteX20" fmla="*/ 115371 w 130765"/>
                  <a:gd name="connsiteY20" fmla="*/ 63783 h 70266"/>
                  <a:gd name="connsiteX21" fmla="*/ 117332 w 130765"/>
                  <a:gd name="connsiteY21" fmla="*/ 66874 h 70266"/>
                  <a:gd name="connsiteX22" fmla="*/ 116500 w 130765"/>
                  <a:gd name="connsiteY22" fmla="*/ 67350 h 70266"/>
                  <a:gd name="connsiteX23" fmla="*/ 117511 w 130765"/>
                  <a:gd name="connsiteY23" fmla="*/ 68954 h 70266"/>
                  <a:gd name="connsiteX24" fmla="*/ 119294 w 130765"/>
                  <a:gd name="connsiteY24" fmla="*/ 69965 h 70266"/>
                  <a:gd name="connsiteX25" fmla="*/ 130765 w 130765"/>
                  <a:gd name="connsiteY25" fmla="*/ 67528 h 7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266">
                    <a:moveTo>
                      <a:pt x="130765" y="67528"/>
                    </a:moveTo>
                    <a:lnTo>
                      <a:pt x="128982" y="64378"/>
                    </a:lnTo>
                    <a:cubicBezTo>
                      <a:pt x="126660" y="65842"/>
                      <a:pt x="123998" y="66682"/>
                      <a:pt x="121255" y="66815"/>
                    </a:cubicBezTo>
                    <a:cubicBezTo>
                      <a:pt x="121430" y="65766"/>
                      <a:pt x="121219" y="64689"/>
                      <a:pt x="120661" y="63783"/>
                    </a:cubicBezTo>
                    <a:cubicBezTo>
                      <a:pt x="119793" y="62446"/>
                      <a:pt x="118609" y="61344"/>
                      <a:pt x="117213" y="60574"/>
                    </a:cubicBezTo>
                    <a:cubicBezTo>
                      <a:pt x="115581" y="59656"/>
                      <a:pt x="113783" y="59070"/>
                      <a:pt x="111923" y="58850"/>
                    </a:cubicBezTo>
                    <a:lnTo>
                      <a:pt x="111567" y="58850"/>
                    </a:lnTo>
                    <a:cubicBezTo>
                      <a:pt x="110463" y="58765"/>
                      <a:pt x="109357" y="58970"/>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255" y="8624"/>
                    </a:lnTo>
                    <a:lnTo>
                      <a:pt x="105207" y="61703"/>
                    </a:lnTo>
                    <a:cubicBezTo>
                      <a:pt x="106930" y="62713"/>
                      <a:pt x="108714" y="63308"/>
                      <a:pt x="109189" y="63011"/>
                    </a:cubicBezTo>
                    <a:lnTo>
                      <a:pt x="110021" y="62535"/>
                    </a:lnTo>
                    <a:cubicBezTo>
                      <a:pt x="110636" y="62313"/>
                      <a:pt x="111309" y="62313"/>
                      <a:pt x="111923" y="62535"/>
                    </a:cubicBezTo>
                    <a:cubicBezTo>
                      <a:pt x="113144" y="62719"/>
                      <a:pt x="114315" y="63143"/>
                      <a:pt x="115371" y="63783"/>
                    </a:cubicBezTo>
                    <a:cubicBezTo>
                      <a:pt x="117451" y="64972"/>
                      <a:pt x="118283" y="66339"/>
                      <a:pt x="117332" y="66874"/>
                    </a:cubicBezTo>
                    <a:lnTo>
                      <a:pt x="116500" y="67350"/>
                    </a:lnTo>
                    <a:cubicBezTo>
                      <a:pt x="116025" y="67350"/>
                      <a:pt x="116500" y="68360"/>
                      <a:pt x="117511" y="68954"/>
                    </a:cubicBezTo>
                    <a:lnTo>
                      <a:pt x="119294" y="69965"/>
                    </a:lnTo>
                    <a:cubicBezTo>
                      <a:pt x="123290" y="70789"/>
                      <a:pt x="127449" y="69905"/>
                      <a:pt x="130765" y="67528"/>
                    </a:cubicBezTo>
                    <a:close/>
                  </a:path>
                </a:pathLst>
              </a:custGeom>
              <a:solidFill>
                <a:srgbClr val="407BFF"/>
              </a:solidFill>
              <a:ln w="5944" cap="flat">
                <a:noFill/>
                <a:prstDash val="solid"/>
                <a:miter/>
              </a:ln>
            </p:spPr>
            <p:txBody>
              <a:bodyPr rtlCol="0" anchor="ctr"/>
              <a:lstStyle/>
              <a:p>
                <a:endParaRPr lang="en-US"/>
              </a:p>
            </p:txBody>
          </p:sp>
          <p:sp>
            <p:nvSpPr>
              <p:cNvPr id="1101" name="Freeform: Shape 1100">
                <a:extLst>
                  <a:ext uri="{FF2B5EF4-FFF2-40B4-BE49-F238E27FC236}">
                    <a16:creationId xmlns:a16="http://schemas.microsoft.com/office/drawing/2014/main" id="{552ED031-2DFC-4F81-B680-22AF8D0CE28C}"/>
                  </a:ext>
                </a:extLst>
              </p:cNvPr>
              <p:cNvSpPr/>
              <p:nvPr/>
            </p:nvSpPr>
            <p:spPr>
              <a:xfrm>
                <a:off x="6222980" y="1055745"/>
                <a:ext cx="130765" cy="70266"/>
              </a:xfrm>
              <a:custGeom>
                <a:avLst/>
                <a:gdLst>
                  <a:gd name="connsiteX0" fmla="*/ 130765 w 130765"/>
                  <a:gd name="connsiteY0" fmla="*/ 67528 h 70266"/>
                  <a:gd name="connsiteX1" fmla="*/ 128982 w 130765"/>
                  <a:gd name="connsiteY1" fmla="*/ 64378 h 70266"/>
                  <a:gd name="connsiteX2" fmla="*/ 121255 w 130765"/>
                  <a:gd name="connsiteY2" fmla="*/ 66815 h 70266"/>
                  <a:gd name="connsiteX3" fmla="*/ 120661 w 130765"/>
                  <a:gd name="connsiteY3" fmla="*/ 63783 h 70266"/>
                  <a:gd name="connsiteX4" fmla="*/ 117213 w 130765"/>
                  <a:gd name="connsiteY4" fmla="*/ 60574 h 70266"/>
                  <a:gd name="connsiteX5" fmla="*/ 111923 w 130765"/>
                  <a:gd name="connsiteY5" fmla="*/ 58850 h 70266"/>
                  <a:gd name="connsiteX6" fmla="*/ 111567 w 130765"/>
                  <a:gd name="connsiteY6" fmla="*/ 58850 h 70266"/>
                  <a:gd name="connsiteX7" fmla="*/ 108357 w 130765"/>
                  <a:gd name="connsiteY7" fmla="*/ 59444 h 70266"/>
                  <a:gd name="connsiteX8" fmla="*/ 13255 w 130765"/>
                  <a:gd name="connsiteY8" fmla="*/ 4523 h 70266"/>
                  <a:gd name="connsiteX9" fmla="*/ 9986 w 130765"/>
                  <a:gd name="connsiteY9" fmla="*/ 2680 h 70266"/>
                  <a:gd name="connsiteX10" fmla="*/ 5884 w 130765"/>
                  <a:gd name="connsiteY10" fmla="*/ 303 h 70266"/>
                  <a:gd name="connsiteX11" fmla="*/ 3626 w 130765"/>
                  <a:gd name="connsiteY11" fmla="*/ 303 h 70266"/>
                  <a:gd name="connsiteX12" fmla="*/ 0 w 130765"/>
                  <a:gd name="connsiteY12" fmla="*/ 2442 h 70266"/>
                  <a:gd name="connsiteX13" fmla="*/ 2259 w 130765"/>
                  <a:gd name="connsiteY13" fmla="*/ 2442 h 70266"/>
                  <a:gd name="connsiteX14" fmla="*/ 2259 w 130765"/>
                  <a:gd name="connsiteY14" fmla="*/ 2442 h 70266"/>
                  <a:gd name="connsiteX15" fmla="*/ 13255 w 130765"/>
                  <a:gd name="connsiteY15" fmla="*/ 8624 h 70266"/>
                  <a:gd name="connsiteX16" fmla="*/ 105207 w 130765"/>
                  <a:gd name="connsiteY16" fmla="*/ 61703 h 70266"/>
                  <a:gd name="connsiteX17" fmla="*/ 109189 w 130765"/>
                  <a:gd name="connsiteY17" fmla="*/ 63011 h 70266"/>
                  <a:gd name="connsiteX18" fmla="*/ 110021 w 130765"/>
                  <a:gd name="connsiteY18" fmla="*/ 62535 h 70266"/>
                  <a:gd name="connsiteX19" fmla="*/ 111923 w 130765"/>
                  <a:gd name="connsiteY19" fmla="*/ 62535 h 70266"/>
                  <a:gd name="connsiteX20" fmla="*/ 115371 w 130765"/>
                  <a:gd name="connsiteY20" fmla="*/ 63783 h 70266"/>
                  <a:gd name="connsiteX21" fmla="*/ 117332 w 130765"/>
                  <a:gd name="connsiteY21" fmla="*/ 66874 h 70266"/>
                  <a:gd name="connsiteX22" fmla="*/ 116500 w 130765"/>
                  <a:gd name="connsiteY22" fmla="*/ 67350 h 70266"/>
                  <a:gd name="connsiteX23" fmla="*/ 117511 w 130765"/>
                  <a:gd name="connsiteY23" fmla="*/ 68954 h 70266"/>
                  <a:gd name="connsiteX24" fmla="*/ 119294 w 130765"/>
                  <a:gd name="connsiteY24" fmla="*/ 69965 h 70266"/>
                  <a:gd name="connsiteX25" fmla="*/ 130765 w 130765"/>
                  <a:gd name="connsiteY25" fmla="*/ 67528 h 7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0765" h="70266">
                    <a:moveTo>
                      <a:pt x="130765" y="67528"/>
                    </a:moveTo>
                    <a:lnTo>
                      <a:pt x="128982" y="64378"/>
                    </a:lnTo>
                    <a:cubicBezTo>
                      <a:pt x="126660" y="65842"/>
                      <a:pt x="123998" y="66682"/>
                      <a:pt x="121255" y="66815"/>
                    </a:cubicBezTo>
                    <a:cubicBezTo>
                      <a:pt x="121430" y="65766"/>
                      <a:pt x="121219" y="64689"/>
                      <a:pt x="120661" y="63783"/>
                    </a:cubicBezTo>
                    <a:cubicBezTo>
                      <a:pt x="119793" y="62446"/>
                      <a:pt x="118609" y="61344"/>
                      <a:pt x="117213" y="60574"/>
                    </a:cubicBezTo>
                    <a:cubicBezTo>
                      <a:pt x="115581" y="59656"/>
                      <a:pt x="113783" y="59070"/>
                      <a:pt x="111923" y="58850"/>
                    </a:cubicBezTo>
                    <a:lnTo>
                      <a:pt x="111567" y="58850"/>
                    </a:lnTo>
                    <a:cubicBezTo>
                      <a:pt x="110463" y="58765"/>
                      <a:pt x="109357" y="58970"/>
                      <a:pt x="108357" y="59444"/>
                    </a:cubicBezTo>
                    <a:lnTo>
                      <a:pt x="13255" y="4523"/>
                    </a:lnTo>
                    <a:lnTo>
                      <a:pt x="9986" y="2680"/>
                    </a:lnTo>
                    <a:lnTo>
                      <a:pt x="5884" y="303"/>
                    </a:lnTo>
                    <a:cubicBezTo>
                      <a:pt x="5186" y="-101"/>
                      <a:pt x="4325" y="-101"/>
                      <a:pt x="3626" y="303"/>
                    </a:cubicBezTo>
                    <a:lnTo>
                      <a:pt x="0" y="2442"/>
                    </a:lnTo>
                    <a:cubicBezTo>
                      <a:pt x="695" y="2026"/>
                      <a:pt x="1563" y="2026"/>
                      <a:pt x="2259" y="2442"/>
                    </a:cubicBezTo>
                    <a:lnTo>
                      <a:pt x="2259" y="2442"/>
                    </a:lnTo>
                    <a:lnTo>
                      <a:pt x="13255" y="8624"/>
                    </a:lnTo>
                    <a:lnTo>
                      <a:pt x="105207" y="61703"/>
                    </a:lnTo>
                    <a:cubicBezTo>
                      <a:pt x="106930" y="62713"/>
                      <a:pt x="108714" y="63308"/>
                      <a:pt x="109189" y="63011"/>
                    </a:cubicBezTo>
                    <a:lnTo>
                      <a:pt x="110021" y="62535"/>
                    </a:lnTo>
                    <a:cubicBezTo>
                      <a:pt x="110636" y="62313"/>
                      <a:pt x="111309" y="62313"/>
                      <a:pt x="111923" y="62535"/>
                    </a:cubicBezTo>
                    <a:cubicBezTo>
                      <a:pt x="113144" y="62719"/>
                      <a:pt x="114315" y="63143"/>
                      <a:pt x="115371" y="63783"/>
                    </a:cubicBezTo>
                    <a:cubicBezTo>
                      <a:pt x="117451" y="64972"/>
                      <a:pt x="118283" y="66339"/>
                      <a:pt x="117332" y="66874"/>
                    </a:cubicBezTo>
                    <a:lnTo>
                      <a:pt x="116500" y="67350"/>
                    </a:lnTo>
                    <a:cubicBezTo>
                      <a:pt x="116025" y="67350"/>
                      <a:pt x="116500" y="68360"/>
                      <a:pt x="117511" y="68954"/>
                    </a:cubicBezTo>
                    <a:lnTo>
                      <a:pt x="119294" y="69965"/>
                    </a:lnTo>
                    <a:cubicBezTo>
                      <a:pt x="123290" y="70789"/>
                      <a:pt x="127449" y="69905"/>
                      <a:pt x="130765" y="67528"/>
                    </a:cubicBezTo>
                    <a:close/>
                  </a:path>
                </a:pathLst>
              </a:custGeom>
              <a:solidFill>
                <a:srgbClr val="FFFFFF">
                  <a:alpha val="60000"/>
                </a:srgbClr>
              </a:solidFill>
              <a:ln w="5944" cap="flat">
                <a:noFill/>
                <a:prstDash val="solid"/>
                <a:miter/>
              </a:ln>
            </p:spPr>
            <p:txBody>
              <a:bodyPr rtlCol="0" anchor="ctr"/>
              <a:lstStyle/>
              <a:p>
                <a:endParaRPr lang="en-US"/>
              </a:p>
            </p:txBody>
          </p:sp>
          <p:sp>
            <p:nvSpPr>
              <p:cNvPr id="1102" name="Freeform: Shape 1101">
                <a:extLst>
                  <a:ext uri="{FF2B5EF4-FFF2-40B4-BE49-F238E27FC236}">
                    <a16:creationId xmlns:a16="http://schemas.microsoft.com/office/drawing/2014/main" id="{A44B12AE-7BF9-4EA4-BE9A-C8D47FA2771C}"/>
                  </a:ext>
                </a:extLst>
              </p:cNvPr>
              <p:cNvSpPr/>
              <p:nvPr/>
            </p:nvSpPr>
            <p:spPr>
              <a:xfrm>
                <a:off x="6258049" y="1035319"/>
                <a:ext cx="123867" cy="87240"/>
              </a:xfrm>
              <a:custGeom>
                <a:avLst/>
                <a:gdLst>
                  <a:gd name="connsiteX0" fmla="*/ 93913 w 123867"/>
                  <a:gd name="connsiteY0" fmla="*/ 84804 h 87240"/>
                  <a:gd name="connsiteX1" fmla="*/ 116857 w 123867"/>
                  <a:gd name="connsiteY1" fmla="*/ 71489 h 87240"/>
                  <a:gd name="connsiteX2" fmla="*/ 117808 w 123867"/>
                  <a:gd name="connsiteY2" fmla="*/ 70895 h 87240"/>
                  <a:gd name="connsiteX3" fmla="*/ 118580 w 123867"/>
                  <a:gd name="connsiteY3" fmla="*/ 70360 h 87240"/>
                  <a:gd name="connsiteX4" fmla="*/ 118580 w 123867"/>
                  <a:gd name="connsiteY4" fmla="*/ 70360 h 87240"/>
                  <a:gd name="connsiteX5" fmla="*/ 110021 w 123867"/>
                  <a:gd name="connsiteY5" fmla="*/ 69052 h 87240"/>
                  <a:gd name="connsiteX6" fmla="*/ 106633 w 123867"/>
                  <a:gd name="connsiteY6" fmla="*/ 65902 h 87240"/>
                  <a:gd name="connsiteX7" fmla="*/ 106039 w 123867"/>
                  <a:gd name="connsiteY7" fmla="*/ 62514 h 87240"/>
                  <a:gd name="connsiteX8" fmla="*/ 105682 w 123867"/>
                  <a:gd name="connsiteY8" fmla="*/ 62514 h 87240"/>
                  <a:gd name="connsiteX9" fmla="*/ 105088 w 123867"/>
                  <a:gd name="connsiteY9" fmla="*/ 62157 h 87240"/>
                  <a:gd name="connsiteX10" fmla="*/ 13255 w 123867"/>
                  <a:gd name="connsiteY10" fmla="*/ 8841 h 87240"/>
                  <a:gd name="connsiteX11" fmla="*/ 7965 w 123867"/>
                  <a:gd name="connsiteY11" fmla="*/ 5809 h 87240"/>
                  <a:gd name="connsiteX12" fmla="*/ 6479 w 123867"/>
                  <a:gd name="connsiteY12" fmla="*/ 4918 h 87240"/>
                  <a:gd name="connsiteX13" fmla="*/ 2021 w 123867"/>
                  <a:gd name="connsiteY13" fmla="*/ 2362 h 87240"/>
                  <a:gd name="connsiteX14" fmla="*/ 0 w 123867"/>
                  <a:gd name="connsiteY14" fmla="*/ 2362 h 87240"/>
                  <a:gd name="connsiteX15" fmla="*/ 1010 w 123867"/>
                  <a:gd name="connsiteY15" fmla="*/ 1768 h 87240"/>
                  <a:gd name="connsiteX16" fmla="*/ 3685 w 123867"/>
                  <a:gd name="connsiteY16" fmla="*/ 222 h 87240"/>
                  <a:gd name="connsiteX17" fmla="*/ 5528 w 123867"/>
                  <a:gd name="connsiteY17" fmla="*/ 222 h 87240"/>
                  <a:gd name="connsiteX18" fmla="*/ 5528 w 123867"/>
                  <a:gd name="connsiteY18" fmla="*/ 222 h 87240"/>
                  <a:gd name="connsiteX19" fmla="*/ 7192 w 123867"/>
                  <a:gd name="connsiteY19" fmla="*/ 1173 h 87240"/>
                  <a:gd name="connsiteX20" fmla="*/ 8203 w 123867"/>
                  <a:gd name="connsiteY20" fmla="*/ 1768 h 87240"/>
                  <a:gd name="connsiteX21" fmla="*/ 9986 w 123867"/>
                  <a:gd name="connsiteY21" fmla="*/ 2778 h 87240"/>
                  <a:gd name="connsiteX22" fmla="*/ 11056 w 123867"/>
                  <a:gd name="connsiteY22" fmla="*/ 3432 h 87240"/>
                  <a:gd name="connsiteX23" fmla="*/ 11828 w 123867"/>
                  <a:gd name="connsiteY23" fmla="*/ 3907 h 87240"/>
                  <a:gd name="connsiteX24" fmla="*/ 13195 w 123867"/>
                  <a:gd name="connsiteY24" fmla="*/ 4680 h 87240"/>
                  <a:gd name="connsiteX25" fmla="*/ 86305 w 123867"/>
                  <a:gd name="connsiteY25" fmla="*/ 46882 h 87240"/>
                  <a:gd name="connsiteX26" fmla="*/ 109665 w 123867"/>
                  <a:gd name="connsiteY26" fmla="*/ 60315 h 87240"/>
                  <a:gd name="connsiteX27" fmla="*/ 111864 w 123867"/>
                  <a:gd name="connsiteY27" fmla="*/ 62574 h 87240"/>
                  <a:gd name="connsiteX28" fmla="*/ 111864 w 123867"/>
                  <a:gd name="connsiteY28" fmla="*/ 62574 h 87240"/>
                  <a:gd name="connsiteX29" fmla="*/ 111032 w 123867"/>
                  <a:gd name="connsiteY29" fmla="*/ 63049 h 87240"/>
                  <a:gd name="connsiteX30" fmla="*/ 112874 w 123867"/>
                  <a:gd name="connsiteY30" fmla="*/ 66199 h 87240"/>
                  <a:gd name="connsiteX31" fmla="*/ 117511 w 123867"/>
                  <a:gd name="connsiteY31" fmla="*/ 66853 h 87240"/>
                  <a:gd name="connsiteX32" fmla="*/ 118521 w 123867"/>
                  <a:gd name="connsiteY32" fmla="*/ 66318 h 87240"/>
                  <a:gd name="connsiteX33" fmla="*/ 119948 w 123867"/>
                  <a:gd name="connsiteY33" fmla="*/ 66318 h 87240"/>
                  <a:gd name="connsiteX34" fmla="*/ 120483 w 123867"/>
                  <a:gd name="connsiteY34" fmla="*/ 66318 h 87240"/>
                  <a:gd name="connsiteX35" fmla="*/ 121612 w 123867"/>
                  <a:gd name="connsiteY35" fmla="*/ 67031 h 87240"/>
                  <a:gd name="connsiteX36" fmla="*/ 123098 w 123867"/>
                  <a:gd name="connsiteY36" fmla="*/ 67804 h 87240"/>
                  <a:gd name="connsiteX37" fmla="*/ 123811 w 123867"/>
                  <a:gd name="connsiteY37" fmla="*/ 69468 h 87240"/>
                  <a:gd name="connsiteX38" fmla="*/ 123811 w 123867"/>
                  <a:gd name="connsiteY38" fmla="*/ 69468 h 87240"/>
                  <a:gd name="connsiteX39" fmla="*/ 123811 w 123867"/>
                  <a:gd name="connsiteY39" fmla="*/ 69944 h 87240"/>
                  <a:gd name="connsiteX40" fmla="*/ 123811 w 123867"/>
                  <a:gd name="connsiteY40" fmla="*/ 69944 h 87240"/>
                  <a:gd name="connsiteX41" fmla="*/ 123811 w 123867"/>
                  <a:gd name="connsiteY41" fmla="*/ 69944 h 87240"/>
                  <a:gd name="connsiteX42" fmla="*/ 123217 w 123867"/>
                  <a:gd name="connsiteY42" fmla="*/ 70717 h 87240"/>
                  <a:gd name="connsiteX43" fmla="*/ 122503 w 123867"/>
                  <a:gd name="connsiteY43" fmla="*/ 71549 h 87240"/>
                  <a:gd name="connsiteX44" fmla="*/ 121552 w 123867"/>
                  <a:gd name="connsiteY44" fmla="*/ 72381 h 87240"/>
                  <a:gd name="connsiteX45" fmla="*/ 120958 w 123867"/>
                  <a:gd name="connsiteY45" fmla="*/ 72797 h 87240"/>
                  <a:gd name="connsiteX46" fmla="*/ 120483 w 123867"/>
                  <a:gd name="connsiteY46" fmla="*/ 73154 h 87240"/>
                  <a:gd name="connsiteX47" fmla="*/ 119294 w 123867"/>
                  <a:gd name="connsiteY47" fmla="*/ 73926 h 87240"/>
                  <a:gd name="connsiteX48" fmla="*/ 96172 w 123867"/>
                  <a:gd name="connsiteY48" fmla="*/ 87241 h 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67" h="87240">
                    <a:moveTo>
                      <a:pt x="93913" y="84804"/>
                    </a:moveTo>
                    <a:lnTo>
                      <a:pt x="116857" y="71489"/>
                    </a:lnTo>
                    <a:lnTo>
                      <a:pt x="117808" y="70895"/>
                    </a:lnTo>
                    <a:lnTo>
                      <a:pt x="118580" y="70360"/>
                    </a:lnTo>
                    <a:lnTo>
                      <a:pt x="118580" y="70360"/>
                    </a:lnTo>
                    <a:cubicBezTo>
                      <a:pt x="115675" y="71213"/>
                      <a:pt x="112540" y="70735"/>
                      <a:pt x="110021" y="69052"/>
                    </a:cubicBezTo>
                    <a:cubicBezTo>
                      <a:pt x="108621" y="68338"/>
                      <a:pt x="107447" y="67247"/>
                      <a:pt x="106633" y="65902"/>
                    </a:cubicBezTo>
                    <a:cubicBezTo>
                      <a:pt x="106002" y="64893"/>
                      <a:pt x="105789" y="63678"/>
                      <a:pt x="106039" y="62514"/>
                    </a:cubicBezTo>
                    <a:lnTo>
                      <a:pt x="105682" y="62514"/>
                    </a:lnTo>
                    <a:lnTo>
                      <a:pt x="105088" y="62157"/>
                    </a:lnTo>
                    <a:lnTo>
                      <a:pt x="13255" y="8841"/>
                    </a:lnTo>
                    <a:cubicBezTo>
                      <a:pt x="13255" y="8841"/>
                      <a:pt x="10877" y="7414"/>
                      <a:pt x="7965" y="5809"/>
                    </a:cubicBezTo>
                    <a:lnTo>
                      <a:pt x="6479" y="4918"/>
                    </a:lnTo>
                    <a:lnTo>
                      <a:pt x="2021" y="2362"/>
                    </a:lnTo>
                    <a:cubicBezTo>
                      <a:pt x="1387" y="2034"/>
                      <a:pt x="634" y="2034"/>
                      <a:pt x="0" y="2362"/>
                    </a:cubicBezTo>
                    <a:lnTo>
                      <a:pt x="1010" y="1768"/>
                    </a:lnTo>
                    <a:lnTo>
                      <a:pt x="3685" y="222"/>
                    </a:lnTo>
                    <a:cubicBezTo>
                      <a:pt x="4264" y="-74"/>
                      <a:pt x="4949" y="-74"/>
                      <a:pt x="5528" y="222"/>
                    </a:cubicBezTo>
                    <a:lnTo>
                      <a:pt x="5528" y="222"/>
                    </a:lnTo>
                    <a:lnTo>
                      <a:pt x="7192" y="1173"/>
                    </a:lnTo>
                    <a:lnTo>
                      <a:pt x="8203" y="1768"/>
                    </a:lnTo>
                    <a:lnTo>
                      <a:pt x="9986" y="2778"/>
                    </a:lnTo>
                    <a:lnTo>
                      <a:pt x="11056" y="3432"/>
                    </a:lnTo>
                    <a:lnTo>
                      <a:pt x="11828" y="3907"/>
                    </a:lnTo>
                    <a:lnTo>
                      <a:pt x="13195" y="4680"/>
                    </a:lnTo>
                    <a:lnTo>
                      <a:pt x="86305" y="46882"/>
                    </a:lnTo>
                    <a:lnTo>
                      <a:pt x="109665" y="60315"/>
                    </a:lnTo>
                    <a:cubicBezTo>
                      <a:pt x="111329" y="61266"/>
                      <a:pt x="112280" y="62276"/>
                      <a:pt x="111864" y="62574"/>
                    </a:cubicBezTo>
                    <a:lnTo>
                      <a:pt x="111864" y="62574"/>
                    </a:lnTo>
                    <a:lnTo>
                      <a:pt x="111032" y="63049"/>
                    </a:lnTo>
                    <a:cubicBezTo>
                      <a:pt x="110021" y="63643"/>
                      <a:pt x="111032" y="65070"/>
                      <a:pt x="112874" y="66199"/>
                    </a:cubicBezTo>
                    <a:cubicBezTo>
                      <a:pt x="114203" y="67205"/>
                      <a:pt x="115956" y="67452"/>
                      <a:pt x="117511" y="66853"/>
                    </a:cubicBezTo>
                    <a:lnTo>
                      <a:pt x="118521" y="66318"/>
                    </a:lnTo>
                    <a:cubicBezTo>
                      <a:pt x="118972" y="66104"/>
                      <a:pt x="119496" y="66104"/>
                      <a:pt x="119948" y="66318"/>
                    </a:cubicBezTo>
                    <a:lnTo>
                      <a:pt x="120483" y="66318"/>
                    </a:lnTo>
                    <a:lnTo>
                      <a:pt x="121612" y="67031"/>
                    </a:lnTo>
                    <a:lnTo>
                      <a:pt x="123098" y="67804"/>
                    </a:lnTo>
                    <a:cubicBezTo>
                      <a:pt x="123702" y="68118"/>
                      <a:pt x="124001" y="68815"/>
                      <a:pt x="123811" y="69468"/>
                    </a:cubicBezTo>
                    <a:cubicBezTo>
                      <a:pt x="123811" y="69468"/>
                      <a:pt x="123811" y="69468"/>
                      <a:pt x="123811" y="69468"/>
                    </a:cubicBezTo>
                    <a:cubicBezTo>
                      <a:pt x="123843" y="69625"/>
                      <a:pt x="123843" y="69787"/>
                      <a:pt x="123811" y="69944"/>
                    </a:cubicBezTo>
                    <a:lnTo>
                      <a:pt x="123811" y="69944"/>
                    </a:lnTo>
                    <a:cubicBezTo>
                      <a:pt x="123811" y="69944"/>
                      <a:pt x="123811" y="69944"/>
                      <a:pt x="123811" y="69944"/>
                    </a:cubicBezTo>
                    <a:cubicBezTo>
                      <a:pt x="123632" y="70216"/>
                      <a:pt x="123433" y="70474"/>
                      <a:pt x="123217" y="70717"/>
                    </a:cubicBezTo>
                    <a:cubicBezTo>
                      <a:pt x="123011" y="71020"/>
                      <a:pt x="122772" y="71299"/>
                      <a:pt x="122503" y="71549"/>
                    </a:cubicBezTo>
                    <a:lnTo>
                      <a:pt x="121552" y="72381"/>
                    </a:lnTo>
                    <a:lnTo>
                      <a:pt x="120958" y="72797"/>
                    </a:lnTo>
                    <a:lnTo>
                      <a:pt x="120483" y="73154"/>
                    </a:lnTo>
                    <a:lnTo>
                      <a:pt x="119294" y="73926"/>
                    </a:lnTo>
                    <a:lnTo>
                      <a:pt x="96172" y="87241"/>
                    </a:lnTo>
                    <a:close/>
                  </a:path>
                </a:pathLst>
              </a:custGeom>
              <a:solidFill>
                <a:srgbClr val="407BFF"/>
              </a:solidFill>
              <a:ln w="5944" cap="flat">
                <a:noFill/>
                <a:prstDash val="solid"/>
                <a:miter/>
              </a:ln>
            </p:spPr>
            <p:txBody>
              <a:bodyPr rtlCol="0" anchor="ctr"/>
              <a:lstStyle/>
              <a:p>
                <a:endParaRPr lang="en-US"/>
              </a:p>
            </p:txBody>
          </p:sp>
          <p:sp>
            <p:nvSpPr>
              <p:cNvPr id="1103" name="Freeform: Shape 1102">
                <a:extLst>
                  <a:ext uri="{FF2B5EF4-FFF2-40B4-BE49-F238E27FC236}">
                    <a16:creationId xmlns:a16="http://schemas.microsoft.com/office/drawing/2014/main" id="{A277BAE2-8559-4C5F-92E9-1E5E7712A41D}"/>
                  </a:ext>
                </a:extLst>
              </p:cNvPr>
              <p:cNvSpPr/>
              <p:nvPr/>
            </p:nvSpPr>
            <p:spPr>
              <a:xfrm>
                <a:off x="6258049" y="1035319"/>
                <a:ext cx="123867" cy="87240"/>
              </a:xfrm>
              <a:custGeom>
                <a:avLst/>
                <a:gdLst>
                  <a:gd name="connsiteX0" fmla="*/ 93913 w 123867"/>
                  <a:gd name="connsiteY0" fmla="*/ 84804 h 87240"/>
                  <a:gd name="connsiteX1" fmla="*/ 116857 w 123867"/>
                  <a:gd name="connsiteY1" fmla="*/ 71489 h 87240"/>
                  <a:gd name="connsiteX2" fmla="*/ 117808 w 123867"/>
                  <a:gd name="connsiteY2" fmla="*/ 70895 h 87240"/>
                  <a:gd name="connsiteX3" fmla="*/ 118580 w 123867"/>
                  <a:gd name="connsiteY3" fmla="*/ 70360 h 87240"/>
                  <a:gd name="connsiteX4" fmla="*/ 118580 w 123867"/>
                  <a:gd name="connsiteY4" fmla="*/ 70360 h 87240"/>
                  <a:gd name="connsiteX5" fmla="*/ 110021 w 123867"/>
                  <a:gd name="connsiteY5" fmla="*/ 69052 h 87240"/>
                  <a:gd name="connsiteX6" fmla="*/ 106633 w 123867"/>
                  <a:gd name="connsiteY6" fmla="*/ 65902 h 87240"/>
                  <a:gd name="connsiteX7" fmla="*/ 106039 w 123867"/>
                  <a:gd name="connsiteY7" fmla="*/ 62514 h 87240"/>
                  <a:gd name="connsiteX8" fmla="*/ 105682 w 123867"/>
                  <a:gd name="connsiteY8" fmla="*/ 62514 h 87240"/>
                  <a:gd name="connsiteX9" fmla="*/ 105088 w 123867"/>
                  <a:gd name="connsiteY9" fmla="*/ 62157 h 87240"/>
                  <a:gd name="connsiteX10" fmla="*/ 13255 w 123867"/>
                  <a:gd name="connsiteY10" fmla="*/ 8841 h 87240"/>
                  <a:gd name="connsiteX11" fmla="*/ 7965 w 123867"/>
                  <a:gd name="connsiteY11" fmla="*/ 5809 h 87240"/>
                  <a:gd name="connsiteX12" fmla="*/ 6479 w 123867"/>
                  <a:gd name="connsiteY12" fmla="*/ 4918 h 87240"/>
                  <a:gd name="connsiteX13" fmla="*/ 2021 w 123867"/>
                  <a:gd name="connsiteY13" fmla="*/ 2362 h 87240"/>
                  <a:gd name="connsiteX14" fmla="*/ 0 w 123867"/>
                  <a:gd name="connsiteY14" fmla="*/ 2362 h 87240"/>
                  <a:gd name="connsiteX15" fmla="*/ 1010 w 123867"/>
                  <a:gd name="connsiteY15" fmla="*/ 1768 h 87240"/>
                  <a:gd name="connsiteX16" fmla="*/ 3685 w 123867"/>
                  <a:gd name="connsiteY16" fmla="*/ 222 h 87240"/>
                  <a:gd name="connsiteX17" fmla="*/ 5528 w 123867"/>
                  <a:gd name="connsiteY17" fmla="*/ 222 h 87240"/>
                  <a:gd name="connsiteX18" fmla="*/ 5528 w 123867"/>
                  <a:gd name="connsiteY18" fmla="*/ 222 h 87240"/>
                  <a:gd name="connsiteX19" fmla="*/ 7192 w 123867"/>
                  <a:gd name="connsiteY19" fmla="*/ 1173 h 87240"/>
                  <a:gd name="connsiteX20" fmla="*/ 8203 w 123867"/>
                  <a:gd name="connsiteY20" fmla="*/ 1768 h 87240"/>
                  <a:gd name="connsiteX21" fmla="*/ 9986 w 123867"/>
                  <a:gd name="connsiteY21" fmla="*/ 2778 h 87240"/>
                  <a:gd name="connsiteX22" fmla="*/ 11056 w 123867"/>
                  <a:gd name="connsiteY22" fmla="*/ 3432 h 87240"/>
                  <a:gd name="connsiteX23" fmla="*/ 11828 w 123867"/>
                  <a:gd name="connsiteY23" fmla="*/ 3907 h 87240"/>
                  <a:gd name="connsiteX24" fmla="*/ 13195 w 123867"/>
                  <a:gd name="connsiteY24" fmla="*/ 4680 h 87240"/>
                  <a:gd name="connsiteX25" fmla="*/ 86305 w 123867"/>
                  <a:gd name="connsiteY25" fmla="*/ 46882 h 87240"/>
                  <a:gd name="connsiteX26" fmla="*/ 109665 w 123867"/>
                  <a:gd name="connsiteY26" fmla="*/ 60315 h 87240"/>
                  <a:gd name="connsiteX27" fmla="*/ 111864 w 123867"/>
                  <a:gd name="connsiteY27" fmla="*/ 62574 h 87240"/>
                  <a:gd name="connsiteX28" fmla="*/ 111864 w 123867"/>
                  <a:gd name="connsiteY28" fmla="*/ 62574 h 87240"/>
                  <a:gd name="connsiteX29" fmla="*/ 111032 w 123867"/>
                  <a:gd name="connsiteY29" fmla="*/ 63049 h 87240"/>
                  <a:gd name="connsiteX30" fmla="*/ 112874 w 123867"/>
                  <a:gd name="connsiteY30" fmla="*/ 66199 h 87240"/>
                  <a:gd name="connsiteX31" fmla="*/ 117511 w 123867"/>
                  <a:gd name="connsiteY31" fmla="*/ 66853 h 87240"/>
                  <a:gd name="connsiteX32" fmla="*/ 118521 w 123867"/>
                  <a:gd name="connsiteY32" fmla="*/ 66318 h 87240"/>
                  <a:gd name="connsiteX33" fmla="*/ 119948 w 123867"/>
                  <a:gd name="connsiteY33" fmla="*/ 66318 h 87240"/>
                  <a:gd name="connsiteX34" fmla="*/ 120483 w 123867"/>
                  <a:gd name="connsiteY34" fmla="*/ 66318 h 87240"/>
                  <a:gd name="connsiteX35" fmla="*/ 121612 w 123867"/>
                  <a:gd name="connsiteY35" fmla="*/ 67031 h 87240"/>
                  <a:gd name="connsiteX36" fmla="*/ 123098 w 123867"/>
                  <a:gd name="connsiteY36" fmla="*/ 67804 h 87240"/>
                  <a:gd name="connsiteX37" fmla="*/ 123811 w 123867"/>
                  <a:gd name="connsiteY37" fmla="*/ 69468 h 87240"/>
                  <a:gd name="connsiteX38" fmla="*/ 123811 w 123867"/>
                  <a:gd name="connsiteY38" fmla="*/ 69468 h 87240"/>
                  <a:gd name="connsiteX39" fmla="*/ 123811 w 123867"/>
                  <a:gd name="connsiteY39" fmla="*/ 69944 h 87240"/>
                  <a:gd name="connsiteX40" fmla="*/ 123811 w 123867"/>
                  <a:gd name="connsiteY40" fmla="*/ 69944 h 87240"/>
                  <a:gd name="connsiteX41" fmla="*/ 123811 w 123867"/>
                  <a:gd name="connsiteY41" fmla="*/ 69944 h 87240"/>
                  <a:gd name="connsiteX42" fmla="*/ 123217 w 123867"/>
                  <a:gd name="connsiteY42" fmla="*/ 70717 h 87240"/>
                  <a:gd name="connsiteX43" fmla="*/ 122503 w 123867"/>
                  <a:gd name="connsiteY43" fmla="*/ 71549 h 87240"/>
                  <a:gd name="connsiteX44" fmla="*/ 121552 w 123867"/>
                  <a:gd name="connsiteY44" fmla="*/ 72381 h 87240"/>
                  <a:gd name="connsiteX45" fmla="*/ 120958 w 123867"/>
                  <a:gd name="connsiteY45" fmla="*/ 72797 h 87240"/>
                  <a:gd name="connsiteX46" fmla="*/ 120483 w 123867"/>
                  <a:gd name="connsiteY46" fmla="*/ 73154 h 87240"/>
                  <a:gd name="connsiteX47" fmla="*/ 119294 w 123867"/>
                  <a:gd name="connsiteY47" fmla="*/ 73926 h 87240"/>
                  <a:gd name="connsiteX48" fmla="*/ 96172 w 123867"/>
                  <a:gd name="connsiteY48" fmla="*/ 87241 h 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3867" h="87240">
                    <a:moveTo>
                      <a:pt x="93913" y="84804"/>
                    </a:moveTo>
                    <a:lnTo>
                      <a:pt x="116857" y="71489"/>
                    </a:lnTo>
                    <a:lnTo>
                      <a:pt x="117808" y="70895"/>
                    </a:lnTo>
                    <a:lnTo>
                      <a:pt x="118580" y="70360"/>
                    </a:lnTo>
                    <a:lnTo>
                      <a:pt x="118580" y="70360"/>
                    </a:lnTo>
                    <a:cubicBezTo>
                      <a:pt x="115675" y="71213"/>
                      <a:pt x="112540" y="70735"/>
                      <a:pt x="110021" y="69052"/>
                    </a:cubicBezTo>
                    <a:cubicBezTo>
                      <a:pt x="108621" y="68338"/>
                      <a:pt x="107447" y="67247"/>
                      <a:pt x="106633" y="65902"/>
                    </a:cubicBezTo>
                    <a:cubicBezTo>
                      <a:pt x="106002" y="64893"/>
                      <a:pt x="105789" y="63678"/>
                      <a:pt x="106039" y="62514"/>
                    </a:cubicBezTo>
                    <a:lnTo>
                      <a:pt x="105682" y="62514"/>
                    </a:lnTo>
                    <a:lnTo>
                      <a:pt x="105088" y="62157"/>
                    </a:lnTo>
                    <a:lnTo>
                      <a:pt x="13255" y="8841"/>
                    </a:lnTo>
                    <a:cubicBezTo>
                      <a:pt x="13255" y="8841"/>
                      <a:pt x="10877" y="7414"/>
                      <a:pt x="7965" y="5809"/>
                    </a:cubicBezTo>
                    <a:lnTo>
                      <a:pt x="6479" y="4918"/>
                    </a:lnTo>
                    <a:lnTo>
                      <a:pt x="2021" y="2362"/>
                    </a:lnTo>
                    <a:cubicBezTo>
                      <a:pt x="1387" y="2034"/>
                      <a:pt x="634" y="2034"/>
                      <a:pt x="0" y="2362"/>
                    </a:cubicBezTo>
                    <a:lnTo>
                      <a:pt x="1010" y="1768"/>
                    </a:lnTo>
                    <a:lnTo>
                      <a:pt x="3685" y="222"/>
                    </a:lnTo>
                    <a:cubicBezTo>
                      <a:pt x="4264" y="-74"/>
                      <a:pt x="4949" y="-74"/>
                      <a:pt x="5528" y="222"/>
                    </a:cubicBezTo>
                    <a:lnTo>
                      <a:pt x="5528" y="222"/>
                    </a:lnTo>
                    <a:lnTo>
                      <a:pt x="7192" y="1173"/>
                    </a:lnTo>
                    <a:lnTo>
                      <a:pt x="8203" y="1768"/>
                    </a:lnTo>
                    <a:lnTo>
                      <a:pt x="9986" y="2778"/>
                    </a:lnTo>
                    <a:lnTo>
                      <a:pt x="11056" y="3432"/>
                    </a:lnTo>
                    <a:lnTo>
                      <a:pt x="11828" y="3907"/>
                    </a:lnTo>
                    <a:lnTo>
                      <a:pt x="13195" y="4680"/>
                    </a:lnTo>
                    <a:lnTo>
                      <a:pt x="86305" y="46882"/>
                    </a:lnTo>
                    <a:lnTo>
                      <a:pt x="109665" y="60315"/>
                    </a:lnTo>
                    <a:cubicBezTo>
                      <a:pt x="111329" y="61266"/>
                      <a:pt x="112280" y="62276"/>
                      <a:pt x="111864" y="62574"/>
                    </a:cubicBezTo>
                    <a:lnTo>
                      <a:pt x="111864" y="62574"/>
                    </a:lnTo>
                    <a:lnTo>
                      <a:pt x="111032" y="63049"/>
                    </a:lnTo>
                    <a:cubicBezTo>
                      <a:pt x="110021" y="63643"/>
                      <a:pt x="111032" y="65070"/>
                      <a:pt x="112874" y="66199"/>
                    </a:cubicBezTo>
                    <a:cubicBezTo>
                      <a:pt x="114203" y="67205"/>
                      <a:pt x="115956" y="67452"/>
                      <a:pt x="117511" y="66853"/>
                    </a:cubicBezTo>
                    <a:lnTo>
                      <a:pt x="118521" y="66318"/>
                    </a:lnTo>
                    <a:cubicBezTo>
                      <a:pt x="118972" y="66104"/>
                      <a:pt x="119496" y="66104"/>
                      <a:pt x="119948" y="66318"/>
                    </a:cubicBezTo>
                    <a:lnTo>
                      <a:pt x="120483" y="66318"/>
                    </a:lnTo>
                    <a:lnTo>
                      <a:pt x="121612" y="67031"/>
                    </a:lnTo>
                    <a:lnTo>
                      <a:pt x="123098" y="67804"/>
                    </a:lnTo>
                    <a:cubicBezTo>
                      <a:pt x="123702" y="68118"/>
                      <a:pt x="124001" y="68815"/>
                      <a:pt x="123811" y="69468"/>
                    </a:cubicBezTo>
                    <a:cubicBezTo>
                      <a:pt x="123811" y="69468"/>
                      <a:pt x="123811" y="69468"/>
                      <a:pt x="123811" y="69468"/>
                    </a:cubicBezTo>
                    <a:cubicBezTo>
                      <a:pt x="123843" y="69625"/>
                      <a:pt x="123843" y="69787"/>
                      <a:pt x="123811" y="69944"/>
                    </a:cubicBezTo>
                    <a:lnTo>
                      <a:pt x="123811" y="69944"/>
                    </a:lnTo>
                    <a:cubicBezTo>
                      <a:pt x="123811" y="69944"/>
                      <a:pt x="123811" y="69944"/>
                      <a:pt x="123811" y="69944"/>
                    </a:cubicBezTo>
                    <a:cubicBezTo>
                      <a:pt x="123632" y="70216"/>
                      <a:pt x="123433" y="70474"/>
                      <a:pt x="123217" y="70717"/>
                    </a:cubicBezTo>
                    <a:cubicBezTo>
                      <a:pt x="123011" y="71020"/>
                      <a:pt x="122772" y="71299"/>
                      <a:pt x="122503" y="71549"/>
                    </a:cubicBezTo>
                    <a:lnTo>
                      <a:pt x="121552" y="72381"/>
                    </a:lnTo>
                    <a:lnTo>
                      <a:pt x="120958" y="72797"/>
                    </a:lnTo>
                    <a:lnTo>
                      <a:pt x="120483" y="73154"/>
                    </a:lnTo>
                    <a:lnTo>
                      <a:pt x="119294" y="73926"/>
                    </a:lnTo>
                    <a:lnTo>
                      <a:pt x="96172" y="87241"/>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1104" name="Graphic 6">
              <a:extLst>
                <a:ext uri="{FF2B5EF4-FFF2-40B4-BE49-F238E27FC236}">
                  <a16:creationId xmlns:a16="http://schemas.microsoft.com/office/drawing/2014/main" id="{633AED34-944D-48F6-8A6B-632FF919E2C4}"/>
                </a:ext>
              </a:extLst>
            </p:cNvPr>
            <p:cNvGrpSpPr/>
            <p:nvPr/>
          </p:nvGrpSpPr>
          <p:grpSpPr>
            <a:xfrm>
              <a:off x="6174954" y="1100805"/>
              <a:ext cx="156544" cy="247296"/>
              <a:chOff x="6174954" y="1100805"/>
              <a:chExt cx="156544" cy="247296"/>
            </a:xfrm>
          </p:grpSpPr>
          <p:sp>
            <p:nvSpPr>
              <p:cNvPr id="1105" name="Freeform: Shape 1104">
                <a:extLst>
                  <a:ext uri="{FF2B5EF4-FFF2-40B4-BE49-F238E27FC236}">
                    <a16:creationId xmlns:a16="http://schemas.microsoft.com/office/drawing/2014/main" id="{7AC42E45-6BD6-4FD1-BBF7-A8B320DC97B5}"/>
                  </a:ext>
                </a:extLst>
              </p:cNvPr>
              <p:cNvSpPr/>
              <p:nvPr/>
            </p:nvSpPr>
            <p:spPr>
              <a:xfrm>
                <a:off x="6209191" y="1102766"/>
                <a:ext cx="119056" cy="230919"/>
              </a:xfrm>
              <a:custGeom>
                <a:avLst/>
                <a:gdLst>
                  <a:gd name="connsiteX0" fmla="*/ 21695 w 119056"/>
                  <a:gd name="connsiteY0" fmla="*/ 0 h 230919"/>
                  <a:gd name="connsiteX1" fmla="*/ 119056 w 119056"/>
                  <a:gd name="connsiteY1" fmla="*/ 56883 h 230919"/>
                  <a:gd name="connsiteX2" fmla="*/ 97361 w 119056"/>
                  <a:gd name="connsiteY2" fmla="*/ 230920 h 230919"/>
                  <a:gd name="connsiteX3" fmla="*/ 0 w 119056"/>
                  <a:gd name="connsiteY3" fmla="*/ 173977 h 230919"/>
                  <a:gd name="connsiteX4" fmla="*/ 21695 w 119056"/>
                  <a:gd name="connsiteY4" fmla="*/ 0 h 230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56" h="230919">
                    <a:moveTo>
                      <a:pt x="21695" y="0"/>
                    </a:moveTo>
                    <a:lnTo>
                      <a:pt x="119056" y="56883"/>
                    </a:lnTo>
                    <a:lnTo>
                      <a:pt x="97361" y="230920"/>
                    </a:lnTo>
                    <a:lnTo>
                      <a:pt x="0" y="173977"/>
                    </a:lnTo>
                    <a:lnTo>
                      <a:pt x="21695" y="0"/>
                    </a:lnTo>
                    <a:close/>
                  </a:path>
                </a:pathLst>
              </a:custGeom>
              <a:solidFill>
                <a:srgbClr val="000000"/>
              </a:solidFill>
              <a:ln w="5944" cap="flat">
                <a:noFill/>
                <a:prstDash val="solid"/>
                <a:miter/>
              </a:ln>
            </p:spPr>
            <p:txBody>
              <a:bodyPr rtlCol="0" anchor="ctr"/>
              <a:lstStyle/>
              <a:p>
                <a:endParaRPr lang="en-US"/>
              </a:p>
            </p:txBody>
          </p:sp>
          <p:sp>
            <p:nvSpPr>
              <p:cNvPr id="1106" name="Freeform: Shape 1105">
                <a:extLst>
                  <a:ext uri="{FF2B5EF4-FFF2-40B4-BE49-F238E27FC236}">
                    <a16:creationId xmlns:a16="http://schemas.microsoft.com/office/drawing/2014/main" id="{D3F1A0ED-2032-415C-933C-8BDAB7BECF1E}"/>
                  </a:ext>
                </a:extLst>
              </p:cNvPr>
              <p:cNvSpPr/>
              <p:nvPr/>
            </p:nvSpPr>
            <p:spPr>
              <a:xfrm>
                <a:off x="6205862" y="1107640"/>
                <a:ext cx="118699" cy="64788"/>
              </a:xfrm>
              <a:custGeom>
                <a:avLst/>
                <a:gdLst>
                  <a:gd name="connsiteX0" fmla="*/ 118699 w 118699"/>
                  <a:gd name="connsiteY0" fmla="*/ 54803 h 64788"/>
                  <a:gd name="connsiteX1" fmla="*/ 24429 w 118699"/>
                  <a:gd name="connsiteY1" fmla="*/ 0 h 64788"/>
                  <a:gd name="connsiteX2" fmla="*/ 0 w 118699"/>
                  <a:gd name="connsiteY2" fmla="*/ 10223 h 64788"/>
                  <a:gd name="connsiteX3" fmla="*/ 93497 w 118699"/>
                  <a:gd name="connsiteY3" fmla="*/ 64788 h 64788"/>
                  <a:gd name="connsiteX4" fmla="*/ 118699 w 118699"/>
                  <a:gd name="connsiteY4" fmla="*/ 54803 h 6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99" h="64788">
                    <a:moveTo>
                      <a:pt x="118699" y="54803"/>
                    </a:moveTo>
                    <a:lnTo>
                      <a:pt x="24429" y="0"/>
                    </a:lnTo>
                    <a:cubicBezTo>
                      <a:pt x="17404" y="5627"/>
                      <a:pt x="8939" y="9169"/>
                      <a:pt x="0" y="10223"/>
                    </a:cubicBezTo>
                    <a:lnTo>
                      <a:pt x="93497" y="64788"/>
                    </a:lnTo>
                    <a:cubicBezTo>
                      <a:pt x="102257" y="62450"/>
                      <a:pt x="110715" y="59099"/>
                      <a:pt x="118699" y="54803"/>
                    </a:cubicBezTo>
                    <a:close/>
                  </a:path>
                </a:pathLst>
              </a:custGeom>
              <a:solidFill>
                <a:srgbClr val="F5F5F5"/>
              </a:solidFill>
              <a:ln w="5944" cap="flat">
                <a:noFill/>
                <a:prstDash val="solid"/>
                <a:miter/>
              </a:ln>
            </p:spPr>
            <p:txBody>
              <a:bodyPr rtlCol="0" anchor="ctr"/>
              <a:lstStyle/>
              <a:p>
                <a:endParaRPr lang="en-US"/>
              </a:p>
            </p:txBody>
          </p:sp>
          <p:sp>
            <p:nvSpPr>
              <p:cNvPr id="1107" name="Freeform: Shape 1106">
                <a:extLst>
                  <a:ext uri="{FF2B5EF4-FFF2-40B4-BE49-F238E27FC236}">
                    <a16:creationId xmlns:a16="http://schemas.microsoft.com/office/drawing/2014/main" id="{2644C2EB-4C46-4280-8E1F-3DBCF67788F9}"/>
                  </a:ext>
                </a:extLst>
              </p:cNvPr>
              <p:cNvSpPr/>
              <p:nvPr/>
            </p:nvSpPr>
            <p:spPr>
              <a:xfrm>
                <a:off x="6196590" y="1100805"/>
                <a:ext cx="134908" cy="73308"/>
              </a:xfrm>
              <a:custGeom>
                <a:avLst/>
                <a:gdLst>
                  <a:gd name="connsiteX0" fmla="*/ 93141 w 134908"/>
                  <a:gd name="connsiteY0" fmla="*/ 70851 h 73308"/>
                  <a:gd name="connsiteX1" fmla="*/ 112458 w 134908"/>
                  <a:gd name="connsiteY1" fmla="*/ 71624 h 73308"/>
                  <a:gd name="connsiteX2" fmla="*/ 130290 w 134908"/>
                  <a:gd name="connsiteY2" fmla="*/ 63718 h 73308"/>
                  <a:gd name="connsiteX3" fmla="*/ 131479 w 134908"/>
                  <a:gd name="connsiteY3" fmla="*/ 53971 h 73308"/>
                  <a:gd name="connsiteX4" fmla="*/ 38576 w 134908"/>
                  <a:gd name="connsiteY4" fmla="*/ 0 h 73308"/>
                  <a:gd name="connsiteX5" fmla="*/ 34118 w 134908"/>
                  <a:gd name="connsiteY5" fmla="*/ 1961 h 73308"/>
                  <a:gd name="connsiteX6" fmla="*/ 125475 w 134908"/>
                  <a:gd name="connsiteY6" fmla="*/ 55456 h 73308"/>
                  <a:gd name="connsiteX7" fmla="*/ 124703 w 134908"/>
                  <a:gd name="connsiteY7" fmla="*/ 61400 h 73308"/>
                  <a:gd name="connsiteX8" fmla="*/ 108000 w 134908"/>
                  <a:gd name="connsiteY8" fmla="*/ 68652 h 73308"/>
                  <a:gd name="connsiteX9" fmla="*/ 96113 w 134908"/>
                  <a:gd name="connsiteY9" fmla="*/ 68176 h 73308"/>
                  <a:gd name="connsiteX10" fmla="*/ 4755 w 134908"/>
                  <a:gd name="connsiteY10" fmla="*/ 14681 h 73308"/>
                  <a:gd name="connsiteX11" fmla="*/ 0 w 134908"/>
                  <a:gd name="connsiteY11" fmla="*/ 17059 h 7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908" h="73308">
                    <a:moveTo>
                      <a:pt x="93141" y="70851"/>
                    </a:moveTo>
                    <a:cubicBezTo>
                      <a:pt x="99180" y="73833"/>
                      <a:pt x="106200" y="74114"/>
                      <a:pt x="112458" y="71624"/>
                    </a:cubicBezTo>
                    <a:lnTo>
                      <a:pt x="130290" y="63718"/>
                    </a:lnTo>
                    <a:cubicBezTo>
                      <a:pt x="136234" y="61222"/>
                      <a:pt x="136234" y="56883"/>
                      <a:pt x="131479" y="53971"/>
                    </a:cubicBezTo>
                    <a:lnTo>
                      <a:pt x="38576" y="0"/>
                    </a:lnTo>
                    <a:lnTo>
                      <a:pt x="34118" y="1961"/>
                    </a:lnTo>
                    <a:lnTo>
                      <a:pt x="125475" y="55456"/>
                    </a:lnTo>
                    <a:cubicBezTo>
                      <a:pt x="128447" y="57180"/>
                      <a:pt x="128150" y="59796"/>
                      <a:pt x="124703" y="61400"/>
                    </a:cubicBezTo>
                    <a:lnTo>
                      <a:pt x="108000" y="68652"/>
                    </a:lnTo>
                    <a:cubicBezTo>
                      <a:pt x="104158" y="70232"/>
                      <a:pt x="99817" y="70059"/>
                      <a:pt x="96113" y="68176"/>
                    </a:cubicBezTo>
                    <a:lnTo>
                      <a:pt x="4755" y="14681"/>
                    </a:lnTo>
                    <a:lnTo>
                      <a:pt x="0" y="17059"/>
                    </a:lnTo>
                    <a:close/>
                  </a:path>
                </a:pathLst>
              </a:custGeom>
              <a:solidFill>
                <a:srgbClr val="263238"/>
              </a:solidFill>
              <a:ln w="5944" cap="flat">
                <a:noFill/>
                <a:prstDash val="solid"/>
                <a:miter/>
              </a:ln>
            </p:spPr>
            <p:txBody>
              <a:bodyPr rtlCol="0" anchor="ctr"/>
              <a:lstStyle/>
              <a:p>
                <a:endParaRPr lang="en-US"/>
              </a:p>
            </p:txBody>
          </p:sp>
          <p:sp>
            <p:nvSpPr>
              <p:cNvPr id="1108" name="Freeform: Shape 1107">
                <a:extLst>
                  <a:ext uri="{FF2B5EF4-FFF2-40B4-BE49-F238E27FC236}">
                    <a16:creationId xmlns:a16="http://schemas.microsoft.com/office/drawing/2014/main" id="{72E60A1B-EA5D-4173-8B0E-AECE0835BF15}"/>
                  </a:ext>
                </a:extLst>
              </p:cNvPr>
              <p:cNvSpPr/>
              <p:nvPr/>
            </p:nvSpPr>
            <p:spPr>
              <a:xfrm>
                <a:off x="6174954" y="1117864"/>
                <a:ext cx="156383" cy="230227"/>
              </a:xfrm>
              <a:custGeom>
                <a:avLst/>
                <a:gdLst>
                  <a:gd name="connsiteX0" fmla="*/ 21636 w 156383"/>
                  <a:gd name="connsiteY0" fmla="*/ 0 h 230227"/>
                  <a:gd name="connsiteX1" fmla="*/ 0 w 156383"/>
                  <a:gd name="connsiteY1" fmla="*/ 174037 h 230227"/>
                  <a:gd name="connsiteX2" fmla="*/ 92962 w 156383"/>
                  <a:gd name="connsiteY2" fmla="*/ 227770 h 230227"/>
                  <a:gd name="connsiteX3" fmla="*/ 112280 w 156383"/>
                  <a:gd name="connsiteY3" fmla="*/ 228542 h 230227"/>
                  <a:gd name="connsiteX4" fmla="*/ 130112 w 156383"/>
                  <a:gd name="connsiteY4" fmla="*/ 220696 h 230227"/>
                  <a:gd name="connsiteX5" fmla="*/ 134748 w 156383"/>
                  <a:gd name="connsiteY5" fmla="*/ 215941 h 230227"/>
                  <a:gd name="connsiteX6" fmla="*/ 156384 w 156383"/>
                  <a:gd name="connsiteY6" fmla="*/ 41964 h 230227"/>
                  <a:gd name="connsiteX7" fmla="*/ 151807 w 156383"/>
                  <a:gd name="connsiteY7" fmla="*/ 46660 h 230227"/>
                  <a:gd name="connsiteX8" fmla="*/ 133975 w 156383"/>
                  <a:gd name="connsiteY8" fmla="*/ 54565 h 230227"/>
                  <a:gd name="connsiteX9" fmla="*/ 114658 w 156383"/>
                  <a:gd name="connsiteY9" fmla="*/ 53792 h 23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83" h="230227">
                    <a:moveTo>
                      <a:pt x="21636" y="0"/>
                    </a:moveTo>
                    <a:lnTo>
                      <a:pt x="0" y="174037"/>
                    </a:lnTo>
                    <a:lnTo>
                      <a:pt x="92962" y="227770"/>
                    </a:lnTo>
                    <a:cubicBezTo>
                      <a:pt x="99001" y="230752"/>
                      <a:pt x="106022" y="231033"/>
                      <a:pt x="112280" y="228542"/>
                    </a:cubicBezTo>
                    <a:lnTo>
                      <a:pt x="130112" y="220696"/>
                    </a:lnTo>
                    <a:cubicBezTo>
                      <a:pt x="132965" y="219448"/>
                      <a:pt x="134510" y="217725"/>
                      <a:pt x="134748" y="215941"/>
                    </a:cubicBezTo>
                    <a:lnTo>
                      <a:pt x="156384" y="41964"/>
                    </a:lnTo>
                    <a:cubicBezTo>
                      <a:pt x="156384" y="43688"/>
                      <a:pt x="154600" y="45411"/>
                      <a:pt x="151807" y="46660"/>
                    </a:cubicBezTo>
                    <a:lnTo>
                      <a:pt x="133975" y="54565"/>
                    </a:lnTo>
                    <a:cubicBezTo>
                      <a:pt x="127717" y="57055"/>
                      <a:pt x="120697" y="56774"/>
                      <a:pt x="114658" y="53792"/>
                    </a:cubicBezTo>
                    <a:close/>
                  </a:path>
                </a:pathLst>
              </a:custGeom>
              <a:solidFill>
                <a:srgbClr val="37474F"/>
              </a:solidFill>
              <a:ln w="5944" cap="flat">
                <a:noFill/>
                <a:prstDash val="solid"/>
                <a:miter/>
              </a:ln>
            </p:spPr>
            <p:txBody>
              <a:bodyPr rtlCol="0" anchor="ctr"/>
              <a:lstStyle/>
              <a:p>
                <a:endParaRPr lang="en-US"/>
              </a:p>
            </p:txBody>
          </p:sp>
          <p:sp>
            <p:nvSpPr>
              <p:cNvPr id="1109" name="Freeform: Shape 1108">
                <a:extLst>
                  <a:ext uri="{FF2B5EF4-FFF2-40B4-BE49-F238E27FC236}">
                    <a16:creationId xmlns:a16="http://schemas.microsoft.com/office/drawing/2014/main" id="{3547E74F-0A25-4B79-A2B9-9A0337AB6B6F}"/>
                  </a:ext>
                </a:extLst>
              </p:cNvPr>
              <p:cNvSpPr/>
              <p:nvPr/>
            </p:nvSpPr>
            <p:spPr>
              <a:xfrm>
                <a:off x="6277426" y="1159827"/>
                <a:ext cx="54029" cy="188273"/>
              </a:xfrm>
              <a:custGeom>
                <a:avLst/>
                <a:gdLst>
                  <a:gd name="connsiteX0" fmla="*/ 21695 w 54029"/>
                  <a:gd name="connsiteY0" fmla="*/ 14265 h 188273"/>
                  <a:gd name="connsiteX1" fmla="*/ 31621 w 54029"/>
                  <a:gd name="connsiteY1" fmla="*/ 12601 h 188273"/>
                  <a:gd name="connsiteX2" fmla="*/ 49453 w 54029"/>
                  <a:gd name="connsiteY2" fmla="*/ 4696 h 188273"/>
                  <a:gd name="connsiteX3" fmla="*/ 54030 w 54029"/>
                  <a:gd name="connsiteY3" fmla="*/ 0 h 188273"/>
                  <a:gd name="connsiteX4" fmla="*/ 32394 w 54029"/>
                  <a:gd name="connsiteY4" fmla="*/ 173978 h 188273"/>
                  <a:gd name="connsiteX5" fmla="*/ 27758 w 54029"/>
                  <a:gd name="connsiteY5" fmla="*/ 178733 h 188273"/>
                  <a:gd name="connsiteX6" fmla="*/ 9926 w 54029"/>
                  <a:gd name="connsiteY6" fmla="*/ 186579 h 188273"/>
                  <a:gd name="connsiteX7" fmla="*/ 0 w 54029"/>
                  <a:gd name="connsiteY7" fmla="*/ 188243 h 18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29" h="188273">
                    <a:moveTo>
                      <a:pt x="21695" y="14265"/>
                    </a:moveTo>
                    <a:cubicBezTo>
                      <a:pt x="25085" y="14437"/>
                      <a:pt x="28472" y="13869"/>
                      <a:pt x="31621" y="12601"/>
                    </a:cubicBezTo>
                    <a:lnTo>
                      <a:pt x="49453" y="4696"/>
                    </a:lnTo>
                    <a:cubicBezTo>
                      <a:pt x="52247" y="3447"/>
                      <a:pt x="53852" y="1724"/>
                      <a:pt x="54030" y="0"/>
                    </a:cubicBezTo>
                    <a:lnTo>
                      <a:pt x="32394" y="173978"/>
                    </a:lnTo>
                    <a:cubicBezTo>
                      <a:pt x="32394" y="175761"/>
                      <a:pt x="30611" y="177484"/>
                      <a:pt x="27758" y="178733"/>
                    </a:cubicBezTo>
                    <a:lnTo>
                      <a:pt x="9926" y="186579"/>
                    </a:lnTo>
                    <a:cubicBezTo>
                      <a:pt x="6778" y="187850"/>
                      <a:pt x="3391" y="188418"/>
                      <a:pt x="0" y="188243"/>
                    </a:cubicBezTo>
                    <a:close/>
                  </a:path>
                </a:pathLst>
              </a:custGeom>
              <a:solidFill>
                <a:srgbClr val="455A64"/>
              </a:solidFill>
              <a:ln w="5944" cap="flat">
                <a:noFill/>
                <a:prstDash val="solid"/>
                <a:miter/>
              </a:ln>
            </p:spPr>
            <p:txBody>
              <a:bodyPr rtlCol="0" anchor="ctr"/>
              <a:lstStyle/>
              <a:p>
                <a:endParaRPr lang="en-US"/>
              </a:p>
            </p:txBody>
          </p:sp>
        </p:grpSp>
        <p:grpSp>
          <p:nvGrpSpPr>
            <p:cNvPr id="1110" name="Graphic 6">
              <a:extLst>
                <a:ext uri="{FF2B5EF4-FFF2-40B4-BE49-F238E27FC236}">
                  <a16:creationId xmlns:a16="http://schemas.microsoft.com/office/drawing/2014/main" id="{D9EA8655-5793-47AE-83A7-AAA6B120431B}"/>
                </a:ext>
              </a:extLst>
            </p:cNvPr>
            <p:cNvGrpSpPr/>
            <p:nvPr/>
          </p:nvGrpSpPr>
          <p:grpSpPr>
            <a:xfrm>
              <a:off x="6133287" y="1144611"/>
              <a:ext cx="145173" cy="229288"/>
              <a:chOff x="6133287" y="1144611"/>
              <a:chExt cx="145173" cy="229288"/>
            </a:xfrm>
          </p:grpSpPr>
          <p:sp>
            <p:nvSpPr>
              <p:cNvPr id="1111" name="Freeform: Shape 1110">
                <a:extLst>
                  <a:ext uri="{FF2B5EF4-FFF2-40B4-BE49-F238E27FC236}">
                    <a16:creationId xmlns:a16="http://schemas.microsoft.com/office/drawing/2014/main" id="{8AC73621-4CD8-4529-806A-913BA1DCC189}"/>
                  </a:ext>
                </a:extLst>
              </p:cNvPr>
              <p:cNvSpPr/>
              <p:nvPr/>
            </p:nvSpPr>
            <p:spPr>
              <a:xfrm>
                <a:off x="6164909" y="1146454"/>
                <a:ext cx="110377" cy="214098"/>
              </a:xfrm>
              <a:custGeom>
                <a:avLst/>
                <a:gdLst>
                  <a:gd name="connsiteX0" fmla="*/ 20090 w 110377"/>
                  <a:gd name="connsiteY0" fmla="*/ 0 h 214098"/>
                  <a:gd name="connsiteX1" fmla="*/ 110378 w 110377"/>
                  <a:gd name="connsiteY1" fmla="*/ 52782 h 214098"/>
                  <a:gd name="connsiteX2" fmla="*/ 90288 w 110377"/>
                  <a:gd name="connsiteY2" fmla="*/ 214099 h 214098"/>
                  <a:gd name="connsiteX3" fmla="*/ 0 w 110377"/>
                  <a:gd name="connsiteY3" fmla="*/ 161317 h 214098"/>
                  <a:gd name="connsiteX4" fmla="*/ 20090 w 110377"/>
                  <a:gd name="connsiteY4" fmla="*/ 0 h 21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77" h="214098">
                    <a:moveTo>
                      <a:pt x="20090" y="0"/>
                    </a:moveTo>
                    <a:lnTo>
                      <a:pt x="110378" y="52782"/>
                    </a:lnTo>
                    <a:lnTo>
                      <a:pt x="90288" y="214099"/>
                    </a:lnTo>
                    <a:lnTo>
                      <a:pt x="0" y="161317"/>
                    </a:lnTo>
                    <a:lnTo>
                      <a:pt x="20090" y="0"/>
                    </a:lnTo>
                    <a:close/>
                  </a:path>
                </a:pathLst>
              </a:custGeom>
              <a:solidFill>
                <a:srgbClr val="407BFF"/>
              </a:solidFill>
              <a:ln w="5944" cap="flat">
                <a:noFill/>
                <a:prstDash val="solid"/>
                <a:miter/>
              </a:ln>
            </p:spPr>
            <p:txBody>
              <a:bodyPr rtlCol="0" anchor="ctr"/>
              <a:lstStyle/>
              <a:p>
                <a:endParaRPr lang="en-US"/>
              </a:p>
            </p:txBody>
          </p:sp>
          <p:sp>
            <p:nvSpPr>
              <p:cNvPr id="1112" name="Freeform: Shape 1111">
                <a:extLst>
                  <a:ext uri="{FF2B5EF4-FFF2-40B4-BE49-F238E27FC236}">
                    <a16:creationId xmlns:a16="http://schemas.microsoft.com/office/drawing/2014/main" id="{E28509D2-8A3E-4C1E-B575-45F6CFB6E963}"/>
                  </a:ext>
                </a:extLst>
              </p:cNvPr>
              <p:cNvSpPr/>
              <p:nvPr/>
            </p:nvSpPr>
            <p:spPr>
              <a:xfrm>
                <a:off x="6164909" y="1146454"/>
                <a:ext cx="110377" cy="214098"/>
              </a:xfrm>
              <a:custGeom>
                <a:avLst/>
                <a:gdLst>
                  <a:gd name="connsiteX0" fmla="*/ 20090 w 110377"/>
                  <a:gd name="connsiteY0" fmla="*/ 0 h 214098"/>
                  <a:gd name="connsiteX1" fmla="*/ 110378 w 110377"/>
                  <a:gd name="connsiteY1" fmla="*/ 52782 h 214098"/>
                  <a:gd name="connsiteX2" fmla="*/ 90288 w 110377"/>
                  <a:gd name="connsiteY2" fmla="*/ 214099 h 214098"/>
                  <a:gd name="connsiteX3" fmla="*/ 0 w 110377"/>
                  <a:gd name="connsiteY3" fmla="*/ 161317 h 214098"/>
                  <a:gd name="connsiteX4" fmla="*/ 20090 w 110377"/>
                  <a:gd name="connsiteY4" fmla="*/ 0 h 21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77" h="214098">
                    <a:moveTo>
                      <a:pt x="20090" y="0"/>
                    </a:moveTo>
                    <a:lnTo>
                      <a:pt x="110378" y="52782"/>
                    </a:lnTo>
                    <a:lnTo>
                      <a:pt x="90288" y="214099"/>
                    </a:lnTo>
                    <a:lnTo>
                      <a:pt x="0" y="161317"/>
                    </a:lnTo>
                    <a:lnTo>
                      <a:pt x="20090" y="0"/>
                    </a:lnTo>
                    <a:close/>
                  </a:path>
                </a:pathLst>
              </a:custGeom>
              <a:solidFill>
                <a:srgbClr val="000000">
                  <a:alpha val="35000"/>
                </a:srgbClr>
              </a:solidFill>
              <a:ln w="5944" cap="flat">
                <a:noFill/>
                <a:prstDash val="solid"/>
                <a:miter/>
              </a:ln>
            </p:spPr>
            <p:txBody>
              <a:bodyPr rtlCol="0" anchor="ctr"/>
              <a:lstStyle/>
              <a:p>
                <a:endParaRPr lang="en-US"/>
              </a:p>
            </p:txBody>
          </p:sp>
          <p:sp>
            <p:nvSpPr>
              <p:cNvPr id="1113" name="Freeform: Shape 1112">
                <a:extLst>
                  <a:ext uri="{FF2B5EF4-FFF2-40B4-BE49-F238E27FC236}">
                    <a16:creationId xmlns:a16="http://schemas.microsoft.com/office/drawing/2014/main" id="{F52C7EE6-DBE0-4827-9994-68B5B248BACF}"/>
                  </a:ext>
                </a:extLst>
              </p:cNvPr>
              <p:cNvSpPr/>
              <p:nvPr/>
            </p:nvSpPr>
            <p:spPr>
              <a:xfrm>
                <a:off x="6162115" y="1150971"/>
                <a:ext cx="109724" cy="59973"/>
              </a:xfrm>
              <a:custGeom>
                <a:avLst/>
                <a:gdLst>
                  <a:gd name="connsiteX0" fmla="*/ 109724 w 109724"/>
                  <a:gd name="connsiteY0" fmla="*/ 50820 h 59973"/>
                  <a:gd name="connsiteX1" fmla="*/ 22587 w 109724"/>
                  <a:gd name="connsiteY1" fmla="*/ 0 h 59973"/>
                  <a:gd name="connsiteX2" fmla="*/ 0 w 109724"/>
                  <a:gd name="connsiteY2" fmla="*/ 9451 h 59973"/>
                  <a:gd name="connsiteX3" fmla="*/ 86662 w 109724"/>
                  <a:gd name="connsiteY3" fmla="*/ 59974 h 59973"/>
                  <a:gd name="connsiteX4" fmla="*/ 109724 w 109724"/>
                  <a:gd name="connsiteY4" fmla="*/ 50820 h 59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4" h="59973">
                    <a:moveTo>
                      <a:pt x="109724" y="50820"/>
                    </a:moveTo>
                    <a:lnTo>
                      <a:pt x="22587" y="0"/>
                    </a:lnTo>
                    <a:cubicBezTo>
                      <a:pt x="16086" y="5194"/>
                      <a:pt x="8263" y="8467"/>
                      <a:pt x="0" y="9451"/>
                    </a:cubicBezTo>
                    <a:lnTo>
                      <a:pt x="86662" y="59974"/>
                    </a:lnTo>
                    <a:cubicBezTo>
                      <a:pt x="94682" y="57839"/>
                      <a:pt x="102423" y="54766"/>
                      <a:pt x="109724" y="50820"/>
                    </a:cubicBezTo>
                    <a:close/>
                  </a:path>
                </a:pathLst>
              </a:custGeom>
              <a:solidFill>
                <a:srgbClr val="FFFFFF"/>
              </a:solidFill>
              <a:ln w="5944" cap="flat">
                <a:noFill/>
                <a:prstDash val="solid"/>
                <a:miter/>
              </a:ln>
            </p:spPr>
            <p:txBody>
              <a:bodyPr rtlCol="0" anchor="ctr"/>
              <a:lstStyle/>
              <a:p>
                <a:endParaRPr lang="en-US"/>
              </a:p>
            </p:txBody>
          </p:sp>
          <p:sp>
            <p:nvSpPr>
              <p:cNvPr id="1114" name="Freeform: Shape 1113">
                <a:extLst>
                  <a:ext uri="{FF2B5EF4-FFF2-40B4-BE49-F238E27FC236}">
                    <a16:creationId xmlns:a16="http://schemas.microsoft.com/office/drawing/2014/main" id="{06DEBB82-BCC7-430B-8B97-00E08066CB8F}"/>
                  </a:ext>
                </a:extLst>
              </p:cNvPr>
              <p:cNvSpPr/>
              <p:nvPr/>
            </p:nvSpPr>
            <p:spPr>
              <a:xfrm>
                <a:off x="6153378" y="1144611"/>
                <a:ext cx="125083" cy="67948"/>
              </a:xfrm>
              <a:custGeom>
                <a:avLst/>
                <a:gdLst>
                  <a:gd name="connsiteX0" fmla="*/ 86186 w 125083"/>
                  <a:gd name="connsiteY0" fmla="*/ 65739 h 67948"/>
                  <a:gd name="connsiteX1" fmla="*/ 104018 w 125083"/>
                  <a:gd name="connsiteY1" fmla="*/ 66393 h 67948"/>
                  <a:gd name="connsiteX2" fmla="*/ 120720 w 125083"/>
                  <a:gd name="connsiteY2" fmla="*/ 59082 h 67948"/>
                  <a:gd name="connsiteX3" fmla="*/ 121850 w 125083"/>
                  <a:gd name="connsiteY3" fmla="*/ 50047 h 67948"/>
                  <a:gd name="connsiteX4" fmla="*/ 35782 w 125083"/>
                  <a:gd name="connsiteY4" fmla="*/ 0 h 67948"/>
                  <a:gd name="connsiteX5" fmla="*/ 31621 w 125083"/>
                  <a:gd name="connsiteY5" fmla="*/ 1843 h 67948"/>
                  <a:gd name="connsiteX6" fmla="*/ 116322 w 125083"/>
                  <a:gd name="connsiteY6" fmla="*/ 51296 h 67948"/>
                  <a:gd name="connsiteX7" fmla="*/ 115609 w 125083"/>
                  <a:gd name="connsiteY7" fmla="*/ 56764 h 67948"/>
                  <a:gd name="connsiteX8" fmla="*/ 100154 w 125083"/>
                  <a:gd name="connsiteY8" fmla="*/ 63481 h 67948"/>
                  <a:gd name="connsiteX9" fmla="*/ 89396 w 125083"/>
                  <a:gd name="connsiteY9" fmla="*/ 63005 h 67948"/>
                  <a:gd name="connsiteX10" fmla="*/ 4696 w 125083"/>
                  <a:gd name="connsiteY10" fmla="*/ 13611 h 67948"/>
                  <a:gd name="connsiteX11" fmla="*/ 0 w 125083"/>
                  <a:gd name="connsiteY11" fmla="*/ 15692 h 6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083" h="67948">
                    <a:moveTo>
                      <a:pt x="86186" y="65739"/>
                    </a:moveTo>
                    <a:cubicBezTo>
                      <a:pt x="91778" y="68438"/>
                      <a:pt x="98244" y="68675"/>
                      <a:pt x="104018" y="66393"/>
                    </a:cubicBezTo>
                    <a:lnTo>
                      <a:pt x="120720" y="59082"/>
                    </a:lnTo>
                    <a:cubicBezTo>
                      <a:pt x="125951" y="56824"/>
                      <a:pt x="126664" y="52722"/>
                      <a:pt x="121850" y="50047"/>
                    </a:cubicBezTo>
                    <a:lnTo>
                      <a:pt x="35782" y="0"/>
                    </a:lnTo>
                    <a:lnTo>
                      <a:pt x="31621" y="1843"/>
                    </a:lnTo>
                    <a:lnTo>
                      <a:pt x="116322" y="51296"/>
                    </a:lnTo>
                    <a:cubicBezTo>
                      <a:pt x="119115" y="52960"/>
                      <a:pt x="118759" y="55397"/>
                      <a:pt x="115609" y="56764"/>
                    </a:cubicBezTo>
                    <a:lnTo>
                      <a:pt x="100154" y="63481"/>
                    </a:lnTo>
                    <a:cubicBezTo>
                      <a:pt x="96663" y="64852"/>
                      <a:pt x="92753" y="64679"/>
                      <a:pt x="89396" y="63005"/>
                    </a:cubicBezTo>
                    <a:lnTo>
                      <a:pt x="4696" y="13611"/>
                    </a:lnTo>
                    <a:lnTo>
                      <a:pt x="0" y="15692"/>
                    </a:lnTo>
                    <a:close/>
                  </a:path>
                </a:pathLst>
              </a:custGeom>
              <a:solidFill>
                <a:srgbClr val="407BFF"/>
              </a:solidFill>
              <a:ln w="5944" cap="flat">
                <a:noFill/>
                <a:prstDash val="solid"/>
                <a:miter/>
              </a:ln>
            </p:spPr>
            <p:txBody>
              <a:bodyPr rtlCol="0" anchor="ctr"/>
              <a:lstStyle/>
              <a:p>
                <a:endParaRPr lang="en-US"/>
              </a:p>
            </p:txBody>
          </p:sp>
          <p:sp>
            <p:nvSpPr>
              <p:cNvPr id="1115" name="Freeform: Shape 1114">
                <a:extLst>
                  <a:ext uri="{FF2B5EF4-FFF2-40B4-BE49-F238E27FC236}">
                    <a16:creationId xmlns:a16="http://schemas.microsoft.com/office/drawing/2014/main" id="{6AFE8698-FC25-4D96-AFBA-1E4E1E2A6D69}"/>
                  </a:ext>
                </a:extLst>
              </p:cNvPr>
              <p:cNvSpPr/>
              <p:nvPr/>
            </p:nvSpPr>
            <p:spPr>
              <a:xfrm>
                <a:off x="6153378" y="1144611"/>
                <a:ext cx="125083" cy="67948"/>
              </a:xfrm>
              <a:custGeom>
                <a:avLst/>
                <a:gdLst>
                  <a:gd name="connsiteX0" fmla="*/ 86186 w 125083"/>
                  <a:gd name="connsiteY0" fmla="*/ 65739 h 67948"/>
                  <a:gd name="connsiteX1" fmla="*/ 104018 w 125083"/>
                  <a:gd name="connsiteY1" fmla="*/ 66393 h 67948"/>
                  <a:gd name="connsiteX2" fmla="*/ 120720 w 125083"/>
                  <a:gd name="connsiteY2" fmla="*/ 59082 h 67948"/>
                  <a:gd name="connsiteX3" fmla="*/ 121850 w 125083"/>
                  <a:gd name="connsiteY3" fmla="*/ 50047 h 67948"/>
                  <a:gd name="connsiteX4" fmla="*/ 35782 w 125083"/>
                  <a:gd name="connsiteY4" fmla="*/ 0 h 67948"/>
                  <a:gd name="connsiteX5" fmla="*/ 31621 w 125083"/>
                  <a:gd name="connsiteY5" fmla="*/ 1843 h 67948"/>
                  <a:gd name="connsiteX6" fmla="*/ 116322 w 125083"/>
                  <a:gd name="connsiteY6" fmla="*/ 51296 h 67948"/>
                  <a:gd name="connsiteX7" fmla="*/ 115609 w 125083"/>
                  <a:gd name="connsiteY7" fmla="*/ 56764 h 67948"/>
                  <a:gd name="connsiteX8" fmla="*/ 100154 w 125083"/>
                  <a:gd name="connsiteY8" fmla="*/ 63481 h 67948"/>
                  <a:gd name="connsiteX9" fmla="*/ 89396 w 125083"/>
                  <a:gd name="connsiteY9" fmla="*/ 63005 h 67948"/>
                  <a:gd name="connsiteX10" fmla="*/ 4696 w 125083"/>
                  <a:gd name="connsiteY10" fmla="*/ 13611 h 67948"/>
                  <a:gd name="connsiteX11" fmla="*/ 0 w 125083"/>
                  <a:gd name="connsiteY11" fmla="*/ 15692 h 6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083" h="67948">
                    <a:moveTo>
                      <a:pt x="86186" y="65739"/>
                    </a:moveTo>
                    <a:cubicBezTo>
                      <a:pt x="91778" y="68438"/>
                      <a:pt x="98244" y="68675"/>
                      <a:pt x="104018" y="66393"/>
                    </a:cubicBezTo>
                    <a:lnTo>
                      <a:pt x="120720" y="59082"/>
                    </a:lnTo>
                    <a:cubicBezTo>
                      <a:pt x="125951" y="56824"/>
                      <a:pt x="126664" y="52722"/>
                      <a:pt x="121850" y="50047"/>
                    </a:cubicBezTo>
                    <a:lnTo>
                      <a:pt x="35782" y="0"/>
                    </a:lnTo>
                    <a:lnTo>
                      <a:pt x="31621" y="1843"/>
                    </a:lnTo>
                    <a:lnTo>
                      <a:pt x="116322" y="51296"/>
                    </a:lnTo>
                    <a:cubicBezTo>
                      <a:pt x="119115" y="52960"/>
                      <a:pt x="118759" y="55397"/>
                      <a:pt x="115609" y="56764"/>
                    </a:cubicBezTo>
                    <a:lnTo>
                      <a:pt x="100154" y="63481"/>
                    </a:lnTo>
                    <a:cubicBezTo>
                      <a:pt x="96663" y="64852"/>
                      <a:pt x="92753" y="64679"/>
                      <a:pt x="89396" y="63005"/>
                    </a:cubicBezTo>
                    <a:lnTo>
                      <a:pt x="4696" y="13611"/>
                    </a:lnTo>
                    <a:lnTo>
                      <a:pt x="0" y="15692"/>
                    </a:lnTo>
                    <a:close/>
                  </a:path>
                </a:pathLst>
              </a:custGeom>
              <a:solidFill>
                <a:srgbClr val="000000">
                  <a:alpha val="20000"/>
                </a:srgbClr>
              </a:solidFill>
              <a:ln w="5944" cap="flat">
                <a:noFill/>
                <a:prstDash val="solid"/>
                <a:miter/>
              </a:ln>
            </p:spPr>
            <p:txBody>
              <a:bodyPr rtlCol="0" anchor="ctr"/>
              <a:lstStyle/>
              <a:p>
                <a:endParaRPr lang="en-US"/>
              </a:p>
            </p:txBody>
          </p:sp>
          <p:sp>
            <p:nvSpPr>
              <p:cNvPr id="1116" name="Freeform: Shape 1115">
                <a:extLst>
                  <a:ext uri="{FF2B5EF4-FFF2-40B4-BE49-F238E27FC236}">
                    <a16:creationId xmlns:a16="http://schemas.microsoft.com/office/drawing/2014/main" id="{AE672343-FFBE-4A9C-B667-610A5D8395E1}"/>
                  </a:ext>
                </a:extLst>
              </p:cNvPr>
              <p:cNvSpPr/>
              <p:nvPr/>
            </p:nvSpPr>
            <p:spPr>
              <a:xfrm>
                <a:off x="6133287" y="1160303"/>
                <a:ext cx="145090" cy="213580"/>
              </a:xfrm>
              <a:custGeom>
                <a:avLst/>
                <a:gdLst>
                  <a:gd name="connsiteX0" fmla="*/ 20090 w 145090"/>
                  <a:gd name="connsiteY0" fmla="*/ 0 h 213580"/>
                  <a:gd name="connsiteX1" fmla="*/ 0 w 145090"/>
                  <a:gd name="connsiteY1" fmla="*/ 161317 h 213580"/>
                  <a:gd name="connsiteX2" fmla="*/ 86186 w 145090"/>
                  <a:gd name="connsiteY2" fmla="*/ 211365 h 213580"/>
                  <a:gd name="connsiteX3" fmla="*/ 104018 w 145090"/>
                  <a:gd name="connsiteY3" fmla="*/ 212078 h 213580"/>
                  <a:gd name="connsiteX4" fmla="*/ 120720 w 145090"/>
                  <a:gd name="connsiteY4" fmla="*/ 204707 h 213580"/>
                  <a:gd name="connsiteX5" fmla="*/ 125000 w 145090"/>
                  <a:gd name="connsiteY5" fmla="*/ 200368 h 213580"/>
                  <a:gd name="connsiteX6" fmla="*/ 145090 w 145090"/>
                  <a:gd name="connsiteY6" fmla="*/ 39051 h 213580"/>
                  <a:gd name="connsiteX7" fmla="*/ 140811 w 145090"/>
                  <a:gd name="connsiteY7" fmla="*/ 43390 h 213580"/>
                  <a:gd name="connsiteX8" fmla="*/ 124108 w 145090"/>
                  <a:gd name="connsiteY8" fmla="*/ 50761 h 213580"/>
                  <a:gd name="connsiteX9" fmla="*/ 106277 w 145090"/>
                  <a:gd name="connsiteY9" fmla="*/ 50047 h 21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90" h="213580">
                    <a:moveTo>
                      <a:pt x="20090" y="0"/>
                    </a:moveTo>
                    <a:lnTo>
                      <a:pt x="0" y="161317"/>
                    </a:lnTo>
                    <a:lnTo>
                      <a:pt x="86186" y="211365"/>
                    </a:lnTo>
                    <a:cubicBezTo>
                      <a:pt x="91779" y="214047"/>
                      <a:pt x="98229" y="214305"/>
                      <a:pt x="104018" y="212078"/>
                    </a:cubicBezTo>
                    <a:lnTo>
                      <a:pt x="120720" y="204707"/>
                    </a:lnTo>
                    <a:cubicBezTo>
                      <a:pt x="123336" y="203578"/>
                      <a:pt x="124762" y="202033"/>
                      <a:pt x="125000" y="200368"/>
                    </a:cubicBezTo>
                    <a:lnTo>
                      <a:pt x="145090" y="39051"/>
                    </a:lnTo>
                    <a:cubicBezTo>
                      <a:pt x="145090" y="40656"/>
                      <a:pt x="143426" y="42261"/>
                      <a:pt x="140811" y="43390"/>
                    </a:cubicBezTo>
                    <a:lnTo>
                      <a:pt x="124108" y="50761"/>
                    </a:lnTo>
                    <a:cubicBezTo>
                      <a:pt x="118320" y="52988"/>
                      <a:pt x="111869" y="52730"/>
                      <a:pt x="106277" y="50047"/>
                    </a:cubicBezTo>
                    <a:close/>
                  </a:path>
                </a:pathLst>
              </a:custGeom>
              <a:solidFill>
                <a:srgbClr val="407BFF"/>
              </a:solidFill>
              <a:ln w="5944" cap="flat">
                <a:noFill/>
                <a:prstDash val="solid"/>
                <a:miter/>
              </a:ln>
            </p:spPr>
            <p:txBody>
              <a:bodyPr rtlCol="0" anchor="ctr"/>
              <a:lstStyle/>
              <a:p>
                <a:endParaRPr lang="en-US"/>
              </a:p>
            </p:txBody>
          </p:sp>
          <p:sp>
            <p:nvSpPr>
              <p:cNvPr id="1117" name="Freeform: Shape 1116">
                <a:extLst>
                  <a:ext uri="{FF2B5EF4-FFF2-40B4-BE49-F238E27FC236}">
                    <a16:creationId xmlns:a16="http://schemas.microsoft.com/office/drawing/2014/main" id="{74914FFD-60E7-431F-9DDD-B33C05AE9EA2}"/>
                  </a:ext>
                </a:extLst>
              </p:cNvPr>
              <p:cNvSpPr/>
              <p:nvPr/>
            </p:nvSpPr>
            <p:spPr>
              <a:xfrm>
                <a:off x="6133287" y="1160303"/>
                <a:ext cx="145090" cy="213580"/>
              </a:xfrm>
              <a:custGeom>
                <a:avLst/>
                <a:gdLst>
                  <a:gd name="connsiteX0" fmla="*/ 20090 w 145090"/>
                  <a:gd name="connsiteY0" fmla="*/ 0 h 213580"/>
                  <a:gd name="connsiteX1" fmla="*/ 0 w 145090"/>
                  <a:gd name="connsiteY1" fmla="*/ 161317 h 213580"/>
                  <a:gd name="connsiteX2" fmla="*/ 86186 w 145090"/>
                  <a:gd name="connsiteY2" fmla="*/ 211365 h 213580"/>
                  <a:gd name="connsiteX3" fmla="*/ 104018 w 145090"/>
                  <a:gd name="connsiteY3" fmla="*/ 212078 h 213580"/>
                  <a:gd name="connsiteX4" fmla="*/ 120720 w 145090"/>
                  <a:gd name="connsiteY4" fmla="*/ 204707 h 213580"/>
                  <a:gd name="connsiteX5" fmla="*/ 125000 w 145090"/>
                  <a:gd name="connsiteY5" fmla="*/ 200368 h 213580"/>
                  <a:gd name="connsiteX6" fmla="*/ 145090 w 145090"/>
                  <a:gd name="connsiteY6" fmla="*/ 39051 h 213580"/>
                  <a:gd name="connsiteX7" fmla="*/ 140811 w 145090"/>
                  <a:gd name="connsiteY7" fmla="*/ 43390 h 213580"/>
                  <a:gd name="connsiteX8" fmla="*/ 124108 w 145090"/>
                  <a:gd name="connsiteY8" fmla="*/ 50761 h 213580"/>
                  <a:gd name="connsiteX9" fmla="*/ 106277 w 145090"/>
                  <a:gd name="connsiteY9" fmla="*/ 50047 h 21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90" h="213580">
                    <a:moveTo>
                      <a:pt x="20090" y="0"/>
                    </a:moveTo>
                    <a:lnTo>
                      <a:pt x="0" y="161317"/>
                    </a:lnTo>
                    <a:lnTo>
                      <a:pt x="86186" y="211365"/>
                    </a:lnTo>
                    <a:cubicBezTo>
                      <a:pt x="91779" y="214047"/>
                      <a:pt x="98229" y="214305"/>
                      <a:pt x="104018" y="212078"/>
                    </a:cubicBezTo>
                    <a:lnTo>
                      <a:pt x="120720" y="204707"/>
                    </a:lnTo>
                    <a:cubicBezTo>
                      <a:pt x="123336" y="203578"/>
                      <a:pt x="124762" y="202033"/>
                      <a:pt x="125000" y="200368"/>
                    </a:cubicBezTo>
                    <a:lnTo>
                      <a:pt x="145090" y="39051"/>
                    </a:lnTo>
                    <a:cubicBezTo>
                      <a:pt x="145090" y="40656"/>
                      <a:pt x="143426" y="42261"/>
                      <a:pt x="140811" y="43390"/>
                    </a:cubicBezTo>
                    <a:lnTo>
                      <a:pt x="124108" y="50761"/>
                    </a:lnTo>
                    <a:cubicBezTo>
                      <a:pt x="118320" y="52988"/>
                      <a:pt x="111869" y="52730"/>
                      <a:pt x="106277" y="50047"/>
                    </a:cubicBezTo>
                    <a:close/>
                  </a:path>
                </a:pathLst>
              </a:custGeom>
              <a:solidFill>
                <a:srgbClr val="000000">
                  <a:alpha val="30000"/>
                </a:srgbClr>
              </a:solidFill>
              <a:ln w="5944" cap="flat">
                <a:noFill/>
                <a:prstDash val="solid"/>
                <a:miter/>
              </a:ln>
            </p:spPr>
            <p:txBody>
              <a:bodyPr rtlCol="0" anchor="ctr"/>
              <a:lstStyle/>
              <a:p>
                <a:endParaRPr lang="en-US"/>
              </a:p>
            </p:txBody>
          </p:sp>
          <p:sp>
            <p:nvSpPr>
              <p:cNvPr id="1118" name="Freeform: Shape 1117">
                <a:extLst>
                  <a:ext uri="{FF2B5EF4-FFF2-40B4-BE49-F238E27FC236}">
                    <a16:creationId xmlns:a16="http://schemas.microsoft.com/office/drawing/2014/main" id="{E88A1FA6-E859-4E0B-B4AF-90F213AB01CA}"/>
                  </a:ext>
                </a:extLst>
              </p:cNvPr>
              <p:cNvSpPr/>
              <p:nvPr/>
            </p:nvSpPr>
            <p:spPr>
              <a:xfrm>
                <a:off x="6228152" y="1199354"/>
                <a:ext cx="50285" cy="174544"/>
              </a:xfrm>
              <a:custGeom>
                <a:avLst/>
                <a:gdLst>
                  <a:gd name="connsiteX0" fmla="*/ 20090 w 50285"/>
                  <a:gd name="connsiteY0" fmla="*/ 13195 h 174544"/>
                  <a:gd name="connsiteX1" fmla="*/ 29303 w 50285"/>
                  <a:gd name="connsiteY1" fmla="*/ 11709 h 174544"/>
                  <a:gd name="connsiteX2" fmla="*/ 46006 w 50285"/>
                  <a:gd name="connsiteY2" fmla="*/ 4339 h 174544"/>
                  <a:gd name="connsiteX3" fmla="*/ 50285 w 50285"/>
                  <a:gd name="connsiteY3" fmla="*/ 0 h 174544"/>
                  <a:gd name="connsiteX4" fmla="*/ 30195 w 50285"/>
                  <a:gd name="connsiteY4" fmla="*/ 161317 h 174544"/>
                  <a:gd name="connsiteX5" fmla="*/ 25915 w 50285"/>
                  <a:gd name="connsiteY5" fmla="*/ 165656 h 174544"/>
                  <a:gd name="connsiteX6" fmla="*/ 9213 w 50285"/>
                  <a:gd name="connsiteY6" fmla="*/ 173026 h 174544"/>
                  <a:gd name="connsiteX7" fmla="*/ 0 w 50285"/>
                  <a:gd name="connsiteY7" fmla="*/ 174512 h 17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85" h="174544">
                    <a:moveTo>
                      <a:pt x="20090" y="13195"/>
                    </a:moveTo>
                    <a:cubicBezTo>
                      <a:pt x="23232" y="13367"/>
                      <a:pt x="26374" y="12860"/>
                      <a:pt x="29303" y="11709"/>
                    </a:cubicBezTo>
                    <a:lnTo>
                      <a:pt x="46006" y="4339"/>
                    </a:lnTo>
                    <a:cubicBezTo>
                      <a:pt x="48621" y="3210"/>
                      <a:pt x="50048" y="1605"/>
                      <a:pt x="50285" y="0"/>
                    </a:cubicBezTo>
                    <a:lnTo>
                      <a:pt x="30195" y="161317"/>
                    </a:lnTo>
                    <a:cubicBezTo>
                      <a:pt x="30195" y="162981"/>
                      <a:pt x="28531" y="164527"/>
                      <a:pt x="25915" y="165656"/>
                    </a:cubicBezTo>
                    <a:lnTo>
                      <a:pt x="9213" y="173026"/>
                    </a:lnTo>
                    <a:cubicBezTo>
                      <a:pt x="6284" y="174177"/>
                      <a:pt x="3142" y="174684"/>
                      <a:pt x="0" y="174512"/>
                    </a:cubicBezTo>
                    <a:close/>
                  </a:path>
                </a:pathLst>
              </a:custGeom>
              <a:solidFill>
                <a:srgbClr val="407BFF"/>
              </a:solidFill>
              <a:ln w="5944" cap="flat">
                <a:noFill/>
                <a:prstDash val="solid"/>
                <a:miter/>
              </a:ln>
            </p:spPr>
            <p:txBody>
              <a:bodyPr rtlCol="0" anchor="ctr"/>
              <a:lstStyle/>
              <a:p>
                <a:endParaRPr lang="en-US"/>
              </a:p>
            </p:txBody>
          </p:sp>
          <p:sp>
            <p:nvSpPr>
              <p:cNvPr id="1119" name="Freeform: Shape 1118">
                <a:extLst>
                  <a:ext uri="{FF2B5EF4-FFF2-40B4-BE49-F238E27FC236}">
                    <a16:creationId xmlns:a16="http://schemas.microsoft.com/office/drawing/2014/main" id="{C5E03117-69F6-4ECC-896E-6361582BB1FD}"/>
                  </a:ext>
                </a:extLst>
              </p:cNvPr>
              <p:cNvSpPr/>
              <p:nvPr/>
            </p:nvSpPr>
            <p:spPr>
              <a:xfrm>
                <a:off x="6228152" y="1199354"/>
                <a:ext cx="50285" cy="174544"/>
              </a:xfrm>
              <a:custGeom>
                <a:avLst/>
                <a:gdLst>
                  <a:gd name="connsiteX0" fmla="*/ 20090 w 50285"/>
                  <a:gd name="connsiteY0" fmla="*/ 13195 h 174544"/>
                  <a:gd name="connsiteX1" fmla="*/ 29303 w 50285"/>
                  <a:gd name="connsiteY1" fmla="*/ 11709 h 174544"/>
                  <a:gd name="connsiteX2" fmla="*/ 46006 w 50285"/>
                  <a:gd name="connsiteY2" fmla="*/ 4339 h 174544"/>
                  <a:gd name="connsiteX3" fmla="*/ 50285 w 50285"/>
                  <a:gd name="connsiteY3" fmla="*/ 0 h 174544"/>
                  <a:gd name="connsiteX4" fmla="*/ 30195 w 50285"/>
                  <a:gd name="connsiteY4" fmla="*/ 161317 h 174544"/>
                  <a:gd name="connsiteX5" fmla="*/ 25915 w 50285"/>
                  <a:gd name="connsiteY5" fmla="*/ 165656 h 174544"/>
                  <a:gd name="connsiteX6" fmla="*/ 9213 w 50285"/>
                  <a:gd name="connsiteY6" fmla="*/ 173026 h 174544"/>
                  <a:gd name="connsiteX7" fmla="*/ 0 w 50285"/>
                  <a:gd name="connsiteY7" fmla="*/ 174512 h 17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85" h="174544">
                    <a:moveTo>
                      <a:pt x="20090" y="13195"/>
                    </a:moveTo>
                    <a:cubicBezTo>
                      <a:pt x="23232" y="13367"/>
                      <a:pt x="26374" y="12860"/>
                      <a:pt x="29303" y="11709"/>
                    </a:cubicBezTo>
                    <a:lnTo>
                      <a:pt x="46006" y="4339"/>
                    </a:lnTo>
                    <a:cubicBezTo>
                      <a:pt x="48621" y="3210"/>
                      <a:pt x="50048" y="1605"/>
                      <a:pt x="50285" y="0"/>
                    </a:cubicBezTo>
                    <a:lnTo>
                      <a:pt x="30195" y="161317"/>
                    </a:lnTo>
                    <a:cubicBezTo>
                      <a:pt x="30195" y="162981"/>
                      <a:pt x="28531" y="164527"/>
                      <a:pt x="25915" y="165656"/>
                    </a:cubicBezTo>
                    <a:lnTo>
                      <a:pt x="9213" y="173026"/>
                    </a:lnTo>
                    <a:cubicBezTo>
                      <a:pt x="6284" y="174177"/>
                      <a:pt x="3142" y="174684"/>
                      <a:pt x="0" y="174512"/>
                    </a:cubicBezTo>
                    <a:close/>
                  </a:path>
                </a:pathLst>
              </a:custGeom>
              <a:solidFill>
                <a:srgbClr val="000000">
                  <a:alpha val="10000"/>
                </a:srgbClr>
              </a:solidFill>
              <a:ln w="5944" cap="flat">
                <a:noFill/>
                <a:prstDash val="solid"/>
                <a:miter/>
              </a:ln>
            </p:spPr>
            <p:txBody>
              <a:bodyPr rtlCol="0" anchor="ctr"/>
              <a:lstStyle/>
              <a:p>
                <a:endParaRPr lang="en-US"/>
              </a:p>
            </p:txBody>
          </p:sp>
        </p:grpSp>
        <p:sp>
          <p:nvSpPr>
            <p:cNvPr id="1120" name="Freeform: Shape 1119">
              <a:extLst>
                <a:ext uri="{FF2B5EF4-FFF2-40B4-BE49-F238E27FC236}">
                  <a16:creationId xmlns:a16="http://schemas.microsoft.com/office/drawing/2014/main" id="{FC469C6E-9589-4557-800F-E6543AB0B85D}"/>
                </a:ext>
              </a:extLst>
            </p:cNvPr>
            <p:cNvSpPr/>
            <p:nvPr/>
          </p:nvSpPr>
          <p:spPr>
            <a:xfrm>
              <a:off x="6010189" y="975270"/>
              <a:ext cx="214395" cy="1443769"/>
            </a:xfrm>
            <a:custGeom>
              <a:avLst/>
              <a:gdLst>
                <a:gd name="connsiteX0" fmla="*/ 214396 w 214395"/>
                <a:gd name="connsiteY0" fmla="*/ 115490 h 1443769"/>
                <a:gd name="connsiteX1" fmla="*/ 14265 w 214395"/>
                <a:gd name="connsiteY1" fmla="*/ 0 h 1443769"/>
                <a:gd name="connsiteX2" fmla="*/ 0 w 214395"/>
                <a:gd name="connsiteY2" fmla="*/ 8262 h 1443769"/>
                <a:gd name="connsiteX3" fmla="*/ 0 w 214395"/>
                <a:gd name="connsiteY3" fmla="*/ 1328220 h 1443769"/>
                <a:gd name="connsiteX4" fmla="*/ 200071 w 214395"/>
                <a:gd name="connsiteY4" fmla="*/ 1443769 h 1443769"/>
                <a:gd name="connsiteX5" fmla="*/ 214396 w 214395"/>
                <a:gd name="connsiteY5" fmla="*/ 1435507 h 1443769"/>
                <a:gd name="connsiteX6" fmla="*/ 214396 w 214395"/>
                <a:gd name="connsiteY6" fmla="*/ 115490 h 144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43769">
                  <a:moveTo>
                    <a:pt x="214396" y="115490"/>
                  </a:moveTo>
                  <a:lnTo>
                    <a:pt x="14265" y="0"/>
                  </a:lnTo>
                  <a:lnTo>
                    <a:pt x="0" y="8262"/>
                  </a:lnTo>
                  <a:lnTo>
                    <a:pt x="0" y="1328220"/>
                  </a:lnTo>
                  <a:lnTo>
                    <a:pt x="200071" y="1443769"/>
                  </a:lnTo>
                  <a:lnTo>
                    <a:pt x="214396" y="1435507"/>
                  </a:lnTo>
                  <a:lnTo>
                    <a:pt x="214396" y="115490"/>
                  </a:lnTo>
                  <a:close/>
                </a:path>
              </a:pathLst>
            </a:custGeom>
            <a:solidFill>
              <a:srgbClr val="407BFF"/>
            </a:solidFill>
            <a:ln w="5944" cap="flat">
              <a:noFill/>
              <a:prstDash val="solid"/>
              <a:miter/>
            </a:ln>
          </p:spPr>
          <p:txBody>
            <a:bodyPr rtlCol="0" anchor="ctr"/>
            <a:lstStyle/>
            <a:p>
              <a:endParaRPr lang="en-US"/>
            </a:p>
          </p:txBody>
        </p:sp>
        <p:sp>
          <p:nvSpPr>
            <p:cNvPr id="1121" name="Freeform: Shape 1120">
              <a:extLst>
                <a:ext uri="{FF2B5EF4-FFF2-40B4-BE49-F238E27FC236}">
                  <a16:creationId xmlns:a16="http://schemas.microsoft.com/office/drawing/2014/main" id="{A1CAC0BB-6063-4FB9-B834-8E931AD58366}"/>
                </a:ext>
              </a:extLst>
            </p:cNvPr>
            <p:cNvSpPr/>
            <p:nvPr/>
          </p:nvSpPr>
          <p:spPr>
            <a:xfrm>
              <a:off x="6010189" y="975270"/>
              <a:ext cx="214395" cy="1443769"/>
            </a:xfrm>
            <a:custGeom>
              <a:avLst/>
              <a:gdLst>
                <a:gd name="connsiteX0" fmla="*/ 214396 w 214395"/>
                <a:gd name="connsiteY0" fmla="*/ 115490 h 1443769"/>
                <a:gd name="connsiteX1" fmla="*/ 14265 w 214395"/>
                <a:gd name="connsiteY1" fmla="*/ 0 h 1443769"/>
                <a:gd name="connsiteX2" fmla="*/ 0 w 214395"/>
                <a:gd name="connsiteY2" fmla="*/ 8262 h 1443769"/>
                <a:gd name="connsiteX3" fmla="*/ 0 w 214395"/>
                <a:gd name="connsiteY3" fmla="*/ 1328220 h 1443769"/>
                <a:gd name="connsiteX4" fmla="*/ 200071 w 214395"/>
                <a:gd name="connsiteY4" fmla="*/ 1443769 h 1443769"/>
                <a:gd name="connsiteX5" fmla="*/ 214396 w 214395"/>
                <a:gd name="connsiteY5" fmla="*/ 1435507 h 1443769"/>
                <a:gd name="connsiteX6" fmla="*/ 214396 w 214395"/>
                <a:gd name="connsiteY6" fmla="*/ 115490 h 144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5" h="1443769">
                  <a:moveTo>
                    <a:pt x="214396" y="115490"/>
                  </a:moveTo>
                  <a:lnTo>
                    <a:pt x="14265" y="0"/>
                  </a:lnTo>
                  <a:lnTo>
                    <a:pt x="0" y="8262"/>
                  </a:lnTo>
                  <a:lnTo>
                    <a:pt x="0" y="1328220"/>
                  </a:lnTo>
                  <a:lnTo>
                    <a:pt x="200071" y="1443769"/>
                  </a:lnTo>
                  <a:lnTo>
                    <a:pt x="214396" y="1435507"/>
                  </a:lnTo>
                  <a:lnTo>
                    <a:pt x="214396" y="115490"/>
                  </a:lnTo>
                  <a:close/>
                </a:path>
              </a:pathLst>
            </a:custGeom>
            <a:solidFill>
              <a:srgbClr val="FFFFFF">
                <a:alpha val="75000"/>
              </a:srgbClr>
            </a:solidFill>
            <a:ln w="5944" cap="flat">
              <a:noFill/>
              <a:prstDash val="solid"/>
              <a:miter/>
            </a:ln>
          </p:spPr>
          <p:txBody>
            <a:bodyPr rtlCol="0" anchor="ctr"/>
            <a:lstStyle/>
            <a:p>
              <a:endParaRPr lang="en-US"/>
            </a:p>
          </p:txBody>
        </p:sp>
        <p:sp>
          <p:nvSpPr>
            <p:cNvPr id="1122" name="Freeform: Shape 1121">
              <a:extLst>
                <a:ext uri="{FF2B5EF4-FFF2-40B4-BE49-F238E27FC236}">
                  <a16:creationId xmlns:a16="http://schemas.microsoft.com/office/drawing/2014/main" id="{D36494B5-1C46-454A-BBEA-3D87DC618321}"/>
                </a:ext>
              </a:extLst>
            </p:cNvPr>
            <p:cNvSpPr/>
            <p:nvPr/>
          </p:nvSpPr>
          <p:spPr>
            <a:xfrm>
              <a:off x="6010189" y="983532"/>
              <a:ext cx="200071" cy="1435507"/>
            </a:xfrm>
            <a:custGeom>
              <a:avLst/>
              <a:gdLst>
                <a:gd name="connsiteX0" fmla="*/ 0 w 200071"/>
                <a:gd name="connsiteY0" fmla="*/ 1319958 h 1435507"/>
                <a:gd name="connsiteX1" fmla="*/ 200071 w 200071"/>
                <a:gd name="connsiteY1" fmla="*/ 1435508 h 1435507"/>
                <a:gd name="connsiteX2" fmla="*/ 200071 w 200071"/>
                <a:gd name="connsiteY2" fmla="*/ 115490 h 1435507"/>
                <a:gd name="connsiteX3" fmla="*/ 0 w 200071"/>
                <a:gd name="connsiteY3" fmla="*/ 0 h 1435507"/>
                <a:gd name="connsiteX4" fmla="*/ 0 w 200071"/>
                <a:gd name="connsiteY4" fmla="*/ 1319958 h 1435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435507">
                  <a:moveTo>
                    <a:pt x="0" y="1319958"/>
                  </a:moveTo>
                  <a:lnTo>
                    <a:pt x="200071" y="1435508"/>
                  </a:lnTo>
                  <a:lnTo>
                    <a:pt x="200071" y="115490"/>
                  </a:lnTo>
                  <a:lnTo>
                    <a:pt x="0" y="0"/>
                  </a:lnTo>
                  <a:lnTo>
                    <a:pt x="0" y="1319958"/>
                  </a:lnTo>
                  <a:close/>
                </a:path>
              </a:pathLst>
            </a:custGeom>
            <a:solidFill>
              <a:srgbClr val="407BFF"/>
            </a:solidFill>
            <a:ln w="5944" cap="flat">
              <a:noFill/>
              <a:prstDash val="solid"/>
              <a:miter/>
            </a:ln>
          </p:spPr>
          <p:txBody>
            <a:bodyPr rtlCol="0" anchor="ctr"/>
            <a:lstStyle/>
            <a:p>
              <a:endParaRPr lang="en-US"/>
            </a:p>
          </p:txBody>
        </p:sp>
        <p:sp>
          <p:nvSpPr>
            <p:cNvPr id="1123" name="Freeform: Shape 1122">
              <a:extLst>
                <a:ext uri="{FF2B5EF4-FFF2-40B4-BE49-F238E27FC236}">
                  <a16:creationId xmlns:a16="http://schemas.microsoft.com/office/drawing/2014/main" id="{E4A0C7DE-F7B8-477F-8286-E419A70DACB2}"/>
                </a:ext>
              </a:extLst>
            </p:cNvPr>
            <p:cNvSpPr/>
            <p:nvPr/>
          </p:nvSpPr>
          <p:spPr>
            <a:xfrm>
              <a:off x="6010189" y="983532"/>
              <a:ext cx="200071" cy="1435507"/>
            </a:xfrm>
            <a:custGeom>
              <a:avLst/>
              <a:gdLst>
                <a:gd name="connsiteX0" fmla="*/ 0 w 200071"/>
                <a:gd name="connsiteY0" fmla="*/ 1319958 h 1435507"/>
                <a:gd name="connsiteX1" fmla="*/ 200071 w 200071"/>
                <a:gd name="connsiteY1" fmla="*/ 1435508 h 1435507"/>
                <a:gd name="connsiteX2" fmla="*/ 200071 w 200071"/>
                <a:gd name="connsiteY2" fmla="*/ 115490 h 1435507"/>
                <a:gd name="connsiteX3" fmla="*/ 0 w 200071"/>
                <a:gd name="connsiteY3" fmla="*/ 0 h 1435507"/>
                <a:gd name="connsiteX4" fmla="*/ 0 w 200071"/>
                <a:gd name="connsiteY4" fmla="*/ 1319958 h 1435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435507">
                  <a:moveTo>
                    <a:pt x="0" y="1319958"/>
                  </a:moveTo>
                  <a:lnTo>
                    <a:pt x="200071" y="1435508"/>
                  </a:lnTo>
                  <a:lnTo>
                    <a:pt x="200071" y="115490"/>
                  </a:lnTo>
                  <a:lnTo>
                    <a:pt x="0" y="0"/>
                  </a:lnTo>
                  <a:lnTo>
                    <a:pt x="0" y="1319958"/>
                  </a:lnTo>
                  <a:close/>
                </a:path>
              </a:pathLst>
            </a:custGeom>
            <a:solidFill>
              <a:srgbClr val="FFFFFF">
                <a:alpha val="60000"/>
              </a:srgbClr>
            </a:solidFill>
            <a:ln w="5944" cap="flat">
              <a:noFill/>
              <a:prstDash val="solid"/>
              <a:miter/>
            </a:ln>
          </p:spPr>
          <p:txBody>
            <a:bodyPr rtlCol="0" anchor="ctr"/>
            <a:lstStyle/>
            <a:p>
              <a:endParaRPr lang="en-US"/>
            </a:p>
          </p:txBody>
        </p:sp>
        <p:sp>
          <p:nvSpPr>
            <p:cNvPr id="1124" name="Freeform: Shape 1123">
              <a:extLst>
                <a:ext uri="{FF2B5EF4-FFF2-40B4-BE49-F238E27FC236}">
                  <a16:creationId xmlns:a16="http://schemas.microsoft.com/office/drawing/2014/main" id="{DAB031C2-448B-4FFF-A75C-A265F979B9FA}"/>
                </a:ext>
              </a:extLst>
            </p:cNvPr>
            <p:cNvSpPr/>
            <p:nvPr/>
          </p:nvSpPr>
          <p:spPr>
            <a:xfrm>
              <a:off x="6010189" y="625948"/>
              <a:ext cx="790833" cy="473073"/>
            </a:xfrm>
            <a:custGeom>
              <a:avLst/>
              <a:gdLst>
                <a:gd name="connsiteX0" fmla="*/ 790834 w 790833"/>
                <a:gd name="connsiteY0" fmla="*/ 115490 h 473073"/>
                <a:gd name="connsiteX1" fmla="*/ 590763 w 790833"/>
                <a:gd name="connsiteY1" fmla="*/ 0 h 473073"/>
                <a:gd name="connsiteX2" fmla="*/ 0 w 790833"/>
                <a:gd name="connsiteY2" fmla="*/ 341060 h 473073"/>
                <a:gd name="connsiteX3" fmla="*/ 0 w 790833"/>
                <a:gd name="connsiteY3" fmla="*/ 357584 h 473073"/>
                <a:gd name="connsiteX4" fmla="*/ 200071 w 790833"/>
                <a:gd name="connsiteY4" fmla="*/ 473074 h 473073"/>
                <a:gd name="connsiteX5" fmla="*/ 790834 w 790833"/>
                <a:gd name="connsiteY5" fmla="*/ 132014 h 473073"/>
                <a:gd name="connsiteX6" fmla="*/ 790834 w 790833"/>
                <a:gd name="connsiteY6" fmla="*/ 115490 h 47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33" h="473073">
                  <a:moveTo>
                    <a:pt x="790834" y="115490"/>
                  </a:moveTo>
                  <a:lnTo>
                    <a:pt x="590763" y="0"/>
                  </a:lnTo>
                  <a:lnTo>
                    <a:pt x="0" y="341060"/>
                  </a:lnTo>
                  <a:lnTo>
                    <a:pt x="0" y="357584"/>
                  </a:lnTo>
                  <a:lnTo>
                    <a:pt x="200071" y="473074"/>
                  </a:lnTo>
                  <a:lnTo>
                    <a:pt x="790834" y="132014"/>
                  </a:lnTo>
                  <a:lnTo>
                    <a:pt x="790834" y="115490"/>
                  </a:lnTo>
                  <a:close/>
                </a:path>
              </a:pathLst>
            </a:custGeom>
            <a:solidFill>
              <a:srgbClr val="407BFF"/>
            </a:solidFill>
            <a:ln w="5944" cap="flat">
              <a:noFill/>
              <a:prstDash val="solid"/>
              <a:miter/>
            </a:ln>
          </p:spPr>
          <p:txBody>
            <a:bodyPr rtlCol="0" anchor="ctr"/>
            <a:lstStyle/>
            <a:p>
              <a:endParaRPr lang="en-US"/>
            </a:p>
          </p:txBody>
        </p:sp>
        <p:sp>
          <p:nvSpPr>
            <p:cNvPr id="1125" name="Freeform: Shape 1124">
              <a:extLst>
                <a:ext uri="{FF2B5EF4-FFF2-40B4-BE49-F238E27FC236}">
                  <a16:creationId xmlns:a16="http://schemas.microsoft.com/office/drawing/2014/main" id="{1C25F933-E68B-4668-8127-5905F5C1AB66}"/>
                </a:ext>
              </a:extLst>
            </p:cNvPr>
            <p:cNvSpPr/>
            <p:nvPr/>
          </p:nvSpPr>
          <p:spPr>
            <a:xfrm>
              <a:off x="6010189" y="625948"/>
              <a:ext cx="790833" cy="473073"/>
            </a:xfrm>
            <a:custGeom>
              <a:avLst/>
              <a:gdLst>
                <a:gd name="connsiteX0" fmla="*/ 790834 w 790833"/>
                <a:gd name="connsiteY0" fmla="*/ 115490 h 473073"/>
                <a:gd name="connsiteX1" fmla="*/ 590763 w 790833"/>
                <a:gd name="connsiteY1" fmla="*/ 0 h 473073"/>
                <a:gd name="connsiteX2" fmla="*/ 0 w 790833"/>
                <a:gd name="connsiteY2" fmla="*/ 341060 h 473073"/>
                <a:gd name="connsiteX3" fmla="*/ 0 w 790833"/>
                <a:gd name="connsiteY3" fmla="*/ 357584 h 473073"/>
                <a:gd name="connsiteX4" fmla="*/ 200071 w 790833"/>
                <a:gd name="connsiteY4" fmla="*/ 473074 h 473073"/>
                <a:gd name="connsiteX5" fmla="*/ 790834 w 790833"/>
                <a:gd name="connsiteY5" fmla="*/ 132014 h 473073"/>
                <a:gd name="connsiteX6" fmla="*/ 790834 w 790833"/>
                <a:gd name="connsiteY6" fmla="*/ 115490 h 47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33" h="473073">
                  <a:moveTo>
                    <a:pt x="790834" y="115490"/>
                  </a:moveTo>
                  <a:lnTo>
                    <a:pt x="590763" y="0"/>
                  </a:lnTo>
                  <a:lnTo>
                    <a:pt x="0" y="341060"/>
                  </a:lnTo>
                  <a:lnTo>
                    <a:pt x="0" y="357584"/>
                  </a:lnTo>
                  <a:lnTo>
                    <a:pt x="200071" y="473074"/>
                  </a:lnTo>
                  <a:lnTo>
                    <a:pt x="790834" y="132014"/>
                  </a:lnTo>
                  <a:lnTo>
                    <a:pt x="790834" y="115490"/>
                  </a:lnTo>
                  <a:close/>
                </a:path>
              </a:pathLst>
            </a:custGeom>
            <a:solidFill>
              <a:srgbClr val="FFFFFF">
                <a:alpha val="75000"/>
              </a:srgbClr>
            </a:solidFill>
            <a:ln w="5944" cap="flat">
              <a:noFill/>
              <a:prstDash val="solid"/>
              <a:miter/>
            </a:ln>
          </p:spPr>
          <p:txBody>
            <a:bodyPr rtlCol="0" anchor="ctr"/>
            <a:lstStyle/>
            <a:p>
              <a:endParaRPr lang="en-US"/>
            </a:p>
          </p:txBody>
        </p:sp>
        <p:sp>
          <p:nvSpPr>
            <p:cNvPr id="1126" name="Freeform: Shape 1125">
              <a:extLst>
                <a:ext uri="{FF2B5EF4-FFF2-40B4-BE49-F238E27FC236}">
                  <a16:creationId xmlns:a16="http://schemas.microsoft.com/office/drawing/2014/main" id="{B06FEE59-A42B-4E4D-8973-200CB01575D5}"/>
                </a:ext>
              </a:extLst>
            </p:cNvPr>
            <p:cNvSpPr/>
            <p:nvPr/>
          </p:nvSpPr>
          <p:spPr>
            <a:xfrm>
              <a:off x="6010189" y="625948"/>
              <a:ext cx="790833" cy="456609"/>
            </a:xfrm>
            <a:custGeom>
              <a:avLst/>
              <a:gdLst>
                <a:gd name="connsiteX0" fmla="*/ 200071 w 790833"/>
                <a:gd name="connsiteY0" fmla="*/ 456609 h 456609"/>
                <a:gd name="connsiteX1" fmla="*/ 790834 w 790833"/>
                <a:gd name="connsiteY1" fmla="*/ 115490 h 456609"/>
                <a:gd name="connsiteX2" fmla="*/ 590763 w 790833"/>
                <a:gd name="connsiteY2" fmla="*/ 0 h 456609"/>
                <a:gd name="connsiteX3" fmla="*/ 0 w 790833"/>
                <a:gd name="connsiteY3" fmla="*/ 341060 h 456609"/>
                <a:gd name="connsiteX4" fmla="*/ 200071 w 79083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33" h="456609">
                  <a:moveTo>
                    <a:pt x="200071" y="456609"/>
                  </a:moveTo>
                  <a:lnTo>
                    <a:pt x="790834" y="115490"/>
                  </a:lnTo>
                  <a:lnTo>
                    <a:pt x="590763" y="0"/>
                  </a:lnTo>
                  <a:lnTo>
                    <a:pt x="0" y="341060"/>
                  </a:lnTo>
                  <a:lnTo>
                    <a:pt x="200071" y="456609"/>
                  </a:lnTo>
                  <a:close/>
                </a:path>
              </a:pathLst>
            </a:custGeom>
            <a:solidFill>
              <a:srgbClr val="407BFF"/>
            </a:solidFill>
            <a:ln w="5944" cap="flat">
              <a:noFill/>
              <a:prstDash val="solid"/>
              <a:miter/>
            </a:ln>
          </p:spPr>
          <p:txBody>
            <a:bodyPr rtlCol="0" anchor="ctr"/>
            <a:lstStyle/>
            <a:p>
              <a:endParaRPr lang="en-US"/>
            </a:p>
          </p:txBody>
        </p:sp>
        <p:sp>
          <p:nvSpPr>
            <p:cNvPr id="1127" name="Freeform: Shape 1126">
              <a:extLst>
                <a:ext uri="{FF2B5EF4-FFF2-40B4-BE49-F238E27FC236}">
                  <a16:creationId xmlns:a16="http://schemas.microsoft.com/office/drawing/2014/main" id="{87E0B647-160B-4CA4-8AC0-C56BAB7D9296}"/>
                </a:ext>
              </a:extLst>
            </p:cNvPr>
            <p:cNvSpPr/>
            <p:nvPr/>
          </p:nvSpPr>
          <p:spPr>
            <a:xfrm>
              <a:off x="6010189" y="625948"/>
              <a:ext cx="790833" cy="456609"/>
            </a:xfrm>
            <a:custGeom>
              <a:avLst/>
              <a:gdLst>
                <a:gd name="connsiteX0" fmla="*/ 200071 w 790833"/>
                <a:gd name="connsiteY0" fmla="*/ 456609 h 456609"/>
                <a:gd name="connsiteX1" fmla="*/ 790834 w 790833"/>
                <a:gd name="connsiteY1" fmla="*/ 115490 h 456609"/>
                <a:gd name="connsiteX2" fmla="*/ 590763 w 790833"/>
                <a:gd name="connsiteY2" fmla="*/ 0 h 456609"/>
                <a:gd name="connsiteX3" fmla="*/ 0 w 790833"/>
                <a:gd name="connsiteY3" fmla="*/ 341060 h 456609"/>
                <a:gd name="connsiteX4" fmla="*/ 200071 w 790833"/>
                <a:gd name="connsiteY4" fmla="*/ 456609 h 456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33" h="456609">
                  <a:moveTo>
                    <a:pt x="200071" y="456609"/>
                  </a:moveTo>
                  <a:lnTo>
                    <a:pt x="790834" y="115490"/>
                  </a:lnTo>
                  <a:lnTo>
                    <a:pt x="590763" y="0"/>
                  </a:lnTo>
                  <a:lnTo>
                    <a:pt x="0" y="341060"/>
                  </a:lnTo>
                  <a:lnTo>
                    <a:pt x="200071" y="456609"/>
                  </a:lnTo>
                  <a:close/>
                </a:path>
              </a:pathLst>
            </a:custGeom>
            <a:solidFill>
              <a:srgbClr val="FFFFFF">
                <a:alpha val="85000"/>
              </a:srgbClr>
            </a:solidFill>
            <a:ln w="5944" cap="flat">
              <a:noFill/>
              <a:prstDash val="solid"/>
              <a:miter/>
            </a:ln>
          </p:spPr>
          <p:txBody>
            <a:bodyPr rtlCol="0" anchor="ctr"/>
            <a:lstStyle/>
            <a:p>
              <a:endParaRPr lang="en-US"/>
            </a:p>
          </p:txBody>
        </p:sp>
        <p:sp>
          <p:nvSpPr>
            <p:cNvPr id="1128" name="Freeform: Shape 1127">
              <a:extLst>
                <a:ext uri="{FF2B5EF4-FFF2-40B4-BE49-F238E27FC236}">
                  <a16:creationId xmlns:a16="http://schemas.microsoft.com/office/drawing/2014/main" id="{A656A506-2940-429E-844A-47A4369D23CA}"/>
                </a:ext>
              </a:extLst>
            </p:cNvPr>
            <p:cNvSpPr/>
            <p:nvPr/>
          </p:nvSpPr>
          <p:spPr>
            <a:xfrm>
              <a:off x="6010189" y="967008"/>
              <a:ext cx="200071" cy="132013"/>
            </a:xfrm>
            <a:custGeom>
              <a:avLst/>
              <a:gdLst>
                <a:gd name="connsiteX0" fmla="*/ 200071 w 200071"/>
                <a:gd name="connsiteY0" fmla="*/ 115549 h 132013"/>
                <a:gd name="connsiteX1" fmla="*/ 200071 w 200071"/>
                <a:gd name="connsiteY1" fmla="*/ 132014 h 132013"/>
                <a:gd name="connsiteX2" fmla="*/ 0 w 200071"/>
                <a:gd name="connsiteY2" fmla="*/ 16524 h 132013"/>
                <a:gd name="connsiteX3" fmla="*/ 0 w 200071"/>
                <a:gd name="connsiteY3" fmla="*/ 0 h 132013"/>
                <a:gd name="connsiteX4" fmla="*/ 200071 w 200071"/>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549"/>
                  </a:moveTo>
                  <a:lnTo>
                    <a:pt x="200071" y="132014"/>
                  </a:lnTo>
                  <a:lnTo>
                    <a:pt x="0" y="16524"/>
                  </a:lnTo>
                  <a:lnTo>
                    <a:pt x="0" y="0"/>
                  </a:lnTo>
                  <a:lnTo>
                    <a:pt x="200071" y="115549"/>
                  </a:lnTo>
                  <a:close/>
                </a:path>
              </a:pathLst>
            </a:custGeom>
            <a:solidFill>
              <a:srgbClr val="407BFF"/>
            </a:solidFill>
            <a:ln w="5944" cap="flat">
              <a:noFill/>
              <a:prstDash val="solid"/>
              <a:miter/>
            </a:ln>
          </p:spPr>
          <p:txBody>
            <a:bodyPr rtlCol="0" anchor="ctr"/>
            <a:lstStyle/>
            <a:p>
              <a:endParaRPr lang="en-US"/>
            </a:p>
          </p:txBody>
        </p:sp>
        <p:sp>
          <p:nvSpPr>
            <p:cNvPr id="1129" name="Freeform: Shape 1128">
              <a:extLst>
                <a:ext uri="{FF2B5EF4-FFF2-40B4-BE49-F238E27FC236}">
                  <a16:creationId xmlns:a16="http://schemas.microsoft.com/office/drawing/2014/main" id="{FC6C6520-AB64-4700-B8F5-04B11F2F50D0}"/>
                </a:ext>
              </a:extLst>
            </p:cNvPr>
            <p:cNvSpPr/>
            <p:nvPr/>
          </p:nvSpPr>
          <p:spPr>
            <a:xfrm>
              <a:off x="6010189" y="967008"/>
              <a:ext cx="200071" cy="132013"/>
            </a:xfrm>
            <a:custGeom>
              <a:avLst/>
              <a:gdLst>
                <a:gd name="connsiteX0" fmla="*/ 200071 w 200071"/>
                <a:gd name="connsiteY0" fmla="*/ 115549 h 132013"/>
                <a:gd name="connsiteX1" fmla="*/ 200071 w 200071"/>
                <a:gd name="connsiteY1" fmla="*/ 132014 h 132013"/>
                <a:gd name="connsiteX2" fmla="*/ 0 w 200071"/>
                <a:gd name="connsiteY2" fmla="*/ 16524 h 132013"/>
                <a:gd name="connsiteX3" fmla="*/ 0 w 200071"/>
                <a:gd name="connsiteY3" fmla="*/ 0 h 132013"/>
                <a:gd name="connsiteX4" fmla="*/ 200071 w 200071"/>
                <a:gd name="connsiteY4" fmla="*/ 115549 h 13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71" h="132013">
                  <a:moveTo>
                    <a:pt x="200071" y="115549"/>
                  </a:moveTo>
                  <a:lnTo>
                    <a:pt x="200071" y="132014"/>
                  </a:lnTo>
                  <a:lnTo>
                    <a:pt x="0" y="16524"/>
                  </a:lnTo>
                  <a:lnTo>
                    <a:pt x="0" y="0"/>
                  </a:lnTo>
                  <a:lnTo>
                    <a:pt x="200071" y="115549"/>
                  </a:lnTo>
                  <a:close/>
                </a:path>
              </a:pathLst>
            </a:custGeom>
            <a:solidFill>
              <a:srgbClr val="FFFFFF">
                <a:alpha val="60000"/>
              </a:srgbClr>
            </a:solidFill>
            <a:ln w="5944" cap="flat">
              <a:noFill/>
              <a:prstDash val="solid"/>
              <a:miter/>
            </a:ln>
          </p:spPr>
          <p:txBody>
            <a:bodyPr rtlCol="0" anchor="ctr"/>
            <a:lstStyle/>
            <a:p>
              <a:endParaRPr lang="en-US"/>
            </a:p>
          </p:txBody>
        </p:sp>
      </p:grpSp>
      <p:grpSp>
        <p:nvGrpSpPr>
          <p:cNvPr id="1130" name="Graphic 6">
            <a:extLst>
              <a:ext uri="{FF2B5EF4-FFF2-40B4-BE49-F238E27FC236}">
                <a16:creationId xmlns:a16="http://schemas.microsoft.com/office/drawing/2014/main" id="{DC83F3DD-4C51-4254-9741-68D89A8433A4}"/>
              </a:ext>
            </a:extLst>
          </p:cNvPr>
          <p:cNvGrpSpPr/>
          <p:nvPr/>
        </p:nvGrpSpPr>
        <p:grpSpPr>
          <a:xfrm>
            <a:off x="7343660" y="1289100"/>
            <a:ext cx="574912" cy="1091882"/>
            <a:chOff x="7307942" y="1353393"/>
            <a:chExt cx="574912" cy="1091882"/>
          </a:xfrm>
        </p:grpSpPr>
        <p:grpSp>
          <p:nvGrpSpPr>
            <p:cNvPr id="1131" name="Graphic 6">
              <a:extLst>
                <a:ext uri="{FF2B5EF4-FFF2-40B4-BE49-F238E27FC236}">
                  <a16:creationId xmlns:a16="http://schemas.microsoft.com/office/drawing/2014/main" id="{BBD8B19B-A7F3-4BAC-B53D-574E3B064DC8}"/>
                </a:ext>
              </a:extLst>
            </p:cNvPr>
            <p:cNvGrpSpPr/>
            <p:nvPr/>
          </p:nvGrpSpPr>
          <p:grpSpPr>
            <a:xfrm>
              <a:off x="7377996" y="1523351"/>
              <a:ext cx="504859" cy="847482"/>
              <a:chOff x="7377996" y="1523351"/>
              <a:chExt cx="504859" cy="847482"/>
            </a:xfrm>
          </p:grpSpPr>
          <p:sp>
            <p:nvSpPr>
              <p:cNvPr id="1132" name="Freeform: Shape 1131">
                <a:extLst>
                  <a:ext uri="{FF2B5EF4-FFF2-40B4-BE49-F238E27FC236}">
                    <a16:creationId xmlns:a16="http://schemas.microsoft.com/office/drawing/2014/main" id="{E98339E9-F56A-4652-AA80-8A3EE030E8EB}"/>
                  </a:ext>
                </a:extLst>
              </p:cNvPr>
              <p:cNvSpPr/>
              <p:nvPr/>
            </p:nvSpPr>
            <p:spPr>
              <a:xfrm>
                <a:off x="7377996" y="1978300"/>
                <a:ext cx="63064" cy="295270"/>
              </a:xfrm>
              <a:custGeom>
                <a:avLst/>
                <a:gdLst>
                  <a:gd name="connsiteX0" fmla="*/ 0 w 63064"/>
                  <a:gd name="connsiteY0" fmla="*/ 291429 h 295270"/>
                  <a:gd name="connsiteX1" fmla="*/ 34712 w 63064"/>
                  <a:gd name="connsiteY1" fmla="*/ 1426 h 295270"/>
                  <a:gd name="connsiteX2" fmla="*/ 63065 w 63064"/>
                  <a:gd name="connsiteY2" fmla="*/ 0 h 295270"/>
                  <a:gd name="connsiteX3" fmla="*/ 14265 w 63064"/>
                  <a:gd name="connsiteY3" fmla="*/ 291250 h 295270"/>
                  <a:gd name="connsiteX4" fmla="*/ 14265 w 63064"/>
                  <a:gd name="connsiteY4" fmla="*/ 291250 h 295270"/>
                  <a:gd name="connsiteX5" fmla="*/ 12363 w 63064"/>
                  <a:gd name="connsiteY5" fmla="*/ 293806 h 295270"/>
                  <a:gd name="connsiteX6" fmla="*/ 2259 w 63064"/>
                  <a:gd name="connsiteY6" fmla="*/ 294341 h 295270"/>
                  <a:gd name="connsiteX7" fmla="*/ 0 w 63064"/>
                  <a:gd name="connsiteY7" fmla="*/ 291310 h 2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64" h="295270">
                    <a:moveTo>
                      <a:pt x="0" y="291429"/>
                    </a:moveTo>
                    <a:lnTo>
                      <a:pt x="34712" y="1426"/>
                    </a:lnTo>
                    <a:lnTo>
                      <a:pt x="63065" y="0"/>
                    </a:lnTo>
                    <a:lnTo>
                      <a:pt x="14265" y="291250"/>
                    </a:lnTo>
                    <a:lnTo>
                      <a:pt x="14265" y="291250"/>
                    </a:lnTo>
                    <a:cubicBezTo>
                      <a:pt x="13996" y="292321"/>
                      <a:pt x="13311" y="293240"/>
                      <a:pt x="12363" y="293806"/>
                    </a:cubicBezTo>
                    <a:cubicBezTo>
                      <a:pt x="9263" y="295550"/>
                      <a:pt x="5526" y="295747"/>
                      <a:pt x="2259" y="294341"/>
                    </a:cubicBezTo>
                    <a:cubicBezTo>
                      <a:pt x="988" y="293846"/>
                      <a:pt x="111" y="292669"/>
                      <a:pt x="0" y="291310"/>
                    </a:cubicBezTo>
                    <a:close/>
                  </a:path>
                </a:pathLst>
              </a:custGeom>
              <a:solidFill>
                <a:srgbClr val="263238"/>
              </a:solidFill>
              <a:ln w="5944" cap="flat">
                <a:noFill/>
                <a:prstDash val="solid"/>
                <a:miter/>
              </a:ln>
            </p:spPr>
            <p:txBody>
              <a:bodyPr rtlCol="0" anchor="ctr"/>
              <a:lstStyle/>
              <a:p>
                <a:endParaRPr lang="en-US"/>
              </a:p>
            </p:txBody>
          </p:sp>
          <p:sp>
            <p:nvSpPr>
              <p:cNvPr id="1133" name="Freeform: Shape 1132">
                <a:extLst>
                  <a:ext uri="{FF2B5EF4-FFF2-40B4-BE49-F238E27FC236}">
                    <a16:creationId xmlns:a16="http://schemas.microsoft.com/office/drawing/2014/main" id="{8189425E-4C77-488F-A148-F316C32B4E6C}"/>
                  </a:ext>
                </a:extLst>
              </p:cNvPr>
              <p:cNvSpPr/>
              <p:nvPr/>
            </p:nvSpPr>
            <p:spPr>
              <a:xfrm>
                <a:off x="7408607" y="1978300"/>
                <a:ext cx="32453" cy="54921"/>
              </a:xfrm>
              <a:custGeom>
                <a:avLst/>
                <a:gdLst>
                  <a:gd name="connsiteX0" fmla="*/ 4101 w 32453"/>
                  <a:gd name="connsiteY0" fmla="*/ 1426 h 54921"/>
                  <a:gd name="connsiteX1" fmla="*/ 32453 w 32453"/>
                  <a:gd name="connsiteY1" fmla="*/ 0 h 54921"/>
                  <a:gd name="connsiteX2" fmla="*/ 24310 w 32453"/>
                  <a:gd name="connsiteY2" fmla="*/ 54921 h 54921"/>
                  <a:gd name="connsiteX3" fmla="*/ 7489 w 32453"/>
                  <a:gd name="connsiteY3" fmla="*/ 47194 h 54921"/>
                  <a:gd name="connsiteX4" fmla="*/ 0 w 32453"/>
                  <a:gd name="connsiteY4" fmla="*/ 40775 h 54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53" h="54921">
                    <a:moveTo>
                      <a:pt x="4101" y="1426"/>
                    </a:moveTo>
                    <a:lnTo>
                      <a:pt x="32453" y="0"/>
                    </a:lnTo>
                    <a:lnTo>
                      <a:pt x="24310" y="54921"/>
                    </a:lnTo>
                    <a:cubicBezTo>
                      <a:pt x="18485" y="52850"/>
                      <a:pt x="12856" y="50265"/>
                      <a:pt x="7489" y="47194"/>
                    </a:cubicBezTo>
                    <a:cubicBezTo>
                      <a:pt x="4405" y="45854"/>
                      <a:pt x="1796" y="43618"/>
                      <a:pt x="0" y="40775"/>
                    </a:cubicBezTo>
                    <a:close/>
                  </a:path>
                </a:pathLst>
              </a:custGeom>
              <a:solidFill>
                <a:srgbClr val="263238"/>
              </a:solidFill>
              <a:ln w="5944" cap="flat">
                <a:noFill/>
                <a:prstDash val="solid"/>
                <a:miter/>
              </a:ln>
            </p:spPr>
            <p:txBody>
              <a:bodyPr rtlCol="0" anchor="ctr"/>
              <a:lstStyle/>
              <a:p>
                <a:endParaRPr lang="en-US"/>
              </a:p>
            </p:txBody>
          </p:sp>
          <p:sp>
            <p:nvSpPr>
              <p:cNvPr id="1134" name="Freeform: Shape 1133">
                <a:extLst>
                  <a:ext uri="{FF2B5EF4-FFF2-40B4-BE49-F238E27FC236}">
                    <a16:creationId xmlns:a16="http://schemas.microsoft.com/office/drawing/2014/main" id="{DC1C0336-49FC-490D-88AD-14856CB3F692}"/>
                  </a:ext>
                </a:extLst>
              </p:cNvPr>
              <p:cNvSpPr/>
              <p:nvPr/>
            </p:nvSpPr>
            <p:spPr>
              <a:xfrm>
                <a:off x="7789550" y="1937466"/>
                <a:ext cx="70019" cy="277769"/>
              </a:xfrm>
              <a:custGeom>
                <a:avLst/>
                <a:gdLst>
                  <a:gd name="connsiteX0" fmla="*/ 0 w 70019"/>
                  <a:gd name="connsiteY0" fmla="*/ 0 h 277769"/>
                  <a:gd name="connsiteX1" fmla="*/ 28412 w 70019"/>
                  <a:gd name="connsiteY1" fmla="*/ 0 h 277769"/>
                  <a:gd name="connsiteX2" fmla="*/ 70019 w 70019"/>
                  <a:gd name="connsiteY2" fmla="*/ 273419 h 277769"/>
                  <a:gd name="connsiteX3" fmla="*/ 70019 w 70019"/>
                  <a:gd name="connsiteY3" fmla="*/ 273419 h 277769"/>
                  <a:gd name="connsiteX4" fmla="*/ 67939 w 70019"/>
                  <a:gd name="connsiteY4" fmla="*/ 276569 h 277769"/>
                  <a:gd name="connsiteX5" fmla="*/ 57834 w 70019"/>
                  <a:gd name="connsiteY5" fmla="*/ 276569 h 277769"/>
                  <a:gd name="connsiteX6" fmla="*/ 55813 w 70019"/>
                  <a:gd name="connsiteY6" fmla="*/ 274132 h 277769"/>
                  <a:gd name="connsiteX7" fmla="*/ 55813 w 70019"/>
                  <a:gd name="connsiteY7" fmla="*/ 274132 h 27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019" h="277769">
                    <a:moveTo>
                      <a:pt x="0" y="0"/>
                    </a:moveTo>
                    <a:lnTo>
                      <a:pt x="28412" y="0"/>
                    </a:lnTo>
                    <a:lnTo>
                      <a:pt x="70019" y="273419"/>
                    </a:lnTo>
                    <a:lnTo>
                      <a:pt x="70019" y="273419"/>
                    </a:lnTo>
                    <a:cubicBezTo>
                      <a:pt x="70029" y="274794"/>
                      <a:pt x="69207" y="276038"/>
                      <a:pt x="67939" y="276569"/>
                    </a:cubicBezTo>
                    <a:cubicBezTo>
                      <a:pt x="64760" y="278169"/>
                      <a:pt x="61012" y="278169"/>
                      <a:pt x="57834" y="276569"/>
                    </a:cubicBezTo>
                    <a:cubicBezTo>
                      <a:pt x="56843" y="276083"/>
                      <a:pt x="56108" y="275196"/>
                      <a:pt x="55813" y="274132"/>
                    </a:cubicBezTo>
                    <a:lnTo>
                      <a:pt x="55813" y="274132"/>
                    </a:lnTo>
                    <a:close/>
                  </a:path>
                </a:pathLst>
              </a:custGeom>
              <a:solidFill>
                <a:srgbClr val="37474F"/>
              </a:solidFill>
              <a:ln w="5944" cap="flat">
                <a:noFill/>
                <a:prstDash val="solid"/>
                <a:miter/>
              </a:ln>
            </p:spPr>
            <p:txBody>
              <a:bodyPr rtlCol="0" anchor="ctr"/>
              <a:lstStyle/>
              <a:p>
                <a:endParaRPr lang="en-US"/>
              </a:p>
            </p:txBody>
          </p:sp>
          <p:sp>
            <p:nvSpPr>
              <p:cNvPr id="1135" name="Freeform: Shape 1134">
                <a:extLst>
                  <a:ext uri="{FF2B5EF4-FFF2-40B4-BE49-F238E27FC236}">
                    <a16:creationId xmlns:a16="http://schemas.microsoft.com/office/drawing/2014/main" id="{8895D2BD-3168-40A2-867A-9C4856910DC2}"/>
                  </a:ext>
                </a:extLst>
              </p:cNvPr>
              <p:cNvSpPr/>
              <p:nvPr/>
            </p:nvSpPr>
            <p:spPr>
              <a:xfrm>
                <a:off x="7789550" y="1937466"/>
                <a:ext cx="40121" cy="89693"/>
              </a:xfrm>
              <a:custGeom>
                <a:avLst/>
                <a:gdLst>
                  <a:gd name="connsiteX0" fmla="*/ 28590 w 40121"/>
                  <a:gd name="connsiteY0" fmla="*/ 0 h 89693"/>
                  <a:gd name="connsiteX1" fmla="*/ 40121 w 40121"/>
                  <a:gd name="connsiteY1" fmla="*/ 76379 h 89693"/>
                  <a:gd name="connsiteX2" fmla="*/ 18367 w 40121"/>
                  <a:gd name="connsiteY2" fmla="*/ 89693 h 89693"/>
                  <a:gd name="connsiteX3" fmla="*/ 0 w 40121"/>
                  <a:gd name="connsiteY3" fmla="*/ 0 h 89693"/>
                </a:gdLst>
                <a:ahLst/>
                <a:cxnLst>
                  <a:cxn ang="0">
                    <a:pos x="connsiteX0" y="connsiteY0"/>
                  </a:cxn>
                  <a:cxn ang="0">
                    <a:pos x="connsiteX1" y="connsiteY1"/>
                  </a:cxn>
                  <a:cxn ang="0">
                    <a:pos x="connsiteX2" y="connsiteY2"/>
                  </a:cxn>
                  <a:cxn ang="0">
                    <a:pos x="connsiteX3" y="connsiteY3"/>
                  </a:cxn>
                </a:cxnLst>
                <a:rect l="l" t="t" r="r" b="b"/>
                <a:pathLst>
                  <a:path w="40121" h="89693">
                    <a:moveTo>
                      <a:pt x="28590" y="0"/>
                    </a:moveTo>
                    <a:lnTo>
                      <a:pt x="40121" y="76379"/>
                    </a:lnTo>
                    <a:cubicBezTo>
                      <a:pt x="33408" y="81642"/>
                      <a:pt x="26108" y="86110"/>
                      <a:pt x="18367" y="89693"/>
                    </a:cubicBezTo>
                    <a:lnTo>
                      <a:pt x="0" y="0"/>
                    </a:lnTo>
                    <a:close/>
                  </a:path>
                </a:pathLst>
              </a:custGeom>
              <a:solidFill>
                <a:srgbClr val="263238"/>
              </a:solidFill>
              <a:ln w="5944" cap="flat">
                <a:noFill/>
                <a:prstDash val="solid"/>
                <a:miter/>
              </a:ln>
            </p:spPr>
            <p:txBody>
              <a:bodyPr rtlCol="0" anchor="ctr"/>
              <a:lstStyle/>
              <a:p>
                <a:endParaRPr lang="en-US"/>
              </a:p>
            </p:txBody>
          </p:sp>
          <p:sp>
            <p:nvSpPr>
              <p:cNvPr id="1136" name="Freeform: Shape 1135">
                <a:extLst>
                  <a:ext uri="{FF2B5EF4-FFF2-40B4-BE49-F238E27FC236}">
                    <a16:creationId xmlns:a16="http://schemas.microsoft.com/office/drawing/2014/main" id="{1F84994C-A6C2-48DF-9EE1-2ED93262D368}"/>
                  </a:ext>
                </a:extLst>
              </p:cNvPr>
              <p:cNvSpPr/>
              <p:nvPr/>
            </p:nvSpPr>
            <p:spPr>
              <a:xfrm>
                <a:off x="7567784" y="2070787"/>
                <a:ext cx="55099" cy="300046"/>
              </a:xfrm>
              <a:custGeom>
                <a:avLst/>
                <a:gdLst>
                  <a:gd name="connsiteX0" fmla="*/ 0 w 55099"/>
                  <a:gd name="connsiteY0" fmla="*/ 296065 h 300046"/>
                  <a:gd name="connsiteX1" fmla="*/ 26747 w 55099"/>
                  <a:gd name="connsiteY1" fmla="*/ 1426 h 300046"/>
                  <a:gd name="connsiteX2" fmla="*/ 55100 w 55099"/>
                  <a:gd name="connsiteY2" fmla="*/ 0 h 300046"/>
                  <a:gd name="connsiteX3" fmla="*/ 14325 w 55099"/>
                  <a:gd name="connsiteY3" fmla="*/ 296005 h 300046"/>
                  <a:gd name="connsiteX4" fmla="*/ 14325 w 55099"/>
                  <a:gd name="connsiteY4" fmla="*/ 296005 h 300046"/>
                  <a:gd name="connsiteX5" fmla="*/ 12423 w 55099"/>
                  <a:gd name="connsiteY5" fmla="*/ 298561 h 300046"/>
                  <a:gd name="connsiteX6" fmla="*/ 2318 w 55099"/>
                  <a:gd name="connsiteY6" fmla="*/ 299096 h 300046"/>
                  <a:gd name="connsiteX7" fmla="*/ 119 w 55099"/>
                  <a:gd name="connsiteY7" fmla="*/ 296065 h 300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099" h="300046">
                    <a:moveTo>
                      <a:pt x="0" y="296065"/>
                    </a:moveTo>
                    <a:lnTo>
                      <a:pt x="26747" y="1426"/>
                    </a:lnTo>
                    <a:lnTo>
                      <a:pt x="55100" y="0"/>
                    </a:lnTo>
                    <a:lnTo>
                      <a:pt x="14325" y="296005"/>
                    </a:lnTo>
                    <a:lnTo>
                      <a:pt x="14325" y="296005"/>
                    </a:lnTo>
                    <a:cubicBezTo>
                      <a:pt x="14119" y="297105"/>
                      <a:pt x="13417" y="298048"/>
                      <a:pt x="12423" y="298561"/>
                    </a:cubicBezTo>
                    <a:cubicBezTo>
                      <a:pt x="9330" y="300332"/>
                      <a:pt x="5581" y="300531"/>
                      <a:pt x="2318" y="299096"/>
                    </a:cubicBezTo>
                    <a:cubicBezTo>
                      <a:pt x="1052" y="298607"/>
                      <a:pt x="191" y="297420"/>
                      <a:pt x="119" y="296065"/>
                    </a:cubicBezTo>
                    <a:close/>
                  </a:path>
                </a:pathLst>
              </a:custGeom>
              <a:solidFill>
                <a:srgbClr val="37474F"/>
              </a:solidFill>
              <a:ln w="5944" cap="flat">
                <a:noFill/>
                <a:prstDash val="solid"/>
                <a:miter/>
              </a:ln>
            </p:spPr>
            <p:txBody>
              <a:bodyPr rtlCol="0" anchor="ctr"/>
              <a:lstStyle/>
              <a:p>
                <a:endParaRPr lang="en-US"/>
              </a:p>
            </p:txBody>
          </p:sp>
          <p:sp>
            <p:nvSpPr>
              <p:cNvPr id="1137" name="Freeform: Shape 1136">
                <a:extLst>
                  <a:ext uri="{FF2B5EF4-FFF2-40B4-BE49-F238E27FC236}">
                    <a16:creationId xmlns:a16="http://schemas.microsoft.com/office/drawing/2014/main" id="{45478A92-97C6-4FF1-8035-6D8AFC0C3FFE}"/>
                  </a:ext>
                </a:extLst>
              </p:cNvPr>
              <p:cNvSpPr/>
              <p:nvPr/>
            </p:nvSpPr>
            <p:spPr>
              <a:xfrm>
                <a:off x="7591025" y="2070787"/>
                <a:ext cx="31859" cy="46595"/>
              </a:xfrm>
              <a:custGeom>
                <a:avLst/>
                <a:gdLst>
                  <a:gd name="connsiteX0" fmla="*/ 0 w 31859"/>
                  <a:gd name="connsiteY0" fmla="*/ 43866 h 46595"/>
                  <a:gd name="connsiteX1" fmla="*/ 3507 w 31859"/>
                  <a:gd name="connsiteY1" fmla="*/ 1426 h 46595"/>
                  <a:gd name="connsiteX2" fmla="*/ 31859 w 31859"/>
                  <a:gd name="connsiteY2" fmla="*/ 0 h 46595"/>
                  <a:gd name="connsiteX3" fmla="*/ 25915 w 31859"/>
                  <a:gd name="connsiteY3" fmla="*/ 45768 h 46595"/>
                  <a:gd name="connsiteX4" fmla="*/ 0 w 31859"/>
                  <a:gd name="connsiteY4" fmla="*/ 43866 h 46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59" h="46595">
                    <a:moveTo>
                      <a:pt x="0" y="43866"/>
                    </a:moveTo>
                    <a:lnTo>
                      <a:pt x="3507" y="1426"/>
                    </a:lnTo>
                    <a:lnTo>
                      <a:pt x="31859" y="0"/>
                    </a:lnTo>
                    <a:lnTo>
                      <a:pt x="25915" y="45768"/>
                    </a:lnTo>
                    <a:cubicBezTo>
                      <a:pt x="17255" y="47329"/>
                      <a:pt x="8340" y="46675"/>
                      <a:pt x="0" y="43866"/>
                    </a:cubicBezTo>
                    <a:close/>
                  </a:path>
                </a:pathLst>
              </a:custGeom>
              <a:solidFill>
                <a:srgbClr val="263238"/>
              </a:solidFill>
              <a:ln w="5944" cap="flat">
                <a:noFill/>
                <a:prstDash val="solid"/>
                <a:miter/>
              </a:ln>
            </p:spPr>
            <p:txBody>
              <a:bodyPr rtlCol="0" anchor="ctr"/>
              <a:lstStyle/>
              <a:p>
                <a:endParaRPr lang="en-US"/>
              </a:p>
            </p:txBody>
          </p:sp>
          <p:sp>
            <p:nvSpPr>
              <p:cNvPr id="1138" name="Freeform: Shape 1137">
                <a:extLst>
                  <a:ext uri="{FF2B5EF4-FFF2-40B4-BE49-F238E27FC236}">
                    <a16:creationId xmlns:a16="http://schemas.microsoft.com/office/drawing/2014/main" id="{7343D89C-EA07-4944-B774-668B0D7EDBA2}"/>
                  </a:ext>
                </a:extLst>
              </p:cNvPr>
              <p:cNvSpPr/>
              <p:nvPr/>
            </p:nvSpPr>
            <p:spPr>
              <a:xfrm>
                <a:off x="7635010" y="1847357"/>
                <a:ext cx="69960" cy="277710"/>
              </a:xfrm>
              <a:custGeom>
                <a:avLst/>
                <a:gdLst>
                  <a:gd name="connsiteX0" fmla="*/ 0 w 69960"/>
                  <a:gd name="connsiteY0" fmla="*/ 0 h 277710"/>
                  <a:gd name="connsiteX1" fmla="*/ 28352 w 69960"/>
                  <a:gd name="connsiteY1" fmla="*/ 0 h 277710"/>
                  <a:gd name="connsiteX2" fmla="*/ 69959 w 69960"/>
                  <a:gd name="connsiteY2" fmla="*/ 273419 h 277710"/>
                  <a:gd name="connsiteX3" fmla="*/ 69959 w 69960"/>
                  <a:gd name="connsiteY3" fmla="*/ 273419 h 277710"/>
                  <a:gd name="connsiteX4" fmla="*/ 67939 w 69960"/>
                  <a:gd name="connsiteY4" fmla="*/ 276510 h 277710"/>
                  <a:gd name="connsiteX5" fmla="*/ 57775 w 69960"/>
                  <a:gd name="connsiteY5" fmla="*/ 276510 h 277710"/>
                  <a:gd name="connsiteX6" fmla="*/ 55754 w 69960"/>
                  <a:gd name="connsiteY6" fmla="*/ 274073 h 277710"/>
                  <a:gd name="connsiteX7" fmla="*/ 55754 w 69960"/>
                  <a:gd name="connsiteY7" fmla="*/ 274073 h 27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60" h="277710">
                    <a:moveTo>
                      <a:pt x="0" y="0"/>
                    </a:moveTo>
                    <a:lnTo>
                      <a:pt x="28352" y="0"/>
                    </a:lnTo>
                    <a:lnTo>
                      <a:pt x="69959" y="273419"/>
                    </a:lnTo>
                    <a:lnTo>
                      <a:pt x="69959" y="273419"/>
                    </a:lnTo>
                    <a:cubicBezTo>
                      <a:pt x="69988" y="274767"/>
                      <a:pt x="69185" y="275995"/>
                      <a:pt x="67939" y="276510"/>
                    </a:cubicBezTo>
                    <a:cubicBezTo>
                      <a:pt x="64740" y="278111"/>
                      <a:pt x="60973" y="278111"/>
                      <a:pt x="57775" y="276510"/>
                    </a:cubicBezTo>
                    <a:cubicBezTo>
                      <a:pt x="56774" y="276036"/>
                      <a:pt x="56034" y="275144"/>
                      <a:pt x="55754" y="274073"/>
                    </a:cubicBezTo>
                    <a:lnTo>
                      <a:pt x="55754" y="274073"/>
                    </a:lnTo>
                    <a:close/>
                  </a:path>
                </a:pathLst>
              </a:custGeom>
              <a:solidFill>
                <a:srgbClr val="263238"/>
              </a:solidFill>
              <a:ln w="5944" cap="flat">
                <a:noFill/>
                <a:prstDash val="solid"/>
                <a:miter/>
              </a:ln>
            </p:spPr>
            <p:txBody>
              <a:bodyPr rtlCol="0" anchor="ctr"/>
              <a:lstStyle/>
              <a:p>
                <a:endParaRPr lang="en-US"/>
              </a:p>
            </p:txBody>
          </p:sp>
          <p:grpSp>
            <p:nvGrpSpPr>
              <p:cNvPr id="1139" name="Graphic 6">
                <a:extLst>
                  <a:ext uri="{FF2B5EF4-FFF2-40B4-BE49-F238E27FC236}">
                    <a16:creationId xmlns:a16="http://schemas.microsoft.com/office/drawing/2014/main" id="{65579301-84B6-42D2-8E64-C4292CC8B8CC}"/>
                  </a:ext>
                </a:extLst>
              </p:cNvPr>
              <p:cNvGrpSpPr/>
              <p:nvPr/>
            </p:nvGrpSpPr>
            <p:grpSpPr>
              <a:xfrm>
                <a:off x="7400462" y="1523351"/>
                <a:ext cx="482393" cy="575164"/>
                <a:chOff x="7400462" y="1523351"/>
                <a:chExt cx="482393" cy="575164"/>
              </a:xfrm>
            </p:grpSpPr>
            <p:sp>
              <p:nvSpPr>
                <p:cNvPr id="1140" name="Freeform: Shape 1139">
                  <a:extLst>
                    <a:ext uri="{FF2B5EF4-FFF2-40B4-BE49-F238E27FC236}">
                      <a16:creationId xmlns:a16="http://schemas.microsoft.com/office/drawing/2014/main" id="{3A6365C7-9178-43BA-AA00-894B0460A960}"/>
                    </a:ext>
                  </a:extLst>
                </p:cNvPr>
                <p:cNvSpPr/>
                <p:nvPr/>
              </p:nvSpPr>
              <p:spPr>
                <a:xfrm>
                  <a:off x="7400462" y="1563120"/>
                  <a:ext cx="482393" cy="535396"/>
                </a:xfrm>
                <a:custGeom>
                  <a:avLst/>
                  <a:gdLst>
                    <a:gd name="connsiteX0" fmla="*/ 470520 w 482393"/>
                    <a:gd name="connsiteY0" fmla="*/ 43034 h 535396"/>
                    <a:gd name="connsiteX1" fmla="*/ 481873 w 482393"/>
                    <a:gd name="connsiteY1" fmla="*/ 92903 h 535396"/>
                    <a:gd name="connsiteX2" fmla="*/ 464933 w 482393"/>
                    <a:gd name="connsiteY2" fmla="*/ 327865 h 535396"/>
                    <a:gd name="connsiteX3" fmla="*/ 464933 w 482393"/>
                    <a:gd name="connsiteY3" fmla="*/ 327865 h 535396"/>
                    <a:gd name="connsiteX4" fmla="*/ 419819 w 482393"/>
                    <a:gd name="connsiteY4" fmla="*/ 436043 h 535396"/>
                    <a:gd name="connsiteX5" fmla="*/ 253390 w 482393"/>
                    <a:gd name="connsiteY5" fmla="*/ 527758 h 535396"/>
                    <a:gd name="connsiteX6" fmla="*/ 109310 w 482393"/>
                    <a:gd name="connsiteY6" fmla="*/ 497265 h 535396"/>
                    <a:gd name="connsiteX7" fmla="*/ 13614 w 482393"/>
                    <a:gd name="connsiteY7" fmla="*/ 440382 h 535396"/>
                    <a:gd name="connsiteX8" fmla="*/ 2 w 482393"/>
                    <a:gd name="connsiteY8" fmla="*/ 420173 h 535396"/>
                    <a:gd name="connsiteX9" fmla="*/ 2 w 482393"/>
                    <a:gd name="connsiteY9" fmla="*/ 403055 h 535396"/>
                    <a:gd name="connsiteX10" fmla="*/ 24432 w 482393"/>
                    <a:gd name="connsiteY10" fmla="*/ 373811 h 535396"/>
                    <a:gd name="connsiteX11" fmla="*/ 208692 w 482393"/>
                    <a:gd name="connsiteY11" fmla="*/ 265513 h 535396"/>
                    <a:gd name="connsiteX12" fmla="*/ 209049 w 482393"/>
                    <a:gd name="connsiteY12" fmla="*/ 265157 h 535396"/>
                    <a:gd name="connsiteX13" fmla="*/ 284298 w 482393"/>
                    <a:gd name="connsiteY13" fmla="*/ 18783 h 535396"/>
                    <a:gd name="connsiteX14" fmla="*/ 285784 w 482393"/>
                    <a:gd name="connsiteY14" fmla="*/ 14265 h 535396"/>
                    <a:gd name="connsiteX15" fmla="*/ 286973 w 482393"/>
                    <a:gd name="connsiteY15" fmla="*/ 10877 h 535396"/>
                    <a:gd name="connsiteX16" fmla="*/ 291490 w 482393"/>
                    <a:gd name="connsiteY16" fmla="*/ 0 h 535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393" h="535396">
                      <a:moveTo>
                        <a:pt x="470520" y="43034"/>
                      </a:moveTo>
                      <a:cubicBezTo>
                        <a:pt x="476931" y="58948"/>
                        <a:pt x="480764" y="75782"/>
                        <a:pt x="481873" y="92903"/>
                      </a:cubicBezTo>
                      <a:cubicBezTo>
                        <a:pt x="485083" y="131181"/>
                        <a:pt x="472719" y="272468"/>
                        <a:pt x="464933" y="327865"/>
                      </a:cubicBezTo>
                      <a:lnTo>
                        <a:pt x="464933" y="327865"/>
                      </a:lnTo>
                      <a:cubicBezTo>
                        <a:pt x="453639" y="420411"/>
                        <a:pt x="439909" y="420530"/>
                        <a:pt x="419819" y="436043"/>
                      </a:cubicBezTo>
                      <a:cubicBezTo>
                        <a:pt x="385344" y="462672"/>
                        <a:pt x="286200" y="514919"/>
                        <a:pt x="253390" y="527758"/>
                      </a:cubicBezTo>
                      <a:cubicBezTo>
                        <a:pt x="193951" y="551117"/>
                        <a:pt x="145508" y="515097"/>
                        <a:pt x="109310" y="497265"/>
                      </a:cubicBezTo>
                      <a:cubicBezTo>
                        <a:pt x="76194" y="480432"/>
                        <a:pt x="44225" y="461430"/>
                        <a:pt x="13614" y="440382"/>
                      </a:cubicBezTo>
                      <a:cubicBezTo>
                        <a:pt x="4579" y="433785"/>
                        <a:pt x="-117" y="427127"/>
                        <a:pt x="2" y="420173"/>
                      </a:cubicBezTo>
                      <a:cubicBezTo>
                        <a:pt x="2" y="417380"/>
                        <a:pt x="2" y="406027"/>
                        <a:pt x="2" y="403055"/>
                      </a:cubicBezTo>
                      <a:cubicBezTo>
                        <a:pt x="2" y="394139"/>
                        <a:pt x="7848" y="384569"/>
                        <a:pt x="24432" y="373811"/>
                      </a:cubicBezTo>
                      <a:cubicBezTo>
                        <a:pt x="55102" y="353899"/>
                        <a:pt x="165896" y="289289"/>
                        <a:pt x="208692" y="265513"/>
                      </a:cubicBezTo>
                      <a:cubicBezTo>
                        <a:pt x="208752" y="265347"/>
                        <a:pt x="208883" y="265217"/>
                        <a:pt x="209049" y="265157"/>
                      </a:cubicBezTo>
                      <a:cubicBezTo>
                        <a:pt x="242097" y="245126"/>
                        <a:pt x="261414" y="91298"/>
                        <a:pt x="284298" y="18783"/>
                      </a:cubicBezTo>
                      <a:cubicBezTo>
                        <a:pt x="284774" y="17237"/>
                        <a:pt x="285249" y="15692"/>
                        <a:pt x="285784" y="14265"/>
                      </a:cubicBezTo>
                      <a:cubicBezTo>
                        <a:pt x="286319" y="12839"/>
                        <a:pt x="286616" y="12007"/>
                        <a:pt x="286973" y="10877"/>
                      </a:cubicBezTo>
                      <a:cubicBezTo>
                        <a:pt x="288296" y="7178"/>
                        <a:pt x="289804" y="3548"/>
                        <a:pt x="291490" y="0"/>
                      </a:cubicBezTo>
                    </a:path>
                  </a:pathLst>
                </a:custGeom>
                <a:solidFill>
                  <a:srgbClr val="407BFF"/>
                </a:solidFill>
                <a:ln w="5944" cap="flat">
                  <a:noFill/>
                  <a:prstDash val="solid"/>
                  <a:miter/>
                </a:ln>
              </p:spPr>
              <p:txBody>
                <a:bodyPr rtlCol="0" anchor="ctr"/>
                <a:lstStyle/>
                <a:p>
                  <a:endParaRPr lang="en-US"/>
                </a:p>
              </p:txBody>
            </p:sp>
            <p:sp>
              <p:nvSpPr>
                <p:cNvPr id="1141" name="Freeform: Shape 1140">
                  <a:extLst>
                    <a:ext uri="{FF2B5EF4-FFF2-40B4-BE49-F238E27FC236}">
                      <a16:creationId xmlns:a16="http://schemas.microsoft.com/office/drawing/2014/main" id="{47957B00-9537-4620-8BF4-2CBE4BD7B692}"/>
                    </a:ext>
                  </a:extLst>
                </p:cNvPr>
                <p:cNvSpPr/>
                <p:nvPr/>
              </p:nvSpPr>
              <p:spPr>
                <a:xfrm>
                  <a:off x="7400462" y="1523351"/>
                  <a:ext cx="482334" cy="575105"/>
                </a:xfrm>
                <a:custGeom>
                  <a:avLst/>
                  <a:gdLst>
                    <a:gd name="connsiteX0" fmla="*/ 2 w 482334"/>
                    <a:gd name="connsiteY0" fmla="*/ 442883 h 575105"/>
                    <a:gd name="connsiteX1" fmla="*/ 24491 w 482334"/>
                    <a:gd name="connsiteY1" fmla="*/ 413639 h 575105"/>
                    <a:gd name="connsiteX2" fmla="*/ 208751 w 482334"/>
                    <a:gd name="connsiteY2" fmla="*/ 305341 h 575105"/>
                    <a:gd name="connsiteX3" fmla="*/ 209108 w 482334"/>
                    <a:gd name="connsiteY3" fmla="*/ 304985 h 575105"/>
                    <a:gd name="connsiteX4" fmla="*/ 284358 w 482334"/>
                    <a:gd name="connsiteY4" fmla="*/ 58611 h 575105"/>
                    <a:gd name="connsiteX5" fmla="*/ 289172 w 482334"/>
                    <a:gd name="connsiteY5" fmla="*/ 45237 h 575105"/>
                    <a:gd name="connsiteX6" fmla="*/ 289588 w 482334"/>
                    <a:gd name="connsiteY6" fmla="*/ 44286 h 575105"/>
                    <a:gd name="connsiteX7" fmla="*/ 290896 w 482334"/>
                    <a:gd name="connsiteY7" fmla="*/ 41314 h 575105"/>
                    <a:gd name="connsiteX8" fmla="*/ 291550 w 482334"/>
                    <a:gd name="connsiteY8" fmla="*/ 39828 h 575105"/>
                    <a:gd name="connsiteX9" fmla="*/ 291550 w 482334"/>
                    <a:gd name="connsiteY9" fmla="*/ 39828 h 575105"/>
                    <a:gd name="connsiteX10" fmla="*/ 306826 w 482334"/>
                    <a:gd name="connsiteY10" fmla="*/ 17776 h 575105"/>
                    <a:gd name="connsiteX11" fmla="*/ 314315 w 482334"/>
                    <a:gd name="connsiteY11" fmla="*/ 12486 h 575105"/>
                    <a:gd name="connsiteX12" fmla="*/ 327807 w 482334"/>
                    <a:gd name="connsiteY12" fmla="*/ 4938 h 575105"/>
                    <a:gd name="connsiteX13" fmla="*/ 416312 w 482334"/>
                    <a:gd name="connsiteY13" fmla="*/ 27703 h 575105"/>
                    <a:gd name="connsiteX14" fmla="*/ 470461 w 482334"/>
                    <a:gd name="connsiteY14" fmla="*/ 82743 h 575105"/>
                    <a:gd name="connsiteX15" fmla="*/ 470461 w 482334"/>
                    <a:gd name="connsiteY15" fmla="*/ 82743 h 575105"/>
                    <a:gd name="connsiteX16" fmla="*/ 481814 w 482334"/>
                    <a:gd name="connsiteY16" fmla="*/ 132612 h 575105"/>
                    <a:gd name="connsiteX17" fmla="*/ 464873 w 482334"/>
                    <a:gd name="connsiteY17" fmla="*/ 367574 h 575105"/>
                    <a:gd name="connsiteX18" fmla="*/ 464873 w 482334"/>
                    <a:gd name="connsiteY18" fmla="*/ 367574 h 575105"/>
                    <a:gd name="connsiteX19" fmla="*/ 419759 w 482334"/>
                    <a:gd name="connsiteY19" fmla="*/ 475753 h 575105"/>
                    <a:gd name="connsiteX20" fmla="*/ 253331 w 482334"/>
                    <a:gd name="connsiteY20" fmla="*/ 567467 h 575105"/>
                    <a:gd name="connsiteX21" fmla="*/ 109251 w 482334"/>
                    <a:gd name="connsiteY21" fmla="*/ 536975 h 575105"/>
                    <a:gd name="connsiteX22" fmla="*/ 13614 w 482334"/>
                    <a:gd name="connsiteY22" fmla="*/ 480151 h 575105"/>
                    <a:gd name="connsiteX23" fmla="*/ 2 w 482334"/>
                    <a:gd name="connsiteY23" fmla="*/ 459882 h 575105"/>
                    <a:gd name="connsiteX24" fmla="*/ 2 w 482334"/>
                    <a:gd name="connsiteY24" fmla="*/ 442883 h 57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2334" h="575105">
                      <a:moveTo>
                        <a:pt x="2" y="442883"/>
                      </a:moveTo>
                      <a:cubicBezTo>
                        <a:pt x="2" y="433967"/>
                        <a:pt x="7848" y="424397"/>
                        <a:pt x="24491" y="413639"/>
                      </a:cubicBezTo>
                      <a:cubicBezTo>
                        <a:pt x="55102" y="393727"/>
                        <a:pt x="165896" y="329117"/>
                        <a:pt x="208751" y="305341"/>
                      </a:cubicBezTo>
                      <a:cubicBezTo>
                        <a:pt x="208812" y="305175"/>
                        <a:pt x="208942" y="305045"/>
                        <a:pt x="209108" y="304985"/>
                      </a:cubicBezTo>
                      <a:cubicBezTo>
                        <a:pt x="242156" y="284954"/>
                        <a:pt x="261474" y="131126"/>
                        <a:pt x="284358" y="58611"/>
                      </a:cubicBezTo>
                      <a:cubicBezTo>
                        <a:pt x="285734" y="54074"/>
                        <a:pt x="287341" y="49610"/>
                        <a:pt x="289172" y="45237"/>
                      </a:cubicBezTo>
                      <a:cubicBezTo>
                        <a:pt x="289286" y="44910"/>
                        <a:pt x="289425" y="44592"/>
                        <a:pt x="289588" y="44286"/>
                      </a:cubicBezTo>
                      <a:cubicBezTo>
                        <a:pt x="290004" y="43335"/>
                        <a:pt x="290420" y="42324"/>
                        <a:pt x="290896" y="41314"/>
                      </a:cubicBezTo>
                      <a:cubicBezTo>
                        <a:pt x="291089" y="40808"/>
                        <a:pt x="291307" y="40312"/>
                        <a:pt x="291550" y="39828"/>
                      </a:cubicBezTo>
                      <a:lnTo>
                        <a:pt x="291550" y="39828"/>
                      </a:lnTo>
                      <a:cubicBezTo>
                        <a:pt x="295154" y="31551"/>
                        <a:pt x="300344" y="24060"/>
                        <a:pt x="306826" y="17776"/>
                      </a:cubicBezTo>
                      <a:cubicBezTo>
                        <a:pt x="309053" y="15660"/>
                        <a:pt x="311576" y="13878"/>
                        <a:pt x="314315" y="12486"/>
                      </a:cubicBezTo>
                      <a:lnTo>
                        <a:pt x="327807" y="4938"/>
                      </a:lnTo>
                      <a:cubicBezTo>
                        <a:pt x="350216" y="-8496"/>
                        <a:pt x="379638" y="7612"/>
                        <a:pt x="416312" y="27703"/>
                      </a:cubicBezTo>
                      <a:cubicBezTo>
                        <a:pt x="439136" y="40185"/>
                        <a:pt x="458573" y="55044"/>
                        <a:pt x="470461" y="82743"/>
                      </a:cubicBezTo>
                      <a:lnTo>
                        <a:pt x="470461" y="82743"/>
                      </a:lnTo>
                      <a:cubicBezTo>
                        <a:pt x="476872" y="98657"/>
                        <a:pt x="480704" y="115491"/>
                        <a:pt x="481814" y="132612"/>
                      </a:cubicBezTo>
                      <a:cubicBezTo>
                        <a:pt x="485023" y="170891"/>
                        <a:pt x="472660" y="312177"/>
                        <a:pt x="464873" y="367574"/>
                      </a:cubicBezTo>
                      <a:lnTo>
                        <a:pt x="464873" y="367574"/>
                      </a:lnTo>
                      <a:cubicBezTo>
                        <a:pt x="453580" y="460120"/>
                        <a:pt x="439850" y="460239"/>
                        <a:pt x="419759" y="475753"/>
                      </a:cubicBezTo>
                      <a:cubicBezTo>
                        <a:pt x="385285" y="502381"/>
                        <a:pt x="286141" y="554628"/>
                        <a:pt x="253331" y="567467"/>
                      </a:cubicBezTo>
                      <a:cubicBezTo>
                        <a:pt x="193892" y="590826"/>
                        <a:pt x="145449" y="554806"/>
                        <a:pt x="109251" y="536975"/>
                      </a:cubicBezTo>
                      <a:cubicBezTo>
                        <a:pt x="76156" y="520158"/>
                        <a:pt x="44208" y="501176"/>
                        <a:pt x="13614" y="480151"/>
                      </a:cubicBezTo>
                      <a:cubicBezTo>
                        <a:pt x="4579" y="473553"/>
                        <a:pt x="-117" y="466896"/>
                        <a:pt x="2" y="459882"/>
                      </a:cubicBezTo>
                      <a:cubicBezTo>
                        <a:pt x="62" y="457208"/>
                        <a:pt x="2" y="445855"/>
                        <a:pt x="2" y="442883"/>
                      </a:cubicBezTo>
                      <a:close/>
                    </a:path>
                  </a:pathLst>
                </a:custGeom>
                <a:solidFill>
                  <a:srgbClr val="407BFF"/>
                </a:solidFill>
                <a:ln w="5944" cap="flat">
                  <a:noFill/>
                  <a:prstDash val="solid"/>
                  <a:miter/>
                </a:ln>
              </p:spPr>
              <p:txBody>
                <a:bodyPr rtlCol="0" anchor="ctr"/>
                <a:lstStyle/>
                <a:p>
                  <a:endParaRPr lang="en-US"/>
                </a:p>
              </p:txBody>
            </p:sp>
            <p:sp>
              <p:nvSpPr>
                <p:cNvPr id="1142" name="Freeform: Shape 1141">
                  <a:extLst>
                    <a:ext uri="{FF2B5EF4-FFF2-40B4-BE49-F238E27FC236}">
                      <a16:creationId xmlns:a16="http://schemas.microsoft.com/office/drawing/2014/main" id="{AF0F3789-F5CC-4BDA-8566-1D0A03AFAFFD}"/>
                    </a:ext>
                  </a:extLst>
                </p:cNvPr>
                <p:cNvSpPr/>
                <p:nvPr/>
              </p:nvSpPr>
              <p:spPr>
                <a:xfrm>
                  <a:off x="7400462" y="1523351"/>
                  <a:ext cx="482334" cy="575105"/>
                </a:xfrm>
                <a:custGeom>
                  <a:avLst/>
                  <a:gdLst>
                    <a:gd name="connsiteX0" fmla="*/ 2 w 482334"/>
                    <a:gd name="connsiteY0" fmla="*/ 442883 h 575105"/>
                    <a:gd name="connsiteX1" fmla="*/ 24491 w 482334"/>
                    <a:gd name="connsiteY1" fmla="*/ 413639 h 575105"/>
                    <a:gd name="connsiteX2" fmla="*/ 208751 w 482334"/>
                    <a:gd name="connsiteY2" fmla="*/ 305341 h 575105"/>
                    <a:gd name="connsiteX3" fmla="*/ 209108 w 482334"/>
                    <a:gd name="connsiteY3" fmla="*/ 304985 h 575105"/>
                    <a:gd name="connsiteX4" fmla="*/ 284358 w 482334"/>
                    <a:gd name="connsiteY4" fmla="*/ 58611 h 575105"/>
                    <a:gd name="connsiteX5" fmla="*/ 289172 w 482334"/>
                    <a:gd name="connsiteY5" fmla="*/ 45237 h 575105"/>
                    <a:gd name="connsiteX6" fmla="*/ 289588 w 482334"/>
                    <a:gd name="connsiteY6" fmla="*/ 44286 h 575105"/>
                    <a:gd name="connsiteX7" fmla="*/ 290896 w 482334"/>
                    <a:gd name="connsiteY7" fmla="*/ 41314 h 575105"/>
                    <a:gd name="connsiteX8" fmla="*/ 291550 w 482334"/>
                    <a:gd name="connsiteY8" fmla="*/ 39828 h 575105"/>
                    <a:gd name="connsiteX9" fmla="*/ 291550 w 482334"/>
                    <a:gd name="connsiteY9" fmla="*/ 39828 h 575105"/>
                    <a:gd name="connsiteX10" fmla="*/ 306826 w 482334"/>
                    <a:gd name="connsiteY10" fmla="*/ 17776 h 575105"/>
                    <a:gd name="connsiteX11" fmla="*/ 314315 w 482334"/>
                    <a:gd name="connsiteY11" fmla="*/ 12486 h 575105"/>
                    <a:gd name="connsiteX12" fmla="*/ 327807 w 482334"/>
                    <a:gd name="connsiteY12" fmla="*/ 4938 h 575105"/>
                    <a:gd name="connsiteX13" fmla="*/ 416312 w 482334"/>
                    <a:gd name="connsiteY13" fmla="*/ 27703 h 575105"/>
                    <a:gd name="connsiteX14" fmla="*/ 470461 w 482334"/>
                    <a:gd name="connsiteY14" fmla="*/ 82743 h 575105"/>
                    <a:gd name="connsiteX15" fmla="*/ 470461 w 482334"/>
                    <a:gd name="connsiteY15" fmla="*/ 82743 h 575105"/>
                    <a:gd name="connsiteX16" fmla="*/ 481814 w 482334"/>
                    <a:gd name="connsiteY16" fmla="*/ 132612 h 575105"/>
                    <a:gd name="connsiteX17" fmla="*/ 464873 w 482334"/>
                    <a:gd name="connsiteY17" fmla="*/ 367574 h 575105"/>
                    <a:gd name="connsiteX18" fmla="*/ 464873 w 482334"/>
                    <a:gd name="connsiteY18" fmla="*/ 367574 h 575105"/>
                    <a:gd name="connsiteX19" fmla="*/ 419759 w 482334"/>
                    <a:gd name="connsiteY19" fmla="*/ 475753 h 575105"/>
                    <a:gd name="connsiteX20" fmla="*/ 253331 w 482334"/>
                    <a:gd name="connsiteY20" fmla="*/ 567467 h 575105"/>
                    <a:gd name="connsiteX21" fmla="*/ 109251 w 482334"/>
                    <a:gd name="connsiteY21" fmla="*/ 536975 h 575105"/>
                    <a:gd name="connsiteX22" fmla="*/ 13614 w 482334"/>
                    <a:gd name="connsiteY22" fmla="*/ 480151 h 575105"/>
                    <a:gd name="connsiteX23" fmla="*/ 2 w 482334"/>
                    <a:gd name="connsiteY23" fmla="*/ 459882 h 575105"/>
                    <a:gd name="connsiteX24" fmla="*/ 2 w 482334"/>
                    <a:gd name="connsiteY24" fmla="*/ 442883 h 57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2334" h="575105">
                      <a:moveTo>
                        <a:pt x="2" y="442883"/>
                      </a:moveTo>
                      <a:cubicBezTo>
                        <a:pt x="2" y="433967"/>
                        <a:pt x="7848" y="424397"/>
                        <a:pt x="24491" y="413639"/>
                      </a:cubicBezTo>
                      <a:cubicBezTo>
                        <a:pt x="55102" y="393727"/>
                        <a:pt x="165896" y="329117"/>
                        <a:pt x="208751" y="305341"/>
                      </a:cubicBezTo>
                      <a:cubicBezTo>
                        <a:pt x="208812" y="305175"/>
                        <a:pt x="208942" y="305045"/>
                        <a:pt x="209108" y="304985"/>
                      </a:cubicBezTo>
                      <a:cubicBezTo>
                        <a:pt x="242156" y="284954"/>
                        <a:pt x="261474" y="131126"/>
                        <a:pt x="284358" y="58611"/>
                      </a:cubicBezTo>
                      <a:cubicBezTo>
                        <a:pt x="285734" y="54074"/>
                        <a:pt x="287341" y="49610"/>
                        <a:pt x="289172" y="45237"/>
                      </a:cubicBezTo>
                      <a:cubicBezTo>
                        <a:pt x="289286" y="44910"/>
                        <a:pt x="289425" y="44592"/>
                        <a:pt x="289588" y="44286"/>
                      </a:cubicBezTo>
                      <a:cubicBezTo>
                        <a:pt x="290004" y="43335"/>
                        <a:pt x="290420" y="42324"/>
                        <a:pt x="290896" y="41314"/>
                      </a:cubicBezTo>
                      <a:cubicBezTo>
                        <a:pt x="291089" y="40808"/>
                        <a:pt x="291307" y="40312"/>
                        <a:pt x="291550" y="39828"/>
                      </a:cubicBezTo>
                      <a:lnTo>
                        <a:pt x="291550" y="39828"/>
                      </a:lnTo>
                      <a:cubicBezTo>
                        <a:pt x="295154" y="31551"/>
                        <a:pt x="300344" y="24060"/>
                        <a:pt x="306826" y="17776"/>
                      </a:cubicBezTo>
                      <a:cubicBezTo>
                        <a:pt x="309053" y="15660"/>
                        <a:pt x="311576" y="13878"/>
                        <a:pt x="314315" y="12486"/>
                      </a:cubicBezTo>
                      <a:lnTo>
                        <a:pt x="327807" y="4938"/>
                      </a:lnTo>
                      <a:cubicBezTo>
                        <a:pt x="350216" y="-8496"/>
                        <a:pt x="379638" y="7612"/>
                        <a:pt x="416312" y="27703"/>
                      </a:cubicBezTo>
                      <a:cubicBezTo>
                        <a:pt x="439136" y="40185"/>
                        <a:pt x="458573" y="55044"/>
                        <a:pt x="470461" y="82743"/>
                      </a:cubicBezTo>
                      <a:lnTo>
                        <a:pt x="470461" y="82743"/>
                      </a:lnTo>
                      <a:cubicBezTo>
                        <a:pt x="476872" y="98657"/>
                        <a:pt x="480704" y="115491"/>
                        <a:pt x="481814" y="132612"/>
                      </a:cubicBezTo>
                      <a:cubicBezTo>
                        <a:pt x="485023" y="170891"/>
                        <a:pt x="472660" y="312177"/>
                        <a:pt x="464873" y="367574"/>
                      </a:cubicBezTo>
                      <a:lnTo>
                        <a:pt x="464873" y="367574"/>
                      </a:lnTo>
                      <a:cubicBezTo>
                        <a:pt x="453580" y="460120"/>
                        <a:pt x="439850" y="460239"/>
                        <a:pt x="419759" y="475753"/>
                      </a:cubicBezTo>
                      <a:cubicBezTo>
                        <a:pt x="385285" y="502381"/>
                        <a:pt x="286141" y="554628"/>
                        <a:pt x="253331" y="567467"/>
                      </a:cubicBezTo>
                      <a:cubicBezTo>
                        <a:pt x="193892" y="590826"/>
                        <a:pt x="145449" y="554806"/>
                        <a:pt x="109251" y="536975"/>
                      </a:cubicBezTo>
                      <a:cubicBezTo>
                        <a:pt x="76156" y="520158"/>
                        <a:pt x="44208" y="501176"/>
                        <a:pt x="13614" y="480151"/>
                      </a:cubicBezTo>
                      <a:cubicBezTo>
                        <a:pt x="4579" y="473553"/>
                        <a:pt x="-117" y="466896"/>
                        <a:pt x="2" y="459882"/>
                      </a:cubicBezTo>
                      <a:cubicBezTo>
                        <a:pt x="62" y="457208"/>
                        <a:pt x="2" y="445855"/>
                        <a:pt x="2" y="442883"/>
                      </a:cubicBezTo>
                      <a:close/>
                    </a:path>
                  </a:pathLst>
                </a:custGeom>
                <a:solidFill>
                  <a:srgbClr val="FFFFFF">
                    <a:alpha val="25000"/>
                  </a:srgbClr>
                </a:solidFill>
                <a:ln w="5944" cap="flat">
                  <a:noFill/>
                  <a:prstDash val="solid"/>
                  <a:miter/>
                </a:ln>
              </p:spPr>
              <p:txBody>
                <a:bodyPr rtlCol="0" anchor="ctr"/>
                <a:lstStyle/>
                <a:p>
                  <a:endParaRPr lang="en-US"/>
                </a:p>
              </p:txBody>
            </p:sp>
            <p:sp>
              <p:nvSpPr>
                <p:cNvPr id="1143" name="Freeform: Shape 1142">
                  <a:extLst>
                    <a:ext uri="{FF2B5EF4-FFF2-40B4-BE49-F238E27FC236}">
                      <a16:creationId xmlns:a16="http://schemas.microsoft.com/office/drawing/2014/main" id="{096DFB00-7043-4AE8-ACD8-20D77FE66105}"/>
                    </a:ext>
                  </a:extLst>
                </p:cNvPr>
                <p:cNvSpPr/>
                <p:nvPr/>
              </p:nvSpPr>
              <p:spPr>
                <a:xfrm>
                  <a:off x="7400650" y="1815676"/>
                  <a:ext cx="434891" cy="265602"/>
                </a:xfrm>
                <a:custGeom>
                  <a:avLst/>
                  <a:gdLst>
                    <a:gd name="connsiteX0" fmla="*/ 109538 w 434891"/>
                    <a:gd name="connsiteY0" fmla="*/ 227413 h 265602"/>
                    <a:gd name="connsiteX1" fmla="*/ 13663 w 434891"/>
                    <a:gd name="connsiteY1" fmla="*/ 170649 h 265602"/>
                    <a:gd name="connsiteX2" fmla="*/ 24481 w 434891"/>
                    <a:gd name="connsiteY2" fmla="*/ 121315 h 265602"/>
                    <a:gd name="connsiteX3" fmla="*/ 232517 w 434891"/>
                    <a:gd name="connsiteY3" fmla="*/ 0 h 265602"/>
                    <a:gd name="connsiteX4" fmla="*/ 434609 w 434891"/>
                    <a:gd name="connsiteY4" fmla="*/ 147587 h 265602"/>
                    <a:gd name="connsiteX5" fmla="*/ 253677 w 434891"/>
                    <a:gd name="connsiteY5" fmla="*/ 257965 h 265602"/>
                    <a:gd name="connsiteX6" fmla="*/ 109538 w 434891"/>
                    <a:gd name="connsiteY6" fmla="*/ 227413 h 265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891" h="265602">
                      <a:moveTo>
                        <a:pt x="109538" y="227413"/>
                      </a:moveTo>
                      <a:cubicBezTo>
                        <a:pt x="76359" y="210634"/>
                        <a:pt x="44330" y="191671"/>
                        <a:pt x="13663" y="170649"/>
                      </a:cubicBezTo>
                      <a:cubicBezTo>
                        <a:pt x="-6903" y="155730"/>
                        <a:pt x="-5001" y="140454"/>
                        <a:pt x="24481" y="121315"/>
                      </a:cubicBezTo>
                      <a:cubicBezTo>
                        <a:pt x="65434" y="94746"/>
                        <a:pt x="232517" y="0"/>
                        <a:pt x="232517" y="0"/>
                      </a:cubicBezTo>
                      <a:cubicBezTo>
                        <a:pt x="232517" y="0"/>
                        <a:pt x="443644" y="124822"/>
                        <a:pt x="434609" y="147587"/>
                      </a:cubicBezTo>
                      <a:cubicBezTo>
                        <a:pt x="425575" y="170352"/>
                        <a:pt x="294868" y="241738"/>
                        <a:pt x="253677" y="257965"/>
                      </a:cubicBezTo>
                      <a:cubicBezTo>
                        <a:pt x="193941" y="281324"/>
                        <a:pt x="145201" y="245304"/>
                        <a:pt x="109538" y="227413"/>
                      </a:cubicBezTo>
                      <a:close/>
                    </a:path>
                  </a:pathLst>
                </a:custGeom>
                <a:solidFill>
                  <a:srgbClr val="407BFF"/>
                </a:solidFill>
                <a:ln w="5944" cap="flat">
                  <a:noFill/>
                  <a:prstDash val="solid"/>
                  <a:miter/>
                </a:ln>
              </p:spPr>
              <p:txBody>
                <a:bodyPr rtlCol="0" anchor="ctr"/>
                <a:lstStyle/>
                <a:p>
                  <a:endParaRPr lang="en-US"/>
                </a:p>
              </p:txBody>
            </p:sp>
            <p:sp>
              <p:nvSpPr>
                <p:cNvPr id="1144" name="Freeform: Shape 1143">
                  <a:extLst>
                    <a:ext uri="{FF2B5EF4-FFF2-40B4-BE49-F238E27FC236}">
                      <a16:creationId xmlns:a16="http://schemas.microsoft.com/office/drawing/2014/main" id="{3196556C-D1C7-44EE-B177-C58EC327AF0F}"/>
                    </a:ext>
                  </a:extLst>
                </p:cNvPr>
                <p:cNvSpPr/>
                <p:nvPr/>
              </p:nvSpPr>
              <p:spPr>
                <a:xfrm>
                  <a:off x="7400650" y="1815676"/>
                  <a:ext cx="434891" cy="265602"/>
                </a:xfrm>
                <a:custGeom>
                  <a:avLst/>
                  <a:gdLst>
                    <a:gd name="connsiteX0" fmla="*/ 109538 w 434891"/>
                    <a:gd name="connsiteY0" fmla="*/ 227413 h 265602"/>
                    <a:gd name="connsiteX1" fmla="*/ 13663 w 434891"/>
                    <a:gd name="connsiteY1" fmla="*/ 170649 h 265602"/>
                    <a:gd name="connsiteX2" fmla="*/ 24481 w 434891"/>
                    <a:gd name="connsiteY2" fmla="*/ 121315 h 265602"/>
                    <a:gd name="connsiteX3" fmla="*/ 232517 w 434891"/>
                    <a:gd name="connsiteY3" fmla="*/ 0 h 265602"/>
                    <a:gd name="connsiteX4" fmla="*/ 434609 w 434891"/>
                    <a:gd name="connsiteY4" fmla="*/ 147587 h 265602"/>
                    <a:gd name="connsiteX5" fmla="*/ 253677 w 434891"/>
                    <a:gd name="connsiteY5" fmla="*/ 257965 h 265602"/>
                    <a:gd name="connsiteX6" fmla="*/ 109538 w 434891"/>
                    <a:gd name="connsiteY6" fmla="*/ 227413 h 265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891" h="265602">
                      <a:moveTo>
                        <a:pt x="109538" y="227413"/>
                      </a:moveTo>
                      <a:cubicBezTo>
                        <a:pt x="76359" y="210634"/>
                        <a:pt x="44330" y="191671"/>
                        <a:pt x="13663" y="170649"/>
                      </a:cubicBezTo>
                      <a:cubicBezTo>
                        <a:pt x="-6903" y="155730"/>
                        <a:pt x="-5001" y="140454"/>
                        <a:pt x="24481" y="121315"/>
                      </a:cubicBezTo>
                      <a:cubicBezTo>
                        <a:pt x="65434" y="94746"/>
                        <a:pt x="232517" y="0"/>
                        <a:pt x="232517" y="0"/>
                      </a:cubicBezTo>
                      <a:cubicBezTo>
                        <a:pt x="232517" y="0"/>
                        <a:pt x="443644" y="124822"/>
                        <a:pt x="434609" y="147587"/>
                      </a:cubicBezTo>
                      <a:cubicBezTo>
                        <a:pt x="425575" y="170352"/>
                        <a:pt x="294868" y="241738"/>
                        <a:pt x="253677" y="257965"/>
                      </a:cubicBezTo>
                      <a:cubicBezTo>
                        <a:pt x="193941" y="281324"/>
                        <a:pt x="145201" y="245304"/>
                        <a:pt x="109538" y="227413"/>
                      </a:cubicBezTo>
                      <a:close/>
                    </a:path>
                  </a:pathLst>
                </a:custGeom>
                <a:solidFill>
                  <a:srgbClr val="FFFFFF">
                    <a:alpha val="60000"/>
                  </a:srgbClr>
                </a:solidFill>
                <a:ln w="5944" cap="flat">
                  <a:noFill/>
                  <a:prstDash val="solid"/>
                  <a:miter/>
                </a:ln>
              </p:spPr>
              <p:txBody>
                <a:bodyPr rtlCol="0" anchor="ctr"/>
                <a:lstStyle/>
                <a:p>
                  <a:endParaRPr lang="en-US"/>
                </a:p>
              </p:txBody>
            </p:sp>
            <p:sp>
              <p:nvSpPr>
                <p:cNvPr id="1145" name="Freeform: Shape 1144">
                  <a:extLst>
                    <a:ext uri="{FF2B5EF4-FFF2-40B4-BE49-F238E27FC236}">
                      <a16:creationId xmlns:a16="http://schemas.microsoft.com/office/drawing/2014/main" id="{3CBDEEC9-641F-40C2-978C-BB24F9AEDCBC}"/>
                    </a:ext>
                  </a:extLst>
                </p:cNvPr>
                <p:cNvSpPr/>
                <p:nvPr/>
              </p:nvSpPr>
              <p:spPr>
                <a:xfrm>
                  <a:off x="7714836" y="1523411"/>
                  <a:ext cx="156145" cy="91480"/>
                </a:xfrm>
                <a:custGeom>
                  <a:avLst/>
                  <a:gdLst>
                    <a:gd name="connsiteX0" fmla="*/ 0 w 156145"/>
                    <a:gd name="connsiteY0" fmla="*/ 12486 h 91480"/>
                    <a:gd name="connsiteX1" fmla="*/ 86840 w 156145"/>
                    <a:gd name="connsiteY1" fmla="*/ 36262 h 91480"/>
                    <a:gd name="connsiteX2" fmla="*/ 141048 w 156145"/>
                    <a:gd name="connsiteY2" fmla="*/ 91480 h 91480"/>
                    <a:gd name="connsiteX3" fmla="*/ 156146 w 156145"/>
                    <a:gd name="connsiteY3" fmla="*/ 82743 h 91480"/>
                    <a:gd name="connsiteX4" fmla="*/ 101997 w 156145"/>
                    <a:gd name="connsiteY4" fmla="*/ 27703 h 91480"/>
                    <a:gd name="connsiteX5" fmla="*/ 13493 w 156145"/>
                    <a:gd name="connsiteY5" fmla="*/ 4937 h 9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45" h="91480">
                      <a:moveTo>
                        <a:pt x="0" y="12486"/>
                      </a:moveTo>
                      <a:cubicBezTo>
                        <a:pt x="22230" y="598"/>
                        <a:pt x="51117" y="16706"/>
                        <a:pt x="86840" y="36262"/>
                      </a:cubicBezTo>
                      <a:cubicBezTo>
                        <a:pt x="109724" y="48803"/>
                        <a:pt x="129220" y="63663"/>
                        <a:pt x="141048" y="91480"/>
                      </a:cubicBezTo>
                      <a:lnTo>
                        <a:pt x="156146" y="82743"/>
                      </a:lnTo>
                      <a:cubicBezTo>
                        <a:pt x="144258" y="55044"/>
                        <a:pt x="124822" y="40185"/>
                        <a:pt x="101997" y="27703"/>
                      </a:cubicBezTo>
                      <a:cubicBezTo>
                        <a:pt x="65323" y="7612"/>
                        <a:pt x="35901" y="-8496"/>
                        <a:pt x="13493" y="4937"/>
                      </a:cubicBezTo>
                      <a:close/>
                    </a:path>
                  </a:pathLst>
                </a:custGeom>
                <a:solidFill>
                  <a:srgbClr val="407BFF"/>
                </a:solidFill>
                <a:ln w="5944" cap="flat">
                  <a:noFill/>
                  <a:prstDash val="solid"/>
                  <a:miter/>
                </a:ln>
              </p:spPr>
              <p:txBody>
                <a:bodyPr rtlCol="0" anchor="ctr"/>
                <a:lstStyle/>
                <a:p>
                  <a:endParaRPr lang="en-US"/>
                </a:p>
              </p:txBody>
            </p:sp>
            <p:sp>
              <p:nvSpPr>
                <p:cNvPr id="1146" name="Freeform: Shape 1145">
                  <a:extLst>
                    <a:ext uri="{FF2B5EF4-FFF2-40B4-BE49-F238E27FC236}">
                      <a16:creationId xmlns:a16="http://schemas.microsoft.com/office/drawing/2014/main" id="{3F8DEFB7-28BF-49E8-97FE-5BCB7FD5010F}"/>
                    </a:ext>
                  </a:extLst>
                </p:cNvPr>
                <p:cNvSpPr/>
                <p:nvPr/>
              </p:nvSpPr>
              <p:spPr>
                <a:xfrm>
                  <a:off x="7714836" y="1523411"/>
                  <a:ext cx="156145" cy="91480"/>
                </a:xfrm>
                <a:custGeom>
                  <a:avLst/>
                  <a:gdLst>
                    <a:gd name="connsiteX0" fmla="*/ 0 w 156145"/>
                    <a:gd name="connsiteY0" fmla="*/ 12486 h 91480"/>
                    <a:gd name="connsiteX1" fmla="*/ 86840 w 156145"/>
                    <a:gd name="connsiteY1" fmla="*/ 36262 h 91480"/>
                    <a:gd name="connsiteX2" fmla="*/ 141048 w 156145"/>
                    <a:gd name="connsiteY2" fmla="*/ 91480 h 91480"/>
                    <a:gd name="connsiteX3" fmla="*/ 156146 w 156145"/>
                    <a:gd name="connsiteY3" fmla="*/ 82743 h 91480"/>
                    <a:gd name="connsiteX4" fmla="*/ 101997 w 156145"/>
                    <a:gd name="connsiteY4" fmla="*/ 27703 h 91480"/>
                    <a:gd name="connsiteX5" fmla="*/ 13493 w 156145"/>
                    <a:gd name="connsiteY5" fmla="*/ 4937 h 9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45" h="91480">
                      <a:moveTo>
                        <a:pt x="0" y="12486"/>
                      </a:moveTo>
                      <a:cubicBezTo>
                        <a:pt x="22230" y="598"/>
                        <a:pt x="51117" y="16706"/>
                        <a:pt x="86840" y="36262"/>
                      </a:cubicBezTo>
                      <a:cubicBezTo>
                        <a:pt x="109724" y="48803"/>
                        <a:pt x="129220" y="63663"/>
                        <a:pt x="141048" y="91480"/>
                      </a:cubicBezTo>
                      <a:lnTo>
                        <a:pt x="156146" y="82743"/>
                      </a:lnTo>
                      <a:cubicBezTo>
                        <a:pt x="144258" y="55044"/>
                        <a:pt x="124822" y="40185"/>
                        <a:pt x="101997" y="27703"/>
                      </a:cubicBezTo>
                      <a:cubicBezTo>
                        <a:pt x="65323" y="7612"/>
                        <a:pt x="35901" y="-8496"/>
                        <a:pt x="13493" y="4937"/>
                      </a:cubicBezTo>
                      <a:close/>
                    </a:path>
                  </a:pathLst>
                </a:custGeom>
                <a:solidFill>
                  <a:srgbClr val="FFFFFF">
                    <a:alpha val="50000"/>
                  </a:srgbClr>
                </a:solidFill>
                <a:ln w="5944" cap="flat">
                  <a:noFill/>
                  <a:prstDash val="solid"/>
                  <a:miter/>
                </a:ln>
              </p:spPr>
              <p:txBody>
                <a:bodyPr rtlCol="0" anchor="ctr"/>
                <a:lstStyle/>
                <a:p>
                  <a:endParaRPr lang="en-US"/>
                </a:p>
              </p:txBody>
            </p:sp>
            <p:sp>
              <p:nvSpPr>
                <p:cNvPr id="1147" name="Freeform: Shape 1146">
                  <a:extLst>
                    <a:ext uri="{FF2B5EF4-FFF2-40B4-BE49-F238E27FC236}">
                      <a16:creationId xmlns:a16="http://schemas.microsoft.com/office/drawing/2014/main" id="{0331DA4F-E933-4BDB-A35D-40AACC930CC7}"/>
                    </a:ext>
                  </a:extLst>
                </p:cNvPr>
                <p:cNvSpPr/>
                <p:nvPr/>
              </p:nvSpPr>
              <p:spPr>
                <a:xfrm>
                  <a:off x="7609629" y="1531796"/>
                  <a:ext cx="258375" cy="438540"/>
                </a:xfrm>
                <a:custGeom>
                  <a:avLst/>
                  <a:gdLst>
                    <a:gd name="connsiteX0" fmla="*/ 0 w 258375"/>
                    <a:gd name="connsiteY0" fmla="*/ 296541 h 438540"/>
                    <a:gd name="connsiteX1" fmla="*/ 98371 w 258375"/>
                    <a:gd name="connsiteY1" fmla="*/ 341358 h 438540"/>
                    <a:gd name="connsiteX2" fmla="*/ 180159 w 258375"/>
                    <a:gd name="connsiteY2" fmla="*/ 390989 h 438540"/>
                    <a:gd name="connsiteX3" fmla="*/ 220280 w 258375"/>
                    <a:gd name="connsiteY3" fmla="*/ 438540 h 438540"/>
                    <a:gd name="connsiteX4" fmla="*/ 257548 w 258375"/>
                    <a:gd name="connsiteY4" fmla="*/ 132727 h 438540"/>
                    <a:gd name="connsiteX5" fmla="*/ 245126 w 258375"/>
                    <a:gd name="connsiteY5" fmla="*/ 80421 h 438540"/>
                    <a:gd name="connsiteX6" fmla="*/ 243402 w 258375"/>
                    <a:gd name="connsiteY6" fmla="*/ 76736 h 438540"/>
                    <a:gd name="connsiteX7" fmla="*/ 242094 w 258375"/>
                    <a:gd name="connsiteY7" fmla="*/ 74299 h 438540"/>
                    <a:gd name="connsiteX8" fmla="*/ 241441 w 258375"/>
                    <a:gd name="connsiteY8" fmla="*/ 73110 h 438540"/>
                    <a:gd name="connsiteX9" fmla="*/ 235972 w 258375"/>
                    <a:gd name="connsiteY9" fmla="*/ 64372 h 438540"/>
                    <a:gd name="connsiteX10" fmla="*/ 234546 w 258375"/>
                    <a:gd name="connsiteY10" fmla="*/ 62352 h 438540"/>
                    <a:gd name="connsiteX11" fmla="*/ 233060 w 258375"/>
                    <a:gd name="connsiteY11" fmla="*/ 60390 h 438540"/>
                    <a:gd name="connsiteX12" fmla="*/ 231514 w 258375"/>
                    <a:gd name="connsiteY12" fmla="*/ 58429 h 438540"/>
                    <a:gd name="connsiteX13" fmla="*/ 230147 w 258375"/>
                    <a:gd name="connsiteY13" fmla="*/ 56883 h 438540"/>
                    <a:gd name="connsiteX14" fmla="*/ 222361 w 258375"/>
                    <a:gd name="connsiteY14" fmla="*/ 48800 h 438540"/>
                    <a:gd name="connsiteX15" fmla="*/ 220280 w 258375"/>
                    <a:gd name="connsiteY15" fmla="*/ 46897 h 438540"/>
                    <a:gd name="connsiteX16" fmla="*/ 206550 w 258375"/>
                    <a:gd name="connsiteY16" fmla="*/ 36436 h 438540"/>
                    <a:gd name="connsiteX17" fmla="*/ 204351 w 258375"/>
                    <a:gd name="connsiteY17" fmla="*/ 35010 h 438540"/>
                    <a:gd name="connsiteX18" fmla="*/ 201319 w 258375"/>
                    <a:gd name="connsiteY18" fmla="*/ 33108 h 438540"/>
                    <a:gd name="connsiteX19" fmla="*/ 198764 w 258375"/>
                    <a:gd name="connsiteY19" fmla="*/ 31622 h 438540"/>
                    <a:gd name="connsiteX20" fmla="*/ 192047 w 258375"/>
                    <a:gd name="connsiteY20" fmla="*/ 27758 h 438540"/>
                    <a:gd name="connsiteX21" fmla="*/ 122028 w 258375"/>
                    <a:gd name="connsiteY21" fmla="*/ 0 h 438540"/>
                    <a:gd name="connsiteX22" fmla="*/ 97717 w 258375"/>
                    <a:gd name="connsiteY22" fmla="*/ 9273 h 438540"/>
                    <a:gd name="connsiteX23" fmla="*/ 75250 w 258375"/>
                    <a:gd name="connsiteY23" fmla="*/ 50048 h 438540"/>
                    <a:gd name="connsiteX24" fmla="*/ 0 w 258375"/>
                    <a:gd name="connsiteY24" fmla="*/ 296541 h 43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8375" h="438540">
                      <a:moveTo>
                        <a:pt x="0" y="296541"/>
                      </a:moveTo>
                      <a:cubicBezTo>
                        <a:pt x="0" y="296541"/>
                        <a:pt x="21576" y="303614"/>
                        <a:pt x="98371" y="341358"/>
                      </a:cubicBezTo>
                      <a:cubicBezTo>
                        <a:pt x="129874" y="356812"/>
                        <a:pt x="150618" y="372444"/>
                        <a:pt x="180159" y="390989"/>
                      </a:cubicBezTo>
                      <a:cubicBezTo>
                        <a:pt x="223549" y="418331"/>
                        <a:pt x="220280" y="438540"/>
                        <a:pt x="220280" y="438540"/>
                      </a:cubicBezTo>
                      <a:cubicBezTo>
                        <a:pt x="241857" y="420708"/>
                        <a:pt x="262839" y="195495"/>
                        <a:pt x="257548" y="132727"/>
                      </a:cubicBezTo>
                      <a:cubicBezTo>
                        <a:pt x="256434" y="114709"/>
                        <a:pt x="252232" y="97016"/>
                        <a:pt x="245126" y="80421"/>
                      </a:cubicBezTo>
                      <a:cubicBezTo>
                        <a:pt x="244591" y="79173"/>
                        <a:pt x="243996" y="77984"/>
                        <a:pt x="243402" y="76736"/>
                      </a:cubicBezTo>
                      <a:cubicBezTo>
                        <a:pt x="242808" y="75488"/>
                        <a:pt x="242570" y="75071"/>
                        <a:pt x="242094" y="74299"/>
                      </a:cubicBezTo>
                      <a:cubicBezTo>
                        <a:pt x="241899" y="73890"/>
                        <a:pt x="241681" y="73493"/>
                        <a:pt x="241441" y="73110"/>
                      </a:cubicBezTo>
                      <a:cubicBezTo>
                        <a:pt x="239793" y="70091"/>
                        <a:pt x="237967" y="67174"/>
                        <a:pt x="235972" y="64372"/>
                      </a:cubicBezTo>
                      <a:lnTo>
                        <a:pt x="234546" y="62352"/>
                      </a:lnTo>
                      <a:lnTo>
                        <a:pt x="233060" y="60390"/>
                      </a:lnTo>
                      <a:lnTo>
                        <a:pt x="231514" y="58429"/>
                      </a:lnTo>
                      <a:lnTo>
                        <a:pt x="230147" y="56883"/>
                      </a:lnTo>
                      <a:cubicBezTo>
                        <a:pt x="227720" y="54031"/>
                        <a:pt x="225120" y="51331"/>
                        <a:pt x="222361" y="48800"/>
                      </a:cubicBezTo>
                      <a:lnTo>
                        <a:pt x="220280" y="46897"/>
                      </a:lnTo>
                      <a:cubicBezTo>
                        <a:pt x="215950" y="43098"/>
                        <a:pt x="211363" y="39602"/>
                        <a:pt x="206550" y="36436"/>
                      </a:cubicBezTo>
                      <a:lnTo>
                        <a:pt x="204351" y="35010"/>
                      </a:lnTo>
                      <a:lnTo>
                        <a:pt x="201319" y="33108"/>
                      </a:lnTo>
                      <a:lnTo>
                        <a:pt x="198764" y="31622"/>
                      </a:lnTo>
                      <a:lnTo>
                        <a:pt x="192047" y="27758"/>
                      </a:lnTo>
                      <a:cubicBezTo>
                        <a:pt x="164705" y="12839"/>
                        <a:pt x="141405" y="0"/>
                        <a:pt x="122028" y="0"/>
                      </a:cubicBezTo>
                      <a:cubicBezTo>
                        <a:pt x="113055" y="-29"/>
                        <a:pt x="104392" y="3276"/>
                        <a:pt x="97717" y="9273"/>
                      </a:cubicBezTo>
                      <a:cubicBezTo>
                        <a:pt x="83393" y="21874"/>
                        <a:pt x="75725" y="48502"/>
                        <a:pt x="75250" y="50048"/>
                      </a:cubicBezTo>
                      <a:cubicBezTo>
                        <a:pt x="52366" y="122682"/>
                        <a:pt x="33048" y="276510"/>
                        <a:pt x="0" y="296541"/>
                      </a:cubicBezTo>
                      <a:close/>
                    </a:path>
                  </a:pathLst>
                </a:custGeom>
                <a:solidFill>
                  <a:srgbClr val="407BFF"/>
                </a:solidFill>
                <a:ln w="5944" cap="flat">
                  <a:noFill/>
                  <a:prstDash val="solid"/>
                  <a:miter/>
                </a:ln>
              </p:spPr>
              <p:txBody>
                <a:bodyPr rtlCol="0" anchor="ctr"/>
                <a:lstStyle/>
                <a:p>
                  <a:endParaRPr lang="en-US"/>
                </a:p>
              </p:txBody>
            </p:sp>
            <p:sp>
              <p:nvSpPr>
                <p:cNvPr id="1148" name="Freeform: Shape 1147">
                  <a:extLst>
                    <a:ext uri="{FF2B5EF4-FFF2-40B4-BE49-F238E27FC236}">
                      <a16:creationId xmlns:a16="http://schemas.microsoft.com/office/drawing/2014/main" id="{B354953B-53CC-44E1-A61F-FBEBA9105428}"/>
                    </a:ext>
                  </a:extLst>
                </p:cNvPr>
                <p:cNvSpPr/>
                <p:nvPr/>
              </p:nvSpPr>
              <p:spPr>
                <a:xfrm>
                  <a:off x="7609629" y="1531796"/>
                  <a:ext cx="258375" cy="438540"/>
                </a:xfrm>
                <a:custGeom>
                  <a:avLst/>
                  <a:gdLst>
                    <a:gd name="connsiteX0" fmla="*/ 0 w 258375"/>
                    <a:gd name="connsiteY0" fmla="*/ 296541 h 438540"/>
                    <a:gd name="connsiteX1" fmla="*/ 98371 w 258375"/>
                    <a:gd name="connsiteY1" fmla="*/ 341358 h 438540"/>
                    <a:gd name="connsiteX2" fmla="*/ 180159 w 258375"/>
                    <a:gd name="connsiteY2" fmla="*/ 390989 h 438540"/>
                    <a:gd name="connsiteX3" fmla="*/ 220280 w 258375"/>
                    <a:gd name="connsiteY3" fmla="*/ 438540 h 438540"/>
                    <a:gd name="connsiteX4" fmla="*/ 257548 w 258375"/>
                    <a:gd name="connsiteY4" fmla="*/ 132727 h 438540"/>
                    <a:gd name="connsiteX5" fmla="*/ 245126 w 258375"/>
                    <a:gd name="connsiteY5" fmla="*/ 80421 h 438540"/>
                    <a:gd name="connsiteX6" fmla="*/ 243402 w 258375"/>
                    <a:gd name="connsiteY6" fmla="*/ 76736 h 438540"/>
                    <a:gd name="connsiteX7" fmla="*/ 242094 w 258375"/>
                    <a:gd name="connsiteY7" fmla="*/ 74299 h 438540"/>
                    <a:gd name="connsiteX8" fmla="*/ 241441 w 258375"/>
                    <a:gd name="connsiteY8" fmla="*/ 73110 h 438540"/>
                    <a:gd name="connsiteX9" fmla="*/ 235972 w 258375"/>
                    <a:gd name="connsiteY9" fmla="*/ 64372 h 438540"/>
                    <a:gd name="connsiteX10" fmla="*/ 234546 w 258375"/>
                    <a:gd name="connsiteY10" fmla="*/ 62352 h 438540"/>
                    <a:gd name="connsiteX11" fmla="*/ 233060 w 258375"/>
                    <a:gd name="connsiteY11" fmla="*/ 60390 h 438540"/>
                    <a:gd name="connsiteX12" fmla="*/ 231514 w 258375"/>
                    <a:gd name="connsiteY12" fmla="*/ 58429 h 438540"/>
                    <a:gd name="connsiteX13" fmla="*/ 230147 w 258375"/>
                    <a:gd name="connsiteY13" fmla="*/ 56883 h 438540"/>
                    <a:gd name="connsiteX14" fmla="*/ 222361 w 258375"/>
                    <a:gd name="connsiteY14" fmla="*/ 48800 h 438540"/>
                    <a:gd name="connsiteX15" fmla="*/ 220280 w 258375"/>
                    <a:gd name="connsiteY15" fmla="*/ 46897 h 438540"/>
                    <a:gd name="connsiteX16" fmla="*/ 206550 w 258375"/>
                    <a:gd name="connsiteY16" fmla="*/ 36436 h 438540"/>
                    <a:gd name="connsiteX17" fmla="*/ 204351 w 258375"/>
                    <a:gd name="connsiteY17" fmla="*/ 35010 h 438540"/>
                    <a:gd name="connsiteX18" fmla="*/ 201319 w 258375"/>
                    <a:gd name="connsiteY18" fmla="*/ 33108 h 438540"/>
                    <a:gd name="connsiteX19" fmla="*/ 198764 w 258375"/>
                    <a:gd name="connsiteY19" fmla="*/ 31622 h 438540"/>
                    <a:gd name="connsiteX20" fmla="*/ 192047 w 258375"/>
                    <a:gd name="connsiteY20" fmla="*/ 27758 h 438540"/>
                    <a:gd name="connsiteX21" fmla="*/ 122028 w 258375"/>
                    <a:gd name="connsiteY21" fmla="*/ 0 h 438540"/>
                    <a:gd name="connsiteX22" fmla="*/ 97717 w 258375"/>
                    <a:gd name="connsiteY22" fmla="*/ 9273 h 438540"/>
                    <a:gd name="connsiteX23" fmla="*/ 75250 w 258375"/>
                    <a:gd name="connsiteY23" fmla="*/ 50048 h 438540"/>
                    <a:gd name="connsiteX24" fmla="*/ 0 w 258375"/>
                    <a:gd name="connsiteY24" fmla="*/ 296541 h 43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8375" h="438540">
                      <a:moveTo>
                        <a:pt x="0" y="296541"/>
                      </a:moveTo>
                      <a:cubicBezTo>
                        <a:pt x="0" y="296541"/>
                        <a:pt x="21576" y="303614"/>
                        <a:pt x="98371" y="341358"/>
                      </a:cubicBezTo>
                      <a:cubicBezTo>
                        <a:pt x="129874" y="356812"/>
                        <a:pt x="150618" y="372444"/>
                        <a:pt x="180159" y="390989"/>
                      </a:cubicBezTo>
                      <a:cubicBezTo>
                        <a:pt x="223549" y="418331"/>
                        <a:pt x="220280" y="438540"/>
                        <a:pt x="220280" y="438540"/>
                      </a:cubicBezTo>
                      <a:cubicBezTo>
                        <a:pt x="241857" y="420708"/>
                        <a:pt x="262839" y="195495"/>
                        <a:pt x="257548" y="132727"/>
                      </a:cubicBezTo>
                      <a:cubicBezTo>
                        <a:pt x="256434" y="114709"/>
                        <a:pt x="252232" y="97016"/>
                        <a:pt x="245126" y="80421"/>
                      </a:cubicBezTo>
                      <a:cubicBezTo>
                        <a:pt x="244591" y="79173"/>
                        <a:pt x="243996" y="77984"/>
                        <a:pt x="243402" y="76736"/>
                      </a:cubicBezTo>
                      <a:cubicBezTo>
                        <a:pt x="242808" y="75488"/>
                        <a:pt x="242570" y="75071"/>
                        <a:pt x="242094" y="74299"/>
                      </a:cubicBezTo>
                      <a:cubicBezTo>
                        <a:pt x="241899" y="73890"/>
                        <a:pt x="241681" y="73493"/>
                        <a:pt x="241441" y="73110"/>
                      </a:cubicBezTo>
                      <a:cubicBezTo>
                        <a:pt x="239793" y="70091"/>
                        <a:pt x="237967" y="67174"/>
                        <a:pt x="235972" y="64372"/>
                      </a:cubicBezTo>
                      <a:lnTo>
                        <a:pt x="234546" y="62352"/>
                      </a:lnTo>
                      <a:lnTo>
                        <a:pt x="233060" y="60390"/>
                      </a:lnTo>
                      <a:lnTo>
                        <a:pt x="231514" y="58429"/>
                      </a:lnTo>
                      <a:lnTo>
                        <a:pt x="230147" y="56883"/>
                      </a:lnTo>
                      <a:cubicBezTo>
                        <a:pt x="227720" y="54031"/>
                        <a:pt x="225120" y="51331"/>
                        <a:pt x="222361" y="48800"/>
                      </a:cubicBezTo>
                      <a:lnTo>
                        <a:pt x="220280" y="46897"/>
                      </a:lnTo>
                      <a:cubicBezTo>
                        <a:pt x="215950" y="43098"/>
                        <a:pt x="211363" y="39602"/>
                        <a:pt x="206550" y="36436"/>
                      </a:cubicBezTo>
                      <a:lnTo>
                        <a:pt x="204351" y="35010"/>
                      </a:lnTo>
                      <a:lnTo>
                        <a:pt x="201319" y="33108"/>
                      </a:lnTo>
                      <a:lnTo>
                        <a:pt x="198764" y="31622"/>
                      </a:lnTo>
                      <a:lnTo>
                        <a:pt x="192047" y="27758"/>
                      </a:lnTo>
                      <a:cubicBezTo>
                        <a:pt x="164705" y="12839"/>
                        <a:pt x="141405" y="0"/>
                        <a:pt x="122028" y="0"/>
                      </a:cubicBezTo>
                      <a:cubicBezTo>
                        <a:pt x="113055" y="-29"/>
                        <a:pt x="104392" y="3276"/>
                        <a:pt x="97717" y="9273"/>
                      </a:cubicBezTo>
                      <a:cubicBezTo>
                        <a:pt x="83393" y="21874"/>
                        <a:pt x="75725" y="48502"/>
                        <a:pt x="75250" y="50048"/>
                      </a:cubicBezTo>
                      <a:cubicBezTo>
                        <a:pt x="52366" y="122682"/>
                        <a:pt x="33048" y="276510"/>
                        <a:pt x="0" y="296541"/>
                      </a:cubicBezTo>
                      <a:close/>
                    </a:path>
                  </a:pathLst>
                </a:custGeom>
                <a:solidFill>
                  <a:srgbClr val="FFFFFF">
                    <a:alpha val="40000"/>
                  </a:srgbClr>
                </a:solidFill>
                <a:ln w="5944" cap="flat">
                  <a:noFill/>
                  <a:prstDash val="solid"/>
                  <a:miter/>
                </a:ln>
              </p:spPr>
              <p:txBody>
                <a:bodyPr rtlCol="0" anchor="ctr"/>
                <a:lstStyle/>
                <a:p>
                  <a:endParaRPr lang="en-US"/>
                </a:p>
              </p:txBody>
            </p:sp>
          </p:grpSp>
        </p:grpSp>
        <p:grpSp>
          <p:nvGrpSpPr>
            <p:cNvPr id="1149" name="Graphic 6">
              <a:extLst>
                <a:ext uri="{FF2B5EF4-FFF2-40B4-BE49-F238E27FC236}">
                  <a16:creationId xmlns:a16="http://schemas.microsoft.com/office/drawing/2014/main" id="{B7CB0A77-E42E-447F-BDF8-14FD0A777EF4}"/>
                </a:ext>
              </a:extLst>
            </p:cNvPr>
            <p:cNvGrpSpPr/>
            <p:nvPr/>
          </p:nvGrpSpPr>
          <p:grpSpPr>
            <a:xfrm>
              <a:off x="7307942" y="1353393"/>
              <a:ext cx="541564" cy="1091882"/>
              <a:chOff x="7307942" y="1353393"/>
              <a:chExt cx="541564" cy="1091882"/>
            </a:xfrm>
          </p:grpSpPr>
          <p:sp>
            <p:nvSpPr>
              <p:cNvPr id="1150" name="Freeform: Shape 1149">
                <a:extLst>
                  <a:ext uri="{FF2B5EF4-FFF2-40B4-BE49-F238E27FC236}">
                    <a16:creationId xmlns:a16="http://schemas.microsoft.com/office/drawing/2014/main" id="{3B804677-2AAA-4A15-A0B1-D137658400A0}"/>
                  </a:ext>
                </a:extLst>
              </p:cNvPr>
              <p:cNvSpPr/>
              <p:nvPr/>
            </p:nvSpPr>
            <p:spPr>
              <a:xfrm>
                <a:off x="7473037" y="2124219"/>
                <a:ext cx="92040" cy="187546"/>
              </a:xfrm>
              <a:custGeom>
                <a:avLst/>
                <a:gdLst>
                  <a:gd name="connsiteX0" fmla="*/ 57895 w 92040"/>
                  <a:gd name="connsiteY0" fmla="*/ 3 h 187546"/>
                  <a:gd name="connsiteX1" fmla="*/ 91538 w 92040"/>
                  <a:gd name="connsiteY1" fmla="*/ 19380 h 187546"/>
                  <a:gd name="connsiteX2" fmla="*/ 82741 w 92040"/>
                  <a:gd name="connsiteY2" fmla="*/ 53320 h 187546"/>
                  <a:gd name="connsiteX3" fmla="*/ 70853 w 92040"/>
                  <a:gd name="connsiteY3" fmla="*/ 101762 h 187546"/>
                  <a:gd name="connsiteX4" fmla="*/ 58965 w 92040"/>
                  <a:gd name="connsiteY4" fmla="*/ 168928 h 187546"/>
                  <a:gd name="connsiteX5" fmla="*/ 596 w 92040"/>
                  <a:gd name="connsiteY5" fmla="*/ 173327 h 187546"/>
                  <a:gd name="connsiteX6" fmla="*/ 12128 w 92040"/>
                  <a:gd name="connsiteY6" fmla="*/ 117871 h 187546"/>
                  <a:gd name="connsiteX7" fmla="*/ 30256 w 92040"/>
                  <a:gd name="connsiteY7" fmla="*/ 38460 h 18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040" h="187546">
                    <a:moveTo>
                      <a:pt x="57895" y="3"/>
                    </a:moveTo>
                    <a:cubicBezTo>
                      <a:pt x="71809" y="-177"/>
                      <a:pt x="84712" y="7254"/>
                      <a:pt x="91538" y="19380"/>
                    </a:cubicBezTo>
                    <a:cubicBezTo>
                      <a:pt x="93024" y="25740"/>
                      <a:pt x="91538" y="38341"/>
                      <a:pt x="82741" y="53320"/>
                    </a:cubicBezTo>
                    <a:cubicBezTo>
                      <a:pt x="75084" y="68330"/>
                      <a:pt x="71014" y="84913"/>
                      <a:pt x="70853" y="101762"/>
                    </a:cubicBezTo>
                    <a:cubicBezTo>
                      <a:pt x="70853" y="116087"/>
                      <a:pt x="75014" y="152167"/>
                      <a:pt x="58965" y="168928"/>
                    </a:cubicBezTo>
                    <a:cubicBezTo>
                      <a:pt x="42917" y="185690"/>
                      <a:pt x="9988" y="198648"/>
                      <a:pt x="596" y="173327"/>
                    </a:cubicBezTo>
                    <a:cubicBezTo>
                      <a:pt x="-2495" y="165065"/>
                      <a:pt x="7194" y="137664"/>
                      <a:pt x="12128" y="117871"/>
                    </a:cubicBezTo>
                    <a:cubicBezTo>
                      <a:pt x="21935" y="78106"/>
                      <a:pt x="30256" y="38460"/>
                      <a:pt x="30256" y="38460"/>
                    </a:cubicBezTo>
                    <a:close/>
                  </a:path>
                </a:pathLst>
              </a:custGeom>
              <a:solidFill>
                <a:srgbClr val="263238"/>
              </a:solidFill>
              <a:ln w="5944" cap="flat">
                <a:noFill/>
                <a:prstDash val="solid"/>
                <a:miter/>
              </a:ln>
            </p:spPr>
            <p:txBody>
              <a:bodyPr rtlCol="0" anchor="ctr"/>
              <a:lstStyle/>
              <a:p>
                <a:endParaRPr lang="en-US"/>
              </a:p>
            </p:txBody>
          </p:sp>
          <p:sp>
            <p:nvSpPr>
              <p:cNvPr id="1151" name="Freeform: Shape 1150">
                <a:extLst>
                  <a:ext uri="{FF2B5EF4-FFF2-40B4-BE49-F238E27FC236}">
                    <a16:creationId xmlns:a16="http://schemas.microsoft.com/office/drawing/2014/main" id="{6C5B8BF6-5C11-4957-8A45-B568D623C8A6}"/>
                  </a:ext>
                </a:extLst>
              </p:cNvPr>
              <p:cNvSpPr/>
              <p:nvPr/>
            </p:nvSpPr>
            <p:spPr>
              <a:xfrm>
                <a:off x="7473395" y="2124639"/>
                <a:ext cx="85710" cy="167914"/>
              </a:xfrm>
              <a:custGeom>
                <a:avLst/>
                <a:gdLst>
                  <a:gd name="connsiteX0" fmla="*/ 85711 w 85710"/>
                  <a:gd name="connsiteY0" fmla="*/ 11353 h 167914"/>
                  <a:gd name="connsiteX1" fmla="*/ 54565 w 85710"/>
                  <a:gd name="connsiteY1" fmla="*/ 84046 h 167914"/>
                  <a:gd name="connsiteX2" fmla="*/ 0 w 85710"/>
                  <a:gd name="connsiteY2" fmla="*/ 167915 h 167914"/>
                  <a:gd name="connsiteX3" fmla="*/ 9807 w 85710"/>
                  <a:gd name="connsiteY3" fmla="*/ 125891 h 167914"/>
                  <a:gd name="connsiteX4" fmla="*/ 10105 w 85710"/>
                  <a:gd name="connsiteY4" fmla="*/ 124881 h 167914"/>
                  <a:gd name="connsiteX5" fmla="*/ 10818 w 85710"/>
                  <a:gd name="connsiteY5" fmla="*/ 122266 h 167914"/>
                  <a:gd name="connsiteX6" fmla="*/ 11115 w 85710"/>
                  <a:gd name="connsiteY6" fmla="*/ 121077 h 167914"/>
                  <a:gd name="connsiteX7" fmla="*/ 12007 w 85710"/>
                  <a:gd name="connsiteY7" fmla="*/ 117689 h 167914"/>
                  <a:gd name="connsiteX8" fmla="*/ 12007 w 85710"/>
                  <a:gd name="connsiteY8" fmla="*/ 117689 h 167914"/>
                  <a:gd name="connsiteX9" fmla="*/ 20566 w 85710"/>
                  <a:gd name="connsiteY9" fmla="*/ 81669 h 167914"/>
                  <a:gd name="connsiteX10" fmla="*/ 25915 w 85710"/>
                  <a:gd name="connsiteY10" fmla="*/ 57893 h 167914"/>
                  <a:gd name="connsiteX11" fmla="*/ 27877 w 85710"/>
                  <a:gd name="connsiteY11" fmla="*/ 48859 h 167914"/>
                  <a:gd name="connsiteX12" fmla="*/ 28650 w 85710"/>
                  <a:gd name="connsiteY12" fmla="*/ 45233 h 167914"/>
                  <a:gd name="connsiteX13" fmla="*/ 30136 w 85710"/>
                  <a:gd name="connsiteY13" fmla="*/ 38457 h 167914"/>
                  <a:gd name="connsiteX14" fmla="*/ 57477 w 85710"/>
                  <a:gd name="connsiteY14" fmla="*/ 0 h 167914"/>
                  <a:gd name="connsiteX15" fmla="*/ 60984 w 85710"/>
                  <a:gd name="connsiteY15" fmla="*/ 0 h 167914"/>
                  <a:gd name="connsiteX16" fmla="*/ 85711 w 85710"/>
                  <a:gd name="connsiteY16" fmla="*/ 11353 h 16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10" h="167914">
                    <a:moveTo>
                      <a:pt x="85711" y="11353"/>
                    </a:moveTo>
                    <a:cubicBezTo>
                      <a:pt x="85711" y="24727"/>
                      <a:pt x="74952" y="55872"/>
                      <a:pt x="54565" y="84046"/>
                    </a:cubicBezTo>
                    <a:cubicBezTo>
                      <a:pt x="34177" y="112221"/>
                      <a:pt x="6538" y="147527"/>
                      <a:pt x="0" y="167915"/>
                    </a:cubicBezTo>
                    <a:cubicBezTo>
                      <a:pt x="0" y="158345"/>
                      <a:pt x="5647" y="141227"/>
                      <a:pt x="9807" y="125891"/>
                    </a:cubicBezTo>
                    <a:lnTo>
                      <a:pt x="10105" y="124881"/>
                    </a:lnTo>
                    <a:lnTo>
                      <a:pt x="10818" y="122266"/>
                    </a:lnTo>
                    <a:cubicBezTo>
                      <a:pt x="10938" y="121875"/>
                      <a:pt x="11037" y="121478"/>
                      <a:pt x="11115" y="121077"/>
                    </a:cubicBezTo>
                    <a:lnTo>
                      <a:pt x="12007" y="117689"/>
                    </a:lnTo>
                    <a:lnTo>
                      <a:pt x="12007" y="117689"/>
                    </a:lnTo>
                    <a:cubicBezTo>
                      <a:pt x="15038" y="105266"/>
                      <a:pt x="17950" y="92843"/>
                      <a:pt x="20566" y="81669"/>
                    </a:cubicBezTo>
                    <a:cubicBezTo>
                      <a:pt x="22587" y="72694"/>
                      <a:pt x="24429" y="64491"/>
                      <a:pt x="25915" y="57893"/>
                    </a:cubicBezTo>
                    <a:cubicBezTo>
                      <a:pt x="26688" y="54505"/>
                      <a:pt x="27342" y="51474"/>
                      <a:pt x="27877" y="48859"/>
                    </a:cubicBezTo>
                    <a:cubicBezTo>
                      <a:pt x="28174" y="47551"/>
                      <a:pt x="28471" y="46362"/>
                      <a:pt x="28650" y="45233"/>
                    </a:cubicBezTo>
                    <a:lnTo>
                      <a:pt x="30136" y="38457"/>
                    </a:lnTo>
                    <a:lnTo>
                      <a:pt x="57477" y="0"/>
                    </a:lnTo>
                    <a:lnTo>
                      <a:pt x="60984" y="0"/>
                    </a:lnTo>
                    <a:cubicBezTo>
                      <a:pt x="70300" y="779"/>
                      <a:pt x="79048" y="4796"/>
                      <a:pt x="85711" y="11353"/>
                    </a:cubicBezTo>
                    <a:close/>
                  </a:path>
                </a:pathLst>
              </a:custGeom>
              <a:solidFill>
                <a:srgbClr val="000000">
                  <a:alpha val="15000"/>
                </a:srgbClr>
              </a:solidFill>
              <a:ln w="5944" cap="flat">
                <a:noFill/>
                <a:prstDash val="solid"/>
                <a:miter/>
              </a:ln>
            </p:spPr>
            <p:txBody>
              <a:bodyPr rtlCol="0" anchor="ctr"/>
              <a:lstStyle/>
              <a:p>
                <a:endParaRPr lang="en-US"/>
              </a:p>
            </p:txBody>
          </p:sp>
          <p:sp>
            <p:nvSpPr>
              <p:cNvPr id="1152" name="Freeform: Shape 1151">
                <a:extLst>
                  <a:ext uri="{FF2B5EF4-FFF2-40B4-BE49-F238E27FC236}">
                    <a16:creationId xmlns:a16="http://schemas.microsoft.com/office/drawing/2014/main" id="{9700E8DB-5EF5-41AC-B294-26F11D0FF130}"/>
                  </a:ext>
                </a:extLst>
              </p:cNvPr>
              <p:cNvSpPr/>
              <p:nvPr/>
            </p:nvSpPr>
            <p:spPr>
              <a:xfrm>
                <a:off x="7482889" y="2156855"/>
                <a:ext cx="51074" cy="111572"/>
              </a:xfrm>
              <a:custGeom>
                <a:avLst/>
                <a:gdLst>
                  <a:gd name="connsiteX0" fmla="*/ 51074 w 51074"/>
                  <a:gd name="connsiteY0" fmla="*/ 0 h 111572"/>
                  <a:gd name="connsiteX1" fmla="*/ 41802 w 51074"/>
                  <a:gd name="connsiteY1" fmla="*/ 58785 h 111572"/>
                  <a:gd name="connsiteX2" fmla="*/ 26526 w 51074"/>
                  <a:gd name="connsiteY2" fmla="*/ 103364 h 111572"/>
                  <a:gd name="connsiteX3" fmla="*/ 551 w 51074"/>
                  <a:gd name="connsiteY3" fmla="*/ 95637 h 111572"/>
                  <a:gd name="connsiteX4" fmla="*/ 20642 w 51074"/>
                  <a:gd name="connsiteY4" fmla="*/ 5825 h 111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74" h="111572">
                    <a:moveTo>
                      <a:pt x="51074" y="0"/>
                    </a:moveTo>
                    <a:cubicBezTo>
                      <a:pt x="46511" y="19334"/>
                      <a:pt x="43411" y="38985"/>
                      <a:pt x="41802" y="58785"/>
                    </a:cubicBezTo>
                    <a:cubicBezTo>
                      <a:pt x="40435" y="80480"/>
                      <a:pt x="34729" y="94448"/>
                      <a:pt x="26526" y="103364"/>
                    </a:cubicBezTo>
                    <a:cubicBezTo>
                      <a:pt x="17432" y="113409"/>
                      <a:pt x="-3669" y="117689"/>
                      <a:pt x="551" y="95637"/>
                    </a:cubicBezTo>
                    <a:cubicBezTo>
                      <a:pt x="3464" y="80242"/>
                      <a:pt x="20642" y="5825"/>
                      <a:pt x="20642" y="5825"/>
                    </a:cubicBezTo>
                    <a:close/>
                  </a:path>
                </a:pathLst>
              </a:custGeom>
              <a:solidFill>
                <a:srgbClr val="FFA8A7"/>
              </a:solidFill>
              <a:ln w="5944" cap="flat">
                <a:noFill/>
                <a:prstDash val="solid"/>
                <a:miter/>
              </a:ln>
            </p:spPr>
            <p:txBody>
              <a:bodyPr rtlCol="0" anchor="ctr"/>
              <a:lstStyle/>
              <a:p>
                <a:endParaRPr lang="en-US"/>
              </a:p>
            </p:txBody>
          </p:sp>
          <p:sp>
            <p:nvSpPr>
              <p:cNvPr id="1153" name="Freeform: Shape 1152">
                <a:extLst>
                  <a:ext uri="{FF2B5EF4-FFF2-40B4-BE49-F238E27FC236}">
                    <a16:creationId xmlns:a16="http://schemas.microsoft.com/office/drawing/2014/main" id="{80D535F6-38D8-4E2A-ADE5-D5B716E47668}"/>
                  </a:ext>
                </a:extLst>
              </p:cNvPr>
              <p:cNvSpPr/>
              <p:nvPr/>
            </p:nvSpPr>
            <p:spPr>
              <a:xfrm>
                <a:off x="7482949" y="2157033"/>
                <a:ext cx="51073" cy="109724"/>
              </a:xfrm>
              <a:custGeom>
                <a:avLst/>
                <a:gdLst>
                  <a:gd name="connsiteX0" fmla="*/ 3820 w 51073"/>
                  <a:gd name="connsiteY0" fmla="*/ 109724 h 109724"/>
                  <a:gd name="connsiteX1" fmla="*/ 551 w 51073"/>
                  <a:gd name="connsiteY1" fmla="*/ 95459 h 109724"/>
                  <a:gd name="connsiteX2" fmla="*/ 4355 w 51073"/>
                  <a:gd name="connsiteY2" fmla="*/ 77627 h 109724"/>
                  <a:gd name="connsiteX3" fmla="*/ 11071 w 51073"/>
                  <a:gd name="connsiteY3" fmla="*/ 49156 h 109724"/>
                  <a:gd name="connsiteX4" fmla="*/ 16421 w 51073"/>
                  <a:gd name="connsiteY4" fmla="*/ 25381 h 109724"/>
                  <a:gd name="connsiteX5" fmla="*/ 18382 w 51073"/>
                  <a:gd name="connsiteY5" fmla="*/ 16346 h 109724"/>
                  <a:gd name="connsiteX6" fmla="*/ 19155 w 51073"/>
                  <a:gd name="connsiteY6" fmla="*/ 12720 h 109724"/>
                  <a:gd name="connsiteX7" fmla="*/ 20641 w 51073"/>
                  <a:gd name="connsiteY7" fmla="*/ 5944 h 109724"/>
                  <a:gd name="connsiteX8" fmla="*/ 20641 w 51073"/>
                  <a:gd name="connsiteY8" fmla="*/ 5944 h 109724"/>
                  <a:gd name="connsiteX9" fmla="*/ 51074 w 51073"/>
                  <a:gd name="connsiteY9" fmla="*/ 0 h 109724"/>
                  <a:gd name="connsiteX10" fmla="*/ 41980 w 51073"/>
                  <a:gd name="connsiteY10" fmla="*/ 55991 h 109724"/>
                  <a:gd name="connsiteX11" fmla="*/ 3820 w 51073"/>
                  <a:gd name="connsiteY11" fmla="*/ 109724 h 109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73" h="109724">
                    <a:moveTo>
                      <a:pt x="3820" y="109724"/>
                    </a:moveTo>
                    <a:cubicBezTo>
                      <a:pt x="729" y="107584"/>
                      <a:pt x="-935" y="103126"/>
                      <a:pt x="551" y="95459"/>
                    </a:cubicBezTo>
                    <a:cubicBezTo>
                      <a:pt x="1205" y="91952"/>
                      <a:pt x="2572" y="85473"/>
                      <a:pt x="4355" y="77627"/>
                    </a:cubicBezTo>
                    <a:cubicBezTo>
                      <a:pt x="6732" y="67760"/>
                      <a:pt x="8991" y="58072"/>
                      <a:pt x="11071" y="49156"/>
                    </a:cubicBezTo>
                    <a:cubicBezTo>
                      <a:pt x="13152" y="40240"/>
                      <a:pt x="14935" y="31978"/>
                      <a:pt x="16421" y="25381"/>
                    </a:cubicBezTo>
                    <a:cubicBezTo>
                      <a:pt x="17194" y="21992"/>
                      <a:pt x="17848" y="18961"/>
                      <a:pt x="18382" y="16346"/>
                    </a:cubicBezTo>
                    <a:cubicBezTo>
                      <a:pt x="18680" y="15038"/>
                      <a:pt x="18977" y="13849"/>
                      <a:pt x="19155" y="12720"/>
                    </a:cubicBezTo>
                    <a:cubicBezTo>
                      <a:pt x="20106" y="8500"/>
                      <a:pt x="20582" y="6063"/>
                      <a:pt x="20641" y="5944"/>
                    </a:cubicBezTo>
                    <a:lnTo>
                      <a:pt x="20641" y="5944"/>
                    </a:lnTo>
                    <a:lnTo>
                      <a:pt x="51074" y="0"/>
                    </a:lnTo>
                    <a:cubicBezTo>
                      <a:pt x="46742" y="18429"/>
                      <a:pt x="43703" y="37139"/>
                      <a:pt x="41980" y="55991"/>
                    </a:cubicBezTo>
                    <a:cubicBezTo>
                      <a:pt x="29498" y="72991"/>
                      <a:pt x="14638" y="92665"/>
                      <a:pt x="3820" y="109724"/>
                    </a:cubicBezTo>
                    <a:close/>
                  </a:path>
                </a:pathLst>
              </a:custGeom>
              <a:solidFill>
                <a:srgbClr val="F28F8F"/>
              </a:solidFill>
              <a:ln w="5944" cap="flat">
                <a:noFill/>
                <a:prstDash val="solid"/>
                <a:miter/>
              </a:ln>
            </p:spPr>
            <p:txBody>
              <a:bodyPr rtlCol="0" anchor="ctr"/>
              <a:lstStyle/>
              <a:p>
                <a:endParaRPr lang="en-US"/>
              </a:p>
            </p:txBody>
          </p:sp>
          <p:sp>
            <p:nvSpPr>
              <p:cNvPr id="1154" name="Freeform: Shape 1153">
                <a:extLst>
                  <a:ext uri="{FF2B5EF4-FFF2-40B4-BE49-F238E27FC236}">
                    <a16:creationId xmlns:a16="http://schemas.microsoft.com/office/drawing/2014/main" id="{087870E9-5E2B-4F38-8B49-425706CD3789}"/>
                  </a:ext>
                </a:extLst>
              </p:cNvPr>
              <p:cNvSpPr/>
              <p:nvPr/>
            </p:nvSpPr>
            <p:spPr>
              <a:xfrm>
                <a:off x="7432680" y="2022107"/>
                <a:ext cx="91298" cy="144198"/>
              </a:xfrm>
              <a:custGeom>
                <a:avLst/>
                <a:gdLst>
                  <a:gd name="connsiteX0" fmla="*/ 0 w 91298"/>
                  <a:gd name="connsiteY0" fmla="*/ 60212 h 144198"/>
                  <a:gd name="connsiteX1" fmla="*/ 36258 w 91298"/>
                  <a:gd name="connsiteY1" fmla="*/ 144199 h 144198"/>
                  <a:gd name="connsiteX2" fmla="*/ 91298 w 91298"/>
                  <a:gd name="connsiteY2" fmla="*/ 97064 h 144198"/>
                  <a:gd name="connsiteX3" fmla="*/ 68355 w 91298"/>
                  <a:gd name="connsiteY3" fmla="*/ 0 h 144198"/>
                  <a:gd name="connsiteX4" fmla="*/ 0 w 91298"/>
                  <a:gd name="connsiteY4" fmla="*/ 60212 h 144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8" h="144198">
                    <a:moveTo>
                      <a:pt x="0" y="60212"/>
                    </a:moveTo>
                    <a:lnTo>
                      <a:pt x="36258" y="144199"/>
                    </a:lnTo>
                    <a:lnTo>
                      <a:pt x="91298" y="97064"/>
                    </a:lnTo>
                    <a:lnTo>
                      <a:pt x="68355" y="0"/>
                    </a:lnTo>
                    <a:lnTo>
                      <a:pt x="0" y="60212"/>
                    </a:lnTo>
                    <a:close/>
                  </a:path>
                </a:pathLst>
              </a:custGeom>
              <a:solidFill>
                <a:srgbClr val="F28F8F"/>
              </a:solidFill>
              <a:ln w="5944" cap="flat">
                <a:noFill/>
                <a:prstDash val="solid"/>
                <a:miter/>
              </a:ln>
            </p:spPr>
            <p:txBody>
              <a:bodyPr rtlCol="0" anchor="ctr"/>
              <a:lstStyle/>
              <a:p>
                <a:endParaRPr lang="en-US"/>
              </a:p>
            </p:txBody>
          </p:sp>
          <p:sp>
            <p:nvSpPr>
              <p:cNvPr id="1155" name="Freeform: Shape 1154">
                <a:extLst>
                  <a:ext uri="{FF2B5EF4-FFF2-40B4-BE49-F238E27FC236}">
                    <a16:creationId xmlns:a16="http://schemas.microsoft.com/office/drawing/2014/main" id="{4BF1200C-86EA-4520-8F3C-C951DDF8D634}"/>
                  </a:ext>
                </a:extLst>
              </p:cNvPr>
              <p:cNvSpPr/>
              <p:nvPr/>
            </p:nvSpPr>
            <p:spPr>
              <a:xfrm>
                <a:off x="7383788" y="1815735"/>
                <a:ext cx="270539" cy="306585"/>
              </a:xfrm>
              <a:custGeom>
                <a:avLst/>
                <a:gdLst>
                  <a:gd name="connsiteX0" fmla="*/ 96086 w 270539"/>
                  <a:gd name="connsiteY0" fmla="*/ 52544 h 306585"/>
                  <a:gd name="connsiteX1" fmla="*/ 217401 w 270539"/>
                  <a:gd name="connsiteY1" fmla="*/ 0 h 306585"/>
                  <a:gd name="connsiteX2" fmla="*/ 270539 w 270539"/>
                  <a:gd name="connsiteY2" fmla="*/ 81907 h 306585"/>
                  <a:gd name="connsiteX3" fmla="*/ 202898 w 270539"/>
                  <a:gd name="connsiteY3" fmla="*/ 129042 h 306585"/>
                  <a:gd name="connsiteX4" fmla="*/ 104527 w 270539"/>
                  <a:gd name="connsiteY4" fmla="*/ 171303 h 306585"/>
                  <a:gd name="connsiteX5" fmla="*/ 122358 w 270539"/>
                  <a:gd name="connsiteY5" fmla="*/ 210830 h 306585"/>
                  <a:gd name="connsiteX6" fmla="*/ 126400 w 270539"/>
                  <a:gd name="connsiteY6" fmla="*/ 231455 h 306585"/>
                  <a:gd name="connsiteX7" fmla="*/ 64227 w 270539"/>
                  <a:gd name="connsiteY7" fmla="*/ 306585 h 306585"/>
                  <a:gd name="connsiteX8" fmla="*/ 10257 w 270539"/>
                  <a:gd name="connsiteY8" fmla="*/ 184795 h 306585"/>
                  <a:gd name="connsiteX9" fmla="*/ 10257 w 270539"/>
                  <a:gd name="connsiteY9" fmla="*/ 104969 h 306585"/>
                  <a:gd name="connsiteX10" fmla="*/ 96086 w 270539"/>
                  <a:gd name="connsiteY10" fmla="*/ 52544 h 30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539" h="306585">
                    <a:moveTo>
                      <a:pt x="96086" y="52544"/>
                    </a:moveTo>
                    <a:cubicBezTo>
                      <a:pt x="151780" y="24251"/>
                      <a:pt x="217401" y="0"/>
                      <a:pt x="217401" y="0"/>
                    </a:cubicBezTo>
                    <a:lnTo>
                      <a:pt x="270539" y="81907"/>
                    </a:lnTo>
                    <a:lnTo>
                      <a:pt x="202898" y="129042"/>
                    </a:lnTo>
                    <a:lnTo>
                      <a:pt x="104527" y="171303"/>
                    </a:lnTo>
                    <a:cubicBezTo>
                      <a:pt x="112791" y="183304"/>
                      <a:pt x="118830" y="196692"/>
                      <a:pt x="122358" y="210830"/>
                    </a:cubicBezTo>
                    <a:cubicBezTo>
                      <a:pt x="124095" y="217623"/>
                      <a:pt x="125444" y="224509"/>
                      <a:pt x="126400" y="231455"/>
                    </a:cubicBezTo>
                    <a:cubicBezTo>
                      <a:pt x="100901" y="258321"/>
                      <a:pt x="87349" y="300107"/>
                      <a:pt x="64227" y="306585"/>
                    </a:cubicBezTo>
                    <a:cubicBezTo>
                      <a:pt x="64227" y="306585"/>
                      <a:pt x="31595" y="239420"/>
                      <a:pt x="10257" y="184795"/>
                    </a:cubicBezTo>
                    <a:cubicBezTo>
                      <a:pt x="-9834" y="133440"/>
                      <a:pt x="4848" y="110913"/>
                      <a:pt x="10257" y="104969"/>
                    </a:cubicBezTo>
                    <a:cubicBezTo>
                      <a:pt x="25651" y="89099"/>
                      <a:pt x="35399" y="83393"/>
                      <a:pt x="96086" y="52544"/>
                    </a:cubicBezTo>
                    <a:close/>
                  </a:path>
                </a:pathLst>
              </a:custGeom>
              <a:solidFill>
                <a:srgbClr val="455A64"/>
              </a:solidFill>
              <a:ln w="5944" cap="flat">
                <a:noFill/>
                <a:prstDash val="solid"/>
                <a:miter/>
              </a:ln>
            </p:spPr>
            <p:txBody>
              <a:bodyPr rtlCol="0" anchor="ctr"/>
              <a:lstStyle/>
              <a:p>
                <a:endParaRPr lang="en-US"/>
              </a:p>
            </p:txBody>
          </p:sp>
          <p:sp>
            <p:nvSpPr>
              <p:cNvPr id="1156" name="Freeform: Shape 1155">
                <a:extLst>
                  <a:ext uri="{FF2B5EF4-FFF2-40B4-BE49-F238E27FC236}">
                    <a16:creationId xmlns:a16="http://schemas.microsoft.com/office/drawing/2014/main" id="{088BD25A-6A23-4519-9FC0-492BAB32C068}"/>
                  </a:ext>
                </a:extLst>
              </p:cNvPr>
              <p:cNvSpPr/>
              <p:nvPr/>
            </p:nvSpPr>
            <p:spPr>
              <a:xfrm>
                <a:off x="7456812" y="1996191"/>
                <a:ext cx="48145" cy="122146"/>
              </a:xfrm>
              <a:custGeom>
                <a:avLst/>
                <a:gdLst>
                  <a:gd name="connsiteX0" fmla="*/ 7192 w 48145"/>
                  <a:gd name="connsiteY0" fmla="*/ 85949 h 122146"/>
                  <a:gd name="connsiteX1" fmla="*/ 7192 w 48145"/>
                  <a:gd name="connsiteY1" fmla="*/ 85949 h 122146"/>
                  <a:gd name="connsiteX2" fmla="*/ 7905 w 48145"/>
                  <a:gd name="connsiteY2" fmla="*/ 82561 h 122146"/>
                  <a:gd name="connsiteX3" fmla="*/ 8381 w 48145"/>
                  <a:gd name="connsiteY3" fmla="*/ 80361 h 122146"/>
                  <a:gd name="connsiteX4" fmla="*/ 12363 w 48145"/>
                  <a:gd name="connsiteY4" fmla="*/ 61281 h 122146"/>
                  <a:gd name="connsiteX5" fmla="*/ 12363 w 48145"/>
                  <a:gd name="connsiteY5" fmla="*/ 60747 h 122146"/>
                  <a:gd name="connsiteX6" fmla="*/ 14206 w 48145"/>
                  <a:gd name="connsiteY6" fmla="*/ 52485 h 122146"/>
                  <a:gd name="connsiteX7" fmla="*/ 14206 w 48145"/>
                  <a:gd name="connsiteY7" fmla="*/ 52485 h 122146"/>
                  <a:gd name="connsiteX8" fmla="*/ 14206 w 48145"/>
                  <a:gd name="connsiteY8" fmla="*/ 52485 h 122146"/>
                  <a:gd name="connsiteX9" fmla="*/ 18129 w 48145"/>
                  <a:gd name="connsiteY9" fmla="*/ 36258 h 122146"/>
                  <a:gd name="connsiteX10" fmla="*/ 37030 w 48145"/>
                  <a:gd name="connsiteY10" fmla="*/ 0 h 122146"/>
                  <a:gd name="connsiteX11" fmla="*/ 37625 w 48145"/>
                  <a:gd name="connsiteY11" fmla="*/ 1129 h 122146"/>
                  <a:gd name="connsiteX12" fmla="*/ 38160 w 48145"/>
                  <a:gd name="connsiteY12" fmla="*/ 2080 h 122146"/>
                  <a:gd name="connsiteX13" fmla="*/ 40537 w 48145"/>
                  <a:gd name="connsiteY13" fmla="*/ 6836 h 122146"/>
                  <a:gd name="connsiteX14" fmla="*/ 41013 w 48145"/>
                  <a:gd name="connsiteY14" fmla="*/ 7786 h 122146"/>
                  <a:gd name="connsiteX15" fmla="*/ 43509 w 48145"/>
                  <a:gd name="connsiteY15" fmla="*/ 13730 h 122146"/>
                  <a:gd name="connsiteX16" fmla="*/ 43925 w 48145"/>
                  <a:gd name="connsiteY16" fmla="*/ 14800 h 122146"/>
                  <a:gd name="connsiteX17" fmla="*/ 46422 w 48145"/>
                  <a:gd name="connsiteY17" fmla="*/ 21458 h 122146"/>
                  <a:gd name="connsiteX18" fmla="*/ 46778 w 48145"/>
                  <a:gd name="connsiteY18" fmla="*/ 22527 h 122146"/>
                  <a:gd name="connsiteX19" fmla="*/ 48145 w 48145"/>
                  <a:gd name="connsiteY19" fmla="*/ 26985 h 122146"/>
                  <a:gd name="connsiteX20" fmla="*/ 31621 w 48145"/>
                  <a:gd name="connsiteY20" fmla="*/ 71089 h 122146"/>
                  <a:gd name="connsiteX21" fmla="*/ 31621 w 48145"/>
                  <a:gd name="connsiteY21" fmla="*/ 71089 h 122146"/>
                  <a:gd name="connsiteX22" fmla="*/ 23003 w 48145"/>
                  <a:gd name="connsiteY22" fmla="*/ 94032 h 122146"/>
                  <a:gd name="connsiteX23" fmla="*/ 0 w 48145"/>
                  <a:gd name="connsiteY23" fmla="*/ 122147 h 122146"/>
                  <a:gd name="connsiteX24" fmla="*/ 7192 w 48145"/>
                  <a:gd name="connsiteY24" fmla="*/ 85949 h 12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 h="122146">
                    <a:moveTo>
                      <a:pt x="7192" y="85949"/>
                    </a:moveTo>
                    <a:lnTo>
                      <a:pt x="7192" y="85949"/>
                    </a:lnTo>
                    <a:lnTo>
                      <a:pt x="7905" y="82561"/>
                    </a:lnTo>
                    <a:cubicBezTo>
                      <a:pt x="7905" y="81847"/>
                      <a:pt x="7905" y="81075"/>
                      <a:pt x="8381" y="80361"/>
                    </a:cubicBezTo>
                    <a:cubicBezTo>
                      <a:pt x="9748" y="73585"/>
                      <a:pt x="11115" y="67225"/>
                      <a:pt x="12363" y="61281"/>
                    </a:cubicBezTo>
                    <a:lnTo>
                      <a:pt x="12363" y="60747"/>
                    </a:lnTo>
                    <a:lnTo>
                      <a:pt x="14206" y="52485"/>
                    </a:lnTo>
                    <a:lnTo>
                      <a:pt x="14206" y="52485"/>
                    </a:lnTo>
                    <a:lnTo>
                      <a:pt x="14206" y="52485"/>
                    </a:lnTo>
                    <a:cubicBezTo>
                      <a:pt x="15751" y="45768"/>
                      <a:pt x="17059" y="40181"/>
                      <a:pt x="18129" y="36258"/>
                    </a:cubicBezTo>
                    <a:cubicBezTo>
                      <a:pt x="21875" y="23003"/>
                      <a:pt x="28309" y="10661"/>
                      <a:pt x="37030" y="0"/>
                    </a:cubicBezTo>
                    <a:cubicBezTo>
                      <a:pt x="37205" y="388"/>
                      <a:pt x="37403" y="765"/>
                      <a:pt x="37625" y="1129"/>
                    </a:cubicBezTo>
                    <a:lnTo>
                      <a:pt x="38160" y="2080"/>
                    </a:lnTo>
                    <a:cubicBezTo>
                      <a:pt x="38932" y="3566"/>
                      <a:pt x="39705" y="5112"/>
                      <a:pt x="40537" y="6836"/>
                    </a:cubicBezTo>
                    <a:lnTo>
                      <a:pt x="41013" y="7786"/>
                    </a:lnTo>
                    <a:cubicBezTo>
                      <a:pt x="41845" y="9510"/>
                      <a:pt x="42677" y="11472"/>
                      <a:pt x="43509" y="13730"/>
                    </a:cubicBezTo>
                    <a:cubicBezTo>
                      <a:pt x="43673" y="14076"/>
                      <a:pt x="43812" y="14434"/>
                      <a:pt x="43925" y="14800"/>
                    </a:cubicBezTo>
                    <a:cubicBezTo>
                      <a:pt x="44817" y="16881"/>
                      <a:pt x="45649" y="19139"/>
                      <a:pt x="46422" y="21458"/>
                    </a:cubicBezTo>
                    <a:lnTo>
                      <a:pt x="46778" y="22527"/>
                    </a:lnTo>
                    <a:cubicBezTo>
                      <a:pt x="47254" y="23954"/>
                      <a:pt x="47670" y="25499"/>
                      <a:pt x="48145" y="26985"/>
                    </a:cubicBezTo>
                    <a:lnTo>
                      <a:pt x="31621" y="71089"/>
                    </a:lnTo>
                    <a:lnTo>
                      <a:pt x="31621" y="71089"/>
                    </a:lnTo>
                    <a:lnTo>
                      <a:pt x="23003" y="94032"/>
                    </a:lnTo>
                    <a:cubicBezTo>
                      <a:pt x="17067" y="104696"/>
                      <a:pt x="9277" y="114216"/>
                      <a:pt x="0" y="122147"/>
                    </a:cubicBezTo>
                    <a:cubicBezTo>
                      <a:pt x="2378" y="109962"/>
                      <a:pt x="4814" y="97658"/>
                      <a:pt x="7192" y="85949"/>
                    </a:cubicBezTo>
                    <a:close/>
                  </a:path>
                </a:pathLst>
              </a:custGeom>
              <a:solidFill>
                <a:srgbClr val="37474F"/>
              </a:solidFill>
              <a:ln w="5944" cap="flat">
                <a:noFill/>
                <a:prstDash val="solid"/>
                <a:miter/>
              </a:ln>
            </p:spPr>
            <p:txBody>
              <a:bodyPr rtlCol="0" anchor="ctr"/>
              <a:lstStyle/>
              <a:p>
                <a:endParaRPr lang="en-US"/>
              </a:p>
            </p:txBody>
          </p:sp>
          <p:sp>
            <p:nvSpPr>
              <p:cNvPr id="1157" name="Freeform: Shape 1156">
                <a:extLst>
                  <a:ext uri="{FF2B5EF4-FFF2-40B4-BE49-F238E27FC236}">
                    <a16:creationId xmlns:a16="http://schemas.microsoft.com/office/drawing/2014/main" id="{19FFCE8D-0ABE-4BD3-B72B-1BAC4CB66E2B}"/>
                  </a:ext>
                </a:extLst>
              </p:cNvPr>
              <p:cNvSpPr/>
              <p:nvPr/>
            </p:nvSpPr>
            <p:spPr>
              <a:xfrm>
                <a:off x="7511020" y="1904656"/>
                <a:ext cx="99975" cy="72634"/>
              </a:xfrm>
              <a:custGeom>
                <a:avLst/>
                <a:gdLst>
                  <a:gd name="connsiteX0" fmla="*/ 0 w 99975"/>
                  <a:gd name="connsiteY0" fmla="*/ 72634 h 72634"/>
                  <a:gd name="connsiteX1" fmla="*/ 17832 w 99975"/>
                  <a:gd name="connsiteY1" fmla="*/ 56943 h 72634"/>
                  <a:gd name="connsiteX2" fmla="*/ 88386 w 99975"/>
                  <a:gd name="connsiteY2" fmla="*/ 0 h 72634"/>
                  <a:gd name="connsiteX3" fmla="*/ 99976 w 99975"/>
                  <a:gd name="connsiteY3" fmla="*/ 2912 h 72634"/>
                  <a:gd name="connsiteX4" fmla="*/ 56407 w 99975"/>
                  <a:gd name="connsiteY4" fmla="*/ 48502 h 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75" h="72634">
                    <a:moveTo>
                      <a:pt x="0" y="72634"/>
                    </a:moveTo>
                    <a:cubicBezTo>
                      <a:pt x="5944" y="67107"/>
                      <a:pt x="11888" y="61876"/>
                      <a:pt x="17832" y="56943"/>
                    </a:cubicBezTo>
                    <a:cubicBezTo>
                      <a:pt x="40062" y="38219"/>
                      <a:pt x="88386" y="0"/>
                      <a:pt x="88386" y="0"/>
                    </a:cubicBezTo>
                    <a:lnTo>
                      <a:pt x="99976" y="2912"/>
                    </a:lnTo>
                    <a:lnTo>
                      <a:pt x="56407" y="48502"/>
                    </a:lnTo>
                    <a:close/>
                  </a:path>
                </a:pathLst>
              </a:custGeom>
              <a:solidFill>
                <a:srgbClr val="37474F"/>
              </a:solidFill>
              <a:ln w="5944" cap="flat">
                <a:noFill/>
                <a:prstDash val="solid"/>
                <a:miter/>
              </a:ln>
            </p:spPr>
            <p:txBody>
              <a:bodyPr rtlCol="0" anchor="ctr"/>
              <a:lstStyle/>
              <a:p>
                <a:endParaRPr lang="en-US"/>
              </a:p>
            </p:txBody>
          </p:sp>
          <p:sp>
            <p:nvSpPr>
              <p:cNvPr id="1158" name="Freeform: Shape 1157">
                <a:extLst>
                  <a:ext uri="{FF2B5EF4-FFF2-40B4-BE49-F238E27FC236}">
                    <a16:creationId xmlns:a16="http://schemas.microsoft.com/office/drawing/2014/main" id="{4A930C27-7846-4DDD-BC49-DB46A3C5CCE9}"/>
                  </a:ext>
                </a:extLst>
              </p:cNvPr>
              <p:cNvSpPr/>
              <p:nvPr/>
            </p:nvSpPr>
            <p:spPr>
              <a:xfrm>
                <a:off x="7307942" y="2319955"/>
                <a:ext cx="166665" cy="125320"/>
              </a:xfrm>
              <a:custGeom>
                <a:avLst/>
                <a:gdLst>
                  <a:gd name="connsiteX0" fmla="*/ 159034 w 166665"/>
                  <a:gd name="connsiteY0" fmla="*/ 0 h 125320"/>
                  <a:gd name="connsiteX1" fmla="*/ 164977 w 166665"/>
                  <a:gd name="connsiteY1" fmla="*/ 17297 h 125320"/>
                  <a:gd name="connsiteX2" fmla="*/ 164026 w 166665"/>
                  <a:gd name="connsiteY2" fmla="*/ 45887 h 125320"/>
                  <a:gd name="connsiteX3" fmla="*/ 129671 w 166665"/>
                  <a:gd name="connsiteY3" fmla="*/ 73704 h 125320"/>
                  <a:gd name="connsiteX4" fmla="*/ 68924 w 166665"/>
                  <a:gd name="connsiteY4" fmla="*/ 123276 h 125320"/>
                  <a:gd name="connsiteX5" fmla="*/ 2353 w 166665"/>
                  <a:gd name="connsiteY5" fmla="*/ 108179 h 125320"/>
                  <a:gd name="connsiteX6" fmla="*/ 24048 w 166665"/>
                  <a:gd name="connsiteY6" fmla="*/ 76082 h 125320"/>
                  <a:gd name="connsiteX7" fmla="*/ 54124 w 166665"/>
                  <a:gd name="connsiteY7" fmla="*/ 59261 h 12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65" h="125320">
                    <a:moveTo>
                      <a:pt x="159034" y="0"/>
                    </a:moveTo>
                    <a:cubicBezTo>
                      <a:pt x="163432" y="0"/>
                      <a:pt x="163075" y="7549"/>
                      <a:pt x="164977" y="17297"/>
                    </a:cubicBezTo>
                    <a:cubicBezTo>
                      <a:pt x="167516" y="26709"/>
                      <a:pt x="167185" y="36664"/>
                      <a:pt x="164026" y="45887"/>
                    </a:cubicBezTo>
                    <a:cubicBezTo>
                      <a:pt x="159449" y="57775"/>
                      <a:pt x="140251" y="58488"/>
                      <a:pt x="129671" y="73704"/>
                    </a:cubicBezTo>
                    <a:cubicBezTo>
                      <a:pt x="119091" y="88921"/>
                      <a:pt x="103339" y="116441"/>
                      <a:pt x="68924" y="123276"/>
                    </a:cubicBezTo>
                    <a:cubicBezTo>
                      <a:pt x="34509" y="130112"/>
                      <a:pt x="8594" y="118462"/>
                      <a:pt x="2353" y="108179"/>
                    </a:cubicBezTo>
                    <a:cubicBezTo>
                      <a:pt x="-3888" y="97896"/>
                      <a:pt x="1937" y="88326"/>
                      <a:pt x="24048" y="76082"/>
                    </a:cubicBezTo>
                    <a:cubicBezTo>
                      <a:pt x="47467" y="63065"/>
                      <a:pt x="54124" y="59261"/>
                      <a:pt x="54124" y="59261"/>
                    </a:cubicBezTo>
                    <a:close/>
                  </a:path>
                </a:pathLst>
              </a:custGeom>
              <a:solidFill>
                <a:srgbClr val="263238"/>
              </a:solidFill>
              <a:ln w="5944" cap="flat">
                <a:noFill/>
                <a:prstDash val="solid"/>
                <a:miter/>
              </a:ln>
            </p:spPr>
            <p:txBody>
              <a:bodyPr rtlCol="0" anchor="ctr"/>
              <a:lstStyle/>
              <a:p>
                <a:endParaRPr lang="en-US"/>
              </a:p>
            </p:txBody>
          </p:sp>
          <p:sp>
            <p:nvSpPr>
              <p:cNvPr id="1159" name="Freeform: Shape 1158">
                <a:extLst>
                  <a:ext uri="{FF2B5EF4-FFF2-40B4-BE49-F238E27FC236}">
                    <a16:creationId xmlns:a16="http://schemas.microsoft.com/office/drawing/2014/main" id="{1F127041-8622-43F5-8D47-EDD8E3480E13}"/>
                  </a:ext>
                </a:extLst>
              </p:cNvPr>
              <p:cNvSpPr/>
              <p:nvPr/>
            </p:nvSpPr>
            <p:spPr>
              <a:xfrm>
                <a:off x="7341664" y="2186633"/>
                <a:ext cx="176370" cy="221614"/>
              </a:xfrm>
              <a:custGeom>
                <a:avLst/>
                <a:gdLst>
                  <a:gd name="connsiteX0" fmla="*/ 176370 w 176370"/>
                  <a:gd name="connsiteY0" fmla="*/ 26272 h 221614"/>
                  <a:gd name="connsiteX1" fmla="*/ 166444 w 176370"/>
                  <a:gd name="connsiteY1" fmla="*/ 42558 h 221614"/>
                  <a:gd name="connsiteX2" fmla="*/ 127511 w 176370"/>
                  <a:gd name="connsiteY2" fmla="*/ 118164 h 221614"/>
                  <a:gd name="connsiteX3" fmla="*/ 125015 w 176370"/>
                  <a:gd name="connsiteY3" fmla="*/ 138433 h 221614"/>
                  <a:gd name="connsiteX4" fmla="*/ 118774 w 176370"/>
                  <a:gd name="connsiteY4" fmla="*/ 152223 h 221614"/>
                  <a:gd name="connsiteX5" fmla="*/ 106886 w 176370"/>
                  <a:gd name="connsiteY5" fmla="*/ 164111 h 221614"/>
                  <a:gd name="connsiteX6" fmla="*/ 59335 w 176370"/>
                  <a:gd name="connsiteY6" fmla="*/ 213623 h 221614"/>
                  <a:gd name="connsiteX7" fmla="*/ 2393 w 176370"/>
                  <a:gd name="connsiteY7" fmla="*/ 214753 h 221614"/>
                  <a:gd name="connsiteX8" fmla="*/ 1546 w 176370"/>
                  <a:gd name="connsiteY8" fmla="*/ 205376 h 221614"/>
                  <a:gd name="connsiteX9" fmla="*/ 2393 w 176370"/>
                  <a:gd name="connsiteY9" fmla="*/ 204529 h 221614"/>
                  <a:gd name="connsiteX10" fmla="*/ 18263 w 176370"/>
                  <a:gd name="connsiteY10" fmla="*/ 189966 h 221614"/>
                  <a:gd name="connsiteX11" fmla="*/ 62604 w 176370"/>
                  <a:gd name="connsiteY11" fmla="*/ 131003 h 221614"/>
                  <a:gd name="connsiteX12" fmla="*/ 87985 w 176370"/>
                  <a:gd name="connsiteY12" fmla="*/ 57002 h 221614"/>
                  <a:gd name="connsiteX13" fmla="*/ 87985 w 176370"/>
                  <a:gd name="connsiteY13" fmla="*/ 57002 h 221614"/>
                  <a:gd name="connsiteX14" fmla="*/ 102725 w 176370"/>
                  <a:gd name="connsiteY14" fmla="*/ 0 h 22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370" h="221614">
                    <a:moveTo>
                      <a:pt x="176370" y="26272"/>
                    </a:moveTo>
                    <a:cubicBezTo>
                      <a:pt x="173279" y="31503"/>
                      <a:pt x="170010" y="36911"/>
                      <a:pt x="166444" y="42558"/>
                    </a:cubicBezTo>
                    <a:cubicBezTo>
                      <a:pt x="151168" y="69841"/>
                      <a:pt x="132980" y="102770"/>
                      <a:pt x="127511" y="118164"/>
                    </a:cubicBezTo>
                    <a:cubicBezTo>
                      <a:pt x="125343" y="124688"/>
                      <a:pt x="124495" y="131578"/>
                      <a:pt x="125015" y="138433"/>
                    </a:cubicBezTo>
                    <a:cubicBezTo>
                      <a:pt x="124587" y="143612"/>
                      <a:pt x="122382" y="148484"/>
                      <a:pt x="118774" y="152223"/>
                    </a:cubicBezTo>
                    <a:cubicBezTo>
                      <a:pt x="115022" y="156390"/>
                      <a:pt x="111054" y="160359"/>
                      <a:pt x="106886" y="164111"/>
                    </a:cubicBezTo>
                    <a:cubicBezTo>
                      <a:pt x="95712" y="174156"/>
                      <a:pt x="77939" y="201438"/>
                      <a:pt x="59335" y="213623"/>
                    </a:cubicBezTo>
                    <a:cubicBezTo>
                      <a:pt x="40731" y="225808"/>
                      <a:pt x="9406" y="222301"/>
                      <a:pt x="2393" y="214753"/>
                    </a:cubicBezTo>
                    <a:cubicBezTo>
                      <a:pt x="-431" y="212397"/>
                      <a:pt x="-810" y="208199"/>
                      <a:pt x="1546" y="205376"/>
                    </a:cubicBezTo>
                    <a:cubicBezTo>
                      <a:pt x="1802" y="205069"/>
                      <a:pt x="2085" y="204785"/>
                      <a:pt x="2393" y="204529"/>
                    </a:cubicBezTo>
                    <a:cubicBezTo>
                      <a:pt x="5602" y="201319"/>
                      <a:pt x="14280" y="194008"/>
                      <a:pt x="18263" y="189966"/>
                    </a:cubicBezTo>
                    <a:cubicBezTo>
                      <a:pt x="35636" y="172403"/>
                      <a:pt x="50552" y="152568"/>
                      <a:pt x="62604" y="131003"/>
                    </a:cubicBezTo>
                    <a:cubicBezTo>
                      <a:pt x="68548" y="119888"/>
                      <a:pt x="78534" y="89396"/>
                      <a:pt x="87985" y="57002"/>
                    </a:cubicBezTo>
                    <a:lnTo>
                      <a:pt x="87985" y="57002"/>
                    </a:lnTo>
                    <a:cubicBezTo>
                      <a:pt x="87985" y="57002"/>
                      <a:pt x="93928" y="32751"/>
                      <a:pt x="102725" y="0"/>
                    </a:cubicBezTo>
                  </a:path>
                </a:pathLst>
              </a:custGeom>
              <a:solidFill>
                <a:srgbClr val="FFA8A7"/>
              </a:solidFill>
              <a:ln w="5944" cap="flat">
                <a:noFill/>
                <a:prstDash val="solid"/>
                <a:miter/>
              </a:ln>
            </p:spPr>
            <p:txBody>
              <a:bodyPr rtlCol="0" anchor="ctr"/>
              <a:lstStyle/>
              <a:p>
                <a:endParaRPr lang="en-US"/>
              </a:p>
            </p:txBody>
          </p:sp>
          <p:sp>
            <p:nvSpPr>
              <p:cNvPr id="1160" name="Freeform: Shape 1159">
                <a:extLst>
                  <a:ext uri="{FF2B5EF4-FFF2-40B4-BE49-F238E27FC236}">
                    <a16:creationId xmlns:a16="http://schemas.microsoft.com/office/drawing/2014/main" id="{39544D91-1767-4660-A359-C1CD8A8512DC}"/>
                  </a:ext>
                </a:extLst>
              </p:cNvPr>
              <p:cNvSpPr/>
              <p:nvPr/>
            </p:nvSpPr>
            <p:spPr>
              <a:xfrm>
                <a:off x="7444330" y="1815735"/>
                <a:ext cx="354752" cy="397744"/>
              </a:xfrm>
              <a:custGeom>
                <a:avLst/>
                <a:gdLst>
                  <a:gd name="connsiteX0" fmla="*/ 47075 w 354752"/>
                  <a:gd name="connsiteY0" fmla="*/ 203043 h 397744"/>
                  <a:gd name="connsiteX1" fmla="*/ 176058 w 354752"/>
                  <a:gd name="connsiteY1" fmla="*/ 84700 h 397744"/>
                  <a:gd name="connsiteX2" fmla="*/ 156859 w 354752"/>
                  <a:gd name="connsiteY2" fmla="*/ 0 h 397744"/>
                  <a:gd name="connsiteX3" fmla="*/ 348490 w 354752"/>
                  <a:gd name="connsiteY3" fmla="*/ 27282 h 397744"/>
                  <a:gd name="connsiteX4" fmla="*/ 347836 w 354752"/>
                  <a:gd name="connsiteY4" fmla="*/ 111210 h 397744"/>
                  <a:gd name="connsiteX5" fmla="*/ 243164 w 354752"/>
                  <a:gd name="connsiteY5" fmla="*/ 197040 h 397744"/>
                  <a:gd name="connsiteX6" fmla="*/ 134986 w 354752"/>
                  <a:gd name="connsiteY6" fmla="*/ 252912 h 397744"/>
                  <a:gd name="connsiteX7" fmla="*/ 115727 w 354752"/>
                  <a:gd name="connsiteY7" fmla="*/ 286971 h 397744"/>
                  <a:gd name="connsiteX8" fmla="*/ 73704 w 354752"/>
                  <a:gd name="connsiteY8" fmla="*/ 396933 h 397744"/>
                  <a:gd name="connsiteX9" fmla="*/ 0 w 354752"/>
                  <a:gd name="connsiteY9" fmla="*/ 370542 h 397744"/>
                  <a:gd name="connsiteX10" fmla="*/ 47075 w 354752"/>
                  <a:gd name="connsiteY10" fmla="*/ 203043 h 3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4752" h="397744">
                    <a:moveTo>
                      <a:pt x="47075" y="203043"/>
                    </a:moveTo>
                    <a:cubicBezTo>
                      <a:pt x="58963" y="174037"/>
                      <a:pt x="176058" y="84700"/>
                      <a:pt x="176058" y="84700"/>
                    </a:cubicBezTo>
                    <a:cubicBezTo>
                      <a:pt x="176058" y="84700"/>
                      <a:pt x="163694" y="34712"/>
                      <a:pt x="156859" y="0"/>
                    </a:cubicBezTo>
                    <a:lnTo>
                      <a:pt x="348490" y="27282"/>
                    </a:lnTo>
                    <a:cubicBezTo>
                      <a:pt x="355266" y="51593"/>
                      <a:pt x="358535" y="85592"/>
                      <a:pt x="347836" y="111210"/>
                    </a:cubicBezTo>
                    <a:cubicBezTo>
                      <a:pt x="333571" y="145150"/>
                      <a:pt x="292915" y="171838"/>
                      <a:pt x="243164" y="197040"/>
                    </a:cubicBezTo>
                    <a:cubicBezTo>
                      <a:pt x="202033" y="217903"/>
                      <a:pt x="146576" y="246909"/>
                      <a:pt x="134986" y="252912"/>
                    </a:cubicBezTo>
                    <a:cubicBezTo>
                      <a:pt x="124881" y="258202"/>
                      <a:pt x="118343" y="265097"/>
                      <a:pt x="115727" y="286971"/>
                    </a:cubicBezTo>
                    <a:cubicBezTo>
                      <a:pt x="113231" y="307774"/>
                      <a:pt x="108179" y="338504"/>
                      <a:pt x="73704" y="396933"/>
                    </a:cubicBezTo>
                    <a:cubicBezTo>
                      <a:pt x="50642" y="401628"/>
                      <a:pt x="10342" y="385045"/>
                      <a:pt x="0" y="370542"/>
                    </a:cubicBezTo>
                    <a:cubicBezTo>
                      <a:pt x="15751" y="310627"/>
                      <a:pt x="39408" y="221885"/>
                      <a:pt x="47075" y="203043"/>
                    </a:cubicBezTo>
                    <a:close/>
                  </a:path>
                </a:pathLst>
              </a:custGeom>
              <a:solidFill>
                <a:srgbClr val="455A64"/>
              </a:solidFill>
              <a:ln w="5944" cap="flat">
                <a:noFill/>
                <a:prstDash val="solid"/>
                <a:miter/>
              </a:ln>
            </p:spPr>
            <p:txBody>
              <a:bodyPr rtlCol="0" anchor="ctr"/>
              <a:lstStyle/>
              <a:p>
                <a:endParaRPr lang="en-US"/>
              </a:p>
            </p:txBody>
          </p:sp>
          <p:sp>
            <p:nvSpPr>
              <p:cNvPr id="1161" name="Freeform: Shape 1160">
                <a:extLst>
                  <a:ext uri="{FF2B5EF4-FFF2-40B4-BE49-F238E27FC236}">
                    <a16:creationId xmlns:a16="http://schemas.microsoft.com/office/drawing/2014/main" id="{65700182-2668-45B6-9380-DE1ED5F2E48A}"/>
                  </a:ext>
                </a:extLst>
              </p:cNvPr>
              <p:cNvSpPr/>
              <p:nvPr/>
            </p:nvSpPr>
            <p:spPr>
              <a:xfrm>
                <a:off x="7584933" y="1872737"/>
                <a:ext cx="25825" cy="40537"/>
              </a:xfrm>
              <a:custGeom>
                <a:avLst/>
                <a:gdLst>
                  <a:gd name="connsiteX0" fmla="*/ 29 w 25825"/>
                  <a:gd name="connsiteY0" fmla="*/ 0 h 40537"/>
                  <a:gd name="connsiteX1" fmla="*/ 25826 w 25825"/>
                  <a:gd name="connsiteY1" fmla="*/ 35128 h 40537"/>
                  <a:gd name="connsiteX2" fmla="*/ 19347 w 25825"/>
                  <a:gd name="connsiteY2" fmla="*/ 40537 h 40537"/>
                  <a:gd name="connsiteX3" fmla="*/ 29 w 25825"/>
                  <a:gd name="connsiteY3" fmla="*/ 0 h 40537"/>
                </a:gdLst>
                <a:ahLst/>
                <a:cxnLst>
                  <a:cxn ang="0">
                    <a:pos x="connsiteX0" y="connsiteY0"/>
                  </a:cxn>
                  <a:cxn ang="0">
                    <a:pos x="connsiteX1" y="connsiteY1"/>
                  </a:cxn>
                  <a:cxn ang="0">
                    <a:pos x="connsiteX2" y="connsiteY2"/>
                  </a:cxn>
                  <a:cxn ang="0">
                    <a:pos x="connsiteX3" y="connsiteY3"/>
                  </a:cxn>
                </a:cxnLst>
                <a:rect l="l" t="t" r="r" b="b"/>
                <a:pathLst>
                  <a:path w="25825" h="40537">
                    <a:moveTo>
                      <a:pt x="29" y="0"/>
                    </a:moveTo>
                    <a:cubicBezTo>
                      <a:pt x="3935" y="14522"/>
                      <a:pt x="13138" y="27055"/>
                      <a:pt x="25826" y="35128"/>
                    </a:cubicBezTo>
                    <a:lnTo>
                      <a:pt x="19347" y="40537"/>
                    </a:lnTo>
                    <a:cubicBezTo>
                      <a:pt x="6688" y="30979"/>
                      <a:pt x="-520" y="15853"/>
                      <a:pt x="29" y="0"/>
                    </a:cubicBezTo>
                    <a:close/>
                  </a:path>
                </a:pathLst>
              </a:custGeom>
              <a:solidFill>
                <a:srgbClr val="37474F"/>
              </a:solidFill>
              <a:ln w="5944" cap="flat">
                <a:noFill/>
                <a:prstDash val="solid"/>
                <a:miter/>
              </a:ln>
            </p:spPr>
            <p:txBody>
              <a:bodyPr rtlCol="0" anchor="ctr"/>
              <a:lstStyle/>
              <a:p>
                <a:endParaRPr lang="en-US"/>
              </a:p>
            </p:txBody>
          </p:sp>
          <p:sp>
            <p:nvSpPr>
              <p:cNvPr id="1162" name="Freeform: Shape 1161">
                <a:extLst>
                  <a:ext uri="{FF2B5EF4-FFF2-40B4-BE49-F238E27FC236}">
                    <a16:creationId xmlns:a16="http://schemas.microsoft.com/office/drawing/2014/main" id="{750A42AD-E5A8-4395-A84C-5D909273F1A6}"/>
                  </a:ext>
                </a:extLst>
              </p:cNvPr>
              <p:cNvSpPr/>
              <p:nvPr/>
            </p:nvSpPr>
            <p:spPr>
              <a:xfrm>
                <a:off x="7607716" y="1353393"/>
                <a:ext cx="196519" cy="195824"/>
              </a:xfrm>
              <a:custGeom>
                <a:avLst/>
                <a:gdLst>
                  <a:gd name="connsiteX0" fmla="*/ 138385 w 196519"/>
                  <a:gd name="connsiteY0" fmla="*/ 192430 h 195824"/>
                  <a:gd name="connsiteX1" fmla="*/ 56716 w 196519"/>
                  <a:gd name="connsiteY1" fmla="*/ 146306 h 195824"/>
                  <a:gd name="connsiteX2" fmla="*/ 46255 w 196519"/>
                  <a:gd name="connsiteY2" fmla="*/ 130198 h 195824"/>
                  <a:gd name="connsiteX3" fmla="*/ 36507 w 196519"/>
                  <a:gd name="connsiteY3" fmla="*/ 119380 h 195824"/>
                  <a:gd name="connsiteX4" fmla="*/ 16119 w 196519"/>
                  <a:gd name="connsiteY4" fmla="*/ 106957 h 195824"/>
                  <a:gd name="connsiteX5" fmla="*/ 3637 w 196519"/>
                  <a:gd name="connsiteY5" fmla="*/ 88709 h 195824"/>
                  <a:gd name="connsiteX6" fmla="*/ 5420 w 196519"/>
                  <a:gd name="connsiteY6" fmla="*/ 46032 h 195824"/>
                  <a:gd name="connsiteX7" fmla="*/ 19388 w 196519"/>
                  <a:gd name="connsiteY7" fmla="*/ 28201 h 195824"/>
                  <a:gd name="connsiteX8" fmla="*/ 72883 w 196519"/>
                  <a:gd name="connsiteY8" fmla="*/ 1394 h 195824"/>
                  <a:gd name="connsiteX9" fmla="*/ 167332 w 196519"/>
                  <a:gd name="connsiteY9" fmla="*/ 29924 h 195824"/>
                  <a:gd name="connsiteX10" fmla="*/ 196278 w 196519"/>
                  <a:gd name="connsiteY10" fmla="*/ 102440 h 195824"/>
                  <a:gd name="connsiteX11" fmla="*/ 138385 w 196519"/>
                  <a:gd name="connsiteY11" fmla="*/ 192430 h 19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519" h="195824">
                    <a:moveTo>
                      <a:pt x="138385" y="192430"/>
                    </a:moveTo>
                    <a:cubicBezTo>
                      <a:pt x="122515" y="208716"/>
                      <a:pt x="71635" y="161938"/>
                      <a:pt x="56716" y="146306"/>
                    </a:cubicBezTo>
                    <a:cubicBezTo>
                      <a:pt x="52555" y="141967"/>
                      <a:pt x="50059" y="135072"/>
                      <a:pt x="46255" y="130198"/>
                    </a:cubicBezTo>
                    <a:cubicBezTo>
                      <a:pt x="43291" y="126344"/>
                      <a:pt x="40032" y="122727"/>
                      <a:pt x="36507" y="119380"/>
                    </a:cubicBezTo>
                    <a:cubicBezTo>
                      <a:pt x="30563" y="114030"/>
                      <a:pt x="22242" y="112485"/>
                      <a:pt x="16119" y="106957"/>
                    </a:cubicBezTo>
                    <a:cubicBezTo>
                      <a:pt x="10619" y="101908"/>
                      <a:pt x="6349" y="95666"/>
                      <a:pt x="3637" y="88709"/>
                    </a:cubicBezTo>
                    <a:cubicBezTo>
                      <a:pt x="-1771" y="74862"/>
                      <a:pt x="-1124" y="59380"/>
                      <a:pt x="5420" y="46032"/>
                    </a:cubicBezTo>
                    <a:cubicBezTo>
                      <a:pt x="8992" y="39314"/>
                      <a:pt x="13720" y="33277"/>
                      <a:pt x="19388" y="28201"/>
                    </a:cubicBezTo>
                    <a:cubicBezTo>
                      <a:pt x="34256" y="14284"/>
                      <a:pt x="52836" y="4973"/>
                      <a:pt x="72883" y="1394"/>
                    </a:cubicBezTo>
                    <a:cubicBezTo>
                      <a:pt x="107071" y="-4015"/>
                      <a:pt x="141856" y="6492"/>
                      <a:pt x="167332" y="29924"/>
                    </a:cubicBezTo>
                    <a:cubicBezTo>
                      <a:pt x="187614" y="48362"/>
                      <a:pt x="198289" y="75103"/>
                      <a:pt x="196278" y="102440"/>
                    </a:cubicBezTo>
                    <a:cubicBezTo>
                      <a:pt x="194198" y="146959"/>
                      <a:pt x="156217" y="174598"/>
                      <a:pt x="138385" y="192430"/>
                    </a:cubicBezTo>
                    <a:close/>
                  </a:path>
                </a:pathLst>
              </a:custGeom>
              <a:solidFill>
                <a:srgbClr val="263238"/>
              </a:solidFill>
              <a:ln w="5944" cap="flat">
                <a:noFill/>
                <a:prstDash val="solid"/>
                <a:miter/>
              </a:ln>
            </p:spPr>
            <p:txBody>
              <a:bodyPr rtlCol="0" anchor="ctr"/>
              <a:lstStyle/>
              <a:p>
                <a:endParaRPr lang="en-US"/>
              </a:p>
            </p:txBody>
          </p:sp>
          <p:sp>
            <p:nvSpPr>
              <p:cNvPr id="1163" name="Freeform: Shape 1162">
                <a:extLst>
                  <a:ext uri="{FF2B5EF4-FFF2-40B4-BE49-F238E27FC236}">
                    <a16:creationId xmlns:a16="http://schemas.microsoft.com/office/drawing/2014/main" id="{EFCF05F4-B604-4C3A-BBDA-97DE4997949C}"/>
                  </a:ext>
                </a:extLst>
              </p:cNvPr>
              <p:cNvSpPr/>
              <p:nvPr/>
            </p:nvSpPr>
            <p:spPr>
              <a:xfrm>
                <a:off x="7632163" y="1409114"/>
                <a:ext cx="180171" cy="166844"/>
              </a:xfrm>
              <a:custGeom>
                <a:avLst/>
                <a:gdLst>
                  <a:gd name="connsiteX0" fmla="*/ 162381 w 180171"/>
                  <a:gd name="connsiteY0" fmla="*/ 0 h 166844"/>
                  <a:gd name="connsiteX1" fmla="*/ 174268 w 180171"/>
                  <a:gd name="connsiteY1" fmla="*/ 143664 h 166844"/>
                  <a:gd name="connsiteX2" fmla="*/ 135693 w 180171"/>
                  <a:gd name="connsiteY2" fmla="*/ 166845 h 166844"/>
                  <a:gd name="connsiteX3" fmla="*/ 145322 w 180171"/>
                  <a:gd name="connsiteY3" fmla="*/ 136650 h 166844"/>
                  <a:gd name="connsiteX4" fmla="*/ 103061 w 180171"/>
                  <a:gd name="connsiteY4" fmla="*/ 164408 h 166844"/>
                  <a:gd name="connsiteX5" fmla="*/ 2014 w 180171"/>
                  <a:gd name="connsiteY5" fmla="*/ 131122 h 166844"/>
                  <a:gd name="connsiteX6" fmla="*/ 10098 w 180171"/>
                  <a:gd name="connsiteY6" fmla="*/ 20506 h 16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171" h="166844">
                    <a:moveTo>
                      <a:pt x="162381" y="0"/>
                    </a:moveTo>
                    <a:cubicBezTo>
                      <a:pt x="179024" y="28887"/>
                      <a:pt x="186156" y="120661"/>
                      <a:pt x="174268" y="143664"/>
                    </a:cubicBezTo>
                    <a:cubicBezTo>
                      <a:pt x="166241" y="157499"/>
                      <a:pt x="151677" y="166251"/>
                      <a:pt x="135693" y="166845"/>
                    </a:cubicBezTo>
                    <a:cubicBezTo>
                      <a:pt x="143221" y="158705"/>
                      <a:pt x="146748" y="147645"/>
                      <a:pt x="145322" y="136650"/>
                    </a:cubicBezTo>
                    <a:cubicBezTo>
                      <a:pt x="145322" y="136650"/>
                      <a:pt x="142528" y="162862"/>
                      <a:pt x="103061" y="164408"/>
                    </a:cubicBezTo>
                    <a:cubicBezTo>
                      <a:pt x="63593" y="165953"/>
                      <a:pt x="9444" y="167618"/>
                      <a:pt x="2014" y="131122"/>
                    </a:cubicBezTo>
                    <a:cubicBezTo>
                      <a:pt x="-5415" y="94627"/>
                      <a:pt x="10098" y="20506"/>
                      <a:pt x="10098" y="20506"/>
                    </a:cubicBezTo>
                    <a:close/>
                  </a:path>
                </a:pathLst>
              </a:custGeom>
              <a:solidFill>
                <a:srgbClr val="263238"/>
              </a:solidFill>
              <a:ln w="5944" cap="flat">
                <a:noFill/>
                <a:prstDash val="solid"/>
                <a:miter/>
              </a:ln>
            </p:spPr>
            <p:txBody>
              <a:bodyPr rtlCol="0" anchor="ctr"/>
              <a:lstStyle/>
              <a:p>
                <a:endParaRPr lang="en-US"/>
              </a:p>
            </p:txBody>
          </p:sp>
          <p:sp>
            <p:nvSpPr>
              <p:cNvPr id="1164" name="Freeform: Shape 1163">
                <a:extLst>
                  <a:ext uri="{FF2B5EF4-FFF2-40B4-BE49-F238E27FC236}">
                    <a16:creationId xmlns:a16="http://schemas.microsoft.com/office/drawing/2014/main" id="{50CA2772-9B28-4978-8B7B-2248C62D2E09}"/>
                  </a:ext>
                </a:extLst>
              </p:cNvPr>
              <p:cNvSpPr/>
              <p:nvPr/>
            </p:nvSpPr>
            <p:spPr>
              <a:xfrm>
                <a:off x="7504244" y="1569599"/>
                <a:ext cx="146635" cy="238944"/>
              </a:xfrm>
              <a:custGeom>
                <a:avLst/>
                <a:gdLst>
                  <a:gd name="connsiteX0" fmla="*/ 146636 w 146635"/>
                  <a:gd name="connsiteY0" fmla="*/ 0 h 238944"/>
                  <a:gd name="connsiteX1" fmla="*/ 57061 w 146635"/>
                  <a:gd name="connsiteY1" fmla="*/ 78638 h 238944"/>
                  <a:gd name="connsiteX2" fmla="*/ 0 w 146635"/>
                  <a:gd name="connsiteY2" fmla="*/ 219924 h 238944"/>
                  <a:gd name="connsiteX3" fmla="*/ 44163 w 146635"/>
                  <a:gd name="connsiteY3" fmla="*/ 238944 h 238944"/>
                  <a:gd name="connsiteX4" fmla="*/ 129517 w 146635"/>
                  <a:gd name="connsiteY4" fmla="*/ 95399 h 238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5" h="238944">
                    <a:moveTo>
                      <a:pt x="146636" y="0"/>
                    </a:moveTo>
                    <a:cubicBezTo>
                      <a:pt x="91833" y="3210"/>
                      <a:pt x="75785" y="31265"/>
                      <a:pt x="57061" y="78638"/>
                    </a:cubicBezTo>
                    <a:cubicBezTo>
                      <a:pt x="40121" y="121671"/>
                      <a:pt x="0" y="219924"/>
                      <a:pt x="0" y="219924"/>
                    </a:cubicBezTo>
                    <a:lnTo>
                      <a:pt x="44163" y="238944"/>
                    </a:lnTo>
                    <a:cubicBezTo>
                      <a:pt x="71267" y="222242"/>
                      <a:pt x="100333" y="160009"/>
                      <a:pt x="129517" y="95399"/>
                    </a:cubicBezTo>
                    <a:close/>
                  </a:path>
                </a:pathLst>
              </a:custGeom>
              <a:solidFill>
                <a:srgbClr val="FFA8A7"/>
              </a:solidFill>
              <a:ln w="5944" cap="flat">
                <a:noFill/>
                <a:prstDash val="solid"/>
                <a:miter/>
              </a:ln>
            </p:spPr>
            <p:txBody>
              <a:bodyPr rtlCol="0" anchor="ctr"/>
              <a:lstStyle/>
              <a:p>
                <a:endParaRPr lang="en-US"/>
              </a:p>
            </p:txBody>
          </p:sp>
          <p:sp>
            <p:nvSpPr>
              <p:cNvPr id="1165" name="Freeform: Shape 1164">
                <a:extLst>
                  <a:ext uri="{FF2B5EF4-FFF2-40B4-BE49-F238E27FC236}">
                    <a16:creationId xmlns:a16="http://schemas.microsoft.com/office/drawing/2014/main" id="{4D7BA666-123E-411D-B3B9-98EAD8370D68}"/>
                  </a:ext>
                </a:extLst>
              </p:cNvPr>
              <p:cNvSpPr/>
              <p:nvPr/>
            </p:nvSpPr>
            <p:spPr>
              <a:xfrm>
                <a:off x="7555183" y="1648355"/>
                <a:ext cx="16716" cy="111489"/>
              </a:xfrm>
              <a:custGeom>
                <a:avLst/>
                <a:gdLst>
                  <a:gd name="connsiteX0" fmla="*/ 6122 w 16716"/>
                  <a:gd name="connsiteY0" fmla="*/ 0 h 111489"/>
                  <a:gd name="connsiteX1" fmla="*/ 13909 w 16716"/>
                  <a:gd name="connsiteY1" fmla="*/ 106990 h 111489"/>
                  <a:gd name="connsiteX2" fmla="*/ 0 w 16716"/>
                  <a:gd name="connsiteY2" fmla="*/ 15276 h 111489"/>
                </a:gdLst>
                <a:ahLst/>
                <a:cxnLst>
                  <a:cxn ang="0">
                    <a:pos x="connsiteX0" y="connsiteY0"/>
                  </a:cxn>
                  <a:cxn ang="0">
                    <a:pos x="connsiteX1" y="connsiteY1"/>
                  </a:cxn>
                  <a:cxn ang="0">
                    <a:pos x="connsiteX2" y="connsiteY2"/>
                  </a:cxn>
                </a:cxnLst>
                <a:rect l="l" t="t" r="r" b="b"/>
                <a:pathLst>
                  <a:path w="16716" h="111489">
                    <a:moveTo>
                      <a:pt x="6122" y="0"/>
                    </a:moveTo>
                    <a:cubicBezTo>
                      <a:pt x="6122" y="0"/>
                      <a:pt x="23300" y="77984"/>
                      <a:pt x="13909" y="106990"/>
                    </a:cubicBezTo>
                    <a:cubicBezTo>
                      <a:pt x="4517" y="135996"/>
                      <a:pt x="0" y="15276"/>
                      <a:pt x="0" y="15276"/>
                    </a:cubicBezTo>
                    <a:close/>
                  </a:path>
                </a:pathLst>
              </a:custGeom>
              <a:solidFill>
                <a:srgbClr val="F28F8F"/>
              </a:solidFill>
              <a:ln w="5944" cap="flat">
                <a:noFill/>
                <a:prstDash val="solid"/>
                <a:miter/>
              </a:ln>
            </p:spPr>
            <p:txBody>
              <a:bodyPr rtlCol="0" anchor="ctr"/>
              <a:lstStyle/>
              <a:p>
                <a:endParaRPr lang="en-US"/>
              </a:p>
            </p:txBody>
          </p:sp>
          <p:sp>
            <p:nvSpPr>
              <p:cNvPr id="1166" name="Freeform: Shape 1165">
                <a:extLst>
                  <a:ext uri="{FF2B5EF4-FFF2-40B4-BE49-F238E27FC236}">
                    <a16:creationId xmlns:a16="http://schemas.microsoft.com/office/drawing/2014/main" id="{2DC5562B-F0FA-48EB-AF09-2E9755C656BA}"/>
                  </a:ext>
                </a:extLst>
              </p:cNvPr>
              <p:cNvSpPr/>
              <p:nvPr/>
            </p:nvSpPr>
            <p:spPr>
              <a:xfrm>
                <a:off x="7487475" y="1489345"/>
                <a:ext cx="81733" cy="329855"/>
              </a:xfrm>
              <a:custGeom>
                <a:avLst/>
                <a:gdLst>
                  <a:gd name="connsiteX0" fmla="*/ 73414 w 81733"/>
                  <a:gd name="connsiteY0" fmla="*/ 69852 h 329855"/>
                  <a:gd name="connsiteX1" fmla="*/ 79358 w 81733"/>
                  <a:gd name="connsiteY1" fmla="*/ 427 h 329855"/>
                  <a:gd name="connsiteX2" fmla="*/ 60337 w 81733"/>
                  <a:gd name="connsiteY2" fmla="*/ 31632 h 329855"/>
                  <a:gd name="connsiteX3" fmla="*/ 57128 w 81733"/>
                  <a:gd name="connsiteY3" fmla="*/ 48335 h 329855"/>
                  <a:gd name="connsiteX4" fmla="*/ 52848 w 81733"/>
                  <a:gd name="connsiteY4" fmla="*/ 46135 h 329855"/>
                  <a:gd name="connsiteX5" fmla="*/ 48390 w 81733"/>
                  <a:gd name="connsiteY5" fmla="*/ 46135 h 329855"/>
                  <a:gd name="connsiteX6" fmla="*/ 43695 w 81733"/>
                  <a:gd name="connsiteY6" fmla="*/ 44828 h 329855"/>
                  <a:gd name="connsiteX7" fmla="*/ 40901 w 81733"/>
                  <a:gd name="connsiteY7" fmla="*/ 42807 h 329855"/>
                  <a:gd name="connsiteX8" fmla="*/ 36740 w 81733"/>
                  <a:gd name="connsiteY8" fmla="*/ 42094 h 329855"/>
                  <a:gd name="connsiteX9" fmla="*/ 32758 w 81733"/>
                  <a:gd name="connsiteY9" fmla="*/ 43164 h 329855"/>
                  <a:gd name="connsiteX10" fmla="*/ 19562 w 81733"/>
                  <a:gd name="connsiteY10" fmla="*/ 41559 h 329855"/>
                  <a:gd name="connsiteX11" fmla="*/ 15521 w 81733"/>
                  <a:gd name="connsiteY11" fmla="*/ 43639 h 329855"/>
                  <a:gd name="connsiteX12" fmla="*/ 11360 w 81733"/>
                  <a:gd name="connsiteY12" fmla="*/ 47800 h 329855"/>
                  <a:gd name="connsiteX13" fmla="*/ 5119 w 81733"/>
                  <a:gd name="connsiteY13" fmla="*/ 54873 h 329855"/>
                  <a:gd name="connsiteX14" fmla="*/ 2622 w 81733"/>
                  <a:gd name="connsiteY14" fmla="*/ 58380 h 329855"/>
                  <a:gd name="connsiteX15" fmla="*/ 67 w 81733"/>
                  <a:gd name="connsiteY15" fmla="*/ 71694 h 329855"/>
                  <a:gd name="connsiteX16" fmla="*/ 67 w 81733"/>
                  <a:gd name="connsiteY16" fmla="*/ 75617 h 329855"/>
                  <a:gd name="connsiteX17" fmla="*/ 4881 w 81733"/>
                  <a:gd name="connsiteY17" fmla="*/ 86197 h 329855"/>
                  <a:gd name="connsiteX18" fmla="*/ 11895 w 81733"/>
                  <a:gd name="connsiteY18" fmla="*/ 114609 h 329855"/>
                  <a:gd name="connsiteX19" fmla="*/ 17007 w 81733"/>
                  <a:gd name="connsiteY19" fmla="*/ 139514 h 329855"/>
                  <a:gd name="connsiteX20" fmla="*/ 6367 w 81733"/>
                  <a:gd name="connsiteY20" fmla="*/ 253934 h 329855"/>
                  <a:gd name="connsiteX21" fmla="*/ 52194 w 81733"/>
                  <a:gd name="connsiteY21" fmla="*/ 324606 h 329855"/>
                  <a:gd name="connsiteX22" fmla="*/ 79120 w 81733"/>
                  <a:gd name="connsiteY22" fmla="*/ 236161 h 329855"/>
                  <a:gd name="connsiteX23" fmla="*/ 68837 w 81733"/>
                  <a:gd name="connsiteY23" fmla="*/ 121623 h 329855"/>
                  <a:gd name="connsiteX24" fmla="*/ 78229 w 81733"/>
                  <a:gd name="connsiteY24" fmla="*/ 85187 h 329855"/>
                  <a:gd name="connsiteX25" fmla="*/ 73414 w 81733"/>
                  <a:gd name="connsiteY25" fmla="*/ 69852 h 32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733" h="329855">
                    <a:moveTo>
                      <a:pt x="73414" y="69852"/>
                    </a:moveTo>
                    <a:cubicBezTo>
                      <a:pt x="78288" y="31692"/>
                      <a:pt x="83281" y="1556"/>
                      <a:pt x="79358" y="427"/>
                    </a:cubicBezTo>
                    <a:cubicBezTo>
                      <a:pt x="68302" y="-2842"/>
                      <a:pt x="63963" y="13147"/>
                      <a:pt x="60337" y="31632"/>
                    </a:cubicBezTo>
                    <a:cubicBezTo>
                      <a:pt x="58257" y="42094"/>
                      <a:pt x="57128" y="48335"/>
                      <a:pt x="57128" y="48335"/>
                    </a:cubicBezTo>
                    <a:cubicBezTo>
                      <a:pt x="57128" y="47443"/>
                      <a:pt x="53324" y="46314"/>
                      <a:pt x="52848" y="46135"/>
                    </a:cubicBezTo>
                    <a:cubicBezTo>
                      <a:pt x="51372" y="45898"/>
                      <a:pt x="49867" y="45898"/>
                      <a:pt x="48390" y="46135"/>
                    </a:cubicBezTo>
                    <a:cubicBezTo>
                      <a:pt x="46732" y="46161"/>
                      <a:pt x="45101" y="45706"/>
                      <a:pt x="43695" y="44828"/>
                    </a:cubicBezTo>
                    <a:cubicBezTo>
                      <a:pt x="42744" y="44174"/>
                      <a:pt x="41912" y="43401"/>
                      <a:pt x="40901" y="42807"/>
                    </a:cubicBezTo>
                    <a:cubicBezTo>
                      <a:pt x="39637" y="42098"/>
                      <a:pt x="38168" y="41846"/>
                      <a:pt x="36740" y="42094"/>
                    </a:cubicBezTo>
                    <a:cubicBezTo>
                      <a:pt x="35373" y="42094"/>
                      <a:pt x="34125" y="42926"/>
                      <a:pt x="32758" y="43164"/>
                    </a:cubicBezTo>
                    <a:cubicBezTo>
                      <a:pt x="28359" y="43996"/>
                      <a:pt x="23961" y="40667"/>
                      <a:pt x="19562" y="41559"/>
                    </a:cubicBezTo>
                    <a:cubicBezTo>
                      <a:pt x="18070" y="41924"/>
                      <a:pt x="16685" y="42637"/>
                      <a:pt x="15521" y="43639"/>
                    </a:cubicBezTo>
                    <a:cubicBezTo>
                      <a:pt x="14003" y="44889"/>
                      <a:pt x="12610" y="46282"/>
                      <a:pt x="11360" y="47800"/>
                    </a:cubicBezTo>
                    <a:lnTo>
                      <a:pt x="5119" y="54873"/>
                    </a:lnTo>
                    <a:cubicBezTo>
                      <a:pt x="4117" y="55911"/>
                      <a:pt x="3276" y="57093"/>
                      <a:pt x="2622" y="58380"/>
                    </a:cubicBezTo>
                    <a:cubicBezTo>
                      <a:pt x="1032" y="62644"/>
                      <a:pt x="168" y="67144"/>
                      <a:pt x="67" y="71694"/>
                    </a:cubicBezTo>
                    <a:cubicBezTo>
                      <a:pt x="-22" y="73000"/>
                      <a:pt x="-22" y="74311"/>
                      <a:pt x="67" y="75617"/>
                    </a:cubicBezTo>
                    <a:cubicBezTo>
                      <a:pt x="620" y="79533"/>
                      <a:pt x="2292" y="83207"/>
                      <a:pt x="4881" y="86197"/>
                    </a:cubicBezTo>
                    <a:cubicBezTo>
                      <a:pt x="4881" y="95173"/>
                      <a:pt x="4524" y="106169"/>
                      <a:pt x="11895" y="114609"/>
                    </a:cubicBezTo>
                    <a:cubicBezTo>
                      <a:pt x="16472" y="119899"/>
                      <a:pt x="16472" y="125130"/>
                      <a:pt x="17007" y="139514"/>
                    </a:cubicBezTo>
                    <a:cubicBezTo>
                      <a:pt x="17542" y="153898"/>
                      <a:pt x="6783" y="226057"/>
                      <a:pt x="6367" y="253934"/>
                    </a:cubicBezTo>
                    <a:cubicBezTo>
                      <a:pt x="5951" y="281811"/>
                      <a:pt x="8566" y="349036"/>
                      <a:pt x="52194" y="324606"/>
                    </a:cubicBezTo>
                    <a:cubicBezTo>
                      <a:pt x="87263" y="304932"/>
                      <a:pt x="83162" y="267486"/>
                      <a:pt x="79120" y="236161"/>
                    </a:cubicBezTo>
                    <a:cubicBezTo>
                      <a:pt x="73949" y="196219"/>
                      <a:pt x="64320" y="129825"/>
                      <a:pt x="68837" y="121623"/>
                    </a:cubicBezTo>
                    <a:cubicBezTo>
                      <a:pt x="71750" y="116452"/>
                      <a:pt x="81201" y="99096"/>
                      <a:pt x="78229" y="85187"/>
                    </a:cubicBezTo>
                    <a:cubicBezTo>
                      <a:pt x="77218" y="79907"/>
                      <a:pt x="75603" y="74761"/>
                      <a:pt x="73414" y="69852"/>
                    </a:cubicBezTo>
                    <a:close/>
                  </a:path>
                </a:pathLst>
              </a:custGeom>
              <a:solidFill>
                <a:srgbClr val="FFA8A7"/>
              </a:solidFill>
              <a:ln w="5944" cap="flat">
                <a:noFill/>
                <a:prstDash val="solid"/>
                <a:miter/>
              </a:ln>
            </p:spPr>
            <p:txBody>
              <a:bodyPr rtlCol="0" anchor="ctr"/>
              <a:lstStyle/>
              <a:p>
                <a:endParaRPr lang="en-US"/>
              </a:p>
            </p:txBody>
          </p:sp>
          <p:sp>
            <p:nvSpPr>
              <p:cNvPr id="1167" name="Freeform: Shape 1166">
                <a:extLst>
                  <a:ext uri="{FF2B5EF4-FFF2-40B4-BE49-F238E27FC236}">
                    <a16:creationId xmlns:a16="http://schemas.microsoft.com/office/drawing/2014/main" id="{32A65E69-C24C-48B5-A590-A1164FC713A1}"/>
                  </a:ext>
                </a:extLst>
              </p:cNvPr>
              <p:cNvSpPr/>
              <p:nvPr/>
            </p:nvSpPr>
            <p:spPr>
              <a:xfrm>
                <a:off x="7510248" y="1546163"/>
                <a:ext cx="47015" cy="46913"/>
              </a:xfrm>
              <a:custGeom>
                <a:avLst/>
                <a:gdLst>
                  <a:gd name="connsiteX0" fmla="*/ 47016 w 47015"/>
                  <a:gd name="connsiteY0" fmla="*/ 8695 h 46913"/>
                  <a:gd name="connsiteX1" fmla="*/ 28352 w 47015"/>
                  <a:gd name="connsiteY1" fmla="*/ 2275 h 46913"/>
                  <a:gd name="connsiteX2" fmla="*/ 5230 w 47015"/>
                  <a:gd name="connsiteY2" fmla="*/ 1265 h 46913"/>
                  <a:gd name="connsiteX3" fmla="*/ 4279 w 47015"/>
                  <a:gd name="connsiteY3" fmla="*/ 11250 h 46913"/>
                  <a:gd name="connsiteX4" fmla="*/ 20625 w 47015"/>
                  <a:gd name="connsiteY4" fmla="*/ 18859 h 46913"/>
                  <a:gd name="connsiteX5" fmla="*/ 26569 w 47015"/>
                  <a:gd name="connsiteY5" fmla="*/ 26229 h 46913"/>
                  <a:gd name="connsiteX6" fmla="*/ 9510 w 47015"/>
                  <a:gd name="connsiteY6" fmla="*/ 46914 h 46913"/>
                  <a:gd name="connsiteX7" fmla="*/ 14621 w 47015"/>
                  <a:gd name="connsiteY7" fmla="*/ 30925 h 46913"/>
                  <a:gd name="connsiteX8" fmla="*/ 22289 w 47015"/>
                  <a:gd name="connsiteY8" fmla="*/ 24981 h 46913"/>
                  <a:gd name="connsiteX9" fmla="*/ 17534 w 47015"/>
                  <a:gd name="connsiteY9" fmla="*/ 20166 h 46913"/>
                  <a:gd name="connsiteX10" fmla="*/ 2496 w 47015"/>
                  <a:gd name="connsiteY10" fmla="*/ 12142 h 46913"/>
                  <a:gd name="connsiteX11" fmla="*/ 2496 w 47015"/>
                  <a:gd name="connsiteY11" fmla="*/ 789 h 46913"/>
                  <a:gd name="connsiteX12" fmla="*/ 19198 w 47015"/>
                  <a:gd name="connsiteY12" fmla="*/ 1681 h 46913"/>
                  <a:gd name="connsiteX13" fmla="*/ 47016 w 47015"/>
                  <a:gd name="connsiteY13" fmla="*/ 8695 h 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015" h="46913">
                    <a:moveTo>
                      <a:pt x="47016" y="8695"/>
                    </a:moveTo>
                    <a:cubicBezTo>
                      <a:pt x="43390" y="3702"/>
                      <a:pt x="39942" y="1503"/>
                      <a:pt x="28352" y="2275"/>
                    </a:cubicBezTo>
                    <a:cubicBezTo>
                      <a:pt x="20630" y="2472"/>
                      <a:pt x="12905" y="2135"/>
                      <a:pt x="5230" y="1265"/>
                    </a:cubicBezTo>
                    <a:cubicBezTo>
                      <a:pt x="1426" y="1265"/>
                      <a:pt x="-714" y="6614"/>
                      <a:pt x="4279" y="11250"/>
                    </a:cubicBezTo>
                    <a:cubicBezTo>
                      <a:pt x="9171" y="14843"/>
                      <a:pt x="14727" y="17428"/>
                      <a:pt x="20625" y="18859"/>
                    </a:cubicBezTo>
                    <a:cubicBezTo>
                      <a:pt x="23580" y="20339"/>
                      <a:pt x="25748" y="23028"/>
                      <a:pt x="26569" y="26229"/>
                    </a:cubicBezTo>
                    <a:cubicBezTo>
                      <a:pt x="17543" y="29507"/>
                      <a:pt x="11009" y="37429"/>
                      <a:pt x="9510" y="46914"/>
                    </a:cubicBezTo>
                    <a:cubicBezTo>
                      <a:pt x="9213" y="41140"/>
                      <a:pt x="11030" y="35456"/>
                      <a:pt x="14621" y="30925"/>
                    </a:cubicBezTo>
                    <a:cubicBezTo>
                      <a:pt x="20565" y="25278"/>
                      <a:pt x="22289" y="24981"/>
                      <a:pt x="22289" y="24981"/>
                    </a:cubicBezTo>
                    <a:cubicBezTo>
                      <a:pt x="21665" y="22649"/>
                      <a:pt x="19858" y="20819"/>
                      <a:pt x="17534" y="20166"/>
                    </a:cubicBezTo>
                    <a:cubicBezTo>
                      <a:pt x="11868" y="18954"/>
                      <a:pt x="6658" y="16173"/>
                      <a:pt x="2496" y="12142"/>
                    </a:cubicBezTo>
                    <a:cubicBezTo>
                      <a:pt x="118" y="8338"/>
                      <a:pt x="-1665" y="2632"/>
                      <a:pt x="2496" y="789"/>
                    </a:cubicBezTo>
                    <a:cubicBezTo>
                      <a:pt x="6657" y="-1053"/>
                      <a:pt x="9747" y="789"/>
                      <a:pt x="19198" y="1681"/>
                    </a:cubicBezTo>
                    <a:cubicBezTo>
                      <a:pt x="28649" y="2572"/>
                      <a:pt x="41547" y="-3134"/>
                      <a:pt x="47016" y="8695"/>
                    </a:cubicBezTo>
                    <a:close/>
                  </a:path>
                </a:pathLst>
              </a:custGeom>
              <a:solidFill>
                <a:srgbClr val="F28F8F"/>
              </a:solidFill>
              <a:ln w="5944" cap="flat">
                <a:noFill/>
                <a:prstDash val="solid"/>
                <a:miter/>
              </a:ln>
            </p:spPr>
            <p:txBody>
              <a:bodyPr rtlCol="0" anchor="ctr"/>
              <a:lstStyle/>
              <a:p>
                <a:endParaRPr lang="en-US"/>
              </a:p>
            </p:txBody>
          </p:sp>
          <p:sp>
            <p:nvSpPr>
              <p:cNvPr id="1168" name="Freeform: Shape 1167">
                <a:extLst>
                  <a:ext uri="{FF2B5EF4-FFF2-40B4-BE49-F238E27FC236}">
                    <a16:creationId xmlns:a16="http://schemas.microsoft.com/office/drawing/2014/main" id="{1FDD5F14-C7FC-46DF-9FA0-6974C711E499}"/>
                  </a:ext>
                </a:extLst>
              </p:cNvPr>
              <p:cNvSpPr/>
              <p:nvPr/>
            </p:nvSpPr>
            <p:spPr>
              <a:xfrm>
                <a:off x="7492356" y="1572392"/>
                <a:ext cx="29148" cy="9264"/>
              </a:xfrm>
              <a:custGeom>
                <a:avLst/>
                <a:gdLst>
                  <a:gd name="connsiteX0" fmla="*/ 0 w 29148"/>
                  <a:gd name="connsiteY0" fmla="*/ 3150 h 9264"/>
                  <a:gd name="connsiteX1" fmla="*/ 3031 w 29148"/>
                  <a:gd name="connsiteY1" fmla="*/ 7192 h 9264"/>
                  <a:gd name="connsiteX2" fmla="*/ 8381 w 29148"/>
                  <a:gd name="connsiteY2" fmla="*/ 1248 h 9264"/>
                  <a:gd name="connsiteX3" fmla="*/ 11234 w 29148"/>
                  <a:gd name="connsiteY3" fmla="*/ 6063 h 9264"/>
                  <a:gd name="connsiteX4" fmla="*/ 18664 w 29148"/>
                  <a:gd name="connsiteY4" fmla="*/ 951 h 9264"/>
                  <a:gd name="connsiteX5" fmla="*/ 21279 w 29148"/>
                  <a:gd name="connsiteY5" fmla="*/ 5944 h 9264"/>
                  <a:gd name="connsiteX6" fmla="*/ 29006 w 29148"/>
                  <a:gd name="connsiteY6" fmla="*/ 0 h 9264"/>
                  <a:gd name="connsiteX7" fmla="*/ 26034 w 29148"/>
                  <a:gd name="connsiteY7" fmla="*/ 7846 h 9264"/>
                  <a:gd name="connsiteX8" fmla="*/ 18902 w 29148"/>
                  <a:gd name="connsiteY8" fmla="*/ 5884 h 9264"/>
                  <a:gd name="connsiteX9" fmla="*/ 12958 w 29148"/>
                  <a:gd name="connsiteY9" fmla="*/ 9154 h 9264"/>
                  <a:gd name="connsiteX10" fmla="*/ 8440 w 29148"/>
                  <a:gd name="connsiteY10" fmla="*/ 5171 h 9264"/>
                  <a:gd name="connsiteX11" fmla="*/ 3269 w 29148"/>
                  <a:gd name="connsiteY11" fmla="*/ 8975 h 9264"/>
                  <a:gd name="connsiteX12" fmla="*/ 0 w 29148"/>
                  <a:gd name="connsiteY12" fmla="*/ 3150 h 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48" h="9264">
                    <a:moveTo>
                      <a:pt x="0" y="3150"/>
                    </a:moveTo>
                    <a:cubicBezTo>
                      <a:pt x="827" y="4626"/>
                      <a:pt x="1847" y="5985"/>
                      <a:pt x="3031" y="7192"/>
                    </a:cubicBezTo>
                    <a:cubicBezTo>
                      <a:pt x="3745" y="7786"/>
                      <a:pt x="8559" y="6598"/>
                      <a:pt x="8381" y="1248"/>
                    </a:cubicBezTo>
                    <a:cubicBezTo>
                      <a:pt x="9082" y="2989"/>
                      <a:pt x="10044" y="4612"/>
                      <a:pt x="11234" y="6063"/>
                    </a:cubicBezTo>
                    <a:cubicBezTo>
                      <a:pt x="13255" y="8619"/>
                      <a:pt x="18664" y="4636"/>
                      <a:pt x="18664" y="951"/>
                    </a:cubicBezTo>
                    <a:cubicBezTo>
                      <a:pt x="19145" y="2792"/>
                      <a:pt x="20040" y="4500"/>
                      <a:pt x="21279" y="5944"/>
                    </a:cubicBezTo>
                    <a:cubicBezTo>
                      <a:pt x="23003" y="7608"/>
                      <a:pt x="28590" y="5944"/>
                      <a:pt x="29006" y="0"/>
                    </a:cubicBezTo>
                    <a:cubicBezTo>
                      <a:pt x="29006" y="0"/>
                      <a:pt x="30136" y="5587"/>
                      <a:pt x="26034" y="7846"/>
                    </a:cubicBezTo>
                    <a:cubicBezTo>
                      <a:pt x="23490" y="8931"/>
                      <a:pt x="20533" y="8118"/>
                      <a:pt x="18902" y="5884"/>
                    </a:cubicBezTo>
                    <a:cubicBezTo>
                      <a:pt x="18902" y="5884"/>
                      <a:pt x="15870" y="9986"/>
                      <a:pt x="12958" y="9154"/>
                    </a:cubicBezTo>
                    <a:cubicBezTo>
                      <a:pt x="11069" y="8336"/>
                      <a:pt x="9488" y="6942"/>
                      <a:pt x="8440" y="5171"/>
                    </a:cubicBezTo>
                    <a:cubicBezTo>
                      <a:pt x="8440" y="5171"/>
                      <a:pt x="5528" y="9748"/>
                      <a:pt x="3269" y="8975"/>
                    </a:cubicBezTo>
                    <a:cubicBezTo>
                      <a:pt x="1011" y="8203"/>
                      <a:pt x="0" y="3150"/>
                      <a:pt x="0" y="3150"/>
                    </a:cubicBezTo>
                    <a:close/>
                  </a:path>
                </a:pathLst>
              </a:custGeom>
              <a:solidFill>
                <a:srgbClr val="F28F8F"/>
              </a:solidFill>
              <a:ln w="5944" cap="flat">
                <a:noFill/>
                <a:prstDash val="solid"/>
                <a:miter/>
              </a:ln>
            </p:spPr>
            <p:txBody>
              <a:bodyPr rtlCol="0" anchor="ctr"/>
              <a:lstStyle/>
              <a:p>
                <a:endParaRPr lang="en-US"/>
              </a:p>
            </p:txBody>
          </p:sp>
          <p:sp>
            <p:nvSpPr>
              <p:cNvPr id="1169" name="Freeform: Shape 1168">
                <a:extLst>
                  <a:ext uri="{FF2B5EF4-FFF2-40B4-BE49-F238E27FC236}">
                    <a16:creationId xmlns:a16="http://schemas.microsoft.com/office/drawing/2014/main" id="{01F4ECBC-1817-4EB1-8C92-C0950E900EB8}"/>
                  </a:ext>
                </a:extLst>
              </p:cNvPr>
              <p:cNvSpPr/>
              <p:nvPr/>
            </p:nvSpPr>
            <p:spPr>
              <a:xfrm>
                <a:off x="7584271" y="1569718"/>
                <a:ext cx="211521" cy="289821"/>
              </a:xfrm>
              <a:custGeom>
                <a:avLst/>
                <a:gdLst>
                  <a:gd name="connsiteX0" fmla="*/ 14660 w 211521"/>
                  <a:gd name="connsiteY0" fmla="*/ 150321 h 289821"/>
                  <a:gd name="connsiteX1" fmla="*/ 5684 w 211521"/>
                  <a:gd name="connsiteY1" fmla="*/ 74001 h 289821"/>
                  <a:gd name="connsiteX2" fmla="*/ 66609 w 211521"/>
                  <a:gd name="connsiteY2" fmla="*/ 0 h 289821"/>
                  <a:gd name="connsiteX3" fmla="*/ 93773 w 211521"/>
                  <a:gd name="connsiteY3" fmla="*/ 1664 h 289821"/>
                  <a:gd name="connsiteX4" fmla="*/ 155114 w 211521"/>
                  <a:gd name="connsiteY4" fmla="*/ 11769 h 289821"/>
                  <a:gd name="connsiteX5" fmla="*/ 191668 w 211521"/>
                  <a:gd name="connsiteY5" fmla="*/ 19793 h 289821"/>
                  <a:gd name="connsiteX6" fmla="*/ 183823 w 211521"/>
                  <a:gd name="connsiteY6" fmla="*/ 81788 h 289821"/>
                  <a:gd name="connsiteX7" fmla="*/ 206231 w 211521"/>
                  <a:gd name="connsiteY7" fmla="*/ 133975 h 289821"/>
                  <a:gd name="connsiteX8" fmla="*/ 197256 w 211521"/>
                  <a:gd name="connsiteY8" fmla="*/ 166310 h 289821"/>
                  <a:gd name="connsiteX9" fmla="*/ 183941 w 211521"/>
                  <a:gd name="connsiteY9" fmla="*/ 206728 h 289821"/>
                  <a:gd name="connsiteX10" fmla="*/ 192738 w 211521"/>
                  <a:gd name="connsiteY10" fmla="*/ 232525 h 289821"/>
                  <a:gd name="connsiteX11" fmla="*/ 211521 w 211521"/>
                  <a:gd name="connsiteY11" fmla="*/ 278352 h 289821"/>
                  <a:gd name="connsiteX12" fmla="*/ 7230 w 211521"/>
                  <a:gd name="connsiteY12" fmla="*/ 259748 h 289821"/>
                  <a:gd name="connsiteX13" fmla="*/ 19117 w 211521"/>
                  <a:gd name="connsiteY13" fmla="*/ 217843 h 289821"/>
                  <a:gd name="connsiteX14" fmla="*/ 14660 w 211521"/>
                  <a:gd name="connsiteY14" fmla="*/ 150321 h 28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521" h="289821">
                    <a:moveTo>
                      <a:pt x="14660" y="150321"/>
                    </a:moveTo>
                    <a:cubicBezTo>
                      <a:pt x="-964" y="128004"/>
                      <a:pt x="-4336" y="99333"/>
                      <a:pt x="5684" y="74001"/>
                    </a:cubicBezTo>
                    <a:cubicBezTo>
                      <a:pt x="14125" y="50999"/>
                      <a:pt x="66609" y="0"/>
                      <a:pt x="66609" y="0"/>
                    </a:cubicBezTo>
                    <a:lnTo>
                      <a:pt x="93773" y="1664"/>
                    </a:lnTo>
                    <a:cubicBezTo>
                      <a:pt x="114574" y="2333"/>
                      <a:pt x="135197" y="5730"/>
                      <a:pt x="155114" y="11769"/>
                    </a:cubicBezTo>
                    <a:lnTo>
                      <a:pt x="191668" y="19793"/>
                    </a:lnTo>
                    <a:cubicBezTo>
                      <a:pt x="182396" y="51296"/>
                      <a:pt x="181623" y="63778"/>
                      <a:pt x="183823" y="81788"/>
                    </a:cubicBezTo>
                    <a:cubicBezTo>
                      <a:pt x="186022" y="99798"/>
                      <a:pt x="206231" y="133975"/>
                      <a:pt x="206231" y="133975"/>
                    </a:cubicBezTo>
                    <a:lnTo>
                      <a:pt x="197256" y="166310"/>
                    </a:lnTo>
                    <a:cubicBezTo>
                      <a:pt x="197256" y="166310"/>
                      <a:pt x="186676" y="196029"/>
                      <a:pt x="183941" y="206728"/>
                    </a:cubicBezTo>
                    <a:cubicBezTo>
                      <a:pt x="182099" y="213980"/>
                      <a:pt x="189350" y="226640"/>
                      <a:pt x="192738" y="232525"/>
                    </a:cubicBezTo>
                    <a:cubicBezTo>
                      <a:pt x="201192" y="246807"/>
                      <a:pt x="207520" y="262245"/>
                      <a:pt x="211521" y="278352"/>
                    </a:cubicBezTo>
                    <a:cubicBezTo>
                      <a:pt x="133181" y="297194"/>
                      <a:pt x="30173" y="294044"/>
                      <a:pt x="7230" y="259748"/>
                    </a:cubicBezTo>
                    <a:cubicBezTo>
                      <a:pt x="9548" y="246671"/>
                      <a:pt x="18226" y="232049"/>
                      <a:pt x="19117" y="217843"/>
                    </a:cubicBezTo>
                    <a:cubicBezTo>
                      <a:pt x="20009" y="203637"/>
                      <a:pt x="16383" y="175285"/>
                      <a:pt x="14660" y="150321"/>
                    </a:cubicBezTo>
                    <a:close/>
                  </a:path>
                </a:pathLst>
              </a:custGeom>
              <a:solidFill>
                <a:srgbClr val="407BFF"/>
              </a:solidFill>
              <a:ln w="5944" cap="flat">
                <a:noFill/>
                <a:prstDash val="solid"/>
                <a:miter/>
              </a:ln>
            </p:spPr>
            <p:txBody>
              <a:bodyPr rtlCol="0" anchor="ctr"/>
              <a:lstStyle/>
              <a:p>
                <a:endParaRPr lang="en-US"/>
              </a:p>
            </p:txBody>
          </p:sp>
          <p:sp>
            <p:nvSpPr>
              <p:cNvPr id="1170" name="Freeform: Shape 1169">
                <a:extLst>
                  <a:ext uri="{FF2B5EF4-FFF2-40B4-BE49-F238E27FC236}">
                    <a16:creationId xmlns:a16="http://schemas.microsoft.com/office/drawing/2014/main" id="{4E567BF5-D526-473E-9F8B-CED53CA2FDFA}"/>
                  </a:ext>
                </a:extLst>
              </p:cNvPr>
              <p:cNvSpPr/>
              <p:nvPr/>
            </p:nvSpPr>
            <p:spPr>
              <a:xfrm>
                <a:off x="7584271" y="1569718"/>
                <a:ext cx="211521" cy="289821"/>
              </a:xfrm>
              <a:custGeom>
                <a:avLst/>
                <a:gdLst>
                  <a:gd name="connsiteX0" fmla="*/ 14660 w 211521"/>
                  <a:gd name="connsiteY0" fmla="*/ 150321 h 289821"/>
                  <a:gd name="connsiteX1" fmla="*/ 5684 w 211521"/>
                  <a:gd name="connsiteY1" fmla="*/ 74001 h 289821"/>
                  <a:gd name="connsiteX2" fmla="*/ 66609 w 211521"/>
                  <a:gd name="connsiteY2" fmla="*/ 0 h 289821"/>
                  <a:gd name="connsiteX3" fmla="*/ 93773 w 211521"/>
                  <a:gd name="connsiteY3" fmla="*/ 1664 h 289821"/>
                  <a:gd name="connsiteX4" fmla="*/ 155114 w 211521"/>
                  <a:gd name="connsiteY4" fmla="*/ 11769 h 289821"/>
                  <a:gd name="connsiteX5" fmla="*/ 191668 w 211521"/>
                  <a:gd name="connsiteY5" fmla="*/ 19793 h 289821"/>
                  <a:gd name="connsiteX6" fmla="*/ 183823 w 211521"/>
                  <a:gd name="connsiteY6" fmla="*/ 81788 h 289821"/>
                  <a:gd name="connsiteX7" fmla="*/ 206231 w 211521"/>
                  <a:gd name="connsiteY7" fmla="*/ 133975 h 289821"/>
                  <a:gd name="connsiteX8" fmla="*/ 197256 w 211521"/>
                  <a:gd name="connsiteY8" fmla="*/ 166310 h 289821"/>
                  <a:gd name="connsiteX9" fmla="*/ 183941 w 211521"/>
                  <a:gd name="connsiteY9" fmla="*/ 206728 h 289821"/>
                  <a:gd name="connsiteX10" fmla="*/ 192738 w 211521"/>
                  <a:gd name="connsiteY10" fmla="*/ 232525 h 289821"/>
                  <a:gd name="connsiteX11" fmla="*/ 211521 w 211521"/>
                  <a:gd name="connsiteY11" fmla="*/ 278352 h 289821"/>
                  <a:gd name="connsiteX12" fmla="*/ 7230 w 211521"/>
                  <a:gd name="connsiteY12" fmla="*/ 259748 h 289821"/>
                  <a:gd name="connsiteX13" fmla="*/ 19117 w 211521"/>
                  <a:gd name="connsiteY13" fmla="*/ 217843 h 289821"/>
                  <a:gd name="connsiteX14" fmla="*/ 14660 w 211521"/>
                  <a:gd name="connsiteY14" fmla="*/ 150321 h 28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521" h="289821">
                    <a:moveTo>
                      <a:pt x="14660" y="150321"/>
                    </a:moveTo>
                    <a:cubicBezTo>
                      <a:pt x="-964" y="128004"/>
                      <a:pt x="-4336" y="99333"/>
                      <a:pt x="5684" y="74001"/>
                    </a:cubicBezTo>
                    <a:cubicBezTo>
                      <a:pt x="14125" y="50999"/>
                      <a:pt x="66609" y="0"/>
                      <a:pt x="66609" y="0"/>
                    </a:cubicBezTo>
                    <a:lnTo>
                      <a:pt x="93773" y="1664"/>
                    </a:lnTo>
                    <a:cubicBezTo>
                      <a:pt x="114574" y="2333"/>
                      <a:pt x="135197" y="5730"/>
                      <a:pt x="155114" y="11769"/>
                    </a:cubicBezTo>
                    <a:lnTo>
                      <a:pt x="191668" y="19793"/>
                    </a:lnTo>
                    <a:cubicBezTo>
                      <a:pt x="182396" y="51296"/>
                      <a:pt x="181623" y="63778"/>
                      <a:pt x="183823" y="81788"/>
                    </a:cubicBezTo>
                    <a:cubicBezTo>
                      <a:pt x="186022" y="99798"/>
                      <a:pt x="206231" y="133975"/>
                      <a:pt x="206231" y="133975"/>
                    </a:cubicBezTo>
                    <a:lnTo>
                      <a:pt x="197256" y="166310"/>
                    </a:lnTo>
                    <a:cubicBezTo>
                      <a:pt x="197256" y="166310"/>
                      <a:pt x="186676" y="196029"/>
                      <a:pt x="183941" y="206728"/>
                    </a:cubicBezTo>
                    <a:cubicBezTo>
                      <a:pt x="182099" y="213980"/>
                      <a:pt x="189350" y="226640"/>
                      <a:pt x="192738" y="232525"/>
                    </a:cubicBezTo>
                    <a:cubicBezTo>
                      <a:pt x="201192" y="246807"/>
                      <a:pt x="207520" y="262245"/>
                      <a:pt x="211521" y="278352"/>
                    </a:cubicBezTo>
                    <a:cubicBezTo>
                      <a:pt x="133181" y="297194"/>
                      <a:pt x="30173" y="294044"/>
                      <a:pt x="7230" y="259748"/>
                    </a:cubicBezTo>
                    <a:cubicBezTo>
                      <a:pt x="9548" y="246671"/>
                      <a:pt x="18226" y="232049"/>
                      <a:pt x="19117" y="217843"/>
                    </a:cubicBezTo>
                    <a:cubicBezTo>
                      <a:pt x="20009" y="203637"/>
                      <a:pt x="16383" y="175285"/>
                      <a:pt x="14660" y="150321"/>
                    </a:cubicBezTo>
                    <a:close/>
                  </a:path>
                </a:pathLst>
              </a:custGeom>
              <a:solidFill>
                <a:srgbClr val="FFFFFF">
                  <a:alpha val="70000"/>
                </a:srgbClr>
              </a:solidFill>
              <a:ln w="5944" cap="flat">
                <a:noFill/>
                <a:prstDash val="solid"/>
                <a:miter/>
              </a:ln>
            </p:spPr>
            <p:txBody>
              <a:bodyPr rtlCol="0" anchor="ctr"/>
              <a:lstStyle/>
              <a:p>
                <a:endParaRPr lang="en-US"/>
              </a:p>
            </p:txBody>
          </p:sp>
          <p:sp>
            <p:nvSpPr>
              <p:cNvPr id="1171" name="Freeform: Shape 1170">
                <a:extLst>
                  <a:ext uri="{FF2B5EF4-FFF2-40B4-BE49-F238E27FC236}">
                    <a16:creationId xmlns:a16="http://schemas.microsoft.com/office/drawing/2014/main" id="{B2E91BEC-4C4A-412E-BDC1-B753E774E321}"/>
                  </a:ext>
                </a:extLst>
              </p:cNvPr>
              <p:cNvSpPr/>
              <p:nvPr/>
            </p:nvSpPr>
            <p:spPr>
              <a:xfrm>
                <a:off x="7653673" y="1707259"/>
                <a:ext cx="95059" cy="42642"/>
              </a:xfrm>
              <a:custGeom>
                <a:avLst/>
                <a:gdLst>
                  <a:gd name="connsiteX0" fmla="*/ 0 w 95059"/>
                  <a:gd name="connsiteY0" fmla="*/ 18188 h 42642"/>
                  <a:gd name="connsiteX1" fmla="*/ 52306 w 95059"/>
                  <a:gd name="connsiteY1" fmla="*/ 32929 h 42642"/>
                  <a:gd name="connsiteX2" fmla="*/ 95043 w 95059"/>
                  <a:gd name="connsiteY2" fmla="*/ 0 h 42642"/>
                  <a:gd name="connsiteX3" fmla="*/ 54446 w 95059"/>
                  <a:gd name="connsiteY3" fmla="*/ 41607 h 42642"/>
                  <a:gd name="connsiteX4" fmla="*/ 0 w 95059"/>
                  <a:gd name="connsiteY4" fmla="*/ 18188 h 4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59" h="42642">
                    <a:moveTo>
                      <a:pt x="0" y="18188"/>
                    </a:moveTo>
                    <a:cubicBezTo>
                      <a:pt x="0" y="18188"/>
                      <a:pt x="16583" y="38873"/>
                      <a:pt x="52306" y="32929"/>
                    </a:cubicBezTo>
                    <a:cubicBezTo>
                      <a:pt x="88029" y="26985"/>
                      <a:pt x="95043" y="0"/>
                      <a:pt x="95043" y="0"/>
                    </a:cubicBezTo>
                    <a:cubicBezTo>
                      <a:pt x="95043" y="0"/>
                      <a:pt x="97123" y="34653"/>
                      <a:pt x="54446" y="41607"/>
                    </a:cubicBezTo>
                    <a:cubicBezTo>
                      <a:pt x="11769" y="48562"/>
                      <a:pt x="0" y="18188"/>
                      <a:pt x="0" y="18188"/>
                    </a:cubicBezTo>
                    <a:close/>
                  </a:path>
                </a:pathLst>
              </a:custGeom>
              <a:solidFill>
                <a:srgbClr val="407BFF">
                  <a:alpha val="30000"/>
                </a:srgbClr>
              </a:solidFill>
              <a:ln w="5944" cap="flat">
                <a:noFill/>
                <a:prstDash val="solid"/>
                <a:miter/>
              </a:ln>
            </p:spPr>
            <p:txBody>
              <a:bodyPr rtlCol="0" anchor="ctr"/>
              <a:lstStyle/>
              <a:p>
                <a:endParaRPr lang="en-US"/>
              </a:p>
            </p:txBody>
          </p:sp>
          <p:sp>
            <p:nvSpPr>
              <p:cNvPr id="1172" name="Freeform: Shape 1171">
                <a:extLst>
                  <a:ext uri="{FF2B5EF4-FFF2-40B4-BE49-F238E27FC236}">
                    <a16:creationId xmlns:a16="http://schemas.microsoft.com/office/drawing/2014/main" id="{A7F1458D-5952-44BE-AFFF-C1706F72191D}"/>
                  </a:ext>
                </a:extLst>
              </p:cNvPr>
              <p:cNvSpPr/>
              <p:nvPr/>
            </p:nvSpPr>
            <p:spPr>
              <a:xfrm>
                <a:off x="7618495" y="1390926"/>
                <a:ext cx="163962" cy="239948"/>
              </a:xfrm>
              <a:custGeom>
                <a:avLst/>
                <a:gdLst>
                  <a:gd name="connsiteX0" fmla="*/ 23885 w 163962"/>
                  <a:gd name="connsiteY0" fmla="*/ 0 h 239948"/>
                  <a:gd name="connsiteX1" fmla="*/ 109 w 163962"/>
                  <a:gd name="connsiteY1" fmla="*/ 94032 h 239948"/>
                  <a:gd name="connsiteX2" fmla="*/ 23409 w 163962"/>
                  <a:gd name="connsiteY2" fmla="*/ 156621 h 239948"/>
                  <a:gd name="connsiteX3" fmla="*/ 65017 w 163962"/>
                  <a:gd name="connsiteY3" fmla="*/ 159237 h 239948"/>
                  <a:gd name="connsiteX4" fmla="*/ 65017 w 163962"/>
                  <a:gd name="connsiteY4" fmla="*/ 189372 h 239948"/>
                  <a:gd name="connsiteX5" fmla="*/ 45045 w 163962"/>
                  <a:gd name="connsiteY5" fmla="*/ 227710 h 239948"/>
                  <a:gd name="connsiteX6" fmla="*/ 95449 w 163962"/>
                  <a:gd name="connsiteY6" fmla="*/ 231395 h 239948"/>
                  <a:gd name="connsiteX7" fmla="*/ 128022 w 163962"/>
                  <a:gd name="connsiteY7" fmla="*/ 197456 h 239948"/>
                  <a:gd name="connsiteX8" fmla="*/ 128022 w 163962"/>
                  <a:gd name="connsiteY8" fmla="*/ 119413 h 239948"/>
                  <a:gd name="connsiteX9" fmla="*/ 151262 w 163962"/>
                  <a:gd name="connsiteY9" fmla="*/ 118164 h 239948"/>
                  <a:gd name="connsiteX10" fmla="*/ 159733 w 163962"/>
                  <a:gd name="connsiteY10" fmla="*/ 80523 h 239948"/>
                  <a:gd name="connsiteX11" fmla="*/ 158336 w 163962"/>
                  <a:gd name="connsiteY11" fmla="*/ 78519 h 239948"/>
                  <a:gd name="connsiteX12" fmla="*/ 127606 w 163962"/>
                  <a:gd name="connsiteY12" fmla="*/ 73585 h 239948"/>
                  <a:gd name="connsiteX13" fmla="*/ 74586 w 163962"/>
                  <a:gd name="connsiteY13" fmla="*/ 62292 h 239948"/>
                  <a:gd name="connsiteX14" fmla="*/ 23885 w 163962"/>
                  <a:gd name="connsiteY14" fmla="*/ 0 h 2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962" h="239948">
                    <a:moveTo>
                      <a:pt x="23885" y="0"/>
                    </a:moveTo>
                    <a:cubicBezTo>
                      <a:pt x="12591" y="6657"/>
                      <a:pt x="-1377" y="34831"/>
                      <a:pt x="109" y="94032"/>
                    </a:cubicBezTo>
                    <a:cubicBezTo>
                      <a:pt x="1060" y="138076"/>
                      <a:pt x="15207" y="153055"/>
                      <a:pt x="23409" y="156621"/>
                    </a:cubicBezTo>
                    <a:cubicBezTo>
                      <a:pt x="36863" y="160844"/>
                      <a:pt x="51140" y="161742"/>
                      <a:pt x="65017" y="159237"/>
                    </a:cubicBezTo>
                    <a:lnTo>
                      <a:pt x="65017" y="189372"/>
                    </a:lnTo>
                    <a:cubicBezTo>
                      <a:pt x="65017" y="189372"/>
                      <a:pt x="43797" y="213861"/>
                      <a:pt x="45045" y="227710"/>
                    </a:cubicBezTo>
                    <a:cubicBezTo>
                      <a:pt x="46293" y="241559"/>
                      <a:pt x="75597" y="244829"/>
                      <a:pt x="95449" y="231395"/>
                    </a:cubicBezTo>
                    <a:cubicBezTo>
                      <a:pt x="108299" y="222179"/>
                      <a:pt x="119341" y="210673"/>
                      <a:pt x="128022" y="197456"/>
                    </a:cubicBezTo>
                    <a:lnTo>
                      <a:pt x="128022" y="119413"/>
                    </a:lnTo>
                    <a:cubicBezTo>
                      <a:pt x="128022" y="119413"/>
                      <a:pt x="136403" y="128328"/>
                      <a:pt x="151262" y="118164"/>
                    </a:cubicBezTo>
                    <a:cubicBezTo>
                      <a:pt x="163996" y="110109"/>
                      <a:pt x="167788" y="93256"/>
                      <a:pt x="159733" y="80523"/>
                    </a:cubicBezTo>
                    <a:cubicBezTo>
                      <a:pt x="159297" y="79834"/>
                      <a:pt x="158831" y="79166"/>
                      <a:pt x="158336" y="78519"/>
                    </a:cubicBezTo>
                    <a:cubicBezTo>
                      <a:pt x="151976" y="70910"/>
                      <a:pt x="135511" y="61816"/>
                      <a:pt x="127606" y="73585"/>
                    </a:cubicBezTo>
                    <a:cubicBezTo>
                      <a:pt x="127606" y="73585"/>
                      <a:pt x="110784" y="79529"/>
                      <a:pt x="74586" y="62292"/>
                    </a:cubicBezTo>
                    <a:cubicBezTo>
                      <a:pt x="49470" y="49841"/>
                      <a:pt x="30977" y="27121"/>
                      <a:pt x="23885" y="0"/>
                    </a:cubicBezTo>
                    <a:close/>
                  </a:path>
                </a:pathLst>
              </a:custGeom>
              <a:solidFill>
                <a:srgbClr val="FFA8A7"/>
              </a:solidFill>
              <a:ln w="5944" cap="flat">
                <a:noFill/>
                <a:prstDash val="solid"/>
                <a:miter/>
              </a:ln>
            </p:spPr>
            <p:txBody>
              <a:bodyPr rtlCol="0" anchor="ctr"/>
              <a:lstStyle/>
              <a:p>
                <a:endParaRPr lang="en-US"/>
              </a:p>
            </p:txBody>
          </p:sp>
          <p:sp>
            <p:nvSpPr>
              <p:cNvPr id="1173" name="Freeform: Shape 1172">
                <a:extLst>
                  <a:ext uri="{FF2B5EF4-FFF2-40B4-BE49-F238E27FC236}">
                    <a16:creationId xmlns:a16="http://schemas.microsoft.com/office/drawing/2014/main" id="{F376596E-1C8E-4F96-9B66-B41FC587BE02}"/>
                  </a:ext>
                </a:extLst>
              </p:cNvPr>
              <p:cNvSpPr/>
              <p:nvPr/>
            </p:nvSpPr>
            <p:spPr>
              <a:xfrm>
                <a:off x="7628627" y="1378800"/>
                <a:ext cx="98631" cy="85710"/>
              </a:xfrm>
              <a:custGeom>
                <a:avLst/>
                <a:gdLst>
                  <a:gd name="connsiteX0" fmla="*/ 7096 w 98631"/>
                  <a:gd name="connsiteY0" fmla="*/ 2140 h 85710"/>
                  <a:gd name="connsiteX1" fmla="*/ 41630 w 98631"/>
                  <a:gd name="connsiteY1" fmla="*/ 75844 h 85710"/>
                  <a:gd name="connsiteX2" fmla="*/ 30931 w 98631"/>
                  <a:gd name="connsiteY2" fmla="*/ 54981 h 85710"/>
                  <a:gd name="connsiteX3" fmla="*/ 98631 w 98631"/>
                  <a:gd name="connsiteY3" fmla="*/ 85711 h 85710"/>
                  <a:gd name="connsiteX4" fmla="*/ 95541 w 98631"/>
                  <a:gd name="connsiteY4" fmla="*/ 0 h 85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1" h="85710">
                    <a:moveTo>
                      <a:pt x="7096" y="2140"/>
                    </a:moveTo>
                    <a:cubicBezTo>
                      <a:pt x="-5802" y="19971"/>
                      <a:pt x="-4792" y="65502"/>
                      <a:pt x="41630" y="75844"/>
                    </a:cubicBezTo>
                    <a:cubicBezTo>
                      <a:pt x="35668" y="70404"/>
                      <a:pt x="31869" y="62996"/>
                      <a:pt x="30931" y="54981"/>
                    </a:cubicBezTo>
                    <a:cubicBezTo>
                      <a:pt x="30931" y="54981"/>
                      <a:pt x="44839" y="77806"/>
                      <a:pt x="98631" y="85711"/>
                    </a:cubicBezTo>
                    <a:lnTo>
                      <a:pt x="95541" y="0"/>
                    </a:lnTo>
                    <a:close/>
                  </a:path>
                </a:pathLst>
              </a:custGeom>
              <a:solidFill>
                <a:srgbClr val="263238"/>
              </a:solidFill>
              <a:ln w="5944" cap="flat">
                <a:noFill/>
                <a:prstDash val="solid"/>
                <a:miter/>
              </a:ln>
            </p:spPr>
            <p:txBody>
              <a:bodyPr rtlCol="0" anchor="ctr"/>
              <a:lstStyle/>
              <a:p>
                <a:endParaRPr lang="en-US"/>
              </a:p>
            </p:txBody>
          </p:sp>
          <p:sp>
            <p:nvSpPr>
              <p:cNvPr id="1174" name="Freeform: Shape 1173">
                <a:extLst>
                  <a:ext uri="{FF2B5EF4-FFF2-40B4-BE49-F238E27FC236}">
                    <a16:creationId xmlns:a16="http://schemas.microsoft.com/office/drawing/2014/main" id="{98DB643E-AB34-4002-9A03-11627E8DA07E}"/>
                  </a:ext>
                </a:extLst>
              </p:cNvPr>
              <p:cNvSpPr/>
              <p:nvPr/>
            </p:nvSpPr>
            <p:spPr>
              <a:xfrm>
                <a:off x="7624974" y="1442964"/>
                <a:ext cx="14909" cy="10967"/>
              </a:xfrm>
              <a:custGeom>
                <a:avLst/>
                <a:gdLst>
                  <a:gd name="connsiteX0" fmla="*/ 525 w 14909"/>
                  <a:gd name="connsiteY0" fmla="*/ 10967 h 10967"/>
                  <a:gd name="connsiteX1" fmla="*/ 14910 w 14909"/>
                  <a:gd name="connsiteY1" fmla="*/ 5023 h 10967"/>
                  <a:gd name="connsiteX2" fmla="*/ 5473 w 14909"/>
                  <a:gd name="connsiteY2" fmla="*/ 403 h 10967"/>
                  <a:gd name="connsiteX3" fmla="*/ 5043 w 14909"/>
                  <a:gd name="connsiteY3" fmla="*/ 565 h 10967"/>
                  <a:gd name="connsiteX4" fmla="*/ 525 w 14909"/>
                  <a:gd name="connsiteY4" fmla="*/ 10967 h 10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09" h="10967">
                    <a:moveTo>
                      <a:pt x="525" y="10967"/>
                    </a:moveTo>
                    <a:lnTo>
                      <a:pt x="14910" y="5023"/>
                    </a:lnTo>
                    <a:cubicBezTo>
                      <a:pt x="13580" y="1142"/>
                      <a:pt x="9354" y="-927"/>
                      <a:pt x="5473" y="403"/>
                    </a:cubicBezTo>
                    <a:cubicBezTo>
                      <a:pt x="5328" y="453"/>
                      <a:pt x="5184" y="507"/>
                      <a:pt x="5043" y="565"/>
                    </a:cubicBezTo>
                    <a:cubicBezTo>
                      <a:pt x="973" y="2242"/>
                      <a:pt x="-1027" y="6849"/>
                      <a:pt x="525" y="10967"/>
                    </a:cubicBezTo>
                    <a:close/>
                  </a:path>
                </a:pathLst>
              </a:custGeom>
              <a:solidFill>
                <a:srgbClr val="263238"/>
              </a:solidFill>
              <a:ln w="5944" cap="flat">
                <a:noFill/>
                <a:prstDash val="solid"/>
                <a:miter/>
              </a:ln>
            </p:spPr>
            <p:txBody>
              <a:bodyPr rtlCol="0" anchor="ctr"/>
              <a:lstStyle/>
              <a:p>
                <a:endParaRPr lang="en-US"/>
              </a:p>
            </p:txBody>
          </p:sp>
          <p:sp>
            <p:nvSpPr>
              <p:cNvPr id="1175" name="Freeform: Shape 1174">
                <a:extLst>
                  <a:ext uri="{FF2B5EF4-FFF2-40B4-BE49-F238E27FC236}">
                    <a16:creationId xmlns:a16="http://schemas.microsoft.com/office/drawing/2014/main" id="{09630007-875B-42A1-92F2-8178659D9FEC}"/>
                  </a:ext>
                </a:extLst>
              </p:cNvPr>
              <p:cNvSpPr/>
              <p:nvPr/>
            </p:nvSpPr>
            <p:spPr>
              <a:xfrm>
                <a:off x="7728923" y="1464511"/>
                <a:ext cx="16761" cy="26390"/>
              </a:xfrm>
              <a:custGeom>
                <a:avLst/>
                <a:gdLst>
                  <a:gd name="connsiteX0" fmla="*/ 16762 w 16761"/>
                  <a:gd name="connsiteY0" fmla="*/ 26391 h 26390"/>
                  <a:gd name="connsiteX1" fmla="*/ 16762 w 16761"/>
                  <a:gd name="connsiteY1" fmla="*/ 26391 h 26390"/>
                  <a:gd name="connsiteX2" fmla="*/ 16762 w 16761"/>
                  <a:gd name="connsiteY2" fmla="*/ 0 h 26390"/>
                  <a:gd name="connsiteX3" fmla="*/ 0 w 16761"/>
                  <a:gd name="connsiteY3" fmla="*/ 0 h 26390"/>
                  <a:gd name="connsiteX4" fmla="*/ 0 w 16761"/>
                  <a:gd name="connsiteY4" fmla="*/ 9510 h 26390"/>
                  <a:gd name="connsiteX5" fmla="*/ 16762 w 16761"/>
                  <a:gd name="connsiteY5" fmla="*/ 26391 h 26390"/>
                  <a:gd name="connsiteX6" fmla="*/ 16762 w 16761"/>
                  <a:gd name="connsiteY6" fmla="*/ 26391 h 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1" h="26390">
                    <a:moveTo>
                      <a:pt x="16762" y="26391"/>
                    </a:moveTo>
                    <a:lnTo>
                      <a:pt x="16762" y="26391"/>
                    </a:lnTo>
                    <a:lnTo>
                      <a:pt x="16762" y="0"/>
                    </a:lnTo>
                    <a:lnTo>
                      <a:pt x="0" y="0"/>
                    </a:lnTo>
                    <a:lnTo>
                      <a:pt x="0" y="9510"/>
                    </a:lnTo>
                    <a:cubicBezTo>
                      <a:pt x="-33" y="18800"/>
                      <a:pt x="7472" y="26358"/>
                      <a:pt x="16762" y="26391"/>
                    </a:cubicBezTo>
                    <a:cubicBezTo>
                      <a:pt x="16762" y="26391"/>
                      <a:pt x="16762" y="26391"/>
                      <a:pt x="16762" y="26391"/>
                    </a:cubicBezTo>
                    <a:close/>
                  </a:path>
                </a:pathLst>
              </a:custGeom>
              <a:solidFill>
                <a:srgbClr val="263238"/>
              </a:solidFill>
              <a:ln w="5944" cap="flat">
                <a:noFill/>
                <a:prstDash val="solid"/>
                <a:miter/>
              </a:ln>
            </p:spPr>
            <p:txBody>
              <a:bodyPr rtlCol="0" anchor="ctr"/>
              <a:lstStyle/>
              <a:p>
                <a:endParaRPr lang="en-US"/>
              </a:p>
            </p:txBody>
          </p:sp>
          <p:sp>
            <p:nvSpPr>
              <p:cNvPr id="1176" name="Freeform: Shape 1175">
                <a:extLst>
                  <a:ext uri="{FF2B5EF4-FFF2-40B4-BE49-F238E27FC236}">
                    <a16:creationId xmlns:a16="http://schemas.microsoft.com/office/drawing/2014/main" id="{BA12860F-C373-4E3E-ADAC-2E6AA461520F}"/>
                  </a:ext>
                </a:extLst>
              </p:cNvPr>
              <p:cNvSpPr/>
              <p:nvPr/>
            </p:nvSpPr>
            <p:spPr>
              <a:xfrm>
                <a:off x="7679588" y="1460291"/>
                <a:ext cx="13549" cy="13551"/>
              </a:xfrm>
              <a:custGeom>
                <a:avLst/>
                <a:gdLst>
                  <a:gd name="connsiteX0" fmla="*/ 0 w 13549"/>
                  <a:gd name="connsiteY0" fmla="*/ 6954 h 13551"/>
                  <a:gd name="connsiteX1" fmla="*/ 6953 w 13549"/>
                  <a:gd name="connsiteY1" fmla="*/ 13549 h 13551"/>
                  <a:gd name="connsiteX2" fmla="*/ 13548 w 13549"/>
                  <a:gd name="connsiteY2" fmla="*/ 6597 h 13551"/>
                  <a:gd name="connsiteX3" fmla="*/ 6836 w 13549"/>
                  <a:gd name="connsiteY3" fmla="*/ 0 h 13551"/>
                  <a:gd name="connsiteX4" fmla="*/ 0 w 13549"/>
                  <a:gd name="connsiteY4" fmla="*/ 6954 h 13551"/>
                  <a:gd name="connsiteX5" fmla="*/ 0 w 13549"/>
                  <a:gd name="connsiteY5" fmla="*/ 6954 h 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9" h="13551">
                    <a:moveTo>
                      <a:pt x="0" y="6954"/>
                    </a:moveTo>
                    <a:cubicBezTo>
                      <a:pt x="99" y="10695"/>
                      <a:pt x="3211" y="13648"/>
                      <a:pt x="6953" y="13549"/>
                    </a:cubicBezTo>
                    <a:cubicBezTo>
                      <a:pt x="10694" y="13451"/>
                      <a:pt x="13646" y="10338"/>
                      <a:pt x="13548" y="6597"/>
                    </a:cubicBezTo>
                    <a:cubicBezTo>
                      <a:pt x="13451" y="2950"/>
                      <a:pt x="10484" y="33"/>
                      <a:pt x="6836" y="0"/>
                    </a:cubicBezTo>
                    <a:cubicBezTo>
                      <a:pt x="3028" y="33"/>
                      <a:pt x="-32" y="3146"/>
                      <a:pt x="0" y="6954"/>
                    </a:cubicBezTo>
                    <a:cubicBezTo>
                      <a:pt x="0" y="6954"/>
                      <a:pt x="0" y="6954"/>
                      <a:pt x="0" y="6954"/>
                    </a:cubicBezTo>
                    <a:close/>
                  </a:path>
                </a:pathLst>
              </a:custGeom>
              <a:solidFill>
                <a:srgbClr val="263238"/>
              </a:solidFill>
              <a:ln w="5944" cap="flat">
                <a:noFill/>
                <a:prstDash val="solid"/>
                <a:miter/>
              </a:ln>
            </p:spPr>
            <p:txBody>
              <a:bodyPr rtlCol="0" anchor="ctr"/>
              <a:lstStyle/>
              <a:p>
                <a:endParaRPr lang="en-US"/>
              </a:p>
            </p:txBody>
          </p:sp>
          <p:sp>
            <p:nvSpPr>
              <p:cNvPr id="1177" name="Freeform: Shape 1176">
                <a:extLst>
                  <a:ext uri="{FF2B5EF4-FFF2-40B4-BE49-F238E27FC236}">
                    <a16:creationId xmlns:a16="http://schemas.microsoft.com/office/drawing/2014/main" id="{1767D712-9B56-4F78-A6E8-CF76C9E91263}"/>
                  </a:ext>
                </a:extLst>
              </p:cNvPr>
              <p:cNvSpPr/>
              <p:nvPr/>
            </p:nvSpPr>
            <p:spPr>
              <a:xfrm>
                <a:off x="7660716" y="1514915"/>
                <a:ext cx="6776" cy="7343"/>
              </a:xfrm>
              <a:custGeom>
                <a:avLst/>
                <a:gdLst>
                  <a:gd name="connsiteX0" fmla="*/ 30 w 6776"/>
                  <a:gd name="connsiteY0" fmla="*/ 3507 h 7343"/>
                  <a:gd name="connsiteX1" fmla="*/ 2941 w 6776"/>
                  <a:gd name="connsiteY1" fmla="*/ 7313 h 7343"/>
                  <a:gd name="connsiteX2" fmla="*/ 6747 w 6776"/>
                  <a:gd name="connsiteY2" fmla="*/ 4402 h 7343"/>
                  <a:gd name="connsiteX3" fmla="*/ 6747 w 6776"/>
                  <a:gd name="connsiteY3" fmla="*/ 3507 h 7343"/>
                  <a:gd name="connsiteX4" fmla="*/ 3480 w 6776"/>
                  <a:gd name="connsiteY4" fmla="*/ 2 h 7343"/>
                  <a:gd name="connsiteX5" fmla="*/ 3418 w 6776"/>
                  <a:gd name="connsiteY5" fmla="*/ 0 h 7343"/>
                  <a:gd name="connsiteX6" fmla="*/ 30 w 6776"/>
                  <a:gd name="connsiteY6" fmla="*/ 3506 h 7343"/>
                  <a:gd name="connsiteX7" fmla="*/ 30 w 6776"/>
                  <a:gd name="connsiteY7" fmla="*/ 3507 h 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6" h="7343">
                    <a:moveTo>
                      <a:pt x="30" y="3507"/>
                    </a:moveTo>
                    <a:cubicBezTo>
                      <a:pt x="-217" y="5362"/>
                      <a:pt x="1086" y="7066"/>
                      <a:pt x="2941" y="7313"/>
                    </a:cubicBezTo>
                    <a:cubicBezTo>
                      <a:pt x="4795" y="7560"/>
                      <a:pt x="6499" y="6257"/>
                      <a:pt x="6747" y="4402"/>
                    </a:cubicBezTo>
                    <a:cubicBezTo>
                      <a:pt x="6786" y="4105"/>
                      <a:pt x="6786" y="3804"/>
                      <a:pt x="6747" y="3507"/>
                    </a:cubicBezTo>
                    <a:cubicBezTo>
                      <a:pt x="6812" y="1637"/>
                      <a:pt x="5350" y="67"/>
                      <a:pt x="3480" y="2"/>
                    </a:cubicBezTo>
                    <a:cubicBezTo>
                      <a:pt x="3459" y="1"/>
                      <a:pt x="3439" y="0"/>
                      <a:pt x="3418" y="0"/>
                    </a:cubicBezTo>
                    <a:cubicBezTo>
                      <a:pt x="1514" y="33"/>
                      <a:pt x="-3" y="1602"/>
                      <a:pt x="30" y="3506"/>
                    </a:cubicBezTo>
                    <a:cubicBezTo>
                      <a:pt x="30" y="3506"/>
                      <a:pt x="30" y="3507"/>
                      <a:pt x="30" y="3507"/>
                    </a:cubicBezTo>
                    <a:close/>
                  </a:path>
                </a:pathLst>
              </a:custGeom>
              <a:solidFill>
                <a:srgbClr val="9E6767"/>
              </a:solidFill>
              <a:ln w="5944" cap="flat">
                <a:noFill/>
                <a:prstDash val="solid"/>
                <a:miter/>
              </a:ln>
            </p:spPr>
            <p:txBody>
              <a:bodyPr rtlCol="0" anchor="ctr"/>
              <a:lstStyle/>
              <a:p>
                <a:endParaRPr lang="en-US"/>
              </a:p>
            </p:txBody>
          </p:sp>
          <p:sp>
            <p:nvSpPr>
              <p:cNvPr id="1178" name="Freeform: Shape 1177">
                <a:extLst>
                  <a:ext uri="{FF2B5EF4-FFF2-40B4-BE49-F238E27FC236}">
                    <a16:creationId xmlns:a16="http://schemas.microsoft.com/office/drawing/2014/main" id="{3BCC9E81-6DCC-427C-B5F5-D9A4224247F1}"/>
                  </a:ext>
                </a:extLst>
              </p:cNvPr>
              <p:cNvSpPr/>
              <p:nvPr/>
            </p:nvSpPr>
            <p:spPr>
              <a:xfrm>
                <a:off x="7630076" y="1460291"/>
                <a:ext cx="13549" cy="13551"/>
              </a:xfrm>
              <a:custGeom>
                <a:avLst/>
                <a:gdLst>
                  <a:gd name="connsiteX0" fmla="*/ 0 w 13549"/>
                  <a:gd name="connsiteY0" fmla="*/ 6954 h 13551"/>
                  <a:gd name="connsiteX1" fmla="*/ 6953 w 13549"/>
                  <a:gd name="connsiteY1" fmla="*/ 13549 h 13551"/>
                  <a:gd name="connsiteX2" fmla="*/ 13548 w 13549"/>
                  <a:gd name="connsiteY2" fmla="*/ 6597 h 13551"/>
                  <a:gd name="connsiteX3" fmla="*/ 6836 w 13549"/>
                  <a:gd name="connsiteY3" fmla="*/ 0 h 13551"/>
                  <a:gd name="connsiteX4" fmla="*/ 0 w 13549"/>
                  <a:gd name="connsiteY4" fmla="*/ 6954 h 13551"/>
                  <a:gd name="connsiteX5" fmla="*/ 0 w 13549"/>
                  <a:gd name="connsiteY5" fmla="*/ 6954 h 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9" h="13551">
                    <a:moveTo>
                      <a:pt x="0" y="6954"/>
                    </a:moveTo>
                    <a:cubicBezTo>
                      <a:pt x="99" y="10695"/>
                      <a:pt x="3211" y="13648"/>
                      <a:pt x="6953" y="13549"/>
                    </a:cubicBezTo>
                    <a:cubicBezTo>
                      <a:pt x="10694" y="13451"/>
                      <a:pt x="13646" y="10338"/>
                      <a:pt x="13548" y="6597"/>
                    </a:cubicBezTo>
                    <a:cubicBezTo>
                      <a:pt x="13451" y="2950"/>
                      <a:pt x="10484" y="33"/>
                      <a:pt x="6836" y="0"/>
                    </a:cubicBezTo>
                    <a:cubicBezTo>
                      <a:pt x="3028" y="33"/>
                      <a:pt x="-32" y="3146"/>
                      <a:pt x="0" y="6954"/>
                    </a:cubicBezTo>
                    <a:cubicBezTo>
                      <a:pt x="0" y="6954"/>
                      <a:pt x="0" y="6954"/>
                      <a:pt x="0" y="6954"/>
                    </a:cubicBezTo>
                    <a:close/>
                  </a:path>
                </a:pathLst>
              </a:custGeom>
              <a:solidFill>
                <a:srgbClr val="263238"/>
              </a:solidFill>
              <a:ln w="5944" cap="flat">
                <a:noFill/>
                <a:prstDash val="solid"/>
                <a:miter/>
              </a:ln>
            </p:spPr>
            <p:txBody>
              <a:bodyPr rtlCol="0" anchor="ctr"/>
              <a:lstStyle/>
              <a:p>
                <a:endParaRPr lang="en-US"/>
              </a:p>
            </p:txBody>
          </p:sp>
          <p:sp>
            <p:nvSpPr>
              <p:cNvPr id="1179" name="Freeform: Shape 1178">
                <a:extLst>
                  <a:ext uri="{FF2B5EF4-FFF2-40B4-BE49-F238E27FC236}">
                    <a16:creationId xmlns:a16="http://schemas.microsoft.com/office/drawing/2014/main" id="{888A0BE2-62E8-4BF0-A6DC-FBA374F51F77}"/>
                  </a:ext>
                </a:extLst>
              </p:cNvPr>
              <p:cNvSpPr/>
              <p:nvPr/>
            </p:nvSpPr>
            <p:spPr>
              <a:xfrm>
                <a:off x="7639586" y="1463322"/>
                <a:ext cx="22527" cy="40299"/>
              </a:xfrm>
              <a:custGeom>
                <a:avLst/>
                <a:gdLst>
                  <a:gd name="connsiteX0" fmla="*/ 22527 w 22527"/>
                  <a:gd name="connsiteY0" fmla="*/ 0 h 40299"/>
                  <a:gd name="connsiteX1" fmla="*/ 21755 w 22527"/>
                  <a:gd name="connsiteY1" fmla="*/ 40300 h 40299"/>
                  <a:gd name="connsiteX2" fmla="*/ 0 w 22527"/>
                  <a:gd name="connsiteY2" fmla="*/ 32513 h 40299"/>
                  <a:gd name="connsiteX3" fmla="*/ 22527 w 22527"/>
                  <a:gd name="connsiteY3" fmla="*/ 0 h 40299"/>
                </a:gdLst>
                <a:ahLst/>
                <a:cxnLst>
                  <a:cxn ang="0">
                    <a:pos x="connsiteX0" y="connsiteY0"/>
                  </a:cxn>
                  <a:cxn ang="0">
                    <a:pos x="connsiteX1" y="connsiteY1"/>
                  </a:cxn>
                  <a:cxn ang="0">
                    <a:pos x="connsiteX2" y="connsiteY2"/>
                  </a:cxn>
                  <a:cxn ang="0">
                    <a:pos x="connsiteX3" y="connsiteY3"/>
                  </a:cxn>
                </a:cxnLst>
                <a:rect l="l" t="t" r="r" b="b"/>
                <a:pathLst>
                  <a:path w="22527" h="40299">
                    <a:moveTo>
                      <a:pt x="22527" y="0"/>
                    </a:moveTo>
                    <a:lnTo>
                      <a:pt x="21755" y="40300"/>
                    </a:lnTo>
                    <a:lnTo>
                      <a:pt x="0" y="32513"/>
                    </a:lnTo>
                    <a:lnTo>
                      <a:pt x="22527" y="0"/>
                    </a:lnTo>
                    <a:close/>
                  </a:path>
                </a:pathLst>
              </a:custGeom>
              <a:solidFill>
                <a:srgbClr val="F28F8F"/>
              </a:solidFill>
              <a:ln w="5944" cap="flat">
                <a:noFill/>
                <a:prstDash val="solid"/>
                <a:miter/>
              </a:ln>
            </p:spPr>
            <p:txBody>
              <a:bodyPr rtlCol="0" anchor="ctr"/>
              <a:lstStyle/>
              <a:p>
                <a:endParaRPr lang="en-US"/>
              </a:p>
            </p:txBody>
          </p:sp>
          <p:sp>
            <p:nvSpPr>
              <p:cNvPr id="1180" name="Freeform: Shape 1179">
                <a:extLst>
                  <a:ext uri="{FF2B5EF4-FFF2-40B4-BE49-F238E27FC236}">
                    <a16:creationId xmlns:a16="http://schemas.microsoft.com/office/drawing/2014/main" id="{CF274996-E8BA-4305-814B-D854F9A21267}"/>
                  </a:ext>
                </a:extLst>
              </p:cNvPr>
              <p:cNvSpPr/>
              <p:nvPr/>
            </p:nvSpPr>
            <p:spPr>
              <a:xfrm>
                <a:off x="7682798" y="1525495"/>
                <a:ext cx="54802" cy="34593"/>
              </a:xfrm>
              <a:custGeom>
                <a:avLst/>
                <a:gdLst>
                  <a:gd name="connsiteX0" fmla="*/ 238 w 54802"/>
                  <a:gd name="connsiteY0" fmla="*/ 24667 h 34593"/>
                  <a:gd name="connsiteX1" fmla="*/ 54803 w 54802"/>
                  <a:gd name="connsiteY1" fmla="*/ 0 h 34593"/>
                  <a:gd name="connsiteX2" fmla="*/ 42915 w 54802"/>
                  <a:gd name="connsiteY2" fmla="*/ 16762 h 34593"/>
                  <a:gd name="connsiteX3" fmla="*/ 0 w 54802"/>
                  <a:gd name="connsiteY3" fmla="*/ 34593 h 34593"/>
                </a:gdLst>
                <a:ahLst/>
                <a:cxnLst>
                  <a:cxn ang="0">
                    <a:pos x="connsiteX0" y="connsiteY0"/>
                  </a:cxn>
                  <a:cxn ang="0">
                    <a:pos x="connsiteX1" y="connsiteY1"/>
                  </a:cxn>
                  <a:cxn ang="0">
                    <a:pos x="connsiteX2" y="connsiteY2"/>
                  </a:cxn>
                  <a:cxn ang="0">
                    <a:pos x="connsiteX3" y="connsiteY3"/>
                  </a:cxn>
                </a:cxnLst>
                <a:rect l="l" t="t" r="r" b="b"/>
                <a:pathLst>
                  <a:path w="54802" h="34593">
                    <a:moveTo>
                      <a:pt x="238" y="24667"/>
                    </a:moveTo>
                    <a:cubicBezTo>
                      <a:pt x="16405" y="22587"/>
                      <a:pt x="49631" y="13136"/>
                      <a:pt x="54803" y="0"/>
                    </a:cubicBezTo>
                    <a:cubicBezTo>
                      <a:pt x="52667" y="6681"/>
                      <a:pt x="48514" y="12537"/>
                      <a:pt x="42915" y="16762"/>
                    </a:cubicBezTo>
                    <a:cubicBezTo>
                      <a:pt x="32929" y="25202"/>
                      <a:pt x="0" y="34593"/>
                      <a:pt x="0" y="34593"/>
                    </a:cubicBezTo>
                    <a:close/>
                  </a:path>
                </a:pathLst>
              </a:custGeom>
              <a:solidFill>
                <a:srgbClr val="F28F8F"/>
              </a:solidFill>
              <a:ln w="5944" cap="flat">
                <a:noFill/>
                <a:prstDash val="solid"/>
                <a:miter/>
              </a:ln>
            </p:spPr>
            <p:txBody>
              <a:bodyPr rtlCol="0" anchor="ctr"/>
              <a:lstStyle/>
              <a:p>
                <a:endParaRPr lang="en-US"/>
              </a:p>
            </p:txBody>
          </p:sp>
          <p:sp>
            <p:nvSpPr>
              <p:cNvPr id="1181" name="Freeform: Shape 1180">
                <a:extLst>
                  <a:ext uri="{FF2B5EF4-FFF2-40B4-BE49-F238E27FC236}">
                    <a16:creationId xmlns:a16="http://schemas.microsoft.com/office/drawing/2014/main" id="{A5DF197A-207A-4A72-A096-D556EEC667C2}"/>
                  </a:ext>
                </a:extLst>
              </p:cNvPr>
              <p:cNvSpPr/>
              <p:nvPr/>
            </p:nvSpPr>
            <p:spPr>
              <a:xfrm>
                <a:off x="7460973" y="1663750"/>
                <a:ext cx="40715" cy="39645"/>
              </a:xfrm>
              <a:custGeom>
                <a:avLst/>
                <a:gdLst>
                  <a:gd name="connsiteX0" fmla="*/ 40716 w 40715"/>
                  <a:gd name="connsiteY0" fmla="*/ 39646 h 39645"/>
                  <a:gd name="connsiteX1" fmla="*/ 33345 w 40715"/>
                  <a:gd name="connsiteY1" fmla="*/ 26985 h 39645"/>
                  <a:gd name="connsiteX2" fmla="*/ 11888 w 40715"/>
                  <a:gd name="connsiteY2" fmla="*/ 0 h 39645"/>
                  <a:gd name="connsiteX3" fmla="*/ 0 w 40715"/>
                  <a:gd name="connsiteY3" fmla="*/ 5944 h 39645"/>
                  <a:gd name="connsiteX4" fmla="*/ 17832 w 40715"/>
                  <a:gd name="connsiteY4" fmla="*/ 38814 h 39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15" h="39645">
                    <a:moveTo>
                      <a:pt x="40716" y="39646"/>
                    </a:moveTo>
                    <a:cubicBezTo>
                      <a:pt x="40490" y="34470"/>
                      <a:pt x="37734" y="29737"/>
                      <a:pt x="33345" y="26985"/>
                    </a:cubicBezTo>
                    <a:cubicBezTo>
                      <a:pt x="25321" y="20566"/>
                      <a:pt x="14800" y="15098"/>
                      <a:pt x="11888" y="0"/>
                    </a:cubicBezTo>
                    <a:lnTo>
                      <a:pt x="0" y="5944"/>
                    </a:lnTo>
                    <a:lnTo>
                      <a:pt x="17832" y="38814"/>
                    </a:lnTo>
                    <a:close/>
                  </a:path>
                </a:pathLst>
              </a:custGeom>
              <a:solidFill>
                <a:srgbClr val="407BFF"/>
              </a:solidFill>
              <a:ln w="5944" cap="flat">
                <a:noFill/>
                <a:prstDash val="solid"/>
                <a:miter/>
              </a:ln>
            </p:spPr>
            <p:txBody>
              <a:bodyPr rtlCol="0" anchor="ctr"/>
              <a:lstStyle/>
              <a:p>
                <a:endParaRPr lang="en-US"/>
              </a:p>
            </p:txBody>
          </p:sp>
          <p:sp>
            <p:nvSpPr>
              <p:cNvPr id="1182" name="Freeform: Shape 1181">
                <a:extLst>
                  <a:ext uri="{FF2B5EF4-FFF2-40B4-BE49-F238E27FC236}">
                    <a16:creationId xmlns:a16="http://schemas.microsoft.com/office/drawing/2014/main" id="{9C0067E6-7B52-4F13-82D3-D01F6D1819AC}"/>
                  </a:ext>
                </a:extLst>
              </p:cNvPr>
              <p:cNvSpPr/>
              <p:nvPr/>
            </p:nvSpPr>
            <p:spPr>
              <a:xfrm>
                <a:off x="7460973" y="1663750"/>
                <a:ext cx="40715" cy="39645"/>
              </a:xfrm>
              <a:custGeom>
                <a:avLst/>
                <a:gdLst>
                  <a:gd name="connsiteX0" fmla="*/ 40716 w 40715"/>
                  <a:gd name="connsiteY0" fmla="*/ 39646 h 39645"/>
                  <a:gd name="connsiteX1" fmla="*/ 33345 w 40715"/>
                  <a:gd name="connsiteY1" fmla="*/ 26985 h 39645"/>
                  <a:gd name="connsiteX2" fmla="*/ 11888 w 40715"/>
                  <a:gd name="connsiteY2" fmla="*/ 0 h 39645"/>
                  <a:gd name="connsiteX3" fmla="*/ 0 w 40715"/>
                  <a:gd name="connsiteY3" fmla="*/ 5944 h 39645"/>
                  <a:gd name="connsiteX4" fmla="*/ 17832 w 40715"/>
                  <a:gd name="connsiteY4" fmla="*/ 38814 h 39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15" h="39645">
                    <a:moveTo>
                      <a:pt x="40716" y="39646"/>
                    </a:moveTo>
                    <a:cubicBezTo>
                      <a:pt x="40490" y="34470"/>
                      <a:pt x="37734" y="29737"/>
                      <a:pt x="33345" y="26985"/>
                    </a:cubicBezTo>
                    <a:cubicBezTo>
                      <a:pt x="25321" y="20566"/>
                      <a:pt x="14800" y="15098"/>
                      <a:pt x="11888" y="0"/>
                    </a:cubicBezTo>
                    <a:lnTo>
                      <a:pt x="0" y="5944"/>
                    </a:lnTo>
                    <a:lnTo>
                      <a:pt x="17832" y="38814"/>
                    </a:lnTo>
                    <a:close/>
                  </a:path>
                </a:pathLst>
              </a:custGeom>
              <a:solidFill>
                <a:srgbClr val="FFFFFF">
                  <a:alpha val="75000"/>
                </a:srgbClr>
              </a:solidFill>
              <a:ln w="5944" cap="flat">
                <a:noFill/>
                <a:prstDash val="solid"/>
                <a:miter/>
              </a:ln>
            </p:spPr>
            <p:txBody>
              <a:bodyPr rtlCol="0" anchor="ctr"/>
              <a:lstStyle/>
              <a:p>
                <a:endParaRPr lang="en-US"/>
              </a:p>
            </p:txBody>
          </p:sp>
          <p:sp>
            <p:nvSpPr>
              <p:cNvPr id="1183" name="Freeform: Shape 1182">
                <a:extLst>
                  <a:ext uri="{FF2B5EF4-FFF2-40B4-BE49-F238E27FC236}">
                    <a16:creationId xmlns:a16="http://schemas.microsoft.com/office/drawing/2014/main" id="{22501655-42BC-4CD9-BC9C-EACFC7322ED8}"/>
                  </a:ext>
                </a:extLst>
              </p:cNvPr>
              <p:cNvSpPr/>
              <p:nvPr/>
            </p:nvSpPr>
            <p:spPr>
              <a:xfrm>
                <a:off x="7493189" y="1701015"/>
                <a:ext cx="149191" cy="26334"/>
              </a:xfrm>
              <a:custGeom>
                <a:avLst/>
                <a:gdLst>
                  <a:gd name="connsiteX0" fmla="*/ 8500 w 149191"/>
                  <a:gd name="connsiteY0" fmla="*/ 2381 h 26334"/>
                  <a:gd name="connsiteX1" fmla="*/ 48145 w 149191"/>
                  <a:gd name="connsiteY1" fmla="*/ 3332 h 26334"/>
                  <a:gd name="connsiteX2" fmla="*/ 149191 w 149191"/>
                  <a:gd name="connsiteY2" fmla="*/ 19024 h 26334"/>
                  <a:gd name="connsiteX3" fmla="*/ 135342 w 149191"/>
                  <a:gd name="connsiteY3" fmla="*/ 26335 h 26334"/>
                  <a:gd name="connsiteX4" fmla="*/ 0 w 149191"/>
                  <a:gd name="connsiteY4" fmla="*/ 13139 h 2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91" h="26334">
                    <a:moveTo>
                      <a:pt x="8500" y="2381"/>
                    </a:moveTo>
                    <a:cubicBezTo>
                      <a:pt x="8500" y="2381"/>
                      <a:pt x="21160" y="-3563"/>
                      <a:pt x="48145" y="3332"/>
                    </a:cubicBezTo>
                    <a:cubicBezTo>
                      <a:pt x="75131" y="10227"/>
                      <a:pt x="97004" y="18132"/>
                      <a:pt x="149191" y="19024"/>
                    </a:cubicBezTo>
                    <a:lnTo>
                      <a:pt x="135342" y="26335"/>
                    </a:lnTo>
                    <a:lnTo>
                      <a:pt x="0" y="13139"/>
                    </a:lnTo>
                    <a:close/>
                  </a:path>
                </a:pathLst>
              </a:custGeom>
              <a:solidFill>
                <a:srgbClr val="407BFF"/>
              </a:solidFill>
              <a:ln w="5944" cap="flat">
                <a:noFill/>
                <a:prstDash val="solid"/>
                <a:miter/>
              </a:ln>
            </p:spPr>
            <p:txBody>
              <a:bodyPr rtlCol="0" anchor="ctr"/>
              <a:lstStyle/>
              <a:p>
                <a:endParaRPr lang="en-US"/>
              </a:p>
            </p:txBody>
          </p:sp>
          <p:sp>
            <p:nvSpPr>
              <p:cNvPr id="1184" name="Freeform: Shape 1183">
                <a:extLst>
                  <a:ext uri="{FF2B5EF4-FFF2-40B4-BE49-F238E27FC236}">
                    <a16:creationId xmlns:a16="http://schemas.microsoft.com/office/drawing/2014/main" id="{B1E1DF45-83E4-45D3-9EB8-8D008C4287C9}"/>
                  </a:ext>
                </a:extLst>
              </p:cNvPr>
              <p:cNvSpPr/>
              <p:nvPr/>
            </p:nvSpPr>
            <p:spPr>
              <a:xfrm>
                <a:off x="7493189" y="1701015"/>
                <a:ext cx="149191" cy="26334"/>
              </a:xfrm>
              <a:custGeom>
                <a:avLst/>
                <a:gdLst>
                  <a:gd name="connsiteX0" fmla="*/ 8500 w 149191"/>
                  <a:gd name="connsiteY0" fmla="*/ 2381 h 26334"/>
                  <a:gd name="connsiteX1" fmla="*/ 48145 w 149191"/>
                  <a:gd name="connsiteY1" fmla="*/ 3332 h 26334"/>
                  <a:gd name="connsiteX2" fmla="*/ 149191 w 149191"/>
                  <a:gd name="connsiteY2" fmla="*/ 19024 h 26334"/>
                  <a:gd name="connsiteX3" fmla="*/ 135342 w 149191"/>
                  <a:gd name="connsiteY3" fmla="*/ 26335 h 26334"/>
                  <a:gd name="connsiteX4" fmla="*/ 0 w 149191"/>
                  <a:gd name="connsiteY4" fmla="*/ 13139 h 2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91" h="26334">
                    <a:moveTo>
                      <a:pt x="8500" y="2381"/>
                    </a:moveTo>
                    <a:cubicBezTo>
                      <a:pt x="8500" y="2381"/>
                      <a:pt x="21160" y="-3563"/>
                      <a:pt x="48145" y="3332"/>
                    </a:cubicBezTo>
                    <a:cubicBezTo>
                      <a:pt x="75131" y="10227"/>
                      <a:pt x="97004" y="18132"/>
                      <a:pt x="149191" y="19024"/>
                    </a:cubicBezTo>
                    <a:lnTo>
                      <a:pt x="135342" y="26335"/>
                    </a:lnTo>
                    <a:lnTo>
                      <a:pt x="0" y="13139"/>
                    </a:lnTo>
                    <a:close/>
                  </a:path>
                </a:pathLst>
              </a:custGeom>
              <a:solidFill>
                <a:srgbClr val="FFFFFF">
                  <a:alpha val="75000"/>
                </a:srgbClr>
              </a:solidFill>
              <a:ln w="5944" cap="flat">
                <a:noFill/>
                <a:prstDash val="solid"/>
                <a:miter/>
              </a:ln>
            </p:spPr>
            <p:txBody>
              <a:bodyPr rtlCol="0" anchor="ctr"/>
              <a:lstStyle/>
              <a:p>
                <a:endParaRPr lang="en-US"/>
              </a:p>
            </p:txBody>
          </p:sp>
          <p:sp>
            <p:nvSpPr>
              <p:cNvPr id="1185" name="Freeform: Shape 1184">
                <a:extLst>
                  <a:ext uri="{FF2B5EF4-FFF2-40B4-BE49-F238E27FC236}">
                    <a16:creationId xmlns:a16="http://schemas.microsoft.com/office/drawing/2014/main" id="{9145C722-4988-4601-884A-BC5B4B5B920A}"/>
                  </a:ext>
                </a:extLst>
              </p:cNvPr>
              <p:cNvSpPr/>
              <p:nvPr/>
            </p:nvSpPr>
            <p:spPr>
              <a:xfrm>
                <a:off x="7628650" y="1720039"/>
                <a:ext cx="56229" cy="165239"/>
              </a:xfrm>
              <a:custGeom>
                <a:avLst/>
                <a:gdLst>
                  <a:gd name="connsiteX0" fmla="*/ 13849 w 56229"/>
                  <a:gd name="connsiteY0" fmla="*/ 0 h 165239"/>
                  <a:gd name="connsiteX1" fmla="*/ 56229 w 56229"/>
                  <a:gd name="connsiteY1" fmla="*/ 157929 h 165239"/>
                  <a:gd name="connsiteX2" fmla="*/ 42380 w 56229"/>
                  <a:gd name="connsiteY2" fmla="*/ 165240 h 165239"/>
                  <a:gd name="connsiteX3" fmla="*/ 0 w 56229"/>
                  <a:gd name="connsiteY3" fmla="*/ 7311 h 165239"/>
                  <a:gd name="connsiteX4" fmla="*/ 13849 w 56229"/>
                  <a:gd name="connsiteY4" fmla="*/ 0 h 16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9" h="165239">
                    <a:moveTo>
                      <a:pt x="13849" y="0"/>
                    </a:moveTo>
                    <a:lnTo>
                      <a:pt x="56229" y="157929"/>
                    </a:lnTo>
                    <a:lnTo>
                      <a:pt x="42380" y="165240"/>
                    </a:lnTo>
                    <a:lnTo>
                      <a:pt x="0" y="7311"/>
                    </a:lnTo>
                    <a:lnTo>
                      <a:pt x="13849" y="0"/>
                    </a:lnTo>
                    <a:close/>
                  </a:path>
                </a:pathLst>
              </a:custGeom>
              <a:solidFill>
                <a:srgbClr val="407BFF"/>
              </a:solidFill>
              <a:ln w="5944" cap="flat">
                <a:noFill/>
                <a:prstDash val="solid"/>
                <a:miter/>
              </a:ln>
            </p:spPr>
            <p:txBody>
              <a:bodyPr rtlCol="0" anchor="ctr"/>
              <a:lstStyle/>
              <a:p>
                <a:endParaRPr lang="en-US"/>
              </a:p>
            </p:txBody>
          </p:sp>
          <p:sp>
            <p:nvSpPr>
              <p:cNvPr id="1186" name="Freeform: Shape 1185">
                <a:extLst>
                  <a:ext uri="{FF2B5EF4-FFF2-40B4-BE49-F238E27FC236}">
                    <a16:creationId xmlns:a16="http://schemas.microsoft.com/office/drawing/2014/main" id="{EA1119F0-FA97-4D2C-9F03-BE4ECDCE70ED}"/>
                  </a:ext>
                </a:extLst>
              </p:cNvPr>
              <p:cNvSpPr/>
              <p:nvPr/>
            </p:nvSpPr>
            <p:spPr>
              <a:xfrm>
                <a:off x="7628650" y="1720039"/>
                <a:ext cx="56229" cy="165239"/>
              </a:xfrm>
              <a:custGeom>
                <a:avLst/>
                <a:gdLst>
                  <a:gd name="connsiteX0" fmla="*/ 13849 w 56229"/>
                  <a:gd name="connsiteY0" fmla="*/ 0 h 165239"/>
                  <a:gd name="connsiteX1" fmla="*/ 56229 w 56229"/>
                  <a:gd name="connsiteY1" fmla="*/ 157929 h 165239"/>
                  <a:gd name="connsiteX2" fmla="*/ 42380 w 56229"/>
                  <a:gd name="connsiteY2" fmla="*/ 165240 h 165239"/>
                  <a:gd name="connsiteX3" fmla="*/ 0 w 56229"/>
                  <a:gd name="connsiteY3" fmla="*/ 7311 h 165239"/>
                  <a:gd name="connsiteX4" fmla="*/ 13849 w 56229"/>
                  <a:gd name="connsiteY4" fmla="*/ 0 h 16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9" h="165239">
                    <a:moveTo>
                      <a:pt x="13849" y="0"/>
                    </a:moveTo>
                    <a:lnTo>
                      <a:pt x="56229" y="157929"/>
                    </a:lnTo>
                    <a:lnTo>
                      <a:pt x="42380" y="165240"/>
                    </a:lnTo>
                    <a:lnTo>
                      <a:pt x="0" y="7311"/>
                    </a:lnTo>
                    <a:lnTo>
                      <a:pt x="13849" y="0"/>
                    </a:lnTo>
                    <a:close/>
                  </a:path>
                </a:pathLst>
              </a:custGeom>
              <a:solidFill>
                <a:srgbClr val="FFFFFF">
                  <a:alpha val="80000"/>
                </a:srgbClr>
              </a:solidFill>
              <a:ln w="5944" cap="flat">
                <a:noFill/>
                <a:prstDash val="solid"/>
                <a:miter/>
              </a:ln>
            </p:spPr>
            <p:txBody>
              <a:bodyPr rtlCol="0" anchor="ctr"/>
              <a:lstStyle/>
              <a:p>
                <a:endParaRPr lang="en-US"/>
              </a:p>
            </p:txBody>
          </p:sp>
          <p:sp>
            <p:nvSpPr>
              <p:cNvPr id="1187" name="Freeform: Shape 1186">
                <a:extLst>
                  <a:ext uri="{FF2B5EF4-FFF2-40B4-BE49-F238E27FC236}">
                    <a16:creationId xmlns:a16="http://schemas.microsoft.com/office/drawing/2014/main" id="{CD364BCA-D97C-4F1B-9DA1-1599F0039F43}"/>
                  </a:ext>
                </a:extLst>
              </p:cNvPr>
              <p:cNvSpPr/>
              <p:nvPr/>
            </p:nvSpPr>
            <p:spPr>
              <a:xfrm>
                <a:off x="7628650" y="1720039"/>
                <a:ext cx="56229" cy="165239"/>
              </a:xfrm>
              <a:custGeom>
                <a:avLst/>
                <a:gdLst>
                  <a:gd name="connsiteX0" fmla="*/ 13849 w 56229"/>
                  <a:gd name="connsiteY0" fmla="*/ 0 h 165239"/>
                  <a:gd name="connsiteX1" fmla="*/ 56229 w 56229"/>
                  <a:gd name="connsiteY1" fmla="*/ 157929 h 165239"/>
                  <a:gd name="connsiteX2" fmla="*/ 42380 w 56229"/>
                  <a:gd name="connsiteY2" fmla="*/ 165240 h 165239"/>
                  <a:gd name="connsiteX3" fmla="*/ 0 w 56229"/>
                  <a:gd name="connsiteY3" fmla="*/ 7311 h 165239"/>
                  <a:gd name="connsiteX4" fmla="*/ 13849 w 56229"/>
                  <a:gd name="connsiteY4" fmla="*/ 0 h 16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9" h="165239">
                    <a:moveTo>
                      <a:pt x="13849" y="0"/>
                    </a:moveTo>
                    <a:lnTo>
                      <a:pt x="56229" y="157929"/>
                    </a:lnTo>
                    <a:lnTo>
                      <a:pt x="42380" y="165240"/>
                    </a:lnTo>
                    <a:lnTo>
                      <a:pt x="0" y="7311"/>
                    </a:lnTo>
                    <a:lnTo>
                      <a:pt x="13849" y="0"/>
                    </a:lnTo>
                    <a:close/>
                  </a:path>
                </a:pathLst>
              </a:custGeom>
              <a:solidFill>
                <a:srgbClr val="000000">
                  <a:alpha val="10000"/>
                </a:srgbClr>
              </a:solidFill>
              <a:ln w="5944" cap="flat">
                <a:noFill/>
                <a:prstDash val="solid"/>
                <a:miter/>
              </a:ln>
            </p:spPr>
            <p:txBody>
              <a:bodyPr rtlCol="0" anchor="ctr"/>
              <a:lstStyle/>
              <a:p>
                <a:endParaRPr lang="en-US"/>
              </a:p>
            </p:txBody>
          </p:sp>
          <p:grpSp>
            <p:nvGrpSpPr>
              <p:cNvPr id="1188" name="Graphic 6">
                <a:extLst>
                  <a:ext uri="{FF2B5EF4-FFF2-40B4-BE49-F238E27FC236}">
                    <a16:creationId xmlns:a16="http://schemas.microsoft.com/office/drawing/2014/main" id="{B41AF1AA-DC87-4D8D-92D2-7A7B5F77DDF6}"/>
                  </a:ext>
                </a:extLst>
              </p:cNvPr>
              <p:cNvGrpSpPr/>
              <p:nvPr/>
            </p:nvGrpSpPr>
            <p:grpSpPr>
              <a:xfrm>
                <a:off x="7472504" y="1672131"/>
                <a:ext cx="117688" cy="47016"/>
                <a:chOff x="7472504" y="1672131"/>
                <a:chExt cx="117688" cy="47016"/>
              </a:xfrm>
              <a:solidFill>
                <a:srgbClr val="000000"/>
              </a:solidFill>
            </p:grpSpPr>
            <p:sp>
              <p:nvSpPr>
                <p:cNvPr id="1189" name="Freeform: Shape 1188">
                  <a:extLst>
                    <a:ext uri="{FF2B5EF4-FFF2-40B4-BE49-F238E27FC236}">
                      <a16:creationId xmlns:a16="http://schemas.microsoft.com/office/drawing/2014/main" id="{86D125F1-2456-41E7-8632-9A74C55340C5}"/>
                    </a:ext>
                  </a:extLst>
                </p:cNvPr>
                <p:cNvSpPr/>
                <p:nvPr/>
              </p:nvSpPr>
              <p:spPr>
                <a:xfrm>
                  <a:off x="7472504" y="1672131"/>
                  <a:ext cx="25103" cy="32869"/>
                </a:xfrm>
                <a:custGeom>
                  <a:avLst/>
                  <a:gdLst>
                    <a:gd name="connsiteX0" fmla="*/ 0 w 25103"/>
                    <a:gd name="connsiteY0" fmla="*/ 0 h 32869"/>
                    <a:gd name="connsiteX1" fmla="*/ 5290 w 25103"/>
                    <a:gd name="connsiteY1" fmla="*/ 9035 h 32869"/>
                    <a:gd name="connsiteX2" fmla="*/ 12779 w 25103"/>
                    <a:gd name="connsiteY2" fmla="*/ 16346 h 32869"/>
                    <a:gd name="connsiteX3" fmla="*/ 20150 w 25103"/>
                    <a:gd name="connsiteY3" fmla="*/ 23538 h 32869"/>
                    <a:gd name="connsiteX4" fmla="*/ 22646 w 25103"/>
                    <a:gd name="connsiteY4" fmla="*/ 27936 h 32869"/>
                    <a:gd name="connsiteX5" fmla="*/ 23419 w 25103"/>
                    <a:gd name="connsiteY5" fmla="*/ 32573 h 32869"/>
                    <a:gd name="connsiteX6" fmla="*/ 25083 w 25103"/>
                    <a:gd name="connsiteY6" fmla="*/ 32870 h 32869"/>
                    <a:gd name="connsiteX7" fmla="*/ 24013 w 25103"/>
                    <a:gd name="connsiteY7" fmla="*/ 27342 h 32869"/>
                    <a:gd name="connsiteX8" fmla="*/ 21101 w 25103"/>
                    <a:gd name="connsiteY8" fmla="*/ 22765 h 32869"/>
                    <a:gd name="connsiteX9" fmla="*/ 13314 w 25103"/>
                    <a:gd name="connsiteY9" fmla="*/ 15692 h 32869"/>
                    <a:gd name="connsiteX10" fmla="*/ 5587 w 25103"/>
                    <a:gd name="connsiteY10" fmla="*/ 8738 h 32869"/>
                    <a:gd name="connsiteX11" fmla="*/ 0 w 25103"/>
                    <a:gd name="connsiteY11" fmla="*/ 0 h 3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03" h="32869">
                      <a:moveTo>
                        <a:pt x="0" y="0"/>
                      </a:moveTo>
                      <a:cubicBezTo>
                        <a:pt x="1176" y="3319"/>
                        <a:pt x="2971" y="6385"/>
                        <a:pt x="5290" y="9035"/>
                      </a:cubicBezTo>
                      <a:cubicBezTo>
                        <a:pt x="7623" y="11634"/>
                        <a:pt x="10124" y="14077"/>
                        <a:pt x="12779" y="16346"/>
                      </a:cubicBezTo>
                      <a:cubicBezTo>
                        <a:pt x="15451" y="18513"/>
                        <a:pt x="17918" y="20921"/>
                        <a:pt x="20150" y="23538"/>
                      </a:cubicBezTo>
                      <a:cubicBezTo>
                        <a:pt x="21174" y="24886"/>
                        <a:pt x="22014" y="26366"/>
                        <a:pt x="22646" y="27936"/>
                      </a:cubicBezTo>
                      <a:cubicBezTo>
                        <a:pt x="23271" y="29398"/>
                        <a:pt x="23536" y="30988"/>
                        <a:pt x="23419" y="32573"/>
                      </a:cubicBezTo>
                      <a:lnTo>
                        <a:pt x="25083" y="32870"/>
                      </a:lnTo>
                      <a:cubicBezTo>
                        <a:pt x="25196" y="30966"/>
                        <a:pt x="24829" y="29065"/>
                        <a:pt x="24013" y="27342"/>
                      </a:cubicBezTo>
                      <a:cubicBezTo>
                        <a:pt x="23241" y="25699"/>
                        <a:pt x="22262" y="24161"/>
                        <a:pt x="21101" y="22765"/>
                      </a:cubicBezTo>
                      <a:cubicBezTo>
                        <a:pt x="18738" y="20163"/>
                        <a:pt x="16131" y="17794"/>
                        <a:pt x="13314" y="15692"/>
                      </a:cubicBezTo>
                      <a:cubicBezTo>
                        <a:pt x="10601" y="13532"/>
                        <a:pt x="8020" y="11210"/>
                        <a:pt x="5587" y="8738"/>
                      </a:cubicBezTo>
                      <a:cubicBezTo>
                        <a:pt x="3187" y="6206"/>
                        <a:pt x="1291" y="3241"/>
                        <a:pt x="0" y="0"/>
                      </a:cubicBezTo>
                      <a:close/>
                    </a:path>
                  </a:pathLst>
                </a:custGeom>
                <a:solidFill>
                  <a:srgbClr val="000000"/>
                </a:solidFill>
                <a:ln w="5944" cap="flat">
                  <a:noFill/>
                  <a:prstDash val="solid"/>
                  <a:miter/>
                </a:ln>
              </p:spPr>
              <p:txBody>
                <a:bodyPr rtlCol="0" anchor="ctr"/>
                <a:lstStyle/>
                <a:p>
                  <a:endParaRPr lang="en-US"/>
                </a:p>
              </p:txBody>
            </p:sp>
            <p:sp>
              <p:nvSpPr>
                <p:cNvPr id="1190" name="Freeform: Shape 1189">
                  <a:extLst>
                    <a:ext uri="{FF2B5EF4-FFF2-40B4-BE49-F238E27FC236}">
                      <a16:creationId xmlns:a16="http://schemas.microsoft.com/office/drawing/2014/main" id="{2755C2B1-7813-4F91-AC84-EA89FE9E8F11}"/>
                    </a:ext>
                  </a:extLst>
                </p:cNvPr>
                <p:cNvSpPr/>
                <p:nvPr/>
              </p:nvSpPr>
              <p:spPr>
                <a:xfrm>
                  <a:off x="7474525" y="1680987"/>
                  <a:ext cx="15929" cy="21992"/>
                </a:xfrm>
                <a:custGeom>
                  <a:avLst/>
                  <a:gdLst>
                    <a:gd name="connsiteX0" fmla="*/ 0 w 15929"/>
                    <a:gd name="connsiteY0" fmla="*/ 0 h 21992"/>
                    <a:gd name="connsiteX1" fmla="*/ 3982 w 15929"/>
                    <a:gd name="connsiteY1" fmla="*/ 5528 h 21992"/>
                    <a:gd name="connsiteX2" fmla="*/ 8440 w 15929"/>
                    <a:gd name="connsiteY2" fmla="*/ 10640 h 21992"/>
                    <a:gd name="connsiteX3" fmla="*/ 12363 w 15929"/>
                    <a:gd name="connsiteY3" fmla="*/ 16049 h 21992"/>
                    <a:gd name="connsiteX4" fmla="*/ 14265 w 15929"/>
                    <a:gd name="connsiteY4" fmla="*/ 21992 h 21992"/>
                    <a:gd name="connsiteX5" fmla="*/ 15930 w 15929"/>
                    <a:gd name="connsiteY5" fmla="*/ 21992 h 21992"/>
                    <a:gd name="connsiteX6" fmla="*/ 13433 w 15929"/>
                    <a:gd name="connsiteY6" fmla="*/ 15395 h 21992"/>
                    <a:gd name="connsiteX7" fmla="*/ 9094 w 15929"/>
                    <a:gd name="connsiteY7" fmla="*/ 10045 h 21992"/>
                    <a:gd name="connsiteX8" fmla="*/ 4280 w 15929"/>
                    <a:gd name="connsiteY8" fmla="*/ 5231 h 21992"/>
                    <a:gd name="connsiteX9" fmla="*/ 0 w 15929"/>
                    <a:gd name="connsiteY9" fmla="*/ 0 h 2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29" h="21992">
                      <a:moveTo>
                        <a:pt x="0" y="0"/>
                      </a:moveTo>
                      <a:cubicBezTo>
                        <a:pt x="1081" y="2008"/>
                        <a:pt x="2420" y="3867"/>
                        <a:pt x="3982" y="5528"/>
                      </a:cubicBezTo>
                      <a:cubicBezTo>
                        <a:pt x="5468" y="7252"/>
                        <a:pt x="7014" y="8916"/>
                        <a:pt x="8440" y="10640"/>
                      </a:cubicBezTo>
                      <a:cubicBezTo>
                        <a:pt x="9951" y="12286"/>
                        <a:pt x="11267" y="14101"/>
                        <a:pt x="12363" y="16049"/>
                      </a:cubicBezTo>
                      <a:cubicBezTo>
                        <a:pt x="13430" y="17864"/>
                        <a:pt x="14080" y="19895"/>
                        <a:pt x="14265" y="21992"/>
                      </a:cubicBezTo>
                      <a:lnTo>
                        <a:pt x="15930" y="21992"/>
                      </a:lnTo>
                      <a:cubicBezTo>
                        <a:pt x="15603" y="19634"/>
                        <a:pt x="14750" y="17379"/>
                        <a:pt x="13433" y="15395"/>
                      </a:cubicBezTo>
                      <a:cubicBezTo>
                        <a:pt x="12152" y="13484"/>
                        <a:pt x="10700" y="11693"/>
                        <a:pt x="9094" y="10045"/>
                      </a:cubicBezTo>
                      <a:cubicBezTo>
                        <a:pt x="7489" y="8381"/>
                        <a:pt x="5884" y="6836"/>
                        <a:pt x="4280" y="5231"/>
                      </a:cubicBezTo>
                      <a:cubicBezTo>
                        <a:pt x="2616" y="3695"/>
                        <a:pt x="1175" y="1935"/>
                        <a:pt x="0" y="0"/>
                      </a:cubicBezTo>
                      <a:close/>
                    </a:path>
                  </a:pathLst>
                </a:custGeom>
                <a:solidFill>
                  <a:srgbClr val="000000"/>
                </a:solidFill>
                <a:ln w="5944" cap="flat">
                  <a:noFill/>
                  <a:prstDash val="solid"/>
                  <a:miter/>
                </a:ln>
              </p:spPr>
              <p:txBody>
                <a:bodyPr rtlCol="0" anchor="ctr"/>
                <a:lstStyle/>
                <a:p>
                  <a:endParaRPr lang="en-US"/>
                </a:p>
              </p:txBody>
            </p:sp>
            <p:sp>
              <p:nvSpPr>
                <p:cNvPr id="1191" name="Freeform: Shape 1190">
                  <a:extLst>
                    <a:ext uri="{FF2B5EF4-FFF2-40B4-BE49-F238E27FC236}">
                      <a16:creationId xmlns:a16="http://schemas.microsoft.com/office/drawing/2014/main" id="{31FA1AF2-0FC7-412D-A0C0-804555DADCE2}"/>
                    </a:ext>
                  </a:extLst>
                </p:cNvPr>
                <p:cNvSpPr/>
                <p:nvPr/>
              </p:nvSpPr>
              <p:spPr>
                <a:xfrm>
                  <a:off x="7502104" y="1705097"/>
                  <a:ext cx="88088" cy="14049"/>
                </a:xfrm>
                <a:custGeom>
                  <a:avLst/>
                  <a:gdLst>
                    <a:gd name="connsiteX0" fmla="*/ 88088 w 88088"/>
                    <a:gd name="connsiteY0" fmla="*/ 14050 h 14049"/>
                    <a:gd name="connsiteX1" fmla="*/ 66096 w 88088"/>
                    <a:gd name="connsiteY1" fmla="*/ 9949 h 14049"/>
                    <a:gd name="connsiteX2" fmla="*/ 44520 w 88088"/>
                    <a:gd name="connsiteY2" fmla="*/ 4005 h 14049"/>
                    <a:gd name="connsiteX3" fmla="*/ 22349 w 88088"/>
                    <a:gd name="connsiteY3" fmla="*/ 201 h 14049"/>
                    <a:gd name="connsiteX4" fmla="*/ 11056 w 88088"/>
                    <a:gd name="connsiteY4" fmla="*/ 201 h 14049"/>
                    <a:gd name="connsiteX5" fmla="*/ 5409 w 88088"/>
                    <a:gd name="connsiteY5" fmla="*/ 1092 h 14049"/>
                    <a:gd name="connsiteX6" fmla="*/ 0 w 88088"/>
                    <a:gd name="connsiteY6" fmla="*/ 3529 h 14049"/>
                    <a:gd name="connsiteX7" fmla="*/ 1129 w 88088"/>
                    <a:gd name="connsiteY7" fmla="*/ 4777 h 14049"/>
                    <a:gd name="connsiteX8" fmla="*/ 5825 w 88088"/>
                    <a:gd name="connsiteY8" fmla="*/ 2578 h 14049"/>
                    <a:gd name="connsiteX9" fmla="*/ 11234 w 88088"/>
                    <a:gd name="connsiteY9" fmla="*/ 1687 h 14049"/>
                    <a:gd name="connsiteX10" fmla="*/ 22290 w 88088"/>
                    <a:gd name="connsiteY10" fmla="*/ 1687 h 14049"/>
                    <a:gd name="connsiteX11" fmla="*/ 44282 w 88088"/>
                    <a:gd name="connsiteY11" fmla="*/ 5015 h 14049"/>
                    <a:gd name="connsiteX12" fmla="*/ 66037 w 88088"/>
                    <a:gd name="connsiteY12" fmla="*/ 10424 h 14049"/>
                    <a:gd name="connsiteX13" fmla="*/ 88088 w 88088"/>
                    <a:gd name="connsiteY13" fmla="*/ 14050 h 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088" h="14049">
                      <a:moveTo>
                        <a:pt x="88088" y="14050"/>
                      </a:moveTo>
                      <a:cubicBezTo>
                        <a:pt x="80691" y="13068"/>
                        <a:pt x="73350" y="11699"/>
                        <a:pt x="66096" y="9949"/>
                      </a:cubicBezTo>
                      <a:cubicBezTo>
                        <a:pt x="58845" y="8165"/>
                        <a:pt x="51712" y="6085"/>
                        <a:pt x="44520" y="4005"/>
                      </a:cubicBezTo>
                      <a:cubicBezTo>
                        <a:pt x="37289" y="1936"/>
                        <a:pt x="29855" y="661"/>
                        <a:pt x="22349" y="201"/>
                      </a:cubicBezTo>
                      <a:cubicBezTo>
                        <a:pt x="18589" y="-67"/>
                        <a:pt x="14815" y="-67"/>
                        <a:pt x="11056" y="201"/>
                      </a:cubicBezTo>
                      <a:cubicBezTo>
                        <a:pt x="9158" y="386"/>
                        <a:pt x="7272" y="684"/>
                        <a:pt x="5409" y="1092"/>
                      </a:cubicBezTo>
                      <a:cubicBezTo>
                        <a:pt x="3446" y="1489"/>
                        <a:pt x="1598" y="2322"/>
                        <a:pt x="0" y="3529"/>
                      </a:cubicBezTo>
                      <a:lnTo>
                        <a:pt x="1129" y="4777"/>
                      </a:lnTo>
                      <a:cubicBezTo>
                        <a:pt x="2534" y="3741"/>
                        <a:pt x="4130" y="2994"/>
                        <a:pt x="5825" y="2578"/>
                      </a:cubicBezTo>
                      <a:cubicBezTo>
                        <a:pt x="7605" y="2156"/>
                        <a:pt x="9412" y="1858"/>
                        <a:pt x="11234" y="1687"/>
                      </a:cubicBezTo>
                      <a:cubicBezTo>
                        <a:pt x="14915" y="1448"/>
                        <a:pt x="18608" y="1448"/>
                        <a:pt x="22290" y="1687"/>
                      </a:cubicBezTo>
                      <a:cubicBezTo>
                        <a:pt x="29720" y="1991"/>
                        <a:pt x="37094" y="3107"/>
                        <a:pt x="44282" y="5015"/>
                      </a:cubicBezTo>
                      <a:cubicBezTo>
                        <a:pt x="51534" y="6858"/>
                        <a:pt x="58726" y="8819"/>
                        <a:pt x="66037" y="10424"/>
                      </a:cubicBezTo>
                      <a:cubicBezTo>
                        <a:pt x="73314" y="12041"/>
                        <a:pt x="80676" y="13251"/>
                        <a:pt x="88088" y="14050"/>
                      </a:cubicBezTo>
                      <a:close/>
                    </a:path>
                  </a:pathLst>
                </a:custGeom>
                <a:solidFill>
                  <a:srgbClr val="000000"/>
                </a:solidFill>
                <a:ln w="5944" cap="flat">
                  <a:noFill/>
                  <a:prstDash val="solid"/>
                  <a:miter/>
                </a:ln>
              </p:spPr>
              <p:txBody>
                <a:bodyPr rtlCol="0" anchor="ctr"/>
                <a:lstStyle/>
                <a:p>
                  <a:endParaRPr lang="en-US"/>
                </a:p>
              </p:txBody>
            </p:sp>
            <p:sp>
              <p:nvSpPr>
                <p:cNvPr id="1192" name="Freeform: Shape 1191">
                  <a:extLst>
                    <a:ext uri="{FF2B5EF4-FFF2-40B4-BE49-F238E27FC236}">
                      <a16:creationId xmlns:a16="http://schemas.microsoft.com/office/drawing/2014/main" id="{751ECE0D-0A2E-4983-A23E-FD00890775FF}"/>
                    </a:ext>
                  </a:extLst>
                </p:cNvPr>
                <p:cNvSpPr/>
                <p:nvPr/>
              </p:nvSpPr>
              <p:spPr>
                <a:xfrm>
                  <a:off x="7503887" y="1710378"/>
                  <a:ext cx="50523" cy="6688"/>
                </a:xfrm>
                <a:custGeom>
                  <a:avLst/>
                  <a:gdLst>
                    <a:gd name="connsiteX0" fmla="*/ 50523 w 50523"/>
                    <a:gd name="connsiteY0" fmla="*/ 6689 h 6688"/>
                    <a:gd name="connsiteX1" fmla="*/ 38041 w 50523"/>
                    <a:gd name="connsiteY1" fmla="*/ 3955 h 6688"/>
                    <a:gd name="connsiteX2" fmla="*/ 25559 w 50523"/>
                    <a:gd name="connsiteY2" fmla="*/ 1339 h 6688"/>
                    <a:gd name="connsiteX3" fmla="*/ 12839 w 50523"/>
                    <a:gd name="connsiteY3" fmla="*/ 32 h 6688"/>
                    <a:gd name="connsiteX4" fmla="*/ 0 w 50523"/>
                    <a:gd name="connsiteY4" fmla="*/ 1874 h 6688"/>
                    <a:gd name="connsiteX5" fmla="*/ 654 w 50523"/>
                    <a:gd name="connsiteY5" fmla="*/ 3420 h 6688"/>
                    <a:gd name="connsiteX6" fmla="*/ 12839 w 50523"/>
                    <a:gd name="connsiteY6" fmla="*/ 1280 h 6688"/>
                    <a:gd name="connsiteX7" fmla="*/ 25440 w 50523"/>
                    <a:gd name="connsiteY7" fmla="*/ 2172 h 6688"/>
                    <a:gd name="connsiteX8" fmla="*/ 37982 w 50523"/>
                    <a:gd name="connsiteY8" fmla="*/ 4371 h 6688"/>
                    <a:gd name="connsiteX9" fmla="*/ 50523 w 50523"/>
                    <a:gd name="connsiteY9" fmla="*/ 6689 h 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523" h="6688">
                      <a:moveTo>
                        <a:pt x="50523" y="6689"/>
                      </a:moveTo>
                      <a:cubicBezTo>
                        <a:pt x="46303" y="5976"/>
                        <a:pt x="42202" y="4906"/>
                        <a:pt x="38041" y="3955"/>
                      </a:cubicBezTo>
                      <a:cubicBezTo>
                        <a:pt x="33880" y="3004"/>
                        <a:pt x="29779" y="2053"/>
                        <a:pt x="25559" y="1339"/>
                      </a:cubicBezTo>
                      <a:cubicBezTo>
                        <a:pt x="21359" y="575"/>
                        <a:pt x="17106" y="137"/>
                        <a:pt x="12839" y="32"/>
                      </a:cubicBezTo>
                      <a:cubicBezTo>
                        <a:pt x="8482" y="-153"/>
                        <a:pt x="4129" y="471"/>
                        <a:pt x="0" y="1874"/>
                      </a:cubicBezTo>
                      <a:lnTo>
                        <a:pt x="654" y="3420"/>
                      </a:lnTo>
                      <a:cubicBezTo>
                        <a:pt x="4549" y="1962"/>
                        <a:pt x="8680" y="1237"/>
                        <a:pt x="12839" y="1280"/>
                      </a:cubicBezTo>
                      <a:cubicBezTo>
                        <a:pt x="17057" y="1220"/>
                        <a:pt x="21272" y="1518"/>
                        <a:pt x="25440" y="2172"/>
                      </a:cubicBezTo>
                      <a:cubicBezTo>
                        <a:pt x="29660" y="2766"/>
                        <a:pt x="33821" y="3539"/>
                        <a:pt x="37982" y="4371"/>
                      </a:cubicBezTo>
                      <a:cubicBezTo>
                        <a:pt x="42142" y="5203"/>
                        <a:pt x="46303" y="6095"/>
                        <a:pt x="50523" y="6689"/>
                      </a:cubicBezTo>
                      <a:close/>
                    </a:path>
                  </a:pathLst>
                </a:custGeom>
                <a:solidFill>
                  <a:srgbClr val="000000"/>
                </a:solidFill>
                <a:ln w="5944" cap="flat">
                  <a:noFill/>
                  <a:prstDash val="solid"/>
                  <a:miter/>
                </a:ln>
              </p:spPr>
              <p:txBody>
                <a:bodyPr rtlCol="0" anchor="ctr"/>
                <a:lstStyle/>
                <a:p>
                  <a:endParaRPr lang="en-US"/>
                </a:p>
              </p:txBody>
            </p:sp>
          </p:grpSp>
          <p:sp>
            <p:nvSpPr>
              <p:cNvPr id="1193" name="Freeform: Shape 1192">
                <a:extLst>
                  <a:ext uri="{FF2B5EF4-FFF2-40B4-BE49-F238E27FC236}">
                    <a16:creationId xmlns:a16="http://schemas.microsoft.com/office/drawing/2014/main" id="{8198155D-37C3-4346-B71A-7F8EAED17A01}"/>
                  </a:ext>
                </a:extLst>
              </p:cNvPr>
              <p:cNvSpPr/>
              <p:nvPr/>
            </p:nvSpPr>
            <p:spPr>
              <a:xfrm>
                <a:off x="7454613" y="1662086"/>
                <a:ext cx="73228" cy="211958"/>
              </a:xfrm>
              <a:custGeom>
                <a:avLst/>
                <a:gdLst>
                  <a:gd name="connsiteX0" fmla="*/ 6895 w 73228"/>
                  <a:gd name="connsiteY0" fmla="*/ 0 h 211958"/>
                  <a:gd name="connsiteX1" fmla="*/ 27758 w 73228"/>
                  <a:gd name="connsiteY1" fmla="*/ 38992 h 211958"/>
                  <a:gd name="connsiteX2" fmla="*/ 73229 w 73228"/>
                  <a:gd name="connsiteY2" fmla="*/ 208274 h 211958"/>
                  <a:gd name="connsiteX3" fmla="*/ 66334 w 73228"/>
                  <a:gd name="connsiteY3" fmla="*/ 211959 h 211958"/>
                  <a:gd name="connsiteX4" fmla="*/ 45827 w 73228"/>
                  <a:gd name="connsiteY4" fmla="*/ 164348 h 211958"/>
                  <a:gd name="connsiteX5" fmla="*/ 0 w 73228"/>
                  <a:gd name="connsiteY5" fmla="*/ 3626 h 211958"/>
                  <a:gd name="connsiteX6" fmla="*/ 6895 w 73228"/>
                  <a:gd name="connsiteY6" fmla="*/ 0 h 21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28" h="211958">
                    <a:moveTo>
                      <a:pt x="6895" y="0"/>
                    </a:moveTo>
                    <a:lnTo>
                      <a:pt x="27758" y="38992"/>
                    </a:lnTo>
                    <a:lnTo>
                      <a:pt x="73229" y="208274"/>
                    </a:lnTo>
                    <a:lnTo>
                      <a:pt x="66334" y="211959"/>
                    </a:lnTo>
                    <a:lnTo>
                      <a:pt x="45827" y="164348"/>
                    </a:lnTo>
                    <a:lnTo>
                      <a:pt x="0" y="3626"/>
                    </a:lnTo>
                    <a:lnTo>
                      <a:pt x="6895" y="0"/>
                    </a:lnTo>
                    <a:close/>
                  </a:path>
                </a:pathLst>
              </a:custGeom>
              <a:solidFill>
                <a:srgbClr val="407BFF"/>
              </a:solidFill>
              <a:ln w="5944" cap="flat">
                <a:noFill/>
                <a:prstDash val="solid"/>
                <a:miter/>
              </a:ln>
            </p:spPr>
            <p:txBody>
              <a:bodyPr rtlCol="0" anchor="ctr"/>
              <a:lstStyle/>
              <a:p>
                <a:endParaRPr lang="en-US"/>
              </a:p>
            </p:txBody>
          </p:sp>
          <p:sp>
            <p:nvSpPr>
              <p:cNvPr id="1194" name="Freeform: Shape 1193">
                <a:extLst>
                  <a:ext uri="{FF2B5EF4-FFF2-40B4-BE49-F238E27FC236}">
                    <a16:creationId xmlns:a16="http://schemas.microsoft.com/office/drawing/2014/main" id="{9DDF0AEF-9557-40CE-97AC-68582097E3BB}"/>
                  </a:ext>
                </a:extLst>
              </p:cNvPr>
              <p:cNvSpPr/>
              <p:nvPr/>
            </p:nvSpPr>
            <p:spPr>
              <a:xfrm>
                <a:off x="7454613" y="1665711"/>
                <a:ext cx="66333" cy="208333"/>
              </a:xfrm>
              <a:custGeom>
                <a:avLst/>
                <a:gdLst>
                  <a:gd name="connsiteX0" fmla="*/ 20804 w 66333"/>
                  <a:gd name="connsiteY0" fmla="*/ 38992 h 208333"/>
                  <a:gd name="connsiteX1" fmla="*/ 0 w 66333"/>
                  <a:gd name="connsiteY1" fmla="*/ 0 h 208333"/>
                  <a:gd name="connsiteX2" fmla="*/ 45827 w 66333"/>
                  <a:gd name="connsiteY2" fmla="*/ 160723 h 208333"/>
                  <a:gd name="connsiteX3" fmla="*/ 66334 w 66333"/>
                  <a:gd name="connsiteY3" fmla="*/ 208333 h 208333"/>
                  <a:gd name="connsiteX4" fmla="*/ 20804 w 66333"/>
                  <a:gd name="connsiteY4" fmla="*/ 38992 h 208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3" h="208333">
                    <a:moveTo>
                      <a:pt x="20804" y="38992"/>
                    </a:moveTo>
                    <a:lnTo>
                      <a:pt x="0" y="0"/>
                    </a:lnTo>
                    <a:lnTo>
                      <a:pt x="45827" y="160723"/>
                    </a:lnTo>
                    <a:lnTo>
                      <a:pt x="66334" y="208333"/>
                    </a:lnTo>
                    <a:lnTo>
                      <a:pt x="20804" y="38992"/>
                    </a:lnTo>
                    <a:close/>
                  </a:path>
                </a:pathLst>
              </a:custGeom>
              <a:solidFill>
                <a:srgbClr val="000000">
                  <a:alpha val="20000"/>
                </a:srgbClr>
              </a:solidFill>
              <a:ln w="5944" cap="flat">
                <a:noFill/>
                <a:prstDash val="solid"/>
                <a:miter/>
              </a:ln>
            </p:spPr>
            <p:txBody>
              <a:bodyPr rtlCol="0" anchor="ctr"/>
              <a:lstStyle/>
              <a:p>
                <a:endParaRPr lang="en-US"/>
              </a:p>
            </p:txBody>
          </p:sp>
          <p:sp>
            <p:nvSpPr>
              <p:cNvPr id="1195" name="Freeform: Shape 1194">
                <a:extLst>
                  <a:ext uri="{FF2B5EF4-FFF2-40B4-BE49-F238E27FC236}">
                    <a16:creationId xmlns:a16="http://schemas.microsoft.com/office/drawing/2014/main" id="{5B9FE3BD-110C-4AC8-A250-16E0CDF956AC}"/>
                  </a:ext>
                </a:extLst>
              </p:cNvPr>
              <p:cNvSpPr/>
              <p:nvPr/>
            </p:nvSpPr>
            <p:spPr>
              <a:xfrm>
                <a:off x="7497230" y="1714808"/>
                <a:ext cx="185805" cy="186756"/>
              </a:xfrm>
              <a:custGeom>
                <a:avLst/>
                <a:gdLst>
                  <a:gd name="connsiteX0" fmla="*/ 6954 w 185805"/>
                  <a:gd name="connsiteY0" fmla="*/ 0 h 186756"/>
                  <a:gd name="connsiteX1" fmla="*/ 140335 w 185805"/>
                  <a:gd name="connsiteY1" fmla="*/ 13790 h 186756"/>
                  <a:gd name="connsiteX2" fmla="*/ 185806 w 185805"/>
                  <a:gd name="connsiteY2" fmla="*/ 183131 h 186756"/>
                  <a:gd name="connsiteX3" fmla="*/ 178911 w 185805"/>
                  <a:gd name="connsiteY3" fmla="*/ 186757 h 186756"/>
                  <a:gd name="connsiteX4" fmla="*/ 45471 w 185805"/>
                  <a:gd name="connsiteY4" fmla="*/ 172967 h 186756"/>
                  <a:gd name="connsiteX5" fmla="*/ 0 w 185805"/>
                  <a:gd name="connsiteY5" fmla="*/ 3626 h 186756"/>
                  <a:gd name="connsiteX6" fmla="*/ 6954 w 185805"/>
                  <a:gd name="connsiteY6" fmla="*/ 0 h 186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05" h="186756">
                    <a:moveTo>
                      <a:pt x="6954" y="0"/>
                    </a:moveTo>
                    <a:lnTo>
                      <a:pt x="140335" y="13790"/>
                    </a:lnTo>
                    <a:lnTo>
                      <a:pt x="185806" y="183131"/>
                    </a:lnTo>
                    <a:lnTo>
                      <a:pt x="178911" y="186757"/>
                    </a:lnTo>
                    <a:lnTo>
                      <a:pt x="45471" y="172967"/>
                    </a:lnTo>
                    <a:lnTo>
                      <a:pt x="0" y="3626"/>
                    </a:lnTo>
                    <a:lnTo>
                      <a:pt x="6954" y="0"/>
                    </a:lnTo>
                    <a:close/>
                  </a:path>
                </a:pathLst>
              </a:custGeom>
              <a:solidFill>
                <a:srgbClr val="407BFF"/>
              </a:solidFill>
              <a:ln w="5944" cap="flat">
                <a:noFill/>
                <a:prstDash val="solid"/>
                <a:miter/>
              </a:ln>
            </p:spPr>
            <p:txBody>
              <a:bodyPr rtlCol="0" anchor="ctr"/>
              <a:lstStyle/>
              <a:p>
                <a:endParaRPr lang="en-US"/>
              </a:p>
            </p:txBody>
          </p:sp>
          <p:sp>
            <p:nvSpPr>
              <p:cNvPr id="1196" name="Freeform: Shape 1195">
                <a:extLst>
                  <a:ext uri="{FF2B5EF4-FFF2-40B4-BE49-F238E27FC236}">
                    <a16:creationId xmlns:a16="http://schemas.microsoft.com/office/drawing/2014/main" id="{B12CF64E-2536-4FE8-A11B-C5970021D049}"/>
                  </a:ext>
                </a:extLst>
              </p:cNvPr>
              <p:cNvSpPr/>
              <p:nvPr/>
            </p:nvSpPr>
            <p:spPr>
              <a:xfrm>
                <a:off x="7497230" y="1718434"/>
                <a:ext cx="178910" cy="183131"/>
              </a:xfrm>
              <a:custGeom>
                <a:avLst/>
                <a:gdLst>
                  <a:gd name="connsiteX0" fmla="*/ 133381 w 178910"/>
                  <a:gd name="connsiteY0" fmla="*/ 13790 h 183131"/>
                  <a:gd name="connsiteX1" fmla="*/ 178911 w 178910"/>
                  <a:gd name="connsiteY1" fmla="*/ 183131 h 183131"/>
                  <a:gd name="connsiteX2" fmla="*/ 45471 w 178910"/>
                  <a:gd name="connsiteY2" fmla="*/ 169341 h 183131"/>
                  <a:gd name="connsiteX3" fmla="*/ 0 w 178910"/>
                  <a:gd name="connsiteY3" fmla="*/ 0 h 183131"/>
                  <a:gd name="connsiteX4" fmla="*/ 133381 w 178910"/>
                  <a:gd name="connsiteY4" fmla="*/ 13790 h 183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0" h="183131">
                    <a:moveTo>
                      <a:pt x="133381" y="13790"/>
                    </a:moveTo>
                    <a:lnTo>
                      <a:pt x="178911" y="183131"/>
                    </a:lnTo>
                    <a:lnTo>
                      <a:pt x="45471" y="169341"/>
                    </a:lnTo>
                    <a:lnTo>
                      <a:pt x="0" y="0"/>
                    </a:lnTo>
                    <a:lnTo>
                      <a:pt x="133381" y="13790"/>
                    </a:lnTo>
                    <a:close/>
                  </a:path>
                </a:pathLst>
              </a:custGeom>
              <a:solidFill>
                <a:srgbClr val="000000">
                  <a:alpha val="20000"/>
                </a:srgbClr>
              </a:solidFill>
              <a:ln w="5944" cap="flat">
                <a:noFill/>
                <a:prstDash val="solid"/>
                <a:miter/>
              </a:ln>
            </p:spPr>
            <p:txBody>
              <a:bodyPr rtlCol="0" anchor="ctr"/>
              <a:lstStyle/>
              <a:p>
                <a:endParaRPr lang="en-US"/>
              </a:p>
            </p:txBody>
          </p:sp>
          <p:sp>
            <p:nvSpPr>
              <p:cNvPr id="1197" name="Freeform: Shape 1196">
                <a:extLst>
                  <a:ext uri="{FF2B5EF4-FFF2-40B4-BE49-F238E27FC236}">
                    <a16:creationId xmlns:a16="http://schemas.microsoft.com/office/drawing/2014/main" id="{88975212-B28B-4FD0-BA3A-DCD260A47AE2}"/>
                  </a:ext>
                </a:extLst>
              </p:cNvPr>
              <p:cNvSpPr/>
              <p:nvPr/>
            </p:nvSpPr>
            <p:spPr>
              <a:xfrm>
                <a:off x="7630611" y="1728598"/>
                <a:ext cx="52424" cy="172967"/>
              </a:xfrm>
              <a:custGeom>
                <a:avLst/>
                <a:gdLst>
                  <a:gd name="connsiteX0" fmla="*/ 6954 w 52424"/>
                  <a:gd name="connsiteY0" fmla="*/ 0 h 172967"/>
                  <a:gd name="connsiteX1" fmla="*/ 0 w 52424"/>
                  <a:gd name="connsiteY1" fmla="*/ 3626 h 172967"/>
                  <a:gd name="connsiteX2" fmla="*/ 45530 w 52424"/>
                  <a:gd name="connsiteY2" fmla="*/ 172967 h 172967"/>
                  <a:gd name="connsiteX3" fmla="*/ 52425 w 52424"/>
                  <a:gd name="connsiteY3" fmla="*/ 169341 h 172967"/>
                  <a:gd name="connsiteX4" fmla="*/ 6954 w 52424"/>
                  <a:gd name="connsiteY4" fmla="*/ 0 h 172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24" h="172967">
                    <a:moveTo>
                      <a:pt x="6954" y="0"/>
                    </a:moveTo>
                    <a:lnTo>
                      <a:pt x="0" y="3626"/>
                    </a:lnTo>
                    <a:lnTo>
                      <a:pt x="45530" y="172967"/>
                    </a:lnTo>
                    <a:lnTo>
                      <a:pt x="52425" y="169341"/>
                    </a:lnTo>
                    <a:lnTo>
                      <a:pt x="6954" y="0"/>
                    </a:lnTo>
                    <a:close/>
                  </a:path>
                </a:pathLst>
              </a:custGeom>
              <a:solidFill>
                <a:srgbClr val="000000">
                  <a:alpha val="35000"/>
                </a:srgbClr>
              </a:solidFill>
              <a:ln w="5944" cap="flat">
                <a:noFill/>
                <a:prstDash val="solid"/>
                <a:miter/>
              </a:ln>
            </p:spPr>
            <p:txBody>
              <a:bodyPr rtlCol="0" anchor="ctr"/>
              <a:lstStyle/>
              <a:p>
                <a:endParaRPr lang="en-US"/>
              </a:p>
            </p:txBody>
          </p:sp>
          <p:sp>
            <p:nvSpPr>
              <p:cNvPr id="1198" name="Freeform: Shape 1197">
                <a:extLst>
                  <a:ext uri="{FF2B5EF4-FFF2-40B4-BE49-F238E27FC236}">
                    <a16:creationId xmlns:a16="http://schemas.microsoft.com/office/drawing/2014/main" id="{4C1ABBC3-7C73-4321-B250-F27E422F9CF0}"/>
                  </a:ext>
                </a:extLst>
              </p:cNvPr>
              <p:cNvSpPr/>
              <p:nvPr/>
            </p:nvSpPr>
            <p:spPr>
              <a:xfrm>
                <a:off x="7475416" y="1704466"/>
                <a:ext cx="67284" cy="183071"/>
              </a:xfrm>
              <a:custGeom>
                <a:avLst/>
                <a:gdLst>
                  <a:gd name="connsiteX0" fmla="*/ 21814 w 67284"/>
                  <a:gd name="connsiteY0" fmla="*/ 13730 h 183071"/>
                  <a:gd name="connsiteX1" fmla="*/ 0 w 67284"/>
                  <a:gd name="connsiteY1" fmla="*/ 0 h 183071"/>
                  <a:gd name="connsiteX2" fmla="*/ 45530 w 67284"/>
                  <a:gd name="connsiteY2" fmla="*/ 169341 h 183071"/>
                  <a:gd name="connsiteX3" fmla="*/ 67285 w 67284"/>
                  <a:gd name="connsiteY3" fmla="*/ 183072 h 183071"/>
                </a:gdLst>
                <a:ahLst/>
                <a:cxnLst>
                  <a:cxn ang="0">
                    <a:pos x="connsiteX0" y="connsiteY0"/>
                  </a:cxn>
                  <a:cxn ang="0">
                    <a:pos x="connsiteX1" y="connsiteY1"/>
                  </a:cxn>
                  <a:cxn ang="0">
                    <a:pos x="connsiteX2" y="connsiteY2"/>
                  </a:cxn>
                  <a:cxn ang="0">
                    <a:pos x="connsiteX3" y="connsiteY3"/>
                  </a:cxn>
                </a:cxnLst>
                <a:rect l="l" t="t" r="r" b="b"/>
                <a:pathLst>
                  <a:path w="67284" h="183071">
                    <a:moveTo>
                      <a:pt x="21814" y="13730"/>
                    </a:moveTo>
                    <a:lnTo>
                      <a:pt x="0" y="0"/>
                    </a:lnTo>
                    <a:lnTo>
                      <a:pt x="45530" y="169341"/>
                    </a:lnTo>
                    <a:cubicBezTo>
                      <a:pt x="48621" y="178495"/>
                      <a:pt x="56110" y="182834"/>
                      <a:pt x="67285" y="183072"/>
                    </a:cubicBezTo>
                    <a:close/>
                  </a:path>
                </a:pathLst>
              </a:custGeom>
              <a:solidFill>
                <a:srgbClr val="407BFF"/>
              </a:solidFill>
              <a:ln w="5944" cap="flat">
                <a:noFill/>
                <a:prstDash val="solid"/>
                <a:miter/>
              </a:ln>
            </p:spPr>
            <p:txBody>
              <a:bodyPr rtlCol="0" anchor="ctr"/>
              <a:lstStyle/>
              <a:p>
                <a:endParaRPr lang="en-US"/>
              </a:p>
            </p:txBody>
          </p:sp>
          <p:sp>
            <p:nvSpPr>
              <p:cNvPr id="1199" name="Freeform: Shape 1198">
                <a:extLst>
                  <a:ext uri="{FF2B5EF4-FFF2-40B4-BE49-F238E27FC236}">
                    <a16:creationId xmlns:a16="http://schemas.microsoft.com/office/drawing/2014/main" id="{5FDBB6A1-3F2A-43E7-A0F1-2A2F2E914F0C}"/>
                  </a:ext>
                </a:extLst>
              </p:cNvPr>
              <p:cNvSpPr/>
              <p:nvPr/>
            </p:nvSpPr>
            <p:spPr>
              <a:xfrm>
                <a:off x="7475416" y="1704466"/>
                <a:ext cx="67284" cy="183179"/>
              </a:xfrm>
              <a:custGeom>
                <a:avLst/>
                <a:gdLst>
                  <a:gd name="connsiteX0" fmla="*/ 21814 w 67284"/>
                  <a:gd name="connsiteY0" fmla="*/ 13730 h 183179"/>
                  <a:gd name="connsiteX1" fmla="*/ 0 w 67284"/>
                  <a:gd name="connsiteY1" fmla="*/ 0 h 183179"/>
                  <a:gd name="connsiteX2" fmla="*/ 45530 w 67284"/>
                  <a:gd name="connsiteY2" fmla="*/ 169341 h 183179"/>
                  <a:gd name="connsiteX3" fmla="*/ 67285 w 67284"/>
                  <a:gd name="connsiteY3" fmla="*/ 183072 h 183179"/>
                </a:gdLst>
                <a:ahLst/>
                <a:cxnLst>
                  <a:cxn ang="0">
                    <a:pos x="connsiteX0" y="connsiteY0"/>
                  </a:cxn>
                  <a:cxn ang="0">
                    <a:pos x="connsiteX1" y="connsiteY1"/>
                  </a:cxn>
                  <a:cxn ang="0">
                    <a:pos x="connsiteX2" y="connsiteY2"/>
                  </a:cxn>
                  <a:cxn ang="0">
                    <a:pos x="connsiteX3" y="connsiteY3"/>
                  </a:cxn>
                </a:cxnLst>
                <a:rect l="l" t="t" r="r" b="b"/>
                <a:pathLst>
                  <a:path w="67284" h="183179">
                    <a:moveTo>
                      <a:pt x="21814" y="13730"/>
                    </a:moveTo>
                    <a:lnTo>
                      <a:pt x="0" y="0"/>
                    </a:lnTo>
                    <a:lnTo>
                      <a:pt x="45530" y="169341"/>
                    </a:lnTo>
                    <a:cubicBezTo>
                      <a:pt x="48762" y="178376"/>
                      <a:pt x="57739" y="184042"/>
                      <a:pt x="67285" y="183072"/>
                    </a:cubicBezTo>
                    <a:close/>
                  </a:path>
                </a:pathLst>
              </a:custGeom>
              <a:solidFill>
                <a:srgbClr val="000000">
                  <a:alpha val="35000"/>
                </a:srgbClr>
              </a:solidFill>
              <a:ln w="5944" cap="flat">
                <a:noFill/>
                <a:prstDash val="solid"/>
                <a:miter/>
              </a:ln>
            </p:spPr>
            <p:txBody>
              <a:bodyPr rtlCol="0" anchor="ctr"/>
              <a:lstStyle/>
              <a:p>
                <a:endParaRPr lang="en-US"/>
              </a:p>
            </p:txBody>
          </p:sp>
          <p:sp>
            <p:nvSpPr>
              <p:cNvPr id="1200" name="Freeform: Shape 1199">
                <a:extLst>
                  <a:ext uri="{FF2B5EF4-FFF2-40B4-BE49-F238E27FC236}">
                    <a16:creationId xmlns:a16="http://schemas.microsoft.com/office/drawing/2014/main" id="{213AF667-BB6C-4F30-ABE6-16CA7B7DAC85}"/>
                  </a:ext>
                </a:extLst>
              </p:cNvPr>
              <p:cNvSpPr/>
              <p:nvPr/>
            </p:nvSpPr>
            <p:spPr>
              <a:xfrm>
                <a:off x="7475416" y="1699649"/>
                <a:ext cx="31889" cy="18784"/>
              </a:xfrm>
              <a:custGeom>
                <a:avLst/>
                <a:gdLst>
                  <a:gd name="connsiteX0" fmla="*/ 7727 w 31889"/>
                  <a:gd name="connsiteY0" fmla="*/ 1013 h 18784"/>
                  <a:gd name="connsiteX1" fmla="*/ 26272 w 31889"/>
                  <a:gd name="connsiteY1" fmla="*/ 3747 h 18784"/>
                  <a:gd name="connsiteX2" fmla="*/ 29482 w 31889"/>
                  <a:gd name="connsiteY2" fmla="*/ 14684 h 18784"/>
                  <a:gd name="connsiteX3" fmla="*/ 21814 w 31889"/>
                  <a:gd name="connsiteY3" fmla="*/ 18785 h 18784"/>
                  <a:gd name="connsiteX4" fmla="*/ 0 w 31889"/>
                  <a:gd name="connsiteY4" fmla="*/ 5055 h 18784"/>
                  <a:gd name="connsiteX5" fmla="*/ 6954 w 31889"/>
                  <a:gd name="connsiteY5" fmla="*/ 1429 h 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89" h="18784">
                    <a:moveTo>
                      <a:pt x="7727" y="1013"/>
                    </a:moveTo>
                    <a:cubicBezTo>
                      <a:pt x="13999" y="-994"/>
                      <a:pt x="20847" y="15"/>
                      <a:pt x="26272" y="3747"/>
                    </a:cubicBezTo>
                    <a:cubicBezTo>
                      <a:pt x="32216" y="7551"/>
                      <a:pt x="33702" y="12425"/>
                      <a:pt x="29482" y="14684"/>
                    </a:cubicBezTo>
                    <a:lnTo>
                      <a:pt x="21814" y="18785"/>
                    </a:lnTo>
                    <a:lnTo>
                      <a:pt x="0" y="5055"/>
                    </a:lnTo>
                    <a:lnTo>
                      <a:pt x="6954" y="1429"/>
                    </a:lnTo>
                    <a:close/>
                  </a:path>
                </a:pathLst>
              </a:custGeom>
              <a:solidFill>
                <a:srgbClr val="455A64"/>
              </a:solidFill>
              <a:ln w="5944" cap="flat">
                <a:noFill/>
                <a:prstDash val="solid"/>
                <a:miter/>
              </a:ln>
            </p:spPr>
            <p:txBody>
              <a:bodyPr rtlCol="0" anchor="ctr"/>
              <a:lstStyle/>
              <a:p>
                <a:endParaRPr lang="en-US"/>
              </a:p>
            </p:txBody>
          </p:sp>
          <p:sp>
            <p:nvSpPr>
              <p:cNvPr id="1201" name="Freeform: Shape 1200">
                <a:extLst>
                  <a:ext uri="{FF2B5EF4-FFF2-40B4-BE49-F238E27FC236}">
                    <a16:creationId xmlns:a16="http://schemas.microsoft.com/office/drawing/2014/main" id="{41FA5991-3DF1-48D8-A189-1B44F17BC4BC}"/>
                  </a:ext>
                </a:extLst>
              </p:cNvPr>
              <p:cNvSpPr/>
              <p:nvPr/>
            </p:nvSpPr>
            <p:spPr>
              <a:xfrm>
                <a:off x="7475416" y="1701078"/>
                <a:ext cx="28709" cy="17356"/>
              </a:xfrm>
              <a:custGeom>
                <a:avLst/>
                <a:gdLst>
                  <a:gd name="connsiteX0" fmla="*/ 6954 w 28709"/>
                  <a:gd name="connsiteY0" fmla="*/ 0 h 17356"/>
                  <a:gd name="connsiteX1" fmla="*/ 28709 w 28709"/>
                  <a:gd name="connsiteY1" fmla="*/ 13730 h 17356"/>
                  <a:gd name="connsiteX2" fmla="*/ 21814 w 28709"/>
                  <a:gd name="connsiteY2" fmla="*/ 17356 h 17356"/>
                  <a:gd name="connsiteX3" fmla="*/ 0 w 28709"/>
                  <a:gd name="connsiteY3" fmla="*/ 3626 h 17356"/>
                </a:gdLst>
                <a:ahLst/>
                <a:cxnLst>
                  <a:cxn ang="0">
                    <a:pos x="connsiteX0" y="connsiteY0"/>
                  </a:cxn>
                  <a:cxn ang="0">
                    <a:pos x="connsiteX1" y="connsiteY1"/>
                  </a:cxn>
                  <a:cxn ang="0">
                    <a:pos x="connsiteX2" y="connsiteY2"/>
                  </a:cxn>
                  <a:cxn ang="0">
                    <a:pos x="connsiteX3" y="connsiteY3"/>
                  </a:cxn>
                </a:cxnLst>
                <a:rect l="l" t="t" r="r" b="b"/>
                <a:pathLst>
                  <a:path w="28709" h="17356">
                    <a:moveTo>
                      <a:pt x="6954" y="0"/>
                    </a:moveTo>
                    <a:cubicBezTo>
                      <a:pt x="8024" y="6419"/>
                      <a:pt x="16049" y="10758"/>
                      <a:pt x="28709" y="13730"/>
                    </a:cubicBezTo>
                    <a:lnTo>
                      <a:pt x="21814" y="17356"/>
                    </a:lnTo>
                    <a:cubicBezTo>
                      <a:pt x="12700" y="16730"/>
                      <a:pt x="4507" y="11573"/>
                      <a:pt x="0" y="3626"/>
                    </a:cubicBezTo>
                    <a:close/>
                  </a:path>
                </a:pathLst>
              </a:custGeom>
              <a:solidFill>
                <a:srgbClr val="407BFF"/>
              </a:solidFill>
              <a:ln w="5944" cap="flat">
                <a:noFill/>
                <a:prstDash val="solid"/>
                <a:miter/>
              </a:ln>
            </p:spPr>
            <p:txBody>
              <a:bodyPr rtlCol="0" anchor="ctr"/>
              <a:lstStyle/>
              <a:p>
                <a:endParaRPr lang="en-US"/>
              </a:p>
            </p:txBody>
          </p:sp>
          <p:sp>
            <p:nvSpPr>
              <p:cNvPr id="1202" name="Freeform: Shape 1201">
                <a:extLst>
                  <a:ext uri="{FF2B5EF4-FFF2-40B4-BE49-F238E27FC236}">
                    <a16:creationId xmlns:a16="http://schemas.microsoft.com/office/drawing/2014/main" id="{1BF050B0-C426-4A96-ADAF-AD77BA48550C}"/>
                  </a:ext>
                </a:extLst>
              </p:cNvPr>
              <p:cNvSpPr/>
              <p:nvPr/>
            </p:nvSpPr>
            <p:spPr>
              <a:xfrm>
                <a:off x="7592125" y="1589511"/>
                <a:ext cx="257382" cy="282058"/>
              </a:xfrm>
              <a:custGeom>
                <a:avLst/>
                <a:gdLst>
                  <a:gd name="connsiteX0" fmla="*/ 183814 w 257382"/>
                  <a:gd name="connsiteY0" fmla="*/ 0 h 282058"/>
                  <a:gd name="connsiteX1" fmla="*/ 238676 w 257382"/>
                  <a:gd name="connsiteY1" fmla="*/ 54149 h 282058"/>
                  <a:gd name="connsiteX2" fmla="*/ 257043 w 257382"/>
                  <a:gd name="connsiteY2" fmla="*/ 225630 h 282058"/>
                  <a:gd name="connsiteX3" fmla="*/ 218229 w 257382"/>
                  <a:gd name="connsiteY3" fmla="*/ 266464 h 282058"/>
                  <a:gd name="connsiteX4" fmla="*/ 80628 w 257382"/>
                  <a:gd name="connsiteY4" fmla="*/ 282037 h 282058"/>
                  <a:gd name="connsiteX5" fmla="*/ 7399 w 257382"/>
                  <a:gd name="connsiteY5" fmla="*/ 248633 h 282058"/>
                  <a:gd name="connsiteX6" fmla="*/ 27014 w 257382"/>
                  <a:gd name="connsiteY6" fmla="*/ 212969 h 282058"/>
                  <a:gd name="connsiteX7" fmla="*/ 77121 w 257382"/>
                  <a:gd name="connsiteY7" fmla="*/ 230088 h 282058"/>
                  <a:gd name="connsiteX8" fmla="*/ 71177 w 257382"/>
                  <a:gd name="connsiteY8" fmla="*/ 207798 h 282058"/>
                  <a:gd name="connsiteX9" fmla="*/ 102085 w 257382"/>
                  <a:gd name="connsiteY9" fmla="*/ 231039 h 282058"/>
                  <a:gd name="connsiteX10" fmla="*/ 188569 w 257382"/>
                  <a:gd name="connsiteY10" fmla="*/ 209879 h 282058"/>
                  <a:gd name="connsiteX11" fmla="*/ 172045 w 257382"/>
                  <a:gd name="connsiteY11" fmla="*/ 110140 h 282058"/>
                  <a:gd name="connsiteX12" fmla="*/ 183814 w 257382"/>
                  <a:gd name="connsiteY12" fmla="*/ 0 h 28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382" h="282058">
                    <a:moveTo>
                      <a:pt x="183814" y="0"/>
                    </a:moveTo>
                    <a:cubicBezTo>
                      <a:pt x="203904" y="2021"/>
                      <a:pt x="230949" y="17416"/>
                      <a:pt x="238676" y="54149"/>
                    </a:cubicBezTo>
                    <a:cubicBezTo>
                      <a:pt x="246403" y="90882"/>
                      <a:pt x="255794" y="209284"/>
                      <a:pt x="257043" y="225630"/>
                    </a:cubicBezTo>
                    <a:cubicBezTo>
                      <a:pt x="258291" y="241975"/>
                      <a:pt x="258172" y="255349"/>
                      <a:pt x="218229" y="266464"/>
                    </a:cubicBezTo>
                    <a:cubicBezTo>
                      <a:pt x="173174" y="279006"/>
                      <a:pt x="101016" y="281740"/>
                      <a:pt x="80628" y="282037"/>
                    </a:cubicBezTo>
                    <a:cubicBezTo>
                      <a:pt x="43122" y="282632"/>
                      <a:pt x="18514" y="270625"/>
                      <a:pt x="7399" y="248633"/>
                    </a:cubicBezTo>
                    <a:cubicBezTo>
                      <a:pt x="-3716" y="226640"/>
                      <a:pt x="-5974" y="197812"/>
                      <a:pt x="27014" y="212969"/>
                    </a:cubicBezTo>
                    <a:cubicBezTo>
                      <a:pt x="62143" y="229137"/>
                      <a:pt x="77121" y="230088"/>
                      <a:pt x="77121" y="230088"/>
                    </a:cubicBezTo>
                    <a:lnTo>
                      <a:pt x="71177" y="207798"/>
                    </a:lnTo>
                    <a:cubicBezTo>
                      <a:pt x="82173" y="213088"/>
                      <a:pt x="90911" y="228721"/>
                      <a:pt x="102085" y="231039"/>
                    </a:cubicBezTo>
                    <a:cubicBezTo>
                      <a:pt x="111952" y="233060"/>
                      <a:pt x="188569" y="209879"/>
                      <a:pt x="188569" y="209879"/>
                    </a:cubicBezTo>
                    <a:lnTo>
                      <a:pt x="172045" y="110140"/>
                    </a:lnTo>
                    <a:cubicBezTo>
                      <a:pt x="172045" y="110140"/>
                      <a:pt x="151241" y="26094"/>
                      <a:pt x="183814" y="0"/>
                    </a:cubicBezTo>
                    <a:close/>
                  </a:path>
                </a:pathLst>
              </a:custGeom>
              <a:solidFill>
                <a:srgbClr val="FFA8A7"/>
              </a:solidFill>
              <a:ln w="5944" cap="flat">
                <a:noFill/>
                <a:prstDash val="solid"/>
                <a:miter/>
              </a:ln>
            </p:spPr>
            <p:txBody>
              <a:bodyPr rtlCol="0" anchor="ctr"/>
              <a:lstStyle/>
              <a:p>
                <a:endParaRPr lang="en-US"/>
              </a:p>
            </p:txBody>
          </p:sp>
        </p:grpSp>
      </p:grpSp>
      <p:grpSp>
        <p:nvGrpSpPr>
          <p:cNvPr id="1203" name="Graphic 6">
            <a:extLst>
              <a:ext uri="{FF2B5EF4-FFF2-40B4-BE49-F238E27FC236}">
                <a16:creationId xmlns:a16="http://schemas.microsoft.com/office/drawing/2014/main" id="{BB979DAF-CA38-487A-A02C-3DB73113BE2B}"/>
              </a:ext>
            </a:extLst>
          </p:cNvPr>
          <p:cNvGrpSpPr/>
          <p:nvPr/>
        </p:nvGrpSpPr>
        <p:grpSpPr>
          <a:xfrm>
            <a:off x="7427385" y="1008162"/>
            <a:ext cx="246017" cy="299674"/>
            <a:chOff x="7391667" y="1072455"/>
            <a:chExt cx="246017" cy="299674"/>
          </a:xfrm>
        </p:grpSpPr>
        <p:grpSp>
          <p:nvGrpSpPr>
            <p:cNvPr id="1204" name="Graphic 6">
              <a:extLst>
                <a:ext uri="{FF2B5EF4-FFF2-40B4-BE49-F238E27FC236}">
                  <a16:creationId xmlns:a16="http://schemas.microsoft.com/office/drawing/2014/main" id="{8DF7740C-46DD-4D98-A4BB-E73347CCD1B9}"/>
                </a:ext>
              </a:extLst>
            </p:cNvPr>
            <p:cNvGrpSpPr/>
            <p:nvPr/>
          </p:nvGrpSpPr>
          <p:grpSpPr>
            <a:xfrm>
              <a:off x="7391667" y="1072455"/>
              <a:ext cx="246017" cy="299674"/>
              <a:chOff x="7391667" y="1072455"/>
              <a:chExt cx="246017" cy="299674"/>
            </a:xfrm>
          </p:grpSpPr>
          <p:sp>
            <p:nvSpPr>
              <p:cNvPr id="1205" name="Freeform: Shape 1204">
                <a:extLst>
                  <a:ext uri="{FF2B5EF4-FFF2-40B4-BE49-F238E27FC236}">
                    <a16:creationId xmlns:a16="http://schemas.microsoft.com/office/drawing/2014/main" id="{6FDAA712-C53E-4AA0-A10F-DE87AE659EFD}"/>
                  </a:ext>
                </a:extLst>
              </p:cNvPr>
              <p:cNvSpPr/>
              <p:nvPr/>
            </p:nvSpPr>
            <p:spPr>
              <a:xfrm>
                <a:off x="7473098" y="1263370"/>
                <a:ext cx="51295" cy="108357"/>
              </a:xfrm>
              <a:custGeom>
                <a:avLst/>
                <a:gdLst>
                  <a:gd name="connsiteX0" fmla="*/ 51296 w 51295"/>
                  <a:gd name="connsiteY0" fmla="*/ 108357 h 108357"/>
                  <a:gd name="connsiteX1" fmla="*/ 32037 w 51295"/>
                  <a:gd name="connsiteY1" fmla="*/ 72159 h 108357"/>
                  <a:gd name="connsiteX2" fmla="*/ 47551 w 51295"/>
                  <a:gd name="connsiteY2" fmla="*/ 27401 h 108357"/>
                  <a:gd name="connsiteX3" fmla="*/ 47551 w 51295"/>
                  <a:gd name="connsiteY3" fmla="*/ 0 h 108357"/>
                  <a:gd name="connsiteX4" fmla="*/ 0 w 51295"/>
                  <a:gd name="connsiteY4" fmla="*/ 27401 h 108357"/>
                  <a:gd name="connsiteX5" fmla="*/ 0 w 51295"/>
                  <a:gd name="connsiteY5" fmla="*/ 54803 h 108357"/>
                  <a:gd name="connsiteX6" fmla="*/ 20387 w 51295"/>
                  <a:gd name="connsiteY6" fmla="*/ 90109 h 108357"/>
                  <a:gd name="connsiteX7" fmla="*/ 21755 w 51295"/>
                  <a:gd name="connsiteY7" fmla="*/ 91298 h 108357"/>
                  <a:gd name="connsiteX8" fmla="*/ 21755 w 51295"/>
                  <a:gd name="connsiteY8" fmla="*/ 91298 h 108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95" h="108357">
                    <a:moveTo>
                      <a:pt x="51296" y="108357"/>
                    </a:moveTo>
                    <a:lnTo>
                      <a:pt x="32037" y="72159"/>
                    </a:lnTo>
                    <a:lnTo>
                      <a:pt x="47551" y="27401"/>
                    </a:lnTo>
                    <a:lnTo>
                      <a:pt x="47551" y="0"/>
                    </a:lnTo>
                    <a:lnTo>
                      <a:pt x="0" y="27401"/>
                    </a:lnTo>
                    <a:lnTo>
                      <a:pt x="0" y="54803"/>
                    </a:lnTo>
                    <a:lnTo>
                      <a:pt x="20387" y="90109"/>
                    </a:lnTo>
                    <a:cubicBezTo>
                      <a:pt x="20705" y="90641"/>
                      <a:pt x="21184" y="91057"/>
                      <a:pt x="21755" y="91298"/>
                    </a:cubicBezTo>
                    <a:lnTo>
                      <a:pt x="21755" y="91298"/>
                    </a:lnTo>
                    <a:close/>
                  </a:path>
                </a:pathLst>
              </a:custGeom>
              <a:solidFill>
                <a:srgbClr val="407BFF"/>
              </a:solidFill>
              <a:ln w="5944" cap="flat">
                <a:noFill/>
                <a:prstDash val="solid"/>
                <a:miter/>
              </a:ln>
            </p:spPr>
            <p:txBody>
              <a:bodyPr rtlCol="0" anchor="ctr"/>
              <a:lstStyle/>
              <a:p>
                <a:endParaRPr lang="en-US"/>
              </a:p>
            </p:txBody>
          </p:sp>
          <p:sp>
            <p:nvSpPr>
              <p:cNvPr id="1206" name="Freeform: Shape 1205">
                <a:extLst>
                  <a:ext uri="{FF2B5EF4-FFF2-40B4-BE49-F238E27FC236}">
                    <a16:creationId xmlns:a16="http://schemas.microsoft.com/office/drawing/2014/main" id="{0F4E9041-47BB-4DA9-8F31-E6B5F1B4665C}"/>
                  </a:ext>
                </a:extLst>
              </p:cNvPr>
              <p:cNvSpPr/>
              <p:nvPr/>
            </p:nvSpPr>
            <p:spPr>
              <a:xfrm>
                <a:off x="7473098" y="1263370"/>
                <a:ext cx="51295" cy="108357"/>
              </a:xfrm>
              <a:custGeom>
                <a:avLst/>
                <a:gdLst>
                  <a:gd name="connsiteX0" fmla="*/ 51296 w 51295"/>
                  <a:gd name="connsiteY0" fmla="*/ 108357 h 108357"/>
                  <a:gd name="connsiteX1" fmla="*/ 32037 w 51295"/>
                  <a:gd name="connsiteY1" fmla="*/ 72159 h 108357"/>
                  <a:gd name="connsiteX2" fmla="*/ 47551 w 51295"/>
                  <a:gd name="connsiteY2" fmla="*/ 27401 h 108357"/>
                  <a:gd name="connsiteX3" fmla="*/ 47551 w 51295"/>
                  <a:gd name="connsiteY3" fmla="*/ 0 h 108357"/>
                  <a:gd name="connsiteX4" fmla="*/ 0 w 51295"/>
                  <a:gd name="connsiteY4" fmla="*/ 27401 h 108357"/>
                  <a:gd name="connsiteX5" fmla="*/ 0 w 51295"/>
                  <a:gd name="connsiteY5" fmla="*/ 54803 h 108357"/>
                  <a:gd name="connsiteX6" fmla="*/ 20387 w 51295"/>
                  <a:gd name="connsiteY6" fmla="*/ 90109 h 108357"/>
                  <a:gd name="connsiteX7" fmla="*/ 21755 w 51295"/>
                  <a:gd name="connsiteY7" fmla="*/ 91298 h 108357"/>
                  <a:gd name="connsiteX8" fmla="*/ 21755 w 51295"/>
                  <a:gd name="connsiteY8" fmla="*/ 91298 h 108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95" h="108357">
                    <a:moveTo>
                      <a:pt x="51296" y="108357"/>
                    </a:moveTo>
                    <a:lnTo>
                      <a:pt x="32037" y="72159"/>
                    </a:lnTo>
                    <a:lnTo>
                      <a:pt x="47551" y="27401"/>
                    </a:lnTo>
                    <a:lnTo>
                      <a:pt x="47551" y="0"/>
                    </a:lnTo>
                    <a:lnTo>
                      <a:pt x="0" y="27401"/>
                    </a:lnTo>
                    <a:lnTo>
                      <a:pt x="0" y="54803"/>
                    </a:lnTo>
                    <a:lnTo>
                      <a:pt x="20387" y="90109"/>
                    </a:lnTo>
                    <a:cubicBezTo>
                      <a:pt x="20705" y="90641"/>
                      <a:pt x="21184" y="91057"/>
                      <a:pt x="21755" y="91298"/>
                    </a:cubicBezTo>
                    <a:lnTo>
                      <a:pt x="21755" y="91298"/>
                    </a:lnTo>
                    <a:close/>
                  </a:path>
                </a:pathLst>
              </a:custGeom>
              <a:solidFill>
                <a:srgbClr val="000000">
                  <a:alpha val="20000"/>
                </a:srgbClr>
              </a:solidFill>
              <a:ln w="5944" cap="flat">
                <a:noFill/>
                <a:prstDash val="solid"/>
                <a:miter/>
              </a:ln>
            </p:spPr>
            <p:txBody>
              <a:bodyPr rtlCol="0" anchor="ctr"/>
              <a:lstStyle/>
              <a:p>
                <a:endParaRPr lang="en-US"/>
              </a:p>
            </p:txBody>
          </p:sp>
          <p:sp>
            <p:nvSpPr>
              <p:cNvPr id="1207" name="Freeform: Shape 1206">
                <a:extLst>
                  <a:ext uri="{FF2B5EF4-FFF2-40B4-BE49-F238E27FC236}">
                    <a16:creationId xmlns:a16="http://schemas.microsoft.com/office/drawing/2014/main" id="{B89644DC-2800-41CF-9E27-A786CE31C099}"/>
                  </a:ext>
                </a:extLst>
              </p:cNvPr>
              <p:cNvSpPr/>
              <p:nvPr/>
            </p:nvSpPr>
            <p:spPr>
              <a:xfrm>
                <a:off x="7391667" y="1072514"/>
                <a:ext cx="246017" cy="299615"/>
              </a:xfrm>
              <a:custGeom>
                <a:avLst/>
                <a:gdLst>
                  <a:gd name="connsiteX0" fmla="*/ 246017 w 246017"/>
                  <a:gd name="connsiteY0" fmla="*/ 34710 h 299615"/>
                  <a:gd name="connsiteX1" fmla="*/ 231752 w 246017"/>
                  <a:gd name="connsiteY1" fmla="*/ 10102 h 299615"/>
                  <a:gd name="connsiteX2" fmla="*/ 220221 w 246017"/>
                  <a:gd name="connsiteY2" fmla="*/ 3386 h 299615"/>
                  <a:gd name="connsiteX3" fmla="*/ 191750 w 246017"/>
                  <a:gd name="connsiteY3" fmla="*/ 3386 h 299615"/>
                  <a:gd name="connsiteX4" fmla="*/ 14206 w 246017"/>
                  <a:gd name="connsiteY4" fmla="*/ 106096 h 299615"/>
                  <a:gd name="connsiteX5" fmla="*/ 0 w 246017"/>
                  <a:gd name="connsiteY5" fmla="*/ 130704 h 299615"/>
                  <a:gd name="connsiteX6" fmla="*/ 0 w 246017"/>
                  <a:gd name="connsiteY6" fmla="*/ 264560 h 299615"/>
                  <a:gd name="connsiteX7" fmla="*/ 14206 w 246017"/>
                  <a:gd name="connsiteY7" fmla="*/ 289168 h 299615"/>
                  <a:gd name="connsiteX8" fmla="*/ 25796 w 246017"/>
                  <a:gd name="connsiteY8" fmla="*/ 295884 h 299615"/>
                  <a:gd name="connsiteX9" fmla="*/ 54208 w 246017"/>
                  <a:gd name="connsiteY9" fmla="*/ 295884 h 299615"/>
                  <a:gd name="connsiteX10" fmla="*/ 111329 w 246017"/>
                  <a:gd name="connsiteY10" fmla="*/ 262896 h 299615"/>
                  <a:gd name="connsiteX11" fmla="*/ 131657 w 246017"/>
                  <a:gd name="connsiteY11" fmla="*/ 298143 h 299615"/>
                  <a:gd name="connsiteX12" fmla="*/ 135909 w 246017"/>
                  <a:gd name="connsiteY12" fmla="*/ 299157 h 299615"/>
                  <a:gd name="connsiteX13" fmla="*/ 137185 w 246017"/>
                  <a:gd name="connsiteY13" fmla="*/ 297608 h 299615"/>
                  <a:gd name="connsiteX14" fmla="*/ 158702 w 246017"/>
                  <a:gd name="connsiteY14" fmla="*/ 235554 h 299615"/>
                  <a:gd name="connsiteX15" fmla="*/ 231811 w 246017"/>
                  <a:gd name="connsiteY15" fmla="*/ 193233 h 299615"/>
                  <a:gd name="connsiteX16" fmla="*/ 246017 w 246017"/>
                  <a:gd name="connsiteY16" fmla="*/ 168626 h 29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017" h="299615">
                    <a:moveTo>
                      <a:pt x="246017" y="34710"/>
                    </a:moveTo>
                    <a:cubicBezTo>
                      <a:pt x="245485" y="24694"/>
                      <a:pt x="240179" y="15542"/>
                      <a:pt x="231752" y="10102"/>
                    </a:cubicBezTo>
                    <a:lnTo>
                      <a:pt x="220221" y="3386"/>
                    </a:lnTo>
                    <a:cubicBezTo>
                      <a:pt x="211267" y="-1129"/>
                      <a:pt x="200703" y="-1129"/>
                      <a:pt x="191750" y="3386"/>
                    </a:cubicBezTo>
                    <a:lnTo>
                      <a:pt x="14206" y="106096"/>
                    </a:lnTo>
                    <a:cubicBezTo>
                      <a:pt x="5823" y="111569"/>
                      <a:pt x="548" y="120707"/>
                      <a:pt x="0" y="130704"/>
                    </a:cubicBezTo>
                    <a:lnTo>
                      <a:pt x="0" y="264560"/>
                    </a:lnTo>
                    <a:cubicBezTo>
                      <a:pt x="529" y="274562"/>
                      <a:pt x="5809" y="283708"/>
                      <a:pt x="14206" y="289168"/>
                    </a:cubicBezTo>
                    <a:lnTo>
                      <a:pt x="25796" y="295884"/>
                    </a:lnTo>
                    <a:cubicBezTo>
                      <a:pt x="34729" y="300397"/>
                      <a:pt x="45275" y="300397"/>
                      <a:pt x="54208" y="295884"/>
                    </a:cubicBezTo>
                    <a:lnTo>
                      <a:pt x="111329" y="262896"/>
                    </a:lnTo>
                    <a:lnTo>
                      <a:pt x="131657" y="298143"/>
                    </a:lnTo>
                    <a:cubicBezTo>
                      <a:pt x="132551" y="299597"/>
                      <a:pt x="134454" y="300051"/>
                      <a:pt x="135909" y="299157"/>
                    </a:cubicBezTo>
                    <a:cubicBezTo>
                      <a:pt x="136495" y="298797"/>
                      <a:pt x="136944" y="298252"/>
                      <a:pt x="137185" y="297608"/>
                    </a:cubicBezTo>
                    <a:lnTo>
                      <a:pt x="158702" y="235554"/>
                    </a:lnTo>
                    <a:lnTo>
                      <a:pt x="231811" y="193233"/>
                    </a:lnTo>
                    <a:cubicBezTo>
                      <a:pt x="240194" y="187760"/>
                      <a:pt x="245470" y="178622"/>
                      <a:pt x="246017" y="168626"/>
                    </a:cubicBezTo>
                    <a:close/>
                  </a:path>
                </a:pathLst>
              </a:custGeom>
              <a:solidFill>
                <a:srgbClr val="407BFF"/>
              </a:solidFill>
              <a:ln w="5944" cap="flat">
                <a:noFill/>
                <a:prstDash val="solid"/>
                <a:miter/>
              </a:ln>
            </p:spPr>
            <p:txBody>
              <a:bodyPr rtlCol="0" anchor="ctr"/>
              <a:lstStyle/>
              <a:p>
                <a:endParaRPr lang="en-US"/>
              </a:p>
            </p:txBody>
          </p:sp>
          <p:sp>
            <p:nvSpPr>
              <p:cNvPr id="1208" name="Freeform: Shape 1207">
                <a:extLst>
                  <a:ext uri="{FF2B5EF4-FFF2-40B4-BE49-F238E27FC236}">
                    <a16:creationId xmlns:a16="http://schemas.microsoft.com/office/drawing/2014/main" id="{C765B8B1-0F7E-46AB-9697-C3A84EAF8598}"/>
                  </a:ext>
                </a:extLst>
              </p:cNvPr>
              <p:cNvSpPr/>
              <p:nvPr/>
            </p:nvSpPr>
            <p:spPr>
              <a:xfrm>
                <a:off x="7391667" y="1189190"/>
                <a:ext cx="51771" cy="182595"/>
              </a:xfrm>
              <a:custGeom>
                <a:avLst/>
                <a:gdLst>
                  <a:gd name="connsiteX0" fmla="*/ 0 w 51771"/>
                  <a:gd name="connsiteY0" fmla="*/ 147884 h 182595"/>
                  <a:gd name="connsiteX1" fmla="*/ 14206 w 51771"/>
                  <a:gd name="connsiteY1" fmla="*/ 172492 h 182595"/>
                  <a:gd name="connsiteX2" fmla="*/ 25796 w 51771"/>
                  <a:gd name="connsiteY2" fmla="*/ 179208 h 182595"/>
                  <a:gd name="connsiteX3" fmla="*/ 51771 w 51771"/>
                  <a:gd name="connsiteY3" fmla="*/ 180337 h 182595"/>
                  <a:gd name="connsiteX4" fmla="*/ 39883 w 51771"/>
                  <a:gd name="connsiteY4" fmla="*/ 171006 h 182595"/>
                  <a:gd name="connsiteX5" fmla="*/ 39883 w 51771"/>
                  <a:gd name="connsiteY5" fmla="*/ 37149 h 182595"/>
                  <a:gd name="connsiteX6" fmla="*/ 44044 w 51771"/>
                  <a:gd name="connsiteY6" fmla="*/ 23122 h 182595"/>
                  <a:gd name="connsiteX7" fmla="*/ 4161 w 51771"/>
                  <a:gd name="connsiteY7" fmla="*/ 0 h 182595"/>
                  <a:gd name="connsiteX8" fmla="*/ 0 w 51771"/>
                  <a:gd name="connsiteY8" fmla="*/ 13968 h 18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71" h="182595">
                    <a:moveTo>
                      <a:pt x="0" y="147884"/>
                    </a:moveTo>
                    <a:cubicBezTo>
                      <a:pt x="529" y="157886"/>
                      <a:pt x="5809" y="167032"/>
                      <a:pt x="14206" y="172492"/>
                    </a:cubicBezTo>
                    <a:lnTo>
                      <a:pt x="25796" y="179208"/>
                    </a:lnTo>
                    <a:cubicBezTo>
                      <a:pt x="33892" y="183291"/>
                      <a:pt x="43351" y="183702"/>
                      <a:pt x="51771" y="180337"/>
                    </a:cubicBezTo>
                    <a:cubicBezTo>
                      <a:pt x="45114" y="182893"/>
                      <a:pt x="39883" y="179089"/>
                      <a:pt x="39883" y="171006"/>
                    </a:cubicBezTo>
                    <a:lnTo>
                      <a:pt x="39883" y="37149"/>
                    </a:lnTo>
                    <a:cubicBezTo>
                      <a:pt x="40064" y="32197"/>
                      <a:pt x="41496" y="27372"/>
                      <a:pt x="44044" y="23122"/>
                    </a:cubicBezTo>
                    <a:lnTo>
                      <a:pt x="4161" y="0"/>
                    </a:lnTo>
                    <a:cubicBezTo>
                      <a:pt x="1612" y="4228"/>
                      <a:pt x="181" y="9035"/>
                      <a:pt x="0" y="13968"/>
                    </a:cubicBezTo>
                    <a:close/>
                  </a:path>
                </a:pathLst>
              </a:custGeom>
              <a:solidFill>
                <a:srgbClr val="000000">
                  <a:alpha val="20000"/>
                </a:srgbClr>
              </a:solidFill>
              <a:ln w="5944" cap="flat">
                <a:noFill/>
                <a:prstDash val="solid"/>
                <a:miter/>
              </a:ln>
            </p:spPr>
            <p:txBody>
              <a:bodyPr rtlCol="0" anchor="ctr"/>
              <a:lstStyle/>
              <a:p>
                <a:endParaRPr lang="en-US"/>
              </a:p>
            </p:txBody>
          </p:sp>
          <p:sp>
            <p:nvSpPr>
              <p:cNvPr id="1209" name="Freeform: Shape 1208">
                <a:extLst>
                  <a:ext uri="{FF2B5EF4-FFF2-40B4-BE49-F238E27FC236}">
                    <a16:creationId xmlns:a16="http://schemas.microsoft.com/office/drawing/2014/main" id="{5E58A75F-136C-4DB3-867E-0D6AC1F6A4D8}"/>
                  </a:ext>
                </a:extLst>
              </p:cNvPr>
              <p:cNvSpPr/>
              <p:nvPr/>
            </p:nvSpPr>
            <p:spPr>
              <a:xfrm>
                <a:off x="7395887" y="1072455"/>
                <a:ext cx="241321" cy="139857"/>
              </a:xfrm>
              <a:custGeom>
                <a:avLst/>
                <a:gdLst>
                  <a:gd name="connsiteX0" fmla="*/ 241322 w 241321"/>
                  <a:gd name="connsiteY0" fmla="*/ 30727 h 139857"/>
                  <a:gd name="connsiteX1" fmla="*/ 227591 w 241321"/>
                  <a:gd name="connsiteY1" fmla="*/ 26567 h 139857"/>
                  <a:gd name="connsiteX2" fmla="*/ 49988 w 241321"/>
                  <a:gd name="connsiteY2" fmla="*/ 129277 h 139857"/>
                  <a:gd name="connsiteX3" fmla="*/ 40002 w 241321"/>
                  <a:gd name="connsiteY3" fmla="*/ 139857 h 139857"/>
                  <a:gd name="connsiteX4" fmla="*/ 0 w 241321"/>
                  <a:gd name="connsiteY4" fmla="*/ 116735 h 139857"/>
                  <a:gd name="connsiteX5" fmla="*/ 9986 w 241321"/>
                  <a:gd name="connsiteY5" fmla="*/ 106096 h 139857"/>
                  <a:gd name="connsiteX6" fmla="*/ 187530 w 241321"/>
                  <a:gd name="connsiteY6" fmla="*/ 3386 h 139857"/>
                  <a:gd name="connsiteX7" fmla="*/ 216001 w 241321"/>
                  <a:gd name="connsiteY7" fmla="*/ 3386 h 139857"/>
                  <a:gd name="connsiteX8" fmla="*/ 227591 w 241321"/>
                  <a:gd name="connsiteY8" fmla="*/ 10102 h 139857"/>
                  <a:gd name="connsiteX9" fmla="*/ 241322 w 241321"/>
                  <a:gd name="connsiteY9" fmla="*/ 30727 h 13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321" h="139857">
                    <a:moveTo>
                      <a:pt x="241322" y="30727"/>
                    </a:moveTo>
                    <a:cubicBezTo>
                      <a:pt x="239657" y="24784"/>
                      <a:pt x="234130" y="22763"/>
                      <a:pt x="227591" y="26567"/>
                    </a:cubicBezTo>
                    <a:lnTo>
                      <a:pt x="49988" y="129277"/>
                    </a:lnTo>
                    <a:cubicBezTo>
                      <a:pt x="45791" y="131869"/>
                      <a:pt x="42347" y="135517"/>
                      <a:pt x="40002" y="139857"/>
                    </a:cubicBezTo>
                    <a:lnTo>
                      <a:pt x="0" y="116735"/>
                    </a:lnTo>
                    <a:cubicBezTo>
                      <a:pt x="2343" y="112378"/>
                      <a:pt x="5786" y="108710"/>
                      <a:pt x="9986" y="106096"/>
                    </a:cubicBezTo>
                    <a:lnTo>
                      <a:pt x="187530" y="3386"/>
                    </a:lnTo>
                    <a:cubicBezTo>
                      <a:pt x="196483" y="-1129"/>
                      <a:pt x="207047" y="-1129"/>
                      <a:pt x="216001" y="3386"/>
                    </a:cubicBezTo>
                    <a:lnTo>
                      <a:pt x="227591" y="10102"/>
                    </a:lnTo>
                    <a:cubicBezTo>
                      <a:pt x="234793" y="14813"/>
                      <a:pt x="239754" y="22265"/>
                      <a:pt x="241322" y="30727"/>
                    </a:cubicBezTo>
                    <a:close/>
                  </a:path>
                </a:pathLst>
              </a:custGeom>
              <a:solidFill>
                <a:srgbClr val="FFFFFF">
                  <a:alpha val="30000"/>
                </a:srgbClr>
              </a:solidFill>
              <a:ln w="5944" cap="flat">
                <a:noFill/>
                <a:prstDash val="solid"/>
                <a:miter/>
              </a:ln>
            </p:spPr>
            <p:txBody>
              <a:bodyPr rtlCol="0" anchor="ctr"/>
              <a:lstStyle/>
              <a:p>
                <a:endParaRPr lang="en-US"/>
              </a:p>
            </p:txBody>
          </p:sp>
        </p:grpSp>
        <p:sp>
          <p:nvSpPr>
            <p:cNvPr id="1210" name="Freeform: Shape 1209">
              <a:extLst>
                <a:ext uri="{FF2B5EF4-FFF2-40B4-BE49-F238E27FC236}">
                  <a16:creationId xmlns:a16="http://schemas.microsoft.com/office/drawing/2014/main" id="{7AC73150-301B-4E1C-A2C9-B2DE63B143F0}"/>
                </a:ext>
              </a:extLst>
            </p:cNvPr>
            <p:cNvSpPr/>
            <p:nvPr/>
          </p:nvSpPr>
          <p:spPr>
            <a:xfrm>
              <a:off x="7447361" y="1236476"/>
              <a:ext cx="37754" cy="73265"/>
            </a:xfrm>
            <a:custGeom>
              <a:avLst/>
              <a:gdLst>
                <a:gd name="connsiteX0" fmla="*/ 18545 w 37754"/>
                <a:gd name="connsiteY0" fmla="*/ 2465 h 73265"/>
                <a:gd name="connsiteX1" fmla="*/ 25737 w 37754"/>
                <a:gd name="connsiteY1" fmla="*/ 28 h 73265"/>
                <a:gd name="connsiteX2" fmla="*/ 31384 w 37754"/>
                <a:gd name="connsiteY2" fmla="*/ 1276 h 73265"/>
                <a:gd name="connsiteX3" fmla="*/ 35128 w 37754"/>
                <a:gd name="connsiteY3" fmla="*/ 5140 h 73265"/>
                <a:gd name="connsiteX4" fmla="*/ 36555 w 37754"/>
                <a:gd name="connsiteY4" fmla="*/ 10608 h 73265"/>
                <a:gd name="connsiteX5" fmla="*/ 36139 w 37754"/>
                <a:gd name="connsiteY5" fmla="*/ 12332 h 73265"/>
                <a:gd name="connsiteX6" fmla="*/ 35247 w 37754"/>
                <a:gd name="connsiteY6" fmla="*/ 13461 h 73265"/>
                <a:gd name="connsiteX7" fmla="*/ 27164 w 37754"/>
                <a:gd name="connsiteY7" fmla="*/ 18097 h 73265"/>
                <a:gd name="connsiteX8" fmla="*/ 25796 w 37754"/>
                <a:gd name="connsiteY8" fmla="*/ 18513 h 73265"/>
                <a:gd name="connsiteX9" fmla="*/ 24727 w 37754"/>
                <a:gd name="connsiteY9" fmla="*/ 17978 h 73265"/>
                <a:gd name="connsiteX10" fmla="*/ 24132 w 37754"/>
                <a:gd name="connsiteY10" fmla="*/ 17384 h 73265"/>
                <a:gd name="connsiteX11" fmla="*/ 23003 w 37754"/>
                <a:gd name="connsiteY11" fmla="*/ 16671 h 73265"/>
                <a:gd name="connsiteX12" fmla="*/ 21160 w 37754"/>
                <a:gd name="connsiteY12" fmla="*/ 16671 h 73265"/>
                <a:gd name="connsiteX13" fmla="*/ 18485 w 37754"/>
                <a:gd name="connsiteY13" fmla="*/ 17741 h 73265"/>
                <a:gd name="connsiteX14" fmla="*/ 14325 w 37754"/>
                <a:gd name="connsiteY14" fmla="*/ 21069 h 73265"/>
                <a:gd name="connsiteX15" fmla="*/ 13017 w 37754"/>
                <a:gd name="connsiteY15" fmla="*/ 23328 h 73265"/>
                <a:gd name="connsiteX16" fmla="*/ 12482 w 37754"/>
                <a:gd name="connsiteY16" fmla="*/ 26003 h 73265"/>
                <a:gd name="connsiteX17" fmla="*/ 13076 w 37754"/>
                <a:gd name="connsiteY17" fmla="*/ 28024 h 73265"/>
                <a:gd name="connsiteX18" fmla="*/ 15038 w 37754"/>
                <a:gd name="connsiteY18" fmla="*/ 28618 h 73265"/>
                <a:gd name="connsiteX19" fmla="*/ 18664 w 37754"/>
                <a:gd name="connsiteY19" fmla="*/ 28083 h 73265"/>
                <a:gd name="connsiteX20" fmla="*/ 24310 w 37754"/>
                <a:gd name="connsiteY20" fmla="*/ 26597 h 73265"/>
                <a:gd name="connsiteX21" fmla="*/ 30254 w 37754"/>
                <a:gd name="connsiteY21" fmla="*/ 25884 h 73265"/>
                <a:gd name="connsiteX22" fmla="*/ 34415 w 37754"/>
                <a:gd name="connsiteY22" fmla="*/ 27429 h 73265"/>
                <a:gd name="connsiteX23" fmla="*/ 36971 w 37754"/>
                <a:gd name="connsiteY23" fmla="*/ 31649 h 73265"/>
                <a:gd name="connsiteX24" fmla="*/ 37744 w 37754"/>
                <a:gd name="connsiteY24" fmla="*/ 38841 h 73265"/>
                <a:gd name="connsiteX25" fmla="*/ 36377 w 37754"/>
                <a:gd name="connsiteY25" fmla="*/ 48233 h 73265"/>
                <a:gd name="connsiteX26" fmla="*/ 32394 w 37754"/>
                <a:gd name="connsiteY26" fmla="*/ 56970 h 73265"/>
                <a:gd name="connsiteX27" fmla="*/ 26450 w 37754"/>
                <a:gd name="connsiteY27" fmla="*/ 64579 h 73265"/>
                <a:gd name="connsiteX28" fmla="*/ 18902 w 37754"/>
                <a:gd name="connsiteY28" fmla="*/ 70522 h 73265"/>
                <a:gd name="connsiteX29" fmla="*/ 11293 w 37754"/>
                <a:gd name="connsiteY29" fmla="*/ 73197 h 73265"/>
                <a:gd name="connsiteX30" fmla="*/ 5349 w 37754"/>
                <a:gd name="connsiteY30" fmla="*/ 72127 h 73265"/>
                <a:gd name="connsiteX31" fmla="*/ 1426 w 37754"/>
                <a:gd name="connsiteY31" fmla="*/ 68085 h 73265"/>
                <a:gd name="connsiteX32" fmla="*/ 0 w 37754"/>
                <a:gd name="connsiteY32" fmla="*/ 62142 h 73265"/>
                <a:gd name="connsiteX33" fmla="*/ 357 w 37754"/>
                <a:gd name="connsiteY33" fmla="*/ 60418 h 73265"/>
                <a:gd name="connsiteX34" fmla="*/ 1248 w 37754"/>
                <a:gd name="connsiteY34" fmla="*/ 59348 h 73265"/>
                <a:gd name="connsiteX35" fmla="*/ 9272 w 37754"/>
                <a:gd name="connsiteY35" fmla="*/ 54712 h 73265"/>
                <a:gd name="connsiteX36" fmla="*/ 10640 w 37754"/>
                <a:gd name="connsiteY36" fmla="*/ 54236 h 73265"/>
                <a:gd name="connsiteX37" fmla="*/ 11650 w 37754"/>
                <a:gd name="connsiteY37" fmla="*/ 54652 h 73265"/>
                <a:gd name="connsiteX38" fmla="*/ 12363 w 37754"/>
                <a:gd name="connsiteY38" fmla="*/ 55484 h 73265"/>
                <a:gd name="connsiteX39" fmla="*/ 13671 w 37754"/>
                <a:gd name="connsiteY39" fmla="*/ 56435 h 73265"/>
                <a:gd name="connsiteX40" fmla="*/ 15751 w 37754"/>
                <a:gd name="connsiteY40" fmla="*/ 56792 h 73265"/>
                <a:gd name="connsiteX41" fmla="*/ 18842 w 37754"/>
                <a:gd name="connsiteY41" fmla="*/ 55663 h 73265"/>
                <a:gd name="connsiteX42" fmla="*/ 24251 w 37754"/>
                <a:gd name="connsiteY42" fmla="*/ 51442 h 73265"/>
                <a:gd name="connsiteX43" fmla="*/ 26450 w 37754"/>
                <a:gd name="connsiteY43" fmla="*/ 46271 h 73265"/>
                <a:gd name="connsiteX44" fmla="*/ 25618 w 37754"/>
                <a:gd name="connsiteY44" fmla="*/ 44369 h 73265"/>
                <a:gd name="connsiteX45" fmla="*/ 23241 w 37754"/>
                <a:gd name="connsiteY45" fmla="*/ 44013 h 73265"/>
                <a:gd name="connsiteX46" fmla="*/ 19199 w 37754"/>
                <a:gd name="connsiteY46" fmla="*/ 44845 h 73265"/>
                <a:gd name="connsiteX47" fmla="*/ 13255 w 37754"/>
                <a:gd name="connsiteY47" fmla="*/ 46331 h 73265"/>
                <a:gd name="connsiteX48" fmla="*/ 4042 w 37754"/>
                <a:gd name="connsiteY48" fmla="*/ 44726 h 73265"/>
                <a:gd name="connsiteX49" fmla="*/ 1130 w 37754"/>
                <a:gd name="connsiteY49" fmla="*/ 33433 h 73265"/>
                <a:gd name="connsiteX50" fmla="*/ 2318 w 37754"/>
                <a:gd name="connsiteY50" fmla="*/ 24992 h 73265"/>
                <a:gd name="connsiteX51" fmla="*/ 5825 w 37754"/>
                <a:gd name="connsiteY51" fmla="*/ 16493 h 73265"/>
                <a:gd name="connsiteX52" fmla="*/ 11294 w 37754"/>
                <a:gd name="connsiteY52" fmla="*/ 8825 h 73265"/>
                <a:gd name="connsiteX53" fmla="*/ 18545 w 37754"/>
                <a:gd name="connsiteY53" fmla="*/ 2465 h 7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7754" h="73265">
                  <a:moveTo>
                    <a:pt x="18545" y="2465"/>
                  </a:moveTo>
                  <a:cubicBezTo>
                    <a:pt x="20711" y="1085"/>
                    <a:pt x="23178" y="248"/>
                    <a:pt x="25737" y="28"/>
                  </a:cubicBezTo>
                  <a:cubicBezTo>
                    <a:pt x="27701" y="-119"/>
                    <a:pt x="29664" y="315"/>
                    <a:pt x="31384" y="1276"/>
                  </a:cubicBezTo>
                  <a:cubicBezTo>
                    <a:pt x="32982" y="2171"/>
                    <a:pt x="34284" y="3514"/>
                    <a:pt x="35128" y="5140"/>
                  </a:cubicBezTo>
                  <a:cubicBezTo>
                    <a:pt x="36024" y="6826"/>
                    <a:pt x="36512" y="8699"/>
                    <a:pt x="36555" y="10608"/>
                  </a:cubicBezTo>
                  <a:cubicBezTo>
                    <a:pt x="36558" y="11208"/>
                    <a:pt x="36416" y="11800"/>
                    <a:pt x="36139" y="12332"/>
                  </a:cubicBezTo>
                  <a:cubicBezTo>
                    <a:pt x="35973" y="12795"/>
                    <a:pt x="35659" y="13192"/>
                    <a:pt x="35247" y="13461"/>
                  </a:cubicBezTo>
                  <a:lnTo>
                    <a:pt x="27164" y="18097"/>
                  </a:lnTo>
                  <a:cubicBezTo>
                    <a:pt x="26761" y="18373"/>
                    <a:pt x="26284" y="18518"/>
                    <a:pt x="25796" y="18513"/>
                  </a:cubicBezTo>
                  <a:cubicBezTo>
                    <a:pt x="25398" y="18434"/>
                    <a:pt x="25029" y="18250"/>
                    <a:pt x="24727" y="17978"/>
                  </a:cubicBezTo>
                  <a:lnTo>
                    <a:pt x="24132" y="17384"/>
                  </a:lnTo>
                  <a:cubicBezTo>
                    <a:pt x="23824" y="17053"/>
                    <a:pt x="23435" y="16807"/>
                    <a:pt x="23003" y="16671"/>
                  </a:cubicBezTo>
                  <a:cubicBezTo>
                    <a:pt x="22396" y="16537"/>
                    <a:pt x="21767" y="16537"/>
                    <a:pt x="21160" y="16671"/>
                  </a:cubicBezTo>
                  <a:cubicBezTo>
                    <a:pt x="20208" y="16852"/>
                    <a:pt x="19300" y="17216"/>
                    <a:pt x="18485" y="17741"/>
                  </a:cubicBezTo>
                  <a:cubicBezTo>
                    <a:pt x="16902" y="18579"/>
                    <a:pt x="15490" y="19708"/>
                    <a:pt x="14325" y="21069"/>
                  </a:cubicBezTo>
                  <a:cubicBezTo>
                    <a:pt x="13798" y="21766"/>
                    <a:pt x="13359" y="22524"/>
                    <a:pt x="13017" y="23328"/>
                  </a:cubicBezTo>
                  <a:cubicBezTo>
                    <a:pt x="12658" y="24173"/>
                    <a:pt x="12475" y="25084"/>
                    <a:pt x="12482" y="26003"/>
                  </a:cubicBezTo>
                  <a:cubicBezTo>
                    <a:pt x="12402" y="26729"/>
                    <a:pt x="12616" y="27456"/>
                    <a:pt x="13076" y="28024"/>
                  </a:cubicBezTo>
                  <a:cubicBezTo>
                    <a:pt x="13615" y="28493"/>
                    <a:pt x="14329" y="28710"/>
                    <a:pt x="15038" y="28618"/>
                  </a:cubicBezTo>
                  <a:cubicBezTo>
                    <a:pt x="16262" y="28574"/>
                    <a:pt x="17478" y="28395"/>
                    <a:pt x="18664" y="28083"/>
                  </a:cubicBezTo>
                  <a:lnTo>
                    <a:pt x="24310" y="26597"/>
                  </a:lnTo>
                  <a:cubicBezTo>
                    <a:pt x="26239" y="26036"/>
                    <a:pt x="28247" y="25795"/>
                    <a:pt x="30254" y="25884"/>
                  </a:cubicBezTo>
                  <a:cubicBezTo>
                    <a:pt x="31778" y="25903"/>
                    <a:pt x="33248" y="26449"/>
                    <a:pt x="34415" y="27429"/>
                  </a:cubicBezTo>
                  <a:cubicBezTo>
                    <a:pt x="35645" y="28569"/>
                    <a:pt x="36530" y="30031"/>
                    <a:pt x="36971" y="31649"/>
                  </a:cubicBezTo>
                  <a:cubicBezTo>
                    <a:pt x="37552" y="34001"/>
                    <a:pt x="37812" y="36420"/>
                    <a:pt x="37744" y="38841"/>
                  </a:cubicBezTo>
                  <a:cubicBezTo>
                    <a:pt x="37769" y="42023"/>
                    <a:pt x="37308" y="45190"/>
                    <a:pt x="36377" y="48233"/>
                  </a:cubicBezTo>
                  <a:cubicBezTo>
                    <a:pt x="35442" y="51309"/>
                    <a:pt x="34103" y="54247"/>
                    <a:pt x="32394" y="56970"/>
                  </a:cubicBezTo>
                  <a:cubicBezTo>
                    <a:pt x="30736" y="59743"/>
                    <a:pt x="28740" y="62299"/>
                    <a:pt x="26450" y="64579"/>
                  </a:cubicBezTo>
                  <a:cubicBezTo>
                    <a:pt x="24200" y="66876"/>
                    <a:pt x="21663" y="68874"/>
                    <a:pt x="18902" y="70522"/>
                  </a:cubicBezTo>
                  <a:cubicBezTo>
                    <a:pt x="16595" y="71967"/>
                    <a:pt x="13996" y="72880"/>
                    <a:pt x="11293" y="73197"/>
                  </a:cubicBezTo>
                  <a:cubicBezTo>
                    <a:pt x="9250" y="73433"/>
                    <a:pt x="7182" y="73060"/>
                    <a:pt x="5349" y="72127"/>
                  </a:cubicBezTo>
                  <a:cubicBezTo>
                    <a:pt x="3652" y="71223"/>
                    <a:pt x="2280" y="69809"/>
                    <a:pt x="1426" y="68085"/>
                  </a:cubicBezTo>
                  <a:cubicBezTo>
                    <a:pt x="498" y="66241"/>
                    <a:pt x="10" y="64206"/>
                    <a:pt x="0" y="62142"/>
                  </a:cubicBezTo>
                  <a:cubicBezTo>
                    <a:pt x="3" y="61549"/>
                    <a:pt x="124" y="60963"/>
                    <a:pt x="357" y="60418"/>
                  </a:cubicBezTo>
                  <a:cubicBezTo>
                    <a:pt x="559" y="59992"/>
                    <a:pt x="865" y="59624"/>
                    <a:pt x="1248" y="59348"/>
                  </a:cubicBezTo>
                  <a:lnTo>
                    <a:pt x="9272" y="54712"/>
                  </a:lnTo>
                  <a:cubicBezTo>
                    <a:pt x="9666" y="54411"/>
                    <a:pt x="10145" y="54245"/>
                    <a:pt x="10640" y="54236"/>
                  </a:cubicBezTo>
                  <a:cubicBezTo>
                    <a:pt x="11011" y="54269"/>
                    <a:pt x="11363" y="54415"/>
                    <a:pt x="11650" y="54652"/>
                  </a:cubicBezTo>
                  <a:lnTo>
                    <a:pt x="12363" y="55484"/>
                  </a:lnTo>
                  <a:cubicBezTo>
                    <a:pt x="12740" y="55875"/>
                    <a:pt x="13183" y="56197"/>
                    <a:pt x="13671" y="56435"/>
                  </a:cubicBezTo>
                  <a:cubicBezTo>
                    <a:pt x="14316" y="56751"/>
                    <a:pt x="15038" y="56875"/>
                    <a:pt x="15751" y="56792"/>
                  </a:cubicBezTo>
                  <a:cubicBezTo>
                    <a:pt x="16854" y="56655"/>
                    <a:pt x="17911" y="56269"/>
                    <a:pt x="18842" y="55663"/>
                  </a:cubicBezTo>
                  <a:cubicBezTo>
                    <a:pt x="20853" y="54545"/>
                    <a:pt x="22678" y="53121"/>
                    <a:pt x="24251" y="51442"/>
                  </a:cubicBezTo>
                  <a:cubicBezTo>
                    <a:pt x="25650" y="50084"/>
                    <a:pt x="26442" y="48220"/>
                    <a:pt x="26450" y="46271"/>
                  </a:cubicBezTo>
                  <a:cubicBezTo>
                    <a:pt x="26532" y="45534"/>
                    <a:pt x="26215" y="44810"/>
                    <a:pt x="25618" y="44369"/>
                  </a:cubicBezTo>
                  <a:cubicBezTo>
                    <a:pt x="24875" y="44029"/>
                    <a:pt x="24051" y="43905"/>
                    <a:pt x="23241" y="44013"/>
                  </a:cubicBezTo>
                  <a:cubicBezTo>
                    <a:pt x="21872" y="44175"/>
                    <a:pt x="20520" y="44454"/>
                    <a:pt x="19199" y="44845"/>
                  </a:cubicBezTo>
                  <a:lnTo>
                    <a:pt x="13255" y="46331"/>
                  </a:lnTo>
                  <a:cubicBezTo>
                    <a:pt x="10124" y="47550"/>
                    <a:pt x="6576" y="46932"/>
                    <a:pt x="4042" y="44726"/>
                  </a:cubicBezTo>
                  <a:cubicBezTo>
                    <a:pt x="1775" y="41421"/>
                    <a:pt x="743" y="37422"/>
                    <a:pt x="1130" y="33433"/>
                  </a:cubicBezTo>
                  <a:cubicBezTo>
                    <a:pt x="1157" y="30579"/>
                    <a:pt x="1557" y="27742"/>
                    <a:pt x="2318" y="24992"/>
                  </a:cubicBezTo>
                  <a:cubicBezTo>
                    <a:pt x="3147" y="22030"/>
                    <a:pt x="4324" y="19177"/>
                    <a:pt x="5825" y="16493"/>
                  </a:cubicBezTo>
                  <a:cubicBezTo>
                    <a:pt x="7341" y="13731"/>
                    <a:pt x="9176" y="11157"/>
                    <a:pt x="11294" y="8825"/>
                  </a:cubicBezTo>
                  <a:cubicBezTo>
                    <a:pt x="13357" y="6332"/>
                    <a:pt x="15805" y="4185"/>
                    <a:pt x="18545" y="2465"/>
                  </a:cubicBezTo>
                  <a:close/>
                </a:path>
              </a:pathLst>
            </a:custGeom>
            <a:solidFill>
              <a:srgbClr val="FAFAFA"/>
            </a:solidFill>
            <a:ln w="5944" cap="flat">
              <a:noFill/>
              <a:prstDash val="solid"/>
              <a:miter/>
            </a:ln>
          </p:spPr>
          <p:txBody>
            <a:bodyPr rtlCol="0" anchor="ctr"/>
            <a:lstStyle/>
            <a:p>
              <a:endParaRPr lang="en-US"/>
            </a:p>
          </p:txBody>
        </p:sp>
        <p:sp>
          <p:nvSpPr>
            <p:cNvPr id="1211" name="Freeform: Shape 1210">
              <a:extLst>
                <a:ext uri="{FF2B5EF4-FFF2-40B4-BE49-F238E27FC236}">
                  <a16:creationId xmlns:a16="http://schemas.microsoft.com/office/drawing/2014/main" id="{1903E169-58A4-42EB-BD87-1A94E10AB3AC}"/>
                </a:ext>
              </a:extLst>
            </p:cNvPr>
            <p:cNvSpPr/>
            <p:nvPr/>
          </p:nvSpPr>
          <p:spPr>
            <a:xfrm>
              <a:off x="7490509" y="1219105"/>
              <a:ext cx="32948" cy="71815"/>
            </a:xfrm>
            <a:custGeom>
              <a:avLst/>
              <a:gdLst>
                <a:gd name="connsiteX0" fmla="*/ 32637 w 32948"/>
                <a:gd name="connsiteY0" fmla="*/ 51160 h 71815"/>
                <a:gd name="connsiteX1" fmla="*/ 32162 w 32948"/>
                <a:gd name="connsiteY1" fmla="*/ 53240 h 71815"/>
                <a:gd name="connsiteX2" fmla="*/ 31032 w 32948"/>
                <a:gd name="connsiteY2" fmla="*/ 54667 h 71815"/>
                <a:gd name="connsiteX3" fmla="*/ 23305 w 32948"/>
                <a:gd name="connsiteY3" fmla="*/ 59125 h 71815"/>
                <a:gd name="connsiteX4" fmla="*/ 22116 w 32948"/>
                <a:gd name="connsiteY4" fmla="*/ 59125 h 71815"/>
                <a:gd name="connsiteX5" fmla="*/ 21641 w 32948"/>
                <a:gd name="connsiteY5" fmla="*/ 57579 h 71815"/>
                <a:gd name="connsiteX6" fmla="*/ 21641 w 32948"/>
                <a:gd name="connsiteY6" fmla="*/ 33804 h 71815"/>
                <a:gd name="connsiteX7" fmla="*/ 20333 w 32948"/>
                <a:gd name="connsiteY7" fmla="*/ 27860 h 71815"/>
                <a:gd name="connsiteX8" fmla="*/ 16291 w 32948"/>
                <a:gd name="connsiteY8" fmla="*/ 27860 h 71815"/>
                <a:gd name="connsiteX9" fmla="*/ 12309 w 32948"/>
                <a:gd name="connsiteY9" fmla="*/ 32615 h 71815"/>
                <a:gd name="connsiteX10" fmla="*/ 11061 w 32948"/>
                <a:gd name="connsiteY10" fmla="*/ 39867 h 71815"/>
                <a:gd name="connsiteX11" fmla="*/ 11061 w 32948"/>
                <a:gd name="connsiteY11" fmla="*/ 63642 h 71815"/>
                <a:gd name="connsiteX12" fmla="*/ 10526 w 32948"/>
                <a:gd name="connsiteY12" fmla="*/ 65723 h 71815"/>
                <a:gd name="connsiteX13" fmla="*/ 9396 w 32948"/>
                <a:gd name="connsiteY13" fmla="*/ 67149 h 71815"/>
                <a:gd name="connsiteX14" fmla="*/ 1669 w 32948"/>
                <a:gd name="connsiteY14" fmla="*/ 71607 h 71815"/>
                <a:gd name="connsiteX15" fmla="*/ 481 w 32948"/>
                <a:gd name="connsiteY15" fmla="*/ 71607 h 71815"/>
                <a:gd name="connsiteX16" fmla="*/ 5 w 32948"/>
                <a:gd name="connsiteY16" fmla="*/ 70062 h 71815"/>
                <a:gd name="connsiteX17" fmla="*/ 5 w 32948"/>
                <a:gd name="connsiteY17" fmla="*/ 8126 h 71815"/>
                <a:gd name="connsiteX18" fmla="*/ 481 w 32948"/>
                <a:gd name="connsiteY18" fmla="*/ 6105 h 71815"/>
                <a:gd name="connsiteX19" fmla="*/ 1669 w 32948"/>
                <a:gd name="connsiteY19" fmla="*/ 4679 h 71815"/>
                <a:gd name="connsiteX20" fmla="*/ 9396 w 32948"/>
                <a:gd name="connsiteY20" fmla="*/ 221 h 71815"/>
                <a:gd name="connsiteX21" fmla="*/ 10526 w 32948"/>
                <a:gd name="connsiteY21" fmla="*/ 221 h 71815"/>
                <a:gd name="connsiteX22" fmla="*/ 11061 w 32948"/>
                <a:gd name="connsiteY22" fmla="*/ 1707 h 71815"/>
                <a:gd name="connsiteX23" fmla="*/ 11061 w 32948"/>
                <a:gd name="connsiteY23" fmla="*/ 21797 h 71815"/>
                <a:gd name="connsiteX24" fmla="*/ 14270 w 32948"/>
                <a:gd name="connsiteY24" fmla="*/ 15853 h 71815"/>
                <a:gd name="connsiteX25" fmla="*/ 19679 w 32948"/>
                <a:gd name="connsiteY25" fmla="*/ 11693 h 71815"/>
                <a:gd name="connsiteX26" fmla="*/ 25029 w 32948"/>
                <a:gd name="connsiteY26" fmla="*/ 9850 h 71815"/>
                <a:gd name="connsiteX27" fmla="*/ 29249 w 32948"/>
                <a:gd name="connsiteY27" fmla="*/ 11336 h 71815"/>
                <a:gd name="connsiteX28" fmla="*/ 31983 w 32948"/>
                <a:gd name="connsiteY28" fmla="*/ 16507 h 71815"/>
                <a:gd name="connsiteX29" fmla="*/ 32934 w 32948"/>
                <a:gd name="connsiteY29" fmla="*/ 25542 h 7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948" h="71815">
                  <a:moveTo>
                    <a:pt x="32637" y="51160"/>
                  </a:moveTo>
                  <a:cubicBezTo>
                    <a:pt x="32652" y="51882"/>
                    <a:pt x="32488" y="52596"/>
                    <a:pt x="32162" y="53240"/>
                  </a:cubicBezTo>
                  <a:cubicBezTo>
                    <a:pt x="31951" y="53826"/>
                    <a:pt x="31554" y="54327"/>
                    <a:pt x="31032" y="54667"/>
                  </a:cubicBezTo>
                  <a:lnTo>
                    <a:pt x="23305" y="59125"/>
                  </a:lnTo>
                  <a:cubicBezTo>
                    <a:pt x="22958" y="59403"/>
                    <a:pt x="22464" y="59403"/>
                    <a:pt x="22116" y="59125"/>
                  </a:cubicBezTo>
                  <a:cubicBezTo>
                    <a:pt x="21773" y="58686"/>
                    <a:pt x="21603" y="58136"/>
                    <a:pt x="21641" y="57579"/>
                  </a:cubicBezTo>
                  <a:lnTo>
                    <a:pt x="21641" y="33804"/>
                  </a:lnTo>
                  <a:cubicBezTo>
                    <a:pt x="21872" y="31733"/>
                    <a:pt x="21412" y="29643"/>
                    <a:pt x="20333" y="27860"/>
                  </a:cubicBezTo>
                  <a:cubicBezTo>
                    <a:pt x="19501" y="26731"/>
                    <a:pt x="18134" y="26671"/>
                    <a:pt x="16291" y="27860"/>
                  </a:cubicBezTo>
                  <a:cubicBezTo>
                    <a:pt x="14444" y="28925"/>
                    <a:pt x="13034" y="30610"/>
                    <a:pt x="12309" y="32615"/>
                  </a:cubicBezTo>
                  <a:cubicBezTo>
                    <a:pt x="11442" y="34933"/>
                    <a:pt x="11018" y="37393"/>
                    <a:pt x="11061" y="39867"/>
                  </a:cubicBezTo>
                  <a:lnTo>
                    <a:pt x="11061" y="63642"/>
                  </a:lnTo>
                  <a:cubicBezTo>
                    <a:pt x="11052" y="64369"/>
                    <a:pt x="10869" y="65082"/>
                    <a:pt x="10526" y="65723"/>
                  </a:cubicBezTo>
                  <a:cubicBezTo>
                    <a:pt x="10315" y="66309"/>
                    <a:pt x="9918" y="66810"/>
                    <a:pt x="9396" y="67149"/>
                  </a:cubicBezTo>
                  <a:lnTo>
                    <a:pt x="1669" y="71607"/>
                  </a:lnTo>
                  <a:cubicBezTo>
                    <a:pt x="1322" y="71885"/>
                    <a:pt x="828" y="71885"/>
                    <a:pt x="481" y="71607"/>
                  </a:cubicBezTo>
                  <a:cubicBezTo>
                    <a:pt x="137" y="71168"/>
                    <a:pt x="-33" y="70618"/>
                    <a:pt x="5" y="70062"/>
                  </a:cubicBezTo>
                  <a:lnTo>
                    <a:pt x="5" y="8126"/>
                  </a:lnTo>
                  <a:cubicBezTo>
                    <a:pt x="20" y="7427"/>
                    <a:pt x="182" y="6738"/>
                    <a:pt x="481" y="6105"/>
                  </a:cubicBezTo>
                  <a:cubicBezTo>
                    <a:pt x="711" y="5513"/>
                    <a:pt x="1128" y="5012"/>
                    <a:pt x="1669" y="4679"/>
                  </a:cubicBezTo>
                  <a:lnTo>
                    <a:pt x="9396" y="221"/>
                  </a:lnTo>
                  <a:cubicBezTo>
                    <a:pt x="9715" y="-74"/>
                    <a:pt x="10207" y="-74"/>
                    <a:pt x="10526" y="221"/>
                  </a:cubicBezTo>
                  <a:cubicBezTo>
                    <a:pt x="10911" y="615"/>
                    <a:pt x="11106" y="1157"/>
                    <a:pt x="11061" y="1707"/>
                  </a:cubicBezTo>
                  <a:lnTo>
                    <a:pt x="11061" y="21797"/>
                  </a:lnTo>
                  <a:cubicBezTo>
                    <a:pt x="11849" y="19677"/>
                    <a:pt x="12930" y="17676"/>
                    <a:pt x="14270" y="15853"/>
                  </a:cubicBezTo>
                  <a:cubicBezTo>
                    <a:pt x="15759" y="14100"/>
                    <a:pt x="17603" y="12682"/>
                    <a:pt x="19679" y="11693"/>
                  </a:cubicBezTo>
                  <a:cubicBezTo>
                    <a:pt x="21303" y="10686"/>
                    <a:pt x="23130" y="10057"/>
                    <a:pt x="25029" y="9850"/>
                  </a:cubicBezTo>
                  <a:cubicBezTo>
                    <a:pt x="26575" y="9777"/>
                    <a:pt x="28090" y="10310"/>
                    <a:pt x="29249" y="11336"/>
                  </a:cubicBezTo>
                  <a:cubicBezTo>
                    <a:pt x="30615" y="12778"/>
                    <a:pt x="31561" y="14566"/>
                    <a:pt x="31983" y="16507"/>
                  </a:cubicBezTo>
                  <a:cubicBezTo>
                    <a:pt x="32701" y="19463"/>
                    <a:pt x="33021" y="22501"/>
                    <a:pt x="32934" y="25542"/>
                  </a:cubicBezTo>
                  <a:close/>
                </a:path>
              </a:pathLst>
            </a:custGeom>
            <a:solidFill>
              <a:srgbClr val="FAFAFA"/>
            </a:solidFill>
            <a:ln w="5944" cap="flat">
              <a:noFill/>
              <a:prstDash val="solid"/>
              <a:miter/>
            </a:ln>
          </p:spPr>
          <p:txBody>
            <a:bodyPr rtlCol="0" anchor="ctr"/>
            <a:lstStyle/>
            <a:p>
              <a:endParaRPr lang="en-US"/>
            </a:p>
          </p:txBody>
        </p:sp>
        <p:sp>
          <p:nvSpPr>
            <p:cNvPr id="1212" name="Freeform: Shape 1211">
              <a:extLst>
                <a:ext uri="{FF2B5EF4-FFF2-40B4-BE49-F238E27FC236}">
                  <a16:creationId xmlns:a16="http://schemas.microsoft.com/office/drawing/2014/main" id="{8B14A98D-1B0E-4544-8738-9A77D6FBD0BC}"/>
                </a:ext>
              </a:extLst>
            </p:cNvPr>
            <p:cNvSpPr/>
            <p:nvPr/>
          </p:nvSpPr>
          <p:spPr>
            <a:xfrm>
              <a:off x="7529963" y="1196334"/>
              <a:ext cx="32658" cy="71899"/>
            </a:xfrm>
            <a:custGeom>
              <a:avLst/>
              <a:gdLst>
                <a:gd name="connsiteX0" fmla="*/ 32650 w 32658"/>
                <a:gd name="connsiteY0" fmla="*/ 51166 h 71899"/>
                <a:gd name="connsiteX1" fmla="*/ 32175 w 32658"/>
                <a:gd name="connsiteY1" fmla="*/ 53246 h 71899"/>
                <a:gd name="connsiteX2" fmla="*/ 30986 w 32658"/>
                <a:gd name="connsiteY2" fmla="*/ 54673 h 71899"/>
                <a:gd name="connsiteX3" fmla="*/ 23259 w 32658"/>
                <a:gd name="connsiteY3" fmla="*/ 59131 h 71899"/>
                <a:gd name="connsiteX4" fmla="*/ 22130 w 32658"/>
                <a:gd name="connsiteY4" fmla="*/ 59131 h 71899"/>
                <a:gd name="connsiteX5" fmla="*/ 21595 w 32658"/>
                <a:gd name="connsiteY5" fmla="*/ 57645 h 71899"/>
                <a:gd name="connsiteX6" fmla="*/ 21595 w 32658"/>
                <a:gd name="connsiteY6" fmla="*/ 33869 h 71899"/>
                <a:gd name="connsiteX7" fmla="*/ 20346 w 32658"/>
                <a:gd name="connsiteY7" fmla="*/ 27925 h 71899"/>
                <a:gd name="connsiteX8" fmla="*/ 16305 w 32658"/>
                <a:gd name="connsiteY8" fmla="*/ 27925 h 71899"/>
                <a:gd name="connsiteX9" fmla="*/ 12263 w 32658"/>
                <a:gd name="connsiteY9" fmla="*/ 32681 h 71899"/>
                <a:gd name="connsiteX10" fmla="*/ 11015 w 32658"/>
                <a:gd name="connsiteY10" fmla="*/ 39932 h 71899"/>
                <a:gd name="connsiteX11" fmla="*/ 11014 w 32658"/>
                <a:gd name="connsiteY11" fmla="*/ 63708 h 71899"/>
                <a:gd name="connsiteX12" fmla="*/ 10539 w 32658"/>
                <a:gd name="connsiteY12" fmla="*/ 65788 h 71899"/>
                <a:gd name="connsiteX13" fmla="*/ 9350 w 32658"/>
                <a:gd name="connsiteY13" fmla="*/ 67215 h 71899"/>
                <a:gd name="connsiteX14" fmla="*/ 1683 w 32658"/>
                <a:gd name="connsiteY14" fmla="*/ 71672 h 71899"/>
                <a:gd name="connsiteX15" fmla="*/ 494 w 32658"/>
                <a:gd name="connsiteY15" fmla="*/ 71672 h 71899"/>
                <a:gd name="connsiteX16" fmla="*/ 18 w 32658"/>
                <a:gd name="connsiteY16" fmla="*/ 70187 h 71899"/>
                <a:gd name="connsiteX17" fmla="*/ 18 w 32658"/>
                <a:gd name="connsiteY17" fmla="*/ 8132 h 71899"/>
                <a:gd name="connsiteX18" fmla="*/ 494 w 32658"/>
                <a:gd name="connsiteY18" fmla="*/ 6112 h 71899"/>
                <a:gd name="connsiteX19" fmla="*/ 1683 w 32658"/>
                <a:gd name="connsiteY19" fmla="*/ 4685 h 71899"/>
                <a:gd name="connsiteX20" fmla="*/ 9350 w 32658"/>
                <a:gd name="connsiteY20" fmla="*/ 227 h 71899"/>
                <a:gd name="connsiteX21" fmla="*/ 10539 w 32658"/>
                <a:gd name="connsiteY21" fmla="*/ 227 h 71899"/>
                <a:gd name="connsiteX22" fmla="*/ 11014 w 32658"/>
                <a:gd name="connsiteY22" fmla="*/ 1713 h 71899"/>
                <a:gd name="connsiteX23" fmla="*/ 11014 w 32658"/>
                <a:gd name="connsiteY23" fmla="*/ 21803 h 71899"/>
                <a:gd name="connsiteX24" fmla="*/ 14284 w 32658"/>
                <a:gd name="connsiteY24" fmla="*/ 15859 h 71899"/>
                <a:gd name="connsiteX25" fmla="*/ 19336 w 32658"/>
                <a:gd name="connsiteY25" fmla="*/ 11104 h 71899"/>
                <a:gd name="connsiteX26" fmla="*/ 24745 w 32658"/>
                <a:gd name="connsiteY26" fmla="*/ 9262 h 71899"/>
                <a:gd name="connsiteX27" fmla="*/ 28965 w 32658"/>
                <a:gd name="connsiteY27" fmla="*/ 10748 h 71899"/>
                <a:gd name="connsiteX28" fmla="*/ 31640 w 32658"/>
                <a:gd name="connsiteY28" fmla="*/ 15859 h 71899"/>
                <a:gd name="connsiteX29" fmla="*/ 32650 w 32658"/>
                <a:gd name="connsiteY29" fmla="*/ 24954 h 7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658" h="71899">
                  <a:moveTo>
                    <a:pt x="32650" y="51166"/>
                  </a:moveTo>
                  <a:cubicBezTo>
                    <a:pt x="32635" y="51885"/>
                    <a:pt x="32473" y="52592"/>
                    <a:pt x="32175" y="53246"/>
                  </a:cubicBezTo>
                  <a:cubicBezTo>
                    <a:pt x="31909" y="53817"/>
                    <a:pt x="31500" y="54309"/>
                    <a:pt x="30986" y="54673"/>
                  </a:cubicBezTo>
                  <a:lnTo>
                    <a:pt x="23259" y="59131"/>
                  </a:lnTo>
                  <a:cubicBezTo>
                    <a:pt x="22940" y="59425"/>
                    <a:pt x="22448" y="59425"/>
                    <a:pt x="22130" y="59131"/>
                  </a:cubicBezTo>
                  <a:cubicBezTo>
                    <a:pt x="21730" y="58746"/>
                    <a:pt x="21532" y="58197"/>
                    <a:pt x="21595" y="57645"/>
                  </a:cubicBezTo>
                  <a:lnTo>
                    <a:pt x="21595" y="33869"/>
                  </a:lnTo>
                  <a:cubicBezTo>
                    <a:pt x="21806" y="31807"/>
                    <a:pt x="21369" y="29729"/>
                    <a:pt x="20346" y="27925"/>
                  </a:cubicBezTo>
                  <a:cubicBezTo>
                    <a:pt x="19455" y="26796"/>
                    <a:pt x="18147" y="26737"/>
                    <a:pt x="16305" y="27925"/>
                  </a:cubicBezTo>
                  <a:cubicBezTo>
                    <a:pt x="14442" y="28988"/>
                    <a:pt x="13011" y="30671"/>
                    <a:pt x="12263" y="32681"/>
                  </a:cubicBezTo>
                  <a:cubicBezTo>
                    <a:pt x="11396" y="34998"/>
                    <a:pt x="10972" y="37458"/>
                    <a:pt x="11015" y="39932"/>
                  </a:cubicBezTo>
                  <a:lnTo>
                    <a:pt x="11014" y="63708"/>
                  </a:lnTo>
                  <a:cubicBezTo>
                    <a:pt x="10999" y="64426"/>
                    <a:pt x="10837" y="65134"/>
                    <a:pt x="10539" y="65788"/>
                  </a:cubicBezTo>
                  <a:cubicBezTo>
                    <a:pt x="10289" y="66369"/>
                    <a:pt x="9876" y="66864"/>
                    <a:pt x="9350" y="67215"/>
                  </a:cubicBezTo>
                  <a:lnTo>
                    <a:pt x="1683" y="71672"/>
                  </a:lnTo>
                  <a:cubicBezTo>
                    <a:pt x="1344" y="71975"/>
                    <a:pt x="832" y="71975"/>
                    <a:pt x="494" y="71672"/>
                  </a:cubicBezTo>
                  <a:cubicBezTo>
                    <a:pt x="115" y="71277"/>
                    <a:pt x="-60" y="70729"/>
                    <a:pt x="18" y="70187"/>
                  </a:cubicBezTo>
                  <a:lnTo>
                    <a:pt x="18" y="8132"/>
                  </a:lnTo>
                  <a:cubicBezTo>
                    <a:pt x="6" y="7430"/>
                    <a:pt x="170" y="6735"/>
                    <a:pt x="494" y="6112"/>
                  </a:cubicBezTo>
                  <a:cubicBezTo>
                    <a:pt x="707" y="5509"/>
                    <a:pt x="1129" y="5003"/>
                    <a:pt x="1683" y="4685"/>
                  </a:cubicBezTo>
                  <a:lnTo>
                    <a:pt x="9350" y="227"/>
                  </a:lnTo>
                  <a:cubicBezTo>
                    <a:pt x="9689" y="-76"/>
                    <a:pt x="10201" y="-76"/>
                    <a:pt x="10539" y="227"/>
                  </a:cubicBezTo>
                  <a:cubicBezTo>
                    <a:pt x="10879" y="645"/>
                    <a:pt x="11049" y="1175"/>
                    <a:pt x="11014" y="1713"/>
                  </a:cubicBezTo>
                  <a:lnTo>
                    <a:pt x="11014" y="21803"/>
                  </a:lnTo>
                  <a:cubicBezTo>
                    <a:pt x="11869" y="19701"/>
                    <a:pt x="12966" y="17707"/>
                    <a:pt x="14284" y="15859"/>
                  </a:cubicBezTo>
                  <a:cubicBezTo>
                    <a:pt x="15630" y="13951"/>
                    <a:pt x="17349" y="12333"/>
                    <a:pt x="19336" y="11104"/>
                  </a:cubicBezTo>
                  <a:cubicBezTo>
                    <a:pt x="20976" y="10088"/>
                    <a:pt x="22825" y="9458"/>
                    <a:pt x="24745" y="9262"/>
                  </a:cubicBezTo>
                  <a:cubicBezTo>
                    <a:pt x="26291" y="9189"/>
                    <a:pt x="27805" y="9722"/>
                    <a:pt x="28965" y="10748"/>
                  </a:cubicBezTo>
                  <a:cubicBezTo>
                    <a:pt x="30278" y="12196"/>
                    <a:pt x="31198" y="13955"/>
                    <a:pt x="31640" y="15859"/>
                  </a:cubicBezTo>
                  <a:cubicBezTo>
                    <a:pt x="32378" y="18833"/>
                    <a:pt x="32718" y="21891"/>
                    <a:pt x="32650" y="24954"/>
                  </a:cubicBezTo>
                  <a:close/>
                </a:path>
              </a:pathLst>
            </a:custGeom>
            <a:solidFill>
              <a:srgbClr val="FAFAFA"/>
            </a:solidFill>
            <a:ln w="5944" cap="flat">
              <a:noFill/>
              <a:prstDash val="solid"/>
              <a:miter/>
            </a:ln>
          </p:spPr>
          <p:txBody>
            <a:bodyPr rtlCol="0" anchor="ctr"/>
            <a:lstStyle/>
            <a:p>
              <a:endParaRPr lang="en-US"/>
            </a:p>
          </p:txBody>
        </p:sp>
        <p:sp>
          <p:nvSpPr>
            <p:cNvPr id="1213" name="Freeform: Shape 1212">
              <a:extLst>
                <a:ext uri="{FF2B5EF4-FFF2-40B4-BE49-F238E27FC236}">
                  <a16:creationId xmlns:a16="http://schemas.microsoft.com/office/drawing/2014/main" id="{EDF67AB9-2048-487B-8C25-A08143414708}"/>
                </a:ext>
              </a:extLst>
            </p:cNvPr>
            <p:cNvSpPr/>
            <p:nvPr/>
          </p:nvSpPr>
          <p:spPr>
            <a:xfrm>
              <a:off x="7569381" y="1173528"/>
              <a:ext cx="32653" cy="72059"/>
            </a:xfrm>
            <a:custGeom>
              <a:avLst/>
              <a:gdLst>
                <a:gd name="connsiteX0" fmla="*/ 32640 w 32653"/>
                <a:gd name="connsiteY0" fmla="*/ 51326 h 72059"/>
                <a:gd name="connsiteX1" fmla="*/ 32164 w 32653"/>
                <a:gd name="connsiteY1" fmla="*/ 53406 h 72059"/>
                <a:gd name="connsiteX2" fmla="*/ 31035 w 32653"/>
                <a:gd name="connsiteY2" fmla="*/ 54833 h 72059"/>
                <a:gd name="connsiteX3" fmla="*/ 23308 w 32653"/>
                <a:gd name="connsiteY3" fmla="*/ 59291 h 72059"/>
                <a:gd name="connsiteX4" fmla="*/ 22119 w 32653"/>
                <a:gd name="connsiteY4" fmla="*/ 59291 h 72059"/>
                <a:gd name="connsiteX5" fmla="*/ 21643 w 32653"/>
                <a:gd name="connsiteY5" fmla="*/ 57805 h 72059"/>
                <a:gd name="connsiteX6" fmla="*/ 21643 w 32653"/>
                <a:gd name="connsiteY6" fmla="*/ 34029 h 72059"/>
                <a:gd name="connsiteX7" fmla="*/ 20336 w 32653"/>
                <a:gd name="connsiteY7" fmla="*/ 28085 h 72059"/>
                <a:gd name="connsiteX8" fmla="*/ 16294 w 32653"/>
                <a:gd name="connsiteY8" fmla="*/ 28085 h 72059"/>
                <a:gd name="connsiteX9" fmla="*/ 12311 w 32653"/>
                <a:gd name="connsiteY9" fmla="*/ 32841 h 72059"/>
                <a:gd name="connsiteX10" fmla="*/ 11063 w 32653"/>
                <a:gd name="connsiteY10" fmla="*/ 40092 h 72059"/>
                <a:gd name="connsiteX11" fmla="*/ 11063 w 32653"/>
                <a:gd name="connsiteY11" fmla="*/ 63868 h 72059"/>
                <a:gd name="connsiteX12" fmla="*/ 10588 w 32653"/>
                <a:gd name="connsiteY12" fmla="*/ 65948 h 72059"/>
                <a:gd name="connsiteX13" fmla="*/ 9399 w 32653"/>
                <a:gd name="connsiteY13" fmla="*/ 67375 h 72059"/>
                <a:gd name="connsiteX14" fmla="*/ 1672 w 32653"/>
                <a:gd name="connsiteY14" fmla="*/ 71832 h 72059"/>
                <a:gd name="connsiteX15" fmla="*/ 483 w 32653"/>
                <a:gd name="connsiteY15" fmla="*/ 71832 h 72059"/>
                <a:gd name="connsiteX16" fmla="*/ 8 w 32653"/>
                <a:gd name="connsiteY16" fmla="*/ 70346 h 72059"/>
                <a:gd name="connsiteX17" fmla="*/ 8 w 32653"/>
                <a:gd name="connsiteY17" fmla="*/ 8173 h 72059"/>
                <a:gd name="connsiteX18" fmla="*/ 483 w 32653"/>
                <a:gd name="connsiteY18" fmla="*/ 6093 h 72059"/>
                <a:gd name="connsiteX19" fmla="*/ 1672 w 32653"/>
                <a:gd name="connsiteY19" fmla="*/ 4667 h 72059"/>
                <a:gd name="connsiteX20" fmla="*/ 9399 w 32653"/>
                <a:gd name="connsiteY20" fmla="*/ 209 h 72059"/>
                <a:gd name="connsiteX21" fmla="*/ 10588 w 32653"/>
                <a:gd name="connsiteY21" fmla="*/ 209 h 72059"/>
                <a:gd name="connsiteX22" fmla="*/ 11063 w 32653"/>
                <a:gd name="connsiteY22" fmla="*/ 1695 h 72059"/>
                <a:gd name="connsiteX23" fmla="*/ 11063 w 32653"/>
                <a:gd name="connsiteY23" fmla="*/ 21785 h 72059"/>
                <a:gd name="connsiteX24" fmla="*/ 14273 w 32653"/>
                <a:gd name="connsiteY24" fmla="*/ 15841 h 72059"/>
                <a:gd name="connsiteX25" fmla="*/ 19385 w 32653"/>
                <a:gd name="connsiteY25" fmla="*/ 11086 h 72059"/>
                <a:gd name="connsiteX26" fmla="*/ 24794 w 32653"/>
                <a:gd name="connsiteY26" fmla="*/ 9243 h 72059"/>
                <a:gd name="connsiteX27" fmla="*/ 28954 w 32653"/>
                <a:gd name="connsiteY27" fmla="*/ 10729 h 72059"/>
                <a:gd name="connsiteX28" fmla="*/ 31689 w 32653"/>
                <a:gd name="connsiteY28" fmla="*/ 15841 h 72059"/>
                <a:gd name="connsiteX29" fmla="*/ 32640 w 32653"/>
                <a:gd name="connsiteY29" fmla="*/ 24935 h 7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653" h="72059">
                  <a:moveTo>
                    <a:pt x="32640" y="51326"/>
                  </a:moveTo>
                  <a:cubicBezTo>
                    <a:pt x="32647" y="52047"/>
                    <a:pt x="32484" y="52760"/>
                    <a:pt x="32164" y="53406"/>
                  </a:cubicBezTo>
                  <a:cubicBezTo>
                    <a:pt x="31918" y="53972"/>
                    <a:pt x="31528" y="54463"/>
                    <a:pt x="31035" y="54833"/>
                  </a:cubicBezTo>
                  <a:lnTo>
                    <a:pt x="23308" y="59291"/>
                  </a:lnTo>
                  <a:cubicBezTo>
                    <a:pt x="22969" y="59594"/>
                    <a:pt x="22457" y="59594"/>
                    <a:pt x="22119" y="59291"/>
                  </a:cubicBezTo>
                  <a:cubicBezTo>
                    <a:pt x="21768" y="58879"/>
                    <a:pt x="21597" y="58344"/>
                    <a:pt x="21643" y="57805"/>
                  </a:cubicBezTo>
                  <a:lnTo>
                    <a:pt x="21643" y="34029"/>
                  </a:lnTo>
                  <a:cubicBezTo>
                    <a:pt x="21875" y="31958"/>
                    <a:pt x="21415" y="29868"/>
                    <a:pt x="20336" y="28085"/>
                  </a:cubicBezTo>
                  <a:cubicBezTo>
                    <a:pt x="19504" y="26897"/>
                    <a:pt x="18137" y="26897"/>
                    <a:pt x="16294" y="28085"/>
                  </a:cubicBezTo>
                  <a:cubicBezTo>
                    <a:pt x="14433" y="29134"/>
                    <a:pt x="13018" y="30825"/>
                    <a:pt x="12311" y="32841"/>
                  </a:cubicBezTo>
                  <a:cubicBezTo>
                    <a:pt x="11444" y="35158"/>
                    <a:pt x="11021" y="37618"/>
                    <a:pt x="11063" y="40092"/>
                  </a:cubicBezTo>
                  <a:lnTo>
                    <a:pt x="11063" y="63868"/>
                  </a:lnTo>
                  <a:cubicBezTo>
                    <a:pt x="11041" y="64585"/>
                    <a:pt x="10880" y="65292"/>
                    <a:pt x="10588" y="65948"/>
                  </a:cubicBezTo>
                  <a:cubicBezTo>
                    <a:pt x="10322" y="66519"/>
                    <a:pt x="9913" y="67010"/>
                    <a:pt x="9399" y="67375"/>
                  </a:cubicBezTo>
                  <a:lnTo>
                    <a:pt x="1672" y="71832"/>
                  </a:lnTo>
                  <a:cubicBezTo>
                    <a:pt x="1333" y="72135"/>
                    <a:pt x="821" y="72135"/>
                    <a:pt x="483" y="71832"/>
                  </a:cubicBezTo>
                  <a:cubicBezTo>
                    <a:pt x="132" y="71421"/>
                    <a:pt x="-39" y="70885"/>
                    <a:pt x="8" y="70346"/>
                  </a:cubicBezTo>
                  <a:lnTo>
                    <a:pt x="8" y="8173"/>
                  </a:lnTo>
                  <a:cubicBezTo>
                    <a:pt x="30" y="7456"/>
                    <a:pt x="191" y="6749"/>
                    <a:pt x="483" y="6093"/>
                  </a:cubicBezTo>
                  <a:cubicBezTo>
                    <a:pt x="749" y="5522"/>
                    <a:pt x="1158" y="5031"/>
                    <a:pt x="1672" y="4667"/>
                  </a:cubicBezTo>
                  <a:lnTo>
                    <a:pt x="9399" y="209"/>
                  </a:lnTo>
                  <a:cubicBezTo>
                    <a:pt x="9746" y="-70"/>
                    <a:pt x="10240" y="-70"/>
                    <a:pt x="10588" y="209"/>
                  </a:cubicBezTo>
                  <a:cubicBezTo>
                    <a:pt x="10928" y="626"/>
                    <a:pt x="11098" y="1157"/>
                    <a:pt x="11063" y="1695"/>
                  </a:cubicBezTo>
                  <a:lnTo>
                    <a:pt x="11063" y="21785"/>
                  </a:lnTo>
                  <a:cubicBezTo>
                    <a:pt x="11895" y="19684"/>
                    <a:pt x="12972" y="17689"/>
                    <a:pt x="14273" y="15841"/>
                  </a:cubicBezTo>
                  <a:cubicBezTo>
                    <a:pt x="15624" y="13915"/>
                    <a:pt x="17366" y="12295"/>
                    <a:pt x="19385" y="11086"/>
                  </a:cubicBezTo>
                  <a:cubicBezTo>
                    <a:pt x="21025" y="10070"/>
                    <a:pt x="22874" y="9439"/>
                    <a:pt x="24794" y="9243"/>
                  </a:cubicBezTo>
                  <a:cubicBezTo>
                    <a:pt x="26327" y="9139"/>
                    <a:pt x="27834" y="9677"/>
                    <a:pt x="28954" y="10729"/>
                  </a:cubicBezTo>
                  <a:cubicBezTo>
                    <a:pt x="30321" y="12147"/>
                    <a:pt x="31268" y="13917"/>
                    <a:pt x="31689" y="15841"/>
                  </a:cubicBezTo>
                  <a:cubicBezTo>
                    <a:pt x="32407" y="18817"/>
                    <a:pt x="32726" y="21875"/>
                    <a:pt x="32640" y="24935"/>
                  </a:cubicBezTo>
                  <a:close/>
                </a:path>
              </a:pathLst>
            </a:custGeom>
            <a:solidFill>
              <a:srgbClr val="FAFAFA"/>
            </a:solidFill>
            <a:ln w="5944" cap="flat">
              <a:noFill/>
              <a:prstDash val="solid"/>
              <a:miter/>
            </a:ln>
          </p:spPr>
          <p:txBody>
            <a:bodyPr rtlCol="0" anchor="ctr"/>
            <a:lstStyle/>
            <a:p>
              <a:endParaRPr lang="en-US"/>
            </a:p>
          </p:txBody>
        </p:sp>
        <p:sp>
          <p:nvSpPr>
            <p:cNvPr id="1214" name="Freeform: Shape 1213">
              <a:extLst>
                <a:ext uri="{FF2B5EF4-FFF2-40B4-BE49-F238E27FC236}">
                  <a16:creationId xmlns:a16="http://schemas.microsoft.com/office/drawing/2014/main" id="{C0BDF1D7-0BFE-46C7-BC78-EF3B55E75892}"/>
                </a:ext>
              </a:extLst>
            </p:cNvPr>
            <p:cNvSpPr/>
            <p:nvPr/>
          </p:nvSpPr>
          <p:spPr>
            <a:xfrm>
              <a:off x="7609027" y="1151713"/>
              <a:ext cx="11016" cy="70811"/>
            </a:xfrm>
            <a:custGeom>
              <a:avLst/>
              <a:gdLst>
                <a:gd name="connsiteX0" fmla="*/ 11004 w 11016"/>
                <a:gd name="connsiteY0" fmla="*/ 42351 h 70811"/>
                <a:gd name="connsiteX1" fmla="*/ 10528 w 11016"/>
                <a:gd name="connsiteY1" fmla="*/ 44431 h 70811"/>
                <a:gd name="connsiteX2" fmla="*/ 9340 w 11016"/>
                <a:gd name="connsiteY2" fmla="*/ 45858 h 70811"/>
                <a:gd name="connsiteX3" fmla="*/ 1672 w 11016"/>
                <a:gd name="connsiteY3" fmla="*/ 50316 h 70811"/>
                <a:gd name="connsiteX4" fmla="*/ 483 w 11016"/>
                <a:gd name="connsiteY4" fmla="*/ 50316 h 70811"/>
                <a:gd name="connsiteX5" fmla="*/ 8 w 11016"/>
                <a:gd name="connsiteY5" fmla="*/ 48830 h 70811"/>
                <a:gd name="connsiteX6" fmla="*/ 8 w 11016"/>
                <a:gd name="connsiteY6" fmla="*/ 8173 h 70811"/>
                <a:gd name="connsiteX7" fmla="*/ 483 w 11016"/>
                <a:gd name="connsiteY7" fmla="*/ 6093 h 70811"/>
                <a:gd name="connsiteX8" fmla="*/ 1672 w 11016"/>
                <a:gd name="connsiteY8" fmla="*/ 4667 h 70811"/>
                <a:gd name="connsiteX9" fmla="*/ 9340 w 11016"/>
                <a:gd name="connsiteY9" fmla="*/ 209 h 70811"/>
                <a:gd name="connsiteX10" fmla="*/ 10528 w 11016"/>
                <a:gd name="connsiteY10" fmla="*/ 209 h 70811"/>
                <a:gd name="connsiteX11" fmla="*/ 11004 w 11016"/>
                <a:gd name="connsiteY11" fmla="*/ 1695 h 70811"/>
                <a:gd name="connsiteX12" fmla="*/ 11004 w 11016"/>
                <a:gd name="connsiteY12" fmla="*/ 62619 h 70811"/>
                <a:gd name="connsiteX13" fmla="*/ 10528 w 11016"/>
                <a:gd name="connsiteY13" fmla="*/ 64700 h 70811"/>
                <a:gd name="connsiteX14" fmla="*/ 9340 w 11016"/>
                <a:gd name="connsiteY14" fmla="*/ 66126 h 70811"/>
                <a:gd name="connsiteX15" fmla="*/ 1672 w 11016"/>
                <a:gd name="connsiteY15" fmla="*/ 70584 h 70811"/>
                <a:gd name="connsiteX16" fmla="*/ 483 w 11016"/>
                <a:gd name="connsiteY16" fmla="*/ 70584 h 70811"/>
                <a:gd name="connsiteX17" fmla="*/ 8 w 11016"/>
                <a:gd name="connsiteY17" fmla="*/ 69098 h 70811"/>
                <a:gd name="connsiteX18" fmla="*/ 8 w 11016"/>
                <a:gd name="connsiteY18" fmla="*/ 59588 h 70811"/>
                <a:gd name="connsiteX19" fmla="*/ 483 w 11016"/>
                <a:gd name="connsiteY19" fmla="*/ 57508 h 70811"/>
                <a:gd name="connsiteX20" fmla="*/ 1672 w 11016"/>
                <a:gd name="connsiteY20" fmla="*/ 56081 h 70811"/>
                <a:gd name="connsiteX21" fmla="*/ 9340 w 11016"/>
                <a:gd name="connsiteY21" fmla="*/ 51623 h 70811"/>
                <a:gd name="connsiteX22" fmla="*/ 10528 w 11016"/>
                <a:gd name="connsiteY22" fmla="*/ 51623 h 70811"/>
                <a:gd name="connsiteX23" fmla="*/ 11004 w 11016"/>
                <a:gd name="connsiteY23" fmla="*/ 53169 h 70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016" h="70811">
                  <a:moveTo>
                    <a:pt x="11004" y="42351"/>
                  </a:moveTo>
                  <a:cubicBezTo>
                    <a:pt x="11011" y="43072"/>
                    <a:pt x="10849" y="43785"/>
                    <a:pt x="10528" y="44431"/>
                  </a:cubicBezTo>
                  <a:cubicBezTo>
                    <a:pt x="10281" y="45014"/>
                    <a:pt x="9868" y="45510"/>
                    <a:pt x="9340" y="45858"/>
                  </a:cubicBezTo>
                  <a:lnTo>
                    <a:pt x="1672" y="50316"/>
                  </a:lnTo>
                  <a:cubicBezTo>
                    <a:pt x="1333" y="50618"/>
                    <a:pt x="821" y="50618"/>
                    <a:pt x="483" y="50316"/>
                  </a:cubicBezTo>
                  <a:cubicBezTo>
                    <a:pt x="132" y="49904"/>
                    <a:pt x="-39" y="49369"/>
                    <a:pt x="8" y="48830"/>
                  </a:cubicBezTo>
                  <a:lnTo>
                    <a:pt x="8" y="8173"/>
                  </a:lnTo>
                  <a:cubicBezTo>
                    <a:pt x="30" y="7456"/>
                    <a:pt x="191" y="6749"/>
                    <a:pt x="483" y="6093"/>
                  </a:cubicBezTo>
                  <a:cubicBezTo>
                    <a:pt x="749" y="5522"/>
                    <a:pt x="1158" y="5031"/>
                    <a:pt x="1672" y="4667"/>
                  </a:cubicBezTo>
                  <a:lnTo>
                    <a:pt x="9340" y="209"/>
                  </a:lnTo>
                  <a:cubicBezTo>
                    <a:pt x="9687" y="-70"/>
                    <a:pt x="10181" y="-70"/>
                    <a:pt x="10528" y="209"/>
                  </a:cubicBezTo>
                  <a:cubicBezTo>
                    <a:pt x="10892" y="613"/>
                    <a:pt x="11065" y="1154"/>
                    <a:pt x="11004" y="1695"/>
                  </a:cubicBezTo>
                  <a:close/>
                  <a:moveTo>
                    <a:pt x="11004" y="62619"/>
                  </a:moveTo>
                  <a:cubicBezTo>
                    <a:pt x="11018" y="63341"/>
                    <a:pt x="10855" y="64056"/>
                    <a:pt x="10528" y="64700"/>
                  </a:cubicBezTo>
                  <a:cubicBezTo>
                    <a:pt x="10281" y="65282"/>
                    <a:pt x="9868" y="65778"/>
                    <a:pt x="9340" y="66126"/>
                  </a:cubicBezTo>
                  <a:lnTo>
                    <a:pt x="1672" y="70584"/>
                  </a:lnTo>
                  <a:cubicBezTo>
                    <a:pt x="1333" y="70887"/>
                    <a:pt x="821" y="70887"/>
                    <a:pt x="483" y="70584"/>
                  </a:cubicBezTo>
                  <a:cubicBezTo>
                    <a:pt x="132" y="70173"/>
                    <a:pt x="-39" y="69637"/>
                    <a:pt x="8" y="69098"/>
                  </a:cubicBezTo>
                  <a:lnTo>
                    <a:pt x="8" y="59588"/>
                  </a:lnTo>
                  <a:cubicBezTo>
                    <a:pt x="23" y="58869"/>
                    <a:pt x="185" y="58162"/>
                    <a:pt x="483" y="57508"/>
                  </a:cubicBezTo>
                  <a:cubicBezTo>
                    <a:pt x="713" y="56915"/>
                    <a:pt x="1131" y="56414"/>
                    <a:pt x="1672" y="56081"/>
                  </a:cubicBezTo>
                  <a:lnTo>
                    <a:pt x="9340" y="51623"/>
                  </a:lnTo>
                  <a:cubicBezTo>
                    <a:pt x="9687" y="51345"/>
                    <a:pt x="10181" y="51345"/>
                    <a:pt x="10528" y="51623"/>
                  </a:cubicBezTo>
                  <a:cubicBezTo>
                    <a:pt x="10895" y="52050"/>
                    <a:pt x="11067" y="52610"/>
                    <a:pt x="11004" y="53169"/>
                  </a:cubicBezTo>
                  <a:close/>
                </a:path>
              </a:pathLst>
            </a:custGeom>
            <a:solidFill>
              <a:srgbClr val="FAFAFA"/>
            </a:solidFill>
            <a:ln w="5944" cap="flat">
              <a:noFill/>
              <a:prstDash val="solid"/>
              <a:miter/>
            </a:ln>
          </p:spPr>
          <p:txBody>
            <a:bodyPr rtlCol="0" anchor="ctr"/>
            <a:lstStyle/>
            <a:p>
              <a:endParaRPr lang="en-US"/>
            </a:p>
          </p:txBody>
        </p:sp>
      </p:grpSp>
      <p:grpSp>
        <p:nvGrpSpPr>
          <p:cNvPr id="1215" name="Graphic 6">
            <a:extLst>
              <a:ext uri="{FF2B5EF4-FFF2-40B4-BE49-F238E27FC236}">
                <a16:creationId xmlns:a16="http://schemas.microsoft.com/office/drawing/2014/main" id="{03FE0675-63A7-4A67-8AD4-C30A246D52CD}"/>
              </a:ext>
            </a:extLst>
          </p:cNvPr>
          <p:cNvGrpSpPr/>
          <p:nvPr/>
        </p:nvGrpSpPr>
        <p:grpSpPr>
          <a:xfrm>
            <a:off x="7007033" y="1619975"/>
            <a:ext cx="1099975" cy="1244875"/>
            <a:chOff x="6971315" y="1684268"/>
            <a:chExt cx="1099975" cy="1244875"/>
          </a:xfrm>
        </p:grpSpPr>
        <p:sp>
          <p:nvSpPr>
            <p:cNvPr id="1216" name="Freeform: Shape 1215">
              <a:extLst>
                <a:ext uri="{FF2B5EF4-FFF2-40B4-BE49-F238E27FC236}">
                  <a16:creationId xmlns:a16="http://schemas.microsoft.com/office/drawing/2014/main" id="{53518EA1-9B37-42E8-90A3-46290AECEAB1}"/>
                </a:ext>
              </a:extLst>
            </p:cNvPr>
            <p:cNvSpPr/>
            <p:nvPr/>
          </p:nvSpPr>
          <p:spPr>
            <a:xfrm>
              <a:off x="7640359" y="2492209"/>
              <a:ext cx="14146" cy="436934"/>
            </a:xfrm>
            <a:custGeom>
              <a:avLst/>
              <a:gdLst>
                <a:gd name="connsiteX0" fmla="*/ 0 w 14146"/>
                <a:gd name="connsiteY0" fmla="*/ 8143 h 436934"/>
                <a:gd name="connsiteX1" fmla="*/ 0 w 14146"/>
                <a:gd name="connsiteY1" fmla="*/ 436935 h 436934"/>
                <a:gd name="connsiteX2" fmla="*/ 14146 w 14146"/>
                <a:gd name="connsiteY2" fmla="*/ 428792 h 436934"/>
                <a:gd name="connsiteX3" fmla="*/ 14146 w 14146"/>
                <a:gd name="connsiteY3" fmla="*/ 0 h 436934"/>
                <a:gd name="connsiteX4" fmla="*/ 0 w 14146"/>
                <a:gd name="connsiteY4" fmla="*/ 8143 h 436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6" h="436934">
                  <a:moveTo>
                    <a:pt x="0" y="8143"/>
                  </a:moveTo>
                  <a:lnTo>
                    <a:pt x="0" y="436935"/>
                  </a:lnTo>
                  <a:lnTo>
                    <a:pt x="14146" y="428792"/>
                  </a:lnTo>
                  <a:lnTo>
                    <a:pt x="14146" y="0"/>
                  </a:lnTo>
                  <a:lnTo>
                    <a:pt x="0" y="8143"/>
                  </a:lnTo>
                  <a:close/>
                </a:path>
              </a:pathLst>
            </a:custGeom>
            <a:solidFill>
              <a:srgbClr val="263238"/>
            </a:solidFill>
            <a:ln w="5944" cap="flat">
              <a:noFill/>
              <a:prstDash val="solid"/>
              <a:miter/>
            </a:ln>
          </p:spPr>
          <p:txBody>
            <a:bodyPr rtlCol="0" anchor="ctr"/>
            <a:lstStyle/>
            <a:p>
              <a:endParaRPr lang="en-US"/>
            </a:p>
          </p:txBody>
        </p:sp>
        <p:sp>
          <p:nvSpPr>
            <p:cNvPr id="1217" name="Freeform: Shape 1216">
              <a:extLst>
                <a:ext uri="{FF2B5EF4-FFF2-40B4-BE49-F238E27FC236}">
                  <a16:creationId xmlns:a16="http://schemas.microsoft.com/office/drawing/2014/main" id="{827F2B1E-88A0-455D-BF86-79BBF8B5A704}"/>
                </a:ext>
              </a:extLst>
            </p:cNvPr>
            <p:cNvSpPr/>
            <p:nvPr/>
          </p:nvSpPr>
          <p:spPr>
            <a:xfrm>
              <a:off x="7626212" y="2492209"/>
              <a:ext cx="14146" cy="436934"/>
            </a:xfrm>
            <a:custGeom>
              <a:avLst/>
              <a:gdLst>
                <a:gd name="connsiteX0" fmla="*/ 14146 w 14146"/>
                <a:gd name="connsiteY0" fmla="*/ 8143 h 436934"/>
                <a:gd name="connsiteX1" fmla="*/ 14146 w 14146"/>
                <a:gd name="connsiteY1" fmla="*/ 436935 h 436934"/>
                <a:gd name="connsiteX2" fmla="*/ 0 w 14146"/>
                <a:gd name="connsiteY2" fmla="*/ 428792 h 436934"/>
                <a:gd name="connsiteX3" fmla="*/ 0 w 14146"/>
                <a:gd name="connsiteY3" fmla="*/ 0 h 436934"/>
                <a:gd name="connsiteX4" fmla="*/ 14146 w 14146"/>
                <a:gd name="connsiteY4" fmla="*/ 8143 h 436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6" h="436934">
                  <a:moveTo>
                    <a:pt x="14146" y="8143"/>
                  </a:moveTo>
                  <a:lnTo>
                    <a:pt x="14146" y="436935"/>
                  </a:lnTo>
                  <a:lnTo>
                    <a:pt x="0" y="428792"/>
                  </a:lnTo>
                  <a:lnTo>
                    <a:pt x="0" y="0"/>
                  </a:lnTo>
                  <a:lnTo>
                    <a:pt x="14146" y="8143"/>
                  </a:lnTo>
                  <a:close/>
                </a:path>
              </a:pathLst>
            </a:custGeom>
            <a:solidFill>
              <a:srgbClr val="37474F"/>
            </a:solidFill>
            <a:ln w="5944" cap="flat">
              <a:noFill/>
              <a:prstDash val="solid"/>
              <a:miter/>
            </a:ln>
          </p:spPr>
          <p:txBody>
            <a:bodyPr rtlCol="0" anchor="ctr"/>
            <a:lstStyle/>
            <a:p>
              <a:endParaRPr lang="en-US"/>
            </a:p>
          </p:txBody>
        </p:sp>
        <p:sp>
          <p:nvSpPr>
            <p:cNvPr id="1218" name="Freeform: Shape 1217">
              <a:extLst>
                <a:ext uri="{FF2B5EF4-FFF2-40B4-BE49-F238E27FC236}">
                  <a16:creationId xmlns:a16="http://schemas.microsoft.com/office/drawing/2014/main" id="{DD77D2AB-5421-4085-9D7D-E06F549565DF}"/>
                </a:ext>
              </a:extLst>
            </p:cNvPr>
            <p:cNvSpPr/>
            <p:nvPr/>
          </p:nvSpPr>
          <p:spPr>
            <a:xfrm>
              <a:off x="8040620" y="2260694"/>
              <a:ext cx="14205" cy="436994"/>
            </a:xfrm>
            <a:custGeom>
              <a:avLst/>
              <a:gdLst>
                <a:gd name="connsiteX0" fmla="*/ 0 w 14205"/>
                <a:gd name="connsiteY0" fmla="*/ 8203 h 436994"/>
                <a:gd name="connsiteX1" fmla="*/ 0 w 14205"/>
                <a:gd name="connsiteY1" fmla="*/ 436994 h 436994"/>
                <a:gd name="connsiteX2" fmla="*/ 14206 w 14205"/>
                <a:gd name="connsiteY2" fmla="*/ 428792 h 436994"/>
                <a:gd name="connsiteX3" fmla="*/ 14206 w 14205"/>
                <a:gd name="connsiteY3" fmla="*/ 0 h 436994"/>
                <a:gd name="connsiteX4" fmla="*/ 0 w 14205"/>
                <a:gd name="connsiteY4" fmla="*/ 8203 h 43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5" h="436994">
                  <a:moveTo>
                    <a:pt x="0" y="8203"/>
                  </a:moveTo>
                  <a:lnTo>
                    <a:pt x="0" y="436994"/>
                  </a:lnTo>
                  <a:lnTo>
                    <a:pt x="14206" y="428792"/>
                  </a:lnTo>
                  <a:lnTo>
                    <a:pt x="14206" y="0"/>
                  </a:lnTo>
                  <a:lnTo>
                    <a:pt x="0" y="8203"/>
                  </a:lnTo>
                  <a:close/>
                </a:path>
              </a:pathLst>
            </a:custGeom>
            <a:solidFill>
              <a:srgbClr val="263238"/>
            </a:solidFill>
            <a:ln w="5944" cap="flat">
              <a:noFill/>
              <a:prstDash val="solid"/>
              <a:miter/>
            </a:ln>
          </p:spPr>
          <p:txBody>
            <a:bodyPr rtlCol="0" anchor="ctr"/>
            <a:lstStyle/>
            <a:p>
              <a:endParaRPr lang="en-US"/>
            </a:p>
          </p:txBody>
        </p:sp>
        <p:sp>
          <p:nvSpPr>
            <p:cNvPr id="1219" name="Freeform: Shape 1218">
              <a:extLst>
                <a:ext uri="{FF2B5EF4-FFF2-40B4-BE49-F238E27FC236}">
                  <a16:creationId xmlns:a16="http://schemas.microsoft.com/office/drawing/2014/main" id="{1B2559E6-9B96-407E-BF25-6B44840D92F3}"/>
                </a:ext>
              </a:extLst>
            </p:cNvPr>
            <p:cNvSpPr/>
            <p:nvPr/>
          </p:nvSpPr>
          <p:spPr>
            <a:xfrm>
              <a:off x="8026474" y="2260694"/>
              <a:ext cx="14146" cy="436994"/>
            </a:xfrm>
            <a:custGeom>
              <a:avLst/>
              <a:gdLst>
                <a:gd name="connsiteX0" fmla="*/ 14146 w 14146"/>
                <a:gd name="connsiteY0" fmla="*/ 8203 h 436994"/>
                <a:gd name="connsiteX1" fmla="*/ 14146 w 14146"/>
                <a:gd name="connsiteY1" fmla="*/ 436994 h 436994"/>
                <a:gd name="connsiteX2" fmla="*/ 0 w 14146"/>
                <a:gd name="connsiteY2" fmla="*/ 428792 h 436994"/>
                <a:gd name="connsiteX3" fmla="*/ 0 w 14146"/>
                <a:gd name="connsiteY3" fmla="*/ 0 h 436994"/>
                <a:gd name="connsiteX4" fmla="*/ 14146 w 14146"/>
                <a:gd name="connsiteY4" fmla="*/ 8203 h 43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6" h="436994">
                  <a:moveTo>
                    <a:pt x="14146" y="8203"/>
                  </a:moveTo>
                  <a:lnTo>
                    <a:pt x="14146" y="436994"/>
                  </a:lnTo>
                  <a:lnTo>
                    <a:pt x="0" y="428792"/>
                  </a:lnTo>
                  <a:lnTo>
                    <a:pt x="0" y="0"/>
                  </a:lnTo>
                  <a:lnTo>
                    <a:pt x="14146" y="8203"/>
                  </a:lnTo>
                  <a:close/>
                </a:path>
              </a:pathLst>
            </a:custGeom>
            <a:solidFill>
              <a:srgbClr val="37474F"/>
            </a:solidFill>
            <a:ln w="5944" cap="flat">
              <a:noFill/>
              <a:prstDash val="solid"/>
              <a:miter/>
            </a:ln>
          </p:spPr>
          <p:txBody>
            <a:bodyPr rtlCol="0" anchor="ctr"/>
            <a:lstStyle/>
            <a:p>
              <a:endParaRPr lang="en-US"/>
            </a:p>
          </p:txBody>
        </p:sp>
        <p:sp>
          <p:nvSpPr>
            <p:cNvPr id="1220" name="Freeform: Shape 1219">
              <a:extLst>
                <a:ext uri="{FF2B5EF4-FFF2-40B4-BE49-F238E27FC236}">
                  <a16:creationId xmlns:a16="http://schemas.microsoft.com/office/drawing/2014/main" id="{3A510707-9C63-4463-A90E-561105D970B8}"/>
                </a:ext>
              </a:extLst>
            </p:cNvPr>
            <p:cNvSpPr/>
            <p:nvPr/>
          </p:nvSpPr>
          <p:spPr>
            <a:xfrm>
              <a:off x="7640359" y="2469027"/>
              <a:ext cx="414467" cy="258321"/>
            </a:xfrm>
            <a:custGeom>
              <a:avLst/>
              <a:gdLst>
                <a:gd name="connsiteX0" fmla="*/ 0 w 414467"/>
                <a:gd name="connsiteY0" fmla="*/ 239657 h 258321"/>
                <a:gd name="connsiteX1" fmla="*/ 414467 w 414467"/>
                <a:gd name="connsiteY1" fmla="*/ 0 h 258321"/>
                <a:gd name="connsiteX2" fmla="*/ 414467 w 414467"/>
                <a:gd name="connsiteY2" fmla="*/ 18664 h 258321"/>
                <a:gd name="connsiteX3" fmla="*/ 0 w 414467"/>
                <a:gd name="connsiteY3" fmla="*/ 258321 h 258321"/>
                <a:gd name="connsiteX4" fmla="*/ 0 w 414467"/>
                <a:gd name="connsiteY4" fmla="*/ 239657 h 258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67" h="258321">
                  <a:moveTo>
                    <a:pt x="0" y="239657"/>
                  </a:moveTo>
                  <a:lnTo>
                    <a:pt x="414467" y="0"/>
                  </a:lnTo>
                  <a:lnTo>
                    <a:pt x="414467" y="18664"/>
                  </a:lnTo>
                  <a:lnTo>
                    <a:pt x="0" y="258321"/>
                  </a:lnTo>
                  <a:lnTo>
                    <a:pt x="0" y="239657"/>
                  </a:lnTo>
                  <a:close/>
                </a:path>
              </a:pathLst>
            </a:custGeom>
            <a:solidFill>
              <a:srgbClr val="263238"/>
            </a:solidFill>
            <a:ln w="5944" cap="flat">
              <a:noFill/>
              <a:prstDash val="solid"/>
              <a:miter/>
            </a:ln>
          </p:spPr>
          <p:txBody>
            <a:bodyPr rtlCol="0" anchor="ctr"/>
            <a:lstStyle/>
            <a:p>
              <a:endParaRPr lang="en-US"/>
            </a:p>
          </p:txBody>
        </p:sp>
        <p:sp>
          <p:nvSpPr>
            <p:cNvPr id="1221" name="Freeform: Shape 1220">
              <a:extLst>
                <a:ext uri="{FF2B5EF4-FFF2-40B4-BE49-F238E27FC236}">
                  <a16:creationId xmlns:a16="http://schemas.microsoft.com/office/drawing/2014/main" id="{9FCC2A81-6300-4892-BB58-975822D23576}"/>
                </a:ext>
              </a:extLst>
            </p:cNvPr>
            <p:cNvSpPr/>
            <p:nvPr/>
          </p:nvSpPr>
          <p:spPr>
            <a:xfrm>
              <a:off x="7001689" y="2123509"/>
              <a:ext cx="14146" cy="436934"/>
            </a:xfrm>
            <a:custGeom>
              <a:avLst/>
              <a:gdLst>
                <a:gd name="connsiteX0" fmla="*/ 0 w 14146"/>
                <a:gd name="connsiteY0" fmla="*/ 8143 h 436934"/>
                <a:gd name="connsiteX1" fmla="*/ 0 w 14146"/>
                <a:gd name="connsiteY1" fmla="*/ 436935 h 436934"/>
                <a:gd name="connsiteX2" fmla="*/ 14146 w 14146"/>
                <a:gd name="connsiteY2" fmla="*/ 428732 h 436934"/>
                <a:gd name="connsiteX3" fmla="*/ 14146 w 14146"/>
                <a:gd name="connsiteY3" fmla="*/ 0 h 436934"/>
                <a:gd name="connsiteX4" fmla="*/ 0 w 14146"/>
                <a:gd name="connsiteY4" fmla="*/ 8143 h 436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6" h="436934">
                  <a:moveTo>
                    <a:pt x="0" y="8143"/>
                  </a:moveTo>
                  <a:lnTo>
                    <a:pt x="0" y="436935"/>
                  </a:lnTo>
                  <a:lnTo>
                    <a:pt x="14146" y="428732"/>
                  </a:lnTo>
                  <a:lnTo>
                    <a:pt x="14146" y="0"/>
                  </a:lnTo>
                  <a:lnTo>
                    <a:pt x="0" y="8143"/>
                  </a:lnTo>
                  <a:close/>
                </a:path>
              </a:pathLst>
            </a:custGeom>
            <a:solidFill>
              <a:srgbClr val="263238"/>
            </a:solidFill>
            <a:ln w="5944" cap="flat">
              <a:noFill/>
              <a:prstDash val="solid"/>
              <a:miter/>
            </a:ln>
          </p:spPr>
          <p:txBody>
            <a:bodyPr rtlCol="0" anchor="ctr"/>
            <a:lstStyle/>
            <a:p>
              <a:endParaRPr lang="en-US"/>
            </a:p>
          </p:txBody>
        </p:sp>
        <p:sp>
          <p:nvSpPr>
            <p:cNvPr id="1222" name="Freeform: Shape 1221">
              <a:extLst>
                <a:ext uri="{FF2B5EF4-FFF2-40B4-BE49-F238E27FC236}">
                  <a16:creationId xmlns:a16="http://schemas.microsoft.com/office/drawing/2014/main" id="{7134BB5A-586B-481B-BA37-EAACDB962095}"/>
                </a:ext>
              </a:extLst>
            </p:cNvPr>
            <p:cNvSpPr/>
            <p:nvPr/>
          </p:nvSpPr>
          <p:spPr>
            <a:xfrm>
              <a:off x="6987483" y="2123509"/>
              <a:ext cx="14205" cy="436934"/>
            </a:xfrm>
            <a:custGeom>
              <a:avLst/>
              <a:gdLst>
                <a:gd name="connsiteX0" fmla="*/ 14206 w 14205"/>
                <a:gd name="connsiteY0" fmla="*/ 8143 h 436934"/>
                <a:gd name="connsiteX1" fmla="*/ 14206 w 14205"/>
                <a:gd name="connsiteY1" fmla="*/ 436935 h 436934"/>
                <a:gd name="connsiteX2" fmla="*/ 59 w 14205"/>
                <a:gd name="connsiteY2" fmla="*/ 428732 h 436934"/>
                <a:gd name="connsiteX3" fmla="*/ 0 w 14205"/>
                <a:gd name="connsiteY3" fmla="*/ 0 h 436934"/>
                <a:gd name="connsiteX4" fmla="*/ 14206 w 14205"/>
                <a:gd name="connsiteY4" fmla="*/ 8143 h 436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5" h="436934">
                  <a:moveTo>
                    <a:pt x="14206" y="8143"/>
                  </a:moveTo>
                  <a:lnTo>
                    <a:pt x="14206" y="436935"/>
                  </a:lnTo>
                  <a:lnTo>
                    <a:pt x="59" y="428732"/>
                  </a:lnTo>
                  <a:lnTo>
                    <a:pt x="0" y="0"/>
                  </a:lnTo>
                  <a:lnTo>
                    <a:pt x="14206" y="8143"/>
                  </a:lnTo>
                  <a:close/>
                </a:path>
              </a:pathLst>
            </a:custGeom>
            <a:solidFill>
              <a:srgbClr val="37474F"/>
            </a:solidFill>
            <a:ln w="5944" cap="flat">
              <a:noFill/>
              <a:prstDash val="solid"/>
              <a:miter/>
            </a:ln>
          </p:spPr>
          <p:txBody>
            <a:bodyPr rtlCol="0" anchor="ctr"/>
            <a:lstStyle/>
            <a:p>
              <a:endParaRPr lang="en-US"/>
            </a:p>
          </p:txBody>
        </p:sp>
        <p:sp>
          <p:nvSpPr>
            <p:cNvPr id="1223" name="Freeform: Shape 1222">
              <a:extLst>
                <a:ext uri="{FF2B5EF4-FFF2-40B4-BE49-F238E27FC236}">
                  <a16:creationId xmlns:a16="http://schemas.microsoft.com/office/drawing/2014/main" id="{F62A70E1-8E49-4A68-A498-767F0DDE4291}"/>
                </a:ext>
              </a:extLst>
            </p:cNvPr>
            <p:cNvSpPr/>
            <p:nvPr/>
          </p:nvSpPr>
          <p:spPr>
            <a:xfrm>
              <a:off x="7640359" y="2235492"/>
              <a:ext cx="414467" cy="290061"/>
            </a:xfrm>
            <a:custGeom>
              <a:avLst/>
              <a:gdLst>
                <a:gd name="connsiteX0" fmla="*/ 0 w 414467"/>
                <a:gd name="connsiteY0" fmla="*/ 239657 h 290061"/>
                <a:gd name="connsiteX1" fmla="*/ 0 w 414467"/>
                <a:gd name="connsiteY1" fmla="*/ 290061 h 290061"/>
                <a:gd name="connsiteX2" fmla="*/ 414467 w 414467"/>
                <a:gd name="connsiteY2" fmla="*/ 50404 h 290061"/>
                <a:gd name="connsiteX3" fmla="*/ 414467 w 414467"/>
                <a:gd name="connsiteY3" fmla="*/ 0 h 290061"/>
                <a:gd name="connsiteX4" fmla="*/ 0 w 414467"/>
                <a:gd name="connsiteY4" fmla="*/ 239657 h 29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67" h="290061">
                  <a:moveTo>
                    <a:pt x="0" y="239657"/>
                  </a:moveTo>
                  <a:lnTo>
                    <a:pt x="0" y="290061"/>
                  </a:lnTo>
                  <a:lnTo>
                    <a:pt x="414467" y="50404"/>
                  </a:lnTo>
                  <a:lnTo>
                    <a:pt x="414467" y="0"/>
                  </a:lnTo>
                  <a:lnTo>
                    <a:pt x="0" y="239657"/>
                  </a:lnTo>
                  <a:close/>
                </a:path>
              </a:pathLst>
            </a:custGeom>
            <a:solidFill>
              <a:srgbClr val="37474F"/>
            </a:solidFill>
            <a:ln w="5944" cap="flat">
              <a:noFill/>
              <a:prstDash val="solid"/>
              <a:miter/>
            </a:ln>
          </p:spPr>
          <p:txBody>
            <a:bodyPr rtlCol="0" anchor="ctr"/>
            <a:lstStyle/>
            <a:p>
              <a:endParaRPr lang="en-US"/>
            </a:p>
          </p:txBody>
        </p:sp>
        <p:sp>
          <p:nvSpPr>
            <p:cNvPr id="1224" name="Freeform: Shape 1223">
              <a:extLst>
                <a:ext uri="{FF2B5EF4-FFF2-40B4-BE49-F238E27FC236}">
                  <a16:creationId xmlns:a16="http://schemas.microsoft.com/office/drawing/2014/main" id="{0BB7F7DC-7C93-4C44-BD3E-647E0F039F93}"/>
                </a:ext>
              </a:extLst>
            </p:cNvPr>
            <p:cNvSpPr/>
            <p:nvPr/>
          </p:nvSpPr>
          <p:spPr>
            <a:xfrm>
              <a:off x="6987483" y="2098248"/>
              <a:ext cx="652876" cy="427305"/>
            </a:xfrm>
            <a:custGeom>
              <a:avLst/>
              <a:gdLst>
                <a:gd name="connsiteX0" fmla="*/ 652876 w 652876"/>
                <a:gd name="connsiteY0" fmla="*/ 427306 h 427305"/>
                <a:gd name="connsiteX1" fmla="*/ 0 w 652876"/>
                <a:gd name="connsiteY1" fmla="*/ 50464 h 427305"/>
                <a:gd name="connsiteX2" fmla="*/ 0 w 652876"/>
                <a:gd name="connsiteY2" fmla="*/ 0 h 427305"/>
                <a:gd name="connsiteX3" fmla="*/ 652876 w 652876"/>
                <a:gd name="connsiteY3" fmla="*/ 376902 h 427305"/>
                <a:gd name="connsiteX4" fmla="*/ 652876 w 652876"/>
                <a:gd name="connsiteY4" fmla="*/ 427306 h 427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876" h="427305">
                  <a:moveTo>
                    <a:pt x="652876" y="427306"/>
                  </a:moveTo>
                  <a:lnTo>
                    <a:pt x="0" y="50464"/>
                  </a:lnTo>
                  <a:lnTo>
                    <a:pt x="0" y="0"/>
                  </a:lnTo>
                  <a:lnTo>
                    <a:pt x="652876" y="376902"/>
                  </a:lnTo>
                  <a:lnTo>
                    <a:pt x="652876" y="427306"/>
                  </a:lnTo>
                  <a:close/>
                </a:path>
              </a:pathLst>
            </a:custGeom>
            <a:solidFill>
              <a:srgbClr val="455A64"/>
            </a:solidFill>
            <a:ln w="5944" cap="flat">
              <a:noFill/>
              <a:prstDash val="solid"/>
              <a:miter/>
            </a:ln>
          </p:spPr>
          <p:txBody>
            <a:bodyPr rtlCol="0" anchor="ctr"/>
            <a:lstStyle/>
            <a:p>
              <a:endParaRPr lang="en-US"/>
            </a:p>
          </p:txBody>
        </p:sp>
        <p:grpSp>
          <p:nvGrpSpPr>
            <p:cNvPr id="1225" name="Graphic 6">
              <a:extLst>
                <a:ext uri="{FF2B5EF4-FFF2-40B4-BE49-F238E27FC236}">
                  <a16:creationId xmlns:a16="http://schemas.microsoft.com/office/drawing/2014/main" id="{813DA27B-C9E7-47F1-9F1D-F58065B56D64}"/>
                </a:ext>
              </a:extLst>
            </p:cNvPr>
            <p:cNvGrpSpPr/>
            <p:nvPr/>
          </p:nvGrpSpPr>
          <p:grpSpPr>
            <a:xfrm>
              <a:off x="6971315" y="1832021"/>
              <a:ext cx="1099975" cy="669103"/>
              <a:chOff x="6971315" y="1832021"/>
              <a:chExt cx="1099975" cy="669103"/>
            </a:xfrm>
          </p:grpSpPr>
          <p:sp>
            <p:nvSpPr>
              <p:cNvPr id="1226" name="Freeform: Shape 1225">
                <a:extLst>
                  <a:ext uri="{FF2B5EF4-FFF2-40B4-BE49-F238E27FC236}">
                    <a16:creationId xmlns:a16="http://schemas.microsoft.com/office/drawing/2014/main" id="{090D2C95-9C06-4435-AB79-B5C7B3006E54}"/>
                  </a:ext>
                </a:extLst>
              </p:cNvPr>
              <p:cNvSpPr/>
              <p:nvPr/>
            </p:nvSpPr>
            <p:spPr>
              <a:xfrm>
                <a:off x="6971315" y="1832021"/>
                <a:ext cx="1099975" cy="633677"/>
              </a:xfrm>
              <a:custGeom>
                <a:avLst/>
                <a:gdLst>
                  <a:gd name="connsiteX0" fmla="*/ 666785 w 1099975"/>
                  <a:gd name="connsiteY0" fmla="*/ 633678 h 633677"/>
                  <a:gd name="connsiteX1" fmla="*/ 1099975 w 1099975"/>
                  <a:gd name="connsiteY1" fmla="*/ 383618 h 633677"/>
                  <a:gd name="connsiteX2" fmla="*/ 433250 w 1099975"/>
                  <a:gd name="connsiteY2" fmla="*/ 0 h 633677"/>
                  <a:gd name="connsiteX3" fmla="*/ 0 w 1099975"/>
                  <a:gd name="connsiteY3" fmla="*/ 250119 h 633677"/>
                  <a:gd name="connsiteX4" fmla="*/ 666785 w 1099975"/>
                  <a:gd name="connsiteY4" fmla="*/ 633678 h 633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975" h="633677">
                    <a:moveTo>
                      <a:pt x="666785" y="633678"/>
                    </a:moveTo>
                    <a:lnTo>
                      <a:pt x="1099975" y="383618"/>
                    </a:lnTo>
                    <a:lnTo>
                      <a:pt x="433250" y="0"/>
                    </a:lnTo>
                    <a:lnTo>
                      <a:pt x="0" y="250119"/>
                    </a:lnTo>
                    <a:lnTo>
                      <a:pt x="666785" y="633678"/>
                    </a:lnTo>
                    <a:close/>
                  </a:path>
                </a:pathLst>
              </a:custGeom>
              <a:solidFill>
                <a:srgbClr val="407BFF"/>
              </a:solidFill>
              <a:ln w="5944" cap="flat">
                <a:noFill/>
                <a:prstDash val="solid"/>
                <a:miter/>
              </a:ln>
            </p:spPr>
            <p:txBody>
              <a:bodyPr rtlCol="0" anchor="ctr"/>
              <a:lstStyle/>
              <a:p>
                <a:endParaRPr lang="en-US"/>
              </a:p>
            </p:txBody>
          </p:sp>
          <p:sp>
            <p:nvSpPr>
              <p:cNvPr id="1227" name="Freeform: Shape 1226">
                <a:extLst>
                  <a:ext uri="{FF2B5EF4-FFF2-40B4-BE49-F238E27FC236}">
                    <a16:creationId xmlns:a16="http://schemas.microsoft.com/office/drawing/2014/main" id="{959CBDEF-5247-48E5-9D1E-D5A31B7F1B44}"/>
                  </a:ext>
                </a:extLst>
              </p:cNvPr>
              <p:cNvSpPr/>
              <p:nvPr/>
            </p:nvSpPr>
            <p:spPr>
              <a:xfrm>
                <a:off x="6971315" y="1832021"/>
                <a:ext cx="1099975" cy="633677"/>
              </a:xfrm>
              <a:custGeom>
                <a:avLst/>
                <a:gdLst>
                  <a:gd name="connsiteX0" fmla="*/ 666785 w 1099975"/>
                  <a:gd name="connsiteY0" fmla="*/ 633678 h 633677"/>
                  <a:gd name="connsiteX1" fmla="*/ 1099975 w 1099975"/>
                  <a:gd name="connsiteY1" fmla="*/ 383618 h 633677"/>
                  <a:gd name="connsiteX2" fmla="*/ 433250 w 1099975"/>
                  <a:gd name="connsiteY2" fmla="*/ 0 h 633677"/>
                  <a:gd name="connsiteX3" fmla="*/ 0 w 1099975"/>
                  <a:gd name="connsiteY3" fmla="*/ 250119 h 633677"/>
                  <a:gd name="connsiteX4" fmla="*/ 666785 w 1099975"/>
                  <a:gd name="connsiteY4" fmla="*/ 633678 h 633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975" h="633677">
                    <a:moveTo>
                      <a:pt x="666785" y="633678"/>
                    </a:moveTo>
                    <a:lnTo>
                      <a:pt x="1099975" y="383618"/>
                    </a:lnTo>
                    <a:lnTo>
                      <a:pt x="433250" y="0"/>
                    </a:lnTo>
                    <a:lnTo>
                      <a:pt x="0" y="250119"/>
                    </a:lnTo>
                    <a:lnTo>
                      <a:pt x="666785" y="633678"/>
                    </a:lnTo>
                    <a:close/>
                  </a:path>
                </a:pathLst>
              </a:custGeom>
              <a:solidFill>
                <a:srgbClr val="FFFFFF"/>
              </a:solidFill>
              <a:ln w="5944" cap="flat">
                <a:noFill/>
                <a:prstDash val="solid"/>
                <a:miter/>
              </a:ln>
            </p:spPr>
            <p:txBody>
              <a:bodyPr rtlCol="0" anchor="ctr"/>
              <a:lstStyle/>
              <a:p>
                <a:endParaRPr lang="en-US"/>
              </a:p>
            </p:txBody>
          </p:sp>
          <p:sp>
            <p:nvSpPr>
              <p:cNvPr id="1228" name="Freeform: Shape 1227">
                <a:extLst>
                  <a:ext uri="{FF2B5EF4-FFF2-40B4-BE49-F238E27FC236}">
                    <a16:creationId xmlns:a16="http://schemas.microsoft.com/office/drawing/2014/main" id="{DA7B6404-3C63-4043-968A-B1750D4BE2E0}"/>
                  </a:ext>
                </a:extLst>
              </p:cNvPr>
              <p:cNvSpPr/>
              <p:nvPr/>
            </p:nvSpPr>
            <p:spPr>
              <a:xfrm>
                <a:off x="7638100" y="2215521"/>
                <a:ext cx="433190" cy="285603"/>
              </a:xfrm>
              <a:custGeom>
                <a:avLst/>
                <a:gdLst>
                  <a:gd name="connsiteX0" fmla="*/ 433190 w 433190"/>
                  <a:gd name="connsiteY0" fmla="*/ 0 h 285603"/>
                  <a:gd name="connsiteX1" fmla="*/ 433190 w 433190"/>
                  <a:gd name="connsiteY1" fmla="*/ 35604 h 285603"/>
                  <a:gd name="connsiteX2" fmla="*/ 0 w 433190"/>
                  <a:gd name="connsiteY2" fmla="*/ 285604 h 285603"/>
                  <a:gd name="connsiteX3" fmla="*/ 0 w 433190"/>
                  <a:gd name="connsiteY3" fmla="*/ 250119 h 285603"/>
                  <a:gd name="connsiteX4" fmla="*/ 433190 w 433190"/>
                  <a:gd name="connsiteY4" fmla="*/ 0 h 28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90" h="285603">
                    <a:moveTo>
                      <a:pt x="433190" y="0"/>
                    </a:moveTo>
                    <a:lnTo>
                      <a:pt x="433190" y="35604"/>
                    </a:lnTo>
                    <a:lnTo>
                      <a:pt x="0" y="285604"/>
                    </a:lnTo>
                    <a:lnTo>
                      <a:pt x="0" y="250119"/>
                    </a:lnTo>
                    <a:lnTo>
                      <a:pt x="433190" y="0"/>
                    </a:lnTo>
                    <a:close/>
                  </a:path>
                </a:pathLst>
              </a:custGeom>
              <a:solidFill>
                <a:srgbClr val="407BFF"/>
              </a:solidFill>
              <a:ln w="5944" cap="flat">
                <a:noFill/>
                <a:prstDash val="solid"/>
                <a:miter/>
              </a:ln>
            </p:spPr>
            <p:txBody>
              <a:bodyPr rtlCol="0" anchor="ctr"/>
              <a:lstStyle/>
              <a:p>
                <a:endParaRPr lang="en-US"/>
              </a:p>
            </p:txBody>
          </p:sp>
          <p:sp>
            <p:nvSpPr>
              <p:cNvPr id="1229" name="Freeform: Shape 1228">
                <a:extLst>
                  <a:ext uri="{FF2B5EF4-FFF2-40B4-BE49-F238E27FC236}">
                    <a16:creationId xmlns:a16="http://schemas.microsoft.com/office/drawing/2014/main" id="{B1B5B997-FC8E-4F71-91B5-E7C90F9A00A7}"/>
                  </a:ext>
                </a:extLst>
              </p:cNvPr>
              <p:cNvSpPr/>
              <p:nvPr/>
            </p:nvSpPr>
            <p:spPr>
              <a:xfrm>
                <a:off x="7638100" y="2215521"/>
                <a:ext cx="433190" cy="285603"/>
              </a:xfrm>
              <a:custGeom>
                <a:avLst/>
                <a:gdLst>
                  <a:gd name="connsiteX0" fmla="*/ 433190 w 433190"/>
                  <a:gd name="connsiteY0" fmla="*/ 0 h 285603"/>
                  <a:gd name="connsiteX1" fmla="*/ 433190 w 433190"/>
                  <a:gd name="connsiteY1" fmla="*/ 35604 h 285603"/>
                  <a:gd name="connsiteX2" fmla="*/ 0 w 433190"/>
                  <a:gd name="connsiteY2" fmla="*/ 285604 h 285603"/>
                  <a:gd name="connsiteX3" fmla="*/ 0 w 433190"/>
                  <a:gd name="connsiteY3" fmla="*/ 250119 h 285603"/>
                  <a:gd name="connsiteX4" fmla="*/ 433190 w 433190"/>
                  <a:gd name="connsiteY4" fmla="*/ 0 h 285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90" h="285603">
                    <a:moveTo>
                      <a:pt x="433190" y="0"/>
                    </a:moveTo>
                    <a:lnTo>
                      <a:pt x="433190" y="35604"/>
                    </a:lnTo>
                    <a:lnTo>
                      <a:pt x="0" y="285604"/>
                    </a:lnTo>
                    <a:lnTo>
                      <a:pt x="0" y="250119"/>
                    </a:lnTo>
                    <a:lnTo>
                      <a:pt x="433190" y="0"/>
                    </a:lnTo>
                    <a:close/>
                  </a:path>
                </a:pathLst>
              </a:custGeom>
              <a:solidFill>
                <a:srgbClr val="FFFFFF"/>
              </a:solidFill>
              <a:ln w="5944" cap="flat">
                <a:noFill/>
                <a:prstDash val="solid"/>
                <a:miter/>
              </a:ln>
            </p:spPr>
            <p:txBody>
              <a:bodyPr rtlCol="0" anchor="ctr"/>
              <a:lstStyle/>
              <a:p>
                <a:endParaRPr lang="en-US"/>
              </a:p>
            </p:txBody>
          </p:sp>
          <p:sp>
            <p:nvSpPr>
              <p:cNvPr id="1230" name="Freeform: Shape 1229">
                <a:extLst>
                  <a:ext uri="{FF2B5EF4-FFF2-40B4-BE49-F238E27FC236}">
                    <a16:creationId xmlns:a16="http://schemas.microsoft.com/office/drawing/2014/main" id="{6F29F066-7946-4DA0-BBAB-F3B45236C4C7}"/>
                  </a:ext>
                </a:extLst>
              </p:cNvPr>
              <p:cNvSpPr/>
              <p:nvPr/>
            </p:nvSpPr>
            <p:spPr>
              <a:xfrm>
                <a:off x="6971315" y="2082081"/>
                <a:ext cx="666784" cy="419043"/>
              </a:xfrm>
              <a:custGeom>
                <a:avLst/>
                <a:gdLst>
                  <a:gd name="connsiteX0" fmla="*/ 666785 w 666784"/>
                  <a:gd name="connsiteY0" fmla="*/ 419044 h 419043"/>
                  <a:gd name="connsiteX1" fmla="*/ 0 w 666784"/>
                  <a:gd name="connsiteY1" fmla="*/ 35842 h 419043"/>
                  <a:gd name="connsiteX2" fmla="*/ 0 w 666784"/>
                  <a:gd name="connsiteY2" fmla="*/ 0 h 419043"/>
                  <a:gd name="connsiteX3" fmla="*/ 666785 w 666784"/>
                  <a:gd name="connsiteY3" fmla="*/ 383559 h 419043"/>
                  <a:gd name="connsiteX4" fmla="*/ 666785 w 666784"/>
                  <a:gd name="connsiteY4" fmla="*/ 419044 h 419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84" h="419043">
                    <a:moveTo>
                      <a:pt x="666785" y="419044"/>
                    </a:moveTo>
                    <a:lnTo>
                      <a:pt x="0" y="35842"/>
                    </a:lnTo>
                    <a:lnTo>
                      <a:pt x="0" y="0"/>
                    </a:lnTo>
                    <a:lnTo>
                      <a:pt x="666785" y="383559"/>
                    </a:lnTo>
                    <a:lnTo>
                      <a:pt x="666785" y="419044"/>
                    </a:lnTo>
                    <a:close/>
                  </a:path>
                </a:pathLst>
              </a:custGeom>
              <a:solidFill>
                <a:srgbClr val="407BFF"/>
              </a:solidFill>
              <a:ln w="5944" cap="flat">
                <a:noFill/>
                <a:prstDash val="solid"/>
                <a:miter/>
              </a:ln>
            </p:spPr>
            <p:txBody>
              <a:bodyPr rtlCol="0" anchor="ctr"/>
              <a:lstStyle/>
              <a:p>
                <a:endParaRPr lang="en-US"/>
              </a:p>
            </p:txBody>
          </p:sp>
          <p:sp>
            <p:nvSpPr>
              <p:cNvPr id="1231" name="Freeform: Shape 1230">
                <a:extLst>
                  <a:ext uri="{FF2B5EF4-FFF2-40B4-BE49-F238E27FC236}">
                    <a16:creationId xmlns:a16="http://schemas.microsoft.com/office/drawing/2014/main" id="{C1CE7B77-7EBF-4CC1-9033-847DF525E829}"/>
                  </a:ext>
                </a:extLst>
              </p:cNvPr>
              <p:cNvSpPr/>
              <p:nvPr/>
            </p:nvSpPr>
            <p:spPr>
              <a:xfrm>
                <a:off x="6971315" y="2082081"/>
                <a:ext cx="666784" cy="419043"/>
              </a:xfrm>
              <a:custGeom>
                <a:avLst/>
                <a:gdLst>
                  <a:gd name="connsiteX0" fmla="*/ 666785 w 666784"/>
                  <a:gd name="connsiteY0" fmla="*/ 419044 h 419043"/>
                  <a:gd name="connsiteX1" fmla="*/ 0 w 666784"/>
                  <a:gd name="connsiteY1" fmla="*/ 35842 h 419043"/>
                  <a:gd name="connsiteX2" fmla="*/ 0 w 666784"/>
                  <a:gd name="connsiteY2" fmla="*/ 0 h 419043"/>
                  <a:gd name="connsiteX3" fmla="*/ 666785 w 666784"/>
                  <a:gd name="connsiteY3" fmla="*/ 383559 h 419043"/>
                  <a:gd name="connsiteX4" fmla="*/ 666785 w 666784"/>
                  <a:gd name="connsiteY4" fmla="*/ 419044 h 419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84" h="419043">
                    <a:moveTo>
                      <a:pt x="666785" y="419044"/>
                    </a:moveTo>
                    <a:lnTo>
                      <a:pt x="0" y="35842"/>
                    </a:lnTo>
                    <a:lnTo>
                      <a:pt x="0" y="0"/>
                    </a:lnTo>
                    <a:lnTo>
                      <a:pt x="666785" y="383559"/>
                    </a:lnTo>
                    <a:lnTo>
                      <a:pt x="666785" y="419044"/>
                    </a:lnTo>
                    <a:close/>
                  </a:path>
                </a:pathLst>
              </a:custGeom>
              <a:solidFill>
                <a:srgbClr val="FFFFFF"/>
              </a:solidFill>
              <a:ln w="5944" cap="flat">
                <a:noFill/>
                <a:prstDash val="solid"/>
                <a:miter/>
              </a:ln>
            </p:spPr>
            <p:txBody>
              <a:bodyPr rtlCol="0" anchor="ctr"/>
              <a:lstStyle/>
              <a:p>
                <a:endParaRPr lang="en-US"/>
              </a:p>
            </p:txBody>
          </p:sp>
        </p:grpSp>
        <p:grpSp>
          <p:nvGrpSpPr>
            <p:cNvPr id="1232" name="Graphic 6">
              <a:extLst>
                <a:ext uri="{FF2B5EF4-FFF2-40B4-BE49-F238E27FC236}">
                  <a16:creationId xmlns:a16="http://schemas.microsoft.com/office/drawing/2014/main" id="{455E1259-A77A-4169-8828-525554D59838}"/>
                </a:ext>
              </a:extLst>
            </p:cNvPr>
            <p:cNvGrpSpPr/>
            <p:nvPr/>
          </p:nvGrpSpPr>
          <p:grpSpPr>
            <a:xfrm>
              <a:off x="7844480" y="1930567"/>
              <a:ext cx="176075" cy="318745"/>
              <a:chOff x="7844480" y="1930567"/>
              <a:chExt cx="176075" cy="318745"/>
            </a:xfrm>
          </p:grpSpPr>
          <p:sp>
            <p:nvSpPr>
              <p:cNvPr id="1233" name="Freeform: Shape 1232">
                <a:extLst>
                  <a:ext uri="{FF2B5EF4-FFF2-40B4-BE49-F238E27FC236}">
                    <a16:creationId xmlns:a16="http://schemas.microsoft.com/office/drawing/2014/main" id="{E5D728DA-F082-43D2-AF45-116319D7737E}"/>
                  </a:ext>
                </a:extLst>
              </p:cNvPr>
              <p:cNvSpPr/>
              <p:nvPr/>
            </p:nvSpPr>
            <p:spPr>
              <a:xfrm>
                <a:off x="7896615" y="2189265"/>
                <a:ext cx="108461" cy="60046"/>
              </a:xfrm>
              <a:custGeom>
                <a:avLst/>
                <a:gdLst>
                  <a:gd name="connsiteX0" fmla="*/ 15915 w 108461"/>
                  <a:gd name="connsiteY0" fmla="*/ 8780 h 60046"/>
                  <a:gd name="connsiteX1" fmla="*/ 15915 w 108461"/>
                  <a:gd name="connsiteY1" fmla="*/ 51220 h 60046"/>
                  <a:gd name="connsiteX2" fmla="*/ 92591 w 108461"/>
                  <a:gd name="connsiteY2" fmla="*/ 51220 h 60046"/>
                  <a:gd name="connsiteX3" fmla="*/ 92591 w 108461"/>
                  <a:gd name="connsiteY3" fmla="*/ 8780 h 60046"/>
                  <a:gd name="connsiteX4" fmla="*/ 15915 w 108461"/>
                  <a:gd name="connsiteY4" fmla="*/ 8780 h 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61" h="60046">
                    <a:moveTo>
                      <a:pt x="15915" y="8780"/>
                    </a:moveTo>
                    <a:cubicBezTo>
                      <a:pt x="-5305" y="20668"/>
                      <a:pt x="-5305" y="39510"/>
                      <a:pt x="15915" y="51220"/>
                    </a:cubicBezTo>
                    <a:cubicBezTo>
                      <a:pt x="40119" y="62989"/>
                      <a:pt x="68387" y="62989"/>
                      <a:pt x="92591" y="51220"/>
                    </a:cubicBezTo>
                    <a:cubicBezTo>
                      <a:pt x="113751" y="39332"/>
                      <a:pt x="113751" y="20490"/>
                      <a:pt x="92591" y="8780"/>
                    </a:cubicBezTo>
                    <a:cubicBezTo>
                      <a:pt x="68373" y="-2927"/>
                      <a:pt x="40133" y="-2927"/>
                      <a:pt x="15915" y="8780"/>
                    </a:cubicBezTo>
                    <a:close/>
                  </a:path>
                </a:pathLst>
              </a:custGeom>
              <a:solidFill>
                <a:srgbClr val="000000">
                  <a:alpha val="10000"/>
                </a:srgbClr>
              </a:solidFill>
              <a:ln w="5944" cap="flat">
                <a:noFill/>
                <a:prstDash val="solid"/>
                <a:miter/>
              </a:ln>
            </p:spPr>
            <p:txBody>
              <a:bodyPr rtlCol="0" anchor="ctr"/>
              <a:lstStyle/>
              <a:p>
                <a:endParaRPr lang="en-US"/>
              </a:p>
            </p:txBody>
          </p:sp>
          <p:sp>
            <p:nvSpPr>
              <p:cNvPr id="1234" name="Freeform: Shape 1233">
                <a:extLst>
                  <a:ext uri="{FF2B5EF4-FFF2-40B4-BE49-F238E27FC236}">
                    <a16:creationId xmlns:a16="http://schemas.microsoft.com/office/drawing/2014/main" id="{FB597FE1-95E1-4628-98EB-1D0FF9367BC5}"/>
                  </a:ext>
                </a:extLst>
              </p:cNvPr>
              <p:cNvSpPr/>
              <p:nvPr/>
            </p:nvSpPr>
            <p:spPr>
              <a:xfrm>
                <a:off x="7844718" y="1933843"/>
                <a:ext cx="73610" cy="97458"/>
              </a:xfrm>
              <a:custGeom>
                <a:avLst/>
                <a:gdLst>
                  <a:gd name="connsiteX0" fmla="*/ 72150 w 73610"/>
                  <a:gd name="connsiteY0" fmla="*/ 73642 h 97458"/>
                  <a:gd name="connsiteX1" fmla="*/ 25847 w 73610"/>
                  <a:gd name="connsiteY1" fmla="*/ 90582 h 97458"/>
                  <a:gd name="connsiteX2" fmla="*/ 1477 w 73610"/>
                  <a:gd name="connsiteY2" fmla="*/ 23773 h 97458"/>
                  <a:gd name="connsiteX3" fmla="*/ 47780 w 73610"/>
                  <a:gd name="connsiteY3" fmla="*/ 6892 h 97458"/>
                  <a:gd name="connsiteX4" fmla="*/ 72150 w 73610"/>
                  <a:gd name="connsiteY4" fmla="*/ 73642 h 9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10" h="97458">
                    <a:moveTo>
                      <a:pt x="72150" y="73642"/>
                    </a:moveTo>
                    <a:cubicBezTo>
                      <a:pt x="66206" y="96764"/>
                      <a:pt x="45343" y="104372"/>
                      <a:pt x="25847" y="90582"/>
                    </a:cubicBezTo>
                    <a:cubicBezTo>
                      <a:pt x="5586" y="74827"/>
                      <a:pt x="-3881" y="48873"/>
                      <a:pt x="1477" y="23773"/>
                    </a:cubicBezTo>
                    <a:cubicBezTo>
                      <a:pt x="7421" y="651"/>
                      <a:pt x="28284" y="-6898"/>
                      <a:pt x="47780" y="6892"/>
                    </a:cubicBezTo>
                    <a:cubicBezTo>
                      <a:pt x="68008" y="22645"/>
                      <a:pt x="77470" y="48562"/>
                      <a:pt x="72150" y="73642"/>
                    </a:cubicBezTo>
                    <a:close/>
                  </a:path>
                </a:pathLst>
              </a:custGeom>
              <a:solidFill>
                <a:srgbClr val="407BFF"/>
              </a:solidFill>
              <a:ln w="5944" cap="flat">
                <a:noFill/>
                <a:prstDash val="solid"/>
                <a:miter/>
              </a:ln>
            </p:spPr>
            <p:txBody>
              <a:bodyPr rtlCol="0" anchor="ctr"/>
              <a:lstStyle/>
              <a:p>
                <a:endParaRPr lang="en-US"/>
              </a:p>
            </p:txBody>
          </p:sp>
          <p:sp>
            <p:nvSpPr>
              <p:cNvPr id="1235" name="Freeform: Shape 1234">
                <a:extLst>
                  <a:ext uri="{FF2B5EF4-FFF2-40B4-BE49-F238E27FC236}">
                    <a16:creationId xmlns:a16="http://schemas.microsoft.com/office/drawing/2014/main" id="{AE73AFDA-4C2D-4F84-B71E-8DD4DFC6F78A}"/>
                  </a:ext>
                </a:extLst>
              </p:cNvPr>
              <p:cNvSpPr/>
              <p:nvPr/>
            </p:nvSpPr>
            <p:spPr>
              <a:xfrm>
                <a:off x="7863968" y="1930567"/>
                <a:ext cx="86067" cy="99029"/>
              </a:xfrm>
              <a:custGeom>
                <a:avLst/>
                <a:gdLst>
                  <a:gd name="connsiteX0" fmla="*/ 74180 w 86067"/>
                  <a:gd name="connsiteY0" fmla="*/ 12724 h 99029"/>
                  <a:gd name="connsiteX1" fmla="*/ 80124 w 86067"/>
                  <a:gd name="connsiteY1" fmla="*/ 29129 h 99029"/>
                  <a:gd name="connsiteX2" fmla="*/ 86068 w 86067"/>
                  <a:gd name="connsiteY2" fmla="*/ 45535 h 99029"/>
                  <a:gd name="connsiteX3" fmla="*/ 34653 w 86067"/>
                  <a:gd name="connsiteY3" fmla="*/ 99030 h 99029"/>
                  <a:gd name="connsiteX4" fmla="*/ 0 w 86067"/>
                  <a:gd name="connsiteY4" fmla="*/ 4641 h 99029"/>
                  <a:gd name="connsiteX5" fmla="*/ 74180 w 86067"/>
                  <a:gd name="connsiteY5" fmla="*/ 12724 h 9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067" h="99029">
                    <a:moveTo>
                      <a:pt x="74180" y="12724"/>
                    </a:moveTo>
                    <a:lnTo>
                      <a:pt x="80124" y="29129"/>
                    </a:lnTo>
                    <a:lnTo>
                      <a:pt x="86068" y="45535"/>
                    </a:lnTo>
                    <a:cubicBezTo>
                      <a:pt x="77353" y="69889"/>
                      <a:pt x="58643" y="89357"/>
                      <a:pt x="34653" y="99030"/>
                    </a:cubicBezTo>
                    <a:lnTo>
                      <a:pt x="0" y="4641"/>
                    </a:lnTo>
                    <a:cubicBezTo>
                      <a:pt x="29125" y="-5821"/>
                      <a:pt x="57299" y="3392"/>
                      <a:pt x="74180" y="12724"/>
                    </a:cubicBezTo>
                    <a:close/>
                  </a:path>
                </a:pathLst>
              </a:custGeom>
              <a:solidFill>
                <a:srgbClr val="407BFF"/>
              </a:solidFill>
              <a:ln w="5944" cap="flat">
                <a:noFill/>
                <a:prstDash val="solid"/>
                <a:miter/>
              </a:ln>
            </p:spPr>
            <p:txBody>
              <a:bodyPr rtlCol="0" anchor="ctr"/>
              <a:lstStyle/>
              <a:p>
                <a:endParaRPr lang="en-US"/>
              </a:p>
            </p:txBody>
          </p:sp>
          <p:sp>
            <p:nvSpPr>
              <p:cNvPr id="1236" name="Freeform: Shape 1235">
                <a:extLst>
                  <a:ext uri="{FF2B5EF4-FFF2-40B4-BE49-F238E27FC236}">
                    <a16:creationId xmlns:a16="http://schemas.microsoft.com/office/drawing/2014/main" id="{6E087962-19B4-476B-A32C-C035FC68B4BC}"/>
                  </a:ext>
                </a:extLst>
              </p:cNvPr>
              <p:cNvSpPr/>
              <p:nvPr/>
            </p:nvSpPr>
            <p:spPr>
              <a:xfrm>
                <a:off x="7914899" y="1939542"/>
                <a:ext cx="15580" cy="35429"/>
              </a:xfrm>
              <a:custGeom>
                <a:avLst/>
                <a:gdLst>
                  <a:gd name="connsiteX0" fmla="*/ 15581 w 15580"/>
                  <a:gd name="connsiteY0" fmla="*/ 123 h 35429"/>
                  <a:gd name="connsiteX1" fmla="*/ 8508 w 15580"/>
                  <a:gd name="connsiteY1" fmla="*/ 35430 h 35429"/>
                  <a:gd name="connsiteX2" fmla="*/ 365 w 15580"/>
                  <a:gd name="connsiteY2" fmla="*/ 10703 h 35429"/>
                  <a:gd name="connsiteX3" fmla="*/ 15581 w 15580"/>
                  <a:gd name="connsiteY3" fmla="*/ 123 h 35429"/>
                </a:gdLst>
                <a:ahLst/>
                <a:cxnLst>
                  <a:cxn ang="0">
                    <a:pos x="connsiteX0" y="connsiteY0"/>
                  </a:cxn>
                  <a:cxn ang="0">
                    <a:pos x="connsiteX1" y="connsiteY1"/>
                  </a:cxn>
                  <a:cxn ang="0">
                    <a:pos x="connsiteX2" y="connsiteY2"/>
                  </a:cxn>
                  <a:cxn ang="0">
                    <a:pos x="connsiteX3" y="connsiteY3"/>
                  </a:cxn>
                </a:cxnLst>
                <a:rect l="l" t="t" r="r" b="b"/>
                <a:pathLst>
                  <a:path w="15580" h="35429">
                    <a:moveTo>
                      <a:pt x="15581" y="123"/>
                    </a:moveTo>
                    <a:cubicBezTo>
                      <a:pt x="15581" y="123"/>
                      <a:pt x="484" y="17301"/>
                      <a:pt x="8508" y="35430"/>
                    </a:cubicBezTo>
                    <a:cubicBezTo>
                      <a:pt x="8508" y="35430"/>
                      <a:pt x="-2072" y="22710"/>
                      <a:pt x="365" y="10703"/>
                    </a:cubicBezTo>
                    <a:cubicBezTo>
                      <a:pt x="1933" y="3769"/>
                      <a:pt x="8535" y="-822"/>
                      <a:pt x="15581" y="123"/>
                    </a:cubicBezTo>
                    <a:close/>
                  </a:path>
                </a:pathLst>
              </a:custGeom>
              <a:solidFill>
                <a:srgbClr val="000000"/>
              </a:solidFill>
              <a:ln w="5944" cap="flat">
                <a:noFill/>
                <a:prstDash val="solid"/>
                <a:miter/>
              </a:ln>
            </p:spPr>
            <p:txBody>
              <a:bodyPr rtlCol="0" anchor="ctr"/>
              <a:lstStyle/>
              <a:p>
                <a:endParaRPr lang="en-US"/>
              </a:p>
            </p:txBody>
          </p:sp>
          <p:sp>
            <p:nvSpPr>
              <p:cNvPr id="1237" name="Freeform: Shape 1236">
                <a:extLst>
                  <a:ext uri="{FF2B5EF4-FFF2-40B4-BE49-F238E27FC236}">
                    <a16:creationId xmlns:a16="http://schemas.microsoft.com/office/drawing/2014/main" id="{09F08D07-AB8A-433C-B00B-411DC541B05E}"/>
                  </a:ext>
                </a:extLst>
              </p:cNvPr>
              <p:cNvSpPr/>
              <p:nvPr/>
            </p:nvSpPr>
            <p:spPr>
              <a:xfrm>
                <a:off x="7918249" y="1937132"/>
                <a:ext cx="51342" cy="48116"/>
              </a:xfrm>
              <a:custGeom>
                <a:avLst/>
                <a:gdLst>
                  <a:gd name="connsiteX0" fmla="*/ 9141 w 51342"/>
                  <a:gd name="connsiteY0" fmla="*/ 3543 h 48116"/>
                  <a:gd name="connsiteX1" fmla="*/ 41238 w 51342"/>
                  <a:gd name="connsiteY1" fmla="*/ 1047 h 48116"/>
                  <a:gd name="connsiteX2" fmla="*/ 46052 w 51342"/>
                  <a:gd name="connsiteY2" fmla="*/ 14302 h 48116"/>
                  <a:gd name="connsiteX3" fmla="*/ 46528 w 51342"/>
                  <a:gd name="connsiteY3" fmla="*/ 15788 h 48116"/>
                  <a:gd name="connsiteX4" fmla="*/ 51342 w 51342"/>
                  <a:gd name="connsiteY4" fmla="*/ 29043 h 48116"/>
                  <a:gd name="connsiteX5" fmla="*/ 25011 w 51342"/>
                  <a:gd name="connsiteY5" fmla="*/ 47528 h 48116"/>
                  <a:gd name="connsiteX6" fmla="*/ 25011 w 51342"/>
                  <a:gd name="connsiteY6" fmla="*/ 47528 h 48116"/>
                  <a:gd name="connsiteX7" fmla="*/ 11934 w 51342"/>
                  <a:gd name="connsiteY7" fmla="*/ 44972 h 48116"/>
                  <a:gd name="connsiteX8" fmla="*/ 700 w 51342"/>
                  <a:gd name="connsiteY8" fmla="*/ 13826 h 48116"/>
                  <a:gd name="connsiteX9" fmla="*/ 9200 w 51342"/>
                  <a:gd name="connsiteY9" fmla="*/ 3484 h 4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42" h="48116">
                    <a:moveTo>
                      <a:pt x="9141" y="3543"/>
                    </a:moveTo>
                    <a:cubicBezTo>
                      <a:pt x="19437" y="-84"/>
                      <a:pt x="30505" y="-945"/>
                      <a:pt x="41238" y="1047"/>
                    </a:cubicBezTo>
                    <a:lnTo>
                      <a:pt x="46052" y="14302"/>
                    </a:lnTo>
                    <a:lnTo>
                      <a:pt x="46528" y="15788"/>
                    </a:lnTo>
                    <a:lnTo>
                      <a:pt x="51342" y="29043"/>
                    </a:lnTo>
                    <a:cubicBezTo>
                      <a:pt x="44322" y="37389"/>
                      <a:pt x="35246" y="43761"/>
                      <a:pt x="25011" y="47528"/>
                    </a:cubicBezTo>
                    <a:lnTo>
                      <a:pt x="25011" y="47528"/>
                    </a:lnTo>
                    <a:cubicBezTo>
                      <a:pt x="20496" y="48857"/>
                      <a:pt x="15616" y="47904"/>
                      <a:pt x="11934" y="44972"/>
                    </a:cubicBezTo>
                    <a:cubicBezTo>
                      <a:pt x="2548" y="37588"/>
                      <a:pt x="-1811" y="25502"/>
                      <a:pt x="700" y="13826"/>
                    </a:cubicBezTo>
                    <a:cubicBezTo>
                      <a:pt x="1639" y="9181"/>
                      <a:pt x="4824" y="5305"/>
                      <a:pt x="9200" y="3484"/>
                    </a:cubicBezTo>
                    <a:close/>
                  </a:path>
                </a:pathLst>
              </a:custGeom>
              <a:solidFill>
                <a:srgbClr val="407BFF"/>
              </a:solidFill>
              <a:ln w="5944" cap="flat">
                <a:noFill/>
                <a:prstDash val="solid"/>
                <a:miter/>
              </a:ln>
            </p:spPr>
            <p:txBody>
              <a:bodyPr rtlCol="0" anchor="ctr"/>
              <a:lstStyle/>
              <a:p>
                <a:endParaRPr lang="en-US"/>
              </a:p>
            </p:txBody>
          </p:sp>
          <p:sp>
            <p:nvSpPr>
              <p:cNvPr id="1238" name="Freeform: Shape 1237">
                <a:extLst>
                  <a:ext uri="{FF2B5EF4-FFF2-40B4-BE49-F238E27FC236}">
                    <a16:creationId xmlns:a16="http://schemas.microsoft.com/office/drawing/2014/main" id="{B3ADFEF5-6443-435E-AF82-549B6AF875F1}"/>
                  </a:ext>
                </a:extLst>
              </p:cNvPr>
              <p:cNvSpPr/>
              <p:nvPr/>
            </p:nvSpPr>
            <p:spPr>
              <a:xfrm>
                <a:off x="7918249" y="1937132"/>
                <a:ext cx="51342" cy="48116"/>
              </a:xfrm>
              <a:custGeom>
                <a:avLst/>
                <a:gdLst>
                  <a:gd name="connsiteX0" fmla="*/ 9141 w 51342"/>
                  <a:gd name="connsiteY0" fmla="*/ 3543 h 48116"/>
                  <a:gd name="connsiteX1" fmla="*/ 41238 w 51342"/>
                  <a:gd name="connsiteY1" fmla="*/ 1047 h 48116"/>
                  <a:gd name="connsiteX2" fmla="*/ 46052 w 51342"/>
                  <a:gd name="connsiteY2" fmla="*/ 14302 h 48116"/>
                  <a:gd name="connsiteX3" fmla="*/ 46528 w 51342"/>
                  <a:gd name="connsiteY3" fmla="*/ 15788 h 48116"/>
                  <a:gd name="connsiteX4" fmla="*/ 51342 w 51342"/>
                  <a:gd name="connsiteY4" fmla="*/ 29043 h 48116"/>
                  <a:gd name="connsiteX5" fmla="*/ 25011 w 51342"/>
                  <a:gd name="connsiteY5" fmla="*/ 47528 h 48116"/>
                  <a:gd name="connsiteX6" fmla="*/ 25011 w 51342"/>
                  <a:gd name="connsiteY6" fmla="*/ 47528 h 48116"/>
                  <a:gd name="connsiteX7" fmla="*/ 11934 w 51342"/>
                  <a:gd name="connsiteY7" fmla="*/ 44972 h 48116"/>
                  <a:gd name="connsiteX8" fmla="*/ 700 w 51342"/>
                  <a:gd name="connsiteY8" fmla="*/ 13826 h 48116"/>
                  <a:gd name="connsiteX9" fmla="*/ 9200 w 51342"/>
                  <a:gd name="connsiteY9" fmla="*/ 3484 h 4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42" h="48116">
                    <a:moveTo>
                      <a:pt x="9141" y="3543"/>
                    </a:moveTo>
                    <a:cubicBezTo>
                      <a:pt x="19437" y="-84"/>
                      <a:pt x="30505" y="-945"/>
                      <a:pt x="41238" y="1047"/>
                    </a:cubicBezTo>
                    <a:lnTo>
                      <a:pt x="46052" y="14302"/>
                    </a:lnTo>
                    <a:lnTo>
                      <a:pt x="46528" y="15788"/>
                    </a:lnTo>
                    <a:lnTo>
                      <a:pt x="51342" y="29043"/>
                    </a:lnTo>
                    <a:cubicBezTo>
                      <a:pt x="44322" y="37389"/>
                      <a:pt x="35246" y="43761"/>
                      <a:pt x="25011" y="47528"/>
                    </a:cubicBezTo>
                    <a:lnTo>
                      <a:pt x="25011" y="47528"/>
                    </a:lnTo>
                    <a:cubicBezTo>
                      <a:pt x="20496" y="48857"/>
                      <a:pt x="15616" y="47904"/>
                      <a:pt x="11934" y="44972"/>
                    </a:cubicBezTo>
                    <a:cubicBezTo>
                      <a:pt x="2548" y="37588"/>
                      <a:pt x="-1811" y="25502"/>
                      <a:pt x="700" y="13826"/>
                    </a:cubicBezTo>
                    <a:cubicBezTo>
                      <a:pt x="1639" y="9181"/>
                      <a:pt x="4824" y="5305"/>
                      <a:pt x="9200" y="3484"/>
                    </a:cubicBezTo>
                    <a:close/>
                  </a:path>
                </a:pathLst>
              </a:custGeom>
              <a:solidFill>
                <a:srgbClr val="000000"/>
              </a:solidFill>
              <a:ln w="5944" cap="flat">
                <a:noFill/>
                <a:prstDash val="solid"/>
                <a:miter/>
              </a:ln>
            </p:spPr>
            <p:txBody>
              <a:bodyPr rtlCol="0" anchor="ctr"/>
              <a:lstStyle/>
              <a:p>
                <a:endParaRPr lang="en-US"/>
              </a:p>
            </p:txBody>
          </p:sp>
          <p:sp>
            <p:nvSpPr>
              <p:cNvPr id="1239" name="Freeform: Shape 1238">
                <a:extLst>
                  <a:ext uri="{FF2B5EF4-FFF2-40B4-BE49-F238E27FC236}">
                    <a16:creationId xmlns:a16="http://schemas.microsoft.com/office/drawing/2014/main" id="{2F3AFF13-ABB2-4890-87FE-B6BA318DC7BB}"/>
                  </a:ext>
                </a:extLst>
              </p:cNvPr>
              <p:cNvSpPr/>
              <p:nvPr/>
            </p:nvSpPr>
            <p:spPr>
              <a:xfrm>
                <a:off x="7844480" y="1930879"/>
                <a:ext cx="124872" cy="100414"/>
              </a:xfrm>
              <a:custGeom>
                <a:avLst/>
                <a:gdLst>
                  <a:gd name="connsiteX0" fmla="*/ 19725 w 124872"/>
                  <a:gd name="connsiteY0" fmla="*/ 4507 h 100414"/>
                  <a:gd name="connsiteX1" fmla="*/ 19725 w 124872"/>
                  <a:gd name="connsiteY1" fmla="*/ 4507 h 100414"/>
                  <a:gd name="connsiteX2" fmla="*/ 86059 w 124872"/>
                  <a:gd name="connsiteY2" fmla="*/ 8846 h 100414"/>
                  <a:gd name="connsiteX3" fmla="*/ 114768 w 124872"/>
                  <a:gd name="connsiteY3" fmla="*/ 7419 h 100414"/>
                  <a:gd name="connsiteX4" fmla="*/ 119582 w 124872"/>
                  <a:gd name="connsiteY4" fmla="*/ 20674 h 100414"/>
                  <a:gd name="connsiteX5" fmla="*/ 120058 w 124872"/>
                  <a:gd name="connsiteY5" fmla="*/ 22160 h 100414"/>
                  <a:gd name="connsiteX6" fmla="*/ 124873 w 124872"/>
                  <a:gd name="connsiteY6" fmla="*/ 35415 h 100414"/>
                  <a:gd name="connsiteX7" fmla="*/ 102642 w 124872"/>
                  <a:gd name="connsiteY7" fmla="*/ 52236 h 100414"/>
                  <a:gd name="connsiteX8" fmla="*/ 54140 w 124872"/>
                  <a:gd name="connsiteY8" fmla="*/ 99014 h 100414"/>
                  <a:gd name="connsiteX9" fmla="*/ 54140 w 124872"/>
                  <a:gd name="connsiteY9" fmla="*/ 99014 h 100414"/>
                  <a:gd name="connsiteX10" fmla="*/ 25847 w 124872"/>
                  <a:gd name="connsiteY10" fmla="*/ 93665 h 100414"/>
                  <a:gd name="connsiteX11" fmla="*/ 1477 w 124872"/>
                  <a:gd name="connsiteY11" fmla="*/ 26856 h 100414"/>
                  <a:gd name="connsiteX12" fmla="*/ 19725 w 124872"/>
                  <a:gd name="connsiteY12" fmla="*/ 4507 h 10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872" h="100414">
                    <a:moveTo>
                      <a:pt x="19725" y="4507"/>
                    </a:moveTo>
                    <a:lnTo>
                      <a:pt x="19725" y="4507"/>
                    </a:lnTo>
                    <a:cubicBezTo>
                      <a:pt x="41556" y="-2753"/>
                      <a:pt x="65360" y="-1196"/>
                      <a:pt x="86059" y="8846"/>
                    </a:cubicBezTo>
                    <a:cubicBezTo>
                      <a:pt x="95386" y="6136"/>
                      <a:pt x="105218" y="5648"/>
                      <a:pt x="114768" y="7419"/>
                    </a:cubicBezTo>
                    <a:lnTo>
                      <a:pt x="119582" y="20674"/>
                    </a:lnTo>
                    <a:lnTo>
                      <a:pt x="120058" y="22160"/>
                    </a:lnTo>
                    <a:lnTo>
                      <a:pt x="124873" y="35415"/>
                    </a:lnTo>
                    <a:cubicBezTo>
                      <a:pt x="118803" y="42603"/>
                      <a:pt x="111209" y="48349"/>
                      <a:pt x="102642" y="52236"/>
                    </a:cubicBezTo>
                    <a:cubicBezTo>
                      <a:pt x="93270" y="73610"/>
                      <a:pt x="75840" y="90421"/>
                      <a:pt x="54140" y="99014"/>
                    </a:cubicBezTo>
                    <a:lnTo>
                      <a:pt x="54140" y="99014"/>
                    </a:lnTo>
                    <a:cubicBezTo>
                      <a:pt x="44408" y="102066"/>
                      <a:pt x="33794" y="100059"/>
                      <a:pt x="25847" y="93665"/>
                    </a:cubicBezTo>
                    <a:cubicBezTo>
                      <a:pt x="5586" y="77910"/>
                      <a:pt x="-3881" y="51956"/>
                      <a:pt x="1477" y="26856"/>
                    </a:cubicBezTo>
                    <a:cubicBezTo>
                      <a:pt x="3397" y="16803"/>
                      <a:pt x="10260" y="8398"/>
                      <a:pt x="19725" y="4507"/>
                    </a:cubicBezTo>
                    <a:close/>
                  </a:path>
                </a:pathLst>
              </a:custGeom>
              <a:solidFill>
                <a:srgbClr val="000000">
                  <a:alpha val="15000"/>
                </a:srgbClr>
              </a:solidFill>
              <a:ln w="5944" cap="flat">
                <a:noFill/>
                <a:prstDash val="solid"/>
                <a:miter/>
              </a:ln>
            </p:spPr>
            <p:txBody>
              <a:bodyPr rtlCol="0" anchor="ctr"/>
              <a:lstStyle/>
              <a:p>
                <a:endParaRPr lang="en-US"/>
              </a:p>
            </p:txBody>
          </p:sp>
          <p:sp>
            <p:nvSpPr>
              <p:cNvPr id="1240" name="Freeform: Shape 1239">
                <a:extLst>
                  <a:ext uri="{FF2B5EF4-FFF2-40B4-BE49-F238E27FC236}">
                    <a16:creationId xmlns:a16="http://schemas.microsoft.com/office/drawing/2014/main" id="{97E96689-96DE-4D30-A1BE-2D19CDD76178}"/>
                  </a:ext>
                </a:extLst>
              </p:cNvPr>
              <p:cNvSpPr/>
              <p:nvPr/>
            </p:nvSpPr>
            <p:spPr>
              <a:xfrm>
                <a:off x="7950510" y="1938111"/>
                <a:ext cx="22625" cy="30082"/>
              </a:xfrm>
              <a:custGeom>
                <a:avLst/>
                <a:gdLst>
                  <a:gd name="connsiteX0" fmla="*/ 22171 w 22625"/>
                  <a:gd name="connsiteY0" fmla="*/ 22774 h 30082"/>
                  <a:gd name="connsiteX1" fmla="*/ 12342 w 22625"/>
                  <a:gd name="connsiteY1" fmla="*/ 29981 h 30082"/>
                  <a:gd name="connsiteX2" fmla="*/ 7906 w 22625"/>
                  <a:gd name="connsiteY2" fmla="*/ 27886 h 30082"/>
                  <a:gd name="connsiteX3" fmla="*/ 476 w 22625"/>
                  <a:gd name="connsiteY3" fmla="*/ 7320 h 30082"/>
                  <a:gd name="connsiteX4" fmla="*/ 10185 w 22625"/>
                  <a:gd name="connsiteY4" fmla="*/ 91 h 30082"/>
                  <a:gd name="connsiteX5" fmla="*/ 14682 w 22625"/>
                  <a:gd name="connsiteY5" fmla="*/ 2208 h 30082"/>
                  <a:gd name="connsiteX6" fmla="*/ 22171 w 22625"/>
                  <a:gd name="connsiteY6" fmla="*/ 22774 h 3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5" h="30082">
                    <a:moveTo>
                      <a:pt x="22171" y="22774"/>
                    </a:moveTo>
                    <a:cubicBezTo>
                      <a:pt x="21447" y="27479"/>
                      <a:pt x="17046" y="30706"/>
                      <a:pt x="12342" y="29981"/>
                    </a:cubicBezTo>
                    <a:cubicBezTo>
                      <a:pt x="10691" y="29727"/>
                      <a:pt x="9150" y="28999"/>
                      <a:pt x="7906" y="27886"/>
                    </a:cubicBezTo>
                    <a:cubicBezTo>
                      <a:pt x="1676" y="23033"/>
                      <a:pt x="-1214" y="15034"/>
                      <a:pt x="476" y="7320"/>
                    </a:cubicBezTo>
                    <a:cubicBezTo>
                      <a:pt x="1161" y="2643"/>
                      <a:pt x="5508" y="-593"/>
                      <a:pt x="10185" y="91"/>
                    </a:cubicBezTo>
                    <a:cubicBezTo>
                      <a:pt x="11860" y="337"/>
                      <a:pt x="13425" y="1074"/>
                      <a:pt x="14682" y="2208"/>
                    </a:cubicBezTo>
                    <a:cubicBezTo>
                      <a:pt x="20909" y="7065"/>
                      <a:pt x="23818" y="15051"/>
                      <a:pt x="22171" y="22774"/>
                    </a:cubicBezTo>
                    <a:close/>
                  </a:path>
                </a:pathLst>
              </a:custGeom>
              <a:solidFill>
                <a:srgbClr val="407BFF"/>
              </a:solidFill>
              <a:ln w="5944" cap="flat">
                <a:noFill/>
                <a:prstDash val="solid"/>
                <a:miter/>
              </a:ln>
            </p:spPr>
            <p:txBody>
              <a:bodyPr rtlCol="0" anchor="ctr"/>
              <a:lstStyle/>
              <a:p>
                <a:endParaRPr lang="en-US"/>
              </a:p>
            </p:txBody>
          </p:sp>
          <p:sp>
            <p:nvSpPr>
              <p:cNvPr id="1241" name="Freeform: Shape 1240">
                <a:extLst>
                  <a:ext uri="{FF2B5EF4-FFF2-40B4-BE49-F238E27FC236}">
                    <a16:creationId xmlns:a16="http://schemas.microsoft.com/office/drawing/2014/main" id="{E0839DAC-3A17-47DE-8F2C-A7CBF29600A1}"/>
                  </a:ext>
                </a:extLst>
              </p:cNvPr>
              <p:cNvSpPr/>
              <p:nvPr/>
            </p:nvSpPr>
            <p:spPr>
              <a:xfrm>
                <a:off x="7949105" y="1971216"/>
                <a:ext cx="61415" cy="109739"/>
              </a:xfrm>
              <a:custGeom>
                <a:avLst/>
                <a:gdLst>
                  <a:gd name="connsiteX0" fmla="*/ 930 w 61415"/>
                  <a:gd name="connsiteY0" fmla="*/ 4885 h 109739"/>
                  <a:gd name="connsiteX1" fmla="*/ 10321 w 61415"/>
                  <a:gd name="connsiteY1" fmla="*/ 11 h 109739"/>
                  <a:gd name="connsiteX2" fmla="*/ 13709 w 61415"/>
                  <a:gd name="connsiteY2" fmla="*/ 1972 h 109739"/>
                  <a:gd name="connsiteX3" fmla="*/ 13709 w 61415"/>
                  <a:gd name="connsiteY3" fmla="*/ 1972 h 109739"/>
                  <a:gd name="connsiteX4" fmla="*/ 61260 w 61415"/>
                  <a:gd name="connsiteY4" fmla="*/ 101413 h 109739"/>
                  <a:gd name="connsiteX5" fmla="*/ 61260 w 61415"/>
                  <a:gd name="connsiteY5" fmla="*/ 101413 h 109739"/>
                  <a:gd name="connsiteX6" fmla="*/ 60607 w 61415"/>
                  <a:gd name="connsiteY6" fmla="*/ 104861 h 109739"/>
                  <a:gd name="connsiteX7" fmla="*/ 51215 w 61415"/>
                  <a:gd name="connsiteY7" fmla="*/ 109735 h 109739"/>
                  <a:gd name="connsiteX8" fmla="*/ 47768 w 61415"/>
                  <a:gd name="connsiteY8" fmla="*/ 107773 h 109739"/>
                  <a:gd name="connsiteX9" fmla="*/ 47768 w 61415"/>
                  <a:gd name="connsiteY9" fmla="*/ 107773 h 109739"/>
                  <a:gd name="connsiteX10" fmla="*/ 217 w 61415"/>
                  <a:gd name="connsiteY10" fmla="*/ 8511 h 109739"/>
                  <a:gd name="connsiteX11" fmla="*/ 217 w 61415"/>
                  <a:gd name="connsiteY11" fmla="*/ 8511 h 109739"/>
                  <a:gd name="connsiteX12" fmla="*/ 930 w 61415"/>
                  <a:gd name="connsiteY12" fmla="*/ 4885 h 10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 h="109739">
                    <a:moveTo>
                      <a:pt x="930" y="4885"/>
                    </a:moveTo>
                    <a:cubicBezTo>
                      <a:pt x="3086" y="1835"/>
                      <a:pt x="6586" y="19"/>
                      <a:pt x="10321" y="11"/>
                    </a:cubicBezTo>
                    <a:cubicBezTo>
                      <a:pt x="11748" y="-102"/>
                      <a:pt x="13097" y="679"/>
                      <a:pt x="13709" y="1972"/>
                    </a:cubicBezTo>
                    <a:lnTo>
                      <a:pt x="13709" y="1972"/>
                    </a:lnTo>
                    <a:lnTo>
                      <a:pt x="61260" y="101413"/>
                    </a:lnTo>
                    <a:lnTo>
                      <a:pt x="61260" y="101413"/>
                    </a:lnTo>
                    <a:cubicBezTo>
                      <a:pt x="61607" y="102601"/>
                      <a:pt x="61364" y="103883"/>
                      <a:pt x="60607" y="104861"/>
                    </a:cubicBezTo>
                    <a:cubicBezTo>
                      <a:pt x="58450" y="107911"/>
                      <a:pt x="54950" y="109727"/>
                      <a:pt x="51215" y="109735"/>
                    </a:cubicBezTo>
                    <a:cubicBezTo>
                      <a:pt x="49782" y="109808"/>
                      <a:pt x="48437" y="109043"/>
                      <a:pt x="47768" y="107773"/>
                    </a:cubicBezTo>
                    <a:lnTo>
                      <a:pt x="47768" y="107773"/>
                    </a:lnTo>
                    <a:lnTo>
                      <a:pt x="217" y="8511"/>
                    </a:lnTo>
                    <a:lnTo>
                      <a:pt x="217" y="8511"/>
                    </a:lnTo>
                    <a:cubicBezTo>
                      <a:pt x="-239" y="7263"/>
                      <a:pt x="36" y="5866"/>
                      <a:pt x="930" y="4885"/>
                    </a:cubicBezTo>
                    <a:close/>
                  </a:path>
                </a:pathLst>
              </a:custGeom>
              <a:solidFill>
                <a:srgbClr val="407BFF"/>
              </a:solidFill>
              <a:ln w="5944" cap="flat">
                <a:noFill/>
                <a:prstDash val="solid"/>
                <a:miter/>
              </a:ln>
            </p:spPr>
            <p:txBody>
              <a:bodyPr rtlCol="0" anchor="ctr"/>
              <a:lstStyle/>
              <a:p>
                <a:endParaRPr lang="en-US"/>
              </a:p>
            </p:txBody>
          </p:sp>
          <p:sp>
            <p:nvSpPr>
              <p:cNvPr id="1242" name="Freeform: Shape 1241">
                <a:extLst>
                  <a:ext uri="{FF2B5EF4-FFF2-40B4-BE49-F238E27FC236}">
                    <a16:creationId xmlns:a16="http://schemas.microsoft.com/office/drawing/2014/main" id="{724986C6-862F-4904-BCE6-FE5035EFB414}"/>
                  </a:ext>
                </a:extLst>
              </p:cNvPr>
              <p:cNvSpPr/>
              <p:nvPr/>
            </p:nvSpPr>
            <p:spPr>
              <a:xfrm>
                <a:off x="7949105" y="1971216"/>
                <a:ext cx="61415" cy="109739"/>
              </a:xfrm>
              <a:custGeom>
                <a:avLst/>
                <a:gdLst>
                  <a:gd name="connsiteX0" fmla="*/ 930 w 61415"/>
                  <a:gd name="connsiteY0" fmla="*/ 4885 h 109739"/>
                  <a:gd name="connsiteX1" fmla="*/ 10321 w 61415"/>
                  <a:gd name="connsiteY1" fmla="*/ 11 h 109739"/>
                  <a:gd name="connsiteX2" fmla="*/ 13709 w 61415"/>
                  <a:gd name="connsiteY2" fmla="*/ 1972 h 109739"/>
                  <a:gd name="connsiteX3" fmla="*/ 13709 w 61415"/>
                  <a:gd name="connsiteY3" fmla="*/ 1972 h 109739"/>
                  <a:gd name="connsiteX4" fmla="*/ 61260 w 61415"/>
                  <a:gd name="connsiteY4" fmla="*/ 101413 h 109739"/>
                  <a:gd name="connsiteX5" fmla="*/ 61260 w 61415"/>
                  <a:gd name="connsiteY5" fmla="*/ 101413 h 109739"/>
                  <a:gd name="connsiteX6" fmla="*/ 60607 w 61415"/>
                  <a:gd name="connsiteY6" fmla="*/ 104861 h 109739"/>
                  <a:gd name="connsiteX7" fmla="*/ 51215 w 61415"/>
                  <a:gd name="connsiteY7" fmla="*/ 109735 h 109739"/>
                  <a:gd name="connsiteX8" fmla="*/ 47768 w 61415"/>
                  <a:gd name="connsiteY8" fmla="*/ 107773 h 109739"/>
                  <a:gd name="connsiteX9" fmla="*/ 47768 w 61415"/>
                  <a:gd name="connsiteY9" fmla="*/ 107773 h 109739"/>
                  <a:gd name="connsiteX10" fmla="*/ 217 w 61415"/>
                  <a:gd name="connsiteY10" fmla="*/ 8511 h 109739"/>
                  <a:gd name="connsiteX11" fmla="*/ 217 w 61415"/>
                  <a:gd name="connsiteY11" fmla="*/ 8511 h 109739"/>
                  <a:gd name="connsiteX12" fmla="*/ 930 w 61415"/>
                  <a:gd name="connsiteY12" fmla="*/ 4885 h 10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 h="109739">
                    <a:moveTo>
                      <a:pt x="930" y="4885"/>
                    </a:moveTo>
                    <a:cubicBezTo>
                      <a:pt x="3086" y="1835"/>
                      <a:pt x="6586" y="19"/>
                      <a:pt x="10321" y="11"/>
                    </a:cubicBezTo>
                    <a:cubicBezTo>
                      <a:pt x="11748" y="-102"/>
                      <a:pt x="13097" y="679"/>
                      <a:pt x="13709" y="1972"/>
                    </a:cubicBezTo>
                    <a:lnTo>
                      <a:pt x="13709" y="1972"/>
                    </a:lnTo>
                    <a:lnTo>
                      <a:pt x="61260" y="101413"/>
                    </a:lnTo>
                    <a:lnTo>
                      <a:pt x="61260" y="101413"/>
                    </a:lnTo>
                    <a:cubicBezTo>
                      <a:pt x="61607" y="102601"/>
                      <a:pt x="61364" y="103883"/>
                      <a:pt x="60607" y="104861"/>
                    </a:cubicBezTo>
                    <a:cubicBezTo>
                      <a:pt x="58450" y="107911"/>
                      <a:pt x="54950" y="109727"/>
                      <a:pt x="51215" y="109735"/>
                    </a:cubicBezTo>
                    <a:cubicBezTo>
                      <a:pt x="49782" y="109808"/>
                      <a:pt x="48437" y="109043"/>
                      <a:pt x="47768" y="107773"/>
                    </a:cubicBezTo>
                    <a:lnTo>
                      <a:pt x="47768" y="107773"/>
                    </a:lnTo>
                    <a:lnTo>
                      <a:pt x="217" y="8511"/>
                    </a:lnTo>
                    <a:lnTo>
                      <a:pt x="217" y="8511"/>
                    </a:lnTo>
                    <a:cubicBezTo>
                      <a:pt x="-239" y="7263"/>
                      <a:pt x="36" y="5866"/>
                      <a:pt x="930" y="4885"/>
                    </a:cubicBezTo>
                    <a:close/>
                  </a:path>
                </a:pathLst>
              </a:custGeom>
              <a:solidFill>
                <a:srgbClr val="000000"/>
              </a:solidFill>
              <a:ln w="5944" cap="flat">
                <a:noFill/>
                <a:prstDash val="solid"/>
                <a:miter/>
              </a:ln>
            </p:spPr>
            <p:txBody>
              <a:bodyPr rtlCol="0" anchor="ctr"/>
              <a:lstStyle/>
              <a:p>
                <a:endParaRPr lang="en-US"/>
              </a:p>
            </p:txBody>
          </p:sp>
          <p:sp>
            <p:nvSpPr>
              <p:cNvPr id="1243" name="Freeform: Shape 1242">
                <a:extLst>
                  <a:ext uri="{FF2B5EF4-FFF2-40B4-BE49-F238E27FC236}">
                    <a16:creationId xmlns:a16="http://schemas.microsoft.com/office/drawing/2014/main" id="{6B281702-4061-4FAB-B499-6665767AB374}"/>
                  </a:ext>
                </a:extLst>
              </p:cNvPr>
              <p:cNvSpPr/>
              <p:nvPr/>
            </p:nvSpPr>
            <p:spPr>
              <a:xfrm>
                <a:off x="7907890" y="2177480"/>
                <a:ext cx="90423" cy="62057"/>
              </a:xfrm>
              <a:custGeom>
                <a:avLst/>
                <a:gdLst>
                  <a:gd name="connsiteX0" fmla="*/ 3 w 90423"/>
                  <a:gd name="connsiteY0" fmla="*/ 36317 h 62057"/>
                  <a:gd name="connsiteX1" fmla="*/ 360 w 90423"/>
                  <a:gd name="connsiteY1" fmla="*/ 32692 h 62057"/>
                  <a:gd name="connsiteX2" fmla="*/ 22293 w 90423"/>
                  <a:gd name="connsiteY2" fmla="*/ 0 h 62057"/>
                  <a:gd name="connsiteX3" fmla="*/ 68120 w 90423"/>
                  <a:gd name="connsiteY3" fmla="*/ 0 h 62057"/>
                  <a:gd name="connsiteX4" fmla="*/ 90053 w 90423"/>
                  <a:gd name="connsiteY4" fmla="*/ 32691 h 62057"/>
                  <a:gd name="connsiteX5" fmla="*/ 90410 w 90423"/>
                  <a:gd name="connsiteY5" fmla="*/ 36317 h 62057"/>
                  <a:gd name="connsiteX6" fmla="*/ 90410 w 90423"/>
                  <a:gd name="connsiteY6" fmla="*/ 36911 h 62057"/>
                  <a:gd name="connsiteX7" fmla="*/ 77274 w 90423"/>
                  <a:gd name="connsiteY7" fmla="*/ 54387 h 62057"/>
                  <a:gd name="connsiteX8" fmla="*/ 13258 w 90423"/>
                  <a:gd name="connsiteY8" fmla="*/ 54387 h 62057"/>
                  <a:gd name="connsiteX9" fmla="*/ 122 w 90423"/>
                  <a:gd name="connsiteY9" fmla="*/ 36911 h 62057"/>
                  <a:gd name="connsiteX10" fmla="*/ 4 w 90423"/>
                  <a:gd name="connsiteY10" fmla="*/ 36317 h 6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 h="62057">
                    <a:moveTo>
                      <a:pt x="3" y="36317"/>
                    </a:moveTo>
                    <a:cubicBezTo>
                      <a:pt x="-22" y="35099"/>
                      <a:pt x="98" y="33882"/>
                      <a:pt x="360" y="32692"/>
                    </a:cubicBezTo>
                    <a:cubicBezTo>
                      <a:pt x="3283" y="19417"/>
                      <a:pt x="11118" y="7739"/>
                      <a:pt x="22293" y="0"/>
                    </a:cubicBezTo>
                    <a:lnTo>
                      <a:pt x="68120" y="0"/>
                    </a:lnTo>
                    <a:cubicBezTo>
                      <a:pt x="79321" y="7713"/>
                      <a:pt x="87163" y="19403"/>
                      <a:pt x="90053" y="32691"/>
                    </a:cubicBezTo>
                    <a:cubicBezTo>
                      <a:pt x="90345" y="33877"/>
                      <a:pt x="90465" y="35098"/>
                      <a:pt x="90410" y="36317"/>
                    </a:cubicBezTo>
                    <a:cubicBezTo>
                      <a:pt x="90423" y="36515"/>
                      <a:pt x="90423" y="36714"/>
                      <a:pt x="90410" y="36911"/>
                    </a:cubicBezTo>
                    <a:cubicBezTo>
                      <a:pt x="89266" y="44582"/>
                      <a:pt x="84325" y="51156"/>
                      <a:pt x="77274" y="54387"/>
                    </a:cubicBezTo>
                    <a:cubicBezTo>
                      <a:pt x="57161" y="64615"/>
                      <a:pt x="33371" y="64615"/>
                      <a:pt x="13258" y="54387"/>
                    </a:cubicBezTo>
                    <a:cubicBezTo>
                      <a:pt x="6208" y="51156"/>
                      <a:pt x="1266" y="44582"/>
                      <a:pt x="122" y="36911"/>
                    </a:cubicBezTo>
                    <a:cubicBezTo>
                      <a:pt x="70" y="36716"/>
                      <a:pt x="30" y="36518"/>
                      <a:pt x="4" y="36317"/>
                    </a:cubicBezTo>
                    <a:close/>
                  </a:path>
                </a:pathLst>
              </a:custGeom>
              <a:solidFill>
                <a:srgbClr val="407BFF"/>
              </a:solidFill>
              <a:ln w="5944" cap="flat">
                <a:noFill/>
                <a:prstDash val="solid"/>
                <a:miter/>
              </a:ln>
            </p:spPr>
            <p:txBody>
              <a:bodyPr rtlCol="0" anchor="ctr"/>
              <a:lstStyle/>
              <a:p>
                <a:endParaRPr lang="en-US"/>
              </a:p>
            </p:txBody>
          </p:sp>
          <p:sp>
            <p:nvSpPr>
              <p:cNvPr id="1244" name="Freeform: Shape 1243">
                <a:extLst>
                  <a:ext uri="{FF2B5EF4-FFF2-40B4-BE49-F238E27FC236}">
                    <a16:creationId xmlns:a16="http://schemas.microsoft.com/office/drawing/2014/main" id="{823E1973-0D77-4B36-A547-49371B7F3D32}"/>
                  </a:ext>
                </a:extLst>
              </p:cNvPr>
              <p:cNvSpPr/>
              <p:nvPr/>
            </p:nvSpPr>
            <p:spPr>
              <a:xfrm>
                <a:off x="7907890" y="2177480"/>
                <a:ext cx="90423" cy="62057"/>
              </a:xfrm>
              <a:custGeom>
                <a:avLst/>
                <a:gdLst>
                  <a:gd name="connsiteX0" fmla="*/ 3 w 90423"/>
                  <a:gd name="connsiteY0" fmla="*/ 36317 h 62057"/>
                  <a:gd name="connsiteX1" fmla="*/ 360 w 90423"/>
                  <a:gd name="connsiteY1" fmla="*/ 32692 h 62057"/>
                  <a:gd name="connsiteX2" fmla="*/ 22293 w 90423"/>
                  <a:gd name="connsiteY2" fmla="*/ 0 h 62057"/>
                  <a:gd name="connsiteX3" fmla="*/ 68120 w 90423"/>
                  <a:gd name="connsiteY3" fmla="*/ 0 h 62057"/>
                  <a:gd name="connsiteX4" fmla="*/ 90053 w 90423"/>
                  <a:gd name="connsiteY4" fmla="*/ 32691 h 62057"/>
                  <a:gd name="connsiteX5" fmla="*/ 90410 w 90423"/>
                  <a:gd name="connsiteY5" fmla="*/ 36317 h 62057"/>
                  <a:gd name="connsiteX6" fmla="*/ 90410 w 90423"/>
                  <a:gd name="connsiteY6" fmla="*/ 36911 h 62057"/>
                  <a:gd name="connsiteX7" fmla="*/ 77274 w 90423"/>
                  <a:gd name="connsiteY7" fmla="*/ 54387 h 62057"/>
                  <a:gd name="connsiteX8" fmla="*/ 13258 w 90423"/>
                  <a:gd name="connsiteY8" fmla="*/ 54387 h 62057"/>
                  <a:gd name="connsiteX9" fmla="*/ 122 w 90423"/>
                  <a:gd name="connsiteY9" fmla="*/ 36911 h 62057"/>
                  <a:gd name="connsiteX10" fmla="*/ 4 w 90423"/>
                  <a:gd name="connsiteY10" fmla="*/ 36317 h 6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 h="62057">
                    <a:moveTo>
                      <a:pt x="3" y="36317"/>
                    </a:moveTo>
                    <a:cubicBezTo>
                      <a:pt x="-22" y="35099"/>
                      <a:pt x="98" y="33882"/>
                      <a:pt x="360" y="32692"/>
                    </a:cubicBezTo>
                    <a:cubicBezTo>
                      <a:pt x="3283" y="19417"/>
                      <a:pt x="11118" y="7739"/>
                      <a:pt x="22293" y="0"/>
                    </a:cubicBezTo>
                    <a:lnTo>
                      <a:pt x="68120" y="0"/>
                    </a:lnTo>
                    <a:cubicBezTo>
                      <a:pt x="79321" y="7713"/>
                      <a:pt x="87163" y="19403"/>
                      <a:pt x="90053" y="32691"/>
                    </a:cubicBezTo>
                    <a:cubicBezTo>
                      <a:pt x="90345" y="33877"/>
                      <a:pt x="90465" y="35098"/>
                      <a:pt x="90410" y="36317"/>
                    </a:cubicBezTo>
                    <a:cubicBezTo>
                      <a:pt x="90423" y="36515"/>
                      <a:pt x="90423" y="36714"/>
                      <a:pt x="90410" y="36911"/>
                    </a:cubicBezTo>
                    <a:cubicBezTo>
                      <a:pt x="89266" y="44582"/>
                      <a:pt x="84325" y="51156"/>
                      <a:pt x="77274" y="54387"/>
                    </a:cubicBezTo>
                    <a:cubicBezTo>
                      <a:pt x="57161" y="64615"/>
                      <a:pt x="33371" y="64615"/>
                      <a:pt x="13258" y="54387"/>
                    </a:cubicBezTo>
                    <a:cubicBezTo>
                      <a:pt x="6208" y="51156"/>
                      <a:pt x="1266" y="44582"/>
                      <a:pt x="122" y="36911"/>
                    </a:cubicBezTo>
                    <a:cubicBezTo>
                      <a:pt x="70" y="36716"/>
                      <a:pt x="30" y="36518"/>
                      <a:pt x="4" y="36317"/>
                    </a:cubicBezTo>
                    <a:close/>
                  </a:path>
                </a:pathLst>
              </a:custGeom>
              <a:solidFill>
                <a:srgbClr val="000000"/>
              </a:solidFill>
              <a:ln w="5944" cap="flat">
                <a:noFill/>
                <a:prstDash val="solid"/>
                <a:miter/>
              </a:ln>
            </p:spPr>
            <p:txBody>
              <a:bodyPr rtlCol="0" anchor="ctr"/>
              <a:lstStyle/>
              <a:p>
                <a:endParaRPr lang="en-US"/>
              </a:p>
            </p:txBody>
          </p:sp>
          <p:sp>
            <p:nvSpPr>
              <p:cNvPr id="1245" name="Freeform: Shape 1244">
                <a:extLst>
                  <a:ext uri="{FF2B5EF4-FFF2-40B4-BE49-F238E27FC236}">
                    <a16:creationId xmlns:a16="http://schemas.microsoft.com/office/drawing/2014/main" id="{9E076807-A82A-42C3-B99E-8ED31F6A4FAC}"/>
                  </a:ext>
                </a:extLst>
              </p:cNvPr>
              <p:cNvSpPr/>
              <p:nvPr/>
            </p:nvSpPr>
            <p:spPr>
              <a:xfrm>
                <a:off x="7922396" y="2171536"/>
                <a:ext cx="61459" cy="35544"/>
              </a:xfrm>
              <a:custGeom>
                <a:avLst/>
                <a:gdLst>
                  <a:gd name="connsiteX0" fmla="*/ 61460 w 61459"/>
                  <a:gd name="connsiteY0" fmla="*/ 17772 h 35544"/>
                  <a:gd name="connsiteX1" fmla="*/ 30730 w 61459"/>
                  <a:gd name="connsiteY1" fmla="*/ 35544 h 35544"/>
                  <a:gd name="connsiteX2" fmla="*/ 0 w 61459"/>
                  <a:gd name="connsiteY2" fmla="*/ 17772 h 35544"/>
                  <a:gd name="connsiteX3" fmla="*/ 30730 w 61459"/>
                  <a:gd name="connsiteY3" fmla="*/ 0 h 35544"/>
                  <a:gd name="connsiteX4" fmla="*/ 61460 w 61459"/>
                  <a:gd name="connsiteY4" fmla="*/ 17772 h 3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459" h="35544">
                    <a:moveTo>
                      <a:pt x="61460" y="17772"/>
                    </a:moveTo>
                    <a:cubicBezTo>
                      <a:pt x="61460" y="27588"/>
                      <a:pt x="47701" y="35544"/>
                      <a:pt x="30730" y="35544"/>
                    </a:cubicBezTo>
                    <a:cubicBezTo>
                      <a:pt x="13758" y="35544"/>
                      <a:pt x="0" y="27588"/>
                      <a:pt x="0" y="17772"/>
                    </a:cubicBezTo>
                    <a:cubicBezTo>
                      <a:pt x="0" y="7957"/>
                      <a:pt x="13758" y="0"/>
                      <a:pt x="30730" y="0"/>
                    </a:cubicBezTo>
                    <a:cubicBezTo>
                      <a:pt x="47701" y="0"/>
                      <a:pt x="61460" y="7957"/>
                      <a:pt x="61460" y="17772"/>
                    </a:cubicBezTo>
                    <a:close/>
                  </a:path>
                </a:pathLst>
              </a:custGeom>
              <a:solidFill>
                <a:srgbClr val="407BFF"/>
              </a:solidFill>
              <a:ln w="5944" cap="flat">
                <a:noFill/>
                <a:prstDash val="solid"/>
                <a:miter/>
              </a:ln>
            </p:spPr>
            <p:txBody>
              <a:bodyPr rtlCol="0" anchor="ctr"/>
              <a:lstStyle/>
              <a:p>
                <a:endParaRPr lang="en-US"/>
              </a:p>
            </p:txBody>
          </p:sp>
          <p:sp>
            <p:nvSpPr>
              <p:cNvPr id="1246" name="Freeform: Shape 1245">
                <a:extLst>
                  <a:ext uri="{FF2B5EF4-FFF2-40B4-BE49-F238E27FC236}">
                    <a16:creationId xmlns:a16="http://schemas.microsoft.com/office/drawing/2014/main" id="{BFA5EE5D-58F9-4305-B18E-64B9E6DD615F}"/>
                  </a:ext>
                </a:extLst>
              </p:cNvPr>
              <p:cNvSpPr/>
              <p:nvPr/>
            </p:nvSpPr>
            <p:spPr>
              <a:xfrm>
                <a:off x="7944519" y="2081070"/>
                <a:ext cx="62102" cy="111268"/>
              </a:xfrm>
              <a:custGeom>
                <a:avLst/>
                <a:gdLst>
                  <a:gd name="connsiteX0" fmla="*/ 15919 w 62102"/>
                  <a:gd name="connsiteY0" fmla="*/ 108714 h 111268"/>
                  <a:gd name="connsiteX1" fmla="*/ 17405 w 62102"/>
                  <a:gd name="connsiteY1" fmla="*/ 106693 h 111268"/>
                  <a:gd name="connsiteX2" fmla="*/ 62103 w 62102"/>
                  <a:gd name="connsiteY2" fmla="*/ 7371 h 111268"/>
                  <a:gd name="connsiteX3" fmla="*/ 48075 w 62102"/>
                  <a:gd name="connsiteY3" fmla="*/ 0 h 111268"/>
                  <a:gd name="connsiteX4" fmla="*/ 821 w 62102"/>
                  <a:gd name="connsiteY4" fmla="*/ 103959 h 111268"/>
                  <a:gd name="connsiteX5" fmla="*/ 821 w 62102"/>
                  <a:gd name="connsiteY5" fmla="*/ 103959 h 111268"/>
                  <a:gd name="connsiteX6" fmla="*/ 2307 w 62102"/>
                  <a:gd name="connsiteY6" fmla="*/ 109903 h 111268"/>
                  <a:gd name="connsiteX7" fmla="*/ 14195 w 62102"/>
                  <a:gd name="connsiteY7" fmla="*/ 109903 h 111268"/>
                  <a:gd name="connsiteX8" fmla="*/ 15621 w 62102"/>
                  <a:gd name="connsiteY8" fmla="*/ 108714 h 111268"/>
                  <a:gd name="connsiteX9" fmla="*/ 15621 w 62102"/>
                  <a:gd name="connsiteY9" fmla="*/ 108714 h 11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102" h="111268">
                    <a:moveTo>
                      <a:pt x="15919" y="108714"/>
                    </a:moveTo>
                    <a:cubicBezTo>
                      <a:pt x="16509" y="108115"/>
                      <a:pt x="17009" y="107434"/>
                      <a:pt x="17405" y="106693"/>
                    </a:cubicBezTo>
                    <a:lnTo>
                      <a:pt x="62103" y="7371"/>
                    </a:lnTo>
                    <a:lnTo>
                      <a:pt x="48075" y="0"/>
                    </a:lnTo>
                    <a:lnTo>
                      <a:pt x="821" y="103959"/>
                    </a:lnTo>
                    <a:lnTo>
                      <a:pt x="821" y="103959"/>
                    </a:lnTo>
                    <a:cubicBezTo>
                      <a:pt x="-427" y="106574"/>
                      <a:pt x="-487" y="108298"/>
                      <a:pt x="2307" y="109903"/>
                    </a:cubicBezTo>
                    <a:cubicBezTo>
                      <a:pt x="6060" y="111724"/>
                      <a:pt x="10442" y="111724"/>
                      <a:pt x="14195" y="109903"/>
                    </a:cubicBezTo>
                    <a:cubicBezTo>
                      <a:pt x="14720" y="109570"/>
                      <a:pt x="15199" y="109170"/>
                      <a:pt x="15621" y="108714"/>
                    </a:cubicBezTo>
                    <a:lnTo>
                      <a:pt x="15621" y="108714"/>
                    </a:lnTo>
                    <a:close/>
                  </a:path>
                </a:pathLst>
              </a:custGeom>
              <a:solidFill>
                <a:srgbClr val="407BFF"/>
              </a:solidFill>
              <a:ln w="5944" cap="flat">
                <a:noFill/>
                <a:prstDash val="solid"/>
                <a:miter/>
              </a:ln>
            </p:spPr>
            <p:txBody>
              <a:bodyPr rtlCol="0" anchor="ctr"/>
              <a:lstStyle/>
              <a:p>
                <a:endParaRPr lang="en-US"/>
              </a:p>
            </p:txBody>
          </p:sp>
          <p:sp>
            <p:nvSpPr>
              <p:cNvPr id="1247" name="Freeform: Shape 1246">
                <a:extLst>
                  <a:ext uri="{FF2B5EF4-FFF2-40B4-BE49-F238E27FC236}">
                    <a16:creationId xmlns:a16="http://schemas.microsoft.com/office/drawing/2014/main" id="{97C0474E-03A0-49D2-A98E-B7D1FE9BBDA2}"/>
                  </a:ext>
                </a:extLst>
              </p:cNvPr>
              <p:cNvSpPr/>
              <p:nvPr/>
            </p:nvSpPr>
            <p:spPr>
              <a:xfrm>
                <a:off x="7944519" y="2081070"/>
                <a:ext cx="62102" cy="111268"/>
              </a:xfrm>
              <a:custGeom>
                <a:avLst/>
                <a:gdLst>
                  <a:gd name="connsiteX0" fmla="*/ 15919 w 62102"/>
                  <a:gd name="connsiteY0" fmla="*/ 108714 h 111268"/>
                  <a:gd name="connsiteX1" fmla="*/ 17405 w 62102"/>
                  <a:gd name="connsiteY1" fmla="*/ 106693 h 111268"/>
                  <a:gd name="connsiteX2" fmla="*/ 62103 w 62102"/>
                  <a:gd name="connsiteY2" fmla="*/ 7371 h 111268"/>
                  <a:gd name="connsiteX3" fmla="*/ 48075 w 62102"/>
                  <a:gd name="connsiteY3" fmla="*/ 0 h 111268"/>
                  <a:gd name="connsiteX4" fmla="*/ 821 w 62102"/>
                  <a:gd name="connsiteY4" fmla="*/ 103959 h 111268"/>
                  <a:gd name="connsiteX5" fmla="*/ 821 w 62102"/>
                  <a:gd name="connsiteY5" fmla="*/ 103959 h 111268"/>
                  <a:gd name="connsiteX6" fmla="*/ 2307 w 62102"/>
                  <a:gd name="connsiteY6" fmla="*/ 109903 h 111268"/>
                  <a:gd name="connsiteX7" fmla="*/ 14195 w 62102"/>
                  <a:gd name="connsiteY7" fmla="*/ 109903 h 111268"/>
                  <a:gd name="connsiteX8" fmla="*/ 15621 w 62102"/>
                  <a:gd name="connsiteY8" fmla="*/ 108714 h 111268"/>
                  <a:gd name="connsiteX9" fmla="*/ 15621 w 62102"/>
                  <a:gd name="connsiteY9" fmla="*/ 108714 h 11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102" h="111268">
                    <a:moveTo>
                      <a:pt x="15919" y="108714"/>
                    </a:moveTo>
                    <a:cubicBezTo>
                      <a:pt x="16509" y="108115"/>
                      <a:pt x="17009" y="107434"/>
                      <a:pt x="17405" y="106693"/>
                    </a:cubicBezTo>
                    <a:lnTo>
                      <a:pt x="62103" y="7371"/>
                    </a:lnTo>
                    <a:lnTo>
                      <a:pt x="48075" y="0"/>
                    </a:lnTo>
                    <a:lnTo>
                      <a:pt x="821" y="103959"/>
                    </a:lnTo>
                    <a:lnTo>
                      <a:pt x="821" y="103959"/>
                    </a:lnTo>
                    <a:cubicBezTo>
                      <a:pt x="-427" y="106574"/>
                      <a:pt x="-487" y="108298"/>
                      <a:pt x="2307" y="109903"/>
                    </a:cubicBezTo>
                    <a:cubicBezTo>
                      <a:pt x="6060" y="111724"/>
                      <a:pt x="10442" y="111724"/>
                      <a:pt x="14195" y="109903"/>
                    </a:cubicBezTo>
                    <a:cubicBezTo>
                      <a:pt x="14720" y="109570"/>
                      <a:pt x="15199" y="109170"/>
                      <a:pt x="15621" y="108714"/>
                    </a:cubicBezTo>
                    <a:lnTo>
                      <a:pt x="15621" y="108714"/>
                    </a:lnTo>
                    <a:close/>
                  </a:path>
                </a:pathLst>
              </a:custGeom>
              <a:solidFill>
                <a:srgbClr val="000000">
                  <a:alpha val="50000"/>
                </a:srgbClr>
              </a:solidFill>
              <a:ln w="5944" cap="flat">
                <a:noFill/>
                <a:prstDash val="solid"/>
                <a:miter/>
              </a:ln>
            </p:spPr>
            <p:txBody>
              <a:bodyPr rtlCol="0" anchor="ctr"/>
              <a:lstStyle/>
              <a:p>
                <a:endParaRPr lang="en-US"/>
              </a:p>
            </p:txBody>
          </p:sp>
          <p:sp>
            <p:nvSpPr>
              <p:cNvPr id="1248" name="Freeform: Shape 1247">
                <a:extLst>
                  <a:ext uri="{FF2B5EF4-FFF2-40B4-BE49-F238E27FC236}">
                    <a16:creationId xmlns:a16="http://schemas.microsoft.com/office/drawing/2014/main" id="{DA24B299-C542-449C-8FF9-BC5D7FC30583}"/>
                  </a:ext>
                </a:extLst>
              </p:cNvPr>
              <p:cNvSpPr/>
              <p:nvPr/>
            </p:nvSpPr>
            <p:spPr>
              <a:xfrm>
                <a:off x="7992415" y="2061259"/>
                <a:ext cx="28140" cy="33897"/>
              </a:xfrm>
              <a:custGeom>
                <a:avLst/>
                <a:gdLst>
                  <a:gd name="connsiteX0" fmla="*/ 15276 w 28140"/>
                  <a:gd name="connsiteY0" fmla="*/ 196 h 33897"/>
                  <a:gd name="connsiteX1" fmla="*/ 15276 w 28140"/>
                  <a:gd name="connsiteY1" fmla="*/ 196 h 33897"/>
                  <a:gd name="connsiteX2" fmla="*/ 22409 w 28140"/>
                  <a:gd name="connsiteY2" fmla="*/ 2692 h 33897"/>
                  <a:gd name="connsiteX3" fmla="*/ 27639 w 28140"/>
                  <a:gd name="connsiteY3" fmla="*/ 22545 h 33897"/>
                  <a:gd name="connsiteX4" fmla="*/ 23538 w 28140"/>
                  <a:gd name="connsiteY4" fmla="*/ 27954 h 33897"/>
                  <a:gd name="connsiteX5" fmla="*/ 23538 w 28140"/>
                  <a:gd name="connsiteY5" fmla="*/ 27954 h 33897"/>
                  <a:gd name="connsiteX6" fmla="*/ 7846 w 28140"/>
                  <a:gd name="connsiteY6" fmla="*/ 33898 h 33897"/>
                  <a:gd name="connsiteX7" fmla="*/ 0 w 28140"/>
                  <a:gd name="connsiteY7" fmla="*/ 5902 h 33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0" h="33897">
                    <a:moveTo>
                      <a:pt x="15276" y="196"/>
                    </a:moveTo>
                    <a:lnTo>
                      <a:pt x="15276" y="196"/>
                    </a:lnTo>
                    <a:cubicBezTo>
                      <a:pt x="17938" y="-449"/>
                      <a:pt x="20730" y="528"/>
                      <a:pt x="22409" y="2692"/>
                    </a:cubicBezTo>
                    <a:cubicBezTo>
                      <a:pt x="27206" y="8103"/>
                      <a:pt x="29148" y="15472"/>
                      <a:pt x="27639" y="22545"/>
                    </a:cubicBezTo>
                    <a:cubicBezTo>
                      <a:pt x="27233" y="24908"/>
                      <a:pt x="25703" y="26925"/>
                      <a:pt x="23538" y="27954"/>
                    </a:cubicBezTo>
                    <a:lnTo>
                      <a:pt x="23538" y="27954"/>
                    </a:lnTo>
                    <a:lnTo>
                      <a:pt x="7846" y="33898"/>
                    </a:lnTo>
                    <a:lnTo>
                      <a:pt x="0" y="5902"/>
                    </a:lnTo>
                    <a:close/>
                  </a:path>
                </a:pathLst>
              </a:custGeom>
              <a:solidFill>
                <a:srgbClr val="407BFF"/>
              </a:solidFill>
              <a:ln w="5944" cap="flat">
                <a:noFill/>
                <a:prstDash val="solid"/>
                <a:miter/>
              </a:ln>
            </p:spPr>
            <p:txBody>
              <a:bodyPr rtlCol="0" anchor="ctr"/>
              <a:lstStyle/>
              <a:p>
                <a:endParaRPr lang="en-US"/>
              </a:p>
            </p:txBody>
          </p:sp>
          <p:sp>
            <p:nvSpPr>
              <p:cNvPr id="1249" name="Freeform: Shape 1248">
                <a:extLst>
                  <a:ext uri="{FF2B5EF4-FFF2-40B4-BE49-F238E27FC236}">
                    <a16:creationId xmlns:a16="http://schemas.microsoft.com/office/drawing/2014/main" id="{CEDBBC68-7E7B-4C5B-B0C4-32D1F2CB904E}"/>
                  </a:ext>
                </a:extLst>
              </p:cNvPr>
              <p:cNvSpPr/>
              <p:nvPr/>
            </p:nvSpPr>
            <p:spPr>
              <a:xfrm>
                <a:off x="7992415" y="2061259"/>
                <a:ext cx="28140" cy="33897"/>
              </a:xfrm>
              <a:custGeom>
                <a:avLst/>
                <a:gdLst>
                  <a:gd name="connsiteX0" fmla="*/ 15276 w 28140"/>
                  <a:gd name="connsiteY0" fmla="*/ 196 h 33897"/>
                  <a:gd name="connsiteX1" fmla="*/ 15276 w 28140"/>
                  <a:gd name="connsiteY1" fmla="*/ 196 h 33897"/>
                  <a:gd name="connsiteX2" fmla="*/ 22409 w 28140"/>
                  <a:gd name="connsiteY2" fmla="*/ 2692 h 33897"/>
                  <a:gd name="connsiteX3" fmla="*/ 27639 w 28140"/>
                  <a:gd name="connsiteY3" fmla="*/ 22545 h 33897"/>
                  <a:gd name="connsiteX4" fmla="*/ 23538 w 28140"/>
                  <a:gd name="connsiteY4" fmla="*/ 27954 h 33897"/>
                  <a:gd name="connsiteX5" fmla="*/ 23538 w 28140"/>
                  <a:gd name="connsiteY5" fmla="*/ 27954 h 33897"/>
                  <a:gd name="connsiteX6" fmla="*/ 7846 w 28140"/>
                  <a:gd name="connsiteY6" fmla="*/ 33898 h 33897"/>
                  <a:gd name="connsiteX7" fmla="*/ 0 w 28140"/>
                  <a:gd name="connsiteY7" fmla="*/ 5902 h 33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0" h="33897">
                    <a:moveTo>
                      <a:pt x="15276" y="196"/>
                    </a:moveTo>
                    <a:lnTo>
                      <a:pt x="15276" y="196"/>
                    </a:lnTo>
                    <a:cubicBezTo>
                      <a:pt x="17938" y="-449"/>
                      <a:pt x="20730" y="528"/>
                      <a:pt x="22409" y="2692"/>
                    </a:cubicBezTo>
                    <a:cubicBezTo>
                      <a:pt x="27206" y="8103"/>
                      <a:pt x="29148" y="15472"/>
                      <a:pt x="27639" y="22545"/>
                    </a:cubicBezTo>
                    <a:cubicBezTo>
                      <a:pt x="27233" y="24908"/>
                      <a:pt x="25703" y="26925"/>
                      <a:pt x="23538" y="27954"/>
                    </a:cubicBezTo>
                    <a:lnTo>
                      <a:pt x="23538" y="27954"/>
                    </a:lnTo>
                    <a:lnTo>
                      <a:pt x="7846" y="33898"/>
                    </a:lnTo>
                    <a:lnTo>
                      <a:pt x="0" y="5902"/>
                    </a:lnTo>
                    <a:close/>
                  </a:path>
                </a:pathLst>
              </a:custGeom>
              <a:solidFill>
                <a:srgbClr val="000000"/>
              </a:solidFill>
              <a:ln w="5944" cap="flat">
                <a:noFill/>
                <a:prstDash val="solid"/>
                <a:miter/>
              </a:ln>
            </p:spPr>
            <p:txBody>
              <a:bodyPr rtlCol="0" anchor="ctr"/>
              <a:lstStyle/>
              <a:p>
                <a:endParaRPr lang="en-US"/>
              </a:p>
            </p:txBody>
          </p:sp>
          <p:sp>
            <p:nvSpPr>
              <p:cNvPr id="1250" name="Freeform: Shape 1249">
                <a:extLst>
                  <a:ext uri="{FF2B5EF4-FFF2-40B4-BE49-F238E27FC236}">
                    <a16:creationId xmlns:a16="http://schemas.microsoft.com/office/drawing/2014/main" id="{0B49C6F3-4BE6-4585-8EA9-C96DABF764E4}"/>
                  </a:ext>
                </a:extLst>
              </p:cNvPr>
              <p:cNvSpPr/>
              <p:nvPr/>
            </p:nvSpPr>
            <p:spPr>
              <a:xfrm>
                <a:off x="7987306" y="2066924"/>
                <a:ext cx="17745" cy="28588"/>
              </a:xfrm>
              <a:custGeom>
                <a:avLst/>
                <a:gdLst>
                  <a:gd name="connsiteX0" fmla="*/ 12004 w 17745"/>
                  <a:gd name="connsiteY0" fmla="*/ 2852 h 28588"/>
                  <a:gd name="connsiteX1" fmla="*/ 17234 w 17745"/>
                  <a:gd name="connsiteY1" fmla="*/ 22764 h 28588"/>
                  <a:gd name="connsiteX2" fmla="*/ 5763 w 17745"/>
                  <a:gd name="connsiteY2" fmla="*/ 25796 h 28588"/>
                  <a:gd name="connsiteX3" fmla="*/ 532 w 17745"/>
                  <a:gd name="connsiteY3" fmla="*/ 5884 h 28588"/>
                  <a:gd name="connsiteX4" fmla="*/ 7120 w 17745"/>
                  <a:gd name="connsiteY4" fmla="*/ 10 h 28588"/>
                  <a:gd name="connsiteX5" fmla="*/ 12004 w 17745"/>
                  <a:gd name="connsiteY5" fmla="*/ 2852 h 2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45" h="28588">
                    <a:moveTo>
                      <a:pt x="12004" y="2852"/>
                    </a:moveTo>
                    <a:cubicBezTo>
                      <a:pt x="16820" y="8277"/>
                      <a:pt x="18763" y="15673"/>
                      <a:pt x="17234" y="22764"/>
                    </a:cubicBezTo>
                    <a:cubicBezTo>
                      <a:pt x="15511" y="29124"/>
                      <a:pt x="10339" y="30491"/>
                      <a:pt x="5763" y="25796"/>
                    </a:cubicBezTo>
                    <a:cubicBezTo>
                      <a:pt x="911" y="20390"/>
                      <a:pt x="-1037" y="12976"/>
                      <a:pt x="532" y="5884"/>
                    </a:cubicBezTo>
                    <a:cubicBezTo>
                      <a:pt x="729" y="2443"/>
                      <a:pt x="3679" y="-187"/>
                      <a:pt x="7120" y="10"/>
                    </a:cubicBezTo>
                    <a:cubicBezTo>
                      <a:pt x="9108" y="125"/>
                      <a:pt x="10922" y="1180"/>
                      <a:pt x="12004" y="2852"/>
                    </a:cubicBezTo>
                    <a:close/>
                  </a:path>
                </a:pathLst>
              </a:custGeom>
              <a:solidFill>
                <a:srgbClr val="407BFF"/>
              </a:solidFill>
              <a:ln w="5944" cap="flat">
                <a:noFill/>
                <a:prstDash val="solid"/>
                <a:miter/>
              </a:ln>
            </p:spPr>
            <p:txBody>
              <a:bodyPr rtlCol="0" anchor="ctr"/>
              <a:lstStyle/>
              <a:p>
                <a:endParaRPr lang="en-US"/>
              </a:p>
            </p:txBody>
          </p:sp>
        </p:grpSp>
        <p:grpSp>
          <p:nvGrpSpPr>
            <p:cNvPr id="1251" name="Graphic 6">
              <a:extLst>
                <a:ext uri="{FF2B5EF4-FFF2-40B4-BE49-F238E27FC236}">
                  <a16:creationId xmlns:a16="http://schemas.microsoft.com/office/drawing/2014/main" id="{04300C67-9366-4D26-A7AA-F747D2D30811}"/>
                </a:ext>
              </a:extLst>
            </p:cNvPr>
            <p:cNvGrpSpPr/>
            <p:nvPr/>
          </p:nvGrpSpPr>
          <p:grpSpPr>
            <a:xfrm>
              <a:off x="7230309" y="1684268"/>
              <a:ext cx="204102" cy="297643"/>
              <a:chOff x="7230309" y="1684268"/>
              <a:chExt cx="204102" cy="297643"/>
            </a:xfrm>
          </p:grpSpPr>
          <p:sp>
            <p:nvSpPr>
              <p:cNvPr id="1252" name="Freeform: Shape 1251">
                <a:extLst>
                  <a:ext uri="{FF2B5EF4-FFF2-40B4-BE49-F238E27FC236}">
                    <a16:creationId xmlns:a16="http://schemas.microsoft.com/office/drawing/2014/main" id="{7193BEF0-4799-4B85-B4AC-0044A2BC130F}"/>
                  </a:ext>
                </a:extLst>
              </p:cNvPr>
              <p:cNvSpPr/>
              <p:nvPr/>
            </p:nvSpPr>
            <p:spPr>
              <a:xfrm>
                <a:off x="7238731" y="1921849"/>
                <a:ext cx="108475" cy="60062"/>
              </a:xfrm>
              <a:custGeom>
                <a:avLst/>
                <a:gdLst>
                  <a:gd name="connsiteX0" fmla="*/ 15870 w 108475"/>
                  <a:gd name="connsiteY0" fmla="*/ 8782 h 60062"/>
                  <a:gd name="connsiteX1" fmla="*/ 15870 w 108475"/>
                  <a:gd name="connsiteY1" fmla="*/ 51280 h 60062"/>
                  <a:gd name="connsiteX2" fmla="*/ 92606 w 108475"/>
                  <a:gd name="connsiteY2" fmla="*/ 51280 h 60062"/>
                  <a:gd name="connsiteX3" fmla="*/ 92606 w 108475"/>
                  <a:gd name="connsiteY3" fmla="*/ 8782 h 60062"/>
                  <a:gd name="connsiteX4" fmla="*/ 15870 w 108475"/>
                  <a:gd name="connsiteY4" fmla="*/ 8782 h 6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5" h="60062">
                    <a:moveTo>
                      <a:pt x="15870" y="8782"/>
                    </a:moveTo>
                    <a:cubicBezTo>
                      <a:pt x="-5290" y="20669"/>
                      <a:pt x="-5290" y="39571"/>
                      <a:pt x="15870" y="51280"/>
                    </a:cubicBezTo>
                    <a:cubicBezTo>
                      <a:pt x="40109" y="62989"/>
                      <a:pt x="68367" y="62989"/>
                      <a:pt x="92606" y="51280"/>
                    </a:cubicBezTo>
                    <a:cubicBezTo>
                      <a:pt x="113766" y="39393"/>
                      <a:pt x="113766" y="20551"/>
                      <a:pt x="92606" y="8782"/>
                    </a:cubicBezTo>
                    <a:cubicBezTo>
                      <a:pt x="68367" y="-2927"/>
                      <a:pt x="40109" y="-2927"/>
                      <a:pt x="15870" y="8782"/>
                    </a:cubicBezTo>
                    <a:close/>
                  </a:path>
                </a:pathLst>
              </a:custGeom>
              <a:solidFill>
                <a:srgbClr val="000000">
                  <a:alpha val="10000"/>
                </a:srgbClr>
              </a:solidFill>
              <a:ln w="5944" cap="flat">
                <a:noFill/>
                <a:prstDash val="solid"/>
                <a:miter/>
              </a:ln>
            </p:spPr>
            <p:txBody>
              <a:bodyPr rtlCol="0" anchor="ctr"/>
              <a:lstStyle/>
              <a:p>
                <a:endParaRPr lang="en-US"/>
              </a:p>
            </p:txBody>
          </p:sp>
          <p:sp>
            <p:nvSpPr>
              <p:cNvPr id="1253" name="Freeform: Shape 1252">
                <a:extLst>
                  <a:ext uri="{FF2B5EF4-FFF2-40B4-BE49-F238E27FC236}">
                    <a16:creationId xmlns:a16="http://schemas.microsoft.com/office/drawing/2014/main" id="{3940EFD4-C103-4E62-9570-908F74AF5FB4}"/>
                  </a:ext>
                </a:extLst>
              </p:cNvPr>
              <p:cNvSpPr/>
              <p:nvPr/>
            </p:nvSpPr>
            <p:spPr>
              <a:xfrm>
                <a:off x="7250024" y="1910124"/>
                <a:ext cx="90347" cy="62006"/>
              </a:xfrm>
              <a:custGeom>
                <a:avLst/>
                <a:gdLst>
                  <a:gd name="connsiteX0" fmla="*/ 238 w 90347"/>
                  <a:gd name="connsiteY0" fmla="*/ 36317 h 62006"/>
                  <a:gd name="connsiteX1" fmla="*/ 238 w 90347"/>
                  <a:gd name="connsiteY1" fmla="*/ 32691 h 62006"/>
                  <a:gd name="connsiteX2" fmla="*/ 22230 w 90347"/>
                  <a:gd name="connsiteY2" fmla="*/ 0 h 62006"/>
                  <a:gd name="connsiteX3" fmla="*/ 68057 w 90347"/>
                  <a:gd name="connsiteY3" fmla="*/ 0 h 62006"/>
                  <a:gd name="connsiteX4" fmla="*/ 89990 w 90347"/>
                  <a:gd name="connsiteY4" fmla="*/ 32691 h 62006"/>
                  <a:gd name="connsiteX5" fmla="*/ 90347 w 90347"/>
                  <a:gd name="connsiteY5" fmla="*/ 36317 h 62006"/>
                  <a:gd name="connsiteX6" fmla="*/ 90347 w 90347"/>
                  <a:gd name="connsiteY6" fmla="*/ 36911 h 62006"/>
                  <a:gd name="connsiteX7" fmla="*/ 77152 w 90347"/>
                  <a:gd name="connsiteY7" fmla="*/ 54387 h 62006"/>
                  <a:gd name="connsiteX8" fmla="*/ 13195 w 90347"/>
                  <a:gd name="connsiteY8" fmla="*/ 54387 h 62006"/>
                  <a:gd name="connsiteX9" fmla="*/ 0 w 90347"/>
                  <a:gd name="connsiteY9" fmla="*/ 36911 h 62006"/>
                  <a:gd name="connsiteX10" fmla="*/ 238 w 90347"/>
                  <a:gd name="connsiteY10" fmla="*/ 36317 h 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347" h="62006">
                    <a:moveTo>
                      <a:pt x="238" y="36317"/>
                    </a:moveTo>
                    <a:cubicBezTo>
                      <a:pt x="88" y="35113"/>
                      <a:pt x="88" y="33895"/>
                      <a:pt x="238" y="32691"/>
                    </a:cubicBezTo>
                    <a:cubicBezTo>
                      <a:pt x="3187" y="19412"/>
                      <a:pt x="11042" y="7736"/>
                      <a:pt x="22230" y="0"/>
                    </a:cubicBezTo>
                    <a:lnTo>
                      <a:pt x="68057" y="0"/>
                    </a:lnTo>
                    <a:cubicBezTo>
                      <a:pt x="79258" y="7713"/>
                      <a:pt x="87101" y="19403"/>
                      <a:pt x="89990" y="32691"/>
                    </a:cubicBezTo>
                    <a:cubicBezTo>
                      <a:pt x="90230" y="33885"/>
                      <a:pt x="90349" y="35100"/>
                      <a:pt x="90347" y="36317"/>
                    </a:cubicBezTo>
                    <a:cubicBezTo>
                      <a:pt x="90347" y="36317"/>
                      <a:pt x="90347" y="36911"/>
                      <a:pt x="90347" y="36911"/>
                    </a:cubicBezTo>
                    <a:cubicBezTo>
                      <a:pt x="89191" y="44595"/>
                      <a:pt x="84225" y="51172"/>
                      <a:pt x="77152" y="54387"/>
                    </a:cubicBezTo>
                    <a:cubicBezTo>
                      <a:pt x="57043" y="64546"/>
                      <a:pt x="33304" y="64546"/>
                      <a:pt x="13195" y="54387"/>
                    </a:cubicBezTo>
                    <a:cubicBezTo>
                      <a:pt x="6156" y="51129"/>
                      <a:pt x="1207" y="44574"/>
                      <a:pt x="0" y="36911"/>
                    </a:cubicBezTo>
                    <a:cubicBezTo>
                      <a:pt x="45" y="36701"/>
                      <a:pt x="126" y="36500"/>
                      <a:pt x="238" y="36317"/>
                    </a:cubicBezTo>
                    <a:close/>
                  </a:path>
                </a:pathLst>
              </a:custGeom>
              <a:solidFill>
                <a:srgbClr val="407BFF"/>
              </a:solidFill>
              <a:ln w="5944" cap="flat">
                <a:noFill/>
                <a:prstDash val="solid"/>
                <a:miter/>
              </a:ln>
            </p:spPr>
            <p:txBody>
              <a:bodyPr rtlCol="0" anchor="ctr"/>
              <a:lstStyle/>
              <a:p>
                <a:endParaRPr lang="en-US"/>
              </a:p>
            </p:txBody>
          </p:sp>
          <p:sp>
            <p:nvSpPr>
              <p:cNvPr id="1254" name="Freeform: Shape 1253">
                <a:extLst>
                  <a:ext uri="{FF2B5EF4-FFF2-40B4-BE49-F238E27FC236}">
                    <a16:creationId xmlns:a16="http://schemas.microsoft.com/office/drawing/2014/main" id="{B7152DF4-62B7-417F-AED9-70442578D36D}"/>
                  </a:ext>
                </a:extLst>
              </p:cNvPr>
              <p:cNvSpPr/>
              <p:nvPr/>
            </p:nvSpPr>
            <p:spPr>
              <a:xfrm>
                <a:off x="7250024" y="1910124"/>
                <a:ext cx="90347" cy="62006"/>
              </a:xfrm>
              <a:custGeom>
                <a:avLst/>
                <a:gdLst>
                  <a:gd name="connsiteX0" fmla="*/ 238 w 90347"/>
                  <a:gd name="connsiteY0" fmla="*/ 36317 h 62006"/>
                  <a:gd name="connsiteX1" fmla="*/ 238 w 90347"/>
                  <a:gd name="connsiteY1" fmla="*/ 32691 h 62006"/>
                  <a:gd name="connsiteX2" fmla="*/ 22230 w 90347"/>
                  <a:gd name="connsiteY2" fmla="*/ 0 h 62006"/>
                  <a:gd name="connsiteX3" fmla="*/ 68057 w 90347"/>
                  <a:gd name="connsiteY3" fmla="*/ 0 h 62006"/>
                  <a:gd name="connsiteX4" fmla="*/ 89990 w 90347"/>
                  <a:gd name="connsiteY4" fmla="*/ 32691 h 62006"/>
                  <a:gd name="connsiteX5" fmla="*/ 90347 w 90347"/>
                  <a:gd name="connsiteY5" fmla="*/ 36317 h 62006"/>
                  <a:gd name="connsiteX6" fmla="*/ 90347 w 90347"/>
                  <a:gd name="connsiteY6" fmla="*/ 36911 h 62006"/>
                  <a:gd name="connsiteX7" fmla="*/ 77152 w 90347"/>
                  <a:gd name="connsiteY7" fmla="*/ 54387 h 62006"/>
                  <a:gd name="connsiteX8" fmla="*/ 13195 w 90347"/>
                  <a:gd name="connsiteY8" fmla="*/ 54387 h 62006"/>
                  <a:gd name="connsiteX9" fmla="*/ 0 w 90347"/>
                  <a:gd name="connsiteY9" fmla="*/ 36911 h 62006"/>
                  <a:gd name="connsiteX10" fmla="*/ 238 w 90347"/>
                  <a:gd name="connsiteY10" fmla="*/ 36317 h 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347" h="62006">
                    <a:moveTo>
                      <a:pt x="238" y="36317"/>
                    </a:moveTo>
                    <a:cubicBezTo>
                      <a:pt x="88" y="35113"/>
                      <a:pt x="88" y="33895"/>
                      <a:pt x="238" y="32691"/>
                    </a:cubicBezTo>
                    <a:cubicBezTo>
                      <a:pt x="3187" y="19412"/>
                      <a:pt x="11042" y="7736"/>
                      <a:pt x="22230" y="0"/>
                    </a:cubicBezTo>
                    <a:lnTo>
                      <a:pt x="68057" y="0"/>
                    </a:lnTo>
                    <a:cubicBezTo>
                      <a:pt x="79258" y="7713"/>
                      <a:pt x="87101" y="19403"/>
                      <a:pt x="89990" y="32691"/>
                    </a:cubicBezTo>
                    <a:cubicBezTo>
                      <a:pt x="90230" y="33885"/>
                      <a:pt x="90349" y="35100"/>
                      <a:pt x="90347" y="36317"/>
                    </a:cubicBezTo>
                    <a:cubicBezTo>
                      <a:pt x="90347" y="36317"/>
                      <a:pt x="90347" y="36911"/>
                      <a:pt x="90347" y="36911"/>
                    </a:cubicBezTo>
                    <a:cubicBezTo>
                      <a:pt x="89191" y="44595"/>
                      <a:pt x="84225" y="51172"/>
                      <a:pt x="77152" y="54387"/>
                    </a:cubicBezTo>
                    <a:cubicBezTo>
                      <a:pt x="57043" y="64546"/>
                      <a:pt x="33304" y="64546"/>
                      <a:pt x="13195" y="54387"/>
                    </a:cubicBezTo>
                    <a:cubicBezTo>
                      <a:pt x="6156" y="51129"/>
                      <a:pt x="1207" y="44574"/>
                      <a:pt x="0" y="36911"/>
                    </a:cubicBezTo>
                    <a:cubicBezTo>
                      <a:pt x="45" y="36701"/>
                      <a:pt x="126" y="36500"/>
                      <a:pt x="238" y="36317"/>
                    </a:cubicBezTo>
                    <a:close/>
                  </a:path>
                </a:pathLst>
              </a:custGeom>
              <a:solidFill>
                <a:srgbClr val="000000"/>
              </a:solidFill>
              <a:ln w="5944" cap="flat">
                <a:noFill/>
                <a:prstDash val="solid"/>
                <a:miter/>
              </a:ln>
            </p:spPr>
            <p:txBody>
              <a:bodyPr rtlCol="0" anchor="ctr"/>
              <a:lstStyle/>
              <a:p>
                <a:endParaRPr lang="en-US"/>
              </a:p>
            </p:txBody>
          </p:sp>
          <p:sp>
            <p:nvSpPr>
              <p:cNvPr id="1255" name="Freeform: Shape 1254">
                <a:extLst>
                  <a:ext uri="{FF2B5EF4-FFF2-40B4-BE49-F238E27FC236}">
                    <a16:creationId xmlns:a16="http://schemas.microsoft.com/office/drawing/2014/main" id="{5DF04EE0-1419-4D18-87B8-33D466E321D3}"/>
                  </a:ext>
                </a:extLst>
              </p:cNvPr>
              <p:cNvSpPr/>
              <p:nvPr/>
            </p:nvSpPr>
            <p:spPr>
              <a:xfrm>
                <a:off x="7264765" y="1904177"/>
                <a:ext cx="61340" cy="35490"/>
              </a:xfrm>
              <a:custGeom>
                <a:avLst/>
                <a:gdLst>
                  <a:gd name="connsiteX0" fmla="*/ 52425 w 61340"/>
                  <a:gd name="connsiteY0" fmla="*/ 5174 h 35490"/>
                  <a:gd name="connsiteX1" fmla="*/ 52425 w 61340"/>
                  <a:gd name="connsiteY1" fmla="*/ 30316 h 35490"/>
                  <a:gd name="connsiteX2" fmla="*/ 8916 w 61340"/>
                  <a:gd name="connsiteY2" fmla="*/ 30316 h 35490"/>
                  <a:gd name="connsiteX3" fmla="*/ 8916 w 61340"/>
                  <a:gd name="connsiteY3" fmla="*/ 5174 h 35490"/>
                  <a:gd name="connsiteX4" fmla="*/ 52425 w 61340"/>
                  <a:gd name="connsiteY4" fmla="*/ 5174 h 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40" h="35490">
                    <a:moveTo>
                      <a:pt x="52425" y="5174"/>
                    </a:moveTo>
                    <a:cubicBezTo>
                      <a:pt x="64313" y="12128"/>
                      <a:pt x="64313" y="23362"/>
                      <a:pt x="52425" y="30316"/>
                    </a:cubicBezTo>
                    <a:cubicBezTo>
                      <a:pt x="38742" y="37215"/>
                      <a:pt x="22599" y="37215"/>
                      <a:pt x="8916" y="30316"/>
                    </a:cubicBezTo>
                    <a:cubicBezTo>
                      <a:pt x="-2972" y="23362"/>
                      <a:pt x="-2972" y="12128"/>
                      <a:pt x="8916" y="5174"/>
                    </a:cubicBezTo>
                    <a:cubicBezTo>
                      <a:pt x="22599" y="-1725"/>
                      <a:pt x="38742" y="-1725"/>
                      <a:pt x="52425" y="5174"/>
                    </a:cubicBezTo>
                    <a:close/>
                  </a:path>
                </a:pathLst>
              </a:custGeom>
              <a:solidFill>
                <a:srgbClr val="407BFF"/>
              </a:solidFill>
              <a:ln w="5944" cap="flat">
                <a:noFill/>
                <a:prstDash val="solid"/>
                <a:miter/>
              </a:ln>
            </p:spPr>
            <p:txBody>
              <a:bodyPr rtlCol="0" anchor="ctr"/>
              <a:lstStyle/>
              <a:p>
                <a:endParaRPr lang="en-US"/>
              </a:p>
            </p:txBody>
          </p:sp>
          <p:sp>
            <p:nvSpPr>
              <p:cNvPr id="1256" name="Freeform: Shape 1255">
                <a:extLst>
                  <a:ext uri="{FF2B5EF4-FFF2-40B4-BE49-F238E27FC236}">
                    <a16:creationId xmlns:a16="http://schemas.microsoft.com/office/drawing/2014/main" id="{99FD0BD9-770A-4288-8910-1B9517545CE9}"/>
                  </a:ext>
                </a:extLst>
              </p:cNvPr>
              <p:cNvSpPr/>
              <p:nvPr/>
            </p:nvSpPr>
            <p:spPr>
              <a:xfrm>
                <a:off x="7242059" y="1814130"/>
                <a:ext cx="62102" cy="111209"/>
              </a:xfrm>
              <a:custGeom>
                <a:avLst/>
                <a:gdLst>
                  <a:gd name="connsiteX0" fmla="*/ 46065 w 62102"/>
                  <a:gd name="connsiteY0" fmla="*/ 108476 h 111209"/>
                  <a:gd name="connsiteX1" fmla="*/ 44698 w 62102"/>
                  <a:gd name="connsiteY1" fmla="*/ 106633 h 111209"/>
                  <a:gd name="connsiteX2" fmla="*/ 0 w 62102"/>
                  <a:gd name="connsiteY2" fmla="*/ 7370 h 111209"/>
                  <a:gd name="connsiteX3" fmla="*/ 14028 w 62102"/>
                  <a:gd name="connsiteY3" fmla="*/ 0 h 111209"/>
                  <a:gd name="connsiteX4" fmla="*/ 61281 w 62102"/>
                  <a:gd name="connsiteY4" fmla="*/ 103899 h 111209"/>
                  <a:gd name="connsiteX5" fmla="*/ 61281 w 62102"/>
                  <a:gd name="connsiteY5" fmla="*/ 103899 h 111209"/>
                  <a:gd name="connsiteX6" fmla="*/ 59795 w 62102"/>
                  <a:gd name="connsiteY6" fmla="*/ 109843 h 111209"/>
                  <a:gd name="connsiteX7" fmla="*/ 47908 w 62102"/>
                  <a:gd name="connsiteY7" fmla="*/ 109843 h 111209"/>
                  <a:gd name="connsiteX8" fmla="*/ 46481 w 62102"/>
                  <a:gd name="connsiteY8" fmla="*/ 108714 h 111209"/>
                  <a:gd name="connsiteX9" fmla="*/ 46481 w 62102"/>
                  <a:gd name="connsiteY9" fmla="*/ 108714 h 11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102" h="111209">
                    <a:moveTo>
                      <a:pt x="46065" y="108476"/>
                    </a:moveTo>
                    <a:cubicBezTo>
                      <a:pt x="45530" y="107925"/>
                      <a:pt x="45071" y="107305"/>
                      <a:pt x="44698" y="106633"/>
                    </a:cubicBezTo>
                    <a:lnTo>
                      <a:pt x="0" y="7370"/>
                    </a:lnTo>
                    <a:lnTo>
                      <a:pt x="14028" y="0"/>
                    </a:lnTo>
                    <a:lnTo>
                      <a:pt x="61281" y="103899"/>
                    </a:lnTo>
                    <a:lnTo>
                      <a:pt x="61281" y="103899"/>
                    </a:lnTo>
                    <a:cubicBezTo>
                      <a:pt x="62530" y="106514"/>
                      <a:pt x="62589" y="108238"/>
                      <a:pt x="59795" y="109843"/>
                    </a:cubicBezTo>
                    <a:cubicBezTo>
                      <a:pt x="56042" y="111665"/>
                      <a:pt x="51661" y="111665"/>
                      <a:pt x="47908" y="109843"/>
                    </a:cubicBezTo>
                    <a:cubicBezTo>
                      <a:pt x="47385" y="109530"/>
                      <a:pt x="46906" y="109150"/>
                      <a:pt x="46481" y="108714"/>
                    </a:cubicBezTo>
                    <a:lnTo>
                      <a:pt x="46481" y="108714"/>
                    </a:lnTo>
                    <a:close/>
                  </a:path>
                </a:pathLst>
              </a:custGeom>
              <a:solidFill>
                <a:srgbClr val="407BFF"/>
              </a:solidFill>
              <a:ln w="5944" cap="flat">
                <a:noFill/>
                <a:prstDash val="solid"/>
                <a:miter/>
              </a:ln>
            </p:spPr>
            <p:txBody>
              <a:bodyPr rtlCol="0" anchor="ctr"/>
              <a:lstStyle/>
              <a:p>
                <a:endParaRPr lang="en-US"/>
              </a:p>
            </p:txBody>
          </p:sp>
          <p:sp>
            <p:nvSpPr>
              <p:cNvPr id="1257" name="Freeform: Shape 1256">
                <a:extLst>
                  <a:ext uri="{FF2B5EF4-FFF2-40B4-BE49-F238E27FC236}">
                    <a16:creationId xmlns:a16="http://schemas.microsoft.com/office/drawing/2014/main" id="{4514A8E9-E8B2-421B-A22F-1D4DDF24D86F}"/>
                  </a:ext>
                </a:extLst>
              </p:cNvPr>
              <p:cNvSpPr/>
              <p:nvPr/>
            </p:nvSpPr>
            <p:spPr>
              <a:xfrm>
                <a:off x="7242059" y="1814130"/>
                <a:ext cx="62102" cy="111209"/>
              </a:xfrm>
              <a:custGeom>
                <a:avLst/>
                <a:gdLst>
                  <a:gd name="connsiteX0" fmla="*/ 46065 w 62102"/>
                  <a:gd name="connsiteY0" fmla="*/ 108476 h 111209"/>
                  <a:gd name="connsiteX1" fmla="*/ 44698 w 62102"/>
                  <a:gd name="connsiteY1" fmla="*/ 106633 h 111209"/>
                  <a:gd name="connsiteX2" fmla="*/ 0 w 62102"/>
                  <a:gd name="connsiteY2" fmla="*/ 7370 h 111209"/>
                  <a:gd name="connsiteX3" fmla="*/ 14028 w 62102"/>
                  <a:gd name="connsiteY3" fmla="*/ 0 h 111209"/>
                  <a:gd name="connsiteX4" fmla="*/ 61281 w 62102"/>
                  <a:gd name="connsiteY4" fmla="*/ 103899 h 111209"/>
                  <a:gd name="connsiteX5" fmla="*/ 61281 w 62102"/>
                  <a:gd name="connsiteY5" fmla="*/ 103899 h 111209"/>
                  <a:gd name="connsiteX6" fmla="*/ 59795 w 62102"/>
                  <a:gd name="connsiteY6" fmla="*/ 109843 h 111209"/>
                  <a:gd name="connsiteX7" fmla="*/ 47908 w 62102"/>
                  <a:gd name="connsiteY7" fmla="*/ 109843 h 111209"/>
                  <a:gd name="connsiteX8" fmla="*/ 46481 w 62102"/>
                  <a:gd name="connsiteY8" fmla="*/ 108714 h 111209"/>
                  <a:gd name="connsiteX9" fmla="*/ 46481 w 62102"/>
                  <a:gd name="connsiteY9" fmla="*/ 108714 h 11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102" h="111209">
                    <a:moveTo>
                      <a:pt x="46065" y="108476"/>
                    </a:moveTo>
                    <a:cubicBezTo>
                      <a:pt x="45530" y="107925"/>
                      <a:pt x="45071" y="107305"/>
                      <a:pt x="44698" y="106633"/>
                    </a:cubicBezTo>
                    <a:lnTo>
                      <a:pt x="0" y="7370"/>
                    </a:lnTo>
                    <a:lnTo>
                      <a:pt x="14028" y="0"/>
                    </a:lnTo>
                    <a:lnTo>
                      <a:pt x="61281" y="103899"/>
                    </a:lnTo>
                    <a:lnTo>
                      <a:pt x="61281" y="103899"/>
                    </a:lnTo>
                    <a:cubicBezTo>
                      <a:pt x="62530" y="106514"/>
                      <a:pt x="62589" y="108238"/>
                      <a:pt x="59795" y="109843"/>
                    </a:cubicBezTo>
                    <a:cubicBezTo>
                      <a:pt x="56042" y="111665"/>
                      <a:pt x="51661" y="111665"/>
                      <a:pt x="47908" y="109843"/>
                    </a:cubicBezTo>
                    <a:cubicBezTo>
                      <a:pt x="47385" y="109530"/>
                      <a:pt x="46906" y="109150"/>
                      <a:pt x="46481" y="108714"/>
                    </a:cubicBezTo>
                    <a:lnTo>
                      <a:pt x="46481" y="108714"/>
                    </a:lnTo>
                    <a:close/>
                  </a:path>
                </a:pathLst>
              </a:custGeom>
              <a:solidFill>
                <a:srgbClr val="000000">
                  <a:alpha val="50000"/>
                </a:srgbClr>
              </a:solidFill>
              <a:ln w="5944" cap="flat">
                <a:noFill/>
                <a:prstDash val="solid"/>
                <a:miter/>
              </a:ln>
            </p:spPr>
            <p:txBody>
              <a:bodyPr rtlCol="0" anchor="ctr"/>
              <a:lstStyle/>
              <a:p>
                <a:endParaRPr lang="en-US"/>
              </a:p>
            </p:txBody>
          </p:sp>
          <p:sp>
            <p:nvSpPr>
              <p:cNvPr id="1258" name="Freeform: Shape 1257">
                <a:extLst>
                  <a:ext uri="{FF2B5EF4-FFF2-40B4-BE49-F238E27FC236}">
                    <a16:creationId xmlns:a16="http://schemas.microsoft.com/office/drawing/2014/main" id="{FC1380F9-81C8-4008-A343-1A7C61FB278F}"/>
                  </a:ext>
                </a:extLst>
              </p:cNvPr>
              <p:cNvSpPr/>
              <p:nvPr/>
            </p:nvSpPr>
            <p:spPr>
              <a:xfrm>
                <a:off x="7235343" y="1794436"/>
                <a:ext cx="28209" cy="33899"/>
              </a:xfrm>
              <a:custGeom>
                <a:avLst/>
                <a:gdLst>
                  <a:gd name="connsiteX0" fmla="*/ 15335 w 28209"/>
                  <a:gd name="connsiteY0" fmla="*/ 198 h 33899"/>
                  <a:gd name="connsiteX1" fmla="*/ 15335 w 28209"/>
                  <a:gd name="connsiteY1" fmla="*/ 198 h 33899"/>
                  <a:gd name="connsiteX2" fmla="*/ 22468 w 28209"/>
                  <a:gd name="connsiteY2" fmla="*/ 2635 h 33899"/>
                  <a:gd name="connsiteX3" fmla="*/ 27699 w 28209"/>
                  <a:gd name="connsiteY3" fmla="*/ 22547 h 33899"/>
                  <a:gd name="connsiteX4" fmla="*/ 23597 w 28209"/>
                  <a:gd name="connsiteY4" fmla="*/ 27956 h 33899"/>
                  <a:gd name="connsiteX5" fmla="*/ 23597 w 28209"/>
                  <a:gd name="connsiteY5" fmla="*/ 27956 h 33899"/>
                  <a:gd name="connsiteX6" fmla="*/ 7846 w 28209"/>
                  <a:gd name="connsiteY6" fmla="*/ 33900 h 33899"/>
                  <a:gd name="connsiteX7" fmla="*/ 0 w 28209"/>
                  <a:gd name="connsiteY7" fmla="*/ 5845 h 3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09" h="33899">
                    <a:moveTo>
                      <a:pt x="15335" y="198"/>
                    </a:moveTo>
                    <a:lnTo>
                      <a:pt x="15335" y="198"/>
                    </a:lnTo>
                    <a:cubicBezTo>
                      <a:pt x="17984" y="-445"/>
                      <a:pt x="20766" y="506"/>
                      <a:pt x="22468" y="2635"/>
                    </a:cubicBezTo>
                    <a:cubicBezTo>
                      <a:pt x="27284" y="8060"/>
                      <a:pt x="29227" y="15455"/>
                      <a:pt x="27699" y="22547"/>
                    </a:cubicBezTo>
                    <a:cubicBezTo>
                      <a:pt x="27256" y="24894"/>
                      <a:pt x="25737" y="26897"/>
                      <a:pt x="23597" y="27956"/>
                    </a:cubicBezTo>
                    <a:lnTo>
                      <a:pt x="23597" y="27956"/>
                    </a:lnTo>
                    <a:lnTo>
                      <a:pt x="7846" y="33900"/>
                    </a:lnTo>
                    <a:lnTo>
                      <a:pt x="0" y="5845"/>
                    </a:lnTo>
                    <a:close/>
                  </a:path>
                </a:pathLst>
              </a:custGeom>
              <a:solidFill>
                <a:srgbClr val="407BFF"/>
              </a:solidFill>
              <a:ln w="5944" cap="flat">
                <a:noFill/>
                <a:prstDash val="solid"/>
                <a:miter/>
              </a:ln>
            </p:spPr>
            <p:txBody>
              <a:bodyPr rtlCol="0" anchor="ctr"/>
              <a:lstStyle/>
              <a:p>
                <a:endParaRPr lang="en-US"/>
              </a:p>
            </p:txBody>
          </p:sp>
          <p:sp>
            <p:nvSpPr>
              <p:cNvPr id="1259" name="Freeform: Shape 1258">
                <a:extLst>
                  <a:ext uri="{FF2B5EF4-FFF2-40B4-BE49-F238E27FC236}">
                    <a16:creationId xmlns:a16="http://schemas.microsoft.com/office/drawing/2014/main" id="{590A2FA0-044C-41FE-B8FE-95AC1DC19010}"/>
                  </a:ext>
                </a:extLst>
              </p:cNvPr>
              <p:cNvSpPr/>
              <p:nvPr/>
            </p:nvSpPr>
            <p:spPr>
              <a:xfrm>
                <a:off x="7235343" y="1794436"/>
                <a:ext cx="28209" cy="33899"/>
              </a:xfrm>
              <a:custGeom>
                <a:avLst/>
                <a:gdLst>
                  <a:gd name="connsiteX0" fmla="*/ 15335 w 28209"/>
                  <a:gd name="connsiteY0" fmla="*/ 198 h 33899"/>
                  <a:gd name="connsiteX1" fmla="*/ 15335 w 28209"/>
                  <a:gd name="connsiteY1" fmla="*/ 198 h 33899"/>
                  <a:gd name="connsiteX2" fmla="*/ 22468 w 28209"/>
                  <a:gd name="connsiteY2" fmla="*/ 2635 h 33899"/>
                  <a:gd name="connsiteX3" fmla="*/ 27699 w 28209"/>
                  <a:gd name="connsiteY3" fmla="*/ 22547 h 33899"/>
                  <a:gd name="connsiteX4" fmla="*/ 23597 w 28209"/>
                  <a:gd name="connsiteY4" fmla="*/ 27956 h 33899"/>
                  <a:gd name="connsiteX5" fmla="*/ 23597 w 28209"/>
                  <a:gd name="connsiteY5" fmla="*/ 27956 h 33899"/>
                  <a:gd name="connsiteX6" fmla="*/ 7846 w 28209"/>
                  <a:gd name="connsiteY6" fmla="*/ 33900 h 33899"/>
                  <a:gd name="connsiteX7" fmla="*/ 0 w 28209"/>
                  <a:gd name="connsiteY7" fmla="*/ 5845 h 3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09" h="33899">
                    <a:moveTo>
                      <a:pt x="15335" y="198"/>
                    </a:moveTo>
                    <a:lnTo>
                      <a:pt x="15335" y="198"/>
                    </a:lnTo>
                    <a:cubicBezTo>
                      <a:pt x="17984" y="-445"/>
                      <a:pt x="20766" y="506"/>
                      <a:pt x="22468" y="2635"/>
                    </a:cubicBezTo>
                    <a:cubicBezTo>
                      <a:pt x="27284" y="8060"/>
                      <a:pt x="29227" y="15455"/>
                      <a:pt x="27699" y="22547"/>
                    </a:cubicBezTo>
                    <a:cubicBezTo>
                      <a:pt x="27256" y="24894"/>
                      <a:pt x="25737" y="26897"/>
                      <a:pt x="23597" y="27956"/>
                    </a:cubicBezTo>
                    <a:lnTo>
                      <a:pt x="23597" y="27956"/>
                    </a:lnTo>
                    <a:lnTo>
                      <a:pt x="7846" y="33900"/>
                    </a:lnTo>
                    <a:lnTo>
                      <a:pt x="0" y="5845"/>
                    </a:lnTo>
                    <a:close/>
                  </a:path>
                </a:pathLst>
              </a:custGeom>
              <a:solidFill>
                <a:srgbClr val="000000"/>
              </a:solidFill>
              <a:ln w="5944" cap="flat">
                <a:noFill/>
                <a:prstDash val="solid"/>
                <a:miter/>
              </a:ln>
            </p:spPr>
            <p:txBody>
              <a:bodyPr rtlCol="0" anchor="ctr"/>
              <a:lstStyle/>
              <a:p>
                <a:endParaRPr lang="en-US"/>
              </a:p>
            </p:txBody>
          </p:sp>
          <p:sp>
            <p:nvSpPr>
              <p:cNvPr id="1260" name="Freeform: Shape 1259">
                <a:extLst>
                  <a:ext uri="{FF2B5EF4-FFF2-40B4-BE49-F238E27FC236}">
                    <a16:creationId xmlns:a16="http://schemas.microsoft.com/office/drawing/2014/main" id="{A7E4FDEE-2F86-4870-9B2D-2AD9BA757558}"/>
                  </a:ext>
                </a:extLst>
              </p:cNvPr>
              <p:cNvSpPr/>
              <p:nvPr/>
            </p:nvSpPr>
            <p:spPr>
              <a:xfrm>
                <a:off x="7230309" y="1800188"/>
                <a:ext cx="17735" cy="28478"/>
              </a:xfrm>
              <a:custGeom>
                <a:avLst/>
                <a:gdLst>
                  <a:gd name="connsiteX0" fmla="*/ 11988 w 17735"/>
                  <a:gd name="connsiteY0" fmla="*/ 2768 h 28478"/>
                  <a:gd name="connsiteX1" fmla="*/ 17219 w 17735"/>
                  <a:gd name="connsiteY1" fmla="*/ 22680 h 28478"/>
                  <a:gd name="connsiteX2" fmla="*/ 5747 w 17735"/>
                  <a:gd name="connsiteY2" fmla="*/ 25711 h 28478"/>
                  <a:gd name="connsiteX3" fmla="*/ 516 w 17735"/>
                  <a:gd name="connsiteY3" fmla="*/ 5799 h 28478"/>
                  <a:gd name="connsiteX4" fmla="*/ 11988 w 17735"/>
                  <a:gd name="connsiteY4" fmla="*/ 2768 h 28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5" h="28478">
                    <a:moveTo>
                      <a:pt x="11988" y="2768"/>
                    </a:moveTo>
                    <a:cubicBezTo>
                      <a:pt x="16813" y="8188"/>
                      <a:pt x="18757" y="15588"/>
                      <a:pt x="17219" y="22680"/>
                    </a:cubicBezTo>
                    <a:cubicBezTo>
                      <a:pt x="15495" y="29040"/>
                      <a:pt x="10383" y="30347"/>
                      <a:pt x="5747" y="25711"/>
                    </a:cubicBezTo>
                    <a:cubicBezTo>
                      <a:pt x="922" y="20291"/>
                      <a:pt x="-1022" y="12891"/>
                      <a:pt x="516" y="5799"/>
                    </a:cubicBezTo>
                    <a:cubicBezTo>
                      <a:pt x="2240" y="-561"/>
                      <a:pt x="7352" y="-1869"/>
                      <a:pt x="11988" y="2768"/>
                    </a:cubicBezTo>
                    <a:close/>
                  </a:path>
                </a:pathLst>
              </a:custGeom>
              <a:solidFill>
                <a:srgbClr val="407BFF"/>
              </a:solidFill>
              <a:ln w="5944" cap="flat">
                <a:noFill/>
                <a:prstDash val="solid"/>
                <a:miter/>
              </a:ln>
            </p:spPr>
            <p:txBody>
              <a:bodyPr rtlCol="0" anchor="ctr"/>
              <a:lstStyle/>
              <a:p>
                <a:endParaRPr lang="en-US"/>
              </a:p>
            </p:txBody>
          </p:sp>
          <p:sp>
            <p:nvSpPr>
              <p:cNvPr id="1261" name="Freeform: Shape 1260">
                <a:extLst>
                  <a:ext uri="{FF2B5EF4-FFF2-40B4-BE49-F238E27FC236}">
                    <a16:creationId xmlns:a16="http://schemas.microsoft.com/office/drawing/2014/main" id="{BC5C7AA7-4D2C-44F4-8DBB-E6096CFC7E47}"/>
                  </a:ext>
                </a:extLst>
              </p:cNvPr>
              <p:cNvSpPr/>
              <p:nvPr/>
            </p:nvSpPr>
            <p:spPr>
              <a:xfrm>
                <a:off x="7245031" y="1710604"/>
                <a:ext cx="83393" cy="96142"/>
              </a:xfrm>
              <a:custGeom>
                <a:avLst/>
                <a:gdLst>
                  <a:gd name="connsiteX0" fmla="*/ 74596 w 83393"/>
                  <a:gd name="connsiteY0" fmla="*/ 103 h 96142"/>
                  <a:gd name="connsiteX1" fmla="*/ 82917 w 83393"/>
                  <a:gd name="connsiteY1" fmla="*/ 6582 h 96142"/>
                  <a:gd name="connsiteX2" fmla="*/ 82620 w 83393"/>
                  <a:gd name="connsiteY2" fmla="*/ 10505 h 96142"/>
                  <a:gd name="connsiteX3" fmla="*/ 82620 w 83393"/>
                  <a:gd name="connsiteY3" fmla="*/ 10505 h 96142"/>
                  <a:gd name="connsiteX4" fmla="*/ 12185 w 83393"/>
                  <a:gd name="connsiteY4" fmla="*/ 95205 h 96142"/>
                  <a:gd name="connsiteX5" fmla="*/ 12185 w 83393"/>
                  <a:gd name="connsiteY5" fmla="*/ 95205 h 96142"/>
                  <a:gd name="connsiteX6" fmla="*/ 8797 w 83393"/>
                  <a:gd name="connsiteY6" fmla="*/ 96037 h 96142"/>
                  <a:gd name="connsiteX7" fmla="*/ 476 w 83393"/>
                  <a:gd name="connsiteY7" fmla="*/ 89559 h 96142"/>
                  <a:gd name="connsiteX8" fmla="*/ 773 w 83393"/>
                  <a:gd name="connsiteY8" fmla="*/ 85636 h 96142"/>
                  <a:gd name="connsiteX9" fmla="*/ 773 w 83393"/>
                  <a:gd name="connsiteY9" fmla="*/ 85636 h 96142"/>
                  <a:gd name="connsiteX10" fmla="*/ 71089 w 83393"/>
                  <a:gd name="connsiteY10" fmla="*/ 1054 h 96142"/>
                  <a:gd name="connsiteX11" fmla="*/ 71089 w 83393"/>
                  <a:gd name="connsiteY11" fmla="*/ 1054 h 96142"/>
                  <a:gd name="connsiteX12" fmla="*/ 74596 w 83393"/>
                  <a:gd name="connsiteY12" fmla="*/ 103 h 96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93" h="96142">
                    <a:moveTo>
                      <a:pt x="74596" y="103"/>
                    </a:moveTo>
                    <a:cubicBezTo>
                      <a:pt x="78228" y="847"/>
                      <a:pt x="81306" y="3243"/>
                      <a:pt x="82917" y="6582"/>
                    </a:cubicBezTo>
                    <a:cubicBezTo>
                      <a:pt x="83647" y="7823"/>
                      <a:pt x="83529" y="9388"/>
                      <a:pt x="82620" y="10505"/>
                    </a:cubicBezTo>
                    <a:lnTo>
                      <a:pt x="82620" y="10505"/>
                    </a:lnTo>
                    <a:lnTo>
                      <a:pt x="12185" y="95205"/>
                    </a:lnTo>
                    <a:lnTo>
                      <a:pt x="12185" y="95205"/>
                    </a:lnTo>
                    <a:cubicBezTo>
                      <a:pt x="11257" y="96015"/>
                      <a:pt x="9995" y="96325"/>
                      <a:pt x="8797" y="96037"/>
                    </a:cubicBezTo>
                    <a:cubicBezTo>
                      <a:pt x="5165" y="95294"/>
                      <a:pt x="2087" y="92898"/>
                      <a:pt x="476" y="89559"/>
                    </a:cubicBezTo>
                    <a:cubicBezTo>
                      <a:pt x="-254" y="88317"/>
                      <a:pt x="-136" y="86753"/>
                      <a:pt x="773" y="85636"/>
                    </a:cubicBezTo>
                    <a:lnTo>
                      <a:pt x="773" y="85636"/>
                    </a:lnTo>
                    <a:lnTo>
                      <a:pt x="71089" y="1054"/>
                    </a:lnTo>
                    <a:lnTo>
                      <a:pt x="71089" y="1054"/>
                    </a:lnTo>
                    <a:cubicBezTo>
                      <a:pt x="72021" y="163"/>
                      <a:pt x="73341" y="-195"/>
                      <a:pt x="74596" y="103"/>
                    </a:cubicBezTo>
                    <a:close/>
                  </a:path>
                </a:pathLst>
              </a:custGeom>
              <a:solidFill>
                <a:srgbClr val="407BFF"/>
              </a:solidFill>
              <a:ln w="5944" cap="flat">
                <a:noFill/>
                <a:prstDash val="solid"/>
                <a:miter/>
              </a:ln>
            </p:spPr>
            <p:txBody>
              <a:bodyPr rtlCol="0" anchor="ctr"/>
              <a:lstStyle/>
              <a:p>
                <a:endParaRPr lang="en-US"/>
              </a:p>
            </p:txBody>
          </p:sp>
          <p:sp>
            <p:nvSpPr>
              <p:cNvPr id="1262" name="Freeform: Shape 1261">
                <a:extLst>
                  <a:ext uri="{FF2B5EF4-FFF2-40B4-BE49-F238E27FC236}">
                    <a16:creationId xmlns:a16="http://schemas.microsoft.com/office/drawing/2014/main" id="{A00BE6C5-4129-4B4B-B53B-A71DBC9D3653}"/>
                  </a:ext>
                </a:extLst>
              </p:cNvPr>
              <p:cNvSpPr/>
              <p:nvPr/>
            </p:nvSpPr>
            <p:spPr>
              <a:xfrm>
                <a:off x="7245031" y="1710604"/>
                <a:ext cx="83393" cy="96142"/>
              </a:xfrm>
              <a:custGeom>
                <a:avLst/>
                <a:gdLst>
                  <a:gd name="connsiteX0" fmla="*/ 74596 w 83393"/>
                  <a:gd name="connsiteY0" fmla="*/ 103 h 96142"/>
                  <a:gd name="connsiteX1" fmla="*/ 82917 w 83393"/>
                  <a:gd name="connsiteY1" fmla="*/ 6582 h 96142"/>
                  <a:gd name="connsiteX2" fmla="*/ 82620 w 83393"/>
                  <a:gd name="connsiteY2" fmla="*/ 10505 h 96142"/>
                  <a:gd name="connsiteX3" fmla="*/ 82620 w 83393"/>
                  <a:gd name="connsiteY3" fmla="*/ 10505 h 96142"/>
                  <a:gd name="connsiteX4" fmla="*/ 12185 w 83393"/>
                  <a:gd name="connsiteY4" fmla="*/ 95205 h 96142"/>
                  <a:gd name="connsiteX5" fmla="*/ 12185 w 83393"/>
                  <a:gd name="connsiteY5" fmla="*/ 95205 h 96142"/>
                  <a:gd name="connsiteX6" fmla="*/ 8797 w 83393"/>
                  <a:gd name="connsiteY6" fmla="*/ 96037 h 96142"/>
                  <a:gd name="connsiteX7" fmla="*/ 476 w 83393"/>
                  <a:gd name="connsiteY7" fmla="*/ 89559 h 96142"/>
                  <a:gd name="connsiteX8" fmla="*/ 773 w 83393"/>
                  <a:gd name="connsiteY8" fmla="*/ 85636 h 96142"/>
                  <a:gd name="connsiteX9" fmla="*/ 773 w 83393"/>
                  <a:gd name="connsiteY9" fmla="*/ 85636 h 96142"/>
                  <a:gd name="connsiteX10" fmla="*/ 71089 w 83393"/>
                  <a:gd name="connsiteY10" fmla="*/ 1054 h 96142"/>
                  <a:gd name="connsiteX11" fmla="*/ 71089 w 83393"/>
                  <a:gd name="connsiteY11" fmla="*/ 1054 h 96142"/>
                  <a:gd name="connsiteX12" fmla="*/ 74596 w 83393"/>
                  <a:gd name="connsiteY12" fmla="*/ 103 h 96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393" h="96142">
                    <a:moveTo>
                      <a:pt x="74596" y="103"/>
                    </a:moveTo>
                    <a:cubicBezTo>
                      <a:pt x="78228" y="847"/>
                      <a:pt x="81306" y="3243"/>
                      <a:pt x="82917" y="6582"/>
                    </a:cubicBezTo>
                    <a:cubicBezTo>
                      <a:pt x="83647" y="7823"/>
                      <a:pt x="83529" y="9388"/>
                      <a:pt x="82620" y="10505"/>
                    </a:cubicBezTo>
                    <a:lnTo>
                      <a:pt x="82620" y="10505"/>
                    </a:lnTo>
                    <a:lnTo>
                      <a:pt x="12185" y="95205"/>
                    </a:lnTo>
                    <a:lnTo>
                      <a:pt x="12185" y="95205"/>
                    </a:lnTo>
                    <a:cubicBezTo>
                      <a:pt x="11257" y="96015"/>
                      <a:pt x="9995" y="96325"/>
                      <a:pt x="8797" y="96037"/>
                    </a:cubicBezTo>
                    <a:cubicBezTo>
                      <a:pt x="5165" y="95294"/>
                      <a:pt x="2087" y="92898"/>
                      <a:pt x="476" y="89559"/>
                    </a:cubicBezTo>
                    <a:cubicBezTo>
                      <a:pt x="-254" y="88317"/>
                      <a:pt x="-136" y="86753"/>
                      <a:pt x="773" y="85636"/>
                    </a:cubicBezTo>
                    <a:lnTo>
                      <a:pt x="773" y="85636"/>
                    </a:lnTo>
                    <a:lnTo>
                      <a:pt x="71089" y="1054"/>
                    </a:lnTo>
                    <a:lnTo>
                      <a:pt x="71089" y="1054"/>
                    </a:lnTo>
                    <a:cubicBezTo>
                      <a:pt x="72021" y="163"/>
                      <a:pt x="73341" y="-195"/>
                      <a:pt x="74596" y="103"/>
                    </a:cubicBezTo>
                    <a:close/>
                  </a:path>
                </a:pathLst>
              </a:custGeom>
              <a:solidFill>
                <a:srgbClr val="000000"/>
              </a:solidFill>
              <a:ln w="5944" cap="flat">
                <a:noFill/>
                <a:prstDash val="solid"/>
                <a:miter/>
              </a:ln>
            </p:spPr>
            <p:txBody>
              <a:bodyPr rtlCol="0" anchor="ctr"/>
              <a:lstStyle/>
              <a:p>
                <a:endParaRPr lang="en-US"/>
              </a:p>
            </p:txBody>
          </p:sp>
          <p:sp>
            <p:nvSpPr>
              <p:cNvPr id="1263" name="Freeform: Shape 1262">
                <a:extLst>
                  <a:ext uri="{FF2B5EF4-FFF2-40B4-BE49-F238E27FC236}">
                    <a16:creationId xmlns:a16="http://schemas.microsoft.com/office/drawing/2014/main" id="{FD35C0A6-064D-4DC4-BFD6-DD51925AE2B2}"/>
                  </a:ext>
                </a:extLst>
              </p:cNvPr>
              <p:cNvSpPr/>
              <p:nvPr/>
            </p:nvSpPr>
            <p:spPr>
              <a:xfrm>
                <a:off x="7307798" y="1684268"/>
                <a:ext cx="46303" cy="47301"/>
              </a:xfrm>
              <a:custGeom>
                <a:avLst/>
                <a:gdLst>
                  <a:gd name="connsiteX0" fmla="*/ 1725 w 46303"/>
                  <a:gd name="connsiteY0" fmla="*/ 26736 h 47301"/>
                  <a:gd name="connsiteX1" fmla="*/ 5707 w 46303"/>
                  <a:gd name="connsiteY1" fmla="*/ 7656 h 47301"/>
                  <a:gd name="connsiteX2" fmla="*/ 24133 w 46303"/>
                  <a:gd name="connsiteY2" fmla="*/ 1059 h 47301"/>
                  <a:gd name="connsiteX3" fmla="*/ 46304 w 46303"/>
                  <a:gd name="connsiteY3" fmla="*/ 18117 h 47301"/>
                  <a:gd name="connsiteX4" fmla="*/ 20924 w 46303"/>
                  <a:gd name="connsiteY4" fmla="*/ 47302 h 47301"/>
                  <a:gd name="connsiteX5" fmla="*/ 1725 w 46303"/>
                  <a:gd name="connsiteY5" fmla="*/ 26736 h 4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03" h="47301">
                    <a:moveTo>
                      <a:pt x="1725" y="26736"/>
                    </a:moveTo>
                    <a:cubicBezTo>
                      <a:pt x="-2198" y="21862"/>
                      <a:pt x="1190" y="12827"/>
                      <a:pt x="5707" y="7656"/>
                    </a:cubicBezTo>
                    <a:cubicBezTo>
                      <a:pt x="10225" y="2485"/>
                      <a:pt x="18724" y="-2151"/>
                      <a:pt x="24133" y="1059"/>
                    </a:cubicBezTo>
                    <a:cubicBezTo>
                      <a:pt x="29542" y="4268"/>
                      <a:pt x="46304" y="18117"/>
                      <a:pt x="46304" y="18117"/>
                    </a:cubicBezTo>
                    <a:lnTo>
                      <a:pt x="20924" y="47302"/>
                    </a:lnTo>
                    <a:cubicBezTo>
                      <a:pt x="20924" y="47302"/>
                      <a:pt x="5648" y="31669"/>
                      <a:pt x="1725" y="26736"/>
                    </a:cubicBezTo>
                    <a:close/>
                  </a:path>
                </a:pathLst>
              </a:custGeom>
              <a:solidFill>
                <a:srgbClr val="407BFF"/>
              </a:solidFill>
              <a:ln w="5944" cap="flat">
                <a:noFill/>
                <a:prstDash val="solid"/>
                <a:miter/>
              </a:ln>
            </p:spPr>
            <p:txBody>
              <a:bodyPr rtlCol="0" anchor="ctr"/>
              <a:lstStyle/>
              <a:p>
                <a:endParaRPr lang="en-US"/>
              </a:p>
            </p:txBody>
          </p:sp>
          <p:sp>
            <p:nvSpPr>
              <p:cNvPr id="1264" name="Freeform: Shape 1263">
                <a:extLst>
                  <a:ext uri="{FF2B5EF4-FFF2-40B4-BE49-F238E27FC236}">
                    <a16:creationId xmlns:a16="http://schemas.microsoft.com/office/drawing/2014/main" id="{EC9B9CE6-EC81-4DEB-A1F4-6D0C19E0BB7F}"/>
                  </a:ext>
                </a:extLst>
              </p:cNvPr>
              <p:cNvSpPr/>
              <p:nvPr/>
            </p:nvSpPr>
            <p:spPr>
              <a:xfrm>
                <a:off x="7307798" y="1684268"/>
                <a:ext cx="46303" cy="47301"/>
              </a:xfrm>
              <a:custGeom>
                <a:avLst/>
                <a:gdLst>
                  <a:gd name="connsiteX0" fmla="*/ 1725 w 46303"/>
                  <a:gd name="connsiteY0" fmla="*/ 26736 h 47301"/>
                  <a:gd name="connsiteX1" fmla="*/ 5707 w 46303"/>
                  <a:gd name="connsiteY1" fmla="*/ 7656 h 47301"/>
                  <a:gd name="connsiteX2" fmla="*/ 24133 w 46303"/>
                  <a:gd name="connsiteY2" fmla="*/ 1059 h 47301"/>
                  <a:gd name="connsiteX3" fmla="*/ 46304 w 46303"/>
                  <a:gd name="connsiteY3" fmla="*/ 18117 h 47301"/>
                  <a:gd name="connsiteX4" fmla="*/ 20924 w 46303"/>
                  <a:gd name="connsiteY4" fmla="*/ 47302 h 47301"/>
                  <a:gd name="connsiteX5" fmla="*/ 1725 w 46303"/>
                  <a:gd name="connsiteY5" fmla="*/ 26736 h 4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03" h="47301">
                    <a:moveTo>
                      <a:pt x="1725" y="26736"/>
                    </a:moveTo>
                    <a:cubicBezTo>
                      <a:pt x="-2198" y="21862"/>
                      <a:pt x="1190" y="12827"/>
                      <a:pt x="5707" y="7656"/>
                    </a:cubicBezTo>
                    <a:cubicBezTo>
                      <a:pt x="10225" y="2485"/>
                      <a:pt x="18724" y="-2151"/>
                      <a:pt x="24133" y="1059"/>
                    </a:cubicBezTo>
                    <a:cubicBezTo>
                      <a:pt x="29542" y="4268"/>
                      <a:pt x="46304" y="18117"/>
                      <a:pt x="46304" y="18117"/>
                    </a:cubicBezTo>
                    <a:lnTo>
                      <a:pt x="20924" y="47302"/>
                    </a:lnTo>
                    <a:cubicBezTo>
                      <a:pt x="20924" y="47302"/>
                      <a:pt x="5648" y="31669"/>
                      <a:pt x="1725" y="26736"/>
                    </a:cubicBezTo>
                    <a:close/>
                  </a:path>
                </a:pathLst>
              </a:custGeom>
              <a:solidFill>
                <a:srgbClr val="000000">
                  <a:alpha val="25000"/>
                </a:srgbClr>
              </a:solidFill>
              <a:ln w="5944" cap="flat">
                <a:noFill/>
                <a:prstDash val="solid"/>
                <a:miter/>
              </a:ln>
            </p:spPr>
            <p:txBody>
              <a:bodyPr rtlCol="0" anchor="ctr"/>
              <a:lstStyle/>
              <a:p>
                <a:endParaRPr lang="en-US"/>
              </a:p>
            </p:txBody>
          </p:sp>
          <p:sp>
            <p:nvSpPr>
              <p:cNvPr id="1265" name="Freeform: Shape 1264">
                <a:extLst>
                  <a:ext uri="{FF2B5EF4-FFF2-40B4-BE49-F238E27FC236}">
                    <a16:creationId xmlns:a16="http://schemas.microsoft.com/office/drawing/2014/main" id="{CC009DE4-17B0-4C6D-A4B8-F55DABB44879}"/>
                  </a:ext>
                </a:extLst>
              </p:cNvPr>
              <p:cNvSpPr/>
              <p:nvPr/>
            </p:nvSpPr>
            <p:spPr>
              <a:xfrm>
                <a:off x="7307798" y="1685683"/>
                <a:ext cx="28947" cy="45886"/>
              </a:xfrm>
              <a:custGeom>
                <a:avLst/>
                <a:gdLst>
                  <a:gd name="connsiteX0" fmla="*/ 14148 w 28947"/>
                  <a:gd name="connsiteY0" fmla="*/ 0 h 45886"/>
                  <a:gd name="connsiteX1" fmla="*/ 28948 w 28947"/>
                  <a:gd name="connsiteY1" fmla="*/ 36674 h 45886"/>
                  <a:gd name="connsiteX2" fmla="*/ 20924 w 28947"/>
                  <a:gd name="connsiteY2" fmla="*/ 45887 h 45886"/>
                  <a:gd name="connsiteX3" fmla="*/ 1725 w 28947"/>
                  <a:gd name="connsiteY3" fmla="*/ 25321 h 45886"/>
                  <a:gd name="connsiteX4" fmla="*/ 5707 w 28947"/>
                  <a:gd name="connsiteY4" fmla="*/ 6241 h 45886"/>
                  <a:gd name="connsiteX5" fmla="*/ 14148 w 28947"/>
                  <a:gd name="connsiteY5" fmla="*/ 0 h 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47" h="45886">
                    <a:moveTo>
                      <a:pt x="14148" y="0"/>
                    </a:moveTo>
                    <a:cubicBezTo>
                      <a:pt x="8204" y="6598"/>
                      <a:pt x="12067" y="25202"/>
                      <a:pt x="28948" y="36674"/>
                    </a:cubicBezTo>
                    <a:lnTo>
                      <a:pt x="20924" y="45887"/>
                    </a:lnTo>
                    <a:cubicBezTo>
                      <a:pt x="20924" y="45887"/>
                      <a:pt x="5648" y="30254"/>
                      <a:pt x="1725" y="25321"/>
                    </a:cubicBezTo>
                    <a:cubicBezTo>
                      <a:pt x="-2198" y="20388"/>
                      <a:pt x="1190" y="11412"/>
                      <a:pt x="5707" y="6241"/>
                    </a:cubicBezTo>
                    <a:cubicBezTo>
                      <a:pt x="8055" y="3595"/>
                      <a:pt x="10930" y="1469"/>
                      <a:pt x="14148" y="0"/>
                    </a:cubicBezTo>
                    <a:close/>
                  </a:path>
                </a:pathLst>
              </a:custGeom>
              <a:solidFill>
                <a:srgbClr val="000000">
                  <a:alpha val="15000"/>
                </a:srgbClr>
              </a:solidFill>
              <a:ln w="5944" cap="flat">
                <a:noFill/>
                <a:prstDash val="solid"/>
                <a:miter/>
              </a:ln>
            </p:spPr>
            <p:txBody>
              <a:bodyPr rtlCol="0" anchor="ctr"/>
              <a:lstStyle/>
              <a:p>
                <a:endParaRPr lang="en-US"/>
              </a:p>
            </p:txBody>
          </p:sp>
          <p:sp>
            <p:nvSpPr>
              <p:cNvPr id="1266" name="Freeform: Shape 1265">
                <a:extLst>
                  <a:ext uri="{FF2B5EF4-FFF2-40B4-BE49-F238E27FC236}">
                    <a16:creationId xmlns:a16="http://schemas.microsoft.com/office/drawing/2014/main" id="{049B8259-F651-4A6E-A6B2-8DDF67FC6344}"/>
                  </a:ext>
                </a:extLst>
              </p:cNvPr>
              <p:cNvSpPr/>
              <p:nvPr/>
            </p:nvSpPr>
            <p:spPr>
              <a:xfrm>
                <a:off x="7327992" y="1700948"/>
                <a:ext cx="101596" cy="102602"/>
              </a:xfrm>
              <a:custGeom>
                <a:avLst/>
                <a:gdLst>
                  <a:gd name="connsiteX0" fmla="*/ 31221 w 101596"/>
                  <a:gd name="connsiteY0" fmla="*/ 102602 h 102602"/>
                  <a:gd name="connsiteX1" fmla="*/ 6791 w 101596"/>
                  <a:gd name="connsiteY1" fmla="*/ 10234 h 102602"/>
                  <a:gd name="connsiteX2" fmla="*/ 101596 w 101596"/>
                  <a:gd name="connsiteY2" fmla="*/ 21765 h 102602"/>
                </a:gdLst>
                <a:ahLst/>
                <a:cxnLst>
                  <a:cxn ang="0">
                    <a:pos x="connsiteX0" y="connsiteY0"/>
                  </a:cxn>
                  <a:cxn ang="0">
                    <a:pos x="connsiteX1" y="connsiteY1"/>
                  </a:cxn>
                  <a:cxn ang="0">
                    <a:pos x="connsiteX2" y="connsiteY2"/>
                  </a:cxn>
                </a:cxnLst>
                <a:rect l="l" t="t" r="r" b="b"/>
                <a:pathLst>
                  <a:path w="101596" h="102602">
                    <a:moveTo>
                      <a:pt x="31221" y="102602"/>
                    </a:moveTo>
                    <a:cubicBezTo>
                      <a:pt x="14459" y="87980"/>
                      <a:pt x="-12764" y="32702"/>
                      <a:pt x="6791" y="10234"/>
                    </a:cubicBezTo>
                    <a:cubicBezTo>
                      <a:pt x="26347" y="-12234"/>
                      <a:pt x="84835" y="7203"/>
                      <a:pt x="101596" y="21765"/>
                    </a:cubicBezTo>
                  </a:path>
                </a:pathLst>
              </a:custGeom>
              <a:solidFill>
                <a:srgbClr val="407BFF"/>
              </a:solidFill>
              <a:ln w="5944" cap="flat">
                <a:noFill/>
                <a:prstDash val="solid"/>
                <a:miter/>
              </a:ln>
            </p:spPr>
            <p:txBody>
              <a:bodyPr rtlCol="0" anchor="ctr"/>
              <a:lstStyle/>
              <a:p>
                <a:endParaRPr lang="en-US"/>
              </a:p>
            </p:txBody>
          </p:sp>
          <p:sp>
            <p:nvSpPr>
              <p:cNvPr id="1267" name="Freeform: Shape 1266">
                <a:extLst>
                  <a:ext uri="{FF2B5EF4-FFF2-40B4-BE49-F238E27FC236}">
                    <a16:creationId xmlns:a16="http://schemas.microsoft.com/office/drawing/2014/main" id="{5E0AA8D6-3E33-4C48-974C-0C151A141325}"/>
                  </a:ext>
                </a:extLst>
              </p:cNvPr>
              <p:cNvSpPr/>
              <p:nvPr/>
            </p:nvSpPr>
            <p:spPr>
              <a:xfrm>
                <a:off x="7327992" y="1700948"/>
                <a:ext cx="101596" cy="102602"/>
              </a:xfrm>
              <a:custGeom>
                <a:avLst/>
                <a:gdLst>
                  <a:gd name="connsiteX0" fmla="*/ 31221 w 101596"/>
                  <a:gd name="connsiteY0" fmla="*/ 102602 h 102602"/>
                  <a:gd name="connsiteX1" fmla="*/ 6791 w 101596"/>
                  <a:gd name="connsiteY1" fmla="*/ 10234 h 102602"/>
                  <a:gd name="connsiteX2" fmla="*/ 101596 w 101596"/>
                  <a:gd name="connsiteY2" fmla="*/ 21765 h 102602"/>
                </a:gdLst>
                <a:ahLst/>
                <a:cxnLst>
                  <a:cxn ang="0">
                    <a:pos x="connsiteX0" y="connsiteY0"/>
                  </a:cxn>
                  <a:cxn ang="0">
                    <a:pos x="connsiteX1" y="connsiteY1"/>
                  </a:cxn>
                  <a:cxn ang="0">
                    <a:pos x="connsiteX2" y="connsiteY2"/>
                  </a:cxn>
                </a:cxnLst>
                <a:rect l="l" t="t" r="r" b="b"/>
                <a:pathLst>
                  <a:path w="101596" h="102602">
                    <a:moveTo>
                      <a:pt x="31221" y="102602"/>
                    </a:moveTo>
                    <a:cubicBezTo>
                      <a:pt x="14459" y="87980"/>
                      <a:pt x="-12764" y="32702"/>
                      <a:pt x="6791" y="10234"/>
                    </a:cubicBezTo>
                    <a:cubicBezTo>
                      <a:pt x="26347" y="-12234"/>
                      <a:pt x="84835" y="7203"/>
                      <a:pt x="101596" y="21765"/>
                    </a:cubicBezTo>
                  </a:path>
                </a:pathLst>
              </a:custGeom>
              <a:solidFill>
                <a:srgbClr val="000000">
                  <a:alpha val="15000"/>
                </a:srgbClr>
              </a:solidFill>
              <a:ln w="5944" cap="flat">
                <a:noFill/>
                <a:prstDash val="solid"/>
                <a:miter/>
              </a:ln>
            </p:spPr>
            <p:txBody>
              <a:bodyPr rtlCol="0" anchor="ctr"/>
              <a:lstStyle/>
              <a:p>
                <a:endParaRPr lang="en-US"/>
              </a:p>
            </p:txBody>
          </p:sp>
          <p:sp>
            <p:nvSpPr>
              <p:cNvPr id="1268" name="Freeform: Shape 1267">
                <a:extLst>
                  <a:ext uri="{FF2B5EF4-FFF2-40B4-BE49-F238E27FC236}">
                    <a16:creationId xmlns:a16="http://schemas.microsoft.com/office/drawing/2014/main" id="{68348DAF-2069-411E-A803-76555704320C}"/>
                  </a:ext>
                </a:extLst>
              </p:cNvPr>
              <p:cNvSpPr/>
              <p:nvPr/>
            </p:nvSpPr>
            <p:spPr>
              <a:xfrm>
                <a:off x="7353860" y="1719254"/>
                <a:ext cx="80551" cy="87754"/>
              </a:xfrm>
              <a:custGeom>
                <a:avLst/>
                <a:gdLst>
                  <a:gd name="connsiteX0" fmla="*/ 79057 w 80551"/>
                  <a:gd name="connsiteY0" fmla="*/ 27413 h 87754"/>
                  <a:gd name="connsiteX1" fmla="*/ 51299 w 80551"/>
                  <a:gd name="connsiteY1" fmla="*/ 3221 h 87754"/>
                  <a:gd name="connsiteX2" fmla="*/ 1490 w 80551"/>
                  <a:gd name="connsiteY2" fmla="*/ 60342 h 87754"/>
                  <a:gd name="connsiteX3" fmla="*/ 29307 w 80551"/>
                  <a:gd name="connsiteY3" fmla="*/ 84534 h 87754"/>
                  <a:gd name="connsiteX4" fmla="*/ 79057 w 80551"/>
                  <a:gd name="connsiteY4" fmla="*/ 27413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1" h="87754">
                    <a:moveTo>
                      <a:pt x="79057" y="27413"/>
                    </a:moveTo>
                    <a:cubicBezTo>
                      <a:pt x="85001" y="4945"/>
                      <a:pt x="72697" y="-5873"/>
                      <a:pt x="51299" y="3221"/>
                    </a:cubicBezTo>
                    <a:cubicBezTo>
                      <a:pt x="27688" y="14785"/>
                      <a:pt x="9733" y="35376"/>
                      <a:pt x="1490" y="60342"/>
                    </a:cubicBezTo>
                    <a:cubicBezTo>
                      <a:pt x="-4454" y="82810"/>
                      <a:pt x="7909" y="93628"/>
                      <a:pt x="29307" y="84534"/>
                    </a:cubicBezTo>
                    <a:cubicBezTo>
                      <a:pt x="52930" y="73000"/>
                      <a:pt x="70876" y="52395"/>
                      <a:pt x="79057" y="27413"/>
                    </a:cubicBezTo>
                    <a:close/>
                  </a:path>
                </a:pathLst>
              </a:custGeom>
              <a:solidFill>
                <a:srgbClr val="407BFF"/>
              </a:solidFill>
              <a:ln w="5944" cap="flat">
                <a:noFill/>
                <a:prstDash val="solid"/>
                <a:miter/>
              </a:ln>
            </p:spPr>
            <p:txBody>
              <a:bodyPr rtlCol="0" anchor="ctr"/>
              <a:lstStyle/>
              <a:p>
                <a:endParaRPr lang="en-US"/>
              </a:p>
            </p:txBody>
          </p:sp>
          <p:sp>
            <p:nvSpPr>
              <p:cNvPr id="1269" name="Freeform: Shape 1268">
                <a:extLst>
                  <a:ext uri="{FF2B5EF4-FFF2-40B4-BE49-F238E27FC236}">
                    <a16:creationId xmlns:a16="http://schemas.microsoft.com/office/drawing/2014/main" id="{2FB84CCE-DCDA-4F30-9796-46EAFA6D7953}"/>
                  </a:ext>
                </a:extLst>
              </p:cNvPr>
              <p:cNvSpPr/>
              <p:nvPr/>
            </p:nvSpPr>
            <p:spPr>
              <a:xfrm>
                <a:off x="7353860" y="1719254"/>
                <a:ext cx="80551" cy="87754"/>
              </a:xfrm>
              <a:custGeom>
                <a:avLst/>
                <a:gdLst>
                  <a:gd name="connsiteX0" fmla="*/ 79057 w 80551"/>
                  <a:gd name="connsiteY0" fmla="*/ 27413 h 87754"/>
                  <a:gd name="connsiteX1" fmla="*/ 51299 w 80551"/>
                  <a:gd name="connsiteY1" fmla="*/ 3221 h 87754"/>
                  <a:gd name="connsiteX2" fmla="*/ 1490 w 80551"/>
                  <a:gd name="connsiteY2" fmla="*/ 60342 h 87754"/>
                  <a:gd name="connsiteX3" fmla="*/ 29307 w 80551"/>
                  <a:gd name="connsiteY3" fmla="*/ 84534 h 87754"/>
                  <a:gd name="connsiteX4" fmla="*/ 79057 w 80551"/>
                  <a:gd name="connsiteY4" fmla="*/ 27413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1" h="87754">
                    <a:moveTo>
                      <a:pt x="79057" y="27413"/>
                    </a:moveTo>
                    <a:cubicBezTo>
                      <a:pt x="85001" y="4945"/>
                      <a:pt x="72697" y="-5873"/>
                      <a:pt x="51299" y="3221"/>
                    </a:cubicBezTo>
                    <a:cubicBezTo>
                      <a:pt x="27688" y="14785"/>
                      <a:pt x="9733" y="35376"/>
                      <a:pt x="1490" y="60342"/>
                    </a:cubicBezTo>
                    <a:cubicBezTo>
                      <a:pt x="-4454" y="82810"/>
                      <a:pt x="7909" y="93628"/>
                      <a:pt x="29307" y="84534"/>
                    </a:cubicBezTo>
                    <a:cubicBezTo>
                      <a:pt x="52930" y="73000"/>
                      <a:pt x="70876" y="52395"/>
                      <a:pt x="79057" y="27413"/>
                    </a:cubicBezTo>
                    <a:close/>
                  </a:path>
                </a:pathLst>
              </a:custGeom>
              <a:solidFill>
                <a:srgbClr val="000000">
                  <a:alpha val="50000"/>
                </a:srgbClr>
              </a:solidFill>
              <a:ln w="5944" cap="flat">
                <a:noFill/>
                <a:prstDash val="solid"/>
                <a:miter/>
              </a:ln>
            </p:spPr>
            <p:txBody>
              <a:bodyPr rtlCol="0" anchor="ctr"/>
              <a:lstStyle/>
              <a:p>
                <a:endParaRPr lang="en-US"/>
              </a:p>
            </p:txBody>
          </p:sp>
          <p:sp>
            <p:nvSpPr>
              <p:cNvPr id="1270" name="Freeform: Shape 1269">
                <a:extLst>
                  <a:ext uri="{FF2B5EF4-FFF2-40B4-BE49-F238E27FC236}">
                    <a16:creationId xmlns:a16="http://schemas.microsoft.com/office/drawing/2014/main" id="{CE3118BC-06B9-4B9D-B5D5-96F55DCE22E4}"/>
                  </a:ext>
                </a:extLst>
              </p:cNvPr>
              <p:cNvSpPr/>
              <p:nvPr/>
            </p:nvSpPr>
            <p:spPr>
              <a:xfrm>
                <a:off x="7362245" y="1730975"/>
                <a:ext cx="36504" cy="38484"/>
              </a:xfrm>
              <a:custGeom>
                <a:avLst/>
                <a:gdLst>
                  <a:gd name="connsiteX0" fmla="*/ 1129 w 36504"/>
                  <a:gd name="connsiteY0" fmla="*/ 33821 h 38484"/>
                  <a:gd name="connsiteX1" fmla="*/ 0 w 36504"/>
                  <a:gd name="connsiteY1" fmla="*/ 32751 h 38484"/>
                  <a:gd name="connsiteX2" fmla="*/ 28650 w 36504"/>
                  <a:gd name="connsiteY2" fmla="*/ 0 h 38484"/>
                  <a:gd name="connsiteX3" fmla="*/ 29779 w 36504"/>
                  <a:gd name="connsiteY3" fmla="*/ 832 h 38484"/>
                  <a:gd name="connsiteX4" fmla="*/ 30410 w 36504"/>
                  <a:gd name="connsiteY4" fmla="*/ 31759 h 38484"/>
                  <a:gd name="connsiteX5" fmla="*/ 1129 w 36504"/>
                  <a:gd name="connsiteY5" fmla="*/ 33821 h 3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04" h="38484">
                    <a:moveTo>
                      <a:pt x="1129" y="33821"/>
                    </a:moveTo>
                    <a:lnTo>
                      <a:pt x="0" y="32751"/>
                    </a:lnTo>
                    <a:cubicBezTo>
                      <a:pt x="7206" y="19987"/>
                      <a:pt x="16957" y="8839"/>
                      <a:pt x="28650" y="0"/>
                    </a:cubicBezTo>
                    <a:lnTo>
                      <a:pt x="29779" y="832"/>
                    </a:lnTo>
                    <a:cubicBezTo>
                      <a:pt x="38493" y="9198"/>
                      <a:pt x="38776" y="23045"/>
                      <a:pt x="30410" y="31759"/>
                    </a:cubicBezTo>
                    <a:cubicBezTo>
                      <a:pt x="22628" y="39865"/>
                      <a:pt x="9970" y="40756"/>
                      <a:pt x="1129" y="33821"/>
                    </a:cubicBezTo>
                    <a:close/>
                  </a:path>
                </a:pathLst>
              </a:custGeom>
              <a:solidFill>
                <a:srgbClr val="407BFF"/>
              </a:solidFill>
              <a:ln w="5944" cap="flat">
                <a:noFill/>
                <a:prstDash val="solid"/>
                <a:miter/>
              </a:ln>
            </p:spPr>
            <p:txBody>
              <a:bodyPr rtlCol="0" anchor="ctr"/>
              <a:lstStyle/>
              <a:p>
                <a:endParaRPr lang="en-US"/>
              </a:p>
            </p:txBody>
          </p:sp>
          <p:sp>
            <p:nvSpPr>
              <p:cNvPr id="1271" name="Freeform: Shape 1270">
                <a:extLst>
                  <a:ext uri="{FF2B5EF4-FFF2-40B4-BE49-F238E27FC236}">
                    <a16:creationId xmlns:a16="http://schemas.microsoft.com/office/drawing/2014/main" id="{8EFA6119-FFB6-49C8-98EF-DCA7070E247F}"/>
                  </a:ext>
                </a:extLst>
              </p:cNvPr>
              <p:cNvSpPr/>
              <p:nvPr/>
            </p:nvSpPr>
            <p:spPr>
              <a:xfrm>
                <a:off x="7362245" y="1730975"/>
                <a:ext cx="36504" cy="38484"/>
              </a:xfrm>
              <a:custGeom>
                <a:avLst/>
                <a:gdLst>
                  <a:gd name="connsiteX0" fmla="*/ 1129 w 36504"/>
                  <a:gd name="connsiteY0" fmla="*/ 33821 h 38484"/>
                  <a:gd name="connsiteX1" fmla="*/ 0 w 36504"/>
                  <a:gd name="connsiteY1" fmla="*/ 32751 h 38484"/>
                  <a:gd name="connsiteX2" fmla="*/ 28650 w 36504"/>
                  <a:gd name="connsiteY2" fmla="*/ 0 h 38484"/>
                  <a:gd name="connsiteX3" fmla="*/ 29779 w 36504"/>
                  <a:gd name="connsiteY3" fmla="*/ 832 h 38484"/>
                  <a:gd name="connsiteX4" fmla="*/ 30410 w 36504"/>
                  <a:gd name="connsiteY4" fmla="*/ 31759 h 38484"/>
                  <a:gd name="connsiteX5" fmla="*/ 1129 w 36504"/>
                  <a:gd name="connsiteY5" fmla="*/ 33821 h 3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04" h="38484">
                    <a:moveTo>
                      <a:pt x="1129" y="33821"/>
                    </a:moveTo>
                    <a:lnTo>
                      <a:pt x="0" y="32751"/>
                    </a:lnTo>
                    <a:cubicBezTo>
                      <a:pt x="7206" y="19987"/>
                      <a:pt x="16957" y="8839"/>
                      <a:pt x="28650" y="0"/>
                    </a:cubicBezTo>
                    <a:lnTo>
                      <a:pt x="29779" y="832"/>
                    </a:lnTo>
                    <a:cubicBezTo>
                      <a:pt x="38493" y="9198"/>
                      <a:pt x="38776" y="23045"/>
                      <a:pt x="30410" y="31759"/>
                    </a:cubicBezTo>
                    <a:cubicBezTo>
                      <a:pt x="22628" y="39865"/>
                      <a:pt x="9970" y="40756"/>
                      <a:pt x="1129" y="33821"/>
                    </a:cubicBezTo>
                    <a:close/>
                  </a:path>
                </a:pathLst>
              </a:custGeom>
              <a:solidFill>
                <a:srgbClr val="FFFFFF">
                  <a:alpha val="70000"/>
                </a:srgbClr>
              </a:solidFill>
              <a:ln w="5944" cap="flat">
                <a:noFill/>
                <a:prstDash val="solid"/>
                <a:miter/>
              </a:ln>
            </p:spPr>
            <p:txBody>
              <a:bodyPr rtlCol="0" anchor="ctr"/>
              <a:lstStyle/>
              <a:p>
                <a:endParaRPr lang="en-US"/>
              </a:p>
            </p:txBody>
          </p:sp>
        </p:grpSp>
        <p:grpSp>
          <p:nvGrpSpPr>
            <p:cNvPr id="1272" name="Graphic 6">
              <a:extLst>
                <a:ext uri="{FF2B5EF4-FFF2-40B4-BE49-F238E27FC236}">
                  <a16:creationId xmlns:a16="http://schemas.microsoft.com/office/drawing/2014/main" id="{5AD6B777-2C33-49D1-B711-4B4426AFEB26}"/>
                </a:ext>
              </a:extLst>
            </p:cNvPr>
            <p:cNvGrpSpPr/>
            <p:nvPr/>
          </p:nvGrpSpPr>
          <p:grpSpPr>
            <a:xfrm>
              <a:off x="7166869" y="2025554"/>
              <a:ext cx="421718" cy="254933"/>
              <a:chOff x="7166869" y="2025554"/>
              <a:chExt cx="421718" cy="254933"/>
            </a:xfrm>
          </p:grpSpPr>
          <p:sp>
            <p:nvSpPr>
              <p:cNvPr id="1273" name="Freeform: Shape 1272">
                <a:extLst>
                  <a:ext uri="{FF2B5EF4-FFF2-40B4-BE49-F238E27FC236}">
                    <a16:creationId xmlns:a16="http://schemas.microsoft.com/office/drawing/2014/main" id="{8675875A-30E2-49B6-8AF7-A6A394607E40}"/>
                  </a:ext>
                </a:extLst>
              </p:cNvPr>
              <p:cNvSpPr/>
              <p:nvPr/>
            </p:nvSpPr>
            <p:spPr>
              <a:xfrm>
                <a:off x="7166869" y="2036966"/>
                <a:ext cx="421718" cy="243520"/>
              </a:xfrm>
              <a:custGeom>
                <a:avLst/>
                <a:gdLst>
                  <a:gd name="connsiteX0" fmla="*/ 255587 w 421718"/>
                  <a:gd name="connsiteY0" fmla="*/ 243521 h 243520"/>
                  <a:gd name="connsiteX1" fmla="*/ 0 w 421718"/>
                  <a:gd name="connsiteY1" fmla="*/ 95934 h 243520"/>
                  <a:gd name="connsiteX2" fmla="*/ 166132 w 421718"/>
                  <a:gd name="connsiteY2" fmla="*/ 0 h 243520"/>
                  <a:gd name="connsiteX3" fmla="*/ 421719 w 421718"/>
                  <a:gd name="connsiteY3" fmla="*/ 147587 h 243520"/>
                  <a:gd name="connsiteX4" fmla="*/ 255587 w 421718"/>
                  <a:gd name="connsiteY4" fmla="*/ 243521 h 243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718" h="243520">
                    <a:moveTo>
                      <a:pt x="255587" y="243521"/>
                    </a:moveTo>
                    <a:lnTo>
                      <a:pt x="0" y="95934"/>
                    </a:lnTo>
                    <a:lnTo>
                      <a:pt x="166132" y="0"/>
                    </a:lnTo>
                    <a:lnTo>
                      <a:pt x="421719" y="147587"/>
                    </a:lnTo>
                    <a:lnTo>
                      <a:pt x="255587" y="243521"/>
                    </a:lnTo>
                    <a:close/>
                  </a:path>
                </a:pathLst>
              </a:custGeom>
              <a:solidFill>
                <a:srgbClr val="000000">
                  <a:alpha val="10000"/>
                </a:srgbClr>
              </a:solidFill>
              <a:ln w="5944" cap="flat">
                <a:noFill/>
                <a:prstDash val="solid"/>
                <a:miter/>
              </a:ln>
            </p:spPr>
            <p:txBody>
              <a:bodyPr rtlCol="0" anchor="ctr"/>
              <a:lstStyle/>
              <a:p>
                <a:endParaRPr lang="en-US"/>
              </a:p>
            </p:txBody>
          </p:sp>
          <p:sp>
            <p:nvSpPr>
              <p:cNvPr id="1274" name="Freeform: Shape 1273">
                <a:extLst>
                  <a:ext uri="{FF2B5EF4-FFF2-40B4-BE49-F238E27FC236}">
                    <a16:creationId xmlns:a16="http://schemas.microsoft.com/office/drawing/2014/main" id="{FCF5254E-46C7-4B02-8EF5-E90DC00053C6}"/>
                  </a:ext>
                </a:extLst>
              </p:cNvPr>
              <p:cNvSpPr/>
              <p:nvPr/>
            </p:nvSpPr>
            <p:spPr>
              <a:xfrm>
                <a:off x="7181907" y="2040830"/>
                <a:ext cx="394554" cy="227769"/>
              </a:xfrm>
              <a:custGeom>
                <a:avLst/>
                <a:gdLst>
                  <a:gd name="connsiteX0" fmla="*/ 240787 w 394554"/>
                  <a:gd name="connsiteY0" fmla="*/ 227770 h 227769"/>
                  <a:gd name="connsiteX1" fmla="*/ 0 w 394554"/>
                  <a:gd name="connsiteY1" fmla="*/ 88802 h 227769"/>
                  <a:gd name="connsiteX2" fmla="*/ 153828 w 394554"/>
                  <a:gd name="connsiteY2" fmla="*/ 0 h 227769"/>
                  <a:gd name="connsiteX3" fmla="*/ 394555 w 394554"/>
                  <a:gd name="connsiteY3" fmla="*/ 138968 h 227769"/>
                  <a:gd name="connsiteX4" fmla="*/ 240787 w 394554"/>
                  <a:gd name="connsiteY4" fmla="*/ 227770 h 2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554" h="227769">
                    <a:moveTo>
                      <a:pt x="240787" y="227770"/>
                    </a:moveTo>
                    <a:lnTo>
                      <a:pt x="0" y="88802"/>
                    </a:lnTo>
                    <a:lnTo>
                      <a:pt x="153828" y="0"/>
                    </a:lnTo>
                    <a:lnTo>
                      <a:pt x="394555" y="138968"/>
                    </a:lnTo>
                    <a:lnTo>
                      <a:pt x="240787" y="227770"/>
                    </a:lnTo>
                    <a:close/>
                  </a:path>
                </a:pathLst>
              </a:custGeom>
              <a:solidFill>
                <a:srgbClr val="407BFF"/>
              </a:solidFill>
              <a:ln w="5944" cap="flat">
                <a:noFill/>
                <a:prstDash val="solid"/>
                <a:miter/>
              </a:ln>
            </p:spPr>
            <p:txBody>
              <a:bodyPr rtlCol="0" anchor="ctr"/>
              <a:lstStyle/>
              <a:p>
                <a:endParaRPr lang="en-US"/>
              </a:p>
            </p:txBody>
          </p:sp>
          <p:sp>
            <p:nvSpPr>
              <p:cNvPr id="1275" name="Freeform: Shape 1274">
                <a:extLst>
                  <a:ext uri="{FF2B5EF4-FFF2-40B4-BE49-F238E27FC236}">
                    <a16:creationId xmlns:a16="http://schemas.microsoft.com/office/drawing/2014/main" id="{D7F80B90-E729-4B4B-ACBF-F834A5F31A30}"/>
                  </a:ext>
                </a:extLst>
              </p:cNvPr>
              <p:cNvSpPr/>
              <p:nvPr/>
            </p:nvSpPr>
            <p:spPr>
              <a:xfrm>
                <a:off x="7181907" y="2040830"/>
                <a:ext cx="394554" cy="227769"/>
              </a:xfrm>
              <a:custGeom>
                <a:avLst/>
                <a:gdLst>
                  <a:gd name="connsiteX0" fmla="*/ 240787 w 394554"/>
                  <a:gd name="connsiteY0" fmla="*/ 227770 h 227769"/>
                  <a:gd name="connsiteX1" fmla="*/ 0 w 394554"/>
                  <a:gd name="connsiteY1" fmla="*/ 88802 h 227769"/>
                  <a:gd name="connsiteX2" fmla="*/ 153828 w 394554"/>
                  <a:gd name="connsiteY2" fmla="*/ 0 h 227769"/>
                  <a:gd name="connsiteX3" fmla="*/ 394555 w 394554"/>
                  <a:gd name="connsiteY3" fmla="*/ 138968 h 227769"/>
                  <a:gd name="connsiteX4" fmla="*/ 240787 w 394554"/>
                  <a:gd name="connsiteY4" fmla="*/ 227770 h 2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554" h="227769">
                    <a:moveTo>
                      <a:pt x="240787" y="227770"/>
                    </a:moveTo>
                    <a:lnTo>
                      <a:pt x="0" y="88802"/>
                    </a:lnTo>
                    <a:lnTo>
                      <a:pt x="153828" y="0"/>
                    </a:lnTo>
                    <a:lnTo>
                      <a:pt x="394555" y="138968"/>
                    </a:lnTo>
                    <a:lnTo>
                      <a:pt x="240787" y="227770"/>
                    </a:lnTo>
                    <a:close/>
                  </a:path>
                </a:pathLst>
              </a:custGeom>
              <a:solidFill>
                <a:srgbClr val="000000">
                  <a:alpha val="15000"/>
                </a:srgbClr>
              </a:solidFill>
              <a:ln w="5944" cap="flat">
                <a:noFill/>
                <a:prstDash val="solid"/>
                <a:miter/>
              </a:ln>
            </p:spPr>
            <p:txBody>
              <a:bodyPr rtlCol="0" anchor="ctr"/>
              <a:lstStyle/>
              <a:p>
                <a:endParaRPr lang="en-US"/>
              </a:p>
            </p:txBody>
          </p:sp>
          <p:sp>
            <p:nvSpPr>
              <p:cNvPr id="1276" name="Freeform: Shape 1275">
                <a:extLst>
                  <a:ext uri="{FF2B5EF4-FFF2-40B4-BE49-F238E27FC236}">
                    <a16:creationId xmlns:a16="http://schemas.microsoft.com/office/drawing/2014/main" id="{6604B832-FA53-465D-AB38-426E80AD51D3}"/>
                  </a:ext>
                </a:extLst>
              </p:cNvPr>
              <p:cNvSpPr/>
              <p:nvPr/>
            </p:nvSpPr>
            <p:spPr>
              <a:xfrm>
                <a:off x="7188624" y="2110492"/>
                <a:ext cx="116856" cy="86780"/>
              </a:xfrm>
              <a:custGeom>
                <a:avLst/>
                <a:gdLst>
                  <a:gd name="connsiteX0" fmla="*/ 116857 w 116856"/>
                  <a:gd name="connsiteY0" fmla="*/ 86781 h 86780"/>
                  <a:gd name="connsiteX1" fmla="*/ 116857 w 116856"/>
                  <a:gd name="connsiteY1" fmla="*/ 82501 h 86780"/>
                  <a:gd name="connsiteX2" fmla="*/ 95578 w 116856"/>
                  <a:gd name="connsiteY2" fmla="*/ 55219 h 86780"/>
                  <a:gd name="connsiteX3" fmla="*/ 0 w 116856"/>
                  <a:gd name="connsiteY3" fmla="*/ 0 h 86780"/>
                  <a:gd name="connsiteX4" fmla="*/ 0 w 116856"/>
                  <a:gd name="connsiteY4" fmla="*/ 19318 h 86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56" h="86780">
                    <a:moveTo>
                      <a:pt x="116857" y="86781"/>
                    </a:moveTo>
                    <a:lnTo>
                      <a:pt x="116857" y="82501"/>
                    </a:lnTo>
                    <a:cubicBezTo>
                      <a:pt x="116857" y="77152"/>
                      <a:pt x="107406" y="62054"/>
                      <a:pt x="95578" y="55219"/>
                    </a:cubicBezTo>
                    <a:lnTo>
                      <a:pt x="0" y="0"/>
                    </a:lnTo>
                    <a:lnTo>
                      <a:pt x="0" y="19318"/>
                    </a:lnTo>
                    <a:close/>
                  </a:path>
                </a:pathLst>
              </a:custGeom>
              <a:solidFill>
                <a:srgbClr val="F5F5F5"/>
              </a:solidFill>
              <a:ln w="5944" cap="flat">
                <a:noFill/>
                <a:prstDash val="solid"/>
                <a:miter/>
              </a:ln>
            </p:spPr>
            <p:txBody>
              <a:bodyPr rtlCol="0" anchor="ctr"/>
              <a:lstStyle/>
              <a:p>
                <a:endParaRPr lang="en-US"/>
              </a:p>
            </p:txBody>
          </p:sp>
          <p:sp>
            <p:nvSpPr>
              <p:cNvPr id="1277" name="Freeform: Shape 1276">
                <a:extLst>
                  <a:ext uri="{FF2B5EF4-FFF2-40B4-BE49-F238E27FC236}">
                    <a16:creationId xmlns:a16="http://schemas.microsoft.com/office/drawing/2014/main" id="{741540F3-8EE2-4DFA-8AC7-735F9D324594}"/>
                  </a:ext>
                </a:extLst>
              </p:cNvPr>
              <p:cNvSpPr/>
              <p:nvPr/>
            </p:nvSpPr>
            <p:spPr>
              <a:xfrm>
                <a:off x="7188624" y="2025614"/>
                <a:ext cx="264086" cy="171659"/>
              </a:xfrm>
              <a:custGeom>
                <a:avLst/>
                <a:gdLst>
                  <a:gd name="connsiteX0" fmla="*/ 0 w 264086"/>
                  <a:gd name="connsiteY0" fmla="*/ 84879 h 171659"/>
                  <a:gd name="connsiteX1" fmla="*/ 95697 w 264086"/>
                  <a:gd name="connsiteY1" fmla="*/ 140097 h 171659"/>
                  <a:gd name="connsiteX2" fmla="*/ 116976 w 264086"/>
                  <a:gd name="connsiteY2" fmla="*/ 167380 h 171659"/>
                  <a:gd name="connsiteX3" fmla="*/ 116976 w 264086"/>
                  <a:gd name="connsiteY3" fmla="*/ 171659 h 171659"/>
                  <a:gd name="connsiteX4" fmla="*/ 264087 w 264086"/>
                  <a:gd name="connsiteY4" fmla="*/ 86721 h 171659"/>
                  <a:gd name="connsiteX5" fmla="*/ 264087 w 264086"/>
                  <a:gd name="connsiteY5" fmla="*/ 86721 h 171659"/>
                  <a:gd name="connsiteX6" fmla="*/ 264087 w 264086"/>
                  <a:gd name="connsiteY6" fmla="*/ 82442 h 171659"/>
                  <a:gd name="connsiteX7" fmla="*/ 242808 w 264086"/>
                  <a:gd name="connsiteY7" fmla="*/ 55159 h 171659"/>
                  <a:gd name="connsiteX8" fmla="*/ 147230 w 264086"/>
                  <a:gd name="connsiteY8" fmla="*/ 0 h 171659"/>
                  <a:gd name="connsiteX9" fmla="*/ 147230 w 264086"/>
                  <a:gd name="connsiteY9" fmla="*/ 0 h 17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086" h="171659">
                    <a:moveTo>
                      <a:pt x="0" y="84879"/>
                    </a:moveTo>
                    <a:lnTo>
                      <a:pt x="95697" y="140097"/>
                    </a:lnTo>
                    <a:cubicBezTo>
                      <a:pt x="107584" y="146933"/>
                      <a:pt x="116976" y="162090"/>
                      <a:pt x="116976" y="167380"/>
                    </a:cubicBezTo>
                    <a:lnTo>
                      <a:pt x="116976" y="171659"/>
                    </a:lnTo>
                    <a:lnTo>
                      <a:pt x="264087" y="86721"/>
                    </a:lnTo>
                    <a:lnTo>
                      <a:pt x="264087" y="86721"/>
                    </a:lnTo>
                    <a:lnTo>
                      <a:pt x="264087" y="82442"/>
                    </a:lnTo>
                    <a:cubicBezTo>
                      <a:pt x="264087" y="77092"/>
                      <a:pt x="254636" y="61995"/>
                      <a:pt x="242808" y="55159"/>
                    </a:cubicBezTo>
                    <a:lnTo>
                      <a:pt x="147230" y="0"/>
                    </a:lnTo>
                    <a:lnTo>
                      <a:pt x="147230" y="0"/>
                    </a:lnTo>
                    <a:close/>
                  </a:path>
                </a:pathLst>
              </a:custGeom>
              <a:solidFill>
                <a:srgbClr val="FAFAFA"/>
              </a:solidFill>
              <a:ln w="5944" cap="flat">
                <a:noFill/>
                <a:prstDash val="solid"/>
                <a:miter/>
              </a:ln>
            </p:spPr>
            <p:txBody>
              <a:bodyPr rtlCol="0" anchor="ctr"/>
              <a:lstStyle/>
              <a:p>
                <a:endParaRPr lang="en-US"/>
              </a:p>
            </p:txBody>
          </p:sp>
          <p:sp>
            <p:nvSpPr>
              <p:cNvPr id="1278" name="Freeform: Shape 1277">
                <a:extLst>
                  <a:ext uri="{FF2B5EF4-FFF2-40B4-BE49-F238E27FC236}">
                    <a16:creationId xmlns:a16="http://schemas.microsoft.com/office/drawing/2014/main" id="{DF1CEFA2-BCCF-492F-95D8-010B632EBC5E}"/>
                  </a:ext>
                </a:extLst>
              </p:cNvPr>
              <p:cNvSpPr/>
              <p:nvPr/>
            </p:nvSpPr>
            <p:spPr>
              <a:xfrm>
                <a:off x="7188624" y="2025554"/>
                <a:ext cx="264086" cy="171718"/>
              </a:xfrm>
              <a:custGeom>
                <a:avLst/>
                <a:gdLst>
                  <a:gd name="connsiteX0" fmla="*/ 0 w 264086"/>
                  <a:gd name="connsiteY0" fmla="*/ 84938 h 171718"/>
                  <a:gd name="connsiteX1" fmla="*/ 95697 w 264086"/>
                  <a:gd name="connsiteY1" fmla="*/ 140157 h 171718"/>
                  <a:gd name="connsiteX2" fmla="*/ 116976 w 264086"/>
                  <a:gd name="connsiteY2" fmla="*/ 167439 h 171718"/>
                  <a:gd name="connsiteX3" fmla="*/ 116976 w 264086"/>
                  <a:gd name="connsiteY3" fmla="*/ 171719 h 171718"/>
                  <a:gd name="connsiteX4" fmla="*/ 264087 w 264086"/>
                  <a:gd name="connsiteY4" fmla="*/ 86781 h 171718"/>
                  <a:gd name="connsiteX5" fmla="*/ 264087 w 264086"/>
                  <a:gd name="connsiteY5" fmla="*/ 86781 h 171718"/>
                  <a:gd name="connsiteX6" fmla="*/ 264087 w 264086"/>
                  <a:gd name="connsiteY6" fmla="*/ 82501 h 171718"/>
                  <a:gd name="connsiteX7" fmla="*/ 242808 w 264086"/>
                  <a:gd name="connsiteY7" fmla="*/ 55219 h 171718"/>
                  <a:gd name="connsiteX8" fmla="*/ 147171 w 264086"/>
                  <a:gd name="connsiteY8" fmla="*/ 0 h 17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086" h="171718">
                    <a:moveTo>
                      <a:pt x="0" y="84938"/>
                    </a:moveTo>
                    <a:lnTo>
                      <a:pt x="95697" y="140157"/>
                    </a:lnTo>
                    <a:cubicBezTo>
                      <a:pt x="107584" y="146992"/>
                      <a:pt x="116976" y="162149"/>
                      <a:pt x="116976" y="167439"/>
                    </a:cubicBezTo>
                    <a:lnTo>
                      <a:pt x="116976" y="171719"/>
                    </a:lnTo>
                    <a:lnTo>
                      <a:pt x="264087" y="86781"/>
                    </a:lnTo>
                    <a:lnTo>
                      <a:pt x="264087" y="86781"/>
                    </a:lnTo>
                    <a:lnTo>
                      <a:pt x="264087" y="82501"/>
                    </a:lnTo>
                    <a:cubicBezTo>
                      <a:pt x="264087" y="77152"/>
                      <a:pt x="254636" y="62054"/>
                      <a:pt x="242808" y="55219"/>
                    </a:cubicBezTo>
                    <a:lnTo>
                      <a:pt x="147171" y="0"/>
                    </a:lnTo>
                    <a:close/>
                  </a:path>
                </a:pathLst>
              </a:custGeom>
              <a:solidFill>
                <a:srgbClr val="FAFAFA"/>
              </a:solidFill>
              <a:ln w="5944" cap="flat">
                <a:noFill/>
                <a:prstDash val="solid"/>
                <a:miter/>
              </a:ln>
            </p:spPr>
            <p:txBody>
              <a:bodyPr rtlCol="0" anchor="ctr"/>
              <a:lstStyle/>
              <a:p>
                <a:endParaRPr lang="en-US"/>
              </a:p>
            </p:txBody>
          </p:sp>
          <p:sp>
            <p:nvSpPr>
              <p:cNvPr id="1279" name="Freeform: Shape 1278">
                <a:extLst>
                  <a:ext uri="{FF2B5EF4-FFF2-40B4-BE49-F238E27FC236}">
                    <a16:creationId xmlns:a16="http://schemas.microsoft.com/office/drawing/2014/main" id="{48631033-E718-4CB6-B5C8-5598B7855923}"/>
                  </a:ext>
                </a:extLst>
              </p:cNvPr>
              <p:cNvSpPr/>
              <p:nvPr/>
            </p:nvSpPr>
            <p:spPr>
              <a:xfrm>
                <a:off x="7305540" y="2180610"/>
                <a:ext cx="21041" cy="12680"/>
              </a:xfrm>
              <a:custGeom>
                <a:avLst/>
                <a:gdLst>
                  <a:gd name="connsiteX0" fmla="*/ 0 w 21041"/>
                  <a:gd name="connsiteY0" fmla="*/ 12680 h 12680"/>
                  <a:gd name="connsiteX1" fmla="*/ 9154 w 21041"/>
                  <a:gd name="connsiteY1" fmla="*/ 7390 h 12680"/>
                  <a:gd name="connsiteX2" fmla="*/ 21041 w 21041"/>
                  <a:gd name="connsiteY2" fmla="*/ 377 h 12680"/>
                  <a:gd name="connsiteX3" fmla="*/ 6182 w 21041"/>
                  <a:gd name="connsiteY3" fmla="*/ 2516 h 12680"/>
                  <a:gd name="connsiteX4" fmla="*/ 0 w 21041"/>
                  <a:gd name="connsiteY4" fmla="*/ 12680 h 12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1" h="12680">
                    <a:moveTo>
                      <a:pt x="0" y="12680"/>
                    </a:moveTo>
                    <a:lnTo>
                      <a:pt x="9154" y="7390"/>
                    </a:lnTo>
                    <a:lnTo>
                      <a:pt x="21041" y="377"/>
                    </a:lnTo>
                    <a:cubicBezTo>
                      <a:pt x="15987" y="-534"/>
                      <a:pt x="10774" y="217"/>
                      <a:pt x="6182" y="2516"/>
                    </a:cubicBezTo>
                    <a:cubicBezTo>
                      <a:pt x="2543" y="4649"/>
                      <a:pt x="220" y="8468"/>
                      <a:pt x="0" y="12680"/>
                    </a:cubicBezTo>
                    <a:close/>
                  </a:path>
                </a:pathLst>
              </a:custGeom>
              <a:solidFill>
                <a:srgbClr val="F0F0F0"/>
              </a:solidFill>
              <a:ln w="5944" cap="flat">
                <a:noFill/>
                <a:prstDash val="solid"/>
                <a:miter/>
              </a:ln>
            </p:spPr>
            <p:txBody>
              <a:bodyPr rtlCol="0" anchor="ctr"/>
              <a:lstStyle/>
              <a:p>
                <a:endParaRPr lang="en-US"/>
              </a:p>
            </p:txBody>
          </p:sp>
          <p:sp>
            <p:nvSpPr>
              <p:cNvPr id="1280" name="Freeform: Shape 1279">
                <a:extLst>
                  <a:ext uri="{FF2B5EF4-FFF2-40B4-BE49-F238E27FC236}">
                    <a16:creationId xmlns:a16="http://schemas.microsoft.com/office/drawing/2014/main" id="{BDD83A77-AB11-4184-987D-4786D0157D32}"/>
                  </a:ext>
                </a:extLst>
              </p:cNvPr>
              <p:cNvSpPr/>
              <p:nvPr/>
            </p:nvSpPr>
            <p:spPr>
              <a:xfrm>
                <a:off x="7305540" y="2180610"/>
                <a:ext cx="21041" cy="12680"/>
              </a:xfrm>
              <a:custGeom>
                <a:avLst/>
                <a:gdLst>
                  <a:gd name="connsiteX0" fmla="*/ 0 w 21041"/>
                  <a:gd name="connsiteY0" fmla="*/ 12680 h 12680"/>
                  <a:gd name="connsiteX1" fmla="*/ 9154 w 21041"/>
                  <a:gd name="connsiteY1" fmla="*/ 7390 h 12680"/>
                  <a:gd name="connsiteX2" fmla="*/ 21041 w 21041"/>
                  <a:gd name="connsiteY2" fmla="*/ 377 h 12680"/>
                  <a:gd name="connsiteX3" fmla="*/ 6182 w 21041"/>
                  <a:gd name="connsiteY3" fmla="*/ 2516 h 12680"/>
                  <a:gd name="connsiteX4" fmla="*/ 0 w 21041"/>
                  <a:gd name="connsiteY4" fmla="*/ 12680 h 12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1" h="12680">
                    <a:moveTo>
                      <a:pt x="0" y="12680"/>
                    </a:moveTo>
                    <a:lnTo>
                      <a:pt x="9154" y="7390"/>
                    </a:lnTo>
                    <a:lnTo>
                      <a:pt x="21041" y="377"/>
                    </a:lnTo>
                    <a:cubicBezTo>
                      <a:pt x="15987" y="-534"/>
                      <a:pt x="10774" y="217"/>
                      <a:pt x="6182" y="2516"/>
                    </a:cubicBezTo>
                    <a:cubicBezTo>
                      <a:pt x="2543" y="4649"/>
                      <a:pt x="220" y="8468"/>
                      <a:pt x="0" y="12680"/>
                    </a:cubicBezTo>
                    <a:close/>
                  </a:path>
                </a:pathLst>
              </a:custGeom>
              <a:solidFill>
                <a:srgbClr val="E0E0E0"/>
              </a:solidFill>
              <a:ln w="5944" cap="flat">
                <a:noFill/>
                <a:prstDash val="solid"/>
                <a:miter/>
              </a:ln>
            </p:spPr>
            <p:txBody>
              <a:bodyPr rtlCol="0" anchor="ctr"/>
              <a:lstStyle/>
              <a:p>
                <a:endParaRPr lang="en-US"/>
              </a:p>
            </p:txBody>
          </p:sp>
          <p:sp>
            <p:nvSpPr>
              <p:cNvPr id="1281" name="Freeform: Shape 1280">
                <a:extLst>
                  <a:ext uri="{FF2B5EF4-FFF2-40B4-BE49-F238E27FC236}">
                    <a16:creationId xmlns:a16="http://schemas.microsoft.com/office/drawing/2014/main" id="{EBACE1BF-F9C4-4DFE-8A1D-056BF666D1C7}"/>
                  </a:ext>
                </a:extLst>
              </p:cNvPr>
              <p:cNvSpPr/>
              <p:nvPr/>
            </p:nvSpPr>
            <p:spPr>
              <a:xfrm>
                <a:off x="7422634" y="2179798"/>
                <a:ext cx="153827" cy="92843"/>
              </a:xfrm>
              <a:custGeom>
                <a:avLst/>
                <a:gdLst>
                  <a:gd name="connsiteX0" fmla="*/ 0 w 153827"/>
                  <a:gd name="connsiteY0" fmla="*/ 92843 h 92843"/>
                  <a:gd name="connsiteX1" fmla="*/ 59 w 153827"/>
                  <a:gd name="connsiteY1" fmla="*/ 88802 h 92843"/>
                  <a:gd name="connsiteX2" fmla="*/ 153828 w 153827"/>
                  <a:gd name="connsiteY2" fmla="*/ 0 h 92843"/>
                  <a:gd name="connsiteX3" fmla="*/ 153828 w 153827"/>
                  <a:gd name="connsiteY3" fmla="*/ 3982 h 92843"/>
                  <a:gd name="connsiteX4" fmla="*/ 0 w 153827"/>
                  <a:gd name="connsiteY4" fmla="*/ 92843 h 92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7" h="92843">
                    <a:moveTo>
                      <a:pt x="0" y="92843"/>
                    </a:moveTo>
                    <a:lnTo>
                      <a:pt x="59" y="88802"/>
                    </a:lnTo>
                    <a:lnTo>
                      <a:pt x="153828" y="0"/>
                    </a:lnTo>
                    <a:lnTo>
                      <a:pt x="153828" y="3982"/>
                    </a:lnTo>
                    <a:lnTo>
                      <a:pt x="0" y="92843"/>
                    </a:lnTo>
                    <a:close/>
                  </a:path>
                </a:pathLst>
              </a:custGeom>
              <a:solidFill>
                <a:srgbClr val="407BFF"/>
              </a:solidFill>
              <a:ln w="5944" cap="flat">
                <a:noFill/>
                <a:prstDash val="solid"/>
                <a:miter/>
              </a:ln>
            </p:spPr>
            <p:txBody>
              <a:bodyPr rtlCol="0" anchor="ctr"/>
              <a:lstStyle/>
              <a:p>
                <a:endParaRPr lang="en-US"/>
              </a:p>
            </p:txBody>
          </p:sp>
          <p:sp>
            <p:nvSpPr>
              <p:cNvPr id="1282" name="Freeform: Shape 1281">
                <a:extLst>
                  <a:ext uri="{FF2B5EF4-FFF2-40B4-BE49-F238E27FC236}">
                    <a16:creationId xmlns:a16="http://schemas.microsoft.com/office/drawing/2014/main" id="{2582B376-487E-47D4-800B-B3E6C952CEC4}"/>
                  </a:ext>
                </a:extLst>
              </p:cNvPr>
              <p:cNvSpPr/>
              <p:nvPr/>
            </p:nvSpPr>
            <p:spPr>
              <a:xfrm>
                <a:off x="7422634" y="2179798"/>
                <a:ext cx="153827" cy="92843"/>
              </a:xfrm>
              <a:custGeom>
                <a:avLst/>
                <a:gdLst>
                  <a:gd name="connsiteX0" fmla="*/ 0 w 153827"/>
                  <a:gd name="connsiteY0" fmla="*/ 92843 h 92843"/>
                  <a:gd name="connsiteX1" fmla="*/ 59 w 153827"/>
                  <a:gd name="connsiteY1" fmla="*/ 88802 h 92843"/>
                  <a:gd name="connsiteX2" fmla="*/ 153828 w 153827"/>
                  <a:gd name="connsiteY2" fmla="*/ 0 h 92843"/>
                  <a:gd name="connsiteX3" fmla="*/ 153828 w 153827"/>
                  <a:gd name="connsiteY3" fmla="*/ 3982 h 92843"/>
                  <a:gd name="connsiteX4" fmla="*/ 0 w 153827"/>
                  <a:gd name="connsiteY4" fmla="*/ 92843 h 92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7" h="92843">
                    <a:moveTo>
                      <a:pt x="0" y="92843"/>
                    </a:moveTo>
                    <a:lnTo>
                      <a:pt x="59" y="88802"/>
                    </a:lnTo>
                    <a:lnTo>
                      <a:pt x="153828" y="0"/>
                    </a:lnTo>
                    <a:lnTo>
                      <a:pt x="153828" y="3982"/>
                    </a:lnTo>
                    <a:lnTo>
                      <a:pt x="0" y="92843"/>
                    </a:lnTo>
                    <a:close/>
                  </a:path>
                </a:pathLst>
              </a:custGeom>
              <a:solidFill>
                <a:srgbClr val="000000">
                  <a:alpha val="30000"/>
                </a:srgbClr>
              </a:solidFill>
              <a:ln w="5944" cap="flat">
                <a:noFill/>
                <a:prstDash val="solid"/>
                <a:miter/>
              </a:ln>
            </p:spPr>
            <p:txBody>
              <a:bodyPr rtlCol="0" anchor="ctr"/>
              <a:lstStyle/>
              <a:p>
                <a:endParaRPr lang="en-US"/>
              </a:p>
            </p:txBody>
          </p:sp>
          <p:sp>
            <p:nvSpPr>
              <p:cNvPr id="1283" name="Freeform: Shape 1282">
                <a:extLst>
                  <a:ext uri="{FF2B5EF4-FFF2-40B4-BE49-F238E27FC236}">
                    <a16:creationId xmlns:a16="http://schemas.microsoft.com/office/drawing/2014/main" id="{62F0CB8B-116D-427E-ADCB-6B76F0F03A4C}"/>
                  </a:ext>
                </a:extLst>
              </p:cNvPr>
              <p:cNvSpPr/>
              <p:nvPr/>
            </p:nvSpPr>
            <p:spPr>
              <a:xfrm>
                <a:off x="7181848" y="2129632"/>
                <a:ext cx="240846" cy="143009"/>
              </a:xfrm>
              <a:custGeom>
                <a:avLst/>
                <a:gdLst>
                  <a:gd name="connsiteX0" fmla="*/ 240787 w 240846"/>
                  <a:gd name="connsiteY0" fmla="*/ 143010 h 143009"/>
                  <a:gd name="connsiteX1" fmla="*/ 0 w 240846"/>
                  <a:gd name="connsiteY1" fmla="*/ 3982 h 143009"/>
                  <a:gd name="connsiteX2" fmla="*/ 59 w 240846"/>
                  <a:gd name="connsiteY2" fmla="*/ 0 h 143009"/>
                  <a:gd name="connsiteX3" fmla="*/ 240846 w 240846"/>
                  <a:gd name="connsiteY3" fmla="*/ 138968 h 143009"/>
                  <a:gd name="connsiteX4" fmla="*/ 240787 w 240846"/>
                  <a:gd name="connsiteY4" fmla="*/ 143010 h 143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846" h="143009">
                    <a:moveTo>
                      <a:pt x="240787" y="143010"/>
                    </a:moveTo>
                    <a:lnTo>
                      <a:pt x="0" y="3982"/>
                    </a:lnTo>
                    <a:lnTo>
                      <a:pt x="59" y="0"/>
                    </a:lnTo>
                    <a:lnTo>
                      <a:pt x="240846" y="138968"/>
                    </a:lnTo>
                    <a:lnTo>
                      <a:pt x="240787" y="143010"/>
                    </a:lnTo>
                    <a:close/>
                  </a:path>
                </a:pathLst>
              </a:custGeom>
              <a:solidFill>
                <a:srgbClr val="407BFF"/>
              </a:solidFill>
              <a:ln w="5944" cap="flat">
                <a:noFill/>
                <a:prstDash val="solid"/>
                <a:miter/>
              </a:ln>
            </p:spPr>
            <p:txBody>
              <a:bodyPr rtlCol="0" anchor="ctr"/>
              <a:lstStyle/>
              <a:p>
                <a:endParaRPr lang="en-US"/>
              </a:p>
            </p:txBody>
          </p:sp>
          <p:sp>
            <p:nvSpPr>
              <p:cNvPr id="1284" name="Freeform: Shape 1283">
                <a:extLst>
                  <a:ext uri="{FF2B5EF4-FFF2-40B4-BE49-F238E27FC236}">
                    <a16:creationId xmlns:a16="http://schemas.microsoft.com/office/drawing/2014/main" id="{C1ED771C-EFB4-4CC5-A3B0-2484181FD7EC}"/>
                  </a:ext>
                </a:extLst>
              </p:cNvPr>
              <p:cNvSpPr/>
              <p:nvPr/>
            </p:nvSpPr>
            <p:spPr>
              <a:xfrm>
                <a:off x="7305481" y="2186883"/>
                <a:ext cx="117213" cy="78150"/>
              </a:xfrm>
              <a:custGeom>
                <a:avLst/>
                <a:gdLst>
                  <a:gd name="connsiteX0" fmla="*/ 59 w 117213"/>
                  <a:gd name="connsiteY0" fmla="*/ 6408 h 78150"/>
                  <a:gd name="connsiteX1" fmla="*/ 21576 w 117213"/>
                  <a:gd name="connsiteY1" fmla="*/ 3436 h 78150"/>
                  <a:gd name="connsiteX2" fmla="*/ 117213 w 117213"/>
                  <a:gd name="connsiteY2" fmla="*/ 58238 h 78150"/>
                  <a:gd name="connsiteX3" fmla="*/ 117213 w 117213"/>
                  <a:gd name="connsiteY3" fmla="*/ 78150 h 78150"/>
                  <a:gd name="connsiteX4" fmla="*/ 0 w 117213"/>
                  <a:gd name="connsiteY4" fmla="*/ 10390 h 78150"/>
                  <a:gd name="connsiteX5" fmla="*/ 59 w 117213"/>
                  <a:gd name="connsiteY5" fmla="*/ 6408 h 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13" h="78150">
                    <a:moveTo>
                      <a:pt x="59" y="6408"/>
                    </a:moveTo>
                    <a:cubicBezTo>
                      <a:pt x="59" y="1118"/>
                      <a:pt x="9748" y="-3340"/>
                      <a:pt x="21576" y="3436"/>
                    </a:cubicBezTo>
                    <a:lnTo>
                      <a:pt x="117213" y="58238"/>
                    </a:lnTo>
                    <a:lnTo>
                      <a:pt x="117213" y="78150"/>
                    </a:lnTo>
                    <a:lnTo>
                      <a:pt x="0" y="10390"/>
                    </a:lnTo>
                    <a:cubicBezTo>
                      <a:pt x="0" y="10390"/>
                      <a:pt x="0" y="11698"/>
                      <a:pt x="59" y="6408"/>
                    </a:cubicBezTo>
                    <a:close/>
                  </a:path>
                </a:pathLst>
              </a:custGeom>
              <a:solidFill>
                <a:srgbClr val="F5F5F5"/>
              </a:solidFill>
              <a:ln w="5944" cap="flat">
                <a:noFill/>
                <a:prstDash val="solid"/>
                <a:miter/>
              </a:ln>
            </p:spPr>
            <p:txBody>
              <a:bodyPr rtlCol="0" anchor="ctr"/>
              <a:lstStyle/>
              <a:p>
                <a:endParaRPr lang="en-US"/>
              </a:p>
            </p:txBody>
          </p:sp>
          <p:sp>
            <p:nvSpPr>
              <p:cNvPr id="1285" name="Freeform: Shape 1284">
                <a:extLst>
                  <a:ext uri="{FF2B5EF4-FFF2-40B4-BE49-F238E27FC236}">
                    <a16:creationId xmlns:a16="http://schemas.microsoft.com/office/drawing/2014/main" id="{4C3EDB82-5524-4B82-80E4-F715BF27D775}"/>
                  </a:ext>
                </a:extLst>
              </p:cNvPr>
              <p:cNvSpPr/>
              <p:nvPr/>
            </p:nvSpPr>
            <p:spPr>
              <a:xfrm>
                <a:off x="7422694" y="2160183"/>
                <a:ext cx="147111" cy="104790"/>
              </a:xfrm>
              <a:custGeom>
                <a:avLst/>
                <a:gdLst>
                  <a:gd name="connsiteX0" fmla="*/ 0 w 147111"/>
                  <a:gd name="connsiteY0" fmla="*/ 104791 h 104790"/>
                  <a:gd name="connsiteX1" fmla="*/ 0 w 147111"/>
                  <a:gd name="connsiteY1" fmla="*/ 84938 h 104790"/>
                  <a:gd name="connsiteX2" fmla="*/ 147111 w 147111"/>
                  <a:gd name="connsiteY2" fmla="*/ 0 h 104790"/>
                  <a:gd name="connsiteX3" fmla="*/ 147111 w 147111"/>
                  <a:gd name="connsiteY3" fmla="*/ 19793 h 104790"/>
                  <a:gd name="connsiteX4" fmla="*/ 0 w 147111"/>
                  <a:gd name="connsiteY4" fmla="*/ 104791 h 104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111" h="104790">
                    <a:moveTo>
                      <a:pt x="0" y="104791"/>
                    </a:moveTo>
                    <a:lnTo>
                      <a:pt x="0" y="84938"/>
                    </a:lnTo>
                    <a:lnTo>
                      <a:pt x="147111" y="0"/>
                    </a:lnTo>
                    <a:lnTo>
                      <a:pt x="147111" y="19793"/>
                    </a:lnTo>
                    <a:lnTo>
                      <a:pt x="0" y="104791"/>
                    </a:lnTo>
                    <a:close/>
                  </a:path>
                </a:pathLst>
              </a:custGeom>
              <a:solidFill>
                <a:srgbClr val="EBEBEB"/>
              </a:solidFill>
              <a:ln w="5944" cap="flat">
                <a:noFill/>
                <a:prstDash val="solid"/>
                <a:miter/>
              </a:ln>
            </p:spPr>
            <p:txBody>
              <a:bodyPr rtlCol="0" anchor="ctr"/>
              <a:lstStyle/>
              <a:p>
                <a:endParaRPr lang="en-US"/>
              </a:p>
            </p:txBody>
          </p:sp>
          <p:sp>
            <p:nvSpPr>
              <p:cNvPr id="1286" name="Freeform: Shape 1285">
                <a:extLst>
                  <a:ext uri="{FF2B5EF4-FFF2-40B4-BE49-F238E27FC236}">
                    <a16:creationId xmlns:a16="http://schemas.microsoft.com/office/drawing/2014/main" id="{2729F143-1513-4FAB-9A62-F1DDBC171D44}"/>
                  </a:ext>
                </a:extLst>
              </p:cNvPr>
              <p:cNvSpPr/>
              <p:nvPr/>
            </p:nvSpPr>
            <p:spPr>
              <a:xfrm>
                <a:off x="7308096" y="2101416"/>
                <a:ext cx="261709" cy="143705"/>
              </a:xfrm>
              <a:custGeom>
                <a:avLst/>
                <a:gdLst>
                  <a:gd name="connsiteX0" fmla="*/ 18961 w 261709"/>
                  <a:gd name="connsiteY0" fmla="*/ 88903 h 143705"/>
                  <a:gd name="connsiteX1" fmla="*/ 23241 w 261709"/>
                  <a:gd name="connsiteY1" fmla="*/ 91399 h 143705"/>
                  <a:gd name="connsiteX2" fmla="*/ 114598 w 261709"/>
                  <a:gd name="connsiteY2" fmla="*/ 143705 h 143705"/>
                  <a:gd name="connsiteX3" fmla="*/ 244531 w 261709"/>
                  <a:gd name="connsiteY3" fmla="*/ 68515 h 143705"/>
                  <a:gd name="connsiteX4" fmla="*/ 261709 w 261709"/>
                  <a:gd name="connsiteY4" fmla="*/ 58589 h 143705"/>
                  <a:gd name="connsiteX5" fmla="*/ 166429 w 261709"/>
                  <a:gd name="connsiteY5" fmla="*/ 3965 h 143705"/>
                  <a:gd name="connsiteX6" fmla="*/ 149489 w 261709"/>
                  <a:gd name="connsiteY6" fmla="*/ 1350 h 143705"/>
                  <a:gd name="connsiteX7" fmla="*/ 149489 w 261709"/>
                  <a:gd name="connsiteY7" fmla="*/ 1350 h 143705"/>
                  <a:gd name="connsiteX8" fmla="*/ 0 w 261709"/>
                  <a:gd name="connsiteY8" fmla="*/ 87476 h 143705"/>
                  <a:gd name="connsiteX9" fmla="*/ 18961 w 261709"/>
                  <a:gd name="connsiteY9" fmla="*/ 88903 h 14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1709" h="143705">
                    <a:moveTo>
                      <a:pt x="18961" y="88903"/>
                    </a:moveTo>
                    <a:lnTo>
                      <a:pt x="23241" y="91399"/>
                    </a:lnTo>
                    <a:lnTo>
                      <a:pt x="114598" y="143705"/>
                    </a:lnTo>
                    <a:lnTo>
                      <a:pt x="244531" y="68515"/>
                    </a:lnTo>
                    <a:lnTo>
                      <a:pt x="261709" y="58589"/>
                    </a:lnTo>
                    <a:lnTo>
                      <a:pt x="166429" y="3965"/>
                    </a:lnTo>
                    <a:cubicBezTo>
                      <a:pt x="157751" y="-969"/>
                      <a:pt x="152877" y="-612"/>
                      <a:pt x="149489" y="1350"/>
                    </a:cubicBezTo>
                    <a:lnTo>
                      <a:pt x="149489" y="1350"/>
                    </a:lnTo>
                    <a:lnTo>
                      <a:pt x="0" y="87476"/>
                    </a:lnTo>
                    <a:cubicBezTo>
                      <a:pt x="6117" y="84507"/>
                      <a:pt x="13357" y="85052"/>
                      <a:pt x="18961" y="88903"/>
                    </a:cubicBezTo>
                    <a:close/>
                  </a:path>
                </a:pathLst>
              </a:custGeom>
              <a:solidFill>
                <a:srgbClr val="FAFAFA"/>
              </a:solidFill>
              <a:ln w="5944" cap="flat">
                <a:noFill/>
                <a:prstDash val="solid"/>
                <a:miter/>
              </a:ln>
            </p:spPr>
            <p:txBody>
              <a:bodyPr rtlCol="0" anchor="ctr"/>
              <a:lstStyle/>
              <a:p>
                <a:endParaRPr lang="en-US"/>
              </a:p>
            </p:txBody>
          </p:sp>
          <p:sp>
            <p:nvSpPr>
              <p:cNvPr id="1287" name="Freeform: Shape 1286">
                <a:extLst>
                  <a:ext uri="{FF2B5EF4-FFF2-40B4-BE49-F238E27FC236}">
                    <a16:creationId xmlns:a16="http://schemas.microsoft.com/office/drawing/2014/main" id="{D1BC8410-6FE9-4EF8-B990-741F780FD2A3}"/>
                  </a:ext>
                </a:extLst>
              </p:cNvPr>
              <p:cNvSpPr/>
              <p:nvPr/>
            </p:nvSpPr>
            <p:spPr>
              <a:xfrm>
                <a:off x="7340550" y="2180749"/>
                <a:ext cx="88801" cy="51236"/>
              </a:xfrm>
              <a:custGeom>
                <a:avLst/>
                <a:gdLst>
                  <a:gd name="connsiteX0" fmla="*/ 88802 w 88801"/>
                  <a:gd name="connsiteY0" fmla="*/ 49453 h 51236"/>
                  <a:gd name="connsiteX1" fmla="*/ 7430 w 88801"/>
                  <a:gd name="connsiteY1" fmla="*/ 2437 h 51236"/>
                  <a:gd name="connsiteX2" fmla="*/ 3091 w 88801"/>
                  <a:gd name="connsiteY2" fmla="*/ 0 h 51236"/>
                  <a:gd name="connsiteX3" fmla="*/ 0 w 88801"/>
                  <a:gd name="connsiteY3" fmla="*/ 1843 h 51236"/>
                  <a:gd name="connsiteX4" fmla="*/ 4280 w 88801"/>
                  <a:gd name="connsiteY4" fmla="*/ 4280 h 51236"/>
                  <a:gd name="connsiteX5" fmla="*/ 85711 w 88801"/>
                  <a:gd name="connsiteY5" fmla="*/ 51236 h 51236"/>
                  <a:gd name="connsiteX6" fmla="*/ 88802 w 8880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453"/>
                    </a:moveTo>
                    <a:lnTo>
                      <a:pt x="7430" y="2437"/>
                    </a:lnTo>
                    <a:lnTo>
                      <a:pt x="3091" y="0"/>
                    </a:lnTo>
                    <a:lnTo>
                      <a:pt x="0" y="1843"/>
                    </a:lnTo>
                    <a:lnTo>
                      <a:pt x="4280" y="4280"/>
                    </a:lnTo>
                    <a:lnTo>
                      <a:pt x="85711" y="51236"/>
                    </a:lnTo>
                    <a:lnTo>
                      <a:pt x="88802" y="49453"/>
                    </a:lnTo>
                    <a:close/>
                  </a:path>
                </a:pathLst>
              </a:custGeom>
              <a:solidFill>
                <a:srgbClr val="E0E0E0"/>
              </a:solidFill>
              <a:ln w="5944" cap="flat">
                <a:noFill/>
                <a:prstDash val="solid"/>
                <a:miter/>
              </a:ln>
            </p:spPr>
            <p:txBody>
              <a:bodyPr rtlCol="0" anchor="ctr"/>
              <a:lstStyle/>
              <a:p>
                <a:endParaRPr lang="en-US"/>
              </a:p>
            </p:txBody>
          </p:sp>
          <p:sp>
            <p:nvSpPr>
              <p:cNvPr id="1288" name="Freeform: Shape 1287">
                <a:extLst>
                  <a:ext uri="{FF2B5EF4-FFF2-40B4-BE49-F238E27FC236}">
                    <a16:creationId xmlns:a16="http://schemas.microsoft.com/office/drawing/2014/main" id="{B707325D-400A-4642-A665-F2CEC60E8DD5}"/>
                  </a:ext>
                </a:extLst>
              </p:cNvPr>
              <p:cNvSpPr/>
              <p:nvPr/>
            </p:nvSpPr>
            <p:spPr>
              <a:xfrm>
                <a:off x="7348039" y="2176410"/>
                <a:ext cx="88861" cy="51236"/>
              </a:xfrm>
              <a:custGeom>
                <a:avLst/>
                <a:gdLst>
                  <a:gd name="connsiteX0" fmla="*/ 88861 w 88861"/>
                  <a:gd name="connsiteY0" fmla="*/ 49453 h 51236"/>
                  <a:gd name="connsiteX1" fmla="*/ 7430 w 88861"/>
                  <a:gd name="connsiteY1" fmla="*/ 2437 h 51236"/>
                  <a:gd name="connsiteX2" fmla="*/ 3150 w 88861"/>
                  <a:gd name="connsiteY2" fmla="*/ 0 h 51236"/>
                  <a:gd name="connsiteX3" fmla="*/ 0 w 88861"/>
                  <a:gd name="connsiteY3" fmla="*/ 1843 h 51236"/>
                  <a:gd name="connsiteX4" fmla="*/ 4280 w 88861"/>
                  <a:gd name="connsiteY4" fmla="*/ 4280 h 51236"/>
                  <a:gd name="connsiteX5" fmla="*/ 85711 w 88861"/>
                  <a:gd name="connsiteY5" fmla="*/ 51236 h 51236"/>
                  <a:gd name="connsiteX6" fmla="*/ 88861 w 8886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453"/>
                    </a:moveTo>
                    <a:lnTo>
                      <a:pt x="7430" y="2437"/>
                    </a:lnTo>
                    <a:lnTo>
                      <a:pt x="3150" y="0"/>
                    </a:lnTo>
                    <a:lnTo>
                      <a:pt x="0" y="1843"/>
                    </a:lnTo>
                    <a:lnTo>
                      <a:pt x="4280" y="4280"/>
                    </a:lnTo>
                    <a:lnTo>
                      <a:pt x="85711" y="51236"/>
                    </a:lnTo>
                    <a:lnTo>
                      <a:pt x="88861" y="49453"/>
                    </a:lnTo>
                    <a:close/>
                  </a:path>
                </a:pathLst>
              </a:custGeom>
              <a:solidFill>
                <a:srgbClr val="E0E0E0"/>
              </a:solidFill>
              <a:ln w="5944" cap="flat">
                <a:noFill/>
                <a:prstDash val="solid"/>
                <a:miter/>
              </a:ln>
            </p:spPr>
            <p:txBody>
              <a:bodyPr rtlCol="0" anchor="ctr"/>
              <a:lstStyle/>
              <a:p>
                <a:endParaRPr lang="en-US"/>
              </a:p>
            </p:txBody>
          </p:sp>
          <p:sp>
            <p:nvSpPr>
              <p:cNvPr id="1289" name="Freeform: Shape 1288">
                <a:extLst>
                  <a:ext uri="{FF2B5EF4-FFF2-40B4-BE49-F238E27FC236}">
                    <a16:creationId xmlns:a16="http://schemas.microsoft.com/office/drawing/2014/main" id="{D7A769C2-7D4D-4EB0-81B6-9791C28B5F33}"/>
                  </a:ext>
                </a:extLst>
              </p:cNvPr>
              <p:cNvSpPr/>
              <p:nvPr/>
            </p:nvSpPr>
            <p:spPr>
              <a:xfrm>
                <a:off x="7355588" y="2172071"/>
                <a:ext cx="88801" cy="51236"/>
              </a:xfrm>
              <a:custGeom>
                <a:avLst/>
                <a:gdLst>
                  <a:gd name="connsiteX0" fmla="*/ 88802 w 88801"/>
                  <a:gd name="connsiteY0" fmla="*/ 49453 h 51236"/>
                  <a:gd name="connsiteX1" fmla="*/ 7430 w 88801"/>
                  <a:gd name="connsiteY1" fmla="*/ 2437 h 51236"/>
                  <a:gd name="connsiteX2" fmla="*/ 3091 w 88801"/>
                  <a:gd name="connsiteY2" fmla="*/ 0 h 51236"/>
                  <a:gd name="connsiteX3" fmla="*/ 0 w 88801"/>
                  <a:gd name="connsiteY3" fmla="*/ 1843 h 51236"/>
                  <a:gd name="connsiteX4" fmla="*/ 4280 w 88801"/>
                  <a:gd name="connsiteY4" fmla="*/ 4280 h 51236"/>
                  <a:gd name="connsiteX5" fmla="*/ 85711 w 88801"/>
                  <a:gd name="connsiteY5" fmla="*/ 51236 h 51236"/>
                  <a:gd name="connsiteX6" fmla="*/ 88802 w 8880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453"/>
                    </a:moveTo>
                    <a:lnTo>
                      <a:pt x="7430" y="2437"/>
                    </a:lnTo>
                    <a:lnTo>
                      <a:pt x="3091" y="0"/>
                    </a:lnTo>
                    <a:lnTo>
                      <a:pt x="0" y="1843"/>
                    </a:lnTo>
                    <a:lnTo>
                      <a:pt x="4280" y="4280"/>
                    </a:lnTo>
                    <a:lnTo>
                      <a:pt x="85711" y="51236"/>
                    </a:lnTo>
                    <a:lnTo>
                      <a:pt x="88802" y="49453"/>
                    </a:lnTo>
                    <a:close/>
                  </a:path>
                </a:pathLst>
              </a:custGeom>
              <a:solidFill>
                <a:srgbClr val="E0E0E0"/>
              </a:solidFill>
              <a:ln w="5944" cap="flat">
                <a:noFill/>
                <a:prstDash val="solid"/>
                <a:miter/>
              </a:ln>
            </p:spPr>
            <p:txBody>
              <a:bodyPr rtlCol="0" anchor="ctr"/>
              <a:lstStyle/>
              <a:p>
                <a:endParaRPr lang="en-US"/>
              </a:p>
            </p:txBody>
          </p:sp>
          <p:sp>
            <p:nvSpPr>
              <p:cNvPr id="1290" name="Freeform: Shape 1289">
                <a:extLst>
                  <a:ext uri="{FF2B5EF4-FFF2-40B4-BE49-F238E27FC236}">
                    <a16:creationId xmlns:a16="http://schemas.microsoft.com/office/drawing/2014/main" id="{122A042F-808C-4516-87D4-53C623F79289}"/>
                  </a:ext>
                </a:extLst>
              </p:cNvPr>
              <p:cNvSpPr/>
              <p:nvPr/>
            </p:nvSpPr>
            <p:spPr>
              <a:xfrm>
                <a:off x="7363077" y="2167732"/>
                <a:ext cx="88861" cy="51236"/>
              </a:xfrm>
              <a:custGeom>
                <a:avLst/>
                <a:gdLst>
                  <a:gd name="connsiteX0" fmla="*/ 88861 w 88861"/>
                  <a:gd name="connsiteY0" fmla="*/ 49453 h 51236"/>
                  <a:gd name="connsiteX1" fmla="*/ 7430 w 88861"/>
                  <a:gd name="connsiteY1" fmla="*/ 2437 h 51236"/>
                  <a:gd name="connsiteX2" fmla="*/ 3150 w 88861"/>
                  <a:gd name="connsiteY2" fmla="*/ 0 h 51236"/>
                  <a:gd name="connsiteX3" fmla="*/ 0 w 88861"/>
                  <a:gd name="connsiteY3" fmla="*/ 1843 h 51236"/>
                  <a:gd name="connsiteX4" fmla="*/ 4280 w 88861"/>
                  <a:gd name="connsiteY4" fmla="*/ 4280 h 51236"/>
                  <a:gd name="connsiteX5" fmla="*/ 85711 w 88861"/>
                  <a:gd name="connsiteY5" fmla="*/ 51236 h 51236"/>
                  <a:gd name="connsiteX6" fmla="*/ 88861 w 8886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453"/>
                    </a:moveTo>
                    <a:lnTo>
                      <a:pt x="7430" y="2437"/>
                    </a:lnTo>
                    <a:lnTo>
                      <a:pt x="3150" y="0"/>
                    </a:lnTo>
                    <a:lnTo>
                      <a:pt x="0" y="1843"/>
                    </a:lnTo>
                    <a:lnTo>
                      <a:pt x="4280" y="4280"/>
                    </a:lnTo>
                    <a:lnTo>
                      <a:pt x="85711" y="51236"/>
                    </a:lnTo>
                    <a:lnTo>
                      <a:pt x="88861" y="49453"/>
                    </a:lnTo>
                    <a:close/>
                  </a:path>
                </a:pathLst>
              </a:custGeom>
              <a:solidFill>
                <a:srgbClr val="E0E0E0"/>
              </a:solidFill>
              <a:ln w="5944" cap="flat">
                <a:noFill/>
                <a:prstDash val="solid"/>
                <a:miter/>
              </a:ln>
            </p:spPr>
            <p:txBody>
              <a:bodyPr rtlCol="0" anchor="ctr"/>
              <a:lstStyle/>
              <a:p>
                <a:endParaRPr lang="en-US"/>
              </a:p>
            </p:txBody>
          </p:sp>
          <p:sp>
            <p:nvSpPr>
              <p:cNvPr id="1291" name="Freeform: Shape 1290">
                <a:extLst>
                  <a:ext uri="{FF2B5EF4-FFF2-40B4-BE49-F238E27FC236}">
                    <a16:creationId xmlns:a16="http://schemas.microsoft.com/office/drawing/2014/main" id="{57755AA0-DE79-41AC-A4F0-A8D7599B2ACC}"/>
                  </a:ext>
                </a:extLst>
              </p:cNvPr>
              <p:cNvSpPr/>
              <p:nvPr/>
            </p:nvSpPr>
            <p:spPr>
              <a:xfrm>
                <a:off x="7370626" y="2163393"/>
                <a:ext cx="88801" cy="51236"/>
              </a:xfrm>
              <a:custGeom>
                <a:avLst/>
                <a:gdLst>
                  <a:gd name="connsiteX0" fmla="*/ 88802 w 88801"/>
                  <a:gd name="connsiteY0" fmla="*/ 49453 h 51236"/>
                  <a:gd name="connsiteX1" fmla="*/ 7370 w 88801"/>
                  <a:gd name="connsiteY1" fmla="*/ 2437 h 51236"/>
                  <a:gd name="connsiteX2" fmla="*/ 3091 w 88801"/>
                  <a:gd name="connsiteY2" fmla="*/ 0 h 51236"/>
                  <a:gd name="connsiteX3" fmla="*/ 0 w 88801"/>
                  <a:gd name="connsiteY3" fmla="*/ 1783 h 51236"/>
                  <a:gd name="connsiteX4" fmla="*/ 4280 w 88801"/>
                  <a:gd name="connsiteY4" fmla="*/ 4280 h 51236"/>
                  <a:gd name="connsiteX5" fmla="*/ 85711 w 88801"/>
                  <a:gd name="connsiteY5" fmla="*/ 51236 h 51236"/>
                  <a:gd name="connsiteX6" fmla="*/ 88802 w 8880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453"/>
                    </a:moveTo>
                    <a:lnTo>
                      <a:pt x="7370" y="2437"/>
                    </a:lnTo>
                    <a:lnTo>
                      <a:pt x="3091" y="0"/>
                    </a:lnTo>
                    <a:lnTo>
                      <a:pt x="0" y="1783"/>
                    </a:lnTo>
                    <a:lnTo>
                      <a:pt x="4280" y="4280"/>
                    </a:lnTo>
                    <a:lnTo>
                      <a:pt x="85711" y="51236"/>
                    </a:lnTo>
                    <a:lnTo>
                      <a:pt x="88802" y="49453"/>
                    </a:lnTo>
                    <a:close/>
                  </a:path>
                </a:pathLst>
              </a:custGeom>
              <a:solidFill>
                <a:srgbClr val="E0E0E0"/>
              </a:solidFill>
              <a:ln w="5944" cap="flat">
                <a:noFill/>
                <a:prstDash val="solid"/>
                <a:miter/>
              </a:ln>
            </p:spPr>
            <p:txBody>
              <a:bodyPr rtlCol="0" anchor="ctr"/>
              <a:lstStyle/>
              <a:p>
                <a:endParaRPr lang="en-US"/>
              </a:p>
            </p:txBody>
          </p:sp>
          <p:sp>
            <p:nvSpPr>
              <p:cNvPr id="1292" name="Freeform: Shape 1291">
                <a:extLst>
                  <a:ext uri="{FF2B5EF4-FFF2-40B4-BE49-F238E27FC236}">
                    <a16:creationId xmlns:a16="http://schemas.microsoft.com/office/drawing/2014/main" id="{DF3EAED9-167A-4E17-A1ED-9F4CDBCB01CF}"/>
                  </a:ext>
                </a:extLst>
              </p:cNvPr>
              <p:cNvSpPr/>
              <p:nvPr/>
            </p:nvSpPr>
            <p:spPr>
              <a:xfrm>
                <a:off x="7378115" y="2159054"/>
                <a:ext cx="88861" cy="51236"/>
              </a:xfrm>
              <a:custGeom>
                <a:avLst/>
                <a:gdLst>
                  <a:gd name="connsiteX0" fmla="*/ 88861 w 88861"/>
                  <a:gd name="connsiteY0" fmla="*/ 49453 h 51236"/>
                  <a:gd name="connsiteX1" fmla="*/ 7430 w 88861"/>
                  <a:gd name="connsiteY1" fmla="*/ 2437 h 51236"/>
                  <a:gd name="connsiteX2" fmla="*/ 3150 w 88861"/>
                  <a:gd name="connsiteY2" fmla="*/ 0 h 51236"/>
                  <a:gd name="connsiteX3" fmla="*/ 0 w 88861"/>
                  <a:gd name="connsiteY3" fmla="*/ 1843 h 51236"/>
                  <a:gd name="connsiteX4" fmla="*/ 4280 w 88861"/>
                  <a:gd name="connsiteY4" fmla="*/ 4280 h 51236"/>
                  <a:gd name="connsiteX5" fmla="*/ 85711 w 88861"/>
                  <a:gd name="connsiteY5" fmla="*/ 51236 h 51236"/>
                  <a:gd name="connsiteX6" fmla="*/ 88861 w 8886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453"/>
                    </a:moveTo>
                    <a:lnTo>
                      <a:pt x="7430" y="2437"/>
                    </a:lnTo>
                    <a:lnTo>
                      <a:pt x="3150" y="0"/>
                    </a:lnTo>
                    <a:lnTo>
                      <a:pt x="0" y="1843"/>
                    </a:lnTo>
                    <a:lnTo>
                      <a:pt x="4280" y="4280"/>
                    </a:lnTo>
                    <a:lnTo>
                      <a:pt x="85711" y="51236"/>
                    </a:lnTo>
                    <a:lnTo>
                      <a:pt x="88861" y="49453"/>
                    </a:lnTo>
                    <a:close/>
                  </a:path>
                </a:pathLst>
              </a:custGeom>
              <a:solidFill>
                <a:srgbClr val="E0E0E0"/>
              </a:solidFill>
              <a:ln w="5944" cap="flat">
                <a:noFill/>
                <a:prstDash val="solid"/>
                <a:miter/>
              </a:ln>
            </p:spPr>
            <p:txBody>
              <a:bodyPr rtlCol="0" anchor="ctr"/>
              <a:lstStyle/>
              <a:p>
                <a:endParaRPr lang="en-US"/>
              </a:p>
            </p:txBody>
          </p:sp>
          <p:sp>
            <p:nvSpPr>
              <p:cNvPr id="1293" name="Freeform: Shape 1292">
                <a:extLst>
                  <a:ext uri="{FF2B5EF4-FFF2-40B4-BE49-F238E27FC236}">
                    <a16:creationId xmlns:a16="http://schemas.microsoft.com/office/drawing/2014/main" id="{C0917F7B-3B7A-45BF-B5D0-D2A3FB2A85AF}"/>
                  </a:ext>
                </a:extLst>
              </p:cNvPr>
              <p:cNvSpPr/>
              <p:nvPr/>
            </p:nvSpPr>
            <p:spPr>
              <a:xfrm>
                <a:off x="7385664" y="2154715"/>
                <a:ext cx="88801" cy="51236"/>
              </a:xfrm>
              <a:custGeom>
                <a:avLst/>
                <a:gdLst>
                  <a:gd name="connsiteX0" fmla="*/ 88802 w 88801"/>
                  <a:gd name="connsiteY0" fmla="*/ 49453 h 51236"/>
                  <a:gd name="connsiteX1" fmla="*/ 7370 w 88801"/>
                  <a:gd name="connsiteY1" fmla="*/ 2437 h 51236"/>
                  <a:gd name="connsiteX2" fmla="*/ 3091 w 88801"/>
                  <a:gd name="connsiteY2" fmla="*/ 0 h 51236"/>
                  <a:gd name="connsiteX3" fmla="*/ 0 w 88801"/>
                  <a:gd name="connsiteY3" fmla="*/ 1783 h 51236"/>
                  <a:gd name="connsiteX4" fmla="*/ 4280 w 88801"/>
                  <a:gd name="connsiteY4" fmla="*/ 4280 h 51236"/>
                  <a:gd name="connsiteX5" fmla="*/ 85711 w 88801"/>
                  <a:gd name="connsiteY5" fmla="*/ 51236 h 51236"/>
                  <a:gd name="connsiteX6" fmla="*/ 88802 w 8880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453"/>
                    </a:moveTo>
                    <a:lnTo>
                      <a:pt x="7370" y="2437"/>
                    </a:lnTo>
                    <a:lnTo>
                      <a:pt x="3091" y="0"/>
                    </a:lnTo>
                    <a:lnTo>
                      <a:pt x="0" y="1783"/>
                    </a:lnTo>
                    <a:lnTo>
                      <a:pt x="4280" y="4280"/>
                    </a:lnTo>
                    <a:lnTo>
                      <a:pt x="85711" y="51236"/>
                    </a:lnTo>
                    <a:lnTo>
                      <a:pt x="88802" y="49453"/>
                    </a:lnTo>
                    <a:close/>
                  </a:path>
                </a:pathLst>
              </a:custGeom>
              <a:solidFill>
                <a:srgbClr val="E0E0E0"/>
              </a:solidFill>
              <a:ln w="5944" cap="flat">
                <a:noFill/>
                <a:prstDash val="solid"/>
                <a:miter/>
              </a:ln>
            </p:spPr>
            <p:txBody>
              <a:bodyPr rtlCol="0" anchor="ctr"/>
              <a:lstStyle/>
              <a:p>
                <a:endParaRPr lang="en-US"/>
              </a:p>
            </p:txBody>
          </p:sp>
          <p:sp>
            <p:nvSpPr>
              <p:cNvPr id="1294" name="Freeform: Shape 1293">
                <a:extLst>
                  <a:ext uri="{FF2B5EF4-FFF2-40B4-BE49-F238E27FC236}">
                    <a16:creationId xmlns:a16="http://schemas.microsoft.com/office/drawing/2014/main" id="{6E79571B-2D80-4E42-ABEC-ADAD0919179B}"/>
                  </a:ext>
                </a:extLst>
              </p:cNvPr>
              <p:cNvSpPr/>
              <p:nvPr/>
            </p:nvSpPr>
            <p:spPr>
              <a:xfrm>
                <a:off x="7393153" y="2150376"/>
                <a:ext cx="88861" cy="51236"/>
              </a:xfrm>
              <a:custGeom>
                <a:avLst/>
                <a:gdLst>
                  <a:gd name="connsiteX0" fmla="*/ 88861 w 88861"/>
                  <a:gd name="connsiteY0" fmla="*/ 49453 h 51236"/>
                  <a:gd name="connsiteX1" fmla="*/ 7430 w 88861"/>
                  <a:gd name="connsiteY1" fmla="*/ 2437 h 51236"/>
                  <a:gd name="connsiteX2" fmla="*/ 3150 w 88861"/>
                  <a:gd name="connsiteY2" fmla="*/ 0 h 51236"/>
                  <a:gd name="connsiteX3" fmla="*/ 0 w 88861"/>
                  <a:gd name="connsiteY3" fmla="*/ 1783 h 51236"/>
                  <a:gd name="connsiteX4" fmla="*/ 4280 w 88861"/>
                  <a:gd name="connsiteY4" fmla="*/ 4280 h 51236"/>
                  <a:gd name="connsiteX5" fmla="*/ 85711 w 88861"/>
                  <a:gd name="connsiteY5" fmla="*/ 51236 h 51236"/>
                  <a:gd name="connsiteX6" fmla="*/ 88861 w 8886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453"/>
                    </a:moveTo>
                    <a:lnTo>
                      <a:pt x="7430" y="2437"/>
                    </a:lnTo>
                    <a:lnTo>
                      <a:pt x="3150" y="0"/>
                    </a:lnTo>
                    <a:lnTo>
                      <a:pt x="0" y="1783"/>
                    </a:lnTo>
                    <a:lnTo>
                      <a:pt x="4280" y="4280"/>
                    </a:lnTo>
                    <a:lnTo>
                      <a:pt x="85711" y="51236"/>
                    </a:lnTo>
                    <a:lnTo>
                      <a:pt x="88861" y="49453"/>
                    </a:lnTo>
                    <a:close/>
                  </a:path>
                </a:pathLst>
              </a:custGeom>
              <a:solidFill>
                <a:srgbClr val="E0E0E0"/>
              </a:solidFill>
              <a:ln w="5944" cap="flat">
                <a:noFill/>
                <a:prstDash val="solid"/>
                <a:miter/>
              </a:ln>
            </p:spPr>
            <p:txBody>
              <a:bodyPr rtlCol="0" anchor="ctr"/>
              <a:lstStyle/>
              <a:p>
                <a:endParaRPr lang="en-US"/>
              </a:p>
            </p:txBody>
          </p:sp>
          <p:sp>
            <p:nvSpPr>
              <p:cNvPr id="1295" name="Freeform: Shape 1294">
                <a:extLst>
                  <a:ext uri="{FF2B5EF4-FFF2-40B4-BE49-F238E27FC236}">
                    <a16:creationId xmlns:a16="http://schemas.microsoft.com/office/drawing/2014/main" id="{F3F7F34B-9478-44BE-A564-53B8FA259F3B}"/>
                  </a:ext>
                </a:extLst>
              </p:cNvPr>
              <p:cNvSpPr/>
              <p:nvPr/>
            </p:nvSpPr>
            <p:spPr>
              <a:xfrm>
                <a:off x="7400702" y="2146037"/>
                <a:ext cx="88801" cy="51236"/>
              </a:xfrm>
              <a:custGeom>
                <a:avLst/>
                <a:gdLst>
                  <a:gd name="connsiteX0" fmla="*/ 88802 w 88801"/>
                  <a:gd name="connsiteY0" fmla="*/ 49453 h 51236"/>
                  <a:gd name="connsiteX1" fmla="*/ 7370 w 88801"/>
                  <a:gd name="connsiteY1" fmla="*/ 2437 h 51236"/>
                  <a:gd name="connsiteX2" fmla="*/ 3091 w 88801"/>
                  <a:gd name="connsiteY2" fmla="*/ 0 h 51236"/>
                  <a:gd name="connsiteX3" fmla="*/ 0 w 88801"/>
                  <a:gd name="connsiteY3" fmla="*/ 1783 h 51236"/>
                  <a:gd name="connsiteX4" fmla="*/ 4280 w 88801"/>
                  <a:gd name="connsiteY4" fmla="*/ 4280 h 51236"/>
                  <a:gd name="connsiteX5" fmla="*/ 85711 w 88801"/>
                  <a:gd name="connsiteY5" fmla="*/ 51236 h 51236"/>
                  <a:gd name="connsiteX6" fmla="*/ 88802 w 8880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453"/>
                    </a:moveTo>
                    <a:lnTo>
                      <a:pt x="7370" y="2437"/>
                    </a:lnTo>
                    <a:lnTo>
                      <a:pt x="3091" y="0"/>
                    </a:lnTo>
                    <a:lnTo>
                      <a:pt x="0" y="1783"/>
                    </a:lnTo>
                    <a:lnTo>
                      <a:pt x="4280" y="4280"/>
                    </a:lnTo>
                    <a:lnTo>
                      <a:pt x="85711" y="51236"/>
                    </a:lnTo>
                    <a:lnTo>
                      <a:pt x="88802" y="49453"/>
                    </a:lnTo>
                    <a:close/>
                  </a:path>
                </a:pathLst>
              </a:custGeom>
              <a:solidFill>
                <a:srgbClr val="E0E0E0"/>
              </a:solidFill>
              <a:ln w="5944" cap="flat">
                <a:noFill/>
                <a:prstDash val="solid"/>
                <a:miter/>
              </a:ln>
            </p:spPr>
            <p:txBody>
              <a:bodyPr rtlCol="0" anchor="ctr"/>
              <a:lstStyle/>
              <a:p>
                <a:endParaRPr lang="en-US"/>
              </a:p>
            </p:txBody>
          </p:sp>
          <p:sp>
            <p:nvSpPr>
              <p:cNvPr id="1296" name="Freeform: Shape 1295">
                <a:extLst>
                  <a:ext uri="{FF2B5EF4-FFF2-40B4-BE49-F238E27FC236}">
                    <a16:creationId xmlns:a16="http://schemas.microsoft.com/office/drawing/2014/main" id="{CBC620C6-52A3-4ACE-B391-A3F88F5CD5D9}"/>
                  </a:ext>
                </a:extLst>
              </p:cNvPr>
              <p:cNvSpPr/>
              <p:nvPr/>
            </p:nvSpPr>
            <p:spPr>
              <a:xfrm>
                <a:off x="7408191" y="2141698"/>
                <a:ext cx="88861" cy="51236"/>
              </a:xfrm>
              <a:custGeom>
                <a:avLst/>
                <a:gdLst>
                  <a:gd name="connsiteX0" fmla="*/ 88861 w 88861"/>
                  <a:gd name="connsiteY0" fmla="*/ 49394 h 51236"/>
                  <a:gd name="connsiteX1" fmla="*/ 7430 w 88861"/>
                  <a:gd name="connsiteY1" fmla="*/ 2437 h 51236"/>
                  <a:gd name="connsiteX2" fmla="*/ 3150 w 88861"/>
                  <a:gd name="connsiteY2" fmla="*/ 0 h 51236"/>
                  <a:gd name="connsiteX3" fmla="*/ 0 w 88861"/>
                  <a:gd name="connsiteY3" fmla="*/ 1783 h 51236"/>
                  <a:gd name="connsiteX4" fmla="*/ 4280 w 88861"/>
                  <a:gd name="connsiteY4" fmla="*/ 4280 h 51236"/>
                  <a:gd name="connsiteX5" fmla="*/ 85711 w 88861"/>
                  <a:gd name="connsiteY5" fmla="*/ 51236 h 51236"/>
                  <a:gd name="connsiteX6" fmla="*/ 88861 w 8886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394"/>
                    </a:moveTo>
                    <a:lnTo>
                      <a:pt x="7430" y="2437"/>
                    </a:lnTo>
                    <a:lnTo>
                      <a:pt x="3150" y="0"/>
                    </a:lnTo>
                    <a:lnTo>
                      <a:pt x="0" y="1783"/>
                    </a:lnTo>
                    <a:lnTo>
                      <a:pt x="4280" y="4280"/>
                    </a:lnTo>
                    <a:lnTo>
                      <a:pt x="85711" y="51236"/>
                    </a:lnTo>
                    <a:lnTo>
                      <a:pt x="88861" y="49394"/>
                    </a:lnTo>
                    <a:close/>
                  </a:path>
                </a:pathLst>
              </a:custGeom>
              <a:solidFill>
                <a:srgbClr val="E0E0E0"/>
              </a:solidFill>
              <a:ln w="5944" cap="flat">
                <a:noFill/>
                <a:prstDash val="solid"/>
                <a:miter/>
              </a:ln>
            </p:spPr>
            <p:txBody>
              <a:bodyPr rtlCol="0" anchor="ctr"/>
              <a:lstStyle/>
              <a:p>
                <a:endParaRPr lang="en-US"/>
              </a:p>
            </p:txBody>
          </p:sp>
          <p:sp>
            <p:nvSpPr>
              <p:cNvPr id="1297" name="Freeform: Shape 1296">
                <a:extLst>
                  <a:ext uri="{FF2B5EF4-FFF2-40B4-BE49-F238E27FC236}">
                    <a16:creationId xmlns:a16="http://schemas.microsoft.com/office/drawing/2014/main" id="{CC625A9B-6E99-42CB-96B7-1B3853137BF5}"/>
                  </a:ext>
                </a:extLst>
              </p:cNvPr>
              <p:cNvSpPr/>
              <p:nvPr/>
            </p:nvSpPr>
            <p:spPr>
              <a:xfrm>
                <a:off x="7415740" y="2137359"/>
                <a:ext cx="88801" cy="51236"/>
              </a:xfrm>
              <a:custGeom>
                <a:avLst/>
                <a:gdLst>
                  <a:gd name="connsiteX0" fmla="*/ 88802 w 88801"/>
                  <a:gd name="connsiteY0" fmla="*/ 49394 h 51236"/>
                  <a:gd name="connsiteX1" fmla="*/ 7430 w 88801"/>
                  <a:gd name="connsiteY1" fmla="*/ 2437 h 51236"/>
                  <a:gd name="connsiteX2" fmla="*/ 3091 w 88801"/>
                  <a:gd name="connsiteY2" fmla="*/ 0 h 51236"/>
                  <a:gd name="connsiteX3" fmla="*/ 0 w 88801"/>
                  <a:gd name="connsiteY3" fmla="*/ 1783 h 51236"/>
                  <a:gd name="connsiteX4" fmla="*/ 4280 w 88801"/>
                  <a:gd name="connsiteY4" fmla="*/ 4280 h 51236"/>
                  <a:gd name="connsiteX5" fmla="*/ 85711 w 88801"/>
                  <a:gd name="connsiteY5" fmla="*/ 51236 h 51236"/>
                  <a:gd name="connsiteX6" fmla="*/ 88802 w 8880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394"/>
                    </a:moveTo>
                    <a:lnTo>
                      <a:pt x="7430" y="2437"/>
                    </a:lnTo>
                    <a:lnTo>
                      <a:pt x="3091" y="0"/>
                    </a:lnTo>
                    <a:lnTo>
                      <a:pt x="0" y="1783"/>
                    </a:lnTo>
                    <a:lnTo>
                      <a:pt x="4280" y="4280"/>
                    </a:lnTo>
                    <a:lnTo>
                      <a:pt x="85711" y="51236"/>
                    </a:lnTo>
                    <a:lnTo>
                      <a:pt x="88802" y="49394"/>
                    </a:lnTo>
                    <a:close/>
                  </a:path>
                </a:pathLst>
              </a:custGeom>
              <a:solidFill>
                <a:srgbClr val="E0E0E0"/>
              </a:solidFill>
              <a:ln w="5944" cap="flat">
                <a:noFill/>
                <a:prstDash val="solid"/>
                <a:miter/>
              </a:ln>
            </p:spPr>
            <p:txBody>
              <a:bodyPr rtlCol="0" anchor="ctr"/>
              <a:lstStyle/>
              <a:p>
                <a:endParaRPr lang="en-US"/>
              </a:p>
            </p:txBody>
          </p:sp>
          <p:sp>
            <p:nvSpPr>
              <p:cNvPr id="1298" name="Freeform: Shape 1297">
                <a:extLst>
                  <a:ext uri="{FF2B5EF4-FFF2-40B4-BE49-F238E27FC236}">
                    <a16:creationId xmlns:a16="http://schemas.microsoft.com/office/drawing/2014/main" id="{3C760226-68FB-42AF-B53E-F8A15200D190}"/>
                  </a:ext>
                </a:extLst>
              </p:cNvPr>
              <p:cNvSpPr/>
              <p:nvPr/>
            </p:nvSpPr>
            <p:spPr>
              <a:xfrm>
                <a:off x="7423229" y="2133020"/>
                <a:ext cx="88861" cy="51236"/>
              </a:xfrm>
              <a:custGeom>
                <a:avLst/>
                <a:gdLst>
                  <a:gd name="connsiteX0" fmla="*/ 88861 w 88861"/>
                  <a:gd name="connsiteY0" fmla="*/ 49453 h 51236"/>
                  <a:gd name="connsiteX1" fmla="*/ 7430 w 88861"/>
                  <a:gd name="connsiteY1" fmla="*/ 2437 h 51236"/>
                  <a:gd name="connsiteX2" fmla="*/ 3150 w 88861"/>
                  <a:gd name="connsiteY2" fmla="*/ 0 h 51236"/>
                  <a:gd name="connsiteX3" fmla="*/ 0 w 88861"/>
                  <a:gd name="connsiteY3" fmla="*/ 1783 h 51236"/>
                  <a:gd name="connsiteX4" fmla="*/ 4280 w 88861"/>
                  <a:gd name="connsiteY4" fmla="*/ 4220 h 51236"/>
                  <a:gd name="connsiteX5" fmla="*/ 85711 w 88861"/>
                  <a:gd name="connsiteY5" fmla="*/ 51236 h 51236"/>
                  <a:gd name="connsiteX6" fmla="*/ 88861 w 88861"/>
                  <a:gd name="connsiteY6" fmla="*/ 49453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453"/>
                    </a:moveTo>
                    <a:lnTo>
                      <a:pt x="7430" y="2437"/>
                    </a:lnTo>
                    <a:lnTo>
                      <a:pt x="3150" y="0"/>
                    </a:lnTo>
                    <a:lnTo>
                      <a:pt x="0" y="1783"/>
                    </a:lnTo>
                    <a:lnTo>
                      <a:pt x="4280" y="4220"/>
                    </a:lnTo>
                    <a:lnTo>
                      <a:pt x="85711" y="51236"/>
                    </a:lnTo>
                    <a:lnTo>
                      <a:pt x="88861" y="49453"/>
                    </a:lnTo>
                    <a:close/>
                  </a:path>
                </a:pathLst>
              </a:custGeom>
              <a:solidFill>
                <a:srgbClr val="E0E0E0"/>
              </a:solidFill>
              <a:ln w="5944" cap="flat">
                <a:noFill/>
                <a:prstDash val="solid"/>
                <a:miter/>
              </a:ln>
            </p:spPr>
            <p:txBody>
              <a:bodyPr rtlCol="0" anchor="ctr"/>
              <a:lstStyle/>
              <a:p>
                <a:endParaRPr lang="en-US"/>
              </a:p>
            </p:txBody>
          </p:sp>
          <p:sp>
            <p:nvSpPr>
              <p:cNvPr id="1299" name="Freeform: Shape 1298">
                <a:extLst>
                  <a:ext uri="{FF2B5EF4-FFF2-40B4-BE49-F238E27FC236}">
                    <a16:creationId xmlns:a16="http://schemas.microsoft.com/office/drawing/2014/main" id="{0EBD9433-C2B4-4072-963C-749AFB50ABB9}"/>
                  </a:ext>
                </a:extLst>
              </p:cNvPr>
              <p:cNvSpPr/>
              <p:nvPr/>
            </p:nvSpPr>
            <p:spPr>
              <a:xfrm>
                <a:off x="7430778" y="2128681"/>
                <a:ext cx="88801" cy="51236"/>
              </a:xfrm>
              <a:custGeom>
                <a:avLst/>
                <a:gdLst>
                  <a:gd name="connsiteX0" fmla="*/ 88801 w 88801"/>
                  <a:gd name="connsiteY0" fmla="*/ 49394 h 51236"/>
                  <a:gd name="connsiteX1" fmla="*/ 7370 w 88801"/>
                  <a:gd name="connsiteY1" fmla="*/ 2437 h 51236"/>
                  <a:gd name="connsiteX2" fmla="*/ 3091 w 88801"/>
                  <a:gd name="connsiteY2" fmla="*/ 0 h 51236"/>
                  <a:gd name="connsiteX3" fmla="*/ 0 w 88801"/>
                  <a:gd name="connsiteY3" fmla="*/ 1783 h 51236"/>
                  <a:gd name="connsiteX4" fmla="*/ 4279 w 88801"/>
                  <a:gd name="connsiteY4" fmla="*/ 4220 h 51236"/>
                  <a:gd name="connsiteX5" fmla="*/ 85711 w 88801"/>
                  <a:gd name="connsiteY5" fmla="*/ 51236 h 51236"/>
                  <a:gd name="connsiteX6" fmla="*/ 88801 w 8880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1" y="49394"/>
                    </a:moveTo>
                    <a:lnTo>
                      <a:pt x="7370" y="2437"/>
                    </a:lnTo>
                    <a:lnTo>
                      <a:pt x="3091" y="0"/>
                    </a:lnTo>
                    <a:lnTo>
                      <a:pt x="0" y="1783"/>
                    </a:lnTo>
                    <a:lnTo>
                      <a:pt x="4279" y="4220"/>
                    </a:lnTo>
                    <a:lnTo>
                      <a:pt x="85711" y="51236"/>
                    </a:lnTo>
                    <a:lnTo>
                      <a:pt x="88801" y="49394"/>
                    </a:lnTo>
                    <a:close/>
                  </a:path>
                </a:pathLst>
              </a:custGeom>
              <a:solidFill>
                <a:srgbClr val="E0E0E0"/>
              </a:solidFill>
              <a:ln w="5944" cap="flat">
                <a:noFill/>
                <a:prstDash val="solid"/>
                <a:miter/>
              </a:ln>
            </p:spPr>
            <p:txBody>
              <a:bodyPr rtlCol="0" anchor="ctr"/>
              <a:lstStyle/>
              <a:p>
                <a:endParaRPr lang="en-US"/>
              </a:p>
            </p:txBody>
          </p:sp>
          <p:sp>
            <p:nvSpPr>
              <p:cNvPr id="1300" name="Freeform: Shape 1299">
                <a:extLst>
                  <a:ext uri="{FF2B5EF4-FFF2-40B4-BE49-F238E27FC236}">
                    <a16:creationId xmlns:a16="http://schemas.microsoft.com/office/drawing/2014/main" id="{44F73742-15BA-459D-AAA5-553B26DF3088}"/>
                  </a:ext>
                </a:extLst>
              </p:cNvPr>
              <p:cNvSpPr/>
              <p:nvPr/>
            </p:nvSpPr>
            <p:spPr>
              <a:xfrm>
                <a:off x="7438267" y="2124341"/>
                <a:ext cx="88861" cy="51236"/>
              </a:xfrm>
              <a:custGeom>
                <a:avLst/>
                <a:gdLst>
                  <a:gd name="connsiteX0" fmla="*/ 88861 w 88861"/>
                  <a:gd name="connsiteY0" fmla="*/ 49394 h 51236"/>
                  <a:gd name="connsiteX1" fmla="*/ 7430 w 88861"/>
                  <a:gd name="connsiteY1" fmla="*/ 2437 h 51236"/>
                  <a:gd name="connsiteX2" fmla="*/ 3150 w 88861"/>
                  <a:gd name="connsiteY2" fmla="*/ 0 h 51236"/>
                  <a:gd name="connsiteX3" fmla="*/ 0 w 88861"/>
                  <a:gd name="connsiteY3" fmla="*/ 1783 h 51236"/>
                  <a:gd name="connsiteX4" fmla="*/ 4280 w 88861"/>
                  <a:gd name="connsiteY4" fmla="*/ 4220 h 51236"/>
                  <a:gd name="connsiteX5" fmla="*/ 85711 w 88861"/>
                  <a:gd name="connsiteY5" fmla="*/ 51236 h 51236"/>
                  <a:gd name="connsiteX6" fmla="*/ 88861 w 8886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394"/>
                    </a:moveTo>
                    <a:lnTo>
                      <a:pt x="7430" y="2437"/>
                    </a:lnTo>
                    <a:lnTo>
                      <a:pt x="3150" y="0"/>
                    </a:lnTo>
                    <a:lnTo>
                      <a:pt x="0" y="1783"/>
                    </a:lnTo>
                    <a:lnTo>
                      <a:pt x="4280" y="4220"/>
                    </a:lnTo>
                    <a:lnTo>
                      <a:pt x="85711" y="51236"/>
                    </a:lnTo>
                    <a:lnTo>
                      <a:pt x="88861" y="49394"/>
                    </a:lnTo>
                    <a:close/>
                  </a:path>
                </a:pathLst>
              </a:custGeom>
              <a:solidFill>
                <a:srgbClr val="E0E0E0"/>
              </a:solidFill>
              <a:ln w="5944" cap="flat">
                <a:noFill/>
                <a:prstDash val="solid"/>
                <a:miter/>
              </a:ln>
            </p:spPr>
            <p:txBody>
              <a:bodyPr rtlCol="0" anchor="ctr"/>
              <a:lstStyle/>
              <a:p>
                <a:endParaRPr lang="en-US"/>
              </a:p>
            </p:txBody>
          </p:sp>
          <p:sp>
            <p:nvSpPr>
              <p:cNvPr id="1301" name="Freeform: Shape 1300">
                <a:extLst>
                  <a:ext uri="{FF2B5EF4-FFF2-40B4-BE49-F238E27FC236}">
                    <a16:creationId xmlns:a16="http://schemas.microsoft.com/office/drawing/2014/main" id="{7F235C88-C34C-427F-89BC-5D8B6878CC59}"/>
                  </a:ext>
                </a:extLst>
              </p:cNvPr>
              <p:cNvSpPr/>
              <p:nvPr/>
            </p:nvSpPr>
            <p:spPr>
              <a:xfrm>
                <a:off x="7445816" y="2120003"/>
                <a:ext cx="88801" cy="51236"/>
              </a:xfrm>
              <a:custGeom>
                <a:avLst/>
                <a:gdLst>
                  <a:gd name="connsiteX0" fmla="*/ 88801 w 88801"/>
                  <a:gd name="connsiteY0" fmla="*/ 49394 h 51236"/>
                  <a:gd name="connsiteX1" fmla="*/ 7430 w 88801"/>
                  <a:gd name="connsiteY1" fmla="*/ 2437 h 51236"/>
                  <a:gd name="connsiteX2" fmla="*/ 3091 w 88801"/>
                  <a:gd name="connsiteY2" fmla="*/ 0 h 51236"/>
                  <a:gd name="connsiteX3" fmla="*/ 0 w 88801"/>
                  <a:gd name="connsiteY3" fmla="*/ 1783 h 51236"/>
                  <a:gd name="connsiteX4" fmla="*/ 4280 w 88801"/>
                  <a:gd name="connsiteY4" fmla="*/ 4220 h 51236"/>
                  <a:gd name="connsiteX5" fmla="*/ 85711 w 88801"/>
                  <a:gd name="connsiteY5" fmla="*/ 51236 h 51236"/>
                  <a:gd name="connsiteX6" fmla="*/ 88801 w 8880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1" y="49394"/>
                    </a:moveTo>
                    <a:lnTo>
                      <a:pt x="7430" y="2437"/>
                    </a:lnTo>
                    <a:lnTo>
                      <a:pt x="3091" y="0"/>
                    </a:lnTo>
                    <a:lnTo>
                      <a:pt x="0" y="1783"/>
                    </a:lnTo>
                    <a:lnTo>
                      <a:pt x="4280" y="4220"/>
                    </a:lnTo>
                    <a:lnTo>
                      <a:pt x="85711" y="51236"/>
                    </a:lnTo>
                    <a:lnTo>
                      <a:pt x="88801" y="49394"/>
                    </a:lnTo>
                    <a:close/>
                  </a:path>
                </a:pathLst>
              </a:custGeom>
              <a:solidFill>
                <a:srgbClr val="E0E0E0"/>
              </a:solidFill>
              <a:ln w="5944" cap="flat">
                <a:noFill/>
                <a:prstDash val="solid"/>
                <a:miter/>
              </a:ln>
            </p:spPr>
            <p:txBody>
              <a:bodyPr rtlCol="0" anchor="ctr"/>
              <a:lstStyle/>
              <a:p>
                <a:endParaRPr lang="en-US"/>
              </a:p>
            </p:txBody>
          </p:sp>
          <p:sp>
            <p:nvSpPr>
              <p:cNvPr id="1302" name="Freeform: Shape 1301">
                <a:extLst>
                  <a:ext uri="{FF2B5EF4-FFF2-40B4-BE49-F238E27FC236}">
                    <a16:creationId xmlns:a16="http://schemas.microsoft.com/office/drawing/2014/main" id="{763B1A19-0462-473B-AA70-CABAC9BAB711}"/>
                  </a:ext>
                </a:extLst>
              </p:cNvPr>
              <p:cNvSpPr/>
              <p:nvPr/>
            </p:nvSpPr>
            <p:spPr>
              <a:xfrm>
                <a:off x="7453305" y="2115663"/>
                <a:ext cx="88861" cy="51236"/>
              </a:xfrm>
              <a:custGeom>
                <a:avLst/>
                <a:gdLst>
                  <a:gd name="connsiteX0" fmla="*/ 88861 w 88861"/>
                  <a:gd name="connsiteY0" fmla="*/ 49394 h 51236"/>
                  <a:gd name="connsiteX1" fmla="*/ 7430 w 88861"/>
                  <a:gd name="connsiteY1" fmla="*/ 2437 h 51236"/>
                  <a:gd name="connsiteX2" fmla="*/ 3150 w 88861"/>
                  <a:gd name="connsiteY2" fmla="*/ 0 h 51236"/>
                  <a:gd name="connsiteX3" fmla="*/ 0 w 88861"/>
                  <a:gd name="connsiteY3" fmla="*/ 1783 h 51236"/>
                  <a:gd name="connsiteX4" fmla="*/ 4280 w 88861"/>
                  <a:gd name="connsiteY4" fmla="*/ 4220 h 51236"/>
                  <a:gd name="connsiteX5" fmla="*/ 85711 w 88861"/>
                  <a:gd name="connsiteY5" fmla="*/ 51236 h 51236"/>
                  <a:gd name="connsiteX6" fmla="*/ 88861 w 8886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61" h="51236">
                    <a:moveTo>
                      <a:pt x="88861" y="49394"/>
                    </a:moveTo>
                    <a:lnTo>
                      <a:pt x="7430" y="2437"/>
                    </a:lnTo>
                    <a:lnTo>
                      <a:pt x="3150" y="0"/>
                    </a:lnTo>
                    <a:lnTo>
                      <a:pt x="0" y="1783"/>
                    </a:lnTo>
                    <a:lnTo>
                      <a:pt x="4280" y="4220"/>
                    </a:lnTo>
                    <a:lnTo>
                      <a:pt x="85711" y="51236"/>
                    </a:lnTo>
                    <a:lnTo>
                      <a:pt x="88861" y="49394"/>
                    </a:lnTo>
                    <a:close/>
                  </a:path>
                </a:pathLst>
              </a:custGeom>
              <a:solidFill>
                <a:srgbClr val="E0E0E0"/>
              </a:solidFill>
              <a:ln w="5944" cap="flat">
                <a:noFill/>
                <a:prstDash val="solid"/>
                <a:miter/>
              </a:ln>
            </p:spPr>
            <p:txBody>
              <a:bodyPr rtlCol="0" anchor="ctr"/>
              <a:lstStyle/>
              <a:p>
                <a:endParaRPr lang="en-US"/>
              </a:p>
            </p:txBody>
          </p:sp>
          <p:sp>
            <p:nvSpPr>
              <p:cNvPr id="1303" name="Freeform: Shape 1302">
                <a:extLst>
                  <a:ext uri="{FF2B5EF4-FFF2-40B4-BE49-F238E27FC236}">
                    <a16:creationId xmlns:a16="http://schemas.microsoft.com/office/drawing/2014/main" id="{CD6D6B8D-BC62-48DD-A80F-1F6F7C6967E2}"/>
                  </a:ext>
                </a:extLst>
              </p:cNvPr>
              <p:cNvSpPr/>
              <p:nvPr/>
            </p:nvSpPr>
            <p:spPr>
              <a:xfrm>
                <a:off x="7460854" y="2111325"/>
                <a:ext cx="88801" cy="51236"/>
              </a:xfrm>
              <a:custGeom>
                <a:avLst/>
                <a:gdLst>
                  <a:gd name="connsiteX0" fmla="*/ 88802 w 88801"/>
                  <a:gd name="connsiteY0" fmla="*/ 49394 h 51236"/>
                  <a:gd name="connsiteX1" fmla="*/ 7370 w 88801"/>
                  <a:gd name="connsiteY1" fmla="*/ 2437 h 51236"/>
                  <a:gd name="connsiteX2" fmla="*/ 3091 w 88801"/>
                  <a:gd name="connsiteY2" fmla="*/ 0 h 51236"/>
                  <a:gd name="connsiteX3" fmla="*/ 0 w 88801"/>
                  <a:gd name="connsiteY3" fmla="*/ 1783 h 51236"/>
                  <a:gd name="connsiteX4" fmla="*/ 4280 w 88801"/>
                  <a:gd name="connsiteY4" fmla="*/ 4220 h 51236"/>
                  <a:gd name="connsiteX5" fmla="*/ 85711 w 88801"/>
                  <a:gd name="connsiteY5" fmla="*/ 51236 h 51236"/>
                  <a:gd name="connsiteX6" fmla="*/ 88802 w 88801"/>
                  <a:gd name="connsiteY6" fmla="*/ 49394 h 5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01" h="51236">
                    <a:moveTo>
                      <a:pt x="88802" y="49394"/>
                    </a:moveTo>
                    <a:lnTo>
                      <a:pt x="7370" y="2437"/>
                    </a:lnTo>
                    <a:lnTo>
                      <a:pt x="3091" y="0"/>
                    </a:lnTo>
                    <a:lnTo>
                      <a:pt x="0" y="1783"/>
                    </a:lnTo>
                    <a:lnTo>
                      <a:pt x="4280" y="4220"/>
                    </a:lnTo>
                    <a:lnTo>
                      <a:pt x="85711" y="51236"/>
                    </a:lnTo>
                    <a:lnTo>
                      <a:pt x="88802" y="49394"/>
                    </a:lnTo>
                    <a:close/>
                  </a:path>
                </a:pathLst>
              </a:custGeom>
              <a:solidFill>
                <a:srgbClr val="E0E0E0"/>
              </a:solidFill>
              <a:ln w="5944" cap="flat">
                <a:noFill/>
                <a:prstDash val="solid"/>
                <a:miter/>
              </a:ln>
            </p:spPr>
            <p:txBody>
              <a:bodyPr rtlCol="0" anchor="ctr"/>
              <a:lstStyle/>
              <a:p>
                <a:endParaRPr lang="en-US"/>
              </a:p>
            </p:txBody>
          </p:sp>
          <p:sp>
            <p:nvSpPr>
              <p:cNvPr id="1304" name="Freeform: Shape 1303">
                <a:extLst>
                  <a:ext uri="{FF2B5EF4-FFF2-40B4-BE49-F238E27FC236}">
                    <a16:creationId xmlns:a16="http://schemas.microsoft.com/office/drawing/2014/main" id="{4EDC88B8-6EB4-4C72-8BAA-5830139F79CC}"/>
                  </a:ext>
                </a:extLst>
              </p:cNvPr>
              <p:cNvSpPr/>
              <p:nvPr/>
            </p:nvSpPr>
            <p:spPr>
              <a:xfrm>
                <a:off x="7308096" y="2101755"/>
                <a:ext cx="237101" cy="121908"/>
              </a:xfrm>
              <a:custGeom>
                <a:avLst/>
                <a:gdLst>
                  <a:gd name="connsiteX0" fmla="*/ 17832 w 237101"/>
                  <a:gd name="connsiteY0" fmla="*/ 83452 h 121908"/>
                  <a:gd name="connsiteX1" fmla="*/ 25380 w 237101"/>
                  <a:gd name="connsiteY1" fmla="*/ 85295 h 121908"/>
                  <a:gd name="connsiteX2" fmla="*/ 64135 w 237101"/>
                  <a:gd name="connsiteY2" fmla="*/ 101640 h 121908"/>
                  <a:gd name="connsiteX3" fmla="*/ 102235 w 237101"/>
                  <a:gd name="connsiteY3" fmla="*/ 121909 h 121908"/>
                  <a:gd name="connsiteX4" fmla="*/ 237102 w 237101"/>
                  <a:gd name="connsiteY4" fmla="*/ 44401 h 121908"/>
                  <a:gd name="connsiteX5" fmla="*/ 166429 w 237101"/>
                  <a:gd name="connsiteY5" fmla="*/ 3626 h 121908"/>
                  <a:gd name="connsiteX6" fmla="*/ 157632 w 237101"/>
                  <a:gd name="connsiteY6" fmla="*/ 0 h 121908"/>
                  <a:gd name="connsiteX7" fmla="*/ 151688 w 237101"/>
                  <a:gd name="connsiteY7" fmla="*/ 2140 h 121908"/>
                  <a:gd name="connsiteX8" fmla="*/ 150737 w 237101"/>
                  <a:gd name="connsiteY8" fmla="*/ 475 h 121908"/>
                  <a:gd name="connsiteX9" fmla="*/ 149667 w 237101"/>
                  <a:gd name="connsiteY9" fmla="*/ 1010 h 121908"/>
                  <a:gd name="connsiteX10" fmla="*/ 0 w 237101"/>
                  <a:gd name="connsiteY10" fmla="*/ 87137 h 121908"/>
                  <a:gd name="connsiteX11" fmla="*/ 17832 w 237101"/>
                  <a:gd name="connsiteY11" fmla="*/ 83452 h 121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101" h="121908">
                    <a:moveTo>
                      <a:pt x="17832" y="83452"/>
                    </a:moveTo>
                    <a:cubicBezTo>
                      <a:pt x="19615" y="83452"/>
                      <a:pt x="23359" y="84819"/>
                      <a:pt x="25380" y="85295"/>
                    </a:cubicBezTo>
                    <a:cubicBezTo>
                      <a:pt x="38797" y="89476"/>
                      <a:pt x="51776" y="94950"/>
                      <a:pt x="64135" y="101640"/>
                    </a:cubicBezTo>
                    <a:cubicBezTo>
                      <a:pt x="83749" y="111448"/>
                      <a:pt x="102235" y="121909"/>
                      <a:pt x="102235" y="121909"/>
                    </a:cubicBezTo>
                    <a:lnTo>
                      <a:pt x="237102" y="44401"/>
                    </a:lnTo>
                    <a:lnTo>
                      <a:pt x="166429" y="3626"/>
                    </a:lnTo>
                    <a:cubicBezTo>
                      <a:pt x="163688" y="1996"/>
                      <a:pt x="160725" y="775"/>
                      <a:pt x="157632" y="0"/>
                    </a:cubicBezTo>
                    <a:cubicBezTo>
                      <a:pt x="155542" y="365"/>
                      <a:pt x="153531" y="1089"/>
                      <a:pt x="151688" y="2140"/>
                    </a:cubicBezTo>
                    <a:lnTo>
                      <a:pt x="150737" y="475"/>
                    </a:lnTo>
                    <a:lnTo>
                      <a:pt x="149667" y="1010"/>
                    </a:lnTo>
                    <a:lnTo>
                      <a:pt x="0" y="87137"/>
                    </a:lnTo>
                    <a:cubicBezTo>
                      <a:pt x="5235" y="83627"/>
                      <a:pt x="11635" y="82305"/>
                      <a:pt x="17832" y="83452"/>
                    </a:cubicBezTo>
                    <a:close/>
                  </a:path>
                </a:pathLst>
              </a:custGeom>
              <a:solidFill>
                <a:srgbClr val="000000">
                  <a:alpha val="10000"/>
                </a:srgbClr>
              </a:solidFill>
              <a:ln w="5944" cap="flat">
                <a:noFill/>
                <a:prstDash val="solid"/>
                <a:miter/>
              </a:ln>
            </p:spPr>
            <p:txBody>
              <a:bodyPr rtlCol="0" anchor="ctr"/>
              <a:lstStyle/>
              <a:p>
                <a:endParaRPr lang="en-US"/>
              </a:p>
            </p:txBody>
          </p:sp>
          <p:sp>
            <p:nvSpPr>
              <p:cNvPr id="1305" name="Freeform: Shape 1304">
                <a:extLst>
                  <a:ext uri="{FF2B5EF4-FFF2-40B4-BE49-F238E27FC236}">
                    <a16:creationId xmlns:a16="http://schemas.microsoft.com/office/drawing/2014/main" id="{DFD91825-81E6-4F99-8F30-B0ADCE197BFE}"/>
                  </a:ext>
                </a:extLst>
              </p:cNvPr>
              <p:cNvSpPr/>
              <p:nvPr/>
            </p:nvSpPr>
            <p:spPr>
              <a:xfrm>
                <a:off x="7408191" y="2242030"/>
                <a:ext cx="29065" cy="8856"/>
              </a:xfrm>
              <a:custGeom>
                <a:avLst/>
                <a:gdLst>
                  <a:gd name="connsiteX0" fmla="*/ 14622 w 29065"/>
                  <a:gd name="connsiteY0" fmla="*/ 7430 h 8856"/>
                  <a:gd name="connsiteX1" fmla="*/ 0 w 29065"/>
                  <a:gd name="connsiteY1" fmla="*/ 0 h 8856"/>
                  <a:gd name="connsiteX2" fmla="*/ 14503 w 29065"/>
                  <a:gd name="connsiteY2" fmla="*/ 8856 h 8856"/>
                  <a:gd name="connsiteX3" fmla="*/ 29066 w 29065"/>
                  <a:gd name="connsiteY3" fmla="*/ 416 h 8856"/>
                  <a:gd name="connsiteX4" fmla="*/ 14622 w 29065"/>
                  <a:gd name="connsiteY4" fmla="*/ 7430 h 8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65" h="8856">
                    <a:moveTo>
                      <a:pt x="14622" y="7430"/>
                    </a:moveTo>
                    <a:lnTo>
                      <a:pt x="0" y="0"/>
                    </a:lnTo>
                    <a:lnTo>
                      <a:pt x="14503" y="8856"/>
                    </a:lnTo>
                    <a:lnTo>
                      <a:pt x="29066" y="416"/>
                    </a:lnTo>
                    <a:lnTo>
                      <a:pt x="14622" y="7430"/>
                    </a:lnTo>
                    <a:close/>
                  </a:path>
                </a:pathLst>
              </a:custGeom>
              <a:solidFill>
                <a:srgbClr val="E6E6E6"/>
              </a:solidFill>
              <a:ln w="5944" cap="flat">
                <a:noFill/>
                <a:prstDash val="solid"/>
                <a:miter/>
              </a:ln>
            </p:spPr>
            <p:txBody>
              <a:bodyPr rtlCol="0" anchor="ctr"/>
              <a:lstStyle/>
              <a:p>
                <a:endParaRPr lang="en-US"/>
              </a:p>
            </p:txBody>
          </p:sp>
          <p:sp>
            <p:nvSpPr>
              <p:cNvPr id="1306" name="Freeform: Shape 1305">
                <a:extLst>
                  <a:ext uri="{FF2B5EF4-FFF2-40B4-BE49-F238E27FC236}">
                    <a16:creationId xmlns:a16="http://schemas.microsoft.com/office/drawing/2014/main" id="{6A995522-A9BC-4959-87B5-576D33530EE9}"/>
                  </a:ext>
                </a:extLst>
              </p:cNvPr>
              <p:cNvSpPr/>
              <p:nvPr/>
            </p:nvSpPr>
            <p:spPr>
              <a:xfrm>
                <a:off x="7395887" y="2241971"/>
                <a:ext cx="56882" cy="17415"/>
              </a:xfrm>
              <a:custGeom>
                <a:avLst/>
                <a:gdLst>
                  <a:gd name="connsiteX0" fmla="*/ 26747 w 56882"/>
                  <a:gd name="connsiteY0" fmla="*/ 17416 h 17415"/>
                  <a:gd name="connsiteX1" fmla="*/ 0 w 56882"/>
                  <a:gd name="connsiteY1" fmla="*/ 1962 h 17415"/>
                  <a:gd name="connsiteX2" fmla="*/ 26747 w 56882"/>
                  <a:gd name="connsiteY2" fmla="*/ 16346 h 17415"/>
                  <a:gd name="connsiteX3" fmla="*/ 56883 w 56882"/>
                  <a:gd name="connsiteY3" fmla="*/ 0 h 17415"/>
                  <a:gd name="connsiteX4" fmla="*/ 26747 w 56882"/>
                  <a:gd name="connsiteY4" fmla="*/ 17416 h 17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2" h="17415">
                    <a:moveTo>
                      <a:pt x="26747" y="17416"/>
                    </a:moveTo>
                    <a:lnTo>
                      <a:pt x="0" y="1962"/>
                    </a:lnTo>
                    <a:lnTo>
                      <a:pt x="26747" y="16346"/>
                    </a:lnTo>
                    <a:lnTo>
                      <a:pt x="56883" y="0"/>
                    </a:lnTo>
                    <a:lnTo>
                      <a:pt x="26747" y="17416"/>
                    </a:lnTo>
                    <a:close/>
                  </a:path>
                </a:pathLst>
              </a:custGeom>
              <a:solidFill>
                <a:srgbClr val="E6E6E6"/>
              </a:solidFill>
              <a:ln w="5944" cap="flat">
                <a:noFill/>
                <a:prstDash val="solid"/>
                <a:miter/>
              </a:ln>
            </p:spPr>
            <p:txBody>
              <a:bodyPr rtlCol="0" anchor="ctr"/>
              <a:lstStyle/>
              <a:p>
                <a:endParaRPr lang="en-US"/>
              </a:p>
            </p:txBody>
          </p:sp>
          <p:sp>
            <p:nvSpPr>
              <p:cNvPr id="1307" name="Freeform: Shape 1306">
                <a:extLst>
                  <a:ext uri="{FF2B5EF4-FFF2-40B4-BE49-F238E27FC236}">
                    <a16:creationId xmlns:a16="http://schemas.microsoft.com/office/drawing/2014/main" id="{C1C32A07-B008-473C-AE80-241E38B9AB38}"/>
                  </a:ext>
                </a:extLst>
              </p:cNvPr>
              <p:cNvSpPr/>
              <p:nvPr/>
            </p:nvSpPr>
            <p:spPr>
              <a:xfrm>
                <a:off x="7547337" y="2164582"/>
                <a:ext cx="22467" cy="13552"/>
              </a:xfrm>
              <a:custGeom>
                <a:avLst/>
                <a:gdLst>
                  <a:gd name="connsiteX0" fmla="*/ 22468 w 22467"/>
                  <a:gd name="connsiteY0" fmla="*/ 0 h 13552"/>
                  <a:gd name="connsiteX1" fmla="*/ 0 w 22467"/>
                  <a:gd name="connsiteY1" fmla="*/ 13552 h 13552"/>
                  <a:gd name="connsiteX2" fmla="*/ 22468 w 22467"/>
                  <a:gd name="connsiteY2" fmla="*/ 2021 h 13552"/>
                  <a:gd name="connsiteX3" fmla="*/ 22468 w 22467"/>
                  <a:gd name="connsiteY3" fmla="*/ 0 h 13552"/>
                </a:gdLst>
                <a:ahLst/>
                <a:cxnLst>
                  <a:cxn ang="0">
                    <a:pos x="connsiteX0" y="connsiteY0"/>
                  </a:cxn>
                  <a:cxn ang="0">
                    <a:pos x="connsiteX1" y="connsiteY1"/>
                  </a:cxn>
                  <a:cxn ang="0">
                    <a:pos x="connsiteX2" y="connsiteY2"/>
                  </a:cxn>
                  <a:cxn ang="0">
                    <a:pos x="connsiteX3" y="connsiteY3"/>
                  </a:cxn>
                </a:cxnLst>
                <a:rect l="l" t="t" r="r" b="b"/>
                <a:pathLst>
                  <a:path w="22467" h="13552">
                    <a:moveTo>
                      <a:pt x="22468" y="0"/>
                    </a:moveTo>
                    <a:lnTo>
                      <a:pt x="0" y="13552"/>
                    </a:lnTo>
                    <a:lnTo>
                      <a:pt x="22468" y="2021"/>
                    </a:lnTo>
                    <a:lnTo>
                      <a:pt x="22468" y="0"/>
                    </a:lnTo>
                    <a:close/>
                  </a:path>
                </a:pathLst>
              </a:custGeom>
              <a:solidFill>
                <a:srgbClr val="E6E6E6"/>
              </a:solidFill>
              <a:ln w="5944" cap="flat">
                <a:noFill/>
                <a:prstDash val="solid"/>
                <a:miter/>
              </a:ln>
            </p:spPr>
            <p:txBody>
              <a:bodyPr rtlCol="0" anchor="ctr"/>
              <a:lstStyle/>
              <a:p>
                <a:endParaRPr lang="en-US"/>
              </a:p>
            </p:txBody>
          </p:sp>
          <p:sp>
            <p:nvSpPr>
              <p:cNvPr id="1308" name="Freeform: Shape 1307">
                <a:extLst>
                  <a:ext uri="{FF2B5EF4-FFF2-40B4-BE49-F238E27FC236}">
                    <a16:creationId xmlns:a16="http://schemas.microsoft.com/office/drawing/2014/main" id="{5EF0DE1F-BD50-4B5D-96B1-E94DD0B2891A}"/>
                  </a:ext>
                </a:extLst>
              </p:cNvPr>
              <p:cNvSpPr/>
              <p:nvPr/>
            </p:nvSpPr>
            <p:spPr>
              <a:xfrm>
                <a:off x="7536400" y="2172309"/>
                <a:ext cx="33404" cy="20387"/>
              </a:xfrm>
              <a:custGeom>
                <a:avLst/>
                <a:gdLst>
                  <a:gd name="connsiteX0" fmla="*/ 33405 w 33404"/>
                  <a:gd name="connsiteY0" fmla="*/ 0 h 20387"/>
                  <a:gd name="connsiteX1" fmla="*/ 0 w 33404"/>
                  <a:gd name="connsiteY1" fmla="*/ 20387 h 20387"/>
                  <a:gd name="connsiteX2" fmla="*/ 33405 w 33404"/>
                  <a:gd name="connsiteY2" fmla="*/ 1843 h 20387"/>
                  <a:gd name="connsiteX3" fmla="*/ 33405 w 33404"/>
                  <a:gd name="connsiteY3" fmla="*/ 0 h 20387"/>
                </a:gdLst>
                <a:ahLst/>
                <a:cxnLst>
                  <a:cxn ang="0">
                    <a:pos x="connsiteX0" y="connsiteY0"/>
                  </a:cxn>
                  <a:cxn ang="0">
                    <a:pos x="connsiteX1" y="connsiteY1"/>
                  </a:cxn>
                  <a:cxn ang="0">
                    <a:pos x="connsiteX2" y="connsiteY2"/>
                  </a:cxn>
                  <a:cxn ang="0">
                    <a:pos x="connsiteX3" y="connsiteY3"/>
                  </a:cxn>
                </a:cxnLst>
                <a:rect l="l" t="t" r="r" b="b"/>
                <a:pathLst>
                  <a:path w="33404" h="20387">
                    <a:moveTo>
                      <a:pt x="33405" y="0"/>
                    </a:moveTo>
                    <a:lnTo>
                      <a:pt x="0" y="20387"/>
                    </a:lnTo>
                    <a:lnTo>
                      <a:pt x="33405" y="1843"/>
                    </a:lnTo>
                    <a:lnTo>
                      <a:pt x="33405" y="0"/>
                    </a:lnTo>
                    <a:close/>
                  </a:path>
                </a:pathLst>
              </a:custGeom>
              <a:solidFill>
                <a:srgbClr val="E6E6E6"/>
              </a:solidFill>
              <a:ln w="5944" cap="flat">
                <a:noFill/>
                <a:prstDash val="solid"/>
                <a:miter/>
              </a:ln>
            </p:spPr>
            <p:txBody>
              <a:bodyPr rtlCol="0" anchor="ctr"/>
              <a:lstStyle/>
              <a:p>
                <a:endParaRPr lang="en-US"/>
              </a:p>
            </p:txBody>
          </p:sp>
          <p:sp>
            <p:nvSpPr>
              <p:cNvPr id="1309" name="Freeform: Shape 1308">
                <a:extLst>
                  <a:ext uri="{FF2B5EF4-FFF2-40B4-BE49-F238E27FC236}">
                    <a16:creationId xmlns:a16="http://schemas.microsoft.com/office/drawing/2014/main" id="{D3F1D102-1089-454C-A71A-0AA3337EDBFA}"/>
                  </a:ext>
                </a:extLst>
              </p:cNvPr>
              <p:cNvSpPr/>
              <p:nvPr/>
            </p:nvSpPr>
            <p:spPr>
              <a:xfrm>
                <a:off x="7311900" y="2096059"/>
                <a:ext cx="244650" cy="122552"/>
              </a:xfrm>
              <a:custGeom>
                <a:avLst/>
                <a:gdLst>
                  <a:gd name="connsiteX0" fmla="*/ 14860 w 244650"/>
                  <a:gd name="connsiteY0" fmla="*/ 84927 h 122552"/>
                  <a:gd name="connsiteX1" fmla="*/ 20804 w 244650"/>
                  <a:gd name="connsiteY1" fmla="*/ 85938 h 122552"/>
                  <a:gd name="connsiteX2" fmla="*/ 59558 w 244650"/>
                  <a:gd name="connsiteY2" fmla="*/ 102224 h 122552"/>
                  <a:gd name="connsiteX3" fmla="*/ 97658 w 244650"/>
                  <a:gd name="connsiteY3" fmla="*/ 122552 h 122552"/>
                  <a:gd name="connsiteX4" fmla="*/ 244650 w 244650"/>
                  <a:gd name="connsiteY4" fmla="*/ 37614 h 122552"/>
                  <a:gd name="connsiteX5" fmla="*/ 166666 w 244650"/>
                  <a:gd name="connsiteY5" fmla="*/ 1119 h 122552"/>
                  <a:gd name="connsiteX6" fmla="*/ 146160 w 244650"/>
                  <a:gd name="connsiteY6" fmla="*/ 2724 h 122552"/>
                  <a:gd name="connsiteX7" fmla="*/ 146160 w 244650"/>
                  <a:gd name="connsiteY7" fmla="*/ 2724 h 122552"/>
                  <a:gd name="connsiteX8" fmla="*/ 0 w 244650"/>
                  <a:gd name="connsiteY8" fmla="*/ 87067 h 122552"/>
                  <a:gd name="connsiteX9" fmla="*/ 14860 w 244650"/>
                  <a:gd name="connsiteY9" fmla="*/ 84928 h 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650" h="122552">
                    <a:moveTo>
                      <a:pt x="14860" y="84927"/>
                    </a:moveTo>
                    <a:cubicBezTo>
                      <a:pt x="16862" y="85130"/>
                      <a:pt x="18847" y="85467"/>
                      <a:pt x="20804" y="85938"/>
                    </a:cubicBezTo>
                    <a:cubicBezTo>
                      <a:pt x="34230" y="90067"/>
                      <a:pt x="47212" y="95523"/>
                      <a:pt x="59558" y="102224"/>
                    </a:cubicBezTo>
                    <a:cubicBezTo>
                      <a:pt x="79173" y="112032"/>
                      <a:pt x="97658" y="122552"/>
                      <a:pt x="97658" y="122552"/>
                    </a:cubicBezTo>
                    <a:lnTo>
                      <a:pt x="244650" y="37614"/>
                    </a:lnTo>
                    <a:cubicBezTo>
                      <a:pt x="244650" y="37614"/>
                      <a:pt x="188599" y="5398"/>
                      <a:pt x="166666" y="1119"/>
                    </a:cubicBezTo>
                    <a:cubicBezTo>
                      <a:pt x="159858" y="-804"/>
                      <a:pt x="152587" y="-235"/>
                      <a:pt x="146160" y="2724"/>
                    </a:cubicBezTo>
                    <a:lnTo>
                      <a:pt x="146160" y="2724"/>
                    </a:lnTo>
                    <a:lnTo>
                      <a:pt x="0" y="87067"/>
                    </a:lnTo>
                    <a:cubicBezTo>
                      <a:pt x="4592" y="84768"/>
                      <a:pt x="9805" y="84017"/>
                      <a:pt x="14860" y="84928"/>
                    </a:cubicBezTo>
                    <a:close/>
                  </a:path>
                </a:pathLst>
              </a:custGeom>
              <a:solidFill>
                <a:srgbClr val="F5F5F5"/>
              </a:solidFill>
              <a:ln w="5944" cap="flat">
                <a:noFill/>
                <a:prstDash val="solid"/>
                <a:miter/>
              </a:ln>
            </p:spPr>
            <p:txBody>
              <a:bodyPr rtlCol="0" anchor="ctr"/>
              <a:lstStyle/>
              <a:p>
                <a:endParaRPr lang="en-US"/>
              </a:p>
            </p:txBody>
          </p:sp>
          <p:sp>
            <p:nvSpPr>
              <p:cNvPr id="1310" name="Freeform: Shape 1309">
                <a:extLst>
                  <a:ext uri="{FF2B5EF4-FFF2-40B4-BE49-F238E27FC236}">
                    <a16:creationId xmlns:a16="http://schemas.microsoft.com/office/drawing/2014/main" id="{19DBF284-DBE9-489C-89CD-355D9A6AD63D}"/>
                  </a:ext>
                </a:extLst>
              </p:cNvPr>
              <p:cNvSpPr/>
              <p:nvPr/>
            </p:nvSpPr>
            <p:spPr>
              <a:xfrm>
                <a:off x="7325274" y="2170981"/>
                <a:ext cx="93259" cy="35861"/>
              </a:xfrm>
              <a:custGeom>
                <a:avLst/>
                <a:gdLst>
                  <a:gd name="connsiteX0" fmla="*/ 3329 w 93259"/>
                  <a:gd name="connsiteY0" fmla="*/ 2516 h 35861"/>
                  <a:gd name="connsiteX1" fmla="*/ 18188 w 93259"/>
                  <a:gd name="connsiteY1" fmla="*/ 377 h 35861"/>
                  <a:gd name="connsiteX2" fmla="*/ 24132 w 93259"/>
                  <a:gd name="connsiteY2" fmla="*/ 1328 h 35861"/>
                  <a:gd name="connsiteX3" fmla="*/ 48205 w 93259"/>
                  <a:gd name="connsiteY3" fmla="*/ 10838 h 35861"/>
                  <a:gd name="connsiteX4" fmla="*/ 62886 w 93259"/>
                  <a:gd name="connsiteY4" fmla="*/ 17911 h 35861"/>
                  <a:gd name="connsiteX5" fmla="*/ 93259 w 93259"/>
                  <a:gd name="connsiteY5" fmla="*/ 33900 h 35861"/>
                  <a:gd name="connsiteX6" fmla="*/ 89931 w 93259"/>
                  <a:gd name="connsiteY6" fmla="*/ 35861 h 35861"/>
                  <a:gd name="connsiteX7" fmla="*/ 59558 w 93259"/>
                  <a:gd name="connsiteY7" fmla="*/ 19813 h 35861"/>
                  <a:gd name="connsiteX8" fmla="*/ 44876 w 93259"/>
                  <a:gd name="connsiteY8" fmla="*/ 12740 h 35861"/>
                  <a:gd name="connsiteX9" fmla="*/ 20804 w 93259"/>
                  <a:gd name="connsiteY9" fmla="*/ 3527 h 35861"/>
                  <a:gd name="connsiteX10" fmla="*/ 14860 w 93259"/>
                  <a:gd name="connsiteY10" fmla="*/ 2516 h 35861"/>
                  <a:gd name="connsiteX11" fmla="*/ 0 w 93259"/>
                  <a:gd name="connsiteY11" fmla="*/ 4656 h 3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259" h="35861">
                    <a:moveTo>
                      <a:pt x="3329" y="2516"/>
                    </a:moveTo>
                    <a:cubicBezTo>
                      <a:pt x="7921" y="217"/>
                      <a:pt x="13134" y="-534"/>
                      <a:pt x="18188" y="377"/>
                    </a:cubicBezTo>
                    <a:cubicBezTo>
                      <a:pt x="20189" y="557"/>
                      <a:pt x="22175" y="875"/>
                      <a:pt x="24132" y="1328"/>
                    </a:cubicBezTo>
                    <a:cubicBezTo>
                      <a:pt x="32433" y="3748"/>
                      <a:pt x="40491" y="6931"/>
                      <a:pt x="48205" y="10838"/>
                    </a:cubicBezTo>
                    <a:cubicBezTo>
                      <a:pt x="52960" y="13037"/>
                      <a:pt x="57953" y="15414"/>
                      <a:pt x="62886" y="17911"/>
                    </a:cubicBezTo>
                    <a:cubicBezTo>
                      <a:pt x="74774" y="23855"/>
                      <a:pt x="86067" y="29799"/>
                      <a:pt x="93259" y="33900"/>
                    </a:cubicBezTo>
                    <a:lnTo>
                      <a:pt x="89931" y="35861"/>
                    </a:lnTo>
                    <a:cubicBezTo>
                      <a:pt x="82739" y="31879"/>
                      <a:pt x="71327" y="25757"/>
                      <a:pt x="59558" y="19813"/>
                    </a:cubicBezTo>
                    <a:cubicBezTo>
                      <a:pt x="54624" y="17376"/>
                      <a:pt x="49631" y="14939"/>
                      <a:pt x="44876" y="12740"/>
                    </a:cubicBezTo>
                    <a:cubicBezTo>
                      <a:pt x="37151" y="8939"/>
                      <a:pt x="29093" y="5855"/>
                      <a:pt x="20804" y="3527"/>
                    </a:cubicBezTo>
                    <a:cubicBezTo>
                      <a:pt x="18846" y="3062"/>
                      <a:pt x="16861" y="2724"/>
                      <a:pt x="14860" y="2516"/>
                    </a:cubicBezTo>
                    <a:cubicBezTo>
                      <a:pt x="9805" y="1606"/>
                      <a:pt x="4592" y="2357"/>
                      <a:pt x="0" y="4656"/>
                    </a:cubicBezTo>
                    <a:close/>
                  </a:path>
                </a:pathLst>
              </a:custGeom>
              <a:solidFill>
                <a:srgbClr val="E0E0E0"/>
              </a:solidFill>
              <a:ln w="5944" cap="flat">
                <a:noFill/>
                <a:prstDash val="solid"/>
                <a:miter/>
              </a:ln>
            </p:spPr>
            <p:txBody>
              <a:bodyPr rtlCol="0" anchor="ctr"/>
              <a:lstStyle/>
              <a:p>
                <a:endParaRPr lang="en-US"/>
              </a:p>
            </p:txBody>
          </p:sp>
          <p:sp>
            <p:nvSpPr>
              <p:cNvPr id="1311" name="Freeform: Shape 1310">
                <a:extLst>
                  <a:ext uri="{FF2B5EF4-FFF2-40B4-BE49-F238E27FC236}">
                    <a16:creationId xmlns:a16="http://schemas.microsoft.com/office/drawing/2014/main" id="{FEE3FF59-BF20-4811-B5E9-D5FAF5E25B18}"/>
                  </a:ext>
                </a:extLst>
              </p:cNvPr>
              <p:cNvSpPr/>
              <p:nvPr/>
            </p:nvSpPr>
            <p:spPr>
              <a:xfrm>
                <a:off x="7332763" y="2166642"/>
                <a:ext cx="93021" cy="35623"/>
              </a:xfrm>
              <a:custGeom>
                <a:avLst/>
                <a:gdLst>
                  <a:gd name="connsiteX0" fmla="*/ 3388 w 93021"/>
                  <a:gd name="connsiteY0" fmla="*/ 2516 h 35623"/>
                  <a:gd name="connsiteX1" fmla="*/ 18248 w 93021"/>
                  <a:gd name="connsiteY1" fmla="*/ 377 h 35623"/>
                  <a:gd name="connsiteX2" fmla="*/ 24192 w 93021"/>
                  <a:gd name="connsiteY2" fmla="*/ 1328 h 35623"/>
                  <a:gd name="connsiteX3" fmla="*/ 47967 w 93021"/>
                  <a:gd name="connsiteY3" fmla="*/ 10541 h 35623"/>
                  <a:gd name="connsiteX4" fmla="*/ 62649 w 93021"/>
                  <a:gd name="connsiteY4" fmla="*/ 17673 h 35623"/>
                  <a:gd name="connsiteX5" fmla="*/ 93022 w 93021"/>
                  <a:gd name="connsiteY5" fmla="*/ 33662 h 35623"/>
                  <a:gd name="connsiteX6" fmla="*/ 89693 w 93021"/>
                  <a:gd name="connsiteY6" fmla="*/ 35624 h 35623"/>
                  <a:gd name="connsiteX7" fmla="*/ 59261 w 93021"/>
                  <a:gd name="connsiteY7" fmla="*/ 19575 h 35623"/>
                  <a:gd name="connsiteX8" fmla="*/ 44579 w 93021"/>
                  <a:gd name="connsiteY8" fmla="*/ 12502 h 35623"/>
                  <a:gd name="connsiteX9" fmla="*/ 20804 w 93021"/>
                  <a:gd name="connsiteY9" fmla="*/ 3289 h 35623"/>
                  <a:gd name="connsiteX10" fmla="*/ 14860 w 93021"/>
                  <a:gd name="connsiteY10" fmla="*/ 2278 h 35623"/>
                  <a:gd name="connsiteX11" fmla="*/ 0 w 93021"/>
                  <a:gd name="connsiteY11" fmla="*/ 4418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23">
                    <a:moveTo>
                      <a:pt x="3388" y="2516"/>
                    </a:moveTo>
                    <a:cubicBezTo>
                      <a:pt x="7980" y="217"/>
                      <a:pt x="13193" y="-534"/>
                      <a:pt x="18248" y="377"/>
                    </a:cubicBezTo>
                    <a:cubicBezTo>
                      <a:pt x="20248" y="562"/>
                      <a:pt x="22234" y="880"/>
                      <a:pt x="24192" y="1328"/>
                    </a:cubicBezTo>
                    <a:cubicBezTo>
                      <a:pt x="32370" y="3700"/>
                      <a:pt x="40326" y="6782"/>
                      <a:pt x="47967" y="10541"/>
                    </a:cubicBezTo>
                    <a:cubicBezTo>
                      <a:pt x="52722" y="12740"/>
                      <a:pt x="57715" y="15177"/>
                      <a:pt x="62649" y="17673"/>
                    </a:cubicBezTo>
                    <a:cubicBezTo>
                      <a:pt x="74536" y="23617"/>
                      <a:pt x="85830" y="29561"/>
                      <a:pt x="93022" y="33662"/>
                    </a:cubicBezTo>
                    <a:lnTo>
                      <a:pt x="89693" y="35624"/>
                    </a:lnTo>
                    <a:cubicBezTo>
                      <a:pt x="82501" y="31641"/>
                      <a:pt x="71089" y="25519"/>
                      <a:pt x="59261" y="19575"/>
                    </a:cubicBezTo>
                    <a:cubicBezTo>
                      <a:pt x="54387" y="17138"/>
                      <a:pt x="49394" y="14701"/>
                      <a:pt x="44579" y="12502"/>
                    </a:cubicBezTo>
                    <a:cubicBezTo>
                      <a:pt x="36961" y="8691"/>
                      <a:pt x="29000" y="5607"/>
                      <a:pt x="20804" y="3289"/>
                    </a:cubicBezTo>
                    <a:cubicBezTo>
                      <a:pt x="18846" y="2827"/>
                      <a:pt x="16860" y="2489"/>
                      <a:pt x="14860" y="2278"/>
                    </a:cubicBezTo>
                    <a:cubicBezTo>
                      <a:pt x="9805" y="1389"/>
                      <a:pt x="4598" y="2139"/>
                      <a:pt x="0" y="4418"/>
                    </a:cubicBezTo>
                    <a:close/>
                  </a:path>
                </a:pathLst>
              </a:custGeom>
              <a:solidFill>
                <a:srgbClr val="E0E0E0"/>
              </a:solidFill>
              <a:ln w="5944" cap="flat">
                <a:noFill/>
                <a:prstDash val="solid"/>
                <a:miter/>
              </a:ln>
            </p:spPr>
            <p:txBody>
              <a:bodyPr rtlCol="0" anchor="ctr"/>
              <a:lstStyle/>
              <a:p>
                <a:endParaRPr lang="en-US"/>
              </a:p>
            </p:txBody>
          </p:sp>
          <p:sp>
            <p:nvSpPr>
              <p:cNvPr id="1312" name="Freeform: Shape 1311">
                <a:extLst>
                  <a:ext uri="{FF2B5EF4-FFF2-40B4-BE49-F238E27FC236}">
                    <a16:creationId xmlns:a16="http://schemas.microsoft.com/office/drawing/2014/main" id="{A83632CF-6177-4125-AF22-B21C0A0F7D1C}"/>
                  </a:ext>
                </a:extLst>
              </p:cNvPr>
              <p:cNvSpPr/>
              <p:nvPr/>
            </p:nvSpPr>
            <p:spPr>
              <a:xfrm>
                <a:off x="7340431" y="2162259"/>
                <a:ext cx="93021" cy="35667"/>
              </a:xfrm>
              <a:custGeom>
                <a:avLst/>
                <a:gdLst>
                  <a:gd name="connsiteX0" fmla="*/ 3329 w 93021"/>
                  <a:gd name="connsiteY0" fmla="*/ 2560 h 35667"/>
                  <a:gd name="connsiteX1" fmla="*/ 18188 w 93021"/>
                  <a:gd name="connsiteY1" fmla="*/ 361 h 35667"/>
                  <a:gd name="connsiteX2" fmla="*/ 24132 w 93021"/>
                  <a:gd name="connsiteY2" fmla="*/ 1371 h 35667"/>
                  <a:gd name="connsiteX3" fmla="*/ 47908 w 93021"/>
                  <a:gd name="connsiteY3" fmla="*/ 10584 h 35667"/>
                  <a:gd name="connsiteX4" fmla="*/ 62589 w 93021"/>
                  <a:gd name="connsiteY4" fmla="*/ 17658 h 35667"/>
                  <a:gd name="connsiteX5" fmla="*/ 93022 w 93021"/>
                  <a:gd name="connsiteY5" fmla="*/ 33706 h 35667"/>
                  <a:gd name="connsiteX6" fmla="*/ 89693 w 93021"/>
                  <a:gd name="connsiteY6" fmla="*/ 35668 h 35667"/>
                  <a:gd name="connsiteX7" fmla="*/ 59261 w 93021"/>
                  <a:gd name="connsiteY7" fmla="*/ 19619 h 35667"/>
                  <a:gd name="connsiteX8" fmla="*/ 44579 w 93021"/>
                  <a:gd name="connsiteY8" fmla="*/ 12546 h 35667"/>
                  <a:gd name="connsiteX9" fmla="*/ 20804 w 93021"/>
                  <a:gd name="connsiteY9" fmla="*/ 3273 h 35667"/>
                  <a:gd name="connsiteX10" fmla="*/ 14860 w 93021"/>
                  <a:gd name="connsiteY10" fmla="*/ 2322 h 35667"/>
                  <a:gd name="connsiteX11" fmla="*/ 0 w 93021"/>
                  <a:gd name="connsiteY11" fmla="*/ 4462 h 3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67">
                    <a:moveTo>
                      <a:pt x="3329" y="2560"/>
                    </a:moveTo>
                    <a:cubicBezTo>
                      <a:pt x="7914" y="241"/>
                      <a:pt x="13127" y="-531"/>
                      <a:pt x="18188" y="361"/>
                    </a:cubicBezTo>
                    <a:cubicBezTo>
                      <a:pt x="19971" y="361"/>
                      <a:pt x="21873" y="896"/>
                      <a:pt x="24132" y="1371"/>
                    </a:cubicBezTo>
                    <a:cubicBezTo>
                      <a:pt x="32320" y="3716"/>
                      <a:pt x="40278" y="6799"/>
                      <a:pt x="47908" y="10584"/>
                    </a:cubicBezTo>
                    <a:cubicBezTo>
                      <a:pt x="52722" y="12784"/>
                      <a:pt x="57715" y="15221"/>
                      <a:pt x="62589" y="17658"/>
                    </a:cubicBezTo>
                    <a:cubicBezTo>
                      <a:pt x="74477" y="23601"/>
                      <a:pt x="85830" y="29545"/>
                      <a:pt x="93022" y="33706"/>
                    </a:cubicBezTo>
                    <a:lnTo>
                      <a:pt x="89693" y="35668"/>
                    </a:lnTo>
                    <a:cubicBezTo>
                      <a:pt x="82442" y="31685"/>
                      <a:pt x="71089" y="25504"/>
                      <a:pt x="59261" y="19619"/>
                    </a:cubicBezTo>
                    <a:cubicBezTo>
                      <a:pt x="54327" y="17123"/>
                      <a:pt x="49394" y="14745"/>
                      <a:pt x="44579" y="12546"/>
                    </a:cubicBezTo>
                    <a:cubicBezTo>
                      <a:pt x="36949" y="8746"/>
                      <a:pt x="28992" y="5643"/>
                      <a:pt x="20804" y="3273"/>
                    </a:cubicBezTo>
                    <a:cubicBezTo>
                      <a:pt x="18723" y="2857"/>
                      <a:pt x="16821" y="2501"/>
                      <a:pt x="14860" y="2322"/>
                    </a:cubicBezTo>
                    <a:cubicBezTo>
                      <a:pt x="9805" y="1412"/>
                      <a:pt x="4592" y="2163"/>
                      <a:pt x="0" y="4462"/>
                    </a:cubicBezTo>
                    <a:close/>
                  </a:path>
                </a:pathLst>
              </a:custGeom>
              <a:solidFill>
                <a:srgbClr val="E0E0E0"/>
              </a:solidFill>
              <a:ln w="5944" cap="flat">
                <a:noFill/>
                <a:prstDash val="solid"/>
                <a:miter/>
              </a:ln>
            </p:spPr>
            <p:txBody>
              <a:bodyPr rtlCol="0" anchor="ctr"/>
              <a:lstStyle/>
              <a:p>
                <a:endParaRPr lang="en-US"/>
              </a:p>
            </p:txBody>
          </p:sp>
          <p:sp>
            <p:nvSpPr>
              <p:cNvPr id="1313" name="Freeform: Shape 1312">
                <a:extLst>
                  <a:ext uri="{FF2B5EF4-FFF2-40B4-BE49-F238E27FC236}">
                    <a16:creationId xmlns:a16="http://schemas.microsoft.com/office/drawing/2014/main" id="{5F06CC32-7580-4245-912C-C444CB8A9975}"/>
                  </a:ext>
                </a:extLst>
              </p:cNvPr>
              <p:cNvSpPr/>
              <p:nvPr/>
            </p:nvSpPr>
            <p:spPr>
              <a:xfrm>
                <a:off x="7347860" y="2157905"/>
                <a:ext cx="93021" cy="35623"/>
              </a:xfrm>
              <a:custGeom>
                <a:avLst/>
                <a:gdLst>
                  <a:gd name="connsiteX0" fmla="*/ 3329 w 93021"/>
                  <a:gd name="connsiteY0" fmla="*/ 2516 h 35623"/>
                  <a:gd name="connsiteX1" fmla="*/ 18188 w 93021"/>
                  <a:gd name="connsiteY1" fmla="*/ 377 h 35623"/>
                  <a:gd name="connsiteX2" fmla="*/ 24132 w 93021"/>
                  <a:gd name="connsiteY2" fmla="*/ 1387 h 35623"/>
                  <a:gd name="connsiteX3" fmla="*/ 47908 w 93021"/>
                  <a:gd name="connsiteY3" fmla="*/ 10600 h 35623"/>
                  <a:gd name="connsiteX4" fmla="*/ 62589 w 93021"/>
                  <a:gd name="connsiteY4" fmla="*/ 17673 h 35623"/>
                  <a:gd name="connsiteX5" fmla="*/ 93022 w 93021"/>
                  <a:gd name="connsiteY5" fmla="*/ 33722 h 35623"/>
                  <a:gd name="connsiteX6" fmla="*/ 89634 w 93021"/>
                  <a:gd name="connsiteY6" fmla="*/ 35624 h 35623"/>
                  <a:gd name="connsiteX7" fmla="*/ 59261 w 93021"/>
                  <a:gd name="connsiteY7" fmla="*/ 19635 h 35623"/>
                  <a:gd name="connsiteX8" fmla="*/ 44579 w 93021"/>
                  <a:gd name="connsiteY8" fmla="*/ 12561 h 35623"/>
                  <a:gd name="connsiteX9" fmla="*/ 20804 w 93021"/>
                  <a:gd name="connsiteY9" fmla="*/ 3289 h 35623"/>
                  <a:gd name="connsiteX10" fmla="*/ 14860 w 93021"/>
                  <a:gd name="connsiteY10" fmla="*/ 2338 h 35623"/>
                  <a:gd name="connsiteX11" fmla="*/ 0 w 93021"/>
                  <a:gd name="connsiteY11" fmla="*/ 4478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23">
                    <a:moveTo>
                      <a:pt x="3329" y="2516"/>
                    </a:moveTo>
                    <a:cubicBezTo>
                      <a:pt x="7921" y="217"/>
                      <a:pt x="13134" y="-534"/>
                      <a:pt x="18188" y="377"/>
                    </a:cubicBezTo>
                    <a:cubicBezTo>
                      <a:pt x="19971" y="377"/>
                      <a:pt x="21873" y="912"/>
                      <a:pt x="24132" y="1387"/>
                    </a:cubicBezTo>
                    <a:cubicBezTo>
                      <a:pt x="32320" y="3731"/>
                      <a:pt x="40278" y="6815"/>
                      <a:pt x="47908" y="10600"/>
                    </a:cubicBezTo>
                    <a:cubicBezTo>
                      <a:pt x="52663" y="12799"/>
                      <a:pt x="57656" y="15236"/>
                      <a:pt x="62589" y="17673"/>
                    </a:cubicBezTo>
                    <a:cubicBezTo>
                      <a:pt x="74477" y="23617"/>
                      <a:pt x="85770" y="29561"/>
                      <a:pt x="93022" y="33722"/>
                    </a:cubicBezTo>
                    <a:lnTo>
                      <a:pt x="89634" y="35624"/>
                    </a:lnTo>
                    <a:cubicBezTo>
                      <a:pt x="82442" y="31701"/>
                      <a:pt x="71029" y="25519"/>
                      <a:pt x="59261" y="19635"/>
                    </a:cubicBezTo>
                    <a:cubicBezTo>
                      <a:pt x="54327" y="17138"/>
                      <a:pt x="49334" y="14761"/>
                      <a:pt x="44579" y="12561"/>
                    </a:cubicBezTo>
                    <a:cubicBezTo>
                      <a:pt x="36953" y="8753"/>
                      <a:pt x="28994" y="5650"/>
                      <a:pt x="20804" y="3289"/>
                    </a:cubicBezTo>
                    <a:cubicBezTo>
                      <a:pt x="18846" y="2836"/>
                      <a:pt x="16860" y="2518"/>
                      <a:pt x="14860" y="2338"/>
                    </a:cubicBezTo>
                    <a:cubicBezTo>
                      <a:pt x="9805" y="1428"/>
                      <a:pt x="4592" y="2178"/>
                      <a:pt x="0" y="4478"/>
                    </a:cubicBezTo>
                    <a:close/>
                  </a:path>
                </a:pathLst>
              </a:custGeom>
              <a:solidFill>
                <a:srgbClr val="E0E0E0"/>
              </a:solidFill>
              <a:ln w="5944" cap="flat">
                <a:noFill/>
                <a:prstDash val="solid"/>
                <a:miter/>
              </a:ln>
            </p:spPr>
            <p:txBody>
              <a:bodyPr rtlCol="0" anchor="ctr"/>
              <a:lstStyle/>
              <a:p>
                <a:endParaRPr lang="en-US"/>
              </a:p>
            </p:txBody>
          </p:sp>
          <p:sp>
            <p:nvSpPr>
              <p:cNvPr id="1314" name="Freeform: Shape 1313">
                <a:extLst>
                  <a:ext uri="{FF2B5EF4-FFF2-40B4-BE49-F238E27FC236}">
                    <a16:creationId xmlns:a16="http://schemas.microsoft.com/office/drawing/2014/main" id="{85AA905E-6B90-4290-AE8A-27B8E1B04ACE}"/>
                  </a:ext>
                </a:extLst>
              </p:cNvPr>
              <p:cNvSpPr/>
              <p:nvPr/>
            </p:nvSpPr>
            <p:spPr>
              <a:xfrm>
                <a:off x="7355231" y="2153566"/>
                <a:ext cx="93021" cy="35445"/>
              </a:xfrm>
              <a:custGeom>
                <a:avLst/>
                <a:gdLst>
                  <a:gd name="connsiteX0" fmla="*/ 3507 w 93021"/>
                  <a:gd name="connsiteY0" fmla="*/ 2516 h 35445"/>
                  <a:gd name="connsiteX1" fmla="*/ 18367 w 93021"/>
                  <a:gd name="connsiteY1" fmla="*/ 377 h 35445"/>
                  <a:gd name="connsiteX2" fmla="*/ 24311 w 93021"/>
                  <a:gd name="connsiteY2" fmla="*/ 1387 h 35445"/>
                  <a:gd name="connsiteX3" fmla="*/ 47967 w 93021"/>
                  <a:gd name="connsiteY3" fmla="*/ 10422 h 35445"/>
                  <a:gd name="connsiteX4" fmla="*/ 62649 w 93021"/>
                  <a:gd name="connsiteY4" fmla="*/ 17495 h 35445"/>
                  <a:gd name="connsiteX5" fmla="*/ 93022 w 93021"/>
                  <a:gd name="connsiteY5" fmla="*/ 33543 h 35445"/>
                  <a:gd name="connsiteX6" fmla="*/ 89693 w 93021"/>
                  <a:gd name="connsiteY6" fmla="*/ 35445 h 35445"/>
                  <a:gd name="connsiteX7" fmla="*/ 59261 w 93021"/>
                  <a:gd name="connsiteY7" fmla="*/ 19456 h 35445"/>
                  <a:gd name="connsiteX8" fmla="*/ 44579 w 93021"/>
                  <a:gd name="connsiteY8" fmla="*/ 12324 h 35445"/>
                  <a:gd name="connsiteX9" fmla="*/ 20804 w 93021"/>
                  <a:gd name="connsiteY9" fmla="*/ 3111 h 35445"/>
                  <a:gd name="connsiteX10" fmla="*/ 14860 w 93021"/>
                  <a:gd name="connsiteY10" fmla="*/ 2160 h 35445"/>
                  <a:gd name="connsiteX11" fmla="*/ 0 w 93021"/>
                  <a:gd name="connsiteY11" fmla="*/ 4299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445">
                    <a:moveTo>
                      <a:pt x="3507" y="2516"/>
                    </a:moveTo>
                    <a:cubicBezTo>
                      <a:pt x="8099" y="217"/>
                      <a:pt x="13312" y="-534"/>
                      <a:pt x="18367" y="377"/>
                    </a:cubicBezTo>
                    <a:cubicBezTo>
                      <a:pt x="20369" y="579"/>
                      <a:pt x="22354" y="916"/>
                      <a:pt x="24311" y="1387"/>
                    </a:cubicBezTo>
                    <a:cubicBezTo>
                      <a:pt x="32463" y="3646"/>
                      <a:pt x="40384" y="6671"/>
                      <a:pt x="47967" y="10422"/>
                    </a:cubicBezTo>
                    <a:cubicBezTo>
                      <a:pt x="52722" y="12621"/>
                      <a:pt x="57715" y="15058"/>
                      <a:pt x="62649" y="17495"/>
                    </a:cubicBezTo>
                    <a:cubicBezTo>
                      <a:pt x="74536" y="23439"/>
                      <a:pt x="85830" y="29383"/>
                      <a:pt x="93022" y="33543"/>
                    </a:cubicBezTo>
                    <a:lnTo>
                      <a:pt x="89693" y="35445"/>
                    </a:lnTo>
                    <a:cubicBezTo>
                      <a:pt x="82501" y="31522"/>
                      <a:pt x="71089" y="25341"/>
                      <a:pt x="59261" y="19456"/>
                    </a:cubicBezTo>
                    <a:cubicBezTo>
                      <a:pt x="54387" y="16960"/>
                      <a:pt x="49394" y="14523"/>
                      <a:pt x="44579" y="12324"/>
                    </a:cubicBezTo>
                    <a:cubicBezTo>
                      <a:pt x="36938" y="8564"/>
                      <a:pt x="28983" y="5481"/>
                      <a:pt x="20804" y="3111"/>
                    </a:cubicBezTo>
                    <a:cubicBezTo>
                      <a:pt x="18845" y="2663"/>
                      <a:pt x="16860" y="2345"/>
                      <a:pt x="14860" y="2160"/>
                    </a:cubicBezTo>
                    <a:cubicBezTo>
                      <a:pt x="9805" y="1249"/>
                      <a:pt x="4592" y="2000"/>
                      <a:pt x="0" y="4299"/>
                    </a:cubicBezTo>
                    <a:close/>
                  </a:path>
                </a:pathLst>
              </a:custGeom>
              <a:solidFill>
                <a:srgbClr val="E0E0E0"/>
              </a:solidFill>
              <a:ln w="5944" cap="flat">
                <a:noFill/>
                <a:prstDash val="solid"/>
                <a:miter/>
              </a:ln>
            </p:spPr>
            <p:txBody>
              <a:bodyPr rtlCol="0" anchor="ctr"/>
              <a:lstStyle/>
              <a:p>
                <a:endParaRPr lang="en-US"/>
              </a:p>
            </p:txBody>
          </p:sp>
          <p:sp>
            <p:nvSpPr>
              <p:cNvPr id="1315" name="Freeform: Shape 1314">
                <a:extLst>
                  <a:ext uri="{FF2B5EF4-FFF2-40B4-BE49-F238E27FC236}">
                    <a16:creationId xmlns:a16="http://schemas.microsoft.com/office/drawing/2014/main" id="{1ADA024F-9867-4624-B100-CF71C664DE99}"/>
                  </a:ext>
                </a:extLst>
              </p:cNvPr>
              <p:cNvSpPr/>
              <p:nvPr/>
            </p:nvSpPr>
            <p:spPr>
              <a:xfrm>
                <a:off x="7362958" y="2149227"/>
                <a:ext cx="93021" cy="35623"/>
              </a:xfrm>
              <a:custGeom>
                <a:avLst/>
                <a:gdLst>
                  <a:gd name="connsiteX0" fmla="*/ 3329 w 93021"/>
                  <a:gd name="connsiteY0" fmla="*/ 2516 h 35623"/>
                  <a:gd name="connsiteX1" fmla="*/ 18188 w 93021"/>
                  <a:gd name="connsiteY1" fmla="*/ 377 h 35623"/>
                  <a:gd name="connsiteX2" fmla="*/ 24132 w 93021"/>
                  <a:gd name="connsiteY2" fmla="*/ 1327 h 35623"/>
                  <a:gd name="connsiteX3" fmla="*/ 47908 w 93021"/>
                  <a:gd name="connsiteY3" fmla="*/ 10600 h 35623"/>
                  <a:gd name="connsiteX4" fmla="*/ 62589 w 93021"/>
                  <a:gd name="connsiteY4" fmla="*/ 17673 h 35623"/>
                  <a:gd name="connsiteX5" fmla="*/ 93022 w 93021"/>
                  <a:gd name="connsiteY5" fmla="*/ 33722 h 35623"/>
                  <a:gd name="connsiteX6" fmla="*/ 89693 w 93021"/>
                  <a:gd name="connsiteY6" fmla="*/ 35624 h 35623"/>
                  <a:gd name="connsiteX7" fmla="*/ 59261 w 93021"/>
                  <a:gd name="connsiteY7" fmla="*/ 19575 h 35623"/>
                  <a:gd name="connsiteX8" fmla="*/ 44579 w 93021"/>
                  <a:gd name="connsiteY8" fmla="*/ 12502 h 35623"/>
                  <a:gd name="connsiteX9" fmla="*/ 20804 w 93021"/>
                  <a:gd name="connsiteY9" fmla="*/ 3289 h 35623"/>
                  <a:gd name="connsiteX10" fmla="*/ 14860 w 93021"/>
                  <a:gd name="connsiteY10" fmla="*/ 2278 h 35623"/>
                  <a:gd name="connsiteX11" fmla="*/ 0 w 93021"/>
                  <a:gd name="connsiteY11" fmla="*/ 4478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23">
                    <a:moveTo>
                      <a:pt x="3329" y="2516"/>
                    </a:moveTo>
                    <a:cubicBezTo>
                      <a:pt x="7921" y="217"/>
                      <a:pt x="13134" y="-534"/>
                      <a:pt x="18188" y="377"/>
                    </a:cubicBezTo>
                    <a:cubicBezTo>
                      <a:pt x="19912" y="376"/>
                      <a:pt x="21814" y="912"/>
                      <a:pt x="24132" y="1327"/>
                    </a:cubicBezTo>
                    <a:cubicBezTo>
                      <a:pt x="32320" y="3697"/>
                      <a:pt x="40278" y="6800"/>
                      <a:pt x="47908" y="10600"/>
                    </a:cubicBezTo>
                    <a:cubicBezTo>
                      <a:pt x="52722" y="12799"/>
                      <a:pt x="57715" y="15236"/>
                      <a:pt x="62589" y="17673"/>
                    </a:cubicBezTo>
                    <a:cubicBezTo>
                      <a:pt x="74477" y="23617"/>
                      <a:pt x="85830" y="29561"/>
                      <a:pt x="93022" y="33722"/>
                    </a:cubicBezTo>
                    <a:lnTo>
                      <a:pt x="89693" y="35624"/>
                    </a:lnTo>
                    <a:cubicBezTo>
                      <a:pt x="82501" y="31641"/>
                      <a:pt x="71089" y="25519"/>
                      <a:pt x="59261" y="19575"/>
                    </a:cubicBezTo>
                    <a:cubicBezTo>
                      <a:pt x="54387" y="17138"/>
                      <a:pt x="49394" y="14701"/>
                      <a:pt x="44579" y="12502"/>
                    </a:cubicBezTo>
                    <a:cubicBezTo>
                      <a:pt x="36950" y="8717"/>
                      <a:pt x="28992" y="5633"/>
                      <a:pt x="20804" y="3289"/>
                    </a:cubicBezTo>
                    <a:cubicBezTo>
                      <a:pt x="18723" y="2813"/>
                      <a:pt x="16821" y="2516"/>
                      <a:pt x="14860" y="2278"/>
                    </a:cubicBezTo>
                    <a:cubicBezTo>
                      <a:pt x="9799" y="1386"/>
                      <a:pt x="4585" y="2158"/>
                      <a:pt x="0" y="4478"/>
                    </a:cubicBezTo>
                    <a:close/>
                  </a:path>
                </a:pathLst>
              </a:custGeom>
              <a:solidFill>
                <a:srgbClr val="E0E0E0"/>
              </a:solidFill>
              <a:ln w="5944" cap="flat">
                <a:noFill/>
                <a:prstDash val="solid"/>
                <a:miter/>
              </a:ln>
            </p:spPr>
            <p:txBody>
              <a:bodyPr rtlCol="0" anchor="ctr"/>
              <a:lstStyle/>
              <a:p>
                <a:endParaRPr lang="en-US"/>
              </a:p>
            </p:txBody>
          </p:sp>
          <p:sp>
            <p:nvSpPr>
              <p:cNvPr id="1316" name="Freeform: Shape 1315">
                <a:extLst>
                  <a:ext uri="{FF2B5EF4-FFF2-40B4-BE49-F238E27FC236}">
                    <a16:creationId xmlns:a16="http://schemas.microsoft.com/office/drawing/2014/main" id="{92BED425-4ABA-40F0-AE40-9C1F7EF9550A}"/>
                  </a:ext>
                </a:extLst>
              </p:cNvPr>
              <p:cNvSpPr/>
              <p:nvPr/>
            </p:nvSpPr>
            <p:spPr>
              <a:xfrm>
                <a:off x="7370447" y="2144900"/>
                <a:ext cx="93021" cy="35611"/>
              </a:xfrm>
              <a:custGeom>
                <a:avLst/>
                <a:gdLst>
                  <a:gd name="connsiteX0" fmla="*/ 3329 w 93021"/>
                  <a:gd name="connsiteY0" fmla="*/ 2504 h 35611"/>
                  <a:gd name="connsiteX1" fmla="*/ 18188 w 93021"/>
                  <a:gd name="connsiteY1" fmla="*/ 364 h 35611"/>
                  <a:gd name="connsiteX2" fmla="*/ 24132 w 93021"/>
                  <a:gd name="connsiteY2" fmla="*/ 1315 h 35611"/>
                  <a:gd name="connsiteX3" fmla="*/ 47908 w 93021"/>
                  <a:gd name="connsiteY3" fmla="*/ 10587 h 35611"/>
                  <a:gd name="connsiteX4" fmla="*/ 62589 w 93021"/>
                  <a:gd name="connsiteY4" fmla="*/ 17661 h 35611"/>
                  <a:gd name="connsiteX5" fmla="*/ 93022 w 93021"/>
                  <a:gd name="connsiteY5" fmla="*/ 33650 h 35611"/>
                  <a:gd name="connsiteX6" fmla="*/ 89693 w 93021"/>
                  <a:gd name="connsiteY6" fmla="*/ 35611 h 35611"/>
                  <a:gd name="connsiteX7" fmla="*/ 59260 w 93021"/>
                  <a:gd name="connsiteY7" fmla="*/ 19563 h 35611"/>
                  <a:gd name="connsiteX8" fmla="*/ 44579 w 93021"/>
                  <a:gd name="connsiteY8" fmla="*/ 12490 h 35611"/>
                  <a:gd name="connsiteX9" fmla="*/ 20804 w 93021"/>
                  <a:gd name="connsiteY9" fmla="*/ 3277 h 35611"/>
                  <a:gd name="connsiteX10" fmla="*/ 14860 w 93021"/>
                  <a:gd name="connsiteY10" fmla="*/ 2266 h 35611"/>
                  <a:gd name="connsiteX11" fmla="*/ 0 w 93021"/>
                  <a:gd name="connsiteY11" fmla="*/ 4406 h 3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11">
                    <a:moveTo>
                      <a:pt x="3329" y="2504"/>
                    </a:moveTo>
                    <a:cubicBezTo>
                      <a:pt x="7927" y="225"/>
                      <a:pt x="13134" y="-525"/>
                      <a:pt x="18188" y="364"/>
                    </a:cubicBezTo>
                    <a:cubicBezTo>
                      <a:pt x="20188" y="552"/>
                      <a:pt x="22174" y="870"/>
                      <a:pt x="24132" y="1315"/>
                    </a:cubicBezTo>
                    <a:cubicBezTo>
                      <a:pt x="32320" y="3684"/>
                      <a:pt x="40278" y="6788"/>
                      <a:pt x="47908" y="10587"/>
                    </a:cubicBezTo>
                    <a:cubicBezTo>
                      <a:pt x="52722" y="12787"/>
                      <a:pt x="57656" y="15164"/>
                      <a:pt x="62589" y="17661"/>
                    </a:cubicBezTo>
                    <a:cubicBezTo>
                      <a:pt x="74477" y="23605"/>
                      <a:pt x="85830" y="29548"/>
                      <a:pt x="93022" y="33650"/>
                    </a:cubicBezTo>
                    <a:lnTo>
                      <a:pt x="89693" y="35611"/>
                    </a:lnTo>
                    <a:cubicBezTo>
                      <a:pt x="82442" y="31629"/>
                      <a:pt x="71089" y="25506"/>
                      <a:pt x="59260" y="19563"/>
                    </a:cubicBezTo>
                    <a:cubicBezTo>
                      <a:pt x="54327" y="17126"/>
                      <a:pt x="49334" y="14689"/>
                      <a:pt x="44579" y="12490"/>
                    </a:cubicBezTo>
                    <a:cubicBezTo>
                      <a:pt x="36950" y="8704"/>
                      <a:pt x="28992" y="5621"/>
                      <a:pt x="20804" y="3277"/>
                    </a:cubicBezTo>
                    <a:cubicBezTo>
                      <a:pt x="18723" y="2801"/>
                      <a:pt x="16821" y="2504"/>
                      <a:pt x="14860" y="2266"/>
                    </a:cubicBezTo>
                    <a:cubicBezTo>
                      <a:pt x="9805" y="1356"/>
                      <a:pt x="4592" y="2106"/>
                      <a:pt x="0" y="4406"/>
                    </a:cubicBezTo>
                    <a:close/>
                  </a:path>
                </a:pathLst>
              </a:custGeom>
              <a:solidFill>
                <a:srgbClr val="E0E0E0"/>
              </a:solidFill>
              <a:ln w="5944" cap="flat">
                <a:noFill/>
                <a:prstDash val="solid"/>
                <a:miter/>
              </a:ln>
            </p:spPr>
            <p:txBody>
              <a:bodyPr rtlCol="0" anchor="ctr"/>
              <a:lstStyle/>
              <a:p>
                <a:endParaRPr lang="en-US"/>
              </a:p>
            </p:txBody>
          </p:sp>
          <p:sp>
            <p:nvSpPr>
              <p:cNvPr id="1317" name="Freeform: Shape 1316">
                <a:extLst>
                  <a:ext uri="{FF2B5EF4-FFF2-40B4-BE49-F238E27FC236}">
                    <a16:creationId xmlns:a16="http://schemas.microsoft.com/office/drawing/2014/main" id="{0642FB42-C55A-42FC-AAAF-DB252A5E066C}"/>
                  </a:ext>
                </a:extLst>
              </p:cNvPr>
              <p:cNvSpPr/>
              <p:nvPr/>
            </p:nvSpPr>
            <p:spPr>
              <a:xfrm>
                <a:off x="7377996" y="2140549"/>
                <a:ext cx="93021" cy="35623"/>
              </a:xfrm>
              <a:custGeom>
                <a:avLst/>
                <a:gdLst>
                  <a:gd name="connsiteX0" fmla="*/ 3329 w 93021"/>
                  <a:gd name="connsiteY0" fmla="*/ 2516 h 35623"/>
                  <a:gd name="connsiteX1" fmla="*/ 18188 w 93021"/>
                  <a:gd name="connsiteY1" fmla="*/ 377 h 35623"/>
                  <a:gd name="connsiteX2" fmla="*/ 24132 w 93021"/>
                  <a:gd name="connsiteY2" fmla="*/ 1328 h 35623"/>
                  <a:gd name="connsiteX3" fmla="*/ 47908 w 93021"/>
                  <a:gd name="connsiteY3" fmla="*/ 10541 h 35623"/>
                  <a:gd name="connsiteX4" fmla="*/ 62589 w 93021"/>
                  <a:gd name="connsiteY4" fmla="*/ 17673 h 35623"/>
                  <a:gd name="connsiteX5" fmla="*/ 93022 w 93021"/>
                  <a:gd name="connsiteY5" fmla="*/ 33662 h 35623"/>
                  <a:gd name="connsiteX6" fmla="*/ 89634 w 93021"/>
                  <a:gd name="connsiteY6" fmla="*/ 35624 h 35623"/>
                  <a:gd name="connsiteX7" fmla="*/ 59261 w 93021"/>
                  <a:gd name="connsiteY7" fmla="*/ 19575 h 35623"/>
                  <a:gd name="connsiteX8" fmla="*/ 44579 w 93021"/>
                  <a:gd name="connsiteY8" fmla="*/ 12502 h 35623"/>
                  <a:gd name="connsiteX9" fmla="*/ 20804 w 93021"/>
                  <a:gd name="connsiteY9" fmla="*/ 3289 h 35623"/>
                  <a:gd name="connsiteX10" fmla="*/ 14860 w 93021"/>
                  <a:gd name="connsiteY10" fmla="*/ 2278 h 35623"/>
                  <a:gd name="connsiteX11" fmla="*/ 0 w 93021"/>
                  <a:gd name="connsiteY11" fmla="*/ 4418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21" h="35623">
                    <a:moveTo>
                      <a:pt x="3329" y="2516"/>
                    </a:moveTo>
                    <a:cubicBezTo>
                      <a:pt x="7921" y="217"/>
                      <a:pt x="13134" y="-534"/>
                      <a:pt x="18188" y="377"/>
                    </a:cubicBezTo>
                    <a:cubicBezTo>
                      <a:pt x="20188" y="565"/>
                      <a:pt x="22174" y="882"/>
                      <a:pt x="24132" y="1328"/>
                    </a:cubicBezTo>
                    <a:cubicBezTo>
                      <a:pt x="32311" y="3698"/>
                      <a:pt x="40267" y="6781"/>
                      <a:pt x="47908" y="10541"/>
                    </a:cubicBezTo>
                    <a:cubicBezTo>
                      <a:pt x="52663" y="12799"/>
                      <a:pt x="57656" y="15177"/>
                      <a:pt x="62589" y="17673"/>
                    </a:cubicBezTo>
                    <a:cubicBezTo>
                      <a:pt x="74477" y="23617"/>
                      <a:pt x="85770" y="29561"/>
                      <a:pt x="93022" y="33662"/>
                    </a:cubicBezTo>
                    <a:lnTo>
                      <a:pt x="89634" y="35624"/>
                    </a:lnTo>
                    <a:cubicBezTo>
                      <a:pt x="82442" y="31641"/>
                      <a:pt x="71029" y="25519"/>
                      <a:pt x="59261" y="19575"/>
                    </a:cubicBezTo>
                    <a:cubicBezTo>
                      <a:pt x="54327" y="17138"/>
                      <a:pt x="49334" y="14701"/>
                      <a:pt x="44579" y="12502"/>
                    </a:cubicBezTo>
                    <a:cubicBezTo>
                      <a:pt x="36960" y="8693"/>
                      <a:pt x="29000" y="5608"/>
                      <a:pt x="20804" y="3289"/>
                    </a:cubicBezTo>
                    <a:cubicBezTo>
                      <a:pt x="18846" y="2824"/>
                      <a:pt x="16861" y="2486"/>
                      <a:pt x="14860" y="2278"/>
                    </a:cubicBezTo>
                    <a:cubicBezTo>
                      <a:pt x="9805" y="1368"/>
                      <a:pt x="4592" y="2119"/>
                      <a:pt x="0" y="4418"/>
                    </a:cubicBezTo>
                    <a:close/>
                  </a:path>
                </a:pathLst>
              </a:custGeom>
              <a:solidFill>
                <a:srgbClr val="E0E0E0"/>
              </a:solidFill>
              <a:ln w="5944" cap="flat">
                <a:noFill/>
                <a:prstDash val="solid"/>
                <a:miter/>
              </a:ln>
            </p:spPr>
            <p:txBody>
              <a:bodyPr rtlCol="0" anchor="ctr"/>
              <a:lstStyle/>
              <a:p>
                <a:endParaRPr lang="en-US"/>
              </a:p>
            </p:txBody>
          </p:sp>
          <p:sp>
            <p:nvSpPr>
              <p:cNvPr id="1318" name="Freeform: Shape 1317">
                <a:extLst>
                  <a:ext uri="{FF2B5EF4-FFF2-40B4-BE49-F238E27FC236}">
                    <a16:creationId xmlns:a16="http://schemas.microsoft.com/office/drawing/2014/main" id="{75884550-7809-4D43-A54C-A37B98FEE7BD}"/>
                  </a:ext>
                </a:extLst>
              </p:cNvPr>
              <p:cNvSpPr/>
              <p:nvPr/>
            </p:nvSpPr>
            <p:spPr>
              <a:xfrm>
                <a:off x="7385426" y="2136166"/>
                <a:ext cx="93318" cy="35667"/>
              </a:xfrm>
              <a:custGeom>
                <a:avLst/>
                <a:gdLst>
                  <a:gd name="connsiteX0" fmla="*/ 14919 w 93318"/>
                  <a:gd name="connsiteY0" fmla="*/ 2322 h 35667"/>
                  <a:gd name="connsiteX1" fmla="*/ 20863 w 93318"/>
                  <a:gd name="connsiteY1" fmla="*/ 3273 h 35667"/>
                  <a:gd name="connsiteX2" fmla="*/ 59558 w 93318"/>
                  <a:gd name="connsiteY2" fmla="*/ 19619 h 35667"/>
                  <a:gd name="connsiteX3" fmla="*/ 89990 w 93318"/>
                  <a:gd name="connsiteY3" fmla="*/ 35668 h 35667"/>
                  <a:gd name="connsiteX4" fmla="*/ 93319 w 93318"/>
                  <a:gd name="connsiteY4" fmla="*/ 33706 h 35667"/>
                  <a:gd name="connsiteX5" fmla="*/ 62946 w 93318"/>
                  <a:gd name="connsiteY5" fmla="*/ 17658 h 35667"/>
                  <a:gd name="connsiteX6" fmla="*/ 24192 w 93318"/>
                  <a:gd name="connsiteY6" fmla="*/ 1372 h 35667"/>
                  <a:gd name="connsiteX7" fmla="*/ 18248 w 93318"/>
                  <a:gd name="connsiteY7" fmla="*/ 361 h 35667"/>
                  <a:gd name="connsiteX8" fmla="*/ 3388 w 93318"/>
                  <a:gd name="connsiteY8" fmla="*/ 2560 h 35667"/>
                  <a:gd name="connsiteX9" fmla="*/ 0 w 93318"/>
                  <a:gd name="connsiteY9" fmla="*/ 4462 h 35667"/>
                  <a:gd name="connsiteX10" fmla="*/ 14919 w 93318"/>
                  <a:gd name="connsiteY10" fmla="*/ 2323 h 3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8" h="35667">
                    <a:moveTo>
                      <a:pt x="14919" y="2322"/>
                    </a:moveTo>
                    <a:cubicBezTo>
                      <a:pt x="16702" y="2322"/>
                      <a:pt x="18604" y="2857"/>
                      <a:pt x="20863" y="3273"/>
                    </a:cubicBezTo>
                    <a:cubicBezTo>
                      <a:pt x="34256" y="7467"/>
                      <a:pt x="47214" y="12941"/>
                      <a:pt x="59558" y="19619"/>
                    </a:cubicBezTo>
                    <a:cubicBezTo>
                      <a:pt x="71446" y="25563"/>
                      <a:pt x="82798" y="31507"/>
                      <a:pt x="89990" y="35668"/>
                    </a:cubicBezTo>
                    <a:lnTo>
                      <a:pt x="93319" y="33706"/>
                    </a:lnTo>
                    <a:cubicBezTo>
                      <a:pt x="86127" y="29724"/>
                      <a:pt x="74715" y="23602"/>
                      <a:pt x="62946" y="17658"/>
                    </a:cubicBezTo>
                    <a:cubicBezTo>
                      <a:pt x="50576" y="11007"/>
                      <a:pt x="37599" y="5554"/>
                      <a:pt x="24192" y="1372"/>
                    </a:cubicBezTo>
                    <a:cubicBezTo>
                      <a:pt x="22171" y="896"/>
                      <a:pt x="20209" y="599"/>
                      <a:pt x="18248" y="361"/>
                    </a:cubicBezTo>
                    <a:cubicBezTo>
                      <a:pt x="13187" y="-531"/>
                      <a:pt x="7973" y="241"/>
                      <a:pt x="3388" y="2560"/>
                    </a:cubicBezTo>
                    <a:lnTo>
                      <a:pt x="0" y="4462"/>
                    </a:lnTo>
                    <a:cubicBezTo>
                      <a:pt x="4616" y="2170"/>
                      <a:pt x="9845" y="1421"/>
                      <a:pt x="14919" y="2323"/>
                    </a:cubicBezTo>
                    <a:close/>
                  </a:path>
                </a:pathLst>
              </a:custGeom>
              <a:solidFill>
                <a:srgbClr val="E0E0E0"/>
              </a:solidFill>
              <a:ln w="5944" cap="flat">
                <a:noFill/>
                <a:prstDash val="solid"/>
                <a:miter/>
              </a:ln>
            </p:spPr>
            <p:txBody>
              <a:bodyPr rtlCol="0" anchor="ctr"/>
              <a:lstStyle/>
              <a:p>
                <a:endParaRPr lang="en-US"/>
              </a:p>
            </p:txBody>
          </p:sp>
          <p:sp>
            <p:nvSpPr>
              <p:cNvPr id="1319" name="Freeform: Shape 1318">
                <a:extLst>
                  <a:ext uri="{FF2B5EF4-FFF2-40B4-BE49-F238E27FC236}">
                    <a16:creationId xmlns:a16="http://schemas.microsoft.com/office/drawing/2014/main" id="{C1678DE1-97EC-4A11-9E2F-C7EB292F97CB}"/>
                  </a:ext>
                </a:extLst>
              </p:cNvPr>
              <p:cNvSpPr/>
              <p:nvPr/>
            </p:nvSpPr>
            <p:spPr>
              <a:xfrm>
                <a:off x="7393034" y="2131942"/>
                <a:ext cx="93259" cy="35611"/>
              </a:xfrm>
              <a:custGeom>
                <a:avLst/>
                <a:gdLst>
                  <a:gd name="connsiteX0" fmla="*/ 14860 w 93259"/>
                  <a:gd name="connsiteY0" fmla="*/ 2325 h 35611"/>
                  <a:gd name="connsiteX1" fmla="*/ 20804 w 93259"/>
                  <a:gd name="connsiteY1" fmla="*/ 3276 h 35611"/>
                  <a:gd name="connsiteX2" fmla="*/ 59498 w 93259"/>
                  <a:gd name="connsiteY2" fmla="*/ 19622 h 35611"/>
                  <a:gd name="connsiteX3" fmla="*/ 89931 w 93259"/>
                  <a:gd name="connsiteY3" fmla="*/ 35611 h 35611"/>
                  <a:gd name="connsiteX4" fmla="*/ 93260 w 93259"/>
                  <a:gd name="connsiteY4" fmla="*/ 33709 h 35611"/>
                  <a:gd name="connsiteX5" fmla="*/ 62827 w 93259"/>
                  <a:gd name="connsiteY5" fmla="*/ 17660 h 35611"/>
                  <a:gd name="connsiteX6" fmla="*/ 24132 w 93259"/>
                  <a:gd name="connsiteY6" fmla="*/ 1374 h 35611"/>
                  <a:gd name="connsiteX7" fmla="*/ 18188 w 93259"/>
                  <a:gd name="connsiteY7" fmla="*/ 364 h 35611"/>
                  <a:gd name="connsiteX8" fmla="*/ 3329 w 93259"/>
                  <a:gd name="connsiteY8" fmla="*/ 2504 h 35611"/>
                  <a:gd name="connsiteX9" fmla="*/ 0 w 93259"/>
                  <a:gd name="connsiteY9" fmla="*/ 4465 h 35611"/>
                  <a:gd name="connsiteX10" fmla="*/ 14860 w 93259"/>
                  <a:gd name="connsiteY10" fmla="*/ 2325 h 3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11">
                    <a:moveTo>
                      <a:pt x="14860" y="2325"/>
                    </a:moveTo>
                    <a:cubicBezTo>
                      <a:pt x="16859" y="2513"/>
                      <a:pt x="18845" y="2831"/>
                      <a:pt x="20804" y="3276"/>
                    </a:cubicBezTo>
                    <a:cubicBezTo>
                      <a:pt x="34197" y="7470"/>
                      <a:pt x="47155" y="12944"/>
                      <a:pt x="59498" y="19622"/>
                    </a:cubicBezTo>
                    <a:cubicBezTo>
                      <a:pt x="71386" y="25566"/>
                      <a:pt x="82680" y="31510"/>
                      <a:pt x="89931" y="35611"/>
                    </a:cubicBezTo>
                    <a:lnTo>
                      <a:pt x="93260" y="33709"/>
                    </a:lnTo>
                    <a:cubicBezTo>
                      <a:pt x="86067" y="29727"/>
                      <a:pt x="74655" y="23604"/>
                      <a:pt x="62827" y="17660"/>
                    </a:cubicBezTo>
                    <a:cubicBezTo>
                      <a:pt x="50484" y="10997"/>
                      <a:pt x="37525" y="5543"/>
                      <a:pt x="24132" y="1374"/>
                    </a:cubicBezTo>
                    <a:cubicBezTo>
                      <a:pt x="22052" y="899"/>
                      <a:pt x="20150" y="602"/>
                      <a:pt x="18188" y="364"/>
                    </a:cubicBezTo>
                    <a:cubicBezTo>
                      <a:pt x="13134" y="-525"/>
                      <a:pt x="7927" y="225"/>
                      <a:pt x="3329" y="2504"/>
                    </a:cubicBezTo>
                    <a:lnTo>
                      <a:pt x="0" y="4465"/>
                    </a:lnTo>
                    <a:cubicBezTo>
                      <a:pt x="4592" y="2166"/>
                      <a:pt x="9805" y="1415"/>
                      <a:pt x="14860" y="2325"/>
                    </a:cubicBezTo>
                    <a:close/>
                  </a:path>
                </a:pathLst>
              </a:custGeom>
              <a:solidFill>
                <a:srgbClr val="E0E0E0"/>
              </a:solidFill>
              <a:ln w="5944" cap="flat">
                <a:noFill/>
                <a:prstDash val="solid"/>
                <a:miter/>
              </a:ln>
            </p:spPr>
            <p:txBody>
              <a:bodyPr rtlCol="0" anchor="ctr"/>
              <a:lstStyle/>
              <a:p>
                <a:endParaRPr lang="en-US"/>
              </a:p>
            </p:txBody>
          </p:sp>
          <p:sp>
            <p:nvSpPr>
              <p:cNvPr id="1320" name="Freeform: Shape 1319">
                <a:extLst>
                  <a:ext uri="{FF2B5EF4-FFF2-40B4-BE49-F238E27FC236}">
                    <a16:creationId xmlns:a16="http://schemas.microsoft.com/office/drawing/2014/main" id="{311D39C2-309B-47A2-A2FF-4A88D50BE88A}"/>
                  </a:ext>
                </a:extLst>
              </p:cNvPr>
              <p:cNvSpPr/>
              <p:nvPr/>
            </p:nvSpPr>
            <p:spPr>
              <a:xfrm>
                <a:off x="7400642" y="2127472"/>
                <a:ext cx="93259" cy="35623"/>
              </a:xfrm>
              <a:custGeom>
                <a:avLst/>
                <a:gdLst>
                  <a:gd name="connsiteX0" fmla="*/ 14800 w 93259"/>
                  <a:gd name="connsiteY0" fmla="*/ 2338 h 35623"/>
                  <a:gd name="connsiteX1" fmla="*/ 20744 w 93259"/>
                  <a:gd name="connsiteY1" fmla="*/ 3289 h 35623"/>
                  <a:gd name="connsiteX2" fmla="*/ 59498 w 93259"/>
                  <a:gd name="connsiteY2" fmla="*/ 19635 h 35623"/>
                  <a:gd name="connsiteX3" fmla="*/ 89872 w 93259"/>
                  <a:gd name="connsiteY3" fmla="*/ 35624 h 35623"/>
                  <a:gd name="connsiteX4" fmla="*/ 93260 w 93259"/>
                  <a:gd name="connsiteY4" fmla="*/ 33722 h 35623"/>
                  <a:gd name="connsiteX5" fmla="*/ 62827 w 93259"/>
                  <a:gd name="connsiteY5" fmla="*/ 17673 h 35623"/>
                  <a:gd name="connsiteX6" fmla="*/ 24132 w 93259"/>
                  <a:gd name="connsiteY6" fmla="*/ 1387 h 35623"/>
                  <a:gd name="connsiteX7" fmla="*/ 18188 w 93259"/>
                  <a:gd name="connsiteY7" fmla="*/ 377 h 35623"/>
                  <a:gd name="connsiteX8" fmla="*/ 3329 w 93259"/>
                  <a:gd name="connsiteY8" fmla="*/ 2516 h 35623"/>
                  <a:gd name="connsiteX9" fmla="*/ 0 w 93259"/>
                  <a:gd name="connsiteY9" fmla="*/ 4478 h 35623"/>
                  <a:gd name="connsiteX10" fmla="*/ 14800 w 93259"/>
                  <a:gd name="connsiteY10" fmla="*/ 2338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23">
                    <a:moveTo>
                      <a:pt x="14800" y="2338"/>
                    </a:moveTo>
                    <a:cubicBezTo>
                      <a:pt x="16801" y="2519"/>
                      <a:pt x="18787" y="2836"/>
                      <a:pt x="20744" y="3289"/>
                    </a:cubicBezTo>
                    <a:cubicBezTo>
                      <a:pt x="34161" y="7470"/>
                      <a:pt x="47140" y="12944"/>
                      <a:pt x="59498" y="19635"/>
                    </a:cubicBezTo>
                    <a:cubicBezTo>
                      <a:pt x="71386" y="25579"/>
                      <a:pt x="82679" y="31523"/>
                      <a:pt x="89872" y="35624"/>
                    </a:cubicBezTo>
                    <a:lnTo>
                      <a:pt x="93260" y="33722"/>
                    </a:lnTo>
                    <a:cubicBezTo>
                      <a:pt x="86008" y="29739"/>
                      <a:pt x="74655" y="23617"/>
                      <a:pt x="62827" y="17673"/>
                    </a:cubicBezTo>
                    <a:cubicBezTo>
                      <a:pt x="50484" y="11010"/>
                      <a:pt x="37525" y="5556"/>
                      <a:pt x="24132" y="1387"/>
                    </a:cubicBezTo>
                    <a:cubicBezTo>
                      <a:pt x="22174" y="925"/>
                      <a:pt x="20189" y="587"/>
                      <a:pt x="18188" y="377"/>
                    </a:cubicBezTo>
                    <a:cubicBezTo>
                      <a:pt x="13134" y="-534"/>
                      <a:pt x="7921" y="217"/>
                      <a:pt x="3329" y="2516"/>
                    </a:cubicBezTo>
                    <a:lnTo>
                      <a:pt x="0" y="4478"/>
                    </a:lnTo>
                    <a:cubicBezTo>
                      <a:pt x="4575" y="2191"/>
                      <a:pt x="9765" y="1441"/>
                      <a:pt x="14800" y="2338"/>
                    </a:cubicBezTo>
                    <a:close/>
                  </a:path>
                </a:pathLst>
              </a:custGeom>
              <a:solidFill>
                <a:srgbClr val="E0E0E0"/>
              </a:solidFill>
              <a:ln w="5944" cap="flat">
                <a:noFill/>
                <a:prstDash val="solid"/>
                <a:miter/>
              </a:ln>
            </p:spPr>
            <p:txBody>
              <a:bodyPr rtlCol="0" anchor="ctr"/>
              <a:lstStyle/>
              <a:p>
                <a:endParaRPr lang="en-US"/>
              </a:p>
            </p:txBody>
          </p:sp>
          <p:sp>
            <p:nvSpPr>
              <p:cNvPr id="1321" name="Freeform: Shape 1320">
                <a:extLst>
                  <a:ext uri="{FF2B5EF4-FFF2-40B4-BE49-F238E27FC236}">
                    <a16:creationId xmlns:a16="http://schemas.microsoft.com/office/drawing/2014/main" id="{6980C63D-0AE1-4083-950B-24131B6E994D}"/>
                  </a:ext>
                </a:extLst>
              </p:cNvPr>
              <p:cNvSpPr/>
              <p:nvPr/>
            </p:nvSpPr>
            <p:spPr>
              <a:xfrm>
                <a:off x="7408131" y="2123133"/>
                <a:ext cx="93259" cy="35623"/>
              </a:xfrm>
              <a:custGeom>
                <a:avLst/>
                <a:gdLst>
                  <a:gd name="connsiteX0" fmla="*/ 14860 w 93259"/>
                  <a:gd name="connsiteY0" fmla="*/ 2279 h 35623"/>
                  <a:gd name="connsiteX1" fmla="*/ 20804 w 93259"/>
                  <a:gd name="connsiteY1" fmla="*/ 3289 h 35623"/>
                  <a:gd name="connsiteX2" fmla="*/ 59498 w 93259"/>
                  <a:gd name="connsiteY2" fmla="*/ 19575 h 35623"/>
                  <a:gd name="connsiteX3" fmla="*/ 89931 w 93259"/>
                  <a:gd name="connsiteY3" fmla="*/ 35624 h 35623"/>
                  <a:gd name="connsiteX4" fmla="*/ 93259 w 93259"/>
                  <a:gd name="connsiteY4" fmla="*/ 33722 h 35623"/>
                  <a:gd name="connsiteX5" fmla="*/ 62886 w 93259"/>
                  <a:gd name="connsiteY5" fmla="*/ 17673 h 35623"/>
                  <a:gd name="connsiteX6" fmla="*/ 24132 w 93259"/>
                  <a:gd name="connsiteY6" fmla="*/ 1328 h 35623"/>
                  <a:gd name="connsiteX7" fmla="*/ 18188 w 93259"/>
                  <a:gd name="connsiteY7" fmla="*/ 377 h 35623"/>
                  <a:gd name="connsiteX8" fmla="*/ 3329 w 93259"/>
                  <a:gd name="connsiteY8" fmla="*/ 2516 h 35623"/>
                  <a:gd name="connsiteX9" fmla="*/ 0 w 93259"/>
                  <a:gd name="connsiteY9" fmla="*/ 4478 h 35623"/>
                  <a:gd name="connsiteX10" fmla="*/ 14860 w 93259"/>
                  <a:gd name="connsiteY10" fmla="*/ 2279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23">
                    <a:moveTo>
                      <a:pt x="14860" y="2279"/>
                    </a:moveTo>
                    <a:cubicBezTo>
                      <a:pt x="16583" y="2279"/>
                      <a:pt x="18545" y="2814"/>
                      <a:pt x="20804" y="3289"/>
                    </a:cubicBezTo>
                    <a:cubicBezTo>
                      <a:pt x="34187" y="7484"/>
                      <a:pt x="47143" y="12937"/>
                      <a:pt x="59498" y="19575"/>
                    </a:cubicBezTo>
                    <a:cubicBezTo>
                      <a:pt x="71386" y="25519"/>
                      <a:pt x="82739" y="31463"/>
                      <a:pt x="89931" y="35624"/>
                    </a:cubicBezTo>
                    <a:lnTo>
                      <a:pt x="93259" y="33722"/>
                    </a:lnTo>
                    <a:cubicBezTo>
                      <a:pt x="86067" y="29739"/>
                      <a:pt x="74655" y="23558"/>
                      <a:pt x="62886" y="17673"/>
                    </a:cubicBezTo>
                    <a:cubicBezTo>
                      <a:pt x="50528" y="10983"/>
                      <a:pt x="37549" y="5509"/>
                      <a:pt x="24132" y="1328"/>
                    </a:cubicBezTo>
                    <a:cubicBezTo>
                      <a:pt x="22169" y="906"/>
                      <a:pt x="20185" y="589"/>
                      <a:pt x="18188" y="377"/>
                    </a:cubicBezTo>
                    <a:cubicBezTo>
                      <a:pt x="13134" y="-534"/>
                      <a:pt x="7921" y="217"/>
                      <a:pt x="3329" y="2516"/>
                    </a:cubicBezTo>
                    <a:lnTo>
                      <a:pt x="0" y="4478"/>
                    </a:lnTo>
                    <a:cubicBezTo>
                      <a:pt x="4585" y="2158"/>
                      <a:pt x="9799" y="1387"/>
                      <a:pt x="14860" y="2279"/>
                    </a:cubicBezTo>
                    <a:close/>
                  </a:path>
                </a:pathLst>
              </a:custGeom>
              <a:solidFill>
                <a:srgbClr val="E0E0E0"/>
              </a:solidFill>
              <a:ln w="5944" cap="flat">
                <a:noFill/>
                <a:prstDash val="solid"/>
                <a:miter/>
              </a:ln>
            </p:spPr>
            <p:txBody>
              <a:bodyPr rtlCol="0" anchor="ctr"/>
              <a:lstStyle/>
              <a:p>
                <a:endParaRPr lang="en-US"/>
              </a:p>
            </p:txBody>
          </p:sp>
          <p:sp>
            <p:nvSpPr>
              <p:cNvPr id="1322" name="Freeform: Shape 1321">
                <a:extLst>
                  <a:ext uri="{FF2B5EF4-FFF2-40B4-BE49-F238E27FC236}">
                    <a16:creationId xmlns:a16="http://schemas.microsoft.com/office/drawing/2014/main" id="{F537FCCE-043E-4D0B-BCF5-FA7D7C034F95}"/>
                  </a:ext>
                </a:extLst>
              </p:cNvPr>
              <p:cNvSpPr/>
              <p:nvPr/>
            </p:nvSpPr>
            <p:spPr>
              <a:xfrm>
                <a:off x="7415561" y="2118794"/>
                <a:ext cx="93319" cy="35623"/>
              </a:xfrm>
              <a:custGeom>
                <a:avLst/>
                <a:gdLst>
                  <a:gd name="connsiteX0" fmla="*/ 14919 w 93319"/>
                  <a:gd name="connsiteY0" fmla="*/ 2279 h 35623"/>
                  <a:gd name="connsiteX1" fmla="*/ 20863 w 93319"/>
                  <a:gd name="connsiteY1" fmla="*/ 3289 h 35623"/>
                  <a:gd name="connsiteX2" fmla="*/ 59558 w 93319"/>
                  <a:gd name="connsiteY2" fmla="*/ 19575 h 35623"/>
                  <a:gd name="connsiteX3" fmla="*/ 89990 w 93319"/>
                  <a:gd name="connsiteY3" fmla="*/ 35624 h 35623"/>
                  <a:gd name="connsiteX4" fmla="*/ 93319 w 93319"/>
                  <a:gd name="connsiteY4" fmla="*/ 33662 h 35623"/>
                  <a:gd name="connsiteX5" fmla="*/ 62886 w 93319"/>
                  <a:gd name="connsiteY5" fmla="*/ 17673 h 35623"/>
                  <a:gd name="connsiteX6" fmla="*/ 24192 w 93319"/>
                  <a:gd name="connsiteY6" fmla="*/ 1328 h 35623"/>
                  <a:gd name="connsiteX7" fmla="*/ 18248 w 93319"/>
                  <a:gd name="connsiteY7" fmla="*/ 377 h 35623"/>
                  <a:gd name="connsiteX8" fmla="*/ 3388 w 93319"/>
                  <a:gd name="connsiteY8" fmla="*/ 2516 h 35623"/>
                  <a:gd name="connsiteX9" fmla="*/ 0 w 93319"/>
                  <a:gd name="connsiteY9" fmla="*/ 4419 h 35623"/>
                  <a:gd name="connsiteX10" fmla="*/ 14919 w 93319"/>
                  <a:gd name="connsiteY10" fmla="*/ 2279 h 3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9" h="35623">
                    <a:moveTo>
                      <a:pt x="14919" y="2279"/>
                    </a:moveTo>
                    <a:cubicBezTo>
                      <a:pt x="16702" y="2279"/>
                      <a:pt x="18604" y="2814"/>
                      <a:pt x="20863" y="3289"/>
                    </a:cubicBezTo>
                    <a:cubicBezTo>
                      <a:pt x="34256" y="7458"/>
                      <a:pt x="47215" y="12912"/>
                      <a:pt x="59558" y="19575"/>
                    </a:cubicBezTo>
                    <a:cubicBezTo>
                      <a:pt x="71446" y="25519"/>
                      <a:pt x="82798" y="31463"/>
                      <a:pt x="89990" y="35624"/>
                    </a:cubicBezTo>
                    <a:lnTo>
                      <a:pt x="93319" y="33662"/>
                    </a:lnTo>
                    <a:cubicBezTo>
                      <a:pt x="86127" y="29739"/>
                      <a:pt x="74715" y="23558"/>
                      <a:pt x="62886" y="17673"/>
                    </a:cubicBezTo>
                    <a:cubicBezTo>
                      <a:pt x="50543" y="10995"/>
                      <a:pt x="37585" y="5522"/>
                      <a:pt x="24192" y="1328"/>
                    </a:cubicBezTo>
                    <a:cubicBezTo>
                      <a:pt x="22232" y="885"/>
                      <a:pt x="20247" y="568"/>
                      <a:pt x="18248" y="377"/>
                    </a:cubicBezTo>
                    <a:cubicBezTo>
                      <a:pt x="13193" y="-534"/>
                      <a:pt x="7980" y="217"/>
                      <a:pt x="3388" y="2516"/>
                    </a:cubicBezTo>
                    <a:lnTo>
                      <a:pt x="0" y="4419"/>
                    </a:lnTo>
                    <a:cubicBezTo>
                      <a:pt x="4616" y="2127"/>
                      <a:pt x="9845" y="1377"/>
                      <a:pt x="14919" y="2279"/>
                    </a:cubicBezTo>
                    <a:close/>
                  </a:path>
                </a:pathLst>
              </a:custGeom>
              <a:solidFill>
                <a:srgbClr val="E0E0E0"/>
              </a:solidFill>
              <a:ln w="5944" cap="flat">
                <a:noFill/>
                <a:prstDash val="solid"/>
                <a:miter/>
              </a:ln>
            </p:spPr>
            <p:txBody>
              <a:bodyPr rtlCol="0" anchor="ctr"/>
              <a:lstStyle/>
              <a:p>
                <a:endParaRPr lang="en-US"/>
              </a:p>
            </p:txBody>
          </p:sp>
          <p:sp>
            <p:nvSpPr>
              <p:cNvPr id="1323" name="Freeform: Shape 1322">
                <a:extLst>
                  <a:ext uri="{FF2B5EF4-FFF2-40B4-BE49-F238E27FC236}">
                    <a16:creationId xmlns:a16="http://schemas.microsoft.com/office/drawing/2014/main" id="{7122BF0C-AE88-4C2E-9DE4-B0CA9B641500}"/>
                  </a:ext>
                </a:extLst>
              </p:cNvPr>
              <p:cNvSpPr/>
              <p:nvPr/>
            </p:nvSpPr>
            <p:spPr>
              <a:xfrm>
                <a:off x="7423169" y="2114467"/>
                <a:ext cx="93259" cy="35611"/>
              </a:xfrm>
              <a:custGeom>
                <a:avLst/>
                <a:gdLst>
                  <a:gd name="connsiteX0" fmla="*/ 14860 w 93259"/>
                  <a:gd name="connsiteY0" fmla="*/ 2266 h 35611"/>
                  <a:gd name="connsiteX1" fmla="*/ 20804 w 93259"/>
                  <a:gd name="connsiteY1" fmla="*/ 3276 h 35611"/>
                  <a:gd name="connsiteX2" fmla="*/ 59498 w 93259"/>
                  <a:gd name="connsiteY2" fmla="*/ 19563 h 35611"/>
                  <a:gd name="connsiteX3" fmla="*/ 89931 w 93259"/>
                  <a:gd name="connsiteY3" fmla="*/ 35611 h 35611"/>
                  <a:gd name="connsiteX4" fmla="*/ 93260 w 93259"/>
                  <a:gd name="connsiteY4" fmla="*/ 33650 h 35611"/>
                  <a:gd name="connsiteX5" fmla="*/ 62827 w 93259"/>
                  <a:gd name="connsiteY5" fmla="*/ 17661 h 35611"/>
                  <a:gd name="connsiteX6" fmla="*/ 24132 w 93259"/>
                  <a:gd name="connsiteY6" fmla="*/ 1315 h 35611"/>
                  <a:gd name="connsiteX7" fmla="*/ 18188 w 93259"/>
                  <a:gd name="connsiteY7" fmla="*/ 364 h 35611"/>
                  <a:gd name="connsiteX8" fmla="*/ 3329 w 93259"/>
                  <a:gd name="connsiteY8" fmla="*/ 2504 h 35611"/>
                  <a:gd name="connsiteX9" fmla="*/ 0 w 93259"/>
                  <a:gd name="connsiteY9" fmla="*/ 4406 h 35611"/>
                  <a:gd name="connsiteX10" fmla="*/ 14860 w 93259"/>
                  <a:gd name="connsiteY10" fmla="*/ 2266 h 3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11">
                    <a:moveTo>
                      <a:pt x="14860" y="2266"/>
                    </a:moveTo>
                    <a:cubicBezTo>
                      <a:pt x="16860" y="2477"/>
                      <a:pt x="18846" y="2814"/>
                      <a:pt x="20804" y="3276"/>
                    </a:cubicBezTo>
                    <a:cubicBezTo>
                      <a:pt x="34197" y="7445"/>
                      <a:pt x="47155" y="12899"/>
                      <a:pt x="59498" y="19563"/>
                    </a:cubicBezTo>
                    <a:cubicBezTo>
                      <a:pt x="71386" y="25506"/>
                      <a:pt x="82679" y="31450"/>
                      <a:pt x="89931" y="35611"/>
                    </a:cubicBezTo>
                    <a:lnTo>
                      <a:pt x="93260" y="33650"/>
                    </a:lnTo>
                    <a:cubicBezTo>
                      <a:pt x="86068" y="29727"/>
                      <a:pt x="74655" y="23545"/>
                      <a:pt x="62827" y="17661"/>
                    </a:cubicBezTo>
                    <a:cubicBezTo>
                      <a:pt x="50483" y="10983"/>
                      <a:pt x="37525" y="5509"/>
                      <a:pt x="24132" y="1315"/>
                    </a:cubicBezTo>
                    <a:cubicBezTo>
                      <a:pt x="22173" y="870"/>
                      <a:pt x="20188" y="552"/>
                      <a:pt x="18188" y="364"/>
                    </a:cubicBezTo>
                    <a:cubicBezTo>
                      <a:pt x="13134" y="-525"/>
                      <a:pt x="7927" y="225"/>
                      <a:pt x="3329" y="2504"/>
                    </a:cubicBezTo>
                    <a:lnTo>
                      <a:pt x="0" y="4406"/>
                    </a:lnTo>
                    <a:cubicBezTo>
                      <a:pt x="4592" y="2106"/>
                      <a:pt x="9805" y="1356"/>
                      <a:pt x="14860" y="2266"/>
                    </a:cubicBezTo>
                    <a:close/>
                  </a:path>
                </a:pathLst>
              </a:custGeom>
              <a:solidFill>
                <a:srgbClr val="E0E0E0"/>
              </a:solidFill>
              <a:ln w="5944" cap="flat">
                <a:noFill/>
                <a:prstDash val="solid"/>
                <a:miter/>
              </a:ln>
            </p:spPr>
            <p:txBody>
              <a:bodyPr rtlCol="0" anchor="ctr"/>
              <a:lstStyle/>
              <a:p>
                <a:endParaRPr lang="en-US"/>
              </a:p>
            </p:txBody>
          </p:sp>
          <p:sp>
            <p:nvSpPr>
              <p:cNvPr id="1324" name="Freeform: Shape 1323">
                <a:extLst>
                  <a:ext uri="{FF2B5EF4-FFF2-40B4-BE49-F238E27FC236}">
                    <a16:creationId xmlns:a16="http://schemas.microsoft.com/office/drawing/2014/main" id="{CE3618B3-5E63-4851-B438-5271EF20AF2F}"/>
                  </a:ext>
                </a:extLst>
              </p:cNvPr>
              <p:cNvSpPr/>
              <p:nvPr/>
            </p:nvSpPr>
            <p:spPr>
              <a:xfrm>
                <a:off x="7430778" y="2110072"/>
                <a:ext cx="93259" cy="35667"/>
              </a:xfrm>
              <a:custGeom>
                <a:avLst/>
                <a:gdLst>
                  <a:gd name="connsiteX0" fmla="*/ 14800 w 93259"/>
                  <a:gd name="connsiteY0" fmla="*/ 2323 h 35667"/>
                  <a:gd name="connsiteX1" fmla="*/ 20744 w 93259"/>
                  <a:gd name="connsiteY1" fmla="*/ 3274 h 35667"/>
                  <a:gd name="connsiteX2" fmla="*/ 59498 w 93259"/>
                  <a:gd name="connsiteY2" fmla="*/ 19619 h 35667"/>
                  <a:gd name="connsiteX3" fmla="*/ 89872 w 93259"/>
                  <a:gd name="connsiteY3" fmla="*/ 35668 h 35667"/>
                  <a:gd name="connsiteX4" fmla="*/ 93259 w 93259"/>
                  <a:gd name="connsiteY4" fmla="*/ 33706 h 35667"/>
                  <a:gd name="connsiteX5" fmla="*/ 62827 w 93259"/>
                  <a:gd name="connsiteY5" fmla="*/ 17658 h 35667"/>
                  <a:gd name="connsiteX6" fmla="*/ 24132 w 93259"/>
                  <a:gd name="connsiteY6" fmla="*/ 1372 h 35667"/>
                  <a:gd name="connsiteX7" fmla="*/ 18188 w 93259"/>
                  <a:gd name="connsiteY7" fmla="*/ 361 h 35667"/>
                  <a:gd name="connsiteX8" fmla="*/ 3329 w 93259"/>
                  <a:gd name="connsiteY8" fmla="*/ 2560 h 35667"/>
                  <a:gd name="connsiteX9" fmla="*/ 0 w 93259"/>
                  <a:gd name="connsiteY9" fmla="*/ 4462 h 35667"/>
                  <a:gd name="connsiteX10" fmla="*/ 14800 w 93259"/>
                  <a:gd name="connsiteY10" fmla="*/ 2323 h 3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67">
                    <a:moveTo>
                      <a:pt x="14800" y="2323"/>
                    </a:moveTo>
                    <a:cubicBezTo>
                      <a:pt x="16524" y="2323"/>
                      <a:pt x="18485" y="2858"/>
                      <a:pt x="20744" y="3274"/>
                    </a:cubicBezTo>
                    <a:cubicBezTo>
                      <a:pt x="34161" y="7455"/>
                      <a:pt x="47140" y="12929"/>
                      <a:pt x="59498" y="19619"/>
                    </a:cubicBezTo>
                    <a:cubicBezTo>
                      <a:pt x="71386" y="25563"/>
                      <a:pt x="82679" y="31507"/>
                      <a:pt x="89872" y="35668"/>
                    </a:cubicBezTo>
                    <a:lnTo>
                      <a:pt x="93259" y="33706"/>
                    </a:lnTo>
                    <a:cubicBezTo>
                      <a:pt x="86008" y="29724"/>
                      <a:pt x="74655" y="23602"/>
                      <a:pt x="62827" y="17658"/>
                    </a:cubicBezTo>
                    <a:cubicBezTo>
                      <a:pt x="50472" y="11019"/>
                      <a:pt x="37516" y="5566"/>
                      <a:pt x="24132" y="1372"/>
                    </a:cubicBezTo>
                    <a:cubicBezTo>
                      <a:pt x="22052" y="896"/>
                      <a:pt x="20150" y="599"/>
                      <a:pt x="18188" y="361"/>
                    </a:cubicBezTo>
                    <a:cubicBezTo>
                      <a:pt x="13128" y="-531"/>
                      <a:pt x="7914" y="241"/>
                      <a:pt x="3329" y="2560"/>
                    </a:cubicBezTo>
                    <a:lnTo>
                      <a:pt x="0" y="4462"/>
                    </a:lnTo>
                    <a:cubicBezTo>
                      <a:pt x="4575" y="2176"/>
                      <a:pt x="9765" y="1425"/>
                      <a:pt x="14800" y="2323"/>
                    </a:cubicBezTo>
                    <a:close/>
                  </a:path>
                </a:pathLst>
              </a:custGeom>
              <a:solidFill>
                <a:srgbClr val="E0E0E0"/>
              </a:solidFill>
              <a:ln w="5944" cap="flat">
                <a:noFill/>
                <a:prstDash val="solid"/>
                <a:miter/>
              </a:ln>
            </p:spPr>
            <p:txBody>
              <a:bodyPr rtlCol="0" anchor="ctr"/>
              <a:lstStyle/>
              <a:p>
                <a:endParaRPr lang="en-US"/>
              </a:p>
            </p:txBody>
          </p:sp>
          <p:sp>
            <p:nvSpPr>
              <p:cNvPr id="1325" name="Freeform: Shape 1324">
                <a:extLst>
                  <a:ext uri="{FF2B5EF4-FFF2-40B4-BE49-F238E27FC236}">
                    <a16:creationId xmlns:a16="http://schemas.microsoft.com/office/drawing/2014/main" id="{61B9CC57-965E-4F09-B1DB-40ED13AE23CF}"/>
                  </a:ext>
                </a:extLst>
              </p:cNvPr>
              <p:cNvSpPr/>
              <p:nvPr/>
            </p:nvSpPr>
            <p:spPr>
              <a:xfrm>
                <a:off x="7438148" y="2105733"/>
                <a:ext cx="93318" cy="35608"/>
              </a:xfrm>
              <a:custGeom>
                <a:avLst/>
                <a:gdLst>
                  <a:gd name="connsiteX0" fmla="*/ 14919 w 93318"/>
                  <a:gd name="connsiteY0" fmla="*/ 2322 h 35608"/>
                  <a:gd name="connsiteX1" fmla="*/ 20863 w 93318"/>
                  <a:gd name="connsiteY1" fmla="*/ 3273 h 35608"/>
                  <a:gd name="connsiteX2" fmla="*/ 59558 w 93318"/>
                  <a:gd name="connsiteY2" fmla="*/ 19619 h 35608"/>
                  <a:gd name="connsiteX3" fmla="*/ 89990 w 93318"/>
                  <a:gd name="connsiteY3" fmla="*/ 35608 h 35608"/>
                  <a:gd name="connsiteX4" fmla="*/ 93319 w 93318"/>
                  <a:gd name="connsiteY4" fmla="*/ 33706 h 35608"/>
                  <a:gd name="connsiteX5" fmla="*/ 62946 w 93318"/>
                  <a:gd name="connsiteY5" fmla="*/ 17658 h 35608"/>
                  <a:gd name="connsiteX6" fmla="*/ 24192 w 93318"/>
                  <a:gd name="connsiteY6" fmla="*/ 1372 h 35608"/>
                  <a:gd name="connsiteX7" fmla="*/ 18248 w 93318"/>
                  <a:gd name="connsiteY7" fmla="*/ 361 h 35608"/>
                  <a:gd name="connsiteX8" fmla="*/ 3388 w 93318"/>
                  <a:gd name="connsiteY8" fmla="*/ 2560 h 35608"/>
                  <a:gd name="connsiteX9" fmla="*/ 0 w 93318"/>
                  <a:gd name="connsiteY9" fmla="*/ 4462 h 35608"/>
                  <a:gd name="connsiteX10" fmla="*/ 14919 w 93318"/>
                  <a:gd name="connsiteY10" fmla="*/ 2323 h 3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8" h="35608">
                    <a:moveTo>
                      <a:pt x="14919" y="2322"/>
                    </a:moveTo>
                    <a:cubicBezTo>
                      <a:pt x="16919" y="2511"/>
                      <a:pt x="18904" y="2828"/>
                      <a:pt x="20863" y="3273"/>
                    </a:cubicBezTo>
                    <a:cubicBezTo>
                      <a:pt x="34256" y="7467"/>
                      <a:pt x="47214" y="12941"/>
                      <a:pt x="59558" y="19619"/>
                    </a:cubicBezTo>
                    <a:cubicBezTo>
                      <a:pt x="71445" y="25563"/>
                      <a:pt x="82798" y="31507"/>
                      <a:pt x="89990" y="35608"/>
                    </a:cubicBezTo>
                    <a:lnTo>
                      <a:pt x="93319" y="33706"/>
                    </a:lnTo>
                    <a:cubicBezTo>
                      <a:pt x="86127" y="29724"/>
                      <a:pt x="74715" y="23602"/>
                      <a:pt x="62946" y="17658"/>
                    </a:cubicBezTo>
                    <a:cubicBezTo>
                      <a:pt x="50576" y="11007"/>
                      <a:pt x="37599" y="5554"/>
                      <a:pt x="24192" y="1372"/>
                    </a:cubicBezTo>
                    <a:cubicBezTo>
                      <a:pt x="22171" y="896"/>
                      <a:pt x="20209" y="599"/>
                      <a:pt x="18248" y="361"/>
                    </a:cubicBezTo>
                    <a:cubicBezTo>
                      <a:pt x="13187" y="-531"/>
                      <a:pt x="7973" y="241"/>
                      <a:pt x="3388" y="2560"/>
                    </a:cubicBezTo>
                    <a:lnTo>
                      <a:pt x="0" y="4462"/>
                    </a:lnTo>
                    <a:cubicBezTo>
                      <a:pt x="4616" y="2170"/>
                      <a:pt x="9845" y="1421"/>
                      <a:pt x="14919" y="2323"/>
                    </a:cubicBezTo>
                    <a:close/>
                  </a:path>
                </a:pathLst>
              </a:custGeom>
              <a:solidFill>
                <a:srgbClr val="E0E0E0"/>
              </a:solidFill>
              <a:ln w="5944" cap="flat">
                <a:noFill/>
                <a:prstDash val="solid"/>
                <a:miter/>
              </a:ln>
            </p:spPr>
            <p:txBody>
              <a:bodyPr rtlCol="0" anchor="ctr"/>
              <a:lstStyle/>
              <a:p>
                <a:endParaRPr lang="en-US"/>
              </a:p>
            </p:txBody>
          </p:sp>
          <p:sp>
            <p:nvSpPr>
              <p:cNvPr id="1326" name="Freeform: Shape 1325">
                <a:extLst>
                  <a:ext uri="{FF2B5EF4-FFF2-40B4-BE49-F238E27FC236}">
                    <a16:creationId xmlns:a16="http://schemas.microsoft.com/office/drawing/2014/main" id="{C6483D6C-F64C-48CF-948D-350564FFA2A8}"/>
                  </a:ext>
                </a:extLst>
              </p:cNvPr>
              <p:cNvSpPr/>
              <p:nvPr/>
            </p:nvSpPr>
            <p:spPr>
              <a:xfrm>
                <a:off x="7445756" y="2101391"/>
                <a:ext cx="93259" cy="35611"/>
              </a:xfrm>
              <a:custGeom>
                <a:avLst/>
                <a:gdLst>
                  <a:gd name="connsiteX0" fmla="*/ 14860 w 93259"/>
                  <a:gd name="connsiteY0" fmla="*/ 2325 h 35611"/>
                  <a:gd name="connsiteX1" fmla="*/ 20804 w 93259"/>
                  <a:gd name="connsiteY1" fmla="*/ 3276 h 35611"/>
                  <a:gd name="connsiteX2" fmla="*/ 59498 w 93259"/>
                  <a:gd name="connsiteY2" fmla="*/ 19622 h 35611"/>
                  <a:gd name="connsiteX3" fmla="*/ 89931 w 93259"/>
                  <a:gd name="connsiteY3" fmla="*/ 35611 h 35611"/>
                  <a:gd name="connsiteX4" fmla="*/ 93260 w 93259"/>
                  <a:gd name="connsiteY4" fmla="*/ 33709 h 35611"/>
                  <a:gd name="connsiteX5" fmla="*/ 62827 w 93259"/>
                  <a:gd name="connsiteY5" fmla="*/ 17661 h 35611"/>
                  <a:gd name="connsiteX6" fmla="*/ 24132 w 93259"/>
                  <a:gd name="connsiteY6" fmla="*/ 1374 h 35611"/>
                  <a:gd name="connsiteX7" fmla="*/ 18188 w 93259"/>
                  <a:gd name="connsiteY7" fmla="*/ 364 h 35611"/>
                  <a:gd name="connsiteX8" fmla="*/ 3329 w 93259"/>
                  <a:gd name="connsiteY8" fmla="*/ 2504 h 35611"/>
                  <a:gd name="connsiteX9" fmla="*/ 0 w 93259"/>
                  <a:gd name="connsiteY9" fmla="*/ 4465 h 35611"/>
                  <a:gd name="connsiteX10" fmla="*/ 14860 w 93259"/>
                  <a:gd name="connsiteY10" fmla="*/ 2326 h 3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259" h="35611">
                    <a:moveTo>
                      <a:pt x="14860" y="2325"/>
                    </a:moveTo>
                    <a:cubicBezTo>
                      <a:pt x="16860" y="2513"/>
                      <a:pt x="18845" y="2831"/>
                      <a:pt x="20804" y="3276"/>
                    </a:cubicBezTo>
                    <a:cubicBezTo>
                      <a:pt x="34197" y="7470"/>
                      <a:pt x="47155" y="12944"/>
                      <a:pt x="59498" y="19622"/>
                    </a:cubicBezTo>
                    <a:cubicBezTo>
                      <a:pt x="71386" y="25566"/>
                      <a:pt x="82739" y="31510"/>
                      <a:pt x="89931" y="35611"/>
                    </a:cubicBezTo>
                    <a:lnTo>
                      <a:pt x="93260" y="33709"/>
                    </a:lnTo>
                    <a:cubicBezTo>
                      <a:pt x="86068" y="29727"/>
                      <a:pt x="74655" y="23605"/>
                      <a:pt x="62827" y="17661"/>
                    </a:cubicBezTo>
                    <a:cubicBezTo>
                      <a:pt x="50484" y="10997"/>
                      <a:pt x="37525" y="5543"/>
                      <a:pt x="24132" y="1374"/>
                    </a:cubicBezTo>
                    <a:cubicBezTo>
                      <a:pt x="22174" y="912"/>
                      <a:pt x="20189" y="575"/>
                      <a:pt x="18188" y="364"/>
                    </a:cubicBezTo>
                    <a:cubicBezTo>
                      <a:pt x="13134" y="-525"/>
                      <a:pt x="7927" y="225"/>
                      <a:pt x="3329" y="2504"/>
                    </a:cubicBezTo>
                    <a:lnTo>
                      <a:pt x="0" y="4465"/>
                    </a:lnTo>
                    <a:cubicBezTo>
                      <a:pt x="4592" y="2166"/>
                      <a:pt x="9805" y="1415"/>
                      <a:pt x="14860" y="2326"/>
                    </a:cubicBezTo>
                    <a:close/>
                  </a:path>
                </a:pathLst>
              </a:custGeom>
              <a:solidFill>
                <a:srgbClr val="E0E0E0"/>
              </a:solidFill>
              <a:ln w="5944" cap="flat">
                <a:noFill/>
                <a:prstDash val="solid"/>
                <a:miter/>
              </a:ln>
            </p:spPr>
            <p:txBody>
              <a:bodyPr rtlCol="0" anchor="ctr"/>
              <a:lstStyle/>
              <a:p>
                <a:endParaRPr lang="en-US"/>
              </a:p>
            </p:txBody>
          </p:sp>
          <p:sp>
            <p:nvSpPr>
              <p:cNvPr id="1327" name="Freeform: Shape 1326">
                <a:extLst>
                  <a:ext uri="{FF2B5EF4-FFF2-40B4-BE49-F238E27FC236}">
                    <a16:creationId xmlns:a16="http://schemas.microsoft.com/office/drawing/2014/main" id="{3C3309B8-96EF-4429-B95F-1FF2642B84E7}"/>
                  </a:ext>
                </a:extLst>
              </p:cNvPr>
              <p:cNvSpPr/>
              <p:nvPr/>
            </p:nvSpPr>
            <p:spPr>
              <a:xfrm>
                <a:off x="7212281" y="2106867"/>
                <a:ext cx="100689" cy="61340"/>
              </a:xfrm>
              <a:custGeom>
                <a:avLst/>
                <a:gdLst>
                  <a:gd name="connsiteX0" fmla="*/ 85770 w 100689"/>
                  <a:gd name="connsiteY0" fmla="*/ 51177 h 61340"/>
                  <a:gd name="connsiteX1" fmla="*/ 97658 w 100689"/>
                  <a:gd name="connsiteY1" fmla="*/ 61341 h 61340"/>
                  <a:gd name="connsiteX2" fmla="*/ 100689 w 100689"/>
                  <a:gd name="connsiteY2" fmla="*/ 59558 h 61340"/>
                  <a:gd name="connsiteX3" fmla="*/ 88802 w 100689"/>
                  <a:gd name="connsiteY3" fmla="*/ 49394 h 61340"/>
                  <a:gd name="connsiteX4" fmla="*/ 309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77"/>
                    </a:moveTo>
                    <a:cubicBezTo>
                      <a:pt x="90271" y="53879"/>
                      <a:pt x="94289" y="57314"/>
                      <a:pt x="97658" y="61341"/>
                    </a:cubicBezTo>
                    <a:lnTo>
                      <a:pt x="100689" y="59558"/>
                    </a:lnTo>
                    <a:cubicBezTo>
                      <a:pt x="97304" y="55547"/>
                      <a:pt x="93289" y="52115"/>
                      <a:pt x="88802" y="49394"/>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28" name="Freeform: Shape 1327">
                <a:extLst>
                  <a:ext uri="{FF2B5EF4-FFF2-40B4-BE49-F238E27FC236}">
                    <a16:creationId xmlns:a16="http://schemas.microsoft.com/office/drawing/2014/main" id="{DDC825FD-EB8E-4E1A-98FE-AE404ABC06D5}"/>
                  </a:ext>
                </a:extLst>
              </p:cNvPr>
              <p:cNvSpPr/>
              <p:nvPr/>
            </p:nvSpPr>
            <p:spPr>
              <a:xfrm>
                <a:off x="7212281" y="2106867"/>
                <a:ext cx="100689" cy="61340"/>
              </a:xfrm>
              <a:custGeom>
                <a:avLst/>
                <a:gdLst>
                  <a:gd name="connsiteX0" fmla="*/ 85770 w 100689"/>
                  <a:gd name="connsiteY0" fmla="*/ 51177 h 61340"/>
                  <a:gd name="connsiteX1" fmla="*/ 97658 w 100689"/>
                  <a:gd name="connsiteY1" fmla="*/ 61341 h 61340"/>
                  <a:gd name="connsiteX2" fmla="*/ 100689 w 100689"/>
                  <a:gd name="connsiteY2" fmla="*/ 59558 h 61340"/>
                  <a:gd name="connsiteX3" fmla="*/ 88802 w 100689"/>
                  <a:gd name="connsiteY3" fmla="*/ 49394 h 61340"/>
                  <a:gd name="connsiteX4" fmla="*/ 309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77"/>
                    </a:moveTo>
                    <a:cubicBezTo>
                      <a:pt x="90271" y="53879"/>
                      <a:pt x="94289" y="57314"/>
                      <a:pt x="97658" y="61341"/>
                    </a:cubicBezTo>
                    <a:lnTo>
                      <a:pt x="100689" y="59558"/>
                    </a:lnTo>
                    <a:cubicBezTo>
                      <a:pt x="97304" y="55547"/>
                      <a:pt x="93289" y="52115"/>
                      <a:pt x="88802" y="49394"/>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29" name="Freeform: Shape 1328">
                <a:extLst>
                  <a:ext uri="{FF2B5EF4-FFF2-40B4-BE49-F238E27FC236}">
                    <a16:creationId xmlns:a16="http://schemas.microsoft.com/office/drawing/2014/main" id="{14913EE7-ED4F-4AFC-9C11-AC1AFC5E46C7}"/>
                  </a:ext>
                </a:extLst>
              </p:cNvPr>
              <p:cNvSpPr/>
              <p:nvPr/>
            </p:nvSpPr>
            <p:spPr>
              <a:xfrm>
                <a:off x="7209427" y="2104846"/>
                <a:ext cx="105979" cy="65085"/>
              </a:xfrm>
              <a:custGeom>
                <a:avLst/>
                <a:gdLst>
                  <a:gd name="connsiteX0" fmla="*/ 105979 w 105979"/>
                  <a:gd name="connsiteY0" fmla="*/ 61757 h 65085"/>
                  <a:gd name="connsiteX1" fmla="*/ 104731 w 105979"/>
                  <a:gd name="connsiteY1" fmla="*/ 60331 h 65085"/>
                  <a:gd name="connsiteX2" fmla="*/ 92427 w 105979"/>
                  <a:gd name="connsiteY2" fmla="*/ 49810 h 65085"/>
                  <a:gd name="connsiteX3" fmla="*/ 5944 w 105979"/>
                  <a:gd name="connsiteY3" fmla="*/ 0 h 65085"/>
                  <a:gd name="connsiteX4" fmla="*/ 0 w 105979"/>
                  <a:gd name="connsiteY4" fmla="*/ 3566 h 65085"/>
                  <a:gd name="connsiteX5" fmla="*/ 88088 w 105979"/>
                  <a:gd name="connsiteY5" fmla="*/ 54268 h 65085"/>
                  <a:gd name="connsiteX6" fmla="*/ 99560 w 105979"/>
                  <a:gd name="connsiteY6" fmla="*/ 64135 h 65085"/>
                  <a:gd name="connsiteX7" fmla="*/ 100392 w 105979"/>
                  <a:gd name="connsiteY7" fmla="*/ 65086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79" h="65085">
                    <a:moveTo>
                      <a:pt x="105979" y="61757"/>
                    </a:moveTo>
                    <a:lnTo>
                      <a:pt x="104731" y="60331"/>
                    </a:lnTo>
                    <a:cubicBezTo>
                      <a:pt x="101233" y="56174"/>
                      <a:pt x="97077" y="52620"/>
                      <a:pt x="92427" y="49810"/>
                    </a:cubicBezTo>
                    <a:lnTo>
                      <a:pt x="5944" y="0"/>
                    </a:lnTo>
                    <a:lnTo>
                      <a:pt x="0" y="3566"/>
                    </a:lnTo>
                    <a:lnTo>
                      <a:pt x="88088" y="54268"/>
                    </a:lnTo>
                    <a:cubicBezTo>
                      <a:pt x="92424" y="56911"/>
                      <a:pt x="96299" y="60243"/>
                      <a:pt x="99560" y="64135"/>
                    </a:cubicBezTo>
                    <a:lnTo>
                      <a:pt x="100392" y="65086"/>
                    </a:lnTo>
                    <a:close/>
                  </a:path>
                </a:pathLst>
              </a:custGeom>
              <a:solidFill>
                <a:srgbClr val="407BFF">
                  <a:alpha val="30000"/>
                </a:srgbClr>
              </a:solidFill>
              <a:ln w="5944" cap="flat">
                <a:noFill/>
                <a:prstDash val="solid"/>
                <a:miter/>
              </a:ln>
            </p:spPr>
            <p:txBody>
              <a:bodyPr rtlCol="0" anchor="ctr"/>
              <a:lstStyle/>
              <a:p>
                <a:endParaRPr lang="en-US"/>
              </a:p>
            </p:txBody>
          </p:sp>
          <p:sp>
            <p:nvSpPr>
              <p:cNvPr id="1330" name="Freeform: Shape 1329">
                <a:extLst>
                  <a:ext uri="{FF2B5EF4-FFF2-40B4-BE49-F238E27FC236}">
                    <a16:creationId xmlns:a16="http://schemas.microsoft.com/office/drawing/2014/main" id="{4237F18C-338D-41AC-94F5-F10D2F757D0F}"/>
                  </a:ext>
                </a:extLst>
              </p:cNvPr>
              <p:cNvSpPr/>
              <p:nvPr/>
            </p:nvSpPr>
            <p:spPr>
              <a:xfrm>
                <a:off x="7219770" y="2102290"/>
                <a:ext cx="100689" cy="61340"/>
              </a:xfrm>
              <a:custGeom>
                <a:avLst/>
                <a:gdLst>
                  <a:gd name="connsiteX0" fmla="*/ 85770 w 100689"/>
                  <a:gd name="connsiteY0" fmla="*/ 51117 h 61340"/>
                  <a:gd name="connsiteX1" fmla="*/ 97658 w 100689"/>
                  <a:gd name="connsiteY1" fmla="*/ 61341 h 61340"/>
                  <a:gd name="connsiteX2" fmla="*/ 100689 w 100689"/>
                  <a:gd name="connsiteY2" fmla="*/ 59558 h 61340"/>
                  <a:gd name="connsiteX3" fmla="*/ 88802 w 100689"/>
                  <a:gd name="connsiteY3" fmla="*/ 49394 h 61340"/>
                  <a:gd name="connsiteX4" fmla="*/ 303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17"/>
                    </a:moveTo>
                    <a:cubicBezTo>
                      <a:pt x="90257" y="53864"/>
                      <a:pt x="94271" y="57316"/>
                      <a:pt x="97658" y="61341"/>
                    </a:cubicBezTo>
                    <a:lnTo>
                      <a:pt x="100689" y="59558"/>
                    </a:lnTo>
                    <a:cubicBezTo>
                      <a:pt x="97304" y="55548"/>
                      <a:pt x="93289" y="52115"/>
                      <a:pt x="8880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31" name="Freeform: Shape 1330">
                <a:extLst>
                  <a:ext uri="{FF2B5EF4-FFF2-40B4-BE49-F238E27FC236}">
                    <a16:creationId xmlns:a16="http://schemas.microsoft.com/office/drawing/2014/main" id="{37395EDC-5516-4468-A7EB-43777FF9F6E2}"/>
                  </a:ext>
                </a:extLst>
              </p:cNvPr>
              <p:cNvSpPr/>
              <p:nvPr/>
            </p:nvSpPr>
            <p:spPr>
              <a:xfrm>
                <a:off x="7227437" y="2097951"/>
                <a:ext cx="100630" cy="61340"/>
              </a:xfrm>
              <a:custGeom>
                <a:avLst/>
                <a:gdLst>
                  <a:gd name="connsiteX0" fmla="*/ 85651 w 100630"/>
                  <a:gd name="connsiteY0" fmla="*/ 51117 h 61340"/>
                  <a:gd name="connsiteX1" fmla="*/ 97539 w 100630"/>
                  <a:gd name="connsiteY1" fmla="*/ 61341 h 61340"/>
                  <a:gd name="connsiteX2" fmla="*/ 100630 w 100630"/>
                  <a:gd name="connsiteY2" fmla="*/ 59558 h 61340"/>
                  <a:gd name="connsiteX3" fmla="*/ 88742 w 100630"/>
                  <a:gd name="connsiteY3" fmla="*/ 49394 h 61340"/>
                  <a:gd name="connsiteX4" fmla="*/ 3031 w 100630"/>
                  <a:gd name="connsiteY4" fmla="*/ 0 h 61340"/>
                  <a:gd name="connsiteX5" fmla="*/ 0 w 100630"/>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30" h="61340">
                    <a:moveTo>
                      <a:pt x="85651" y="51117"/>
                    </a:moveTo>
                    <a:cubicBezTo>
                      <a:pt x="90140" y="53860"/>
                      <a:pt x="94155" y="57313"/>
                      <a:pt x="97539" y="61341"/>
                    </a:cubicBezTo>
                    <a:lnTo>
                      <a:pt x="100630" y="59558"/>
                    </a:lnTo>
                    <a:cubicBezTo>
                      <a:pt x="97241" y="55551"/>
                      <a:pt x="93227" y="52119"/>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32" name="Freeform: Shape 1331">
                <a:extLst>
                  <a:ext uri="{FF2B5EF4-FFF2-40B4-BE49-F238E27FC236}">
                    <a16:creationId xmlns:a16="http://schemas.microsoft.com/office/drawing/2014/main" id="{335A6003-E5FB-4982-B455-82E89446091B}"/>
                  </a:ext>
                </a:extLst>
              </p:cNvPr>
              <p:cNvSpPr/>
              <p:nvPr/>
            </p:nvSpPr>
            <p:spPr>
              <a:xfrm>
                <a:off x="7234808" y="2093612"/>
                <a:ext cx="100689" cy="61340"/>
              </a:xfrm>
              <a:custGeom>
                <a:avLst/>
                <a:gdLst>
                  <a:gd name="connsiteX0" fmla="*/ 85770 w 100689"/>
                  <a:gd name="connsiteY0" fmla="*/ 51117 h 61340"/>
                  <a:gd name="connsiteX1" fmla="*/ 97658 w 100689"/>
                  <a:gd name="connsiteY1" fmla="*/ 61341 h 61340"/>
                  <a:gd name="connsiteX2" fmla="*/ 100689 w 100689"/>
                  <a:gd name="connsiteY2" fmla="*/ 59558 h 61340"/>
                  <a:gd name="connsiteX3" fmla="*/ 88802 w 100689"/>
                  <a:gd name="connsiteY3" fmla="*/ 49394 h 61340"/>
                  <a:gd name="connsiteX4" fmla="*/ 309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17"/>
                    </a:moveTo>
                    <a:cubicBezTo>
                      <a:pt x="90271" y="53844"/>
                      <a:pt x="94289" y="57299"/>
                      <a:pt x="97658" y="61341"/>
                    </a:cubicBezTo>
                    <a:lnTo>
                      <a:pt x="100689" y="59558"/>
                    </a:lnTo>
                    <a:cubicBezTo>
                      <a:pt x="97320" y="55531"/>
                      <a:pt x="93303" y="52096"/>
                      <a:pt x="88802" y="49394"/>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33" name="Freeform: Shape 1332">
                <a:extLst>
                  <a:ext uri="{FF2B5EF4-FFF2-40B4-BE49-F238E27FC236}">
                    <a16:creationId xmlns:a16="http://schemas.microsoft.com/office/drawing/2014/main" id="{A16DB2B6-39DB-418E-954C-C86BDC5B33D7}"/>
                  </a:ext>
                </a:extLst>
              </p:cNvPr>
              <p:cNvSpPr/>
              <p:nvPr/>
            </p:nvSpPr>
            <p:spPr>
              <a:xfrm>
                <a:off x="7242475" y="2089094"/>
                <a:ext cx="100629" cy="61340"/>
              </a:xfrm>
              <a:custGeom>
                <a:avLst/>
                <a:gdLst>
                  <a:gd name="connsiteX0" fmla="*/ 85651 w 100629"/>
                  <a:gd name="connsiteY0" fmla="*/ 51117 h 61340"/>
                  <a:gd name="connsiteX1" fmla="*/ 97539 w 100629"/>
                  <a:gd name="connsiteY1" fmla="*/ 61341 h 61340"/>
                  <a:gd name="connsiteX2" fmla="*/ 100630 w 100629"/>
                  <a:gd name="connsiteY2" fmla="*/ 59558 h 61340"/>
                  <a:gd name="connsiteX3" fmla="*/ 88742 w 100629"/>
                  <a:gd name="connsiteY3" fmla="*/ 49394 h 61340"/>
                  <a:gd name="connsiteX4" fmla="*/ 3031 w 100629"/>
                  <a:gd name="connsiteY4" fmla="*/ 0 h 61340"/>
                  <a:gd name="connsiteX5" fmla="*/ 0 w 10062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29" h="61340">
                    <a:moveTo>
                      <a:pt x="85651" y="51117"/>
                    </a:moveTo>
                    <a:cubicBezTo>
                      <a:pt x="90140" y="53860"/>
                      <a:pt x="94155" y="57313"/>
                      <a:pt x="97539" y="61341"/>
                    </a:cubicBezTo>
                    <a:lnTo>
                      <a:pt x="100630" y="59558"/>
                    </a:lnTo>
                    <a:cubicBezTo>
                      <a:pt x="97271" y="55522"/>
                      <a:pt x="93251" y="52085"/>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34" name="Freeform: Shape 1333">
                <a:extLst>
                  <a:ext uri="{FF2B5EF4-FFF2-40B4-BE49-F238E27FC236}">
                    <a16:creationId xmlns:a16="http://schemas.microsoft.com/office/drawing/2014/main" id="{B86FA078-A3EC-4B85-84C1-A171122D2A7E}"/>
                  </a:ext>
                </a:extLst>
              </p:cNvPr>
              <p:cNvSpPr/>
              <p:nvPr/>
            </p:nvSpPr>
            <p:spPr>
              <a:xfrm>
                <a:off x="7249846" y="2084934"/>
                <a:ext cx="100689" cy="61340"/>
              </a:xfrm>
              <a:custGeom>
                <a:avLst/>
                <a:gdLst>
                  <a:gd name="connsiteX0" fmla="*/ 85770 w 100689"/>
                  <a:gd name="connsiteY0" fmla="*/ 51117 h 61340"/>
                  <a:gd name="connsiteX1" fmla="*/ 97658 w 100689"/>
                  <a:gd name="connsiteY1" fmla="*/ 61341 h 61340"/>
                  <a:gd name="connsiteX2" fmla="*/ 100689 w 100689"/>
                  <a:gd name="connsiteY2" fmla="*/ 59558 h 61340"/>
                  <a:gd name="connsiteX3" fmla="*/ 88802 w 100689"/>
                  <a:gd name="connsiteY3" fmla="*/ 49334 h 61340"/>
                  <a:gd name="connsiteX4" fmla="*/ 3091 w 100689"/>
                  <a:gd name="connsiteY4" fmla="*/ 0 h 61340"/>
                  <a:gd name="connsiteX5" fmla="*/ 0 w 100689"/>
                  <a:gd name="connsiteY5" fmla="*/ 1724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17"/>
                    </a:moveTo>
                    <a:cubicBezTo>
                      <a:pt x="90271" y="53844"/>
                      <a:pt x="94289" y="57299"/>
                      <a:pt x="97658" y="61341"/>
                    </a:cubicBezTo>
                    <a:lnTo>
                      <a:pt x="100689" y="59558"/>
                    </a:lnTo>
                    <a:cubicBezTo>
                      <a:pt x="97305" y="55530"/>
                      <a:pt x="93291" y="52077"/>
                      <a:pt x="88802" y="49334"/>
                    </a:cubicBezTo>
                    <a:lnTo>
                      <a:pt x="3091" y="0"/>
                    </a:lnTo>
                    <a:lnTo>
                      <a:pt x="0" y="1724"/>
                    </a:lnTo>
                    <a:close/>
                  </a:path>
                </a:pathLst>
              </a:custGeom>
              <a:solidFill>
                <a:srgbClr val="E0E0E0"/>
              </a:solidFill>
              <a:ln w="5944" cap="flat">
                <a:noFill/>
                <a:prstDash val="solid"/>
                <a:miter/>
              </a:ln>
            </p:spPr>
            <p:txBody>
              <a:bodyPr rtlCol="0" anchor="ctr"/>
              <a:lstStyle/>
              <a:p>
                <a:endParaRPr lang="en-US"/>
              </a:p>
            </p:txBody>
          </p:sp>
          <p:sp>
            <p:nvSpPr>
              <p:cNvPr id="1335" name="Freeform: Shape 1334">
                <a:extLst>
                  <a:ext uri="{FF2B5EF4-FFF2-40B4-BE49-F238E27FC236}">
                    <a16:creationId xmlns:a16="http://schemas.microsoft.com/office/drawing/2014/main" id="{6DEA5198-A053-428E-80C4-E0676DF1415B}"/>
                  </a:ext>
                </a:extLst>
              </p:cNvPr>
              <p:cNvSpPr/>
              <p:nvPr/>
            </p:nvSpPr>
            <p:spPr>
              <a:xfrm>
                <a:off x="7257513" y="2080773"/>
                <a:ext cx="100629" cy="61162"/>
              </a:xfrm>
              <a:custGeom>
                <a:avLst/>
                <a:gdLst>
                  <a:gd name="connsiteX0" fmla="*/ 85651 w 100629"/>
                  <a:gd name="connsiteY0" fmla="*/ 50939 h 61162"/>
                  <a:gd name="connsiteX1" fmla="*/ 97539 w 100629"/>
                  <a:gd name="connsiteY1" fmla="*/ 61163 h 61162"/>
                  <a:gd name="connsiteX2" fmla="*/ 100630 w 100629"/>
                  <a:gd name="connsiteY2" fmla="*/ 59379 h 61162"/>
                  <a:gd name="connsiteX3" fmla="*/ 88742 w 100629"/>
                  <a:gd name="connsiteY3" fmla="*/ 49156 h 61162"/>
                  <a:gd name="connsiteX4" fmla="*/ 3031 w 100629"/>
                  <a:gd name="connsiteY4" fmla="*/ 0 h 61162"/>
                  <a:gd name="connsiteX5" fmla="*/ 0 w 100629"/>
                  <a:gd name="connsiteY5" fmla="*/ 1724 h 6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29" h="61162">
                    <a:moveTo>
                      <a:pt x="85651" y="50939"/>
                    </a:moveTo>
                    <a:cubicBezTo>
                      <a:pt x="90152" y="53666"/>
                      <a:pt x="94170" y="57120"/>
                      <a:pt x="97539" y="61163"/>
                    </a:cubicBezTo>
                    <a:lnTo>
                      <a:pt x="100630" y="59379"/>
                    </a:lnTo>
                    <a:cubicBezTo>
                      <a:pt x="97260" y="55337"/>
                      <a:pt x="93243" y="51882"/>
                      <a:pt x="88742" y="49156"/>
                    </a:cubicBezTo>
                    <a:lnTo>
                      <a:pt x="3031" y="0"/>
                    </a:lnTo>
                    <a:lnTo>
                      <a:pt x="0" y="1724"/>
                    </a:lnTo>
                    <a:close/>
                  </a:path>
                </a:pathLst>
              </a:custGeom>
              <a:solidFill>
                <a:srgbClr val="E0E0E0"/>
              </a:solidFill>
              <a:ln w="5944" cap="flat">
                <a:noFill/>
                <a:prstDash val="solid"/>
                <a:miter/>
              </a:ln>
            </p:spPr>
            <p:txBody>
              <a:bodyPr rtlCol="0" anchor="ctr"/>
              <a:lstStyle/>
              <a:p>
                <a:endParaRPr lang="en-US"/>
              </a:p>
            </p:txBody>
          </p:sp>
          <p:sp>
            <p:nvSpPr>
              <p:cNvPr id="1336" name="Freeform: Shape 1335">
                <a:extLst>
                  <a:ext uri="{FF2B5EF4-FFF2-40B4-BE49-F238E27FC236}">
                    <a16:creationId xmlns:a16="http://schemas.microsoft.com/office/drawing/2014/main" id="{03BCFB43-E377-4DC1-A803-8C967BAE0CA5}"/>
                  </a:ext>
                </a:extLst>
              </p:cNvPr>
              <p:cNvSpPr/>
              <p:nvPr/>
            </p:nvSpPr>
            <p:spPr>
              <a:xfrm>
                <a:off x="7264943" y="2076255"/>
                <a:ext cx="100689" cy="61281"/>
              </a:xfrm>
              <a:custGeom>
                <a:avLst/>
                <a:gdLst>
                  <a:gd name="connsiteX0" fmla="*/ 85770 w 100689"/>
                  <a:gd name="connsiteY0" fmla="*/ 51117 h 61281"/>
                  <a:gd name="connsiteX1" fmla="*/ 97658 w 100689"/>
                  <a:gd name="connsiteY1" fmla="*/ 61281 h 61281"/>
                  <a:gd name="connsiteX2" fmla="*/ 100689 w 100689"/>
                  <a:gd name="connsiteY2" fmla="*/ 59558 h 61281"/>
                  <a:gd name="connsiteX3" fmla="*/ 88802 w 100689"/>
                  <a:gd name="connsiteY3" fmla="*/ 49334 h 61281"/>
                  <a:gd name="connsiteX4" fmla="*/ 3091 w 100689"/>
                  <a:gd name="connsiteY4" fmla="*/ 0 h 61281"/>
                  <a:gd name="connsiteX5" fmla="*/ 0 w 100689"/>
                  <a:gd name="connsiteY5" fmla="*/ 1724 h 6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281">
                    <a:moveTo>
                      <a:pt x="85770" y="51117"/>
                    </a:moveTo>
                    <a:cubicBezTo>
                      <a:pt x="90258" y="53838"/>
                      <a:pt x="94273" y="57271"/>
                      <a:pt x="97658" y="61281"/>
                    </a:cubicBezTo>
                    <a:lnTo>
                      <a:pt x="100689" y="59558"/>
                    </a:lnTo>
                    <a:cubicBezTo>
                      <a:pt x="97305" y="55530"/>
                      <a:pt x="93290" y="52077"/>
                      <a:pt x="88802" y="49334"/>
                    </a:cubicBezTo>
                    <a:lnTo>
                      <a:pt x="3091" y="0"/>
                    </a:lnTo>
                    <a:lnTo>
                      <a:pt x="0" y="1724"/>
                    </a:lnTo>
                    <a:close/>
                  </a:path>
                </a:pathLst>
              </a:custGeom>
              <a:solidFill>
                <a:srgbClr val="E0E0E0"/>
              </a:solidFill>
              <a:ln w="5944" cap="flat">
                <a:noFill/>
                <a:prstDash val="solid"/>
                <a:miter/>
              </a:ln>
            </p:spPr>
            <p:txBody>
              <a:bodyPr rtlCol="0" anchor="ctr"/>
              <a:lstStyle/>
              <a:p>
                <a:endParaRPr lang="en-US"/>
              </a:p>
            </p:txBody>
          </p:sp>
          <p:sp>
            <p:nvSpPr>
              <p:cNvPr id="1337" name="Freeform: Shape 1336">
                <a:extLst>
                  <a:ext uri="{FF2B5EF4-FFF2-40B4-BE49-F238E27FC236}">
                    <a16:creationId xmlns:a16="http://schemas.microsoft.com/office/drawing/2014/main" id="{D10D5CA5-50B7-4E9E-96AE-111A5FE820CF}"/>
                  </a:ext>
                </a:extLst>
              </p:cNvPr>
              <p:cNvSpPr/>
              <p:nvPr/>
            </p:nvSpPr>
            <p:spPr>
              <a:xfrm>
                <a:off x="7272433" y="2071857"/>
                <a:ext cx="100689" cy="61340"/>
              </a:xfrm>
              <a:custGeom>
                <a:avLst/>
                <a:gdLst>
                  <a:gd name="connsiteX0" fmla="*/ 85770 w 100689"/>
                  <a:gd name="connsiteY0" fmla="*/ 51177 h 61340"/>
                  <a:gd name="connsiteX1" fmla="*/ 97658 w 100689"/>
                  <a:gd name="connsiteY1" fmla="*/ 61341 h 61340"/>
                  <a:gd name="connsiteX2" fmla="*/ 100689 w 100689"/>
                  <a:gd name="connsiteY2" fmla="*/ 59617 h 61340"/>
                  <a:gd name="connsiteX3" fmla="*/ 88802 w 100689"/>
                  <a:gd name="connsiteY3" fmla="*/ 49394 h 61340"/>
                  <a:gd name="connsiteX4" fmla="*/ 303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77"/>
                    </a:moveTo>
                    <a:cubicBezTo>
                      <a:pt x="90255" y="53902"/>
                      <a:pt x="94269" y="57334"/>
                      <a:pt x="97658" y="61341"/>
                    </a:cubicBezTo>
                    <a:lnTo>
                      <a:pt x="100689" y="59617"/>
                    </a:lnTo>
                    <a:cubicBezTo>
                      <a:pt x="97305" y="55589"/>
                      <a:pt x="93291" y="52137"/>
                      <a:pt x="8880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38" name="Freeform: Shape 1337">
                <a:extLst>
                  <a:ext uri="{FF2B5EF4-FFF2-40B4-BE49-F238E27FC236}">
                    <a16:creationId xmlns:a16="http://schemas.microsoft.com/office/drawing/2014/main" id="{2A4EEEF5-5858-4E29-B6E8-36449627F606}"/>
                  </a:ext>
                </a:extLst>
              </p:cNvPr>
              <p:cNvSpPr/>
              <p:nvPr/>
            </p:nvSpPr>
            <p:spPr>
              <a:xfrm>
                <a:off x="7280100" y="2067518"/>
                <a:ext cx="100630" cy="61340"/>
              </a:xfrm>
              <a:custGeom>
                <a:avLst/>
                <a:gdLst>
                  <a:gd name="connsiteX0" fmla="*/ 85651 w 100630"/>
                  <a:gd name="connsiteY0" fmla="*/ 51177 h 61340"/>
                  <a:gd name="connsiteX1" fmla="*/ 97539 w 100630"/>
                  <a:gd name="connsiteY1" fmla="*/ 61341 h 61340"/>
                  <a:gd name="connsiteX2" fmla="*/ 100630 w 100630"/>
                  <a:gd name="connsiteY2" fmla="*/ 59617 h 61340"/>
                  <a:gd name="connsiteX3" fmla="*/ 88742 w 100630"/>
                  <a:gd name="connsiteY3" fmla="*/ 49394 h 61340"/>
                  <a:gd name="connsiteX4" fmla="*/ 3031 w 100630"/>
                  <a:gd name="connsiteY4" fmla="*/ 0 h 61340"/>
                  <a:gd name="connsiteX5" fmla="*/ 0 w 100630"/>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30" h="61340">
                    <a:moveTo>
                      <a:pt x="85651" y="51177"/>
                    </a:moveTo>
                    <a:cubicBezTo>
                      <a:pt x="90139" y="53898"/>
                      <a:pt x="94154" y="57331"/>
                      <a:pt x="97539" y="61341"/>
                    </a:cubicBezTo>
                    <a:lnTo>
                      <a:pt x="100630" y="59617"/>
                    </a:lnTo>
                    <a:cubicBezTo>
                      <a:pt x="97272" y="55563"/>
                      <a:pt x="93253" y="52107"/>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39" name="Freeform: Shape 1338">
                <a:extLst>
                  <a:ext uri="{FF2B5EF4-FFF2-40B4-BE49-F238E27FC236}">
                    <a16:creationId xmlns:a16="http://schemas.microsoft.com/office/drawing/2014/main" id="{9F576836-2BE9-490B-8ACF-5B03C303367F}"/>
                  </a:ext>
                </a:extLst>
              </p:cNvPr>
              <p:cNvSpPr/>
              <p:nvPr/>
            </p:nvSpPr>
            <p:spPr>
              <a:xfrm>
                <a:off x="7287530" y="2062941"/>
                <a:ext cx="100867" cy="61578"/>
              </a:xfrm>
              <a:custGeom>
                <a:avLst/>
                <a:gdLst>
                  <a:gd name="connsiteX0" fmla="*/ 85949 w 100867"/>
                  <a:gd name="connsiteY0" fmla="*/ 51415 h 61578"/>
                  <a:gd name="connsiteX1" fmla="*/ 97836 w 100867"/>
                  <a:gd name="connsiteY1" fmla="*/ 61579 h 61578"/>
                  <a:gd name="connsiteX2" fmla="*/ 100868 w 100867"/>
                  <a:gd name="connsiteY2" fmla="*/ 59855 h 61578"/>
                  <a:gd name="connsiteX3" fmla="*/ 88980 w 100867"/>
                  <a:gd name="connsiteY3" fmla="*/ 49631 h 61578"/>
                  <a:gd name="connsiteX4" fmla="*/ 3091 w 100867"/>
                  <a:gd name="connsiteY4" fmla="*/ 0 h 61578"/>
                  <a:gd name="connsiteX5" fmla="*/ 0 w 100867"/>
                  <a:gd name="connsiteY5" fmla="*/ 1783 h 61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67" h="61578">
                    <a:moveTo>
                      <a:pt x="85949" y="51415"/>
                    </a:moveTo>
                    <a:cubicBezTo>
                      <a:pt x="90445" y="54123"/>
                      <a:pt x="94462" y="57558"/>
                      <a:pt x="97836" y="61579"/>
                    </a:cubicBezTo>
                    <a:lnTo>
                      <a:pt x="100868" y="59855"/>
                    </a:lnTo>
                    <a:cubicBezTo>
                      <a:pt x="97498" y="55813"/>
                      <a:pt x="93481" y="52358"/>
                      <a:pt x="88980" y="49631"/>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40" name="Freeform: Shape 1339">
                <a:extLst>
                  <a:ext uri="{FF2B5EF4-FFF2-40B4-BE49-F238E27FC236}">
                    <a16:creationId xmlns:a16="http://schemas.microsoft.com/office/drawing/2014/main" id="{122A79E3-F4E6-4077-A8D4-991DA73F7663}"/>
                  </a:ext>
                </a:extLst>
              </p:cNvPr>
              <p:cNvSpPr/>
              <p:nvPr/>
            </p:nvSpPr>
            <p:spPr>
              <a:xfrm>
                <a:off x="7295138" y="2058840"/>
                <a:ext cx="100629" cy="61340"/>
              </a:xfrm>
              <a:custGeom>
                <a:avLst/>
                <a:gdLst>
                  <a:gd name="connsiteX0" fmla="*/ 85651 w 100629"/>
                  <a:gd name="connsiteY0" fmla="*/ 51177 h 61340"/>
                  <a:gd name="connsiteX1" fmla="*/ 97539 w 100629"/>
                  <a:gd name="connsiteY1" fmla="*/ 61341 h 61340"/>
                  <a:gd name="connsiteX2" fmla="*/ 100630 w 100629"/>
                  <a:gd name="connsiteY2" fmla="*/ 59558 h 61340"/>
                  <a:gd name="connsiteX3" fmla="*/ 88742 w 100629"/>
                  <a:gd name="connsiteY3" fmla="*/ 49394 h 61340"/>
                  <a:gd name="connsiteX4" fmla="*/ 3031 w 100629"/>
                  <a:gd name="connsiteY4" fmla="*/ 0 h 61340"/>
                  <a:gd name="connsiteX5" fmla="*/ 0 w 10062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29" h="61340">
                    <a:moveTo>
                      <a:pt x="85651" y="51177"/>
                    </a:moveTo>
                    <a:cubicBezTo>
                      <a:pt x="90139" y="53898"/>
                      <a:pt x="94154" y="57331"/>
                      <a:pt x="97539" y="61341"/>
                    </a:cubicBezTo>
                    <a:lnTo>
                      <a:pt x="100630" y="59558"/>
                    </a:lnTo>
                    <a:cubicBezTo>
                      <a:pt x="97255" y="55537"/>
                      <a:pt x="93239" y="52102"/>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41" name="Freeform: Shape 1340">
                <a:extLst>
                  <a:ext uri="{FF2B5EF4-FFF2-40B4-BE49-F238E27FC236}">
                    <a16:creationId xmlns:a16="http://schemas.microsoft.com/office/drawing/2014/main" id="{EEDA2127-6B3B-45AA-885C-777D7F4CC9D3}"/>
                  </a:ext>
                </a:extLst>
              </p:cNvPr>
              <p:cNvSpPr/>
              <p:nvPr/>
            </p:nvSpPr>
            <p:spPr>
              <a:xfrm>
                <a:off x="7302509" y="2054501"/>
                <a:ext cx="100689" cy="61340"/>
              </a:xfrm>
              <a:custGeom>
                <a:avLst/>
                <a:gdLst>
                  <a:gd name="connsiteX0" fmla="*/ 85770 w 100689"/>
                  <a:gd name="connsiteY0" fmla="*/ 51177 h 61340"/>
                  <a:gd name="connsiteX1" fmla="*/ 97658 w 100689"/>
                  <a:gd name="connsiteY1" fmla="*/ 61341 h 61340"/>
                  <a:gd name="connsiteX2" fmla="*/ 100689 w 100689"/>
                  <a:gd name="connsiteY2" fmla="*/ 59558 h 61340"/>
                  <a:gd name="connsiteX3" fmla="*/ 88802 w 100689"/>
                  <a:gd name="connsiteY3" fmla="*/ 49394 h 61340"/>
                  <a:gd name="connsiteX4" fmla="*/ 309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77"/>
                    </a:moveTo>
                    <a:cubicBezTo>
                      <a:pt x="90279" y="53868"/>
                      <a:pt x="94299" y="57305"/>
                      <a:pt x="97658" y="61341"/>
                    </a:cubicBezTo>
                    <a:lnTo>
                      <a:pt x="100689" y="59558"/>
                    </a:lnTo>
                    <a:cubicBezTo>
                      <a:pt x="97304" y="55548"/>
                      <a:pt x="93289" y="52115"/>
                      <a:pt x="88802" y="49394"/>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42" name="Freeform: Shape 1341">
                <a:extLst>
                  <a:ext uri="{FF2B5EF4-FFF2-40B4-BE49-F238E27FC236}">
                    <a16:creationId xmlns:a16="http://schemas.microsoft.com/office/drawing/2014/main" id="{E84BA8F3-712C-4336-AAE6-BA6F0609C48E}"/>
                  </a:ext>
                </a:extLst>
              </p:cNvPr>
              <p:cNvSpPr/>
              <p:nvPr/>
            </p:nvSpPr>
            <p:spPr>
              <a:xfrm>
                <a:off x="7310176" y="2050162"/>
                <a:ext cx="100629" cy="61340"/>
              </a:xfrm>
              <a:custGeom>
                <a:avLst/>
                <a:gdLst>
                  <a:gd name="connsiteX0" fmla="*/ 85651 w 100629"/>
                  <a:gd name="connsiteY0" fmla="*/ 51177 h 61340"/>
                  <a:gd name="connsiteX1" fmla="*/ 97539 w 100629"/>
                  <a:gd name="connsiteY1" fmla="*/ 61341 h 61340"/>
                  <a:gd name="connsiteX2" fmla="*/ 100630 w 100629"/>
                  <a:gd name="connsiteY2" fmla="*/ 59558 h 61340"/>
                  <a:gd name="connsiteX3" fmla="*/ 88742 w 100629"/>
                  <a:gd name="connsiteY3" fmla="*/ 49394 h 61340"/>
                  <a:gd name="connsiteX4" fmla="*/ 3031 w 100629"/>
                  <a:gd name="connsiteY4" fmla="*/ 0 h 61340"/>
                  <a:gd name="connsiteX5" fmla="*/ 0 w 10062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29" h="61340">
                    <a:moveTo>
                      <a:pt x="85651" y="51177"/>
                    </a:moveTo>
                    <a:cubicBezTo>
                      <a:pt x="90152" y="53879"/>
                      <a:pt x="94170" y="57314"/>
                      <a:pt x="97539" y="61341"/>
                    </a:cubicBezTo>
                    <a:lnTo>
                      <a:pt x="100630" y="59558"/>
                    </a:lnTo>
                    <a:cubicBezTo>
                      <a:pt x="97255" y="55537"/>
                      <a:pt x="93239" y="52102"/>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43" name="Freeform: Shape 1342">
                <a:extLst>
                  <a:ext uri="{FF2B5EF4-FFF2-40B4-BE49-F238E27FC236}">
                    <a16:creationId xmlns:a16="http://schemas.microsoft.com/office/drawing/2014/main" id="{C4CB365D-4304-4704-97B1-45ABD0734CDE}"/>
                  </a:ext>
                </a:extLst>
              </p:cNvPr>
              <p:cNvSpPr/>
              <p:nvPr/>
            </p:nvSpPr>
            <p:spPr>
              <a:xfrm>
                <a:off x="7317428" y="2045823"/>
                <a:ext cx="100689" cy="61340"/>
              </a:xfrm>
              <a:custGeom>
                <a:avLst/>
                <a:gdLst>
                  <a:gd name="connsiteX0" fmla="*/ 85770 w 100689"/>
                  <a:gd name="connsiteY0" fmla="*/ 51117 h 61340"/>
                  <a:gd name="connsiteX1" fmla="*/ 97658 w 100689"/>
                  <a:gd name="connsiteY1" fmla="*/ 61341 h 61340"/>
                  <a:gd name="connsiteX2" fmla="*/ 100689 w 100689"/>
                  <a:gd name="connsiteY2" fmla="*/ 59558 h 61340"/>
                  <a:gd name="connsiteX3" fmla="*/ 88802 w 100689"/>
                  <a:gd name="connsiteY3" fmla="*/ 49394 h 61340"/>
                  <a:gd name="connsiteX4" fmla="*/ 309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17"/>
                    </a:moveTo>
                    <a:cubicBezTo>
                      <a:pt x="90259" y="53860"/>
                      <a:pt x="94274" y="57313"/>
                      <a:pt x="97658" y="61341"/>
                    </a:cubicBezTo>
                    <a:lnTo>
                      <a:pt x="100689" y="59558"/>
                    </a:lnTo>
                    <a:cubicBezTo>
                      <a:pt x="97304" y="55548"/>
                      <a:pt x="93289" y="52115"/>
                      <a:pt x="88802" y="49394"/>
                    </a:cubicBezTo>
                    <a:lnTo>
                      <a:pt x="3091" y="0"/>
                    </a:lnTo>
                    <a:lnTo>
                      <a:pt x="0" y="1783"/>
                    </a:lnTo>
                    <a:close/>
                  </a:path>
                </a:pathLst>
              </a:custGeom>
              <a:solidFill>
                <a:srgbClr val="E0E0E0"/>
              </a:solidFill>
              <a:ln w="5944" cap="flat">
                <a:noFill/>
                <a:prstDash val="solid"/>
                <a:miter/>
              </a:ln>
            </p:spPr>
            <p:txBody>
              <a:bodyPr rtlCol="0" anchor="ctr"/>
              <a:lstStyle/>
              <a:p>
                <a:endParaRPr lang="en-US"/>
              </a:p>
            </p:txBody>
          </p:sp>
          <p:sp>
            <p:nvSpPr>
              <p:cNvPr id="1344" name="Freeform: Shape 1343">
                <a:extLst>
                  <a:ext uri="{FF2B5EF4-FFF2-40B4-BE49-F238E27FC236}">
                    <a16:creationId xmlns:a16="http://schemas.microsoft.com/office/drawing/2014/main" id="{2008F38F-3BB4-4D90-B578-92CA2D82AE7A}"/>
                  </a:ext>
                </a:extLst>
              </p:cNvPr>
              <p:cNvSpPr/>
              <p:nvPr/>
            </p:nvSpPr>
            <p:spPr>
              <a:xfrm>
                <a:off x="7325095" y="2041543"/>
                <a:ext cx="100689" cy="61340"/>
              </a:xfrm>
              <a:custGeom>
                <a:avLst/>
                <a:gdLst>
                  <a:gd name="connsiteX0" fmla="*/ 85770 w 100689"/>
                  <a:gd name="connsiteY0" fmla="*/ 51117 h 61340"/>
                  <a:gd name="connsiteX1" fmla="*/ 97658 w 100689"/>
                  <a:gd name="connsiteY1" fmla="*/ 61341 h 61340"/>
                  <a:gd name="connsiteX2" fmla="*/ 100689 w 100689"/>
                  <a:gd name="connsiteY2" fmla="*/ 59558 h 61340"/>
                  <a:gd name="connsiteX3" fmla="*/ 88802 w 100689"/>
                  <a:gd name="connsiteY3" fmla="*/ 49394 h 61340"/>
                  <a:gd name="connsiteX4" fmla="*/ 3031 w 100689"/>
                  <a:gd name="connsiteY4" fmla="*/ 0 h 61340"/>
                  <a:gd name="connsiteX5" fmla="*/ 0 w 10068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89" h="61340">
                    <a:moveTo>
                      <a:pt x="85770" y="51117"/>
                    </a:moveTo>
                    <a:cubicBezTo>
                      <a:pt x="90257" y="53864"/>
                      <a:pt x="94271" y="57316"/>
                      <a:pt x="97658" y="61341"/>
                    </a:cubicBezTo>
                    <a:lnTo>
                      <a:pt x="100689" y="59558"/>
                    </a:lnTo>
                    <a:cubicBezTo>
                      <a:pt x="97304" y="55548"/>
                      <a:pt x="93289" y="52115"/>
                      <a:pt x="8880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45" name="Freeform: Shape 1344">
                <a:extLst>
                  <a:ext uri="{FF2B5EF4-FFF2-40B4-BE49-F238E27FC236}">
                    <a16:creationId xmlns:a16="http://schemas.microsoft.com/office/drawing/2014/main" id="{3A304732-7FF6-49EA-BDB2-0BDC1BFD27B0}"/>
                  </a:ext>
                </a:extLst>
              </p:cNvPr>
              <p:cNvSpPr/>
              <p:nvPr/>
            </p:nvSpPr>
            <p:spPr>
              <a:xfrm>
                <a:off x="7332763" y="2037145"/>
                <a:ext cx="100629" cy="61340"/>
              </a:xfrm>
              <a:custGeom>
                <a:avLst/>
                <a:gdLst>
                  <a:gd name="connsiteX0" fmla="*/ 85651 w 100629"/>
                  <a:gd name="connsiteY0" fmla="*/ 51117 h 61340"/>
                  <a:gd name="connsiteX1" fmla="*/ 97539 w 100629"/>
                  <a:gd name="connsiteY1" fmla="*/ 61341 h 61340"/>
                  <a:gd name="connsiteX2" fmla="*/ 100630 w 100629"/>
                  <a:gd name="connsiteY2" fmla="*/ 59558 h 61340"/>
                  <a:gd name="connsiteX3" fmla="*/ 88742 w 100629"/>
                  <a:gd name="connsiteY3" fmla="*/ 49394 h 61340"/>
                  <a:gd name="connsiteX4" fmla="*/ 3031 w 100629"/>
                  <a:gd name="connsiteY4" fmla="*/ 0 h 61340"/>
                  <a:gd name="connsiteX5" fmla="*/ 0 w 100629"/>
                  <a:gd name="connsiteY5" fmla="*/ 1783 h 6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29" h="61340">
                    <a:moveTo>
                      <a:pt x="85651" y="51117"/>
                    </a:moveTo>
                    <a:cubicBezTo>
                      <a:pt x="90140" y="53860"/>
                      <a:pt x="94155" y="57313"/>
                      <a:pt x="97539" y="61341"/>
                    </a:cubicBezTo>
                    <a:lnTo>
                      <a:pt x="100630" y="59558"/>
                    </a:lnTo>
                    <a:cubicBezTo>
                      <a:pt x="97271" y="55522"/>
                      <a:pt x="93251" y="52085"/>
                      <a:pt x="88742" y="49394"/>
                    </a:cubicBezTo>
                    <a:lnTo>
                      <a:pt x="3031" y="0"/>
                    </a:lnTo>
                    <a:lnTo>
                      <a:pt x="0" y="1783"/>
                    </a:lnTo>
                    <a:close/>
                  </a:path>
                </a:pathLst>
              </a:custGeom>
              <a:solidFill>
                <a:srgbClr val="E0E0E0"/>
              </a:solidFill>
              <a:ln w="5944" cap="flat">
                <a:noFill/>
                <a:prstDash val="solid"/>
                <a:miter/>
              </a:ln>
            </p:spPr>
            <p:txBody>
              <a:bodyPr rtlCol="0" anchor="ctr"/>
              <a:lstStyle/>
              <a:p>
                <a:endParaRPr lang="en-US"/>
              </a:p>
            </p:txBody>
          </p:sp>
          <p:sp>
            <p:nvSpPr>
              <p:cNvPr id="1346" name="Freeform: Shape 1345">
                <a:extLst>
                  <a:ext uri="{FF2B5EF4-FFF2-40B4-BE49-F238E27FC236}">
                    <a16:creationId xmlns:a16="http://schemas.microsoft.com/office/drawing/2014/main" id="{4CAB188B-1582-4308-8C54-EC93A876697E}"/>
                  </a:ext>
                </a:extLst>
              </p:cNvPr>
              <p:cNvSpPr/>
              <p:nvPr/>
            </p:nvSpPr>
            <p:spPr>
              <a:xfrm>
                <a:off x="7216857" y="2100388"/>
                <a:ext cx="105979" cy="65145"/>
              </a:xfrm>
              <a:custGeom>
                <a:avLst/>
                <a:gdLst>
                  <a:gd name="connsiteX0" fmla="*/ 105979 w 105979"/>
                  <a:gd name="connsiteY0" fmla="*/ 61757 h 65145"/>
                  <a:gd name="connsiteX1" fmla="*/ 104731 w 105979"/>
                  <a:gd name="connsiteY1" fmla="*/ 60390 h 65145"/>
                  <a:gd name="connsiteX2" fmla="*/ 92427 w 105979"/>
                  <a:gd name="connsiteY2" fmla="*/ 49869 h 65145"/>
                  <a:gd name="connsiteX3" fmla="*/ 5944 w 105979"/>
                  <a:gd name="connsiteY3" fmla="*/ 0 h 65145"/>
                  <a:gd name="connsiteX4" fmla="*/ 0 w 105979"/>
                  <a:gd name="connsiteY4" fmla="*/ 3566 h 65145"/>
                  <a:gd name="connsiteX5" fmla="*/ 88029 w 105979"/>
                  <a:gd name="connsiteY5" fmla="*/ 54268 h 65145"/>
                  <a:gd name="connsiteX6" fmla="*/ 99560 w 105979"/>
                  <a:gd name="connsiteY6" fmla="*/ 64135 h 65145"/>
                  <a:gd name="connsiteX7" fmla="*/ 100392 w 105979"/>
                  <a:gd name="connsiteY7" fmla="*/ 65145 h 6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79" h="65145">
                    <a:moveTo>
                      <a:pt x="105979" y="61757"/>
                    </a:moveTo>
                    <a:lnTo>
                      <a:pt x="104731" y="60390"/>
                    </a:lnTo>
                    <a:cubicBezTo>
                      <a:pt x="101262" y="56206"/>
                      <a:pt x="97100" y="52647"/>
                      <a:pt x="92427" y="49869"/>
                    </a:cubicBezTo>
                    <a:lnTo>
                      <a:pt x="5944" y="0"/>
                    </a:lnTo>
                    <a:lnTo>
                      <a:pt x="0" y="3566"/>
                    </a:lnTo>
                    <a:lnTo>
                      <a:pt x="88029" y="54268"/>
                    </a:lnTo>
                    <a:cubicBezTo>
                      <a:pt x="92381" y="56911"/>
                      <a:pt x="96275" y="60244"/>
                      <a:pt x="99560" y="64135"/>
                    </a:cubicBezTo>
                    <a:lnTo>
                      <a:pt x="100392" y="65145"/>
                    </a:lnTo>
                    <a:close/>
                  </a:path>
                </a:pathLst>
              </a:custGeom>
              <a:solidFill>
                <a:srgbClr val="407BFF">
                  <a:alpha val="30000"/>
                </a:srgbClr>
              </a:solidFill>
              <a:ln w="5944" cap="flat">
                <a:noFill/>
                <a:prstDash val="solid"/>
                <a:miter/>
              </a:ln>
            </p:spPr>
            <p:txBody>
              <a:bodyPr rtlCol="0" anchor="ctr"/>
              <a:lstStyle/>
              <a:p>
                <a:endParaRPr lang="en-US"/>
              </a:p>
            </p:txBody>
          </p:sp>
          <p:sp>
            <p:nvSpPr>
              <p:cNvPr id="1347" name="Freeform: Shape 1346">
                <a:extLst>
                  <a:ext uri="{FF2B5EF4-FFF2-40B4-BE49-F238E27FC236}">
                    <a16:creationId xmlns:a16="http://schemas.microsoft.com/office/drawing/2014/main" id="{64636205-7B09-45E3-947A-99CEDF815A5B}"/>
                  </a:ext>
                </a:extLst>
              </p:cNvPr>
              <p:cNvSpPr/>
              <p:nvPr/>
            </p:nvSpPr>
            <p:spPr>
              <a:xfrm>
                <a:off x="7224347" y="2096286"/>
                <a:ext cx="105919" cy="65085"/>
              </a:xfrm>
              <a:custGeom>
                <a:avLst/>
                <a:gdLst>
                  <a:gd name="connsiteX0" fmla="*/ 105920 w 105919"/>
                  <a:gd name="connsiteY0" fmla="*/ 61757 h 65085"/>
                  <a:gd name="connsiteX1" fmla="*/ 104731 w 105919"/>
                  <a:gd name="connsiteY1" fmla="*/ 60331 h 65085"/>
                  <a:gd name="connsiteX2" fmla="*/ 92427 w 105919"/>
                  <a:gd name="connsiteY2" fmla="*/ 49810 h 65085"/>
                  <a:gd name="connsiteX3" fmla="*/ 5944 w 105919"/>
                  <a:gd name="connsiteY3" fmla="*/ 0 h 65085"/>
                  <a:gd name="connsiteX4" fmla="*/ 0 w 105919"/>
                  <a:gd name="connsiteY4" fmla="*/ 3507 h 65085"/>
                  <a:gd name="connsiteX5" fmla="*/ 88029 w 105919"/>
                  <a:gd name="connsiteY5" fmla="*/ 54268 h 65085"/>
                  <a:gd name="connsiteX6" fmla="*/ 99560 w 105919"/>
                  <a:gd name="connsiteY6" fmla="*/ 64135 h 65085"/>
                  <a:gd name="connsiteX7" fmla="*/ 100392 w 105919"/>
                  <a:gd name="connsiteY7" fmla="*/ 65086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19" h="65085">
                    <a:moveTo>
                      <a:pt x="105920" y="61757"/>
                    </a:moveTo>
                    <a:lnTo>
                      <a:pt x="104731" y="60331"/>
                    </a:lnTo>
                    <a:cubicBezTo>
                      <a:pt x="101220" y="56187"/>
                      <a:pt x="97066" y="52635"/>
                      <a:pt x="92427" y="49810"/>
                    </a:cubicBezTo>
                    <a:lnTo>
                      <a:pt x="5944" y="0"/>
                    </a:lnTo>
                    <a:lnTo>
                      <a:pt x="0" y="3507"/>
                    </a:lnTo>
                    <a:lnTo>
                      <a:pt x="88029" y="54268"/>
                    </a:lnTo>
                    <a:cubicBezTo>
                      <a:pt x="92408" y="56873"/>
                      <a:pt x="96309" y="60211"/>
                      <a:pt x="99560" y="64135"/>
                    </a:cubicBezTo>
                    <a:lnTo>
                      <a:pt x="100392" y="65086"/>
                    </a:lnTo>
                    <a:close/>
                  </a:path>
                </a:pathLst>
              </a:custGeom>
              <a:solidFill>
                <a:srgbClr val="407BFF">
                  <a:alpha val="30000"/>
                </a:srgbClr>
              </a:solidFill>
              <a:ln w="5944" cap="flat">
                <a:noFill/>
                <a:prstDash val="solid"/>
                <a:miter/>
              </a:ln>
            </p:spPr>
            <p:txBody>
              <a:bodyPr rtlCol="0" anchor="ctr"/>
              <a:lstStyle/>
              <a:p>
                <a:endParaRPr lang="en-US"/>
              </a:p>
            </p:txBody>
          </p:sp>
          <p:sp>
            <p:nvSpPr>
              <p:cNvPr id="1348" name="Freeform: Shape 1347">
                <a:extLst>
                  <a:ext uri="{FF2B5EF4-FFF2-40B4-BE49-F238E27FC236}">
                    <a16:creationId xmlns:a16="http://schemas.microsoft.com/office/drawing/2014/main" id="{0D5CD409-8B01-456E-BC51-8EC8A7A05CFE}"/>
                  </a:ext>
                </a:extLst>
              </p:cNvPr>
              <p:cNvSpPr/>
              <p:nvPr/>
            </p:nvSpPr>
            <p:spPr>
              <a:xfrm>
                <a:off x="7231836" y="2091531"/>
                <a:ext cx="105979" cy="65085"/>
              </a:xfrm>
              <a:custGeom>
                <a:avLst/>
                <a:gdLst>
                  <a:gd name="connsiteX0" fmla="*/ 105979 w 105979"/>
                  <a:gd name="connsiteY0" fmla="*/ 61757 h 65085"/>
                  <a:gd name="connsiteX1" fmla="*/ 104731 w 105979"/>
                  <a:gd name="connsiteY1" fmla="*/ 60330 h 65085"/>
                  <a:gd name="connsiteX2" fmla="*/ 92427 w 105979"/>
                  <a:gd name="connsiteY2" fmla="*/ 49810 h 65085"/>
                  <a:gd name="connsiteX3" fmla="*/ 5944 w 105979"/>
                  <a:gd name="connsiteY3" fmla="*/ 0 h 65085"/>
                  <a:gd name="connsiteX4" fmla="*/ 0 w 105979"/>
                  <a:gd name="connsiteY4" fmla="*/ 3566 h 65085"/>
                  <a:gd name="connsiteX5" fmla="*/ 88088 w 105979"/>
                  <a:gd name="connsiteY5" fmla="*/ 54268 h 65085"/>
                  <a:gd name="connsiteX6" fmla="*/ 99560 w 105979"/>
                  <a:gd name="connsiteY6" fmla="*/ 64135 h 65085"/>
                  <a:gd name="connsiteX7" fmla="*/ 100392 w 105979"/>
                  <a:gd name="connsiteY7" fmla="*/ 65086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79" h="65085">
                    <a:moveTo>
                      <a:pt x="105979" y="61757"/>
                    </a:moveTo>
                    <a:lnTo>
                      <a:pt x="104731" y="60330"/>
                    </a:lnTo>
                    <a:cubicBezTo>
                      <a:pt x="101233" y="56174"/>
                      <a:pt x="97077" y="52620"/>
                      <a:pt x="92427" y="49810"/>
                    </a:cubicBezTo>
                    <a:lnTo>
                      <a:pt x="5944" y="0"/>
                    </a:lnTo>
                    <a:lnTo>
                      <a:pt x="0" y="3566"/>
                    </a:lnTo>
                    <a:lnTo>
                      <a:pt x="88088" y="54268"/>
                    </a:lnTo>
                    <a:cubicBezTo>
                      <a:pt x="92424" y="56911"/>
                      <a:pt x="96299" y="60243"/>
                      <a:pt x="99560" y="64135"/>
                    </a:cubicBezTo>
                    <a:lnTo>
                      <a:pt x="100392" y="65086"/>
                    </a:lnTo>
                    <a:close/>
                  </a:path>
                </a:pathLst>
              </a:custGeom>
              <a:solidFill>
                <a:srgbClr val="407BFF">
                  <a:alpha val="30000"/>
                </a:srgbClr>
              </a:solidFill>
              <a:ln w="5944" cap="flat">
                <a:noFill/>
                <a:prstDash val="solid"/>
                <a:miter/>
              </a:ln>
            </p:spPr>
            <p:txBody>
              <a:bodyPr rtlCol="0" anchor="ctr"/>
              <a:lstStyle/>
              <a:p>
                <a:endParaRPr lang="en-US"/>
              </a:p>
            </p:txBody>
          </p:sp>
          <p:sp>
            <p:nvSpPr>
              <p:cNvPr id="1349" name="Freeform: Shape 1348">
                <a:extLst>
                  <a:ext uri="{FF2B5EF4-FFF2-40B4-BE49-F238E27FC236}">
                    <a16:creationId xmlns:a16="http://schemas.microsoft.com/office/drawing/2014/main" id="{333BB1D3-E09D-4B32-A428-5684375A924F}"/>
                  </a:ext>
                </a:extLst>
              </p:cNvPr>
              <p:cNvSpPr/>
              <p:nvPr/>
            </p:nvSpPr>
            <p:spPr>
              <a:xfrm>
                <a:off x="7276831" y="2065319"/>
                <a:ext cx="105979" cy="65085"/>
              </a:xfrm>
              <a:custGeom>
                <a:avLst/>
                <a:gdLst>
                  <a:gd name="connsiteX0" fmla="*/ 105979 w 105979"/>
                  <a:gd name="connsiteY0" fmla="*/ 61757 h 65085"/>
                  <a:gd name="connsiteX1" fmla="*/ 104731 w 105979"/>
                  <a:gd name="connsiteY1" fmla="*/ 60390 h 65085"/>
                  <a:gd name="connsiteX2" fmla="*/ 92427 w 105979"/>
                  <a:gd name="connsiteY2" fmla="*/ 49869 h 65085"/>
                  <a:gd name="connsiteX3" fmla="*/ 5944 w 105979"/>
                  <a:gd name="connsiteY3" fmla="*/ 0 h 65085"/>
                  <a:gd name="connsiteX4" fmla="*/ 0 w 105979"/>
                  <a:gd name="connsiteY4" fmla="*/ 3566 h 65085"/>
                  <a:gd name="connsiteX5" fmla="*/ 88029 w 105979"/>
                  <a:gd name="connsiteY5" fmla="*/ 54268 h 65085"/>
                  <a:gd name="connsiteX6" fmla="*/ 99501 w 105979"/>
                  <a:gd name="connsiteY6" fmla="*/ 64135 h 65085"/>
                  <a:gd name="connsiteX7" fmla="*/ 100392 w 105979"/>
                  <a:gd name="connsiteY7" fmla="*/ 65086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79" h="65085">
                    <a:moveTo>
                      <a:pt x="105979" y="61757"/>
                    </a:moveTo>
                    <a:lnTo>
                      <a:pt x="104731" y="60390"/>
                    </a:lnTo>
                    <a:cubicBezTo>
                      <a:pt x="101261" y="56206"/>
                      <a:pt x="97100" y="52647"/>
                      <a:pt x="92427" y="49869"/>
                    </a:cubicBezTo>
                    <a:lnTo>
                      <a:pt x="5944" y="0"/>
                    </a:lnTo>
                    <a:lnTo>
                      <a:pt x="0" y="3566"/>
                    </a:lnTo>
                    <a:lnTo>
                      <a:pt x="88029" y="54268"/>
                    </a:lnTo>
                    <a:cubicBezTo>
                      <a:pt x="92364" y="56911"/>
                      <a:pt x="96239" y="60243"/>
                      <a:pt x="99501" y="64135"/>
                    </a:cubicBezTo>
                    <a:lnTo>
                      <a:pt x="100392" y="65086"/>
                    </a:lnTo>
                    <a:close/>
                  </a:path>
                </a:pathLst>
              </a:custGeom>
              <a:solidFill>
                <a:srgbClr val="407BFF">
                  <a:alpha val="30000"/>
                </a:srgbClr>
              </a:solidFill>
              <a:ln w="5944" cap="flat">
                <a:noFill/>
                <a:prstDash val="solid"/>
                <a:miter/>
              </a:ln>
            </p:spPr>
            <p:txBody>
              <a:bodyPr rtlCol="0" anchor="ctr"/>
              <a:lstStyle/>
              <a:p>
                <a:endParaRPr lang="en-US"/>
              </a:p>
            </p:txBody>
          </p:sp>
          <p:sp>
            <p:nvSpPr>
              <p:cNvPr id="1350" name="Freeform: Shape 1349">
                <a:extLst>
                  <a:ext uri="{FF2B5EF4-FFF2-40B4-BE49-F238E27FC236}">
                    <a16:creationId xmlns:a16="http://schemas.microsoft.com/office/drawing/2014/main" id="{5CF79CE3-3737-4660-AEE0-CACFF34F0C62}"/>
                  </a:ext>
                </a:extLst>
              </p:cNvPr>
              <p:cNvSpPr/>
              <p:nvPr/>
            </p:nvSpPr>
            <p:spPr>
              <a:xfrm>
                <a:off x="7284320" y="2060920"/>
                <a:ext cx="105920" cy="65085"/>
              </a:xfrm>
              <a:custGeom>
                <a:avLst/>
                <a:gdLst>
                  <a:gd name="connsiteX0" fmla="*/ 105920 w 105920"/>
                  <a:gd name="connsiteY0" fmla="*/ 61757 h 65085"/>
                  <a:gd name="connsiteX1" fmla="*/ 104731 w 105920"/>
                  <a:gd name="connsiteY1" fmla="*/ 60330 h 65085"/>
                  <a:gd name="connsiteX2" fmla="*/ 92427 w 105920"/>
                  <a:gd name="connsiteY2" fmla="*/ 49810 h 65085"/>
                  <a:gd name="connsiteX3" fmla="*/ 5944 w 105920"/>
                  <a:gd name="connsiteY3" fmla="*/ 0 h 65085"/>
                  <a:gd name="connsiteX4" fmla="*/ 0 w 105920"/>
                  <a:gd name="connsiteY4" fmla="*/ 3507 h 65085"/>
                  <a:gd name="connsiteX5" fmla="*/ 88029 w 105920"/>
                  <a:gd name="connsiteY5" fmla="*/ 54268 h 65085"/>
                  <a:gd name="connsiteX6" fmla="*/ 99560 w 105920"/>
                  <a:gd name="connsiteY6" fmla="*/ 64135 h 65085"/>
                  <a:gd name="connsiteX7" fmla="*/ 100392 w 105920"/>
                  <a:gd name="connsiteY7" fmla="*/ 65085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20" h="65085">
                    <a:moveTo>
                      <a:pt x="105920" y="61757"/>
                    </a:moveTo>
                    <a:lnTo>
                      <a:pt x="104731" y="60330"/>
                    </a:lnTo>
                    <a:cubicBezTo>
                      <a:pt x="101236" y="56171"/>
                      <a:pt x="97079" y="52617"/>
                      <a:pt x="92427" y="49810"/>
                    </a:cubicBezTo>
                    <a:lnTo>
                      <a:pt x="5944" y="0"/>
                    </a:lnTo>
                    <a:lnTo>
                      <a:pt x="0" y="3507"/>
                    </a:lnTo>
                    <a:lnTo>
                      <a:pt x="88029" y="54268"/>
                    </a:lnTo>
                    <a:cubicBezTo>
                      <a:pt x="92408" y="56873"/>
                      <a:pt x="96309" y="60211"/>
                      <a:pt x="99560" y="64135"/>
                    </a:cubicBezTo>
                    <a:lnTo>
                      <a:pt x="100392" y="65085"/>
                    </a:lnTo>
                    <a:close/>
                  </a:path>
                </a:pathLst>
              </a:custGeom>
              <a:solidFill>
                <a:srgbClr val="407BFF">
                  <a:alpha val="30000"/>
                </a:srgbClr>
              </a:solidFill>
              <a:ln w="5944" cap="flat">
                <a:noFill/>
                <a:prstDash val="solid"/>
                <a:miter/>
              </a:ln>
            </p:spPr>
            <p:txBody>
              <a:bodyPr rtlCol="0" anchor="ctr"/>
              <a:lstStyle/>
              <a:p>
                <a:endParaRPr lang="en-US"/>
              </a:p>
            </p:txBody>
          </p:sp>
          <p:sp>
            <p:nvSpPr>
              <p:cNvPr id="1351" name="Freeform: Shape 1350">
                <a:extLst>
                  <a:ext uri="{FF2B5EF4-FFF2-40B4-BE49-F238E27FC236}">
                    <a16:creationId xmlns:a16="http://schemas.microsoft.com/office/drawing/2014/main" id="{162145A2-D97F-4C08-AF96-C30A8F78D421}"/>
                  </a:ext>
                </a:extLst>
              </p:cNvPr>
              <p:cNvSpPr/>
              <p:nvPr/>
            </p:nvSpPr>
            <p:spPr>
              <a:xfrm>
                <a:off x="7291750" y="2056462"/>
                <a:ext cx="105920" cy="65085"/>
              </a:xfrm>
              <a:custGeom>
                <a:avLst/>
                <a:gdLst>
                  <a:gd name="connsiteX0" fmla="*/ 105920 w 105920"/>
                  <a:gd name="connsiteY0" fmla="*/ 61757 h 65085"/>
                  <a:gd name="connsiteX1" fmla="*/ 104731 w 105920"/>
                  <a:gd name="connsiteY1" fmla="*/ 60330 h 65085"/>
                  <a:gd name="connsiteX2" fmla="*/ 92427 w 105920"/>
                  <a:gd name="connsiteY2" fmla="*/ 49810 h 65085"/>
                  <a:gd name="connsiteX3" fmla="*/ 5944 w 105920"/>
                  <a:gd name="connsiteY3" fmla="*/ 0 h 65085"/>
                  <a:gd name="connsiteX4" fmla="*/ 0 w 105920"/>
                  <a:gd name="connsiteY4" fmla="*/ 3566 h 65085"/>
                  <a:gd name="connsiteX5" fmla="*/ 87672 w 105920"/>
                  <a:gd name="connsiteY5" fmla="*/ 54030 h 65085"/>
                  <a:gd name="connsiteX6" fmla="*/ 99560 w 105920"/>
                  <a:gd name="connsiteY6" fmla="*/ 64135 h 65085"/>
                  <a:gd name="connsiteX7" fmla="*/ 100392 w 105920"/>
                  <a:gd name="connsiteY7" fmla="*/ 65085 h 6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920" h="65085">
                    <a:moveTo>
                      <a:pt x="105920" y="61757"/>
                    </a:moveTo>
                    <a:lnTo>
                      <a:pt x="104731" y="60330"/>
                    </a:lnTo>
                    <a:cubicBezTo>
                      <a:pt x="101220" y="56187"/>
                      <a:pt x="97066" y="52635"/>
                      <a:pt x="92427" y="49810"/>
                    </a:cubicBezTo>
                    <a:lnTo>
                      <a:pt x="5944" y="0"/>
                    </a:lnTo>
                    <a:lnTo>
                      <a:pt x="0" y="3566"/>
                    </a:lnTo>
                    <a:lnTo>
                      <a:pt x="87672" y="54030"/>
                    </a:lnTo>
                    <a:cubicBezTo>
                      <a:pt x="92184" y="56693"/>
                      <a:pt x="96205" y="60111"/>
                      <a:pt x="99560" y="64135"/>
                    </a:cubicBezTo>
                    <a:lnTo>
                      <a:pt x="100392" y="65085"/>
                    </a:lnTo>
                    <a:close/>
                  </a:path>
                </a:pathLst>
              </a:custGeom>
              <a:solidFill>
                <a:srgbClr val="407BFF">
                  <a:alpha val="30000"/>
                </a:srgbClr>
              </a:solidFill>
              <a:ln w="5944" cap="flat">
                <a:noFill/>
                <a:prstDash val="solid"/>
                <a:miter/>
              </a:ln>
            </p:spPr>
            <p:txBody>
              <a:bodyPr rtlCol="0" anchor="ctr"/>
              <a:lstStyle/>
              <a:p>
                <a:endParaRPr lang="en-US"/>
              </a:p>
            </p:txBody>
          </p:sp>
          <p:sp>
            <p:nvSpPr>
              <p:cNvPr id="1352" name="Freeform: Shape 1351">
                <a:extLst>
                  <a:ext uri="{FF2B5EF4-FFF2-40B4-BE49-F238E27FC236}">
                    <a16:creationId xmlns:a16="http://schemas.microsoft.com/office/drawing/2014/main" id="{769DE517-7632-406F-BD18-8E1E981C0501}"/>
                  </a:ext>
                </a:extLst>
              </p:cNvPr>
              <p:cNvSpPr/>
              <p:nvPr/>
            </p:nvSpPr>
            <p:spPr>
              <a:xfrm>
                <a:off x="7188624" y="2115129"/>
                <a:ext cx="20090" cy="12244"/>
              </a:xfrm>
              <a:custGeom>
                <a:avLst/>
                <a:gdLst>
                  <a:gd name="connsiteX0" fmla="*/ 20090 w 20090"/>
                  <a:gd name="connsiteY0" fmla="*/ 12244 h 12244"/>
                  <a:gd name="connsiteX1" fmla="*/ 0 w 20090"/>
                  <a:gd name="connsiteY1" fmla="*/ 1664 h 12244"/>
                  <a:gd name="connsiteX2" fmla="*/ 0 w 20090"/>
                  <a:gd name="connsiteY2" fmla="*/ 0 h 12244"/>
                  <a:gd name="connsiteX3" fmla="*/ 20090 w 20090"/>
                  <a:gd name="connsiteY3" fmla="*/ 12244 h 12244"/>
                </a:gdLst>
                <a:ahLst/>
                <a:cxnLst>
                  <a:cxn ang="0">
                    <a:pos x="connsiteX0" y="connsiteY0"/>
                  </a:cxn>
                  <a:cxn ang="0">
                    <a:pos x="connsiteX1" y="connsiteY1"/>
                  </a:cxn>
                  <a:cxn ang="0">
                    <a:pos x="connsiteX2" y="connsiteY2"/>
                  </a:cxn>
                  <a:cxn ang="0">
                    <a:pos x="connsiteX3" y="connsiteY3"/>
                  </a:cxn>
                </a:cxnLst>
                <a:rect l="l" t="t" r="r" b="b"/>
                <a:pathLst>
                  <a:path w="20090" h="12244">
                    <a:moveTo>
                      <a:pt x="20090" y="12244"/>
                    </a:moveTo>
                    <a:lnTo>
                      <a:pt x="0" y="1664"/>
                    </a:lnTo>
                    <a:lnTo>
                      <a:pt x="0" y="0"/>
                    </a:lnTo>
                    <a:lnTo>
                      <a:pt x="20090" y="12244"/>
                    </a:lnTo>
                    <a:close/>
                  </a:path>
                </a:pathLst>
              </a:custGeom>
              <a:solidFill>
                <a:srgbClr val="E6E6E6"/>
              </a:solidFill>
              <a:ln w="5944" cap="flat">
                <a:noFill/>
                <a:prstDash val="solid"/>
                <a:miter/>
              </a:ln>
            </p:spPr>
            <p:txBody>
              <a:bodyPr rtlCol="0" anchor="ctr"/>
              <a:lstStyle/>
              <a:p>
                <a:endParaRPr lang="en-US"/>
              </a:p>
            </p:txBody>
          </p:sp>
          <p:sp>
            <p:nvSpPr>
              <p:cNvPr id="1353" name="Freeform: Shape 1352">
                <a:extLst>
                  <a:ext uri="{FF2B5EF4-FFF2-40B4-BE49-F238E27FC236}">
                    <a16:creationId xmlns:a16="http://schemas.microsoft.com/office/drawing/2014/main" id="{84DE3C93-36C2-4C6C-9561-D6AA6F38F8F0}"/>
                  </a:ext>
                </a:extLst>
              </p:cNvPr>
              <p:cNvSpPr/>
              <p:nvPr/>
            </p:nvSpPr>
            <p:spPr>
              <a:xfrm>
                <a:off x="7188624" y="2121489"/>
                <a:ext cx="33404" cy="19912"/>
              </a:xfrm>
              <a:custGeom>
                <a:avLst/>
                <a:gdLst>
                  <a:gd name="connsiteX0" fmla="*/ 0 w 33404"/>
                  <a:gd name="connsiteY0" fmla="*/ 1189 h 19912"/>
                  <a:gd name="connsiteX1" fmla="*/ 33405 w 33404"/>
                  <a:gd name="connsiteY1" fmla="*/ 19912 h 19912"/>
                  <a:gd name="connsiteX2" fmla="*/ 0 w 33404"/>
                  <a:gd name="connsiteY2" fmla="*/ 0 h 19912"/>
                  <a:gd name="connsiteX3" fmla="*/ 0 w 33404"/>
                  <a:gd name="connsiteY3" fmla="*/ 1189 h 19912"/>
                </a:gdLst>
                <a:ahLst/>
                <a:cxnLst>
                  <a:cxn ang="0">
                    <a:pos x="connsiteX0" y="connsiteY0"/>
                  </a:cxn>
                  <a:cxn ang="0">
                    <a:pos x="connsiteX1" y="connsiteY1"/>
                  </a:cxn>
                  <a:cxn ang="0">
                    <a:pos x="connsiteX2" y="connsiteY2"/>
                  </a:cxn>
                  <a:cxn ang="0">
                    <a:pos x="connsiteX3" y="connsiteY3"/>
                  </a:cxn>
                </a:cxnLst>
                <a:rect l="l" t="t" r="r" b="b"/>
                <a:pathLst>
                  <a:path w="33404" h="19912">
                    <a:moveTo>
                      <a:pt x="0" y="1189"/>
                    </a:moveTo>
                    <a:lnTo>
                      <a:pt x="33405" y="19912"/>
                    </a:lnTo>
                    <a:lnTo>
                      <a:pt x="0" y="0"/>
                    </a:lnTo>
                    <a:lnTo>
                      <a:pt x="0" y="1189"/>
                    </a:lnTo>
                    <a:close/>
                  </a:path>
                </a:pathLst>
              </a:custGeom>
              <a:solidFill>
                <a:srgbClr val="E6E6E6"/>
              </a:solidFill>
              <a:ln w="5944" cap="flat">
                <a:noFill/>
                <a:prstDash val="solid"/>
                <a:miter/>
              </a:ln>
            </p:spPr>
            <p:txBody>
              <a:bodyPr rtlCol="0" anchor="ctr"/>
              <a:lstStyle/>
              <a:p>
                <a:endParaRPr lang="en-US"/>
              </a:p>
            </p:txBody>
          </p:sp>
          <p:sp>
            <p:nvSpPr>
              <p:cNvPr id="1354" name="Freeform: Shape 1353">
                <a:extLst>
                  <a:ext uri="{FF2B5EF4-FFF2-40B4-BE49-F238E27FC236}">
                    <a16:creationId xmlns:a16="http://schemas.microsoft.com/office/drawing/2014/main" id="{209B9C0A-A99C-479A-ACBC-B0BC6C0610FA}"/>
                  </a:ext>
                </a:extLst>
              </p:cNvPr>
              <p:cNvSpPr/>
              <p:nvPr/>
            </p:nvSpPr>
            <p:spPr>
              <a:xfrm>
                <a:off x="7311900" y="2096238"/>
                <a:ext cx="221706" cy="87067"/>
              </a:xfrm>
              <a:custGeom>
                <a:avLst/>
                <a:gdLst>
                  <a:gd name="connsiteX0" fmla="*/ 221707 w 221706"/>
                  <a:gd name="connsiteY0" fmla="*/ 24894 h 87067"/>
                  <a:gd name="connsiteX1" fmla="*/ 166666 w 221706"/>
                  <a:gd name="connsiteY1" fmla="*/ 1119 h 87067"/>
                  <a:gd name="connsiteX2" fmla="*/ 146160 w 221706"/>
                  <a:gd name="connsiteY2" fmla="*/ 2724 h 87067"/>
                  <a:gd name="connsiteX3" fmla="*/ 146160 w 221706"/>
                  <a:gd name="connsiteY3" fmla="*/ 2724 h 87067"/>
                  <a:gd name="connsiteX4" fmla="*/ 0 w 221706"/>
                  <a:gd name="connsiteY4" fmla="*/ 87067 h 87067"/>
                  <a:gd name="connsiteX5" fmla="*/ 14860 w 221706"/>
                  <a:gd name="connsiteY5" fmla="*/ 84928 h 87067"/>
                  <a:gd name="connsiteX6" fmla="*/ 133737 w 221706"/>
                  <a:gd name="connsiteY6" fmla="*/ 25489 h 87067"/>
                  <a:gd name="connsiteX7" fmla="*/ 221707 w 221706"/>
                  <a:gd name="connsiteY7" fmla="*/ 24894 h 8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706" h="87067">
                    <a:moveTo>
                      <a:pt x="221707" y="24894"/>
                    </a:moveTo>
                    <a:cubicBezTo>
                      <a:pt x="203875" y="15325"/>
                      <a:pt x="179386" y="3437"/>
                      <a:pt x="166666" y="1119"/>
                    </a:cubicBezTo>
                    <a:cubicBezTo>
                      <a:pt x="159858" y="-804"/>
                      <a:pt x="152587" y="-235"/>
                      <a:pt x="146160" y="2724"/>
                    </a:cubicBezTo>
                    <a:lnTo>
                      <a:pt x="146160" y="2724"/>
                    </a:lnTo>
                    <a:lnTo>
                      <a:pt x="0" y="87067"/>
                    </a:lnTo>
                    <a:cubicBezTo>
                      <a:pt x="4592" y="84768"/>
                      <a:pt x="9805" y="84017"/>
                      <a:pt x="14860" y="84928"/>
                    </a:cubicBezTo>
                    <a:cubicBezTo>
                      <a:pt x="14860" y="84928"/>
                      <a:pt x="87197" y="40824"/>
                      <a:pt x="133737" y="25489"/>
                    </a:cubicBezTo>
                    <a:cubicBezTo>
                      <a:pt x="162349" y="16544"/>
                      <a:pt x="192978" y="16338"/>
                      <a:pt x="221707" y="24894"/>
                    </a:cubicBezTo>
                    <a:close/>
                  </a:path>
                </a:pathLst>
              </a:custGeom>
              <a:solidFill>
                <a:srgbClr val="000000">
                  <a:alpha val="2000"/>
                </a:srgbClr>
              </a:solidFill>
              <a:ln w="5944" cap="flat">
                <a:noFill/>
                <a:prstDash val="solid"/>
                <a:miter/>
              </a:ln>
            </p:spPr>
            <p:txBody>
              <a:bodyPr rtlCol="0" anchor="ctr"/>
              <a:lstStyle/>
              <a:p>
                <a:endParaRPr lang="en-US"/>
              </a:p>
            </p:txBody>
          </p:sp>
        </p:grpSp>
        <p:grpSp>
          <p:nvGrpSpPr>
            <p:cNvPr id="1355" name="Graphic 6">
              <a:extLst>
                <a:ext uri="{FF2B5EF4-FFF2-40B4-BE49-F238E27FC236}">
                  <a16:creationId xmlns:a16="http://schemas.microsoft.com/office/drawing/2014/main" id="{FE07FB51-20F2-446E-8B61-C7BD76795513}"/>
                </a:ext>
              </a:extLst>
            </p:cNvPr>
            <p:cNvGrpSpPr/>
            <p:nvPr/>
          </p:nvGrpSpPr>
          <p:grpSpPr>
            <a:xfrm>
              <a:off x="7467630" y="2184315"/>
              <a:ext cx="337259" cy="247861"/>
              <a:chOff x="7467630" y="2184315"/>
              <a:chExt cx="337259" cy="247861"/>
            </a:xfrm>
          </p:grpSpPr>
          <p:sp>
            <p:nvSpPr>
              <p:cNvPr id="1356" name="Freeform: Shape 1355">
                <a:extLst>
                  <a:ext uri="{FF2B5EF4-FFF2-40B4-BE49-F238E27FC236}">
                    <a16:creationId xmlns:a16="http://schemas.microsoft.com/office/drawing/2014/main" id="{3BA39F55-A340-4E3E-BF40-3A29D5CF5333}"/>
                  </a:ext>
                </a:extLst>
              </p:cNvPr>
              <p:cNvSpPr/>
              <p:nvPr/>
            </p:nvSpPr>
            <p:spPr>
              <a:xfrm>
                <a:off x="7467630" y="2238047"/>
                <a:ext cx="337259" cy="194129"/>
              </a:xfrm>
              <a:custGeom>
                <a:avLst/>
                <a:gdLst>
                  <a:gd name="connsiteX0" fmla="*/ 187470 w 337259"/>
                  <a:gd name="connsiteY0" fmla="*/ 193415 h 194129"/>
                  <a:gd name="connsiteX1" fmla="*/ 336067 w 337259"/>
                  <a:gd name="connsiteY1" fmla="*/ 108240 h 194129"/>
                  <a:gd name="connsiteX2" fmla="*/ 337140 w 337259"/>
                  <a:gd name="connsiteY2" fmla="*/ 105865 h 194129"/>
                  <a:gd name="connsiteX3" fmla="*/ 336067 w 337259"/>
                  <a:gd name="connsiteY3" fmla="*/ 104792 h 194129"/>
                  <a:gd name="connsiteX4" fmla="*/ 155789 w 337259"/>
                  <a:gd name="connsiteY4" fmla="*/ 715 h 194129"/>
                  <a:gd name="connsiteX5" fmla="*/ 149845 w 337259"/>
                  <a:gd name="connsiteY5" fmla="*/ 715 h 194129"/>
                  <a:gd name="connsiteX6" fmla="*/ 1248 w 337259"/>
                  <a:gd name="connsiteY6" fmla="*/ 85950 h 194129"/>
                  <a:gd name="connsiteX7" fmla="*/ 1248 w 337259"/>
                  <a:gd name="connsiteY7" fmla="*/ 89338 h 194129"/>
                  <a:gd name="connsiteX8" fmla="*/ 181526 w 337259"/>
                  <a:gd name="connsiteY8" fmla="*/ 193415 h 194129"/>
                  <a:gd name="connsiteX9" fmla="*/ 187470 w 337259"/>
                  <a:gd name="connsiteY9" fmla="*/ 193415 h 194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7259" h="194129">
                    <a:moveTo>
                      <a:pt x="187470" y="193415"/>
                    </a:moveTo>
                    <a:lnTo>
                      <a:pt x="336067" y="108240"/>
                    </a:lnTo>
                    <a:cubicBezTo>
                      <a:pt x="337019" y="107880"/>
                      <a:pt x="337500" y="106817"/>
                      <a:pt x="337140" y="105865"/>
                    </a:cubicBezTo>
                    <a:cubicBezTo>
                      <a:pt x="336953" y="105370"/>
                      <a:pt x="336562" y="104979"/>
                      <a:pt x="336067" y="104792"/>
                    </a:cubicBezTo>
                    <a:lnTo>
                      <a:pt x="155789" y="715"/>
                    </a:lnTo>
                    <a:cubicBezTo>
                      <a:pt x="153922" y="-238"/>
                      <a:pt x="151712" y="-238"/>
                      <a:pt x="149845" y="715"/>
                    </a:cubicBezTo>
                    <a:lnTo>
                      <a:pt x="1248" y="85950"/>
                    </a:lnTo>
                    <a:cubicBezTo>
                      <a:pt x="-416" y="86901"/>
                      <a:pt x="-416" y="88387"/>
                      <a:pt x="1248" y="89338"/>
                    </a:cubicBezTo>
                    <a:lnTo>
                      <a:pt x="181526" y="193415"/>
                    </a:lnTo>
                    <a:cubicBezTo>
                      <a:pt x="183393" y="194368"/>
                      <a:pt x="185603" y="194368"/>
                      <a:pt x="187470" y="193415"/>
                    </a:cubicBezTo>
                    <a:close/>
                  </a:path>
                </a:pathLst>
              </a:custGeom>
              <a:solidFill>
                <a:srgbClr val="000000">
                  <a:alpha val="10000"/>
                </a:srgbClr>
              </a:solidFill>
              <a:ln w="5944" cap="flat">
                <a:noFill/>
                <a:prstDash val="solid"/>
                <a:miter/>
              </a:ln>
            </p:spPr>
            <p:txBody>
              <a:bodyPr rtlCol="0" anchor="ctr"/>
              <a:lstStyle/>
              <a:p>
                <a:endParaRPr lang="en-US"/>
              </a:p>
            </p:txBody>
          </p:sp>
          <p:grpSp>
            <p:nvGrpSpPr>
              <p:cNvPr id="1357" name="Graphic 6">
                <a:extLst>
                  <a:ext uri="{FF2B5EF4-FFF2-40B4-BE49-F238E27FC236}">
                    <a16:creationId xmlns:a16="http://schemas.microsoft.com/office/drawing/2014/main" id="{CDB27477-4787-4386-8B4E-6B22218153E1}"/>
                  </a:ext>
                </a:extLst>
              </p:cNvPr>
              <p:cNvGrpSpPr/>
              <p:nvPr/>
            </p:nvGrpSpPr>
            <p:grpSpPr>
              <a:xfrm>
                <a:off x="7519593" y="2212786"/>
                <a:ext cx="267223" cy="188854"/>
                <a:chOff x="7519593" y="2212786"/>
                <a:chExt cx="267223" cy="188854"/>
              </a:xfrm>
            </p:grpSpPr>
            <p:sp>
              <p:nvSpPr>
                <p:cNvPr id="1358" name="Freeform: Shape 1357">
                  <a:extLst>
                    <a:ext uri="{FF2B5EF4-FFF2-40B4-BE49-F238E27FC236}">
                      <a16:creationId xmlns:a16="http://schemas.microsoft.com/office/drawing/2014/main" id="{B371F646-18C5-46EF-9638-513AC6CC7DB5}"/>
                    </a:ext>
                  </a:extLst>
                </p:cNvPr>
                <p:cNvSpPr/>
                <p:nvPr/>
              </p:nvSpPr>
              <p:spPr>
                <a:xfrm>
                  <a:off x="7524037" y="2247796"/>
                  <a:ext cx="262779" cy="150439"/>
                </a:xfrm>
                <a:custGeom>
                  <a:avLst/>
                  <a:gdLst>
                    <a:gd name="connsiteX0" fmla="*/ 262779 w 262779"/>
                    <a:gd name="connsiteY0" fmla="*/ 93913 h 150439"/>
                    <a:gd name="connsiteX1" fmla="*/ 163695 w 262779"/>
                    <a:gd name="connsiteY1" fmla="*/ 150440 h 150439"/>
                    <a:gd name="connsiteX2" fmla="*/ 0 w 262779"/>
                    <a:gd name="connsiteY2" fmla="*/ 56467 h 150439"/>
                    <a:gd name="connsiteX3" fmla="*/ 99085 w 262779"/>
                    <a:gd name="connsiteY3" fmla="*/ 0 h 150439"/>
                    <a:gd name="connsiteX4" fmla="*/ 262779 w 262779"/>
                    <a:gd name="connsiteY4" fmla="*/ 93913 h 150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779" h="150439">
                      <a:moveTo>
                        <a:pt x="262779" y="93913"/>
                      </a:moveTo>
                      <a:lnTo>
                        <a:pt x="163695" y="150440"/>
                      </a:lnTo>
                      <a:lnTo>
                        <a:pt x="0" y="56467"/>
                      </a:lnTo>
                      <a:lnTo>
                        <a:pt x="99085" y="0"/>
                      </a:lnTo>
                      <a:lnTo>
                        <a:pt x="262779" y="93913"/>
                      </a:lnTo>
                      <a:close/>
                    </a:path>
                  </a:pathLst>
                </a:custGeom>
                <a:solidFill>
                  <a:srgbClr val="000000"/>
                </a:solidFill>
                <a:ln w="5944" cap="flat">
                  <a:noFill/>
                  <a:prstDash val="solid"/>
                  <a:miter/>
                </a:ln>
              </p:spPr>
              <p:txBody>
                <a:bodyPr rtlCol="0" anchor="ctr"/>
                <a:lstStyle/>
                <a:p>
                  <a:endParaRPr lang="en-US"/>
                </a:p>
              </p:txBody>
            </p:sp>
            <p:sp>
              <p:nvSpPr>
                <p:cNvPr id="1359" name="Freeform: Shape 1358">
                  <a:extLst>
                    <a:ext uri="{FF2B5EF4-FFF2-40B4-BE49-F238E27FC236}">
                      <a16:creationId xmlns:a16="http://schemas.microsoft.com/office/drawing/2014/main" id="{E03321EE-A359-4081-8684-D63817485A96}"/>
                    </a:ext>
                  </a:extLst>
                </p:cNvPr>
                <p:cNvSpPr/>
                <p:nvPr/>
              </p:nvSpPr>
              <p:spPr>
                <a:xfrm>
                  <a:off x="7686158" y="2314308"/>
                  <a:ext cx="96557" cy="79648"/>
                </a:xfrm>
                <a:custGeom>
                  <a:avLst/>
                  <a:gdLst>
                    <a:gd name="connsiteX0" fmla="*/ 444 w 96557"/>
                    <a:gd name="connsiteY0" fmla="*/ 79648 h 79648"/>
                    <a:gd name="connsiteX1" fmla="*/ 96022 w 96557"/>
                    <a:gd name="connsiteY1" fmla="*/ 24786 h 79648"/>
                    <a:gd name="connsiteX2" fmla="*/ 96557 w 96557"/>
                    <a:gd name="connsiteY2" fmla="*/ 0 h 79648"/>
                    <a:gd name="connsiteX3" fmla="*/ 1455 w 96557"/>
                    <a:gd name="connsiteY3" fmla="*/ 54268 h 79648"/>
                    <a:gd name="connsiteX4" fmla="*/ 444 w 96557"/>
                    <a:gd name="connsiteY4" fmla="*/ 79648 h 79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57" h="79648">
                      <a:moveTo>
                        <a:pt x="444" y="79648"/>
                      </a:moveTo>
                      <a:lnTo>
                        <a:pt x="96022" y="24786"/>
                      </a:lnTo>
                      <a:cubicBezTo>
                        <a:pt x="93534" y="16681"/>
                        <a:pt x="93721" y="7990"/>
                        <a:pt x="96557" y="0"/>
                      </a:cubicBezTo>
                      <a:lnTo>
                        <a:pt x="1455" y="54268"/>
                      </a:lnTo>
                      <a:cubicBezTo>
                        <a:pt x="-49" y="62641"/>
                        <a:pt x="-389" y="71182"/>
                        <a:pt x="444" y="79648"/>
                      </a:cubicBezTo>
                      <a:close/>
                    </a:path>
                  </a:pathLst>
                </a:custGeom>
                <a:solidFill>
                  <a:srgbClr val="F5F5F5"/>
                </a:solidFill>
                <a:ln w="5944" cap="flat">
                  <a:noFill/>
                  <a:prstDash val="solid"/>
                  <a:miter/>
                </a:ln>
              </p:spPr>
              <p:txBody>
                <a:bodyPr rtlCol="0" anchor="ctr"/>
                <a:lstStyle/>
                <a:p>
                  <a:endParaRPr lang="en-US"/>
                </a:p>
              </p:txBody>
            </p:sp>
            <p:sp>
              <p:nvSpPr>
                <p:cNvPr id="1360" name="Freeform: Shape 1359">
                  <a:extLst>
                    <a:ext uri="{FF2B5EF4-FFF2-40B4-BE49-F238E27FC236}">
                      <a16:creationId xmlns:a16="http://schemas.microsoft.com/office/drawing/2014/main" id="{935A1226-9D22-4611-8170-261A6D71B999}"/>
                    </a:ext>
                  </a:extLst>
                </p:cNvPr>
                <p:cNvSpPr/>
                <p:nvPr/>
              </p:nvSpPr>
              <p:spPr>
                <a:xfrm>
                  <a:off x="7683393" y="2306640"/>
                  <a:ext cx="103423" cy="95000"/>
                </a:xfrm>
                <a:custGeom>
                  <a:avLst/>
                  <a:gdLst>
                    <a:gd name="connsiteX0" fmla="*/ 9213 w 103423"/>
                    <a:gd name="connsiteY0" fmla="*/ 54149 h 95000"/>
                    <a:gd name="connsiteX1" fmla="*/ 0 w 103423"/>
                    <a:gd name="connsiteY1" fmla="*/ 69959 h 95000"/>
                    <a:gd name="connsiteX2" fmla="*/ 0 w 103423"/>
                    <a:gd name="connsiteY2" fmla="*/ 88445 h 95000"/>
                    <a:gd name="connsiteX3" fmla="*/ 9213 w 103423"/>
                    <a:gd name="connsiteY3" fmla="*/ 93735 h 95000"/>
                    <a:gd name="connsiteX4" fmla="*/ 103424 w 103423"/>
                    <a:gd name="connsiteY4" fmla="*/ 39646 h 95000"/>
                    <a:gd name="connsiteX5" fmla="*/ 103424 w 103423"/>
                    <a:gd name="connsiteY5" fmla="*/ 35069 h 95000"/>
                    <a:gd name="connsiteX6" fmla="*/ 10461 w 103423"/>
                    <a:gd name="connsiteY6" fmla="*/ 88088 h 95000"/>
                    <a:gd name="connsiteX7" fmla="*/ 4993 w 103423"/>
                    <a:gd name="connsiteY7" fmla="*/ 84938 h 95000"/>
                    <a:gd name="connsiteX8" fmla="*/ 4993 w 103423"/>
                    <a:gd name="connsiteY8" fmla="*/ 67820 h 95000"/>
                    <a:gd name="connsiteX9" fmla="*/ 10521 w 103423"/>
                    <a:gd name="connsiteY9" fmla="*/ 58309 h 95000"/>
                    <a:gd name="connsiteX10" fmla="*/ 103364 w 103423"/>
                    <a:gd name="connsiteY10" fmla="*/ 5290 h 95000"/>
                    <a:gd name="connsiteX11" fmla="*/ 103364 w 103423"/>
                    <a:gd name="connsiteY11" fmla="*/ 0 h 9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423" h="95000">
                      <a:moveTo>
                        <a:pt x="9213" y="54149"/>
                      </a:moveTo>
                      <a:cubicBezTo>
                        <a:pt x="3809" y="57661"/>
                        <a:pt x="391" y="63527"/>
                        <a:pt x="0" y="69959"/>
                      </a:cubicBezTo>
                      <a:lnTo>
                        <a:pt x="0" y="88445"/>
                      </a:lnTo>
                      <a:cubicBezTo>
                        <a:pt x="0" y="94389"/>
                        <a:pt x="4161" y="96648"/>
                        <a:pt x="9213" y="93735"/>
                      </a:cubicBezTo>
                      <a:lnTo>
                        <a:pt x="103424" y="39646"/>
                      </a:lnTo>
                      <a:lnTo>
                        <a:pt x="103424" y="35069"/>
                      </a:lnTo>
                      <a:lnTo>
                        <a:pt x="10461" y="88088"/>
                      </a:lnTo>
                      <a:cubicBezTo>
                        <a:pt x="7430" y="89812"/>
                        <a:pt x="4993" y="88445"/>
                        <a:pt x="4993" y="84938"/>
                      </a:cubicBezTo>
                      <a:lnTo>
                        <a:pt x="4993" y="67820"/>
                      </a:lnTo>
                      <a:cubicBezTo>
                        <a:pt x="5228" y="63954"/>
                        <a:pt x="7278" y="60427"/>
                        <a:pt x="10521" y="58309"/>
                      </a:cubicBezTo>
                      <a:lnTo>
                        <a:pt x="103364" y="5290"/>
                      </a:lnTo>
                      <a:lnTo>
                        <a:pt x="103364" y="0"/>
                      </a:lnTo>
                      <a:close/>
                    </a:path>
                  </a:pathLst>
                </a:custGeom>
                <a:solidFill>
                  <a:srgbClr val="263238"/>
                </a:solidFill>
                <a:ln w="5944" cap="flat">
                  <a:noFill/>
                  <a:prstDash val="solid"/>
                  <a:miter/>
                </a:ln>
              </p:spPr>
              <p:txBody>
                <a:bodyPr rtlCol="0" anchor="ctr"/>
                <a:lstStyle/>
                <a:p>
                  <a:endParaRPr lang="en-US"/>
                </a:p>
              </p:txBody>
            </p:sp>
            <p:sp>
              <p:nvSpPr>
                <p:cNvPr id="1361" name="Freeform: Shape 1360">
                  <a:extLst>
                    <a:ext uri="{FF2B5EF4-FFF2-40B4-BE49-F238E27FC236}">
                      <a16:creationId xmlns:a16="http://schemas.microsoft.com/office/drawing/2014/main" id="{F3270E07-E7AF-4B3B-939E-600A2A1C486A}"/>
                    </a:ext>
                  </a:extLst>
                </p:cNvPr>
                <p:cNvSpPr/>
                <p:nvPr/>
              </p:nvSpPr>
              <p:spPr>
                <a:xfrm>
                  <a:off x="7519653" y="2212786"/>
                  <a:ext cx="267163" cy="188480"/>
                </a:xfrm>
                <a:custGeom>
                  <a:avLst/>
                  <a:gdLst>
                    <a:gd name="connsiteX0" fmla="*/ 267164 w 267163"/>
                    <a:gd name="connsiteY0" fmla="*/ 93854 h 188480"/>
                    <a:gd name="connsiteX1" fmla="*/ 103469 w 267163"/>
                    <a:gd name="connsiteY1" fmla="*/ 0 h 188480"/>
                    <a:gd name="connsiteX2" fmla="*/ 9258 w 267163"/>
                    <a:gd name="connsiteY2" fmla="*/ 54089 h 188480"/>
                    <a:gd name="connsiteX3" fmla="*/ 45 w 267163"/>
                    <a:gd name="connsiteY3" fmla="*/ 70078 h 188480"/>
                    <a:gd name="connsiteX4" fmla="*/ 45 w 267163"/>
                    <a:gd name="connsiteY4" fmla="*/ 88564 h 188480"/>
                    <a:gd name="connsiteX5" fmla="*/ 2780 w 267163"/>
                    <a:gd name="connsiteY5" fmla="*/ 94508 h 188480"/>
                    <a:gd name="connsiteX6" fmla="*/ 166474 w 267163"/>
                    <a:gd name="connsiteY6" fmla="*/ 188481 h 188480"/>
                    <a:gd name="connsiteX7" fmla="*/ 163799 w 267163"/>
                    <a:gd name="connsiteY7" fmla="*/ 182537 h 188480"/>
                    <a:gd name="connsiteX8" fmla="*/ 163799 w 267163"/>
                    <a:gd name="connsiteY8" fmla="*/ 164051 h 188480"/>
                    <a:gd name="connsiteX9" fmla="*/ 173012 w 267163"/>
                    <a:gd name="connsiteY9" fmla="*/ 148240 h 18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63" h="188480">
                      <a:moveTo>
                        <a:pt x="267164" y="93854"/>
                      </a:moveTo>
                      <a:lnTo>
                        <a:pt x="103469" y="0"/>
                      </a:lnTo>
                      <a:lnTo>
                        <a:pt x="9258" y="54089"/>
                      </a:lnTo>
                      <a:cubicBezTo>
                        <a:pt x="3791" y="57624"/>
                        <a:pt x="362" y="63576"/>
                        <a:pt x="45" y="70078"/>
                      </a:cubicBezTo>
                      <a:lnTo>
                        <a:pt x="45" y="88564"/>
                      </a:lnTo>
                      <a:cubicBezTo>
                        <a:pt x="-238" y="90902"/>
                        <a:pt x="820" y="93201"/>
                        <a:pt x="2780" y="94508"/>
                      </a:cubicBezTo>
                      <a:lnTo>
                        <a:pt x="166474" y="188481"/>
                      </a:lnTo>
                      <a:cubicBezTo>
                        <a:pt x="164568" y="187133"/>
                        <a:pt x="163544" y="184857"/>
                        <a:pt x="163799" y="182537"/>
                      </a:cubicBezTo>
                      <a:lnTo>
                        <a:pt x="163799" y="164051"/>
                      </a:lnTo>
                      <a:cubicBezTo>
                        <a:pt x="164153" y="157607"/>
                        <a:pt x="167580" y="151725"/>
                        <a:pt x="173012" y="148240"/>
                      </a:cubicBezTo>
                      <a:close/>
                    </a:path>
                  </a:pathLst>
                </a:custGeom>
                <a:solidFill>
                  <a:srgbClr val="455A64"/>
                </a:solidFill>
                <a:ln w="5944" cap="flat">
                  <a:noFill/>
                  <a:prstDash val="solid"/>
                  <a:miter/>
                </a:ln>
              </p:spPr>
              <p:txBody>
                <a:bodyPr rtlCol="0" anchor="ctr"/>
                <a:lstStyle/>
                <a:p>
                  <a:endParaRPr lang="en-US"/>
                </a:p>
              </p:txBody>
            </p:sp>
            <p:sp>
              <p:nvSpPr>
                <p:cNvPr id="1362" name="Freeform: Shape 1361">
                  <a:extLst>
                    <a:ext uri="{FF2B5EF4-FFF2-40B4-BE49-F238E27FC236}">
                      <a16:creationId xmlns:a16="http://schemas.microsoft.com/office/drawing/2014/main" id="{D72D03D9-EA9A-4734-9E61-5EC9D6BED676}"/>
                    </a:ext>
                  </a:extLst>
                </p:cNvPr>
                <p:cNvSpPr/>
                <p:nvPr/>
              </p:nvSpPr>
              <p:spPr>
                <a:xfrm>
                  <a:off x="7519593" y="2273890"/>
                  <a:ext cx="166533" cy="127139"/>
                </a:xfrm>
                <a:custGeom>
                  <a:avLst/>
                  <a:gdLst>
                    <a:gd name="connsiteX0" fmla="*/ 166534 w 166533"/>
                    <a:gd name="connsiteY0" fmla="*/ 93735 h 127139"/>
                    <a:gd name="connsiteX1" fmla="*/ 163800 w 166533"/>
                    <a:gd name="connsiteY1" fmla="*/ 102710 h 127139"/>
                    <a:gd name="connsiteX2" fmla="*/ 163800 w 166533"/>
                    <a:gd name="connsiteY2" fmla="*/ 121196 h 127139"/>
                    <a:gd name="connsiteX3" fmla="*/ 166474 w 166533"/>
                    <a:gd name="connsiteY3" fmla="*/ 127140 h 127139"/>
                    <a:gd name="connsiteX4" fmla="*/ 2780 w 166533"/>
                    <a:gd name="connsiteY4" fmla="*/ 33167 h 127139"/>
                    <a:gd name="connsiteX5" fmla="*/ 45 w 166533"/>
                    <a:gd name="connsiteY5" fmla="*/ 27223 h 127139"/>
                    <a:gd name="connsiteX6" fmla="*/ 45 w 166533"/>
                    <a:gd name="connsiteY6" fmla="*/ 8975 h 127139"/>
                    <a:gd name="connsiteX7" fmla="*/ 2780 w 166533"/>
                    <a:gd name="connsiteY7" fmla="*/ 0 h 12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533" h="127139">
                      <a:moveTo>
                        <a:pt x="166534" y="93735"/>
                      </a:moveTo>
                      <a:cubicBezTo>
                        <a:pt x="164866" y="96442"/>
                        <a:pt x="163924" y="99533"/>
                        <a:pt x="163800" y="102710"/>
                      </a:cubicBezTo>
                      <a:lnTo>
                        <a:pt x="163800" y="121196"/>
                      </a:lnTo>
                      <a:cubicBezTo>
                        <a:pt x="163544" y="123516"/>
                        <a:pt x="164568" y="125792"/>
                        <a:pt x="166474" y="127140"/>
                      </a:cubicBezTo>
                      <a:lnTo>
                        <a:pt x="2780" y="33167"/>
                      </a:lnTo>
                      <a:cubicBezTo>
                        <a:pt x="819" y="31860"/>
                        <a:pt x="-238" y="29562"/>
                        <a:pt x="45" y="27223"/>
                      </a:cubicBezTo>
                      <a:lnTo>
                        <a:pt x="45" y="8975"/>
                      </a:lnTo>
                      <a:cubicBezTo>
                        <a:pt x="170" y="5798"/>
                        <a:pt x="1111" y="2707"/>
                        <a:pt x="2780" y="0"/>
                      </a:cubicBezTo>
                      <a:close/>
                    </a:path>
                  </a:pathLst>
                </a:custGeom>
                <a:solidFill>
                  <a:srgbClr val="37474F"/>
                </a:solidFill>
                <a:ln w="5944" cap="flat">
                  <a:noFill/>
                  <a:prstDash val="solid"/>
                  <a:miter/>
                </a:ln>
              </p:spPr>
              <p:txBody>
                <a:bodyPr rtlCol="0" anchor="ctr"/>
                <a:lstStyle/>
                <a:p>
                  <a:endParaRPr lang="en-US"/>
                </a:p>
              </p:txBody>
            </p:sp>
          </p:grpSp>
          <p:grpSp>
            <p:nvGrpSpPr>
              <p:cNvPr id="1363" name="Graphic 6">
                <a:extLst>
                  <a:ext uri="{FF2B5EF4-FFF2-40B4-BE49-F238E27FC236}">
                    <a16:creationId xmlns:a16="http://schemas.microsoft.com/office/drawing/2014/main" id="{9CF5B97D-AA9C-4AE7-83CB-7A834999B75B}"/>
                  </a:ext>
                </a:extLst>
              </p:cNvPr>
              <p:cNvGrpSpPr/>
              <p:nvPr/>
            </p:nvGrpSpPr>
            <p:grpSpPr>
              <a:xfrm>
                <a:off x="7473749" y="2184315"/>
                <a:ext cx="236153" cy="220441"/>
                <a:chOff x="7473749" y="2184315"/>
                <a:chExt cx="236153" cy="220441"/>
              </a:xfrm>
            </p:grpSpPr>
            <p:sp>
              <p:nvSpPr>
                <p:cNvPr id="1364" name="Freeform: Shape 1363">
                  <a:extLst>
                    <a:ext uri="{FF2B5EF4-FFF2-40B4-BE49-F238E27FC236}">
                      <a16:creationId xmlns:a16="http://schemas.microsoft.com/office/drawing/2014/main" id="{259049C8-8444-4035-9C1C-87D35C346075}"/>
                    </a:ext>
                  </a:extLst>
                </p:cNvPr>
                <p:cNvSpPr/>
                <p:nvPr/>
              </p:nvSpPr>
              <p:spPr>
                <a:xfrm>
                  <a:off x="7482311" y="2223367"/>
                  <a:ext cx="226164" cy="177662"/>
                </a:xfrm>
                <a:custGeom>
                  <a:avLst/>
                  <a:gdLst>
                    <a:gd name="connsiteX0" fmla="*/ 226165 w 226164"/>
                    <a:gd name="connsiteY0" fmla="*/ 77805 h 177662"/>
                    <a:gd name="connsiteX1" fmla="*/ 151212 w 226164"/>
                    <a:gd name="connsiteY1" fmla="*/ 177663 h 177662"/>
                    <a:gd name="connsiteX2" fmla="*/ 0 w 226164"/>
                    <a:gd name="connsiteY2" fmla="*/ 90050 h 177662"/>
                    <a:gd name="connsiteX3" fmla="*/ 77508 w 226164"/>
                    <a:gd name="connsiteY3" fmla="*/ 0 h 177662"/>
                    <a:gd name="connsiteX4" fmla="*/ 226165 w 226164"/>
                    <a:gd name="connsiteY4" fmla="*/ 77805 h 177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164" h="177662">
                      <a:moveTo>
                        <a:pt x="226165" y="77805"/>
                      </a:moveTo>
                      <a:lnTo>
                        <a:pt x="151212" y="177663"/>
                      </a:lnTo>
                      <a:lnTo>
                        <a:pt x="0" y="90050"/>
                      </a:lnTo>
                      <a:lnTo>
                        <a:pt x="77508" y="0"/>
                      </a:lnTo>
                      <a:lnTo>
                        <a:pt x="226165" y="77805"/>
                      </a:lnTo>
                      <a:close/>
                    </a:path>
                  </a:pathLst>
                </a:custGeom>
                <a:solidFill>
                  <a:srgbClr val="E0E0E0"/>
                </a:solidFill>
                <a:ln w="5944" cap="flat">
                  <a:noFill/>
                  <a:prstDash val="solid"/>
                  <a:miter/>
                </a:ln>
              </p:spPr>
              <p:txBody>
                <a:bodyPr rtlCol="0" anchor="ctr"/>
                <a:lstStyle/>
                <a:p>
                  <a:endParaRPr lang="en-US"/>
                </a:p>
              </p:txBody>
            </p:sp>
            <p:sp>
              <p:nvSpPr>
                <p:cNvPr id="1365" name="Freeform: Shape 1364">
                  <a:extLst>
                    <a:ext uri="{FF2B5EF4-FFF2-40B4-BE49-F238E27FC236}">
                      <a16:creationId xmlns:a16="http://schemas.microsoft.com/office/drawing/2014/main" id="{F6DB2AB6-5A25-4E17-9B82-F002361A48E9}"/>
                    </a:ext>
                  </a:extLst>
                </p:cNvPr>
                <p:cNvSpPr/>
                <p:nvPr/>
              </p:nvSpPr>
              <p:spPr>
                <a:xfrm>
                  <a:off x="7626343" y="2280844"/>
                  <a:ext cx="77853" cy="115489"/>
                </a:xfrm>
                <a:custGeom>
                  <a:avLst/>
                  <a:gdLst>
                    <a:gd name="connsiteX0" fmla="*/ 4981 w 77853"/>
                    <a:gd name="connsiteY0" fmla="*/ 115490 h 115489"/>
                    <a:gd name="connsiteX1" fmla="*/ 77853 w 77853"/>
                    <a:gd name="connsiteY1" fmla="*/ 17832 h 115489"/>
                    <a:gd name="connsiteX2" fmla="*/ 72920 w 77853"/>
                    <a:gd name="connsiteY2" fmla="*/ 0 h 115489"/>
                    <a:gd name="connsiteX3" fmla="*/ 285 w 77853"/>
                    <a:gd name="connsiteY3" fmla="*/ 97123 h 115489"/>
                    <a:gd name="connsiteX4" fmla="*/ 4981 w 77853"/>
                    <a:gd name="connsiteY4" fmla="*/ 115490 h 115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53" h="115489">
                      <a:moveTo>
                        <a:pt x="4981" y="115490"/>
                      </a:moveTo>
                      <a:lnTo>
                        <a:pt x="77853" y="17832"/>
                      </a:lnTo>
                      <a:cubicBezTo>
                        <a:pt x="74353" y="12564"/>
                        <a:pt x="72625" y="6317"/>
                        <a:pt x="72920" y="0"/>
                      </a:cubicBezTo>
                      <a:lnTo>
                        <a:pt x="285" y="97123"/>
                      </a:lnTo>
                      <a:cubicBezTo>
                        <a:pt x="285" y="97123"/>
                        <a:pt x="-1736" y="93973"/>
                        <a:pt x="4981" y="115490"/>
                      </a:cubicBezTo>
                      <a:close/>
                    </a:path>
                  </a:pathLst>
                </a:custGeom>
                <a:solidFill>
                  <a:srgbClr val="FFFFFF"/>
                </a:solidFill>
                <a:ln w="5944" cap="flat">
                  <a:noFill/>
                  <a:prstDash val="solid"/>
                  <a:miter/>
                </a:ln>
              </p:spPr>
              <p:txBody>
                <a:bodyPr rtlCol="0" anchor="ctr"/>
                <a:lstStyle/>
                <a:p>
                  <a:endParaRPr lang="en-US"/>
                </a:p>
              </p:txBody>
            </p:sp>
            <p:sp>
              <p:nvSpPr>
                <p:cNvPr id="1366" name="Freeform: Shape 1365">
                  <a:extLst>
                    <a:ext uri="{FF2B5EF4-FFF2-40B4-BE49-F238E27FC236}">
                      <a16:creationId xmlns:a16="http://schemas.microsoft.com/office/drawing/2014/main" id="{A5119D69-985D-404C-83CA-85C550EC88C3}"/>
                    </a:ext>
                  </a:extLst>
                </p:cNvPr>
                <p:cNvSpPr/>
                <p:nvPr/>
              </p:nvSpPr>
              <p:spPr>
                <a:xfrm>
                  <a:off x="7624961" y="2271869"/>
                  <a:ext cx="84941" cy="132887"/>
                </a:xfrm>
                <a:custGeom>
                  <a:avLst/>
                  <a:gdLst>
                    <a:gd name="connsiteX0" fmla="*/ 2797 w 84941"/>
                    <a:gd name="connsiteY0" fmla="*/ 96707 h 132887"/>
                    <a:gd name="connsiteX1" fmla="*/ 1073 w 84941"/>
                    <a:gd name="connsiteY1" fmla="*/ 115311 h 132887"/>
                    <a:gd name="connsiteX2" fmla="*/ 4401 w 84941"/>
                    <a:gd name="connsiteY2" fmla="*/ 126129 h 132887"/>
                    <a:gd name="connsiteX3" fmla="*/ 12901 w 84941"/>
                    <a:gd name="connsiteY3" fmla="*/ 131063 h 132887"/>
                    <a:gd name="connsiteX4" fmla="*/ 84941 w 84941"/>
                    <a:gd name="connsiteY4" fmla="*/ 34415 h 132887"/>
                    <a:gd name="connsiteX5" fmla="*/ 83515 w 84941"/>
                    <a:gd name="connsiteY5" fmla="*/ 29303 h 132887"/>
                    <a:gd name="connsiteX6" fmla="*/ 12188 w 84941"/>
                    <a:gd name="connsiteY6" fmla="*/ 124405 h 132887"/>
                    <a:gd name="connsiteX7" fmla="*/ 7076 w 84941"/>
                    <a:gd name="connsiteY7" fmla="*/ 121493 h 132887"/>
                    <a:gd name="connsiteX8" fmla="*/ 4283 w 84941"/>
                    <a:gd name="connsiteY8" fmla="*/ 112221 h 132887"/>
                    <a:gd name="connsiteX9" fmla="*/ 5353 w 84941"/>
                    <a:gd name="connsiteY9" fmla="*/ 101046 h 132887"/>
                    <a:gd name="connsiteX10" fmla="*/ 76679 w 84941"/>
                    <a:gd name="connsiteY10" fmla="*/ 5944 h 132887"/>
                    <a:gd name="connsiteX11" fmla="*/ 75015 w 84941"/>
                    <a:gd name="connsiteY11" fmla="*/ 0 h 13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941" h="132887">
                      <a:moveTo>
                        <a:pt x="2797" y="96707"/>
                      </a:moveTo>
                      <a:cubicBezTo>
                        <a:pt x="-195" y="102443"/>
                        <a:pt x="-814" y="109124"/>
                        <a:pt x="1073" y="115311"/>
                      </a:cubicBezTo>
                      <a:lnTo>
                        <a:pt x="4401" y="126129"/>
                      </a:lnTo>
                      <a:cubicBezTo>
                        <a:pt x="6244" y="132608"/>
                        <a:pt x="10048" y="134807"/>
                        <a:pt x="12901" y="131063"/>
                      </a:cubicBezTo>
                      <a:lnTo>
                        <a:pt x="84941" y="34415"/>
                      </a:lnTo>
                      <a:lnTo>
                        <a:pt x="83515" y="29303"/>
                      </a:lnTo>
                      <a:lnTo>
                        <a:pt x="12188" y="124405"/>
                      </a:lnTo>
                      <a:cubicBezTo>
                        <a:pt x="10464" y="126724"/>
                        <a:pt x="8206" y="125356"/>
                        <a:pt x="7076" y="121493"/>
                      </a:cubicBezTo>
                      <a:lnTo>
                        <a:pt x="4283" y="112221"/>
                      </a:lnTo>
                      <a:cubicBezTo>
                        <a:pt x="3118" y="108504"/>
                        <a:pt x="3504" y="104474"/>
                        <a:pt x="5353" y="101046"/>
                      </a:cubicBezTo>
                      <a:lnTo>
                        <a:pt x="76679" y="5944"/>
                      </a:lnTo>
                      <a:lnTo>
                        <a:pt x="75015" y="0"/>
                      </a:lnTo>
                      <a:close/>
                    </a:path>
                  </a:pathLst>
                </a:custGeom>
                <a:solidFill>
                  <a:srgbClr val="407BFF"/>
                </a:solidFill>
                <a:ln w="5944" cap="flat">
                  <a:noFill/>
                  <a:prstDash val="solid"/>
                  <a:miter/>
                </a:ln>
              </p:spPr>
              <p:txBody>
                <a:bodyPr rtlCol="0" anchor="ctr"/>
                <a:lstStyle/>
                <a:p>
                  <a:endParaRPr lang="en-US"/>
                </a:p>
              </p:txBody>
            </p:sp>
            <p:sp>
              <p:nvSpPr>
                <p:cNvPr id="1367" name="Freeform: Shape 1366">
                  <a:extLst>
                    <a:ext uri="{FF2B5EF4-FFF2-40B4-BE49-F238E27FC236}">
                      <a16:creationId xmlns:a16="http://schemas.microsoft.com/office/drawing/2014/main" id="{0FADB83B-4185-4B1A-8918-68D8649BCF7F}"/>
                    </a:ext>
                  </a:extLst>
                </p:cNvPr>
                <p:cNvSpPr/>
                <p:nvPr/>
              </p:nvSpPr>
              <p:spPr>
                <a:xfrm>
                  <a:off x="7624961" y="2271869"/>
                  <a:ext cx="84941" cy="132887"/>
                </a:xfrm>
                <a:custGeom>
                  <a:avLst/>
                  <a:gdLst>
                    <a:gd name="connsiteX0" fmla="*/ 2797 w 84941"/>
                    <a:gd name="connsiteY0" fmla="*/ 96707 h 132887"/>
                    <a:gd name="connsiteX1" fmla="*/ 1073 w 84941"/>
                    <a:gd name="connsiteY1" fmla="*/ 115311 h 132887"/>
                    <a:gd name="connsiteX2" fmla="*/ 4401 w 84941"/>
                    <a:gd name="connsiteY2" fmla="*/ 126129 h 132887"/>
                    <a:gd name="connsiteX3" fmla="*/ 12901 w 84941"/>
                    <a:gd name="connsiteY3" fmla="*/ 131063 h 132887"/>
                    <a:gd name="connsiteX4" fmla="*/ 84941 w 84941"/>
                    <a:gd name="connsiteY4" fmla="*/ 34415 h 132887"/>
                    <a:gd name="connsiteX5" fmla="*/ 83515 w 84941"/>
                    <a:gd name="connsiteY5" fmla="*/ 29303 h 132887"/>
                    <a:gd name="connsiteX6" fmla="*/ 12188 w 84941"/>
                    <a:gd name="connsiteY6" fmla="*/ 124405 h 132887"/>
                    <a:gd name="connsiteX7" fmla="*/ 7076 w 84941"/>
                    <a:gd name="connsiteY7" fmla="*/ 121493 h 132887"/>
                    <a:gd name="connsiteX8" fmla="*/ 4283 w 84941"/>
                    <a:gd name="connsiteY8" fmla="*/ 112221 h 132887"/>
                    <a:gd name="connsiteX9" fmla="*/ 5353 w 84941"/>
                    <a:gd name="connsiteY9" fmla="*/ 101046 h 132887"/>
                    <a:gd name="connsiteX10" fmla="*/ 76679 w 84941"/>
                    <a:gd name="connsiteY10" fmla="*/ 5944 h 132887"/>
                    <a:gd name="connsiteX11" fmla="*/ 75015 w 84941"/>
                    <a:gd name="connsiteY11" fmla="*/ 0 h 13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941" h="132887">
                      <a:moveTo>
                        <a:pt x="2797" y="96707"/>
                      </a:moveTo>
                      <a:cubicBezTo>
                        <a:pt x="-195" y="102443"/>
                        <a:pt x="-814" y="109124"/>
                        <a:pt x="1073" y="115311"/>
                      </a:cubicBezTo>
                      <a:lnTo>
                        <a:pt x="4401" y="126129"/>
                      </a:lnTo>
                      <a:cubicBezTo>
                        <a:pt x="6244" y="132608"/>
                        <a:pt x="10048" y="134807"/>
                        <a:pt x="12901" y="131063"/>
                      </a:cubicBezTo>
                      <a:lnTo>
                        <a:pt x="84941" y="34415"/>
                      </a:lnTo>
                      <a:lnTo>
                        <a:pt x="83515" y="29303"/>
                      </a:lnTo>
                      <a:lnTo>
                        <a:pt x="12188" y="124405"/>
                      </a:lnTo>
                      <a:cubicBezTo>
                        <a:pt x="10464" y="126724"/>
                        <a:pt x="8206" y="125356"/>
                        <a:pt x="7076" y="121493"/>
                      </a:cubicBezTo>
                      <a:lnTo>
                        <a:pt x="4283" y="112221"/>
                      </a:lnTo>
                      <a:cubicBezTo>
                        <a:pt x="3118" y="108504"/>
                        <a:pt x="3504" y="104474"/>
                        <a:pt x="5353" y="101046"/>
                      </a:cubicBezTo>
                      <a:lnTo>
                        <a:pt x="76679" y="5944"/>
                      </a:lnTo>
                      <a:lnTo>
                        <a:pt x="75015" y="0"/>
                      </a:lnTo>
                      <a:close/>
                    </a:path>
                  </a:pathLst>
                </a:custGeom>
                <a:solidFill>
                  <a:srgbClr val="000000">
                    <a:alpha val="35000"/>
                  </a:srgbClr>
                </a:solidFill>
                <a:ln w="5944" cap="flat">
                  <a:noFill/>
                  <a:prstDash val="solid"/>
                  <a:miter/>
                </a:ln>
              </p:spPr>
              <p:txBody>
                <a:bodyPr rtlCol="0" anchor="ctr"/>
                <a:lstStyle/>
                <a:p>
                  <a:endParaRPr lang="en-US"/>
                </a:p>
              </p:txBody>
            </p:sp>
            <p:sp>
              <p:nvSpPr>
                <p:cNvPr id="1368" name="Freeform: Shape 1367">
                  <a:extLst>
                    <a:ext uri="{FF2B5EF4-FFF2-40B4-BE49-F238E27FC236}">
                      <a16:creationId xmlns:a16="http://schemas.microsoft.com/office/drawing/2014/main" id="{755F3828-A38A-40AD-B5BE-28045A25DFA3}"/>
                    </a:ext>
                  </a:extLst>
                </p:cNvPr>
                <p:cNvSpPr/>
                <p:nvPr/>
              </p:nvSpPr>
              <p:spPr>
                <a:xfrm>
                  <a:off x="7473749" y="2184315"/>
                  <a:ext cx="226108" cy="219983"/>
                </a:xfrm>
                <a:custGeom>
                  <a:avLst/>
                  <a:gdLst>
                    <a:gd name="connsiteX0" fmla="*/ 226108 w 226108"/>
                    <a:gd name="connsiteY0" fmla="*/ 87672 h 219983"/>
                    <a:gd name="connsiteX1" fmla="*/ 74896 w 226108"/>
                    <a:gd name="connsiteY1" fmla="*/ 0 h 219983"/>
                    <a:gd name="connsiteX2" fmla="*/ 2797 w 226108"/>
                    <a:gd name="connsiteY2" fmla="*/ 96647 h 219983"/>
                    <a:gd name="connsiteX3" fmla="*/ 1073 w 226108"/>
                    <a:gd name="connsiteY3" fmla="*/ 115252 h 219983"/>
                    <a:gd name="connsiteX4" fmla="*/ 4401 w 226108"/>
                    <a:gd name="connsiteY4" fmla="*/ 126070 h 219983"/>
                    <a:gd name="connsiteX5" fmla="*/ 8265 w 226108"/>
                    <a:gd name="connsiteY5" fmla="*/ 132370 h 219983"/>
                    <a:gd name="connsiteX6" fmla="*/ 159478 w 226108"/>
                    <a:gd name="connsiteY6" fmla="*/ 219983 h 219983"/>
                    <a:gd name="connsiteX7" fmla="*/ 155614 w 226108"/>
                    <a:gd name="connsiteY7" fmla="*/ 213683 h 219983"/>
                    <a:gd name="connsiteX8" fmla="*/ 152285 w 226108"/>
                    <a:gd name="connsiteY8" fmla="*/ 202865 h 219983"/>
                    <a:gd name="connsiteX9" fmla="*/ 154009 w 226108"/>
                    <a:gd name="connsiteY9" fmla="*/ 184260 h 219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108" h="219983">
                      <a:moveTo>
                        <a:pt x="226108" y="87672"/>
                      </a:moveTo>
                      <a:lnTo>
                        <a:pt x="74896" y="0"/>
                      </a:lnTo>
                      <a:lnTo>
                        <a:pt x="2797" y="96647"/>
                      </a:lnTo>
                      <a:cubicBezTo>
                        <a:pt x="-195" y="102383"/>
                        <a:pt x="-814" y="109064"/>
                        <a:pt x="1073" y="115252"/>
                      </a:cubicBezTo>
                      <a:lnTo>
                        <a:pt x="4401" y="126070"/>
                      </a:lnTo>
                      <a:cubicBezTo>
                        <a:pt x="4869" y="128574"/>
                        <a:pt x="6245" y="130818"/>
                        <a:pt x="8265" y="132370"/>
                      </a:cubicBezTo>
                      <a:lnTo>
                        <a:pt x="159478" y="219983"/>
                      </a:lnTo>
                      <a:cubicBezTo>
                        <a:pt x="157478" y="218412"/>
                        <a:pt x="156108" y="216177"/>
                        <a:pt x="155614" y="213683"/>
                      </a:cubicBezTo>
                      <a:lnTo>
                        <a:pt x="152285" y="202865"/>
                      </a:lnTo>
                      <a:cubicBezTo>
                        <a:pt x="150398" y="196677"/>
                        <a:pt x="151017" y="189996"/>
                        <a:pt x="154009" y="184260"/>
                      </a:cubicBezTo>
                      <a:close/>
                    </a:path>
                  </a:pathLst>
                </a:custGeom>
                <a:solidFill>
                  <a:srgbClr val="407BFF"/>
                </a:solidFill>
                <a:ln w="5944" cap="flat">
                  <a:noFill/>
                  <a:prstDash val="solid"/>
                  <a:miter/>
                </a:ln>
              </p:spPr>
              <p:txBody>
                <a:bodyPr rtlCol="0" anchor="ctr"/>
                <a:lstStyle/>
                <a:p>
                  <a:endParaRPr lang="en-US"/>
                </a:p>
              </p:txBody>
            </p:sp>
            <p:sp>
              <p:nvSpPr>
                <p:cNvPr id="1369" name="Freeform: Shape 1368">
                  <a:extLst>
                    <a:ext uri="{FF2B5EF4-FFF2-40B4-BE49-F238E27FC236}">
                      <a16:creationId xmlns:a16="http://schemas.microsoft.com/office/drawing/2014/main" id="{03BABA2D-AAD6-4EF7-ADFD-E5E691649C23}"/>
                    </a:ext>
                  </a:extLst>
                </p:cNvPr>
                <p:cNvSpPr/>
                <p:nvPr/>
              </p:nvSpPr>
              <p:spPr>
                <a:xfrm>
                  <a:off x="7473749" y="2184315"/>
                  <a:ext cx="226108" cy="219983"/>
                </a:xfrm>
                <a:custGeom>
                  <a:avLst/>
                  <a:gdLst>
                    <a:gd name="connsiteX0" fmla="*/ 226108 w 226108"/>
                    <a:gd name="connsiteY0" fmla="*/ 87672 h 219983"/>
                    <a:gd name="connsiteX1" fmla="*/ 74896 w 226108"/>
                    <a:gd name="connsiteY1" fmla="*/ 0 h 219983"/>
                    <a:gd name="connsiteX2" fmla="*/ 2797 w 226108"/>
                    <a:gd name="connsiteY2" fmla="*/ 96647 h 219983"/>
                    <a:gd name="connsiteX3" fmla="*/ 1073 w 226108"/>
                    <a:gd name="connsiteY3" fmla="*/ 115252 h 219983"/>
                    <a:gd name="connsiteX4" fmla="*/ 4401 w 226108"/>
                    <a:gd name="connsiteY4" fmla="*/ 126070 h 219983"/>
                    <a:gd name="connsiteX5" fmla="*/ 8265 w 226108"/>
                    <a:gd name="connsiteY5" fmla="*/ 132370 h 219983"/>
                    <a:gd name="connsiteX6" fmla="*/ 159478 w 226108"/>
                    <a:gd name="connsiteY6" fmla="*/ 219983 h 219983"/>
                    <a:gd name="connsiteX7" fmla="*/ 155614 w 226108"/>
                    <a:gd name="connsiteY7" fmla="*/ 213683 h 219983"/>
                    <a:gd name="connsiteX8" fmla="*/ 152285 w 226108"/>
                    <a:gd name="connsiteY8" fmla="*/ 202865 h 219983"/>
                    <a:gd name="connsiteX9" fmla="*/ 154009 w 226108"/>
                    <a:gd name="connsiteY9" fmla="*/ 184260 h 219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108" h="219983">
                      <a:moveTo>
                        <a:pt x="226108" y="87672"/>
                      </a:moveTo>
                      <a:lnTo>
                        <a:pt x="74896" y="0"/>
                      </a:lnTo>
                      <a:lnTo>
                        <a:pt x="2797" y="96647"/>
                      </a:lnTo>
                      <a:cubicBezTo>
                        <a:pt x="-195" y="102383"/>
                        <a:pt x="-814" y="109064"/>
                        <a:pt x="1073" y="115252"/>
                      </a:cubicBezTo>
                      <a:lnTo>
                        <a:pt x="4401" y="126070"/>
                      </a:lnTo>
                      <a:cubicBezTo>
                        <a:pt x="4869" y="128574"/>
                        <a:pt x="6245" y="130818"/>
                        <a:pt x="8265" y="132370"/>
                      </a:cubicBezTo>
                      <a:lnTo>
                        <a:pt x="159478" y="219983"/>
                      </a:lnTo>
                      <a:cubicBezTo>
                        <a:pt x="157478" y="218412"/>
                        <a:pt x="156108" y="216177"/>
                        <a:pt x="155614" y="213683"/>
                      </a:cubicBezTo>
                      <a:lnTo>
                        <a:pt x="152285" y="202865"/>
                      </a:lnTo>
                      <a:cubicBezTo>
                        <a:pt x="150398" y="196677"/>
                        <a:pt x="151017" y="189996"/>
                        <a:pt x="154009" y="184260"/>
                      </a:cubicBezTo>
                      <a:close/>
                    </a:path>
                  </a:pathLst>
                </a:custGeom>
                <a:solidFill>
                  <a:srgbClr val="000000">
                    <a:alpha val="15000"/>
                  </a:srgbClr>
                </a:solidFill>
                <a:ln w="5944" cap="flat">
                  <a:noFill/>
                  <a:prstDash val="solid"/>
                  <a:miter/>
                </a:ln>
              </p:spPr>
              <p:txBody>
                <a:bodyPr rtlCol="0" anchor="ctr"/>
                <a:lstStyle/>
                <a:p>
                  <a:endParaRPr lang="en-US"/>
                </a:p>
              </p:txBody>
            </p:sp>
            <p:sp>
              <p:nvSpPr>
                <p:cNvPr id="1370" name="Freeform: Shape 1369">
                  <a:extLst>
                    <a:ext uri="{FF2B5EF4-FFF2-40B4-BE49-F238E27FC236}">
                      <a16:creationId xmlns:a16="http://schemas.microsoft.com/office/drawing/2014/main" id="{DEFB4768-F6BC-4DFF-8DFE-8B354C08BB92}"/>
                    </a:ext>
                  </a:extLst>
                </p:cNvPr>
                <p:cNvSpPr/>
                <p:nvPr/>
              </p:nvSpPr>
              <p:spPr>
                <a:xfrm>
                  <a:off x="7473800" y="2289760"/>
                  <a:ext cx="159902" cy="114360"/>
                </a:xfrm>
                <a:custGeom>
                  <a:avLst/>
                  <a:gdLst>
                    <a:gd name="connsiteX0" fmla="*/ 151700 w 159902"/>
                    <a:gd name="connsiteY0" fmla="*/ 86959 h 114360"/>
                    <a:gd name="connsiteX1" fmla="*/ 152591 w 159902"/>
                    <a:gd name="connsiteY1" fmla="*/ 97301 h 114360"/>
                    <a:gd name="connsiteX2" fmla="*/ 155979 w 159902"/>
                    <a:gd name="connsiteY2" fmla="*/ 108060 h 114360"/>
                    <a:gd name="connsiteX3" fmla="*/ 159902 w 159902"/>
                    <a:gd name="connsiteY3" fmla="*/ 114360 h 114360"/>
                    <a:gd name="connsiteX4" fmla="*/ 8274 w 159902"/>
                    <a:gd name="connsiteY4" fmla="*/ 27342 h 114360"/>
                    <a:gd name="connsiteX5" fmla="*/ 4410 w 159902"/>
                    <a:gd name="connsiteY5" fmla="*/ 21101 h 114360"/>
                    <a:gd name="connsiteX6" fmla="*/ 1022 w 159902"/>
                    <a:gd name="connsiteY6" fmla="*/ 10283 h 114360"/>
                    <a:gd name="connsiteX7" fmla="*/ 130 w 159902"/>
                    <a:gd name="connsiteY7" fmla="*/ 0 h 11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902" h="114360">
                      <a:moveTo>
                        <a:pt x="151700" y="86959"/>
                      </a:moveTo>
                      <a:cubicBezTo>
                        <a:pt x="151370" y="90432"/>
                        <a:pt x="151672" y="93936"/>
                        <a:pt x="152591" y="97301"/>
                      </a:cubicBezTo>
                      <a:lnTo>
                        <a:pt x="155979" y="108060"/>
                      </a:lnTo>
                      <a:cubicBezTo>
                        <a:pt x="156473" y="110569"/>
                        <a:pt x="157868" y="112810"/>
                        <a:pt x="159902" y="114360"/>
                      </a:cubicBezTo>
                      <a:lnTo>
                        <a:pt x="8274" y="27342"/>
                      </a:lnTo>
                      <a:cubicBezTo>
                        <a:pt x="6262" y="25808"/>
                        <a:pt x="4886" y="23586"/>
                        <a:pt x="4410" y="21101"/>
                      </a:cubicBezTo>
                      <a:lnTo>
                        <a:pt x="1022" y="10283"/>
                      </a:lnTo>
                      <a:cubicBezTo>
                        <a:pt x="101" y="6938"/>
                        <a:pt x="-201" y="3453"/>
                        <a:pt x="130" y="0"/>
                      </a:cubicBezTo>
                      <a:close/>
                    </a:path>
                  </a:pathLst>
                </a:custGeom>
                <a:solidFill>
                  <a:srgbClr val="407BFF"/>
                </a:solidFill>
                <a:ln w="5944" cap="flat">
                  <a:noFill/>
                  <a:prstDash val="solid"/>
                  <a:miter/>
                </a:ln>
              </p:spPr>
              <p:txBody>
                <a:bodyPr rtlCol="0" anchor="ctr"/>
                <a:lstStyle/>
                <a:p>
                  <a:endParaRPr lang="en-US"/>
                </a:p>
              </p:txBody>
            </p:sp>
            <p:sp>
              <p:nvSpPr>
                <p:cNvPr id="1371" name="Freeform: Shape 1370">
                  <a:extLst>
                    <a:ext uri="{FF2B5EF4-FFF2-40B4-BE49-F238E27FC236}">
                      <a16:creationId xmlns:a16="http://schemas.microsoft.com/office/drawing/2014/main" id="{0AEA9399-ECEE-4370-A405-D8A263F73CDC}"/>
                    </a:ext>
                  </a:extLst>
                </p:cNvPr>
                <p:cNvSpPr/>
                <p:nvPr/>
              </p:nvSpPr>
              <p:spPr>
                <a:xfrm>
                  <a:off x="7473800" y="2289760"/>
                  <a:ext cx="159902" cy="114360"/>
                </a:xfrm>
                <a:custGeom>
                  <a:avLst/>
                  <a:gdLst>
                    <a:gd name="connsiteX0" fmla="*/ 151700 w 159902"/>
                    <a:gd name="connsiteY0" fmla="*/ 86959 h 114360"/>
                    <a:gd name="connsiteX1" fmla="*/ 152591 w 159902"/>
                    <a:gd name="connsiteY1" fmla="*/ 97301 h 114360"/>
                    <a:gd name="connsiteX2" fmla="*/ 155979 w 159902"/>
                    <a:gd name="connsiteY2" fmla="*/ 108060 h 114360"/>
                    <a:gd name="connsiteX3" fmla="*/ 159902 w 159902"/>
                    <a:gd name="connsiteY3" fmla="*/ 114360 h 114360"/>
                    <a:gd name="connsiteX4" fmla="*/ 8274 w 159902"/>
                    <a:gd name="connsiteY4" fmla="*/ 27342 h 114360"/>
                    <a:gd name="connsiteX5" fmla="*/ 4410 w 159902"/>
                    <a:gd name="connsiteY5" fmla="*/ 21101 h 114360"/>
                    <a:gd name="connsiteX6" fmla="*/ 1022 w 159902"/>
                    <a:gd name="connsiteY6" fmla="*/ 10283 h 114360"/>
                    <a:gd name="connsiteX7" fmla="*/ 130 w 159902"/>
                    <a:gd name="connsiteY7" fmla="*/ 0 h 11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902" h="114360">
                      <a:moveTo>
                        <a:pt x="151700" y="86959"/>
                      </a:moveTo>
                      <a:cubicBezTo>
                        <a:pt x="151370" y="90432"/>
                        <a:pt x="151672" y="93936"/>
                        <a:pt x="152591" y="97301"/>
                      </a:cubicBezTo>
                      <a:lnTo>
                        <a:pt x="155979" y="108060"/>
                      </a:lnTo>
                      <a:cubicBezTo>
                        <a:pt x="156473" y="110569"/>
                        <a:pt x="157868" y="112810"/>
                        <a:pt x="159902" y="114360"/>
                      </a:cubicBezTo>
                      <a:lnTo>
                        <a:pt x="8274" y="27342"/>
                      </a:lnTo>
                      <a:cubicBezTo>
                        <a:pt x="6262" y="25808"/>
                        <a:pt x="4886" y="23586"/>
                        <a:pt x="4410" y="21101"/>
                      </a:cubicBezTo>
                      <a:lnTo>
                        <a:pt x="1022" y="10283"/>
                      </a:lnTo>
                      <a:cubicBezTo>
                        <a:pt x="101" y="6938"/>
                        <a:pt x="-201" y="3453"/>
                        <a:pt x="130" y="0"/>
                      </a:cubicBezTo>
                      <a:close/>
                    </a:path>
                  </a:pathLst>
                </a:custGeom>
                <a:solidFill>
                  <a:srgbClr val="000000">
                    <a:alpha val="25000"/>
                  </a:srgbClr>
                </a:solidFill>
                <a:ln w="5944" cap="flat">
                  <a:noFill/>
                  <a:prstDash val="solid"/>
                  <a:miter/>
                </a:ln>
              </p:spPr>
              <p:txBody>
                <a:bodyPr rtlCol="0" anchor="ctr"/>
                <a:lstStyle/>
                <a:p>
                  <a:endParaRPr lang="en-US"/>
                </a:p>
              </p:txBody>
            </p:sp>
          </p:grpSp>
        </p:grpSp>
      </p:grpSp>
      <p:grpSp>
        <p:nvGrpSpPr>
          <p:cNvPr id="1372" name="Graphic 6">
            <a:extLst>
              <a:ext uri="{FF2B5EF4-FFF2-40B4-BE49-F238E27FC236}">
                <a16:creationId xmlns:a16="http://schemas.microsoft.com/office/drawing/2014/main" id="{778F8DA2-DBA2-451A-B1C7-0E6F8E7BDD23}"/>
              </a:ext>
            </a:extLst>
          </p:cNvPr>
          <p:cNvGrpSpPr/>
          <p:nvPr/>
        </p:nvGrpSpPr>
        <p:grpSpPr>
          <a:xfrm>
            <a:off x="6764982" y="1791915"/>
            <a:ext cx="736244" cy="1092558"/>
            <a:chOff x="6729264" y="1856208"/>
            <a:chExt cx="736244" cy="1092558"/>
          </a:xfrm>
        </p:grpSpPr>
        <p:grpSp>
          <p:nvGrpSpPr>
            <p:cNvPr id="1373" name="Graphic 6">
              <a:extLst>
                <a:ext uri="{FF2B5EF4-FFF2-40B4-BE49-F238E27FC236}">
                  <a16:creationId xmlns:a16="http://schemas.microsoft.com/office/drawing/2014/main" id="{5CF33090-9F2C-4C93-A6CC-CF83B0744B56}"/>
                </a:ext>
              </a:extLst>
            </p:cNvPr>
            <p:cNvGrpSpPr/>
            <p:nvPr/>
          </p:nvGrpSpPr>
          <p:grpSpPr>
            <a:xfrm>
              <a:off x="7089896" y="2399187"/>
              <a:ext cx="357242" cy="369201"/>
              <a:chOff x="7089896" y="2399187"/>
              <a:chExt cx="357242" cy="369201"/>
            </a:xfrm>
          </p:grpSpPr>
          <p:sp>
            <p:nvSpPr>
              <p:cNvPr id="1374" name="Freeform: Shape 1373">
                <a:extLst>
                  <a:ext uri="{FF2B5EF4-FFF2-40B4-BE49-F238E27FC236}">
                    <a16:creationId xmlns:a16="http://schemas.microsoft.com/office/drawing/2014/main" id="{C008A86D-9DA1-4FD6-909F-0665F2C3BA56}"/>
                  </a:ext>
                </a:extLst>
              </p:cNvPr>
              <p:cNvSpPr/>
              <p:nvPr/>
            </p:nvSpPr>
            <p:spPr>
              <a:xfrm>
                <a:off x="7145174" y="2608590"/>
                <a:ext cx="130421" cy="67816"/>
              </a:xfrm>
              <a:custGeom>
                <a:avLst/>
                <a:gdLst>
                  <a:gd name="connsiteX0" fmla="*/ 7192 w 130421"/>
                  <a:gd name="connsiteY0" fmla="*/ 48740 h 67816"/>
                  <a:gd name="connsiteX1" fmla="*/ 0 w 130421"/>
                  <a:gd name="connsiteY1" fmla="*/ 8024 h 67816"/>
                  <a:gd name="connsiteX2" fmla="*/ 26331 w 130421"/>
                  <a:gd name="connsiteY2" fmla="*/ 8024 h 67816"/>
                  <a:gd name="connsiteX3" fmla="*/ 51831 w 130421"/>
                  <a:gd name="connsiteY3" fmla="*/ 0 h 67816"/>
                  <a:gd name="connsiteX4" fmla="*/ 55694 w 130421"/>
                  <a:gd name="connsiteY4" fmla="*/ 29125 h 67816"/>
                  <a:gd name="connsiteX5" fmla="*/ 103245 w 130421"/>
                  <a:gd name="connsiteY5" fmla="*/ 36971 h 67816"/>
                  <a:gd name="connsiteX6" fmla="*/ 114598 w 130421"/>
                  <a:gd name="connsiteY6" fmla="*/ 36317 h 67816"/>
                  <a:gd name="connsiteX7" fmla="*/ 114598 w 130421"/>
                  <a:gd name="connsiteY7" fmla="*/ 36317 h 67816"/>
                  <a:gd name="connsiteX8" fmla="*/ 124465 w 130421"/>
                  <a:gd name="connsiteY8" fmla="*/ 54149 h 67816"/>
                  <a:gd name="connsiteX9" fmla="*/ 71743 w 130421"/>
                  <a:gd name="connsiteY9" fmla="*/ 66690 h 67816"/>
                  <a:gd name="connsiteX10" fmla="*/ 7192 w 130421"/>
                  <a:gd name="connsiteY10" fmla="*/ 48740 h 6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421" h="67816">
                    <a:moveTo>
                      <a:pt x="7192" y="48740"/>
                    </a:moveTo>
                    <a:cubicBezTo>
                      <a:pt x="7192" y="48086"/>
                      <a:pt x="0" y="8024"/>
                      <a:pt x="0" y="8024"/>
                    </a:cubicBezTo>
                    <a:cubicBezTo>
                      <a:pt x="0" y="8024"/>
                      <a:pt x="3210" y="11947"/>
                      <a:pt x="26331" y="8024"/>
                    </a:cubicBezTo>
                    <a:cubicBezTo>
                      <a:pt x="35088" y="6247"/>
                      <a:pt x="43634" y="3558"/>
                      <a:pt x="51831" y="0"/>
                    </a:cubicBezTo>
                    <a:lnTo>
                      <a:pt x="55694" y="29125"/>
                    </a:lnTo>
                    <a:cubicBezTo>
                      <a:pt x="60687" y="40656"/>
                      <a:pt x="81075" y="37447"/>
                      <a:pt x="103245" y="36971"/>
                    </a:cubicBezTo>
                    <a:cubicBezTo>
                      <a:pt x="106931" y="36971"/>
                      <a:pt x="110794" y="36614"/>
                      <a:pt x="114598" y="36317"/>
                    </a:cubicBezTo>
                    <a:lnTo>
                      <a:pt x="114598" y="36317"/>
                    </a:lnTo>
                    <a:cubicBezTo>
                      <a:pt x="126486" y="36733"/>
                      <a:pt x="137660" y="44876"/>
                      <a:pt x="124465" y="54149"/>
                    </a:cubicBezTo>
                    <a:cubicBezTo>
                      <a:pt x="111270" y="63421"/>
                      <a:pt x="90704" y="65026"/>
                      <a:pt x="71743" y="66690"/>
                    </a:cubicBezTo>
                    <a:cubicBezTo>
                      <a:pt x="49097" y="68355"/>
                      <a:pt x="9154" y="71327"/>
                      <a:pt x="7192" y="48740"/>
                    </a:cubicBezTo>
                    <a:close/>
                  </a:path>
                </a:pathLst>
              </a:custGeom>
              <a:solidFill>
                <a:srgbClr val="9E6767"/>
              </a:solidFill>
              <a:ln w="5944" cap="flat">
                <a:noFill/>
                <a:prstDash val="solid"/>
                <a:miter/>
              </a:ln>
            </p:spPr>
            <p:txBody>
              <a:bodyPr rtlCol="0" anchor="ctr"/>
              <a:lstStyle/>
              <a:p>
                <a:endParaRPr lang="en-US"/>
              </a:p>
            </p:txBody>
          </p:sp>
          <p:sp>
            <p:nvSpPr>
              <p:cNvPr id="1375" name="Freeform: Shape 1374">
                <a:extLst>
                  <a:ext uri="{FF2B5EF4-FFF2-40B4-BE49-F238E27FC236}">
                    <a16:creationId xmlns:a16="http://schemas.microsoft.com/office/drawing/2014/main" id="{11DED6B6-5412-4DDD-A58A-895DEFE621D3}"/>
                  </a:ext>
                </a:extLst>
              </p:cNvPr>
              <p:cNvSpPr/>
              <p:nvPr/>
            </p:nvSpPr>
            <p:spPr>
              <a:xfrm>
                <a:off x="7145825" y="2668207"/>
                <a:ext cx="164780" cy="55841"/>
              </a:xfrm>
              <a:custGeom>
                <a:avLst/>
                <a:gdLst>
                  <a:gd name="connsiteX0" fmla="*/ 163697 w 164780"/>
                  <a:gd name="connsiteY0" fmla="*/ 0 h 55841"/>
                  <a:gd name="connsiteX1" fmla="*/ 164232 w 164780"/>
                  <a:gd name="connsiteY1" fmla="*/ 11888 h 55841"/>
                  <a:gd name="connsiteX2" fmla="*/ 131481 w 164780"/>
                  <a:gd name="connsiteY2" fmla="*/ 37268 h 55841"/>
                  <a:gd name="connsiteX3" fmla="*/ 76738 w 164780"/>
                  <a:gd name="connsiteY3" fmla="*/ 45174 h 55841"/>
                  <a:gd name="connsiteX4" fmla="*/ 41550 w 164780"/>
                  <a:gd name="connsiteY4" fmla="*/ 54684 h 55841"/>
                  <a:gd name="connsiteX5" fmla="*/ 3093 w 164780"/>
                  <a:gd name="connsiteY5" fmla="*/ 47432 h 55841"/>
                  <a:gd name="connsiteX6" fmla="*/ 3 w 164780"/>
                  <a:gd name="connsiteY6" fmla="*/ 33999 h 55841"/>
                  <a:gd name="connsiteX7" fmla="*/ 163697 w 164780"/>
                  <a:gd name="connsiteY7" fmla="*/ 0 h 5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780" h="55841">
                    <a:moveTo>
                      <a:pt x="163697" y="0"/>
                    </a:moveTo>
                    <a:cubicBezTo>
                      <a:pt x="164929" y="3845"/>
                      <a:pt x="165114" y="7948"/>
                      <a:pt x="164232" y="11888"/>
                    </a:cubicBezTo>
                    <a:cubicBezTo>
                      <a:pt x="163400" y="16227"/>
                      <a:pt x="151274" y="29719"/>
                      <a:pt x="131481" y="37268"/>
                    </a:cubicBezTo>
                    <a:cubicBezTo>
                      <a:pt x="111688" y="44817"/>
                      <a:pt x="88031" y="43212"/>
                      <a:pt x="76738" y="45174"/>
                    </a:cubicBezTo>
                    <a:cubicBezTo>
                      <a:pt x="65445" y="47135"/>
                      <a:pt x="54805" y="52722"/>
                      <a:pt x="41550" y="54684"/>
                    </a:cubicBezTo>
                    <a:cubicBezTo>
                      <a:pt x="28295" y="56645"/>
                      <a:pt x="15278" y="57180"/>
                      <a:pt x="3093" y="47432"/>
                    </a:cubicBezTo>
                    <a:cubicBezTo>
                      <a:pt x="1001" y="43267"/>
                      <a:pt x="-59" y="38660"/>
                      <a:pt x="3" y="33999"/>
                    </a:cubicBezTo>
                    <a:cubicBezTo>
                      <a:pt x="2261" y="32156"/>
                      <a:pt x="163697" y="0"/>
                      <a:pt x="163697" y="0"/>
                    </a:cubicBezTo>
                    <a:close/>
                  </a:path>
                </a:pathLst>
              </a:custGeom>
              <a:solidFill>
                <a:srgbClr val="263238"/>
              </a:solidFill>
              <a:ln w="5944" cap="flat">
                <a:noFill/>
                <a:prstDash val="solid"/>
                <a:miter/>
              </a:ln>
            </p:spPr>
            <p:txBody>
              <a:bodyPr rtlCol="0" anchor="ctr"/>
              <a:lstStyle/>
              <a:p>
                <a:endParaRPr lang="en-US"/>
              </a:p>
            </p:txBody>
          </p:sp>
          <p:sp>
            <p:nvSpPr>
              <p:cNvPr id="1376" name="Freeform: Shape 1375">
                <a:extLst>
                  <a:ext uri="{FF2B5EF4-FFF2-40B4-BE49-F238E27FC236}">
                    <a16:creationId xmlns:a16="http://schemas.microsoft.com/office/drawing/2014/main" id="{0B0E55B4-1CB9-422D-971E-0C45FA4468ED}"/>
                  </a:ext>
                </a:extLst>
              </p:cNvPr>
              <p:cNvSpPr/>
              <p:nvPr/>
            </p:nvSpPr>
            <p:spPr>
              <a:xfrm>
                <a:off x="7144238" y="2641757"/>
                <a:ext cx="166596" cy="72249"/>
              </a:xfrm>
              <a:custGeom>
                <a:avLst/>
                <a:gdLst>
                  <a:gd name="connsiteX0" fmla="*/ 59721 w 166596"/>
                  <a:gd name="connsiteY0" fmla="*/ 0 h 72249"/>
                  <a:gd name="connsiteX1" fmla="*/ 104122 w 166596"/>
                  <a:gd name="connsiteY1" fmla="*/ 3745 h 72249"/>
                  <a:gd name="connsiteX2" fmla="*/ 153932 w 166596"/>
                  <a:gd name="connsiteY2" fmla="*/ 4220 h 72249"/>
                  <a:gd name="connsiteX3" fmla="*/ 156428 w 166596"/>
                  <a:gd name="connsiteY3" fmla="*/ 41132 h 72249"/>
                  <a:gd name="connsiteX4" fmla="*/ 132296 w 166596"/>
                  <a:gd name="connsiteY4" fmla="*/ 56288 h 72249"/>
                  <a:gd name="connsiteX5" fmla="*/ 80168 w 166596"/>
                  <a:gd name="connsiteY5" fmla="*/ 62589 h 72249"/>
                  <a:gd name="connsiteX6" fmla="*/ 37253 w 166596"/>
                  <a:gd name="connsiteY6" fmla="*/ 72218 h 72249"/>
                  <a:gd name="connsiteX7" fmla="*/ 1590 w 166596"/>
                  <a:gd name="connsiteY7" fmla="*/ 60687 h 72249"/>
                  <a:gd name="connsiteX8" fmla="*/ 7890 w 166596"/>
                  <a:gd name="connsiteY8" fmla="*/ 13136 h 72249"/>
                  <a:gd name="connsiteX9" fmla="*/ 44445 w 166596"/>
                  <a:gd name="connsiteY9" fmla="*/ 16940 h 72249"/>
                  <a:gd name="connsiteX10" fmla="*/ 59721 w 166596"/>
                  <a:gd name="connsiteY10" fmla="*/ 0 h 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596" h="72249">
                    <a:moveTo>
                      <a:pt x="59721" y="0"/>
                    </a:moveTo>
                    <a:cubicBezTo>
                      <a:pt x="67507" y="6598"/>
                      <a:pt x="85220" y="4161"/>
                      <a:pt x="104122" y="3745"/>
                    </a:cubicBezTo>
                    <a:cubicBezTo>
                      <a:pt x="121953" y="3329"/>
                      <a:pt x="142341" y="-1070"/>
                      <a:pt x="153932" y="4220"/>
                    </a:cubicBezTo>
                    <a:cubicBezTo>
                      <a:pt x="165522" y="9510"/>
                      <a:pt x="174260" y="24489"/>
                      <a:pt x="156428" y="41132"/>
                    </a:cubicBezTo>
                    <a:cubicBezTo>
                      <a:pt x="149500" y="47774"/>
                      <a:pt x="141288" y="52932"/>
                      <a:pt x="132296" y="56288"/>
                    </a:cubicBezTo>
                    <a:cubicBezTo>
                      <a:pt x="111492" y="61698"/>
                      <a:pt x="93423" y="60628"/>
                      <a:pt x="80168" y="62589"/>
                    </a:cubicBezTo>
                    <a:cubicBezTo>
                      <a:pt x="62931" y="65264"/>
                      <a:pt x="53004" y="71862"/>
                      <a:pt x="37253" y="72218"/>
                    </a:cubicBezTo>
                    <a:cubicBezTo>
                      <a:pt x="16866" y="72753"/>
                      <a:pt x="4562" y="66274"/>
                      <a:pt x="1590" y="60687"/>
                    </a:cubicBezTo>
                    <a:cubicBezTo>
                      <a:pt x="-1382" y="55100"/>
                      <a:pt x="-669" y="11234"/>
                      <a:pt x="7890" y="13136"/>
                    </a:cubicBezTo>
                    <a:cubicBezTo>
                      <a:pt x="7890" y="13136"/>
                      <a:pt x="10268" y="27520"/>
                      <a:pt x="44445" y="16940"/>
                    </a:cubicBezTo>
                    <a:cubicBezTo>
                      <a:pt x="59364" y="12007"/>
                      <a:pt x="59959" y="3269"/>
                      <a:pt x="59721" y="0"/>
                    </a:cubicBezTo>
                    <a:close/>
                  </a:path>
                </a:pathLst>
              </a:custGeom>
              <a:solidFill>
                <a:srgbClr val="37474F"/>
              </a:solidFill>
              <a:ln w="5944" cap="flat">
                <a:noFill/>
                <a:prstDash val="solid"/>
                <a:miter/>
              </a:ln>
            </p:spPr>
            <p:txBody>
              <a:bodyPr rtlCol="0" anchor="ctr"/>
              <a:lstStyle/>
              <a:p>
                <a:endParaRPr lang="en-US"/>
              </a:p>
            </p:txBody>
          </p:sp>
          <p:sp>
            <p:nvSpPr>
              <p:cNvPr id="1377" name="Freeform: Shape 1376">
                <a:extLst>
                  <a:ext uri="{FF2B5EF4-FFF2-40B4-BE49-F238E27FC236}">
                    <a16:creationId xmlns:a16="http://schemas.microsoft.com/office/drawing/2014/main" id="{EDA1EF3B-0D93-486E-8FA6-3A2649A1C512}"/>
                  </a:ext>
                </a:extLst>
              </p:cNvPr>
              <p:cNvSpPr/>
              <p:nvPr/>
            </p:nvSpPr>
            <p:spPr>
              <a:xfrm>
                <a:off x="7236829" y="2644671"/>
                <a:ext cx="20922" cy="27365"/>
              </a:xfrm>
              <a:custGeom>
                <a:avLst/>
                <a:gdLst>
                  <a:gd name="connsiteX0" fmla="*/ 20922 w 20922"/>
                  <a:gd name="connsiteY0" fmla="*/ 25557 h 27365"/>
                  <a:gd name="connsiteX1" fmla="*/ 7549 w 20922"/>
                  <a:gd name="connsiteY1" fmla="*/ 949 h 27365"/>
                  <a:gd name="connsiteX2" fmla="*/ 0 w 20922"/>
                  <a:gd name="connsiteY2" fmla="*/ 1246 h 27365"/>
                  <a:gd name="connsiteX3" fmla="*/ 14563 w 20922"/>
                  <a:gd name="connsiteY3" fmla="*/ 26092 h 27365"/>
                  <a:gd name="connsiteX4" fmla="*/ 17891 w 20922"/>
                  <a:gd name="connsiteY4" fmla="*/ 27340 h 27365"/>
                  <a:gd name="connsiteX5" fmla="*/ 20922 w 20922"/>
                  <a:gd name="connsiteY5" fmla="*/ 25557 h 2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22" h="27365">
                    <a:moveTo>
                      <a:pt x="20922" y="25557"/>
                    </a:moveTo>
                    <a:cubicBezTo>
                      <a:pt x="20922" y="25557"/>
                      <a:pt x="20922" y="7012"/>
                      <a:pt x="7549" y="949"/>
                    </a:cubicBezTo>
                    <a:cubicBezTo>
                      <a:pt x="5186" y="-416"/>
                      <a:pt x="2248" y="-301"/>
                      <a:pt x="0" y="1246"/>
                    </a:cubicBezTo>
                    <a:cubicBezTo>
                      <a:pt x="0" y="1246"/>
                      <a:pt x="12423" y="4218"/>
                      <a:pt x="14563" y="26092"/>
                    </a:cubicBezTo>
                    <a:cubicBezTo>
                      <a:pt x="14563" y="26092"/>
                      <a:pt x="15098" y="27578"/>
                      <a:pt x="17891" y="27340"/>
                    </a:cubicBezTo>
                    <a:cubicBezTo>
                      <a:pt x="18842" y="27221"/>
                      <a:pt x="20863" y="27043"/>
                      <a:pt x="20922" y="25557"/>
                    </a:cubicBezTo>
                    <a:close/>
                  </a:path>
                </a:pathLst>
              </a:custGeom>
              <a:solidFill>
                <a:srgbClr val="FAFAFA"/>
              </a:solidFill>
              <a:ln w="5944" cap="flat">
                <a:noFill/>
                <a:prstDash val="solid"/>
                <a:miter/>
              </a:ln>
            </p:spPr>
            <p:txBody>
              <a:bodyPr rtlCol="0" anchor="ctr"/>
              <a:lstStyle/>
              <a:p>
                <a:endParaRPr lang="en-US"/>
              </a:p>
            </p:txBody>
          </p:sp>
          <p:sp>
            <p:nvSpPr>
              <p:cNvPr id="1378" name="Freeform: Shape 1377">
                <a:extLst>
                  <a:ext uri="{FF2B5EF4-FFF2-40B4-BE49-F238E27FC236}">
                    <a16:creationId xmlns:a16="http://schemas.microsoft.com/office/drawing/2014/main" id="{43CD72BC-F55F-42F5-9CB0-B8F85E665418}"/>
                  </a:ext>
                </a:extLst>
              </p:cNvPr>
              <p:cNvSpPr/>
              <p:nvPr/>
            </p:nvSpPr>
            <p:spPr>
              <a:xfrm>
                <a:off x="7225179" y="2645283"/>
                <a:ext cx="16821" cy="28228"/>
              </a:xfrm>
              <a:custGeom>
                <a:avLst/>
                <a:gdLst>
                  <a:gd name="connsiteX0" fmla="*/ 0 w 16821"/>
                  <a:gd name="connsiteY0" fmla="*/ 991 h 28228"/>
                  <a:gd name="connsiteX1" fmla="*/ 3269 w 16821"/>
                  <a:gd name="connsiteY1" fmla="*/ 40 h 28228"/>
                  <a:gd name="connsiteX2" fmla="*/ 6954 w 16821"/>
                  <a:gd name="connsiteY2" fmla="*/ 812 h 28228"/>
                  <a:gd name="connsiteX3" fmla="*/ 16821 w 16821"/>
                  <a:gd name="connsiteY3" fmla="*/ 25479 h 28228"/>
                  <a:gd name="connsiteX4" fmla="*/ 13433 w 16821"/>
                  <a:gd name="connsiteY4" fmla="*/ 28154 h 28228"/>
                  <a:gd name="connsiteX5" fmla="*/ 10011 w 16821"/>
                  <a:gd name="connsiteY5" fmla="*/ 26017 h 28228"/>
                  <a:gd name="connsiteX6" fmla="*/ 9986 w 16821"/>
                  <a:gd name="connsiteY6" fmla="*/ 25896 h 28228"/>
                  <a:gd name="connsiteX7" fmla="*/ 0 w 16821"/>
                  <a:gd name="connsiteY7" fmla="*/ 991 h 2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21" h="28228">
                    <a:moveTo>
                      <a:pt x="0" y="991"/>
                    </a:moveTo>
                    <a:cubicBezTo>
                      <a:pt x="0" y="991"/>
                      <a:pt x="0" y="396"/>
                      <a:pt x="3269" y="40"/>
                    </a:cubicBezTo>
                    <a:cubicBezTo>
                      <a:pt x="4549" y="-109"/>
                      <a:pt x="5842" y="162"/>
                      <a:pt x="6954" y="812"/>
                    </a:cubicBezTo>
                    <a:cubicBezTo>
                      <a:pt x="6954" y="812"/>
                      <a:pt x="16643" y="6102"/>
                      <a:pt x="16821" y="25479"/>
                    </a:cubicBezTo>
                    <a:cubicBezTo>
                      <a:pt x="16459" y="27055"/>
                      <a:pt x="15050" y="28168"/>
                      <a:pt x="13433" y="28154"/>
                    </a:cubicBezTo>
                    <a:cubicBezTo>
                      <a:pt x="11898" y="28509"/>
                      <a:pt x="10366" y="27552"/>
                      <a:pt x="10011" y="26017"/>
                    </a:cubicBezTo>
                    <a:cubicBezTo>
                      <a:pt x="10002" y="25977"/>
                      <a:pt x="9993" y="25936"/>
                      <a:pt x="9986" y="25896"/>
                    </a:cubicBezTo>
                    <a:cubicBezTo>
                      <a:pt x="9986" y="25895"/>
                      <a:pt x="9748" y="5567"/>
                      <a:pt x="0" y="991"/>
                    </a:cubicBezTo>
                    <a:close/>
                  </a:path>
                </a:pathLst>
              </a:custGeom>
              <a:solidFill>
                <a:srgbClr val="FAFAFA"/>
              </a:solidFill>
              <a:ln w="5944" cap="flat">
                <a:noFill/>
                <a:prstDash val="solid"/>
                <a:miter/>
              </a:ln>
            </p:spPr>
            <p:txBody>
              <a:bodyPr rtlCol="0" anchor="ctr"/>
              <a:lstStyle/>
              <a:p>
                <a:endParaRPr lang="en-US"/>
              </a:p>
            </p:txBody>
          </p:sp>
          <p:sp>
            <p:nvSpPr>
              <p:cNvPr id="1379" name="Freeform: Shape 1378">
                <a:extLst>
                  <a:ext uri="{FF2B5EF4-FFF2-40B4-BE49-F238E27FC236}">
                    <a16:creationId xmlns:a16="http://schemas.microsoft.com/office/drawing/2014/main" id="{0E8179F1-85CE-4F91-ABD9-EBC6FA3E81DB}"/>
                  </a:ext>
                </a:extLst>
              </p:cNvPr>
              <p:cNvSpPr/>
              <p:nvPr/>
            </p:nvSpPr>
            <p:spPr>
              <a:xfrm>
                <a:off x="7214242" y="2644517"/>
                <a:ext cx="12177" cy="28270"/>
              </a:xfrm>
              <a:custGeom>
                <a:avLst/>
                <a:gdLst>
                  <a:gd name="connsiteX0" fmla="*/ 0 w 12177"/>
                  <a:gd name="connsiteY0" fmla="*/ 924 h 28270"/>
                  <a:gd name="connsiteX1" fmla="*/ 3091 w 12177"/>
                  <a:gd name="connsiteY1" fmla="*/ 33 h 28270"/>
                  <a:gd name="connsiteX2" fmla="*/ 6657 w 12177"/>
                  <a:gd name="connsiteY2" fmla="*/ 1578 h 28270"/>
                  <a:gd name="connsiteX3" fmla="*/ 11769 w 12177"/>
                  <a:gd name="connsiteY3" fmla="*/ 25651 h 28270"/>
                  <a:gd name="connsiteX4" fmla="*/ 8024 w 12177"/>
                  <a:gd name="connsiteY4" fmla="*/ 28266 h 28270"/>
                  <a:gd name="connsiteX5" fmla="*/ 5052 w 12177"/>
                  <a:gd name="connsiteY5" fmla="*/ 25235 h 28270"/>
                  <a:gd name="connsiteX6" fmla="*/ 0 w 12177"/>
                  <a:gd name="connsiteY6" fmla="*/ 924 h 28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7" h="28270">
                    <a:moveTo>
                      <a:pt x="0" y="924"/>
                    </a:moveTo>
                    <a:cubicBezTo>
                      <a:pt x="0" y="924"/>
                      <a:pt x="713" y="-205"/>
                      <a:pt x="3091" y="33"/>
                    </a:cubicBezTo>
                    <a:cubicBezTo>
                      <a:pt x="5468" y="271"/>
                      <a:pt x="6657" y="1578"/>
                      <a:pt x="6657" y="1578"/>
                    </a:cubicBezTo>
                    <a:cubicBezTo>
                      <a:pt x="11249" y="8707"/>
                      <a:pt x="13068" y="17272"/>
                      <a:pt x="11769" y="25651"/>
                    </a:cubicBezTo>
                    <a:cubicBezTo>
                      <a:pt x="11769" y="25651"/>
                      <a:pt x="11769" y="28385"/>
                      <a:pt x="8024" y="28266"/>
                    </a:cubicBezTo>
                    <a:cubicBezTo>
                      <a:pt x="4280" y="28147"/>
                      <a:pt x="5052" y="25235"/>
                      <a:pt x="5052" y="25235"/>
                    </a:cubicBezTo>
                    <a:cubicBezTo>
                      <a:pt x="5052" y="25235"/>
                      <a:pt x="5647" y="4907"/>
                      <a:pt x="0" y="924"/>
                    </a:cubicBezTo>
                    <a:close/>
                  </a:path>
                </a:pathLst>
              </a:custGeom>
              <a:solidFill>
                <a:srgbClr val="FAFAFA"/>
              </a:solidFill>
              <a:ln w="5944" cap="flat">
                <a:noFill/>
                <a:prstDash val="solid"/>
                <a:miter/>
              </a:ln>
            </p:spPr>
            <p:txBody>
              <a:bodyPr rtlCol="0" anchor="ctr"/>
              <a:lstStyle/>
              <a:p>
                <a:endParaRPr lang="en-US"/>
              </a:p>
            </p:txBody>
          </p:sp>
          <p:sp>
            <p:nvSpPr>
              <p:cNvPr id="1380" name="Freeform: Shape 1379">
                <a:extLst>
                  <a:ext uri="{FF2B5EF4-FFF2-40B4-BE49-F238E27FC236}">
                    <a16:creationId xmlns:a16="http://schemas.microsoft.com/office/drawing/2014/main" id="{33F7005C-685B-4D1C-9BB9-0ACD4D205199}"/>
                  </a:ext>
                </a:extLst>
              </p:cNvPr>
              <p:cNvSpPr/>
              <p:nvPr/>
            </p:nvSpPr>
            <p:spPr>
              <a:xfrm>
                <a:off x="7089896" y="2399187"/>
                <a:ext cx="110378" cy="230819"/>
              </a:xfrm>
              <a:custGeom>
                <a:avLst/>
                <a:gdLst>
                  <a:gd name="connsiteX0" fmla="*/ 89158 w 110378"/>
                  <a:gd name="connsiteY0" fmla="*/ 0 h 230819"/>
                  <a:gd name="connsiteX1" fmla="*/ 110378 w 110378"/>
                  <a:gd name="connsiteY1" fmla="*/ 219032 h 230819"/>
                  <a:gd name="connsiteX2" fmla="*/ 52247 w 110378"/>
                  <a:gd name="connsiteY2" fmla="*/ 225749 h 230819"/>
                  <a:gd name="connsiteX3" fmla="*/ 773 w 110378"/>
                  <a:gd name="connsiteY3" fmla="*/ 20744 h 230819"/>
                </a:gdLst>
                <a:ahLst/>
                <a:cxnLst>
                  <a:cxn ang="0">
                    <a:pos x="connsiteX0" y="connsiteY0"/>
                  </a:cxn>
                  <a:cxn ang="0">
                    <a:pos x="connsiteX1" y="connsiteY1"/>
                  </a:cxn>
                  <a:cxn ang="0">
                    <a:pos x="connsiteX2" y="connsiteY2"/>
                  </a:cxn>
                  <a:cxn ang="0">
                    <a:pos x="connsiteX3" y="connsiteY3"/>
                  </a:cxn>
                </a:cxnLst>
                <a:rect l="l" t="t" r="r" b="b"/>
                <a:pathLst>
                  <a:path w="110378" h="230819">
                    <a:moveTo>
                      <a:pt x="89158" y="0"/>
                    </a:moveTo>
                    <a:cubicBezTo>
                      <a:pt x="96826" y="54327"/>
                      <a:pt x="110378" y="219032"/>
                      <a:pt x="110378" y="219032"/>
                    </a:cubicBezTo>
                    <a:cubicBezTo>
                      <a:pt x="110378" y="219032"/>
                      <a:pt x="82085" y="240252"/>
                      <a:pt x="52247" y="225749"/>
                    </a:cubicBezTo>
                    <a:cubicBezTo>
                      <a:pt x="27401" y="157751"/>
                      <a:pt x="-5468" y="84403"/>
                      <a:pt x="773" y="20744"/>
                    </a:cubicBezTo>
                    <a:close/>
                  </a:path>
                </a:pathLst>
              </a:custGeom>
              <a:solidFill>
                <a:srgbClr val="37474F"/>
              </a:solidFill>
              <a:ln w="5944" cap="flat">
                <a:noFill/>
                <a:prstDash val="solid"/>
                <a:miter/>
              </a:ln>
            </p:spPr>
            <p:txBody>
              <a:bodyPr rtlCol="0" anchor="ctr"/>
              <a:lstStyle/>
              <a:p>
                <a:endParaRPr lang="en-US"/>
              </a:p>
            </p:txBody>
          </p:sp>
          <p:sp>
            <p:nvSpPr>
              <p:cNvPr id="1381" name="Freeform: Shape 1380">
                <a:extLst>
                  <a:ext uri="{FF2B5EF4-FFF2-40B4-BE49-F238E27FC236}">
                    <a16:creationId xmlns:a16="http://schemas.microsoft.com/office/drawing/2014/main" id="{990FAD59-DFD6-4436-92B2-6DA37C33F201}"/>
                  </a:ext>
                </a:extLst>
              </p:cNvPr>
              <p:cNvSpPr/>
              <p:nvPr/>
            </p:nvSpPr>
            <p:spPr>
              <a:xfrm>
                <a:off x="7262387" y="2648116"/>
                <a:ext cx="138746" cy="72959"/>
              </a:xfrm>
              <a:custGeom>
                <a:avLst/>
                <a:gdLst>
                  <a:gd name="connsiteX0" fmla="*/ 12423 w 138746"/>
                  <a:gd name="connsiteY0" fmla="*/ 49037 h 72959"/>
                  <a:gd name="connsiteX1" fmla="*/ 0 w 138746"/>
                  <a:gd name="connsiteY1" fmla="*/ 7787 h 72959"/>
                  <a:gd name="connsiteX2" fmla="*/ 35663 w 138746"/>
                  <a:gd name="connsiteY2" fmla="*/ 13255 h 72959"/>
                  <a:gd name="connsiteX3" fmla="*/ 59439 w 138746"/>
                  <a:gd name="connsiteY3" fmla="*/ 0 h 72959"/>
                  <a:gd name="connsiteX4" fmla="*/ 66096 w 138746"/>
                  <a:gd name="connsiteY4" fmla="*/ 34296 h 72959"/>
                  <a:gd name="connsiteX5" fmla="*/ 111804 w 138746"/>
                  <a:gd name="connsiteY5" fmla="*/ 44044 h 72959"/>
                  <a:gd name="connsiteX6" fmla="*/ 123157 w 138746"/>
                  <a:gd name="connsiteY6" fmla="*/ 43628 h 72959"/>
                  <a:gd name="connsiteX7" fmla="*/ 123157 w 138746"/>
                  <a:gd name="connsiteY7" fmla="*/ 43628 h 72959"/>
                  <a:gd name="connsiteX8" fmla="*/ 132608 w 138746"/>
                  <a:gd name="connsiteY8" fmla="*/ 61460 h 72959"/>
                  <a:gd name="connsiteX9" fmla="*/ 79589 w 138746"/>
                  <a:gd name="connsiteY9" fmla="*/ 72753 h 72959"/>
                  <a:gd name="connsiteX10" fmla="*/ 12423 w 138746"/>
                  <a:gd name="connsiteY10" fmla="*/ 49037 h 72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746" h="72959">
                    <a:moveTo>
                      <a:pt x="12423" y="49037"/>
                    </a:moveTo>
                    <a:cubicBezTo>
                      <a:pt x="9510" y="43688"/>
                      <a:pt x="0" y="7787"/>
                      <a:pt x="0" y="7787"/>
                    </a:cubicBezTo>
                    <a:cubicBezTo>
                      <a:pt x="0" y="7787"/>
                      <a:pt x="12542" y="16583"/>
                      <a:pt x="35663" y="13255"/>
                    </a:cubicBezTo>
                    <a:cubicBezTo>
                      <a:pt x="44599" y="10961"/>
                      <a:pt x="52789" y="6394"/>
                      <a:pt x="59439" y="0"/>
                    </a:cubicBezTo>
                    <a:lnTo>
                      <a:pt x="66096" y="34296"/>
                    </a:lnTo>
                    <a:cubicBezTo>
                      <a:pt x="70851" y="46184"/>
                      <a:pt x="89872" y="43985"/>
                      <a:pt x="111804" y="44044"/>
                    </a:cubicBezTo>
                    <a:cubicBezTo>
                      <a:pt x="115490" y="44044"/>
                      <a:pt x="119353" y="44044"/>
                      <a:pt x="123157" y="43628"/>
                    </a:cubicBezTo>
                    <a:lnTo>
                      <a:pt x="123157" y="43628"/>
                    </a:lnTo>
                    <a:cubicBezTo>
                      <a:pt x="135045" y="44342"/>
                      <a:pt x="145982" y="52841"/>
                      <a:pt x="132608" y="61460"/>
                    </a:cubicBezTo>
                    <a:cubicBezTo>
                      <a:pt x="119234" y="70078"/>
                      <a:pt x="98609" y="71564"/>
                      <a:pt x="79589" y="72753"/>
                    </a:cubicBezTo>
                    <a:cubicBezTo>
                      <a:pt x="57061" y="74120"/>
                      <a:pt x="23300" y="68949"/>
                      <a:pt x="12423" y="49037"/>
                    </a:cubicBezTo>
                    <a:close/>
                  </a:path>
                </a:pathLst>
              </a:custGeom>
              <a:solidFill>
                <a:srgbClr val="9E6767"/>
              </a:solidFill>
              <a:ln w="5944" cap="flat">
                <a:noFill/>
                <a:prstDash val="solid"/>
                <a:miter/>
              </a:ln>
            </p:spPr>
            <p:txBody>
              <a:bodyPr rtlCol="0" anchor="ctr"/>
              <a:lstStyle/>
              <a:p>
                <a:endParaRPr lang="en-US"/>
              </a:p>
            </p:txBody>
          </p:sp>
          <p:sp>
            <p:nvSpPr>
              <p:cNvPr id="1382" name="Freeform: Shape 1381">
                <a:extLst>
                  <a:ext uri="{FF2B5EF4-FFF2-40B4-BE49-F238E27FC236}">
                    <a16:creationId xmlns:a16="http://schemas.microsoft.com/office/drawing/2014/main" id="{DD9F48BE-E284-40FF-84F6-84B153E008F0}"/>
                  </a:ext>
                </a:extLst>
              </p:cNvPr>
              <p:cNvSpPr/>
              <p:nvPr/>
            </p:nvSpPr>
            <p:spPr>
              <a:xfrm>
                <a:off x="7268362" y="2711657"/>
                <a:ext cx="177489" cy="56731"/>
              </a:xfrm>
              <a:custGeom>
                <a:avLst/>
                <a:gdLst>
                  <a:gd name="connsiteX0" fmla="*/ 176443 w 177489"/>
                  <a:gd name="connsiteY0" fmla="*/ 0 h 56731"/>
                  <a:gd name="connsiteX1" fmla="*/ 176740 w 177489"/>
                  <a:gd name="connsiteY1" fmla="*/ 13077 h 56731"/>
                  <a:gd name="connsiteX2" fmla="*/ 141077 w 177489"/>
                  <a:gd name="connsiteY2" fmla="*/ 39467 h 56731"/>
                  <a:gd name="connsiteX3" fmla="*/ 82114 w 177489"/>
                  <a:gd name="connsiteY3" fmla="*/ 46481 h 56731"/>
                  <a:gd name="connsiteX4" fmla="*/ 44073 w 177489"/>
                  <a:gd name="connsiteY4" fmla="*/ 55813 h 56731"/>
                  <a:gd name="connsiteX5" fmla="*/ 2941 w 177489"/>
                  <a:gd name="connsiteY5" fmla="*/ 46957 h 56731"/>
                  <a:gd name="connsiteX6" fmla="*/ 29 w 177489"/>
                  <a:gd name="connsiteY6" fmla="*/ 32454 h 56731"/>
                  <a:gd name="connsiteX7" fmla="*/ 176443 w 177489"/>
                  <a:gd name="connsiteY7" fmla="*/ 0 h 5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489" h="56731">
                    <a:moveTo>
                      <a:pt x="176443" y="0"/>
                    </a:moveTo>
                    <a:cubicBezTo>
                      <a:pt x="177729" y="4251"/>
                      <a:pt x="177832" y="8772"/>
                      <a:pt x="176740" y="13077"/>
                    </a:cubicBezTo>
                    <a:cubicBezTo>
                      <a:pt x="175730" y="17653"/>
                      <a:pt x="162356" y="32156"/>
                      <a:pt x="141077" y="39467"/>
                    </a:cubicBezTo>
                    <a:cubicBezTo>
                      <a:pt x="119798" y="46778"/>
                      <a:pt x="94299" y="44460"/>
                      <a:pt x="82114" y="46481"/>
                    </a:cubicBezTo>
                    <a:cubicBezTo>
                      <a:pt x="69929" y="48502"/>
                      <a:pt x="58338" y="54030"/>
                      <a:pt x="44073" y="55813"/>
                    </a:cubicBezTo>
                    <a:cubicBezTo>
                      <a:pt x="29808" y="57596"/>
                      <a:pt x="15839" y="57774"/>
                      <a:pt x="2941" y="46957"/>
                    </a:cubicBezTo>
                    <a:cubicBezTo>
                      <a:pt x="813" y="42429"/>
                      <a:pt x="-186" y="37452"/>
                      <a:pt x="29" y="32454"/>
                    </a:cubicBezTo>
                    <a:cubicBezTo>
                      <a:pt x="2287" y="30314"/>
                      <a:pt x="176443" y="0"/>
                      <a:pt x="176443" y="0"/>
                    </a:cubicBezTo>
                    <a:close/>
                  </a:path>
                </a:pathLst>
              </a:custGeom>
              <a:solidFill>
                <a:srgbClr val="263238"/>
              </a:solidFill>
              <a:ln w="5944" cap="flat">
                <a:noFill/>
                <a:prstDash val="solid"/>
                <a:miter/>
              </a:ln>
            </p:spPr>
            <p:txBody>
              <a:bodyPr rtlCol="0" anchor="ctr"/>
              <a:lstStyle/>
              <a:p>
                <a:endParaRPr lang="en-US"/>
              </a:p>
            </p:txBody>
          </p:sp>
          <p:sp>
            <p:nvSpPr>
              <p:cNvPr id="1383" name="Freeform: Shape 1382">
                <a:extLst>
                  <a:ext uri="{FF2B5EF4-FFF2-40B4-BE49-F238E27FC236}">
                    <a16:creationId xmlns:a16="http://schemas.microsoft.com/office/drawing/2014/main" id="{C463BE3B-7408-4D1F-B664-46ED74276DFB}"/>
                  </a:ext>
                </a:extLst>
              </p:cNvPr>
              <p:cNvSpPr/>
              <p:nvPr/>
            </p:nvSpPr>
            <p:spPr>
              <a:xfrm>
                <a:off x="7267694" y="2677906"/>
                <a:ext cx="179443" cy="79697"/>
              </a:xfrm>
              <a:custGeom>
                <a:avLst/>
                <a:gdLst>
                  <a:gd name="connsiteX0" fmla="*/ 64652 w 179443"/>
                  <a:gd name="connsiteY0" fmla="*/ 2308 h 79697"/>
                  <a:gd name="connsiteX1" fmla="*/ 68575 w 179443"/>
                  <a:gd name="connsiteY1" fmla="*/ 5280 h 79697"/>
                  <a:gd name="connsiteX2" fmla="*/ 73093 w 179443"/>
                  <a:gd name="connsiteY2" fmla="*/ 6647 h 79697"/>
                  <a:gd name="connsiteX3" fmla="*/ 84089 w 179443"/>
                  <a:gd name="connsiteY3" fmla="*/ 7895 h 79697"/>
                  <a:gd name="connsiteX4" fmla="*/ 112025 w 179443"/>
                  <a:gd name="connsiteY4" fmla="*/ 7895 h 79697"/>
                  <a:gd name="connsiteX5" fmla="*/ 165520 w 179443"/>
                  <a:gd name="connsiteY5" fmla="*/ 9738 h 79697"/>
                  <a:gd name="connsiteX6" fmla="*/ 168433 w 179443"/>
                  <a:gd name="connsiteY6" fmla="*/ 49443 h 79697"/>
                  <a:gd name="connsiteX7" fmla="*/ 142874 w 179443"/>
                  <a:gd name="connsiteY7" fmla="*/ 65432 h 79697"/>
                  <a:gd name="connsiteX8" fmla="*/ 84743 w 179443"/>
                  <a:gd name="connsiteY8" fmla="*/ 70484 h 79697"/>
                  <a:gd name="connsiteX9" fmla="*/ 38440 w 179443"/>
                  <a:gd name="connsiteY9" fmla="*/ 79697 h 79697"/>
                  <a:gd name="connsiteX10" fmla="*/ 459 w 179443"/>
                  <a:gd name="connsiteY10" fmla="*/ 66323 h 79697"/>
                  <a:gd name="connsiteX11" fmla="*/ 993 w 179443"/>
                  <a:gd name="connsiteY11" fmla="*/ 32562 h 79697"/>
                  <a:gd name="connsiteX12" fmla="*/ 5095 w 179443"/>
                  <a:gd name="connsiteY12" fmla="*/ 14136 h 79697"/>
                  <a:gd name="connsiteX13" fmla="*/ 7888 w 179443"/>
                  <a:gd name="connsiteY13" fmla="*/ 18475 h 79697"/>
                  <a:gd name="connsiteX14" fmla="*/ 12346 w 179443"/>
                  <a:gd name="connsiteY14" fmla="*/ 22695 h 79697"/>
                  <a:gd name="connsiteX15" fmla="*/ 20252 w 179443"/>
                  <a:gd name="connsiteY15" fmla="*/ 26202 h 79697"/>
                  <a:gd name="connsiteX16" fmla="*/ 35171 w 179443"/>
                  <a:gd name="connsiteY16" fmla="*/ 29650 h 79697"/>
                  <a:gd name="connsiteX17" fmla="*/ 39450 w 179443"/>
                  <a:gd name="connsiteY17" fmla="*/ 28758 h 79697"/>
                  <a:gd name="connsiteX18" fmla="*/ 42303 w 179443"/>
                  <a:gd name="connsiteY18" fmla="*/ 23825 h 79697"/>
                  <a:gd name="connsiteX19" fmla="*/ 43789 w 179443"/>
                  <a:gd name="connsiteY19" fmla="*/ 18891 h 79697"/>
                  <a:gd name="connsiteX20" fmla="*/ 44978 w 179443"/>
                  <a:gd name="connsiteY20" fmla="*/ 16335 h 79697"/>
                  <a:gd name="connsiteX21" fmla="*/ 47712 w 179443"/>
                  <a:gd name="connsiteY21" fmla="*/ 14552 h 79697"/>
                  <a:gd name="connsiteX22" fmla="*/ 56569 w 179443"/>
                  <a:gd name="connsiteY22" fmla="*/ 9025 h 79697"/>
                  <a:gd name="connsiteX23" fmla="*/ 59719 w 179443"/>
                  <a:gd name="connsiteY23" fmla="*/ 1416 h 79697"/>
                  <a:gd name="connsiteX24" fmla="*/ 60373 w 179443"/>
                  <a:gd name="connsiteY24" fmla="*/ 168 h 79697"/>
                  <a:gd name="connsiteX25" fmla="*/ 62572 w 179443"/>
                  <a:gd name="connsiteY25" fmla="*/ 762 h 7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9443" h="79697">
                    <a:moveTo>
                      <a:pt x="64652" y="2308"/>
                    </a:moveTo>
                    <a:cubicBezTo>
                      <a:pt x="65905" y="3369"/>
                      <a:pt x="67215" y="4361"/>
                      <a:pt x="68575" y="5280"/>
                    </a:cubicBezTo>
                    <a:cubicBezTo>
                      <a:pt x="69984" y="6010"/>
                      <a:pt x="71516" y="6473"/>
                      <a:pt x="73093" y="6647"/>
                    </a:cubicBezTo>
                    <a:cubicBezTo>
                      <a:pt x="76714" y="7388"/>
                      <a:pt x="80394" y="7806"/>
                      <a:pt x="84089" y="7895"/>
                    </a:cubicBezTo>
                    <a:cubicBezTo>
                      <a:pt x="93361" y="8311"/>
                      <a:pt x="102693" y="7895"/>
                      <a:pt x="112025" y="7895"/>
                    </a:cubicBezTo>
                    <a:cubicBezTo>
                      <a:pt x="131165" y="7895"/>
                      <a:pt x="153157" y="3794"/>
                      <a:pt x="165520" y="9738"/>
                    </a:cubicBezTo>
                    <a:cubicBezTo>
                      <a:pt x="177883" y="15682"/>
                      <a:pt x="188047" y="32087"/>
                      <a:pt x="168433" y="49443"/>
                    </a:cubicBezTo>
                    <a:cubicBezTo>
                      <a:pt x="160906" y="56216"/>
                      <a:pt x="152257" y="61627"/>
                      <a:pt x="142874" y="65432"/>
                    </a:cubicBezTo>
                    <a:cubicBezTo>
                      <a:pt x="120822" y="72327"/>
                      <a:pt x="99008" y="68701"/>
                      <a:pt x="84743" y="70484"/>
                    </a:cubicBezTo>
                    <a:cubicBezTo>
                      <a:pt x="66138" y="72862"/>
                      <a:pt x="55380" y="79697"/>
                      <a:pt x="38440" y="79697"/>
                    </a:cubicBezTo>
                    <a:cubicBezTo>
                      <a:pt x="16507" y="79697"/>
                      <a:pt x="3490" y="72505"/>
                      <a:pt x="459" y="66323"/>
                    </a:cubicBezTo>
                    <a:cubicBezTo>
                      <a:pt x="-1265" y="62876"/>
                      <a:pt x="2539" y="46055"/>
                      <a:pt x="993" y="32562"/>
                    </a:cubicBezTo>
                    <a:cubicBezTo>
                      <a:pt x="-314" y="20972"/>
                      <a:pt x="993" y="13245"/>
                      <a:pt x="5095" y="14136"/>
                    </a:cubicBezTo>
                    <a:cubicBezTo>
                      <a:pt x="5820" y="15705"/>
                      <a:pt x="6761" y="17165"/>
                      <a:pt x="7888" y="18475"/>
                    </a:cubicBezTo>
                    <a:cubicBezTo>
                      <a:pt x="9068" y="20173"/>
                      <a:pt x="10586" y="21610"/>
                      <a:pt x="12346" y="22695"/>
                    </a:cubicBezTo>
                    <a:cubicBezTo>
                      <a:pt x="14838" y="24164"/>
                      <a:pt x="17491" y="25341"/>
                      <a:pt x="20252" y="26202"/>
                    </a:cubicBezTo>
                    <a:cubicBezTo>
                      <a:pt x="25003" y="28160"/>
                      <a:pt x="30043" y="29324"/>
                      <a:pt x="35171" y="29650"/>
                    </a:cubicBezTo>
                    <a:cubicBezTo>
                      <a:pt x="36654" y="29781"/>
                      <a:pt x="38143" y="29471"/>
                      <a:pt x="39450" y="28758"/>
                    </a:cubicBezTo>
                    <a:cubicBezTo>
                      <a:pt x="40922" y="27476"/>
                      <a:pt x="41926" y="25740"/>
                      <a:pt x="42303" y="23825"/>
                    </a:cubicBezTo>
                    <a:cubicBezTo>
                      <a:pt x="42779" y="22160"/>
                      <a:pt x="43314" y="20556"/>
                      <a:pt x="43789" y="18891"/>
                    </a:cubicBezTo>
                    <a:cubicBezTo>
                      <a:pt x="44038" y="17978"/>
                      <a:pt x="44439" y="17114"/>
                      <a:pt x="44978" y="16335"/>
                    </a:cubicBezTo>
                    <a:cubicBezTo>
                      <a:pt x="45738" y="15536"/>
                      <a:pt x="46674" y="14925"/>
                      <a:pt x="47712" y="14552"/>
                    </a:cubicBezTo>
                    <a:cubicBezTo>
                      <a:pt x="51066" y="13447"/>
                      <a:pt x="54103" y="11551"/>
                      <a:pt x="56569" y="9025"/>
                    </a:cubicBezTo>
                    <a:cubicBezTo>
                      <a:pt x="58147" y="6741"/>
                      <a:pt x="59221" y="4147"/>
                      <a:pt x="59719" y="1416"/>
                    </a:cubicBezTo>
                    <a:cubicBezTo>
                      <a:pt x="59802" y="943"/>
                      <a:pt x="60031" y="506"/>
                      <a:pt x="60373" y="168"/>
                    </a:cubicBezTo>
                    <a:cubicBezTo>
                      <a:pt x="61086" y="-248"/>
                      <a:pt x="61918" y="168"/>
                      <a:pt x="62572" y="762"/>
                    </a:cubicBezTo>
                    <a:close/>
                  </a:path>
                </a:pathLst>
              </a:custGeom>
              <a:solidFill>
                <a:srgbClr val="37474F"/>
              </a:solidFill>
              <a:ln w="5944" cap="flat">
                <a:noFill/>
                <a:prstDash val="solid"/>
                <a:miter/>
              </a:ln>
            </p:spPr>
            <p:txBody>
              <a:bodyPr rtlCol="0" anchor="ctr"/>
              <a:lstStyle/>
              <a:p>
                <a:endParaRPr lang="en-US"/>
              </a:p>
            </p:txBody>
          </p:sp>
          <p:sp>
            <p:nvSpPr>
              <p:cNvPr id="1384" name="Freeform: Shape 1383">
                <a:extLst>
                  <a:ext uri="{FF2B5EF4-FFF2-40B4-BE49-F238E27FC236}">
                    <a16:creationId xmlns:a16="http://schemas.microsoft.com/office/drawing/2014/main" id="{BB09ABCA-3D3B-422E-825B-59FD1662BC20}"/>
                  </a:ext>
                </a:extLst>
              </p:cNvPr>
              <p:cNvSpPr/>
              <p:nvPr/>
            </p:nvSpPr>
            <p:spPr>
              <a:xfrm>
                <a:off x="7367356" y="2684530"/>
                <a:ext cx="21754" cy="29696"/>
              </a:xfrm>
              <a:custGeom>
                <a:avLst/>
                <a:gdLst>
                  <a:gd name="connsiteX0" fmla="*/ 21755 w 21754"/>
                  <a:gd name="connsiteY0" fmla="*/ 27959 h 29696"/>
                  <a:gd name="connsiteX1" fmla="*/ 8084 w 21754"/>
                  <a:gd name="connsiteY1" fmla="*/ 1152 h 29696"/>
                  <a:gd name="connsiteX2" fmla="*/ 0 w 21754"/>
                  <a:gd name="connsiteY2" fmla="*/ 1152 h 29696"/>
                  <a:gd name="connsiteX3" fmla="*/ 14979 w 21754"/>
                  <a:gd name="connsiteY3" fmla="*/ 28256 h 29696"/>
                  <a:gd name="connsiteX4" fmla="*/ 18485 w 21754"/>
                  <a:gd name="connsiteY4" fmla="*/ 29683 h 29696"/>
                  <a:gd name="connsiteX5" fmla="*/ 21755 w 21754"/>
                  <a:gd name="connsiteY5" fmla="*/ 27959 h 2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54" h="29696">
                    <a:moveTo>
                      <a:pt x="21755" y="27959"/>
                    </a:moveTo>
                    <a:cubicBezTo>
                      <a:pt x="21755" y="27959"/>
                      <a:pt x="21755" y="8047"/>
                      <a:pt x="8084" y="1152"/>
                    </a:cubicBezTo>
                    <a:cubicBezTo>
                      <a:pt x="5608" y="-384"/>
                      <a:pt x="2476" y="-384"/>
                      <a:pt x="0" y="1152"/>
                    </a:cubicBezTo>
                    <a:cubicBezTo>
                      <a:pt x="0" y="1152"/>
                      <a:pt x="13255" y="4718"/>
                      <a:pt x="14979" y="28256"/>
                    </a:cubicBezTo>
                    <a:cubicBezTo>
                      <a:pt x="14979" y="28256"/>
                      <a:pt x="15454" y="29861"/>
                      <a:pt x="18485" y="29683"/>
                    </a:cubicBezTo>
                    <a:cubicBezTo>
                      <a:pt x="19496" y="29742"/>
                      <a:pt x="21695" y="29564"/>
                      <a:pt x="21755" y="27959"/>
                    </a:cubicBezTo>
                    <a:close/>
                  </a:path>
                </a:pathLst>
              </a:custGeom>
              <a:solidFill>
                <a:srgbClr val="FAFAFA"/>
              </a:solidFill>
              <a:ln w="5944" cap="flat">
                <a:noFill/>
                <a:prstDash val="solid"/>
                <a:miter/>
              </a:ln>
            </p:spPr>
            <p:txBody>
              <a:bodyPr rtlCol="0" anchor="ctr"/>
              <a:lstStyle/>
              <a:p>
                <a:endParaRPr lang="en-US"/>
              </a:p>
            </p:txBody>
          </p:sp>
          <p:sp>
            <p:nvSpPr>
              <p:cNvPr id="1385" name="Freeform: Shape 1384">
                <a:extLst>
                  <a:ext uri="{FF2B5EF4-FFF2-40B4-BE49-F238E27FC236}">
                    <a16:creationId xmlns:a16="http://schemas.microsoft.com/office/drawing/2014/main" id="{CDB82BAC-BB6C-46E7-93B8-8BABA0E4A3E0}"/>
                  </a:ext>
                </a:extLst>
              </p:cNvPr>
              <p:cNvSpPr/>
              <p:nvPr/>
            </p:nvSpPr>
            <p:spPr>
              <a:xfrm>
                <a:off x="7354755" y="2684984"/>
                <a:ext cx="17424" cy="30498"/>
              </a:xfrm>
              <a:custGeom>
                <a:avLst/>
                <a:gdLst>
                  <a:gd name="connsiteX0" fmla="*/ 0 w 17424"/>
                  <a:gd name="connsiteY0" fmla="*/ 936 h 30498"/>
                  <a:gd name="connsiteX1" fmla="*/ 3566 w 17424"/>
                  <a:gd name="connsiteY1" fmla="*/ 44 h 30498"/>
                  <a:gd name="connsiteX2" fmla="*/ 7489 w 17424"/>
                  <a:gd name="connsiteY2" fmla="*/ 936 h 30498"/>
                  <a:gd name="connsiteX3" fmla="*/ 17416 w 17424"/>
                  <a:gd name="connsiteY3" fmla="*/ 27683 h 30498"/>
                  <a:gd name="connsiteX4" fmla="*/ 13730 w 17424"/>
                  <a:gd name="connsiteY4" fmla="*/ 30417 h 30498"/>
                  <a:gd name="connsiteX5" fmla="*/ 10151 w 17424"/>
                  <a:gd name="connsiteY5" fmla="*/ 28215 h 30498"/>
                  <a:gd name="connsiteX6" fmla="*/ 10105 w 17424"/>
                  <a:gd name="connsiteY6" fmla="*/ 27980 h 30498"/>
                  <a:gd name="connsiteX7" fmla="*/ 0 w 17424"/>
                  <a:gd name="connsiteY7" fmla="*/ 936 h 30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24" h="30498">
                    <a:moveTo>
                      <a:pt x="0" y="936"/>
                    </a:moveTo>
                    <a:cubicBezTo>
                      <a:pt x="0" y="936"/>
                      <a:pt x="0" y="282"/>
                      <a:pt x="3566" y="44"/>
                    </a:cubicBezTo>
                    <a:cubicBezTo>
                      <a:pt x="4938" y="-124"/>
                      <a:pt x="6325" y="191"/>
                      <a:pt x="7489" y="936"/>
                    </a:cubicBezTo>
                    <a:cubicBezTo>
                      <a:pt x="7489" y="936"/>
                      <a:pt x="17772" y="6879"/>
                      <a:pt x="17416" y="27683"/>
                    </a:cubicBezTo>
                    <a:cubicBezTo>
                      <a:pt x="16993" y="29355"/>
                      <a:pt x="15453" y="30498"/>
                      <a:pt x="13730" y="30417"/>
                    </a:cubicBezTo>
                    <a:cubicBezTo>
                      <a:pt x="12134" y="30798"/>
                      <a:pt x="10531" y="29811"/>
                      <a:pt x="10151" y="28215"/>
                    </a:cubicBezTo>
                    <a:cubicBezTo>
                      <a:pt x="10132" y="28137"/>
                      <a:pt x="10117" y="28059"/>
                      <a:pt x="10105" y="27980"/>
                    </a:cubicBezTo>
                    <a:cubicBezTo>
                      <a:pt x="10105" y="27980"/>
                      <a:pt x="10402" y="6107"/>
                      <a:pt x="0" y="936"/>
                    </a:cubicBezTo>
                    <a:close/>
                  </a:path>
                </a:pathLst>
              </a:custGeom>
              <a:solidFill>
                <a:srgbClr val="FAFAFA"/>
              </a:solidFill>
              <a:ln w="5944" cap="flat">
                <a:noFill/>
                <a:prstDash val="solid"/>
                <a:miter/>
              </a:ln>
            </p:spPr>
            <p:txBody>
              <a:bodyPr rtlCol="0" anchor="ctr"/>
              <a:lstStyle/>
              <a:p>
                <a:endParaRPr lang="en-US"/>
              </a:p>
            </p:txBody>
          </p:sp>
          <p:sp>
            <p:nvSpPr>
              <p:cNvPr id="1386" name="Freeform: Shape 1385">
                <a:extLst>
                  <a:ext uri="{FF2B5EF4-FFF2-40B4-BE49-F238E27FC236}">
                    <a16:creationId xmlns:a16="http://schemas.microsoft.com/office/drawing/2014/main" id="{A94FBE8B-F580-4A99-99AE-C225C7F1C40C}"/>
                  </a:ext>
                </a:extLst>
              </p:cNvPr>
              <p:cNvSpPr/>
              <p:nvPr/>
            </p:nvSpPr>
            <p:spPr>
              <a:xfrm>
                <a:off x="7343105" y="2684087"/>
                <a:ext cx="12576" cy="30490"/>
              </a:xfrm>
              <a:custGeom>
                <a:avLst/>
                <a:gdLst>
                  <a:gd name="connsiteX0" fmla="*/ 0 w 12576"/>
                  <a:gd name="connsiteY0" fmla="*/ 882 h 30490"/>
                  <a:gd name="connsiteX1" fmla="*/ 3329 w 12576"/>
                  <a:gd name="connsiteY1" fmla="*/ 50 h 30490"/>
                  <a:gd name="connsiteX2" fmla="*/ 7133 w 12576"/>
                  <a:gd name="connsiteY2" fmla="*/ 1773 h 30490"/>
                  <a:gd name="connsiteX3" fmla="*/ 12007 w 12576"/>
                  <a:gd name="connsiteY3" fmla="*/ 27748 h 30490"/>
                  <a:gd name="connsiteX4" fmla="*/ 7905 w 12576"/>
                  <a:gd name="connsiteY4" fmla="*/ 30483 h 30490"/>
                  <a:gd name="connsiteX5" fmla="*/ 4755 w 12576"/>
                  <a:gd name="connsiteY5" fmla="*/ 27094 h 30490"/>
                  <a:gd name="connsiteX6" fmla="*/ 0 w 12576"/>
                  <a:gd name="connsiteY6" fmla="*/ 882 h 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76" h="30490">
                    <a:moveTo>
                      <a:pt x="0" y="882"/>
                    </a:moveTo>
                    <a:cubicBezTo>
                      <a:pt x="0" y="882"/>
                      <a:pt x="773" y="-247"/>
                      <a:pt x="3329" y="50"/>
                    </a:cubicBezTo>
                    <a:cubicBezTo>
                      <a:pt x="5884" y="347"/>
                      <a:pt x="7133" y="1773"/>
                      <a:pt x="7133" y="1773"/>
                    </a:cubicBezTo>
                    <a:cubicBezTo>
                      <a:pt x="11855" y="9554"/>
                      <a:pt x="13587" y="18785"/>
                      <a:pt x="12007" y="27748"/>
                    </a:cubicBezTo>
                    <a:cubicBezTo>
                      <a:pt x="12007" y="27748"/>
                      <a:pt x="12007" y="30661"/>
                      <a:pt x="7905" y="30483"/>
                    </a:cubicBezTo>
                    <a:cubicBezTo>
                      <a:pt x="3804" y="30304"/>
                      <a:pt x="4755" y="27094"/>
                      <a:pt x="4755" y="27094"/>
                    </a:cubicBezTo>
                    <a:cubicBezTo>
                      <a:pt x="4755" y="27094"/>
                      <a:pt x="5944" y="5102"/>
                      <a:pt x="0" y="882"/>
                    </a:cubicBezTo>
                    <a:close/>
                  </a:path>
                </a:pathLst>
              </a:custGeom>
              <a:solidFill>
                <a:srgbClr val="FAFAFA"/>
              </a:solidFill>
              <a:ln w="5944" cap="flat">
                <a:noFill/>
                <a:prstDash val="solid"/>
                <a:miter/>
              </a:ln>
            </p:spPr>
            <p:txBody>
              <a:bodyPr rtlCol="0" anchor="ctr"/>
              <a:lstStyle/>
              <a:p>
                <a:endParaRPr lang="en-US"/>
              </a:p>
            </p:txBody>
          </p:sp>
          <p:sp>
            <p:nvSpPr>
              <p:cNvPr id="1387" name="Freeform: Shape 1386">
                <a:extLst>
                  <a:ext uri="{FF2B5EF4-FFF2-40B4-BE49-F238E27FC236}">
                    <a16:creationId xmlns:a16="http://schemas.microsoft.com/office/drawing/2014/main" id="{3D688734-C637-4172-8F08-C8B31E09E13E}"/>
                  </a:ext>
                </a:extLst>
              </p:cNvPr>
              <p:cNvSpPr/>
              <p:nvPr/>
            </p:nvSpPr>
            <p:spPr>
              <a:xfrm>
                <a:off x="7207355" y="2423459"/>
                <a:ext cx="118275" cy="246360"/>
              </a:xfrm>
              <a:custGeom>
                <a:avLst/>
                <a:gdLst>
                  <a:gd name="connsiteX0" fmla="*/ 92479 w 118275"/>
                  <a:gd name="connsiteY0" fmla="*/ 17038 h 246360"/>
                  <a:gd name="connsiteX1" fmla="*/ 118276 w 118275"/>
                  <a:gd name="connsiteY1" fmla="*/ 234762 h 246360"/>
                  <a:gd name="connsiteX2" fmla="*/ 57886 w 118275"/>
                  <a:gd name="connsiteY2" fmla="*/ 245224 h 246360"/>
                  <a:gd name="connsiteX3" fmla="*/ 2548 w 118275"/>
                  <a:gd name="connsiteY3" fmla="*/ 26548 h 246360"/>
                  <a:gd name="connsiteX4" fmla="*/ 28999 w 118275"/>
                  <a:gd name="connsiteY4" fmla="*/ 455 h 24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75" h="246360">
                    <a:moveTo>
                      <a:pt x="92479" y="17038"/>
                    </a:moveTo>
                    <a:cubicBezTo>
                      <a:pt x="101811" y="58229"/>
                      <a:pt x="112332" y="170687"/>
                      <a:pt x="118276" y="234762"/>
                    </a:cubicBezTo>
                    <a:cubicBezTo>
                      <a:pt x="99835" y="244772"/>
                      <a:pt x="78618" y="248447"/>
                      <a:pt x="57886" y="245224"/>
                    </a:cubicBezTo>
                    <a:cubicBezTo>
                      <a:pt x="43323" y="199753"/>
                      <a:pt x="-12490" y="77487"/>
                      <a:pt x="2548" y="26548"/>
                    </a:cubicBezTo>
                    <a:cubicBezTo>
                      <a:pt x="12058" y="-5608"/>
                      <a:pt x="28999" y="455"/>
                      <a:pt x="28999" y="455"/>
                    </a:cubicBezTo>
                    <a:close/>
                  </a:path>
                </a:pathLst>
              </a:custGeom>
              <a:solidFill>
                <a:srgbClr val="455A64"/>
              </a:solidFill>
              <a:ln w="5944" cap="flat">
                <a:noFill/>
                <a:prstDash val="solid"/>
                <a:miter/>
              </a:ln>
            </p:spPr>
            <p:txBody>
              <a:bodyPr rtlCol="0" anchor="ctr"/>
              <a:lstStyle/>
              <a:p>
                <a:endParaRPr lang="en-US"/>
              </a:p>
            </p:txBody>
          </p:sp>
          <p:sp>
            <p:nvSpPr>
              <p:cNvPr id="1388" name="Freeform: Shape 1387">
                <a:extLst>
                  <a:ext uri="{FF2B5EF4-FFF2-40B4-BE49-F238E27FC236}">
                    <a16:creationId xmlns:a16="http://schemas.microsoft.com/office/drawing/2014/main" id="{8572BD74-20DC-451B-84E0-CBD5DF062C5A}"/>
                  </a:ext>
                </a:extLst>
              </p:cNvPr>
              <p:cNvSpPr/>
              <p:nvPr/>
            </p:nvSpPr>
            <p:spPr>
              <a:xfrm>
                <a:off x="7238374" y="2471880"/>
                <a:ext cx="36079" cy="40656"/>
              </a:xfrm>
              <a:custGeom>
                <a:avLst/>
                <a:gdLst>
                  <a:gd name="connsiteX0" fmla="*/ 1129 w 36079"/>
                  <a:gd name="connsiteY0" fmla="*/ 28233 h 40656"/>
                  <a:gd name="connsiteX1" fmla="*/ 36079 w 36079"/>
                  <a:gd name="connsiteY1" fmla="*/ 0 h 40656"/>
                  <a:gd name="connsiteX2" fmla="*/ 0 w 36079"/>
                  <a:gd name="connsiteY2" fmla="*/ 40656 h 40656"/>
                </a:gdLst>
                <a:ahLst/>
                <a:cxnLst>
                  <a:cxn ang="0">
                    <a:pos x="connsiteX0" y="connsiteY0"/>
                  </a:cxn>
                  <a:cxn ang="0">
                    <a:pos x="connsiteX1" y="connsiteY1"/>
                  </a:cxn>
                  <a:cxn ang="0">
                    <a:pos x="connsiteX2" y="connsiteY2"/>
                  </a:cxn>
                </a:cxnLst>
                <a:rect l="l" t="t" r="r" b="b"/>
                <a:pathLst>
                  <a:path w="36079" h="40656">
                    <a:moveTo>
                      <a:pt x="1129" y="28233"/>
                    </a:moveTo>
                    <a:cubicBezTo>
                      <a:pt x="14028" y="20804"/>
                      <a:pt x="32097" y="8322"/>
                      <a:pt x="36079" y="0"/>
                    </a:cubicBezTo>
                    <a:cubicBezTo>
                      <a:pt x="29667" y="17651"/>
                      <a:pt x="16763" y="32191"/>
                      <a:pt x="0" y="40656"/>
                    </a:cubicBezTo>
                    <a:close/>
                  </a:path>
                </a:pathLst>
              </a:custGeom>
              <a:solidFill>
                <a:srgbClr val="37474F"/>
              </a:solidFill>
              <a:ln w="5944" cap="flat">
                <a:noFill/>
                <a:prstDash val="solid"/>
                <a:miter/>
              </a:ln>
            </p:spPr>
            <p:txBody>
              <a:bodyPr rtlCol="0" anchor="ctr"/>
              <a:lstStyle/>
              <a:p>
                <a:endParaRPr lang="en-US"/>
              </a:p>
            </p:txBody>
          </p:sp>
        </p:grpSp>
        <p:sp>
          <p:nvSpPr>
            <p:cNvPr id="1389" name="Freeform: Shape 1388">
              <a:extLst>
                <a:ext uri="{FF2B5EF4-FFF2-40B4-BE49-F238E27FC236}">
                  <a16:creationId xmlns:a16="http://schemas.microsoft.com/office/drawing/2014/main" id="{40C8B9E8-0DE4-4020-875E-3CB70DE49FDD}"/>
                </a:ext>
              </a:extLst>
            </p:cNvPr>
            <p:cNvSpPr/>
            <p:nvPr/>
          </p:nvSpPr>
          <p:spPr>
            <a:xfrm>
              <a:off x="6788065" y="2541067"/>
              <a:ext cx="65977" cy="306772"/>
            </a:xfrm>
            <a:custGeom>
              <a:avLst/>
              <a:gdLst>
                <a:gd name="connsiteX0" fmla="*/ 178 w 65977"/>
                <a:gd name="connsiteY0" fmla="*/ 302603 h 306772"/>
                <a:gd name="connsiteX1" fmla="*/ 36258 w 65977"/>
                <a:gd name="connsiteY1" fmla="*/ 1486 h 306772"/>
                <a:gd name="connsiteX2" fmla="*/ 65977 w 65977"/>
                <a:gd name="connsiteY2" fmla="*/ 0 h 306772"/>
                <a:gd name="connsiteX3" fmla="*/ 14800 w 65977"/>
                <a:gd name="connsiteY3" fmla="*/ 302603 h 306772"/>
                <a:gd name="connsiteX4" fmla="*/ 14800 w 65977"/>
                <a:gd name="connsiteY4" fmla="*/ 302603 h 306772"/>
                <a:gd name="connsiteX5" fmla="*/ 12839 w 65977"/>
                <a:gd name="connsiteY5" fmla="*/ 305218 h 306772"/>
                <a:gd name="connsiteX6" fmla="*/ 2318 w 65977"/>
                <a:gd name="connsiteY6" fmla="*/ 305753 h 306772"/>
                <a:gd name="connsiteX7" fmla="*/ 0 w 65977"/>
                <a:gd name="connsiteY7" fmla="*/ 302603 h 30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7" h="306772">
                  <a:moveTo>
                    <a:pt x="178" y="302603"/>
                  </a:moveTo>
                  <a:lnTo>
                    <a:pt x="36258" y="1486"/>
                  </a:lnTo>
                  <a:lnTo>
                    <a:pt x="65977" y="0"/>
                  </a:lnTo>
                  <a:lnTo>
                    <a:pt x="14800" y="302603"/>
                  </a:lnTo>
                  <a:lnTo>
                    <a:pt x="14800" y="302603"/>
                  </a:lnTo>
                  <a:cubicBezTo>
                    <a:pt x="14551" y="303715"/>
                    <a:pt x="13837" y="304668"/>
                    <a:pt x="12839" y="305218"/>
                  </a:cubicBezTo>
                  <a:cubicBezTo>
                    <a:pt x="9623" y="307082"/>
                    <a:pt x="5706" y="307281"/>
                    <a:pt x="2318" y="305753"/>
                  </a:cubicBezTo>
                  <a:cubicBezTo>
                    <a:pt x="997" y="305246"/>
                    <a:pt x="92" y="304016"/>
                    <a:pt x="0" y="302603"/>
                  </a:cubicBezTo>
                  <a:close/>
                </a:path>
              </a:pathLst>
            </a:custGeom>
            <a:solidFill>
              <a:srgbClr val="263238"/>
            </a:solidFill>
            <a:ln w="5944" cap="flat">
              <a:noFill/>
              <a:prstDash val="solid"/>
              <a:miter/>
            </a:ln>
          </p:spPr>
          <p:txBody>
            <a:bodyPr rtlCol="0" anchor="ctr"/>
            <a:lstStyle/>
            <a:p>
              <a:endParaRPr lang="en-US"/>
            </a:p>
          </p:txBody>
        </p:sp>
        <p:sp>
          <p:nvSpPr>
            <p:cNvPr id="1390" name="Freeform: Shape 1389">
              <a:extLst>
                <a:ext uri="{FF2B5EF4-FFF2-40B4-BE49-F238E27FC236}">
                  <a16:creationId xmlns:a16="http://schemas.microsoft.com/office/drawing/2014/main" id="{7F7646BB-FC9B-4038-A067-EBC6D465262C}"/>
                </a:ext>
              </a:extLst>
            </p:cNvPr>
            <p:cNvSpPr/>
            <p:nvPr/>
          </p:nvSpPr>
          <p:spPr>
            <a:xfrm>
              <a:off x="7192309" y="2515271"/>
              <a:ext cx="72693" cy="288857"/>
            </a:xfrm>
            <a:custGeom>
              <a:avLst/>
              <a:gdLst>
                <a:gd name="connsiteX0" fmla="*/ 0 w 72693"/>
                <a:gd name="connsiteY0" fmla="*/ 0 h 288857"/>
                <a:gd name="connsiteX1" fmla="*/ 29719 w 72693"/>
                <a:gd name="connsiteY1" fmla="*/ 0 h 288857"/>
                <a:gd name="connsiteX2" fmla="*/ 72694 w 72693"/>
                <a:gd name="connsiteY2" fmla="*/ 284355 h 288857"/>
                <a:gd name="connsiteX3" fmla="*/ 72694 w 72693"/>
                <a:gd name="connsiteY3" fmla="*/ 284355 h 288857"/>
                <a:gd name="connsiteX4" fmla="*/ 70554 w 72693"/>
                <a:gd name="connsiteY4" fmla="*/ 287565 h 288857"/>
                <a:gd name="connsiteX5" fmla="*/ 60033 w 72693"/>
                <a:gd name="connsiteY5" fmla="*/ 287565 h 288857"/>
                <a:gd name="connsiteX6" fmla="*/ 57953 w 72693"/>
                <a:gd name="connsiteY6" fmla="*/ 285069 h 288857"/>
                <a:gd name="connsiteX7" fmla="*/ 57953 w 72693"/>
                <a:gd name="connsiteY7" fmla="*/ 285069 h 28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93" h="288857">
                  <a:moveTo>
                    <a:pt x="0" y="0"/>
                  </a:moveTo>
                  <a:lnTo>
                    <a:pt x="29719" y="0"/>
                  </a:lnTo>
                  <a:lnTo>
                    <a:pt x="72694" y="284355"/>
                  </a:lnTo>
                  <a:lnTo>
                    <a:pt x="72694" y="284355"/>
                  </a:lnTo>
                  <a:cubicBezTo>
                    <a:pt x="72686" y="285757"/>
                    <a:pt x="71844" y="287019"/>
                    <a:pt x="70554" y="287565"/>
                  </a:cubicBezTo>
                  <a:cubicBezTo>
                    <a:pt x="67259" y="289288"/>
                    <a:pt x="63328" y="289288"/>
                    <a:pt x="60033" y="287565"/>
                  </a:cubicBezTo>
                  <a:cubicBezTo>
                    <a:pt x="59006" y="287079"/>
                    <a:pt x="58246" y="286166"/>
                    <a:pt x="57953" y="285069"/>
                  </a:cubicBezTo>
                  <a:lnTo>
                    <a:pt x="57953" y="285069"/>
                  </a:lnTo>
                  <a:close/>
                </a:path>
              </a:pathLst>
            </a:custGeom>
            <a:solidFill>
              <a:srgbClr val="37474F"/>
            </a:solidFill>
            <a:ln w="5944" cap="flat">
              <a:noFill/>
              <a:prstDash val="solid"/>
              <a:miter/>
            </a:ln>
          </p:spPr>
          <p:txBody>
            <a:bodyPr rtlCol="0" anchor="ctr"/>
            <a:lstStyle/>
            <a:p>
              <a:endParaRPr lang="en-US"/>
            </a:p>
          </p:txBody>
        </p:sp>
        <p:sp>
          <p:nvSpPr>
            <p:cNvPr id="1391" name="Freeform: Shape 1390">
              <a:extLst>
                <a:ext uri="{FF2B5EF4-FFF2-40B4-BE49-F238E27FC236}">
                  <a16:creationId xmlns:a16="http://schemas.microsoft.com/office/drawing/2014/main" id="{CD3E0D92-CA0B-4188-AE95-4EF2AA343B5B}"/>
                </a:ext>
              </a:extLst>
            </p:cNvPr>
            <p:cNvSpPr/>
            <p:nvPr/>
          </p:nvSpPr>
          <p:spPr>
            <a:xfrm>
              <a:off x="7192250" y="2515271"/>
              <a:ext cx="41488" cy="93200"/>
            </a:xfrm>
            <a:custGeom>
              <a:avLst/>
              <a:gdLst>
                <a:gd name="connsiteX0" fmla="*/ 29601 w 41488"/>
                <a:gd name="connsiteY0" fmla="*/ 0 h 93200"/>
                <a:gd name="connsiteX1" fmla="*/ 41488 w 41488"/>
                <a:gd name="connsiteY1" fmla="*/ 79351 h 93200"/>
                <a:gd name="connsiteX2" fmla="*/ 18842 w 41488"/>
                <a:gd name="connsiteY2" fmla="*/ 93200 h 93200"/>
                <a:gd name="connsiteX3" fmla="*/ 0 w 41488"/>
                <a:gd name="connsiteY3" fmla="*/ 0 h 93200"/>
              </a:gdLst>
              <a:ahLst/>
              <a:cxnLst>
                <a:cxn ang="0">
                  <a:pos x="connsiteX0" y="connsiteY0"/>
                </a:cxn>
                <a:cxn ang="0">
                  <a:pos x="connsiteX1" y="connsiteY1"/>
                </a:cxn>
                <a:cxn ang="0">
                  <a:pos x="connsiteX2" y="connsiteY2"/>
                </a:cxn>
                <a:cxn ang="0">
                  <a:pos x="connsiteX3" y="connsiteY3"/>
                </a:cxn>
              </a:cxnLst>
              <a:rect l="l" t="t" r="r" b="b"/>
              <a:pathLst>
                <a:path w="41488" h="93200">
                  <a:moveTo>
                    <a:pt x="29601" y="0"/>
                  </a:moveTo>
                  <a:lnTo>
                    <a:pt x="41488" y="79351"/>
                  </a:lnTo>
                  <a:cubicBezTo>
                    <a:pt x="34500" y="84827"/>
                    <a:pt x="26901" y="89474"/>
                    <a:pt x="18842" y="93200"/>
                  </a:cubicBezTo>
                  <a:lnTo>
                    <a:pt x="0" y="0"/>
                  </a:lnTo>
                  <a:close/>
                </a:path>
              </a:pathLst>
            </a:custGeom>
            <a:solidFill>
              <a:srgbClr val="263238"/>
            </a:solidFill>
            <a:ln w="5944" cap="flat">
              <a:noFill/>
              <a:prstDash val="solid"/>
              <a:miter/>
            </a:ln>
          </p:spPr>
          <p:txBody>
            <a:bodyPr rtlCol="0" anchor="ctr"/>
            <a:lstStyle/>
            <a:p>
              <a:endParaRPr lang="en-US"/>
            </a:p>
          </p:txBody>
        </p:sp>
        <p:sp>
          <p:nvSpPr>
            <p:cNvPr id="1392" name="Freeform: Shape 1391">
              <a:extLst>
                <a:ext uri="{FF2B5EF4-FFF2-40B4-BE49-F238E27FC236}">
                  <a16:creationId xmlns:a16="http://schemas.microsoft.com/office/drawing/2014/main" id="{8D620B64-E030-4A93-961F-42A06037F49B}"/>
                </a:ext>
              </a:extLst>
            </p:cNvPr>
            <p:cNvSpPr/>
            <p:nvPr/>
          </p:nvSpPr>
          <p:spPr>
            <a:xfrm>
              <a:off x="6985521" y="2636942"/>
              <a:ext cx="57417" cy="311824"/>
            </a:xfrm>
            <a:custGeom>
              <a:avLst/>
              <a:gdLst>
                <a:gd name="connsiteX0" fmla="*/ 0 w 57417"/>
                <a:gd name="connsiteY0" fmla="*/ 307655 h 311824"/>
                <a:gd name="connsiteX1" fmla="*/ 27699 w 57417"/>
                <a:gd name="connsiteY1" fmla="*/ 1486 h 311824"/>
                <a:gd name="connsiteX2" fmla="*/ 57418 w 57417"/>
                <a:gd name="connsiteY2" fmla="*/ 0 h 311824"/>
                <a:gd name="connsiteX3" fmla="*/ 14979 w 57417"/>
                <a:gd name="connsiteY3" fmla="*/ 307655 h 311824"/>
                <a:gd name="connsiteX4" fmla="*/ 14979 w 57417"/>
                <a:gd name="connsiteY4" fmla="*/ 307655 h 311824"/>
                <a:gd name="connsiteX5" fmla="*/ 13017 w 57417"/>
                <a:gd name="connsiteY5" fmla="*/ 310271 h 311824"/>
                <a:gd name="connsiteX6" fmla="*/ 2496 w 57417"/>
                <a:gd name="connsiteY6" fmla="*/ 310806 h 311824"/>
                <a:gd name="connsiteX7" fmla="*/ 178 w 57417"/>
                <a:gd name="connsiteY7" fmla="*/ 307655 h 3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417" h="311824">
                  <a:moveTo>
                    <a:pt x="0" y="307655"/>
                  </a:moveTo>
                  <a:lnTo>
                    <a:pt x="27699" y="1486"/>
                  </a:lnTo>
                  <a:lnTo>
                    <a:pt x="57418" y="0"/>
                  </a:lnTo>
                  <a:lnTo>
                    <a:pt x="14979" y="307655"/>
                  </a:lnTo>
                  <a:lnTo>
                    <a:pt x="14979" y="307655"/>
                  </a:lnTo>
                  <a:cubicBezTo>
                    <a:pt x="14744" y="308774"/>
                    <a:pt x="14026" y="309732"/>
                    <a:pt x="13017" y="310271"/>
                  </a:cubicBezTo>
                  <a:cubicBezTo>
                    <a:pt x="9801" y="312134"/>
                    <a:pt x="5885" y="312333"/>
                    <a:pt x="2496" y="310806"/>
                  </a:cubicBezTo>
                  <a:cubicBezTo>
                    <a:pt x="1165" y="310311"/>
                    <a:pt x="255" y="309073"/>
                    <a:pt x="178" y="307655"/>
                  </a:cubicBezTo>
                  <a:close/>
                </a:path>
              </a:pathLst>
            </a:custGeom>
            <a:solidFill>
              <a:srgbClr val="37474F"/>
            </a:solidFill>
            <a:ln w="5944" cap="flat">
              <a:noFill/>
              <a:prstDash val="solid"/>
              <a:miter/>
            </a:ln>
          </p:spPr>
          <p:txBody>
            <a:bodyPr rtlCol="0" anchor="ctr"/>
            <a:lstStyle/>
            <a:p>
              <a:endParaRPr lang="en-US"/>
            </a:p>
          </p:txBody>
        </p:sp>
        <p:sp>
          <p:nvSpPr>
            <p:cNvPr id="1393" name="Freeform: Shape 1392">
              <a:extLst>
                <a:ext uri="{FF2B5EF4-FFF2-40B4-BE49-F238E27FC236}">
                  <a16:creationId xmlns:a16="http://schemas.microsoft.com/office/drawing/2014/main" id="{DB9FEE49-961F-4BCC-AB11-12C7B0A699F8}"/>
                </a:ext>
              </a:extLst>
            </p:cNvPr>
            <p:cNvSpPr/>
            <p:nvPr/>
          </p:nvSpPr>
          <p:spPr>
            <a:xfrm>
              <a:off x="7009178" y="2636942"/>
              <a:ext cx="33761" cy="49262"/>
            </a:xfrm>
            <a:custGeom>
              <a:avLst/>
              <a:gdLst>
                <a:gd name="connsiteX0" fmla="*/ 0 w 33761"/>
                <a:gd name="connsiteY0" fmla="*/ 46243 h 49262"/>
                <a:gd name="connsiteX1" fmla="*/ 4042 w 33761"/>
                <a:gd name="connsiteY1" fmla="*/ 1486 h 49262"/>
                <a:gd name="connsiteX2" fmla="*/ 33761 w 33761"/>
                <a:gd name="connsiteY2" fmla="*/ 0 h 49262"/>
                <a:gd name="connsiteX3" fmla="*/ 27045 w 33761"/>
                <a:gd name="connsiteY3" fmla="*/ 48443 h 49262"/>
                <a:gd name="connsiteX4" fmla="*/ 0 w 33761"/>
                <a:gd name="connsiteY4" fmla="*/ 46243 h 49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1" h="49262">
                  <a:moveTo>
                    <a:pt x="0" y="46243"/>
                  </a:moveTo>
                  <a:lnTo>
                    <a:pt x="4042" y="1486"/>
                  </a:lnTo>
                  <a:lnTo>
                    <a:pt x="33761" y="0"/>
                  </a:lnTo>
                  <a:lnTo>
                    <a:pt x="27045" y="48443"/>
                  </a:lnTo>
                  <a:cubicBezTo>
                    <a:pt x="17991" y="50046"/>
                    <a:pt x="8676" y="49289"/>
                    <a:pt x="0" y="46243"/>
                  </a:cubicBezTo>
                  <a:close/>
                </a:path>
              </a:pathLst>
            </a:custGeom>
            <a:solidFill>
              <a:srgbClr val="263238"/>
            </a:solidFill>
            <a:ln w="5944" cap="flat">
              <a:noFill/>
              <a:prstDash val="solid"/>
              <a:miter/>
            </a:ln>
          </p:spPr>
          <p:txBody>
            <a:bodyPr rtlCol="0" anchor="ctr"/>
            <a:lstStyle/>
            <a:p>
              <a:endParaRPr lang="en-US"/>
            </a:p>
          </p:txBody>
        </p:sp>
        <p:sp>
          <p:nvSpPr>
            <p:cNvPr id="1394" name="Freeform: Shape 1393">
              <a:extLst>
                <a:ext uri="{FF2B5EF4-FFF2-40B4-BE49-F238E27FC236}">
                  <a16:creationId xmlns:a16="http://schemas.microsoft.com/office/drawing/2014/main" id="{67866B12-3C87-4C0E-8F9A-C0AD7C4FA132}"/>
                </a:ext>
              </a:extLst>
            </p:cNvPr>
            <p:cNvSpPr/>
            <p:nvPr/>
          </p:nvSpPr>
          <p:spPr>
            <a:xfrm>
              <a:off x="7031170" y="2421595"/>
              <a:ext cx="72634" cy="288792"/>
            </a:xfrm>
            <a:custGeom>
              <a:avLst/>
              <a:gdLst>
                <a:gd name="connsiteX0" fmla="*/ 0 w 72634"/>
                <a:gd name="connsiteY0" fmla="*/ 0 h 288792"/>
                <a:gd name="connsiteX1" fmla="*/ 29719 w 72634"/>
                <a:gd name="connsiteY1" fmla="*/ 0 h 288792"/>
                <a:gd name="connsiteX2" fmla="*/ 72634 w 72634"/>
                <a:gd name="connsiteY2" fmla="*/ 284296 h 288792"/>
                <a:gd name="connsiteX3" fmla="*/ 72634 w 72634"/>
                <a:gd name="connsiteY3" fmla="*/ 284296 h 288792"/>
                <a:gd name="connsiteX4" fmla="*/ 70494 w 72634"/>
                <a:gd name="connsiteY4" fmla="*/ 287565 h 288792"/>
                <a:gd name="connsiteX5" fmla="*/ 59974 w 72634"/>
                <a:gd name="connsiteY5" fmla="*/ 287565 h 288792"/>
                <a:gd name="connsiteX6" fmla="*/ 57893 w 72634"/>
                <a:gd name="connsiteY6" fmla="*/ 285009 h 288792"/>
                <a:gd name="connsiteX7" fmla="*/ 57893 w 72634"/>
                <a:gd name="connsiteY7" fmla="*/ 285009 h 28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34" h="288792">
                  <a:moveTo>
                    <a:pt x="0" y="0"/>
                  </a:moveTo>
                  <a:lnTo>
                    <a:pt x="29719" y="0"/>
                  </a:lnTo>
                  <a:lnTo>
                    <a:pt x="72634" y="284296"/>
                  </a:lnTo>
                  <a:lnTo>
                    <a:pt x="72634" y="284296"/>
                  </a:lnTo>
                  <a:cubicBezTo>
                    <a:pt x="72650" y="285719"/>
                    <a:pt x="71805" y="287011"/>
                    <a:pt x="70494" y="287565"/>
                  </a:cubicBezTo>
                  <a:cubicBezTo>
                    <a:pt x="67178" y="289201"/>
                    <a:pt x="63290" y="289201"/>
                    <a:pt x="59974" y="287565"/>
                  </a:cubicBezTo>
                  <a:cubicBezTo>
                    <a:pt x="58933" y="287067"/>
                    <a:pt x="58171" y="286129"/>
                    <a:pt x="57893" y="285009"/>
                  </a:cubicBezTo>
                  <a:lnTo>
                    <a:pt x="57893" y="285009"/>
                  </a:lnTo>
                  <a:close/>
                </a:path>
              </a:pathLst>
            </a:custGeom>
            <a:solidFill>
              <a:srgbClr val="263238"/>
            </a:solidFill>
            <a:ln w="5944" cap="flat">
              <a:noFill/>
              <a:prstDash val="solid"/>
              <a:miter/>
            </a:ln>
          </p:spPr>
          <p:txBody>
            <a:bodyPr rtlCol="0" anchor="ctr"/>
            <a:lstStyle/>
            <a:p>
              <a:endParaRPr lang="en-US"/>
            </a:p>
          </p:txBody>
        </p:sp>
        <p:sp>
          <p:nvSpPr>
            <p:cNvPr id="1395" name="Freeform: Shape 1394">
              <a:extLst>
                <a:ext uri="{FF2B5EF4-FFF2-40B4-BE49-F238E27FC236}">
                  <a16:creationId xmlns:a16="http://schemas.microsoft.com/office/drawing/2014/main" id="{5379B95D-B061-4EFA-9F73-1823FEAD4484}"/>
                </a:ext>
              </a:extLst>
            </p:cNvPr>
            <p:cNvSpPr/>
            <p:nvPr/>
          </p:nvSpPr>
          <p:spPr>
            <a:xfrm>
              <a:off x="6774513" y="2376785"/>
              <a:ext cx="466076" cy="269568"/>
            </a:xfrm>
            <a:custGeom>
              <a:avLst/>
              <a:gdLst>
                <a:gd name="connsiteX0" fmla="*/ 465525 w 466076"/>
                <a:gd name="connsiteY0" fmla="*/ 132602 h 269568"/>
                <a:gd name="connsiteX1" fmla="*/ 415002 w 466076"/>
                <a:gd name="connsiteY1" fmla="*/ 67219 h 269568"/>
                <a:gd name="connsiteX2" fmla="*/ 311578 w 466076"/>
                <a:gd name="connsiteY2" fmla="*/ 9088 h 269568"/>
                <a:gd name="connsiteX3" fmla="*/ 212910 w 466076"/>
                <a:gd name="connsiteY3" fmla="*/ 16280 h 269568"/>
                <a:gd name="connsiteX4" fmla="*/ 0 w 466076"/>
                <a:gd name="connsiteY4" fmla="*/ 140507 h 269568"/>
                <a:gd name="connsiteX5" fmla="*/ 284950 w 466076"/>
                <a:gd name="connsiteY5" fmla="*/ 269370 h 269568"/>
                <a:gd name="connsiteX6" fmla="*/ 454885 w 466076"/>
                <a:gd name="connsiteY6" fmla="*/ 162380 h 269568"/>
                <a:gd name="connsiteX7" fmla="*/ 465525 w 466076"/>
                <a:gd name="connsiteY7" fmla="*/ 132602 h 2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6076" h="269568">
                  <a:moveTo>
                    <a:pt x="465525" y="132602"/>
                  </a:moveTo>
                  <a:cubicBezTo>
                    <a:pt x="469626" y="109361"/>
                    <a:pt x="450665" y="90994"/>
                    <a:pt x="415002" y="67219"/>
                  </a:cubicBezTo>
                  <a:cubicBezTo>
                    <a:pt x="381931" y="45444"/>
                    <a:pt x="347372" y="26019"/>
                    <a:pt x="311578" y="9088"/>
                  </a:cubicBezTo>
                  <a:cubicBezTo>
                    <a:pt x="281859" y="-4583"/>
                    <a:pt x="251189" y="-3335"/>
                    <a:pt x="212910" y="16280"/>
                  </a:cubicBezTo>
                  <a:cubicBezTo>
                    <a:pt x="159831" y="43562"/>
                    <a:pt x="0" y="140507"/>
                    <a:pt x="0" y="140507"/>
                  </a:cubicBezTo>
                  <a:cubicBezTo>
                    <a:pt x="0" y="140507"/>
                    <a:pt x="238944" y="275433"/>
                    <a:pt x="284950" y="269370"/>
                  </a:cubicBezTo>
                  <a:cubicBezTo>
                    <a:pt x="330956" y="263308"/>
                    <a:pt x="445791" y="188593"/>
                    <a:pt x="454885" y="162380"/>
                  </a:cubicBezTo>
                  <a:cubicBezTo>
                    <a:pt x="463980" y="136168"/>
                    <a:pt x="465525" y="132602"/>
                    <a:pt x="465525" y="132602"/>
                  </a:cubicBezTo>
                  <a:close/>
                </a:path>
              </a:pathLst>
            </a:custGeom>
            <a:solidFill>
              <a:srgbClr val="407BFF"/>
            </a:solidFill>
            <a:ln w="5944" cap="flat">
              <a:noFill/>
              <a:prstDash val="solid"/>
              <a:miter/>
            </a:ln>
          </p:spPr>
          <p:txBody>
            <a:bodyPr rtlCol="0" anchor="ctr"/>
            <a:lstStyle/>
            <a:p>
              <a:endParaRPr lang="en-US"/>
            </a:p>
          </p:txBody>
        </p:sp>
        <p:sp>
          <p:nvSpPr>
            <p:cNvPr id="1396" name="Freeform: Shape 1395">
              <a:extLst>
                <a:ext uri="{FF2B5EF4-FFF2-40B4-BE49-F238E27FC236}">
                  <a16:creationId xmlns:a16="http://schemas.microsoft.com/office/drawing/2014/main" id="{C6A0279D-9224-4271-BA04-F681F6094356}"/>
                </a:ext>
              </a:extLst>
            </p:cNvPr>
            <p:cNvSpPr/>
            <p:nvPr/>
          </p:nvSpPr>
          <p:spPr>
            <a:xfrm>
              <a:off x="6774513" y="2376785"/>
              <a:ext cx="466076" cy="269568"/>
            </a:xfrm>
            <a:custGeom>
              <a:avLst/>
              <a:gdLst>
                <a:gd name="connsiteX0" fmla="*/ 465525 w 466076"/>
                <a:gd name="connsiteY0" fmla="*/ 132602 h 269568"/>
                <a:gd name="connsiteX1" fmla="*/ 415002 w 466076"/>
                <a:gd name="connsiteY1" fmla="*/ 67219 h 269568"/>
                <a:gd name="connsiteX2" fmla="*/ 311578 w 466076"/>
                <a:gd name="connsiteY2" fmla="*/ 9088 h 269568"/>
                <a:gd name="connsiteX3" fmla="*/ 212910 w 466076"/>
                <a:gd name="connsiteY3" fmla="*/ 16280 h 269568"/>
                <a:gd name="connsiteX4" fmla="*/ 0 w 466076"/>
                <a:gd name="connsiteY4" fmla="*/ 140507 h 269568"/>
                <a:gd name="connsiteX5" fmla="*/ 284950 w 466076"/>
                <a:gd name="connsiteY5" fmla="*/ 269370 h 269568"/>
                <a:gd name="connsiteX6" fmla="*/ 454885 w 466076"/>
                <a:gd name="connsiteY6" fmla="*/ 162380 h 269568"/>
                <a:gd name="connsiteX7" fmla="*/ 465525 w 466076"/>
                <a:gd name="connsiteY7" fmla="*/ 132602 h 2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6076" h="269568">
                  <a:moveTo>
                    <a:pt x="465525" y="132602"/>
                  </a:moveTo>
                  <a:cubicBezTo>
                    <a:pt x="469626" y="109361"/>
                    <a:pt x="450665" y="90994"/>
                    <a:pt x="415002" y="67219"/>
                  </a:cubicBezTo>
                  <a:cubicBezTo>
                    <a:pt x="381931" y="45444"/>
                    <a:pt x="347372" y="26019"/>
                    <a:pt x="311578" y="9088"/>
                  </a:cubicBezTo>
                  <a:cubicBezTo>
                    <a:pt x="281859" y="-4583"/>
                    <a:pt x="251189" y="-3335"/>
                    <a:pt x="212910" y="16280"/>
                  </a:cubicBezTo>
                  <a:cubicBezTo>
                    <a:pt x="159831" y="43562"/>
                    <a:pt x="0" y="140507"/>
                    <a:pt x="0" y="140507"/>
                  </a:cubicBezTo>
                  <a:cubicBezTo>
                    <a:pt x="0" y="140507"/>
                    <a:pt x="238944" y="275433"/>
                    <a:pt x="284950" y="269370"/>
                  </a:cubicBezTo>
                  <a:cubicBezTo>
                    <a:pt x="330956" y="263308"/>
                    <a:pt x="445791" y="188593"/>
                    <a:pt x="454885" y="162380"/>
                  </a:cubicBezTo>
                  <a:cubicBezTo>
                    <a:pt x="463980" y="136168"/>
                    <a:pt x="465525" y="132602"/>
                    <a:pt x="465525" y="132602"/>
                  </a:cubicBezTo>
                  <a:close/>
                </a:path>
              </a:pathLst>
            </a:custGeom>
            <a:solidFill>
              <a:srgbClr val="FFFFFF"/>
            </a:solidFill>
            <a:ln w="5944" cap="flat">
              <a:noFill/>
              <a:prstDash val="solid"/>
              <a:miter/>
            </a:ln>
          </p:spPr>
          <p:txBody>
            <a:bodyPr rtlCol="0" anchor="ctr"/>
            <a:lstStyle/>
            <a:p>
              <a:endParaRPr lang="en-US"/>
            </a:p>
          </p:txBody>
        </p:sp>
        <p:sp>
          <p:nvSpPr>
            <p:cNvPr id="1397" name="Freeform: Shape 1396">
              <a:extLst>
                <a:ext uri="{FF2B5EF4-FFF2-40B4-BE49-F238E27FC236}">
                  <a16:creationId xmlns:a16="http://schemas.microsoft.com/office/drawing/2014/main" id="{BC94091C-EB79-4839-8C9C-CDC5391656B3}"/>
                </a:ext>
              </a:extLst>
            </p:cNvPr>
            <p:cNvSpPr/>
            <p:nvPr/>
          </p:nvSpPr>
          <p:spPr>
            <a:xfrm>
              <a:off x="7036342" y="2509386"/>
              <a:ext cx="203696" cy="148834"/>
            </a:xfrm>
            <a:custGeom>
              <a:avLst/>
              <a:gdLst>
                <a:gd name="connsiteX0" fmla="*/ 0 w 203696"/>
                <a:gd name="connsiteY0" fmla="*/ 108238 h 148834"/>
                <a:gd name="connsiteX1" fmla="*/ 126902 w 203696"/>
                <a:gd name="connsiteY1" fmla="*/ 75785 h 148834"/>
                <a:gd name="connsiteX2" fmla="*/ 203697 w 203696"/>
                <a:gd name="connsiteY2" fmla="*/ 0 h 148834"/>
                <a:gd name="connsiteX3" fmla="*/ 198882 w 203696"/>
                <a:gd name="connsiteY3" fmla="*/ 37565 h 148834"/>
                <a:gd name="connsiteX4" fmla="*/ 137423 w 203696"/>
                <a:gd name="connsiteY4" fmla="*/ 94983 h 148834"/>
                <a:gd name="connsiteX5" fmla="*/ 26450 w 203696"/>
                <a:gd name="connsiteY5" fmla="*/ 148835 h 148834"/>
                <a:gd name="connsiteX6" fmla="*/ 1902 w 203696"/>
                <a:gd name="connsiteY6" fmla="*/ 145447 h 1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696" h="148834">
                  <a:moveTo>
                    <a:pt x="0" y="108238"/>
                  </a:moveTo>
                  <a:cubicBezTo>
                    <a:pt x="34296" y="139325"/>
                    <a:pt x="70197" y="112577"/>
                    <a:pt x="126902" y="75785"/>
                  </a:cubicBezTo>
                  <a:cubicBezTo>
                    <a:pt x="191096" y="34177"/>
                    <a:pt x="203697" y="0"/>
                    <a:pt x="203697" y="0"/>
                  </a:cubicBezTo>
                  <a:cubicBezTo>
                    <a:pt x="203697" y="0"/>
                    <a:pt x="203697" y="25559"/>
                    <a:pt x="198882" y="37565"/>
                  </a:cubicBezTo>
                  <a:cubicBezTo>
                    <a:pt x="194068" y="49572"/>
                    <a:pt x="183725" y="63065"/>
                    <a:pt x="137423" y="94983"/>
                  </a:cubicBezTo>
                  <a:cubicBezTo>
                    <a:pt x="91120" y="126902"/>
                    <a:pt x="57596" y="142891"/>
                    <a:pt x="26450" y="148835"/>
                  </a:cubicBezTo>
                  <a:lnTo>
                    <a:pt x="1902" y="145447"/>
                  </a:lnTo>
                </a:path>
              </a:pathLst>
            </a:custGeom>
            <a:solidFill>
              <a:srgbClr val="407BFF"/>
            </a:solidFill>
            <a:ln w="5944" cap="flat">
              <a:noFill/>
              <a:prstDash val="solid"/>
              <a:miter/>
            </a:ln>
          </p:spPr>
          <p:txBody>
            <a:bodyPr rtlCol="0" anchor="ctr"/>
            <a:lstStyle/>
            <a:p>
              <a:endParaRPr lang="en-US"/>
            </a:p>
          </p:txBody>
        </p:sp>
        <p:sp>
          <p:nvSpPr>
            <p:cNvPr id="1398" name="Freeform: Shape 1397">
              <a:extLst>
                <a:ext uri="{FF2B5EF4-FFF2-40B4-BE49-F238E27FC236}">
                  <a16:creationId xmlns:a16="http://schemas.microsoft.com/office/drawing/2014/main" id="{4F1DC4A9-350C-4978-AD2D-A255CD022F27}"/>
                </a:ext>
              </a:extLst>
            </p:cNvPr>
            <p:cNvSpPr/>
            <p:nvPr/>
          </p:nvSpPr>
          <p:spPr>
            <a:xfrm>
              <a:off x="7036342" y="2509386"/>
              <a:ext cx="203696" cy="148834"/>
            </a:xfrm>
            <a:custGeom>
              <a:avLst/>
              <a:gdLst>
                <a:gd name="connsiteX0" fmla="*/ 126902 w 203696"/>
                <a:gd name="connsiteY0" fmla="*/ 75785 h 148834"/>
                <a:gd name="connsiteX1" fmla="*/ 203697 w 203696"/>
                <a:gd name="connsiteY1" fmla="*/ 0 h 148834"/>
                <a:gd name="connsiteX2" fmla="*/ 198882 w 203696"/>
                <a:gd name="connsiteY2" fmla="*/ 37565 h 148834"/>
                <a:gd name="connsiteX3" fmla="*/ 137423 w 203696"/>
                <a:gd name="connsiteY3" fmla="*/ 94983 h 148834"/>
                <a:gd name="connsiteX4" fmla="*/ 26450 w 203696"/>
                <a:gd name="connsiteY4" fmla="*/ 148835 h 148834"/>
                <a:gd name="connsiteX5" fmla="*/ 1902 w 203696"/>
                <a:gd name="connsiteY5" fmla="*/ 145447 h 148834"/>
                <a:gd name="connsiteX6" fmla="*/ 0 w 203696"/>
                <a:gd name="connsiteY6" fmla="*/ 108238 h 148834"/>
                <a:gd name="connsiteX7" fmla="*/ 126902 w 203696"/>
                <a:gd name="connsiteY7" fmla="*/ 75785 h 1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96" h="148834">
                  <a:moveTo>
                    <a:pt x="126902" y="75785"/>
                  </a:moveTo>
                  <a:cubicBezTo>
                    <a:pt x="191096" y="34177"/>
                    <a:pt x="203697" y="0"/>
                    <a:pt x="203697" y="0"/>
                  </a:cubicBezTo>
                  <a:cubicBezTo>
                    <a:pt x="203697" y="0"/>
                    <a:pt x="203697" y="25559"/>
                    <a:pt x="198882" y="37565"/>
                  </a:cubicBezTo>
                  <a:cubicBezTo>
                    <a:pt x="194068" y="49572"/>
                    <a:pt x="183725" y="63065"/>
                    <a:pt x="137423" y="94983"/>
                  </a:cubicBezTo>
                  <a:cubicBezTo>
                    <a:pt x="91120" y="126902"/>
                    <a:pt x="57596" y="142891"/>
                    <a:pt x="26450" y="148835"/>
                  </a:cubicBezTo>
                  <a:lnTo>
                    <a:pt x="1902" y="145447"/>
                  </a:lnTo>
                  <a:lnTo>
                    <a:pt x="0" y="108238"/>
                  </a:lnTo>
                  <a:cubicBezTo>
                    <a:pt x="34296" y="139325"/>
                    <a:pt x="70197" y="112577"/>
                    <a:pt x="126902" y="75785"/>
                  </a:cubicBezTo>
                  <a:close/>
                </a:path>
              </a:pathLst>
            </a:custGeom>
            <a:solidFill>
              <a:srgbClr val="FFFFFF">
                <a:alpha val="25000"/>
              </a:srgbClr>
            </a:solidFill>
            <a:ln w="5944" cap="flat">
              <a:noFill/>
              <a:prstDash val="solid"/>
              <a:miter/>
            </a:ln>
          </p:spPr>
          <p:txBody>
            <a:bodyPr rtlCol="0" anchor="ctr"/>
            <a:lstStyle/>
            <a:p>
              <a:endParaRPr lang="en-US"/>
            </a:p>
          </p:txBody>
        </p:sp>
        <p:grpSp>
          <p:nvGrpSpPr>
            <p:cNvPr id="1399" name="Graphic 6">
              <a:extLst>
                <a:ext uri="{FF2B5EF4-FFF2-40B4-BE49-F238E27FC236}">
                  <a16:creationId xmlns:a16="http://schemas.microsoft.com/office/drawing/2014/main" id="{39F1B0FB-DFD1-415C-9A6A-395F6E8B4605}"/>
                </a:ext>
              </a:extLst>
            </p:cNvPr>
            <p:cNvGrpSpPr/>
            <p:nvPr/>
          </p:nvGrpSpPr>
          <p:grpSpPr>
            <a:xfrm>
              <a:off x="6847267" y="1856208"/>
              <a:ext cx="618242" cy="750698"/>
              <a:chOff x="6847267" y="1856208"/>
              <a:chExt cx="618242" cy="750698"/>
            </a:xfrm>
          </p:grpSpPr>
          <p:sp>
            <p:nvSpPr>
              <p:cNvPr id="1400" name="Freeform: Shape 1399">
                <a:extLst>
                  <a:ext uri="{FF2B5EF4-FFF2-40B4-BE49-F238E27FC236}">
                    <a16:creationId xmlns:a16="http://schemas.microsoft.com/office/drawing/2014/main" id="{93E3749D-E5D1-4E70-9908-D7D5F2931BA1}"/>
                  </a:ext>
                </a:extLst>
              </p:cNvPr>
              <p:cNvSpPr/>
              <p:nvPr/>
            </p:nvSpPr>
            <p:spPr>
              <a:xfrm>
                <a:off x="6848277" y="2342748"/>
                <a:ext cx="332679" cy="138079"/>
              </a:xfrm>
              <a:custGeom>
                <a:avLst/>
                <a:gdLst>
                  <a:gd name="connsiteX0" fmla="*/ 0 w 332679"/>
                  <a:gd name="connsiteY0" fmla="*/ 50376 h 138079"/>
                  <a:gd name="connsiteX1" fmla="*/ 203221 w 332679"/>
                  <a:gd name="connsiteY1" fmla="*/ 8769 h 138079"/>
                  <a:gd name="connsiteX2" fmla="*/ 296957 w 332679"/>
                  <a:gd name="connsiteY2" fmla="*/ 3360 h 138079"/>
                  <a:gd name="connsiteX3" fmla="*/ 328697 w 332679"/>
                  <a:gd name="connsiteY3" fmla="*/ 43541 h 138079"/>
                  <a:gd name="connsiteX4" fmla="*/ 332679 w 332679"/>
                  <a:gd name="connsiteY4" fmla="*/ 90557 h 138079"/>
                  <a:gd name="connsiteX5" fmla="*/ 159772 w 332679"/>
                  <a:gd name="connsiteY5" fmla="*/ 137632 h 138079"/>
                  <a:gd name="connsiteX6" fmla="*/ 0 w 332679"/>
                  <a:gd name="connsiteY6" fmla="*/ 50376 h 13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679" h="138079">
                    <a:moveTo>
                      <a:pt x="0" y="50376"/>
                    </a:moveTo>
                    <a:cubicBezTo>
                      <a:pt x="44698" y="45918"/>
                      <a:pt x="172373" y="13940"/>
                      <a:pt x="203221" y="8769"/>
                    </a:cubicBezTo>
                    <a:cubicBezTo>
                      <a:pt x="262660" y="-1395"/>
                      <a:pt x="279838" y="-2049"/>
                      <a:pt x="296957" y="3360"/>
                    </a:cubicBezTo>
                    <a:cubicBezTo>
                      <a:pt x="314075" y="8769"/>
                      <a:pt x="324417" y="17566"/>
                      <a:pt x="328697" y="43541"/>
                    </a:cubicBezTo>
                    <a:cubicBezTo>
                      <a:pt x="331223" y="59088"/>
                      <a:pt x="332555" y="74806"/>
                      <a:pt x="332679" y="90557"/>
                    </a:cubicBezTo>
                    <a:cubicBezTo>
                      <a:pt x="332679" y="90557"/>
                      <a:pt x="225689" y="129905"/>
                      <a:pt x="159772" y="137632"/>
                    </a:cubicBezTo>
                    <a:cubicBezTo>
                      <a:pt x="93854" y="145359"/>
                      <a:pt x="0" y="50376"/>
                      <a:pt x="0" y="50376"/>
                    </a:cubicBezTo>
                    <a:close/>
                  </a:path>
                </a:pathLst>
              </a:custGeom>
              <a:solidFill>
                <a:srgbClr val="37474F"/>
              </a:solidFill>
              <a:ln w="5944" cap="flat">
                <a:noFill/>
                <a:prstDash val="solid"/>
                <a:miter/>
              </a:ln>
            </p:spPr>
            <p:txBody>
              <a:bodyPr rtlCol="0" anchor="ctr"/>
              <a:lstStyle/>
              <a:p>
                <a:endParaRPr lang="en-US"/>
              </a:p>
            </p:txBody>
          </p:sp>
          <p:sp>
            <p:nvSpPr>
              <p:cNvPr id="1401" name="Freeform: Shape 1400">
                <a:extLst>
                  <a:ext uri="{FF2B5EF4-FFF2-40B4-BE49-F238E27FC236}">
                    <a16:creationId xmlns:a16="http://schemas.microsoft.com/office/drawing/2014/main" id="{848524CF-C7CD-458A-9022-13CE4BC04E98}"/>
                  </a:ext>
                </a:extLst>
              </p:cNvPr>
              <p:cNvSpPr/>
              <p:nvPr/>
            </p:nvSpPr>
            <p:spPr>
              <a:xfrm>
                <a:off x="6847515" y="2390822"/>
                <a:ext cx="453264" cy="216083"/>
              </a:xfrm>
              <a:custGeom>
                <a:avLst/>
                <a:gdLst>
                  <a:gd name="connsiteX0" fmla="*/ 762 w 453264"/>
                  <a:gd name="connsiteY0" fmla="*/ 2302 h 216083"/>
                  <a:gd name="connsiteX1" fmla="*/ 30481 w 453264"/>
                  <a:gd name="connsiteY1" fmla="*/ 156011 h 216083"/>
                  <a:gd name="connsiteX2" fmla="*/ 219437 w 453264"/>
                  <a:gd name="connsiteY2" fmla="*/ 211051 h 216083"/>
                  <a:gd name="connsiteX3" fmla="*/ 432942 w 453264"/>
                  <a:gd name="connsiteY3" fmla="*/ 79335 h 216083"/>
                  <a:gd name="connsiteX4" fmla="*/ 453210 w 453264"/>
                  <a:gd name="connsiteY4" fmla="*/ 54965 h 216083"/>
                  <a:gd name="connsiteX5" fmla="*/ 363458 w 453264"/>
                  <a:gd name="connsiteY5" fmla="*/ 3847 h 216083"/>
                  <a:gd name="connsiteX6" fmla="*/ 170876 w 453264"/>
                  <a:gd name="connsiteY6" fmla="*/ 71073 h 21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264" h="216083">
                    <a:moveTo>
                      <a:pt x="762" y="2302"/>
                    </a:moveTo>
                    <a:cubicBezTo>
                      <a:pt x="-1734" y="65485"/>
                      <a:pt x="405" y="124270"/>
                      <a:pt x="30481" y="156011"/>
                    </a:cubicBezTo>
                    <a:cubicBezTo>
                      <a:pt x="50869" y="177409"/>
                      <a:pt x="153341" y="232984"/>
                      <a:pt x="219437" y="211051"/>
                    </a:cubicBezTo>
                    <a:cubicBezTo>
                      <a:pt x="284820" y="189534"/>
                      <a:pt x="419390" y="89380"/>
                      <a:pt x="432942" y="79335"/>
                    </a:cubicBezTo>
                    <a:cubicBezTo>
                      <a:pt x="446494" y="69289"/>
                      <a:pt x="453983" y="59363"/>
                      <a:pt x="453210" y="54965"/>
                    </a:cubicBezTo>
                    <a:cubicBezTo>
                      <a:pt x="443462" y="3491"/>
                      <a:pt x="412733" y="-6971"/>
                      <a:pt x="363458" y="3847"/>
                    </a:cubicBezTo>
                    <a:cubicBezTo>
                      <a:pt x="303187" y="17102"/>
                      <a:pt x="170876" y="71073"/>
                      <a:pt x="170876" y="71073"/>
                    </a:cubicBezTo>
                    <a:close/>
                  </a:path>
                </a:pathLst>
              </a:custGeom>
              <a:solidFill>
                <a:srgbClr val="455A64"/>
              </a:solidFill>
              <a:ln w="5944" cap="flat">
                <a:noFill/>
                <a:prstDash val="solid"/>
                <a:miter/>
              </a:ln>
            </p:spPr>
            <p:txBody>
              <a:bodyPr rtlCol="0" anchor="ctr"/>
              <a:lstStyle/>
              <a:p>
                <a:endParaRPr lang="en-US"/>
              </a:p>
            </p:txBody>
          </p:sp>
          <p:sp>
            <p:nvSpPr>
              <p:cNvPr id="1402" name="Freeform: Shape 1401">
                <a:extLst>
                  <a:ext uri="{FF2B5EF4-FFF2-40B4-BE49-F238E27FC236}">
                    <a16:creationId xmlns:a16="http://schemas.microsoft.com/office/drawing/2014/main" id="{9A9B09FB-6C12-43D8-8E13-D8506A1841F6}"/>
                  </a:ext>
                </a:extLst>
              </p:cNvPr>
              <p:cNvSpPr/>
              <p:nvPr/>
            </p:nvSpPr>
            <p:spPr>
              <a:xfrm>
                <a:off x="6999846" y="2022226"/>
                <a:ext cx="110199" cy="118164"/>
              </a:xfrm>
              <a:custGeom>
                <a:avLst/>
                <a:gdLst>
                  <a:gd name="connsiteX0" fmla="*/ 110200 w 110199"/>
                  <a:gd name="connsiteY0" fmla="*/ 49691 h 118164"/>
                  <a:gd name="connsiteX1" fmla="*/ 74715 w 110199"/>
                  <a:gd name="connsiteY1" fmla="*/ 118164 h 118164"/>
                  <a:gd name="connsiteX2" fmla="*/ 0 w 110199"/>
                  <a:gd name="connsiteY2" fmla="*/ 74655 h 118164"/>
                  <a:gd name="connsiteX3" fmla="*/ 42618 w 110199"/>
                  <a:gd name="connsiteY3" fmla="*/ 0 h 118164"/>
                  <a:gd name="connsiteX4" fmla="*/ 110200 w 110199"/>
                  <a:gd name="connsiteY4" fmla="*/ 49691 h 1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99" h="118164">
                    <a:moveTo>
                      <a:pt x="110200" y="49691"/>
                    </a:moveTo>
                    <a:lnTo>
                      <a:pt x="74715" y="118164"/>
                    </a:lnTo>
                    <a:lnTo>
                      <a:pt x="0" y="74655"/>
                    </a:lnTo>
                    <a:lnTo>
                      <a:pt x="42618" y="0"/>
                    </a:lnTo>
                    <a:lnTo>
                      <a:pt x="110200" y="49691"/>
                    </a:lnTo>
                    <a:close/>
                  </a:path>
                </a:pathLst>
              </a:custGeom>
              <a:solidFill>
                <a:srgbClr val="9E6767"/>
              </a:solidFill>
              <a:ln w="5944" cap="flat">
                <a:noFill/>
                <a:prstDash val="solid"/>
                <a:miter/>
              </a:ln>
            </p:spPr>
            <p:txBody>
              <a:bodyPr rtlCol="0" anchor="ctr"/>
              <a:lstStyle/>
              <a:p>
                <a:endParaRPr lang="en-US"/>
              </a:p>
            </p:txBody>
          </p:sp>
          <p:sp>
            <p:nvSpPr>
              <p:cNvPr id="1403" name="Freeform: Shape 1402">
                <a:extLst>
                  <a:ext uri="{FF2B5EF4-FFF2-40B4-BE49-F238E27FC236}">
                    <a16:creationId xmlns:a16="http://schemas.microsoft.com/office/drawing/2014/main" id="{C399C42D-1890-4E25-922E-2BF812F03BA3}"/>
                  </a:ext>
                </a:extLst>
              </p:cNvPr>
              <p:cNvSpPr/>
              <p:nvPr/>
            </p:nvSpPr>
            <p:spPr>
              <a:xfrm>
                <a:off x="7174537" y="1989772"/>
                <a:ext cx="16349" cy="34446"/>
              </a:xfrm>
              <a:custGeom>
                <a:avLst/>
                <a:gdLst>
                  <a:gd name="connsiteX0" fmla="*/ 6657 w 16349"/>
                  <a:gd name="connsiteY0" fmla="*/ 0 h 34446"/>
                  <a:gd name="connsiteX1" fmla="*/ 15989 w 16349"/>
                  <a:gd name="connsiteY1" fmla="*/ 32632 h 34446"/>
                  <a:gd name="connsiteX2" fmla="*/ 0 w 16349"/>
                  <a:gd name="connsiteY2" fmla="*/ 34415 h 34446"/>
                </a:gdLst>
                <a:ahLst/>
                <a:cxnLst>
                  <a:cxn ang="0">
                    <a:pos x="connsiteX0" y="connsiteY0"/>
                  </a:cxn>
                  <a:cxn ang="0">
                    <a:pos x="connsiteX1" y="connsiteY1"/>
                  </a:cxn>
                  <a:cxn ang="0">
                    <a:pos x="connsiteX2" y="connsiteY2"/>
                  </a:cxn>
                </a:cxnLst>
                <a:rect l="l" t="t" r="r" b="b"/>
                <a:pathLst>
                  <a:path w="16349" h="34446">
                    <a:moveTo>
                      <a:pt x="6657" y="0"/>
                    </a:moveTo>
                    <a:cubicBezTo>
                      <a:pt x="6657" y="0"/>
                      <a:pt x="18545" y="30433"/>
                      <a:pt x="15989" y="32632"/>
                    </a:cubicBezTo>
                    <a:cubicBezTo>
                      <a:pt x="13433" y="34831"/>
                      <a:pt x="0" y="34415"/>
                      <a:pt x="0" y="34415"/>
                    </a:cubicBezTo>
                    <a:close/>
                  </a:path>
                </a:pathLst>
              </a:custGeom>
              <a:solidFill>
                <a:srgbClr val="874C4C"/>
              </a:solidFill>
              <a:ln w="5944" cap="flat">
                <a:noFill/>
                <a:prstDash val="solid"/>
                <a:miter/>
              </a:ln>
            </p:spPr>
            <p:txBody>
              <a:bodyPr rtlCol="0" anchor="ctr"/>
              <a:lstStyle/>
              <a:p>
                <a:endParaRPr lang="en-US"/>
              </a:p>
            </p:txBody>
          </p:sp>
          <p:sp>
            <p:nvSpPr>
              <p:cNvPr id="1404" name="Freeform: Shape 1403">
                <a:extLst>
                  <a:ext uri="{FF2B5EF4-FFF2-40B4-BE49-F238E27FC236}">
                    <a16:creationId xmlns:a16="http://schemas.microsoft.com/office/drawing/2014/main" id="{794F762D-6983-4B18-9958-7FAF183BC0B1}"/>
                  </a:ext>
                </a:extLst>
              </p:cNvPr>
              <p:cNvSpPr/>
              <p:nvPr/>
            </p:nvSpPr>
            <p:spPr>
              <a:xfrm>
                <a:off x="7159613" y="1963026"/>
                <a:ext cx="44769" cy="44579"/>
              </a:xfrm>
              <a:custGeom>
                <a:avLst/>
                <a:gdLst>
                  <a:gd name="connsiteX0" fmla="*/ 22532 w 44769"/>
                  <a:gd name="connsiteY0" fmla="*/ 44578 h 44579"/>
                  <a:gd name="connsiteX1" fmla="*/ 1 w 44769"/>
                  <a:gd name="connsiteY1" fmla="*/ 22532 h 44579"/>
                  <a:gd name="connsiteX2" fmla="*/ 22048 w 44769"/>
                  <a:gd name="connsiteY2" fmla="*/ 1 h 44579"/>
                  <a:gd name="connsiteX3" fmla="*/ 27643 w 44769"/>
                  <a:gd name="connsiteY3" fmla="*/ 653 h 44579"/>
                  <a:gd name="connsiteX4" fmla="*/ 44167 w 44769"/>
                  <a:gd name="connsiteY4" fmla="*/ 27459 h 44579"/>
                  <a:gd name="connsiteX5" fmla="*/ 44167 w 44769"/>
                  <a:gd name="connsiteY5" fmla="*/ 27459 h 44579"/>
                  <a:gd name="connsiteX6" fmla="*/ 22532 w 44769"/>
                  <a:gd name="connsiteY6" fmla="*/ 44578 h 44579"/>
                  <a:gd name="connsiteX7" fmla="*/ 22532 w 44769"/>
                  <a:gd name="connsiteY7" fmla="*/ 4160 h 44579"/>
                  <a:gd name="connsiteX8" fmla="*/ 4470 w 44769"/>
                  <a:gd name="connsiteY8" fmla="*/ 22473 h 44579"/>
                  <a:gd name="connsiteX9" fmla="*/ 22783 w 44769"/>
                  <a:gd name="connsiteY9" fmla="*/ 40535 h 44579"/>
                  <a:gd name="connsiteX10" fmla="*/ 40363 w 44769"/>
                  <a:gd name="connsiteY10" fmla="*/ 26508 h 44579"/>
                  <a:gd name="connsiteX11" fmla="*/ 40363 w 44769"/>
                  <a:gd name="connsiteY11" fmla="*/ 26508 h 44579"/>
                  <a:gd name="connsiteX12" fmla="*/ 26871 w 44769"/>
                  <a:gd name="connsiteY12" fmla="*/ 4635 h 44579"/>
                  <a:gd name="connsiteX13" fmla="*/ 22472 w 44769"/>
                  <a:gd name="connsiteY13" fmla="*/ 4160 h 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69" h="44579">
                    <a:moveTo>
                      <a:pt x="22532" y="44578"/>
                    </a:moveTo>
                    <a:cubicBezTo>
                      <a:pt x="10222" y="44712"/>
                      <a:pt x="135" y="34841"/>
                      <a:pt x="1" y="22532"/>
                    </a:cubicBezTo>
                    <a:cubicBezTo>
                      <a:pt x="-132" y="10222"/>
                      <a:pt x="9738" y="135"/>
                      <a:pt x="22048" y="1"/>
                    </a:cubicBezTo>
                    <a:cubicBezTo>
                      <a:pt x="23933" y="-19"/>
                      <a:pt x="25813" y="200"/>
                      <a:pt x="27643" y="653"/>
                    </a:cubicBezTo>
                    <a:cubicBezTo>
                      <a:pt x="39601" y="3503"/>
                      <a:pt x="46994" y="15496"/>
                      <a:pt x="44167" y="27459"/>
                    </a:cubicBezTo>
                    <a:lnTo>
                      <a:pt x="44167" y="27459"/>
                    </a:lnTo>
                    <a:cubicBezTo>
                      <a:pt x="41758" y="37467"/>
                      <a:pt x="32825" y="44535"/>
                      <a:pt x="22532" y="44578"/>
                    </a:cubicBezTo>
                    <a:close/>
                    <a:moveTo>
                      <a:pt x="22532" y="4160"/>
                    </a:moveTo>
                    <a:cubicBezTo>
                      <a:pt x="12487" y="4229"/>
                      <a:pt x="4400" y="12428"/>
                      <a:pt x="4470" y="22473"/>
                    </a:cubicBezTo>
                    <a:cubicBezTo>
                      <a:pt x="4539" y="32518"/>
                      <a:pt x="12738" y="40605"/>
                      <a:pt x="22783" y="40535"/>
                    </a:cubicBezTo>
                    <a:cubicBezTo>
                      <a:pt x="31178" y="40477"/>
                      <a:pt x="38443" y="34681"/>
                      <a:pt x="40363" y="26508"/>
                    </a:cubicBezTo>
                    <a:lnTo>
                      <a:pt x="40363" y="26508"/>
                    </a:lnTo>
                    <a:cubicBezTo>
                      <a:pt x="42668" y="16744"/>
                      <a:pt x="36631" y="6957"/>
                      <a:pt x="26871" y="4635"/>
                    </a:cubicBezTo>
                    <a:cubicBezTo>
                      <a:pt x="25432" y="4282"/>
                      <a:pt x="23953" y="4122"/>
                      <a:pt x="22472" y="4160"/>
                    </a:cubicBezTo>
                    <a:close/>
                  </a:path>
                </a:pathLst>
              </a:custGeom>
              <a:solidFill>
                <a:srgbClr val="263238"/>
              </a:solidFill>
              <a:ln w="5944" cap="flat">
                <a:noFill/>
                <a:prstDash val="solid"/>
                <a:miter/>
              </a:ln>
            </p:spPr>
            <p:txBody>
              <a:bodyPr rtlCol="0" anchor="ctr"/>
              <a:lstStyle/>
              <a:p>
                <a:endParaRPr lang="en-US"/>
              </a:p>
            </p:txBody>
          </p:sp>
          <p:sp>
            <p:nvSpPr>
              <p:cNvPr id="1405" name="Freeform: Shape 1404">
                <a:extLst>
                  <a:ext uri="{FF2B5EF4-FFF2-40B4-BE49-F238E27FC236}">
                    <a16:creationId xmlns:a16="http://schemas.microsoft.com/office/drawing/2014/main" id="{DED9097F-C232-45D7-8934-00469E440CB0}"/>
                  </a:ext>
                </a:extLst>
              </p:cNvPr>
              <p:cNvSpPr/>
              <p:nvPr/>
            </p:nvSpPr>
            <p:spPr>
              <a:xfrm>
                <a:off x="7024545" y="1892318"/>
                <a:ext cx="159252" cy="188147"/>
              </a:xfrm>
              <a:custGeom>
                <a:avLst/>
                <a:gdLst>
                  <a:gd name="connsiteX0" fmla="*/ 123661 w 159252"/>
                  <a:gd name="connsiteY0" fmla="*/ 13110 h 188147"/>
                  <a:gd name="connsiteX1" fmla="*/ 155817 w 159252"/>
                  <a:gd name="connsiteY1" fmla="*/ 103398 h 188147"/>
                  <a:gd name="connsiteX2" fmla="*/ 127167 w 159252"/>
                  <a:gd name="connsiteY2" fmla="*/ 186612 h 188147"/>
                  <a:gd name="connsiteX3" fmla="*/ 77655 w 159252"/>
                  <a:gd name="connsiteY3" fmla="*/ 178409 h 188147"/>
                  <a:gd name="connsiteX4" fmla="*/ 8825 w 159252"/>
                  <a:gd name="connsiteY4" fmla="*/ 111897 h 188147"/>
                  <a:gd name="connsiteX5" fmla="*/ 26240 w 159252"/>
                  <a:gd name="connsiteY5" fmla="*/ 9128 h 188147"/>
                  <a:gd name="connsiteX6" fmla="*/ 123661 w 159252"/>
                  <a:gd name="connsiteY6" fmla="*/ 13110 h 18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52" h="188147">
                    <a:moveTo>
                      <a:pt x="123661" y="13110"/>
                    </a:moveTo>
                    <a:cubicBezTo>
                      <a:pt x="157600" y="28267"/>
                      <a:pt x="164554" y="46098"/>
                      <a:pt x="155817" y="103398"/>
                    </a:cubicBezTo>
                    <a:cubicBezTo>
                      <a:pt x="146663" y="163253"/>
                      <a:pt x="136618" y="180668"/>
                      <a:pt x="127167" y="186612"/>
                    </a:cubicBezTo>
                    <a:cubicBezTo>
                      <a:pt x="120807" y="190892"/>
                      <a:pt x="91504" y="185601"/>
                      <a:pt x="77655" y="178409"/>
                    </a:cubicBezTo>
                    <a:cubicBezTo>
                      <a:pt x="60358" y="169434"/>
                      <a:pt x="21901" y="145778"/>
                      <a:pt x="8825" y="111897"/>
                    </a:cubicBezTo>
                    <a:cubicBezTo>
                      <a:pt x="-6570" y="72014"/>
                      <a:pt x="-2469" y="23333"/>
                      <a:pt x="26240" y="9128"/>
                    </a:cubicBezTo>
                    <a:cubicBezTo>
                      <a:pt x="66599" y="-10666"/>
                      <a:pt x="109811" y="6988"/>
                      <a:pt x="123661" y="13110"/>
                    </a:cubicBezTo>
                    <a:close/>
                  </a:path>
                </a:pathLst>
              </a:custGeom>
              <a:solidFill>
                <a:srgbClr val="9E6767"/>
              </a:solidFill>
              <a:ln w="5944" cap="flat">
                <a:noFill/>
                <a:prstDash val="solid"/>
                <a:miter/>
              </a:ln>
            </p:spPr>
            <p:txBody>
              <a:bodyPr rtlCol="0" anchor="ctr"/>
              <a:lstStyle/>
              <a:p>
                <a:endParaRPr lang="en-US"/>
              </a:p>
            </p:txBody>
          </p:sp>
          <p:sp>
            <p:nvSpPr>
              <p:cNvPr id="1406" name="Freeform: Shape 1405">
                <a:extLst>
                  <a:ext uri="{FF2B5EF4-FFF2-40B4-BE49-F238E27FC236}">
                    <a16:creationId xmlns:a16="http://schemas.microsoft.com/office/drawing/2014/main" id="{061478C1-6774-45FD-A2C1-A080CAD28A1A}"/>
                  </a:ext>
                </a:extLst>
              </p:cNvPr>
              <p:cNvSpPr/>
              <p:nvPr/>
            </p:nvSpPr>
            <p:spPr>
              <a:xfrm>
                <a:off x="7108797" y="2059434"/>
                <a:ext cx="41072" cy="21294"/>
              </a:xfrm>
              <a:custGeom>
                <a:avLst/>
                <a:gdLst>
                  <a:gd name="connsiteX0" fmla="*/ 0 w 41072"/>
                  <a:gd name="connsiteY0" fmla="*/ 14444 h 21294"/>
                  <a:gd name="connsiteX1" fmla="*/ 41072 w 41072"/>
                  <a:gd name="connsiteY1" fmla="*/ 20387 h 21294"/>
                  <a:gd name="connsiteX2" fmla="*/ 15514 w 41072"/>
                  <a:gd name="connsiteY2" fmla="*/ 13314 h 21294"/>
                  <a:gd name="connsiteX3" fmla="*/ 416 w 41072"/>
                  <a:gd name="connsiteY3" fmla="*/ 0 h 21294"/>
                </a:gdLst>
                <a:ahLst/>
                <a:cxnLst>
                  <a:cxn ang="0">
                    <a:pos x="connsiteX0" y="connsiteY0"/>
                  </a:cxn>
                  <a:cxn ang="0">
                    <a:pos x="connsiteX1" y="connsiteY1"/>
                  </a:cxn>
                  <a:cxn ang="0">
                    <a:pos x="connsiteX2" y="connsiteY2"/>
                  </a:cxn>
                  <a:cxn ang="0">
                    <a:pos x="connsiteX3" y="connsiteY3"/>
                  </a:cxn>
                </a:cxnLst>
                <a:rect l="l" t="t" r="r" b="b"/>
                <a:pathLst>
                  <a:path w="41072" h="21294">
                    <a:moveTo>
                      <a:pt x="0" y="14444"/>
                    </a:moveTo>
                    <a:cubicBezTo>
                      <a:pt x="12753" y="20603"/>
                      <a:pt x="27096" y="22679"/>
                      <a:pt x="41072" y="20387"/>
                    </a:cubicBezTo>
                    <a:cubicBezTo>
                      <a:pt x="32098" y="20185"/>
                      <a:pt x="23315" y="17754"/>
                      <a:pt x="15514" y="13314"/>
                    </a:cubicBezTo>
                    <a:cubicBezTo>
                      <a:pt x="1902" y="5706"/>
                      <a:pt x="416" y="0"/>
                      <a:pt x="416" y="0"/>
                    </a:cubicBezTo>
                    <a:close/>
                  </a:path>
                </a:pathLst>
              </a:custGeom>
              <a:solidFill>
                <a:srgbClr val="874C4C"/>
              </a:solidFill>
              <a:ln w="5944" cap="flat">
                <a:noFill/>
                <a:prstDash val="solid"/>
                <a:miter/>
              </a:ln>
            </p:spPr>
            <p:txBody>
              <a:bodyPr rtlCol="0" anchor="ctr"/>
              <a:lstStyle/>
              <a:p>
                <a:endParaRPr lang="en-US"/>
              </a:p>
            </p:txBody>
          </p:sp>
          <p:sp>
            <p:nvSpPr>
              <p:cNvPr id="1407" name="Freeform: Shape 1406">
                <a:extLst>
                  <a:ext uri="{FF2B5EF4-FFF2-40B4-BE49-F238E27FC236}">
                    <a16:creationId xmlns:a16="http://schemas.microsoft.com/office/drawing/2014/main" id="{E92DED55-6FBD-44A2-802F-C218B828D4A4}"/>
                  </a:ext>
                </a:extLst>
              </p:cNvPr>
              <p:cNvSpPr/>
              <p:nvPr/>
            </p:nvSpPr>
            <p:spPr>
              <a:xfrm>
                <a:off x="6995629" y="1856208"/>
                <a:ext cx="228406" cy="203501"/>
              </a:xfrm>
              <a:custGeom>
                <a:avLst/>
                <a:gdLst>
                  <a:gd name="connsiteX0" fmla="*/ 204467 w 228406"/>
                  <a:gd name="connsiteY0" fmla="*/ 85894 h 203501"/>
                  <a:gd name="connsiteX1" fmla="*/ 204467 w 228406"/>
                  <a:gd name="connsiteY1" fmla="*/ 85894 h 203501"/>
                  <a:gd name="connsiteX2" fmla="*/ 167733 w 228406"/>
                  <a:gd name="connsiteY2" fmla="*/ 89342 h 203501"/>
                  <a:gd name="connsiteX3" fmla="*/ 155846 w 228406"/>
                  <a:gd name="connsiteY3" fmla="*/ 116208 h 203501"/>
                  <a:gd name="connsiteX4" fmla="*/ 134745 w 228406"/>
                  <a:gd name="connsiteY4" fmla="*/ 127264 h 203501"/>
                  <a:gd name="connsiteX5" fmla="*/ 115546 w 228406"/>
                  <a:gd name="connsiteY5" fmla="*/ 108897 h 203501"/>
                  <a:gd name="connsiteX6" fmla="*/ 97714 w 228406"/>
                  <a:gd name="connsiteY6" fmla="*/ 147651 h 203501"/>
                  <a:gd name="connsiteX7" fmla="*/ 118399 w 228406"/>
                  <a:gd name="connsiteY7" fmla="*/ 161322 h 203501"/>
                  <a:gd name="connsiteX8" fmla="*/ 96466 w 228406"/>
                  <a:gd name="connsiteY8" fmla="*/ 201741 h 203501"/>
                  <a:gd name="connsiteX9" fmla="*/ 47845 w 228406"/>
                  <a:gd name="connsiteY9" fmla="*/ 193360 h 203501"/>
                  <a:gd name="connsiteX10" fmla="*/ 6238 w 228406"/>
                  <a:gd name="connsiteY10" fmla="*/ 135407 h 203501"/>
                  <a:gd name="connsiteX11" fmla="*/ 37265 w 228406"/>
                  <a:gd name="connsiteY11" fmla="*/ 29011 h 203501"/>
                  <a:gd name="connsiteX12" fmla="*/ 87550 w 228406"/>
                  <a:gd name="connsiteY12" fmla="*/ 5 h 203501"/>
                  <a:gd name="connsiteX13" fmla="*/ 172786 w 228406"/>
                  <a:gd name="connsiteY13" fmla="*/ 19085 h 203501"/>
                  <a:gd name="connsiteX14" fmla="*/ 191628 w 228406"/>
                  <a:gd name="connsiteY14" fmla="*/ 15043 h 203501"/>
                  <a:gd name="connsiteX15" fmla="*/ 201792 w 228406"/>
                  <a:gd name="connsiteY15" fmla="*/ 17480 h 203501"/>
                  <a:gd name="connsiteX16" fmla="*/ 204288 w 228406"/>
                  <a:gd name="connsiteY16" fmla="*/ 26277 h 203501"/>
                  <a:gd name="connsiteX17" fmla="*/ 199295 w 228406"/>
                  <a:gd name="connsiteY17" fmla="*/ 42385 h 203501"/>
                  <a:gd name="connsiteX18" fmla="*/ 213264 w 228406"/>
                  <a:gd name="connsiteY18" fmla="*/ 40721 h 203501"/>
                  <a:gd name="connsiteX19" fmla="*/ 225568 w 228406"/>
                  <a:gd name="connsiteY19" fmla="*/ 46665 h 203501"/>
                  <a:gd name="connsiteX20" fmla="*/ 228123 w 228406"/>
                  <a:gd name="connsiteY20" fmla="*/ 59206 h 203501"/>
                  <a:gd name="connsiteX21" fmla="*/ 204467 w 228406"/>
                  <a:gd name="connsiteY21" fmla="*/ 85894 h 20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406" h="203501">
                    <a:moveTo>
                      <a:pt x="204467" y="85894"/>
                    </a:moveTo>
                    <a:lnTo>
                      <a:pt x="204467" y="85894"/>
                    </a:lnTo>
                    <a:cubicBezTo>
                      <a:pt x="192634" y="89778"/>
                      <a:pt x="180082" y="90956"/>
                      <a:pt x="167733" y="89342"/>
                    </a:cubicBezTo>
                    <a:cubicBezTo>
                      <a:pt x="165667" y="99021"/>
                      <a:pt x="161619" y="108169"/>
                      <a:pt x="155846" y="116208"/>
                    </a:cubicBezTo>
                    <a:cubicBezTo>
                      <a:pt x="152279" y="122152"/>
                      <a:pt x="140213" y="139984"/>
                      <a:pt x="134745" y="127264"/>
                    </a:cubicBezTo>
                    <a:cubicBezTo>
                      <a:pt x="130762" y="117991"/>
                      <a:pt x="127196" y="109432"/>
                      <a:pt x="115546" y="108897"/>
                    </a:cubicBezTo>
                    <a:cubicBezTo>
                      <a:pt x="96466" y="107708"/>
                      <a:pt x="88917" y="130771"/>
                      <a:pt x="97714" y="147651"/>
                    </a:cubicBezTo>
                    <a:cubicBezTo>
                      <a:pt x="106511" y="164532"/>
                      <a:pt x="118399" y="161322"/>
                      <a:pt x="118399" y="161322"/>
                    </a:cubicBezTo>
                    <a:cubicBezTo>
                      <a:pt x="118399" y="161322"/>
                      <a:pt x="114060" y="187000"/>
                      <a:pt x="96466" y="201741"/>
                    </a:cubicBezTo>
                    <a:cubicBezTo>
                      <a:pt x="79798" y="205801"/>
                      <a:pt x="62192" y="202767"/>
                      <a:pt x="47845" y="193360"/>
                    </a:cubicBezTo>
                    <a:cubicBezTo>
                      <a:pt x="31559" y="183374"/>
                      <a:pt x="11409" y="155022"/>
                      <a:pt x="6238" y="135407"/>
                    </a:cubicBezTo>
                    <a:cubicBezTo>
                      <a:pt x="-8206" y="81436"/>
                      <a:pt x="2553" y="35609"/>
                      <a:pt x="37265" y="29011"/>
                    </a:cubicBezTo>
                    <a:cubicBezTo>
                      <a:pt x="45646" y="6781"/>
                      <a:pt x="65915" y="362"/>
                      <a:pt x="87550" y="5"/>
                    </a:cubicBezTo>
                    <a:cubicBezTo>
                      <a:pt x="117270" y="-411"/>
                      <a:pt x="142650" y="24316"/>
                      <a:pt x="172786" y="19085"/>
                    </a:cubicBezTo>
                    <a:cubicBezTo>
                      <a:pt x="179086" y="18015"/>
                      <a:pt x="185208" y="15756"/>
                      <a:pt x="191628" y="15043"/>
                    </a:cubicBezTo>
                    <a:cubicBezTo>
                      <a:pt x="195210" y="14243"/>
                      <a:pt x="198962" y="15142"/>
                      <a:pt x="201792" y="17480"/>
                    </a:cubicBezTo>
                    <a:cubicBezTo>
                      <a:pt x="203686" y="20002"/>
                      <a:pt x="204575" y="23137"/>
                      <a:pt x="204288" y="26277"/>
                    </a:cubicBezTo>
                    <a:cubicBezTo>
                      <a:pt x="204766" y="32090"/>
                      <a:pt x="202977" y="37862"/>
                      <a:pt x="199295" y="42385"/>
                    </a:cubicBezTo>
                    <a:cubicBezTo>
                      <a:pt x="203847" y="41159"/>
                      <a:pt x="208552" y="40599"/>
                      <a:pt x="213264" y="40721"/>
                    </a:cubicBezTo>
                    <a:cubicBezTo>
                      <a:pt x="218034" y="40819"/>
                      <a:pt x="222526" y="42988"/>
                      <a:pt x="225568" y="46665"/>
                    </a:cubicBezTo>
                    <a:cubicBezTo>
                      <a:pt x="228009" y="50358"/>
                      <a:pt x="228925" y="54853"/>
                      <a:pt x="228123" y="59206"/>
                    </a:cubicBezTo>
                    <a:cubicBezTo>
                      <a:pt x="225504" y="71656"/>
                      <a:pt x="216512" y="81800"/>
                      <a:pt x="204467" y="85894"/>
                    </a:cubicBezTo>
                    <a:close/>
                  </a:path>
                </a:pathLst>
              </a:custGeom>
              <a:solidFill>
                <a:srgbClr val="263238"/>
              </a:solidFill>
              <a:ln w="5944" cap="flat">
                <a:noFill/>
                <a:prstDash val="solid"/>
                <a:miter/>
              </a:ln>
            </p:spPr>
            <p:txBody>
              <a:bodyPr rtlCol="0" anchor="ctr"/>
              <a:lstStyle/>
              <a:p>
                <a:endParaRPr lang="en-US"/>
              </a:p>
            </p:txBody>
          </p:sp>
          <p:sp>
            <p:nvSpPr>
              <p:cNvPr id="1408" name="Freeform: Shape 1407">
                <a:extLst>
                  <a:ext uri="{FF2B5EF4-FFF2-40B4-BE49-F238E27FC236}">
                    <a16:creationId xmlns:a16="http://schemas.microsoft.com/office/drawing/2014/main" id="{C3812BC4-C223-406B-9B06-D18B7016FB09}"/>
                  </a:ext>
                </a:extLst>
              </p:cNvPr>
              <p:cNvSpPr/>
              <p:nvPr/>
            </p:nvSpPr>
            <p:spPr>
              <a:xfrm>
                <a:off x="7011793" y="1871088"/>
                <a:ext cx="22440" cy="21738"/>
              </a:xfrm>
              <a:custGeom>
                <a:avLst/>
                <a:gdLst>
                  <a:gd name="connsiteX0" fmla="*/ 18604 w 22440"/>
                  <a:gd name="connsiteY0" fmla="*/ 21739 h 21738"/>
                  <a:gd name="connsiteX1" fmla="*/ 0 w 22440"/>
                  <a:gd name="connsiteY1" fmla="*/ 4621 h 21738"/>
                  <a:gd name="connsiteX2" fmla="*/ 17820 w 22440"/>
                  <a:gd name="connsiteY2" fmla="*/ 2881 h 21738"/>
                  <a:gd name="connsiteX3" fmla="*/ 19559 w 22440"/>
                  <a:gd name="connsiteY3" fmla="*/ 20701 h 21738"/>
                  <a:gd name="connsiteX4" fmla="*/ 18604 w 22440"/>
                  <a:gd name="connsiteY4" fmla="*/ 21739 h 21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40" h="21738">
                    <a:moveTo>
                      <a:pt x="18604" y="21739"/>
                    </a:moveTo>
                    <a:lnTo>
                      <a:pt x="0" y="4621"/>
                    </a:lnTo>
                    <a:cubicBezTo>
                      <a:pt x="4440" y="-781"/>
                      <a:pt x="12419" y="-1559"/>
                      <a:pt x="17820" y="2881"/>
                    </a:cubicBezTo>
                    <a:cubicBezTo>
                      <a:pt x="23221" y="7322"/>
                      <a:pt x="24000" y="15300"/>
                      <a:pt x="19559" y="20701"/>
                    </a:cubicBezTo>
                    <a:cubicBezTo>
                      <a:pt x="19261" y="21065"/>
                      <a:pt x="18942" y="21411"/>
                      <a:pt x="18604" y="21739"/>
                    </a:cubicBezTo>
                    <a:close/>
                  </a:path>
                </a:pathLst>
              </a:custGeom>
              <a:solidFill>
                <a:srgbClr val="263238"/>
              </a:solidFill>
              <a:ln w="5944" cap="flat">
                <a:noFill/>
                <a:prstDash val="solid"/>
                <a:miter/>
              </a:ln>
            </p:spPr>
            <p:txBody>
              <a:bodyPr rtlCol="0" anchor="ctr"/>
              <a:lstStyle/>
              <a:p>
                <a:endParaRPr lang="en-US"/>
              </a:p>
            </p:txBody>
          </p:sp>
          <p:sp>
            <p:nvSpPr>
              <p:cNvPr id="1409" name="Freeform: Shape 1408">
                <a:extLst>
                  <a:ext uri="{FF2B5EF4-FFF2-40B4-BE49-F238E27FC236}">
                    <a16:creationId xmlns:a16="http://schemas.microsoft.com/office/drawing/2014/main" id="{2C56186D-59A4-45A8-BE4A-222C8580FAB3}"/>
                  </a:ext>
                </a:extLst>
              </p:cNvPr>
              <p:cNvSpPr/>
              <p:nvPr/>
            </p:nvSpPr>
            <p:spPr>
              <a:xfrm>
                <a:off x="7130493" y="1981807"/>
                <a:ext cx="71861" cy="6954"/>
              </a:xfrm>
              <a:custGeom>
                <a:avLst/>
                <a:gdLst>
                  <a:gd name="connsiteX0" fmla="*/ 71683 w 71861"/>
                  <a:gd name="connsiteY0" fmla="*/ 6954 h 6954"/>
                  <a:gd name="connsiteX1" fmla="*/ 2140 w 71861"/>
                  <a:gd name="connsiteY1" fmla="*/ 3566 h 6954"/>
                  <a:gd name="connsiteX2" fmla="*/ 0 w 71861"/>
                  <a:gd name="connsiteY2" fmla="*/ 0 h 6954"/>
                  <a:gd name="connsiteX3" fmla="*/ 71862 w 71861"/>
                  <a:gd name="connsiteY3" fmla="*/ 3507 h 6954"/>
                  <a:gd name="connsiteX4" fmla="*/ 71683 w 71861"/>
                  <a:gd name="connsiteY4" fmla="*/ 6954 h 6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61" h="6954">
                    <a:moveTo>
                      <a:pt x="71683" y="6954"/>
                    </a:moveTo>
                    <a:lnTo>
                      <a:pt x="2140" y="3566"/>
                    </a:lnTo>
                    <a:lnTo>
                      <a:pt x="0" y="0"/>
                    </a:lnTo>
                    <a:lnTo>
                      <a:pt x="71862" y="3507"/>
                    </a:lnTo>
                    <a:lnTo>
                      <a:pt x="71683" y="6954"/>
                    </a:lnTo>
                    <a:close/>
                  </a:path>
                </a:pathLst>
              </a:custGeom>
              <a:solidFill>
                <a:srgbClr val="263238"/>
              </a:solidFill>
              <a:ln w="5944" cap="flat">
                <a:noFill/>
                <a:prstDash val="solid"/>
                <a:miter/>
              </a:ln>
            </p:spPr>
            <p:txBody>
              <a:bodyPr rtlCol="0" anchor="ctr"/>
              <a:lstStyle/>
              <a:p>
                <a:endParaRPr lang="en-US"/>
              </a:p>
            </p:txBody>
          </p:sp>
          <p:sp>
            <p:nvSpPr>
              <p:cNvPr id="1410" name="Freeform: Shape 1409">
                <a:extLst>
                  <a:ext uri="{FF2B5EF4-FFF2-40B4-BE49-F238E27FC236}">
                    <a16:creationId xmlns:a16="http://schemas.microsoft.com/office/drawing/2014/main" id="{A795458F-FE70-444F-8286-98512B8AC3AC}"/>
                  </a:ext>
                </a:extLst>
              </p:cNvPr>
              <p:cNvSpPr/>
              <p:nvPr/>
            </p:nvSpPr>
            <p:spPr>
              <a:xfrm>
                <a:off x="6885961" y="2057484"/>
                <a:ext cx="129873" cy="146505"/>
              </a:xfrm>
              <a:custGeom>
                <a:avLst/>
                <a:gdLst>
                  <a:gd name="connsiteX0" fmla="*/ 129874 w 129873"/>
                  <a:gd name="connsiteY0" fmla="*/ 11401 h 146505"/>
                  <a:gd name="connsiteX1" fmla="*/ 35128 w 129873"/>
                  <a:gd name="connsiteY1" fmla="*/ 36128 h 146505"/>
                  <a:gd name="connsiteX2" fmla="*/ 0 w 129873"/>
                  <a:gd name="connsiteY2" fmla="*/ 146506 h 146505"/>
                  <a:gd name="connsiteX3" fmla="*/ 129874 w 129873"/>
                  <a:gd name="connsiteY3" fmla="*/ 11401 h 146505"/>
                </a:gdLst>
                <a:ahLst/>
                <a:cxnLst>
                  <a:cxn ang="0">
                    <a:pos x="connsiteX0" y="connsiteY0"/>
                  </a:cxn>
                  <a:cxn ang="0">
                    <a:pos x="connsiteX1" y="connsiteY1"/>
                  </a:cxn>
                  <a:cxn ang="0">
                    <a:pos x="connsiteX2" y="connsiteY2"/>
                  </a:cxn>
                  <a:cxn ang="0">
                    <a:pos x="connsiteX3" y="connsiteY3"/>
                  </a:cxn>
                </a:cxnLst>
                <a:rect l="l" t="t" r="r" b="b"/>
                <a:pathLst>
                  <a:path w="129873" h="146505">
                    <a:moveTo>
                      <a:pt x="129874" y="11401"/>
                    </a:moveTo>
                    <a:cubicBezTo>
                      <a:pt x="85176" y="-12969"/>
                      <a:pt x="49750" y="4744"/>
                      <a:pt x="35128" y="36128"/>
                    </a:cubicBezTo>
                    <a:cubicBezTo>
                      <a:pt x="21814" y="64480"/>
                      <a:pt x="0" y="146506"/>
                      <a:pt x="0" y="146506"/>
                    </a:cubicBezTo>
                    <a:cubicBezTo>
                      <a:pt x="23419" y="123384"/>
                      <a:pt x="129874" y="11401"/>
                      <a:pt x="129874" y="11401"/>
                    </a:cubicBezTo>
                    <a:close/>
                  </a:path>
                </a:pathLst>
              </a:custGeom>
              <a:solidFill>
                <a:srgbClr val="455A64"/>
              </a:solidFill>
              <a:ln w="5944" cap="flat">
                <a:noFill/>
                <a:prstDash val="solid"/>
                <a:miter/>
              </a:ln>
            </p:spPr>
            <p:txBody>
              <a:bodyPr rtlCol="0" anchor="ctr"/>
              <a:lstStyle/>
              <a:p>
                <a:endParaRPr lang="en-US"/>
              </a:p>
            </p:txBody>
          </p:sp>
          <p:sp>
            <p:nvSpPr>
              <p:cNvPr id="1411" name="Freeform: Shape 1410">
                <a:extLst>
                  <a:ext uri="{FF2B5EF4-FFF2-40B4-BE49-F238E27FC236}">
                    <a16:creationId xmlns:a16="http://schemas.microsoft.com/office/drawing/2014/main" id="{27B4AFC9-B43A-49C4-8C7E-E76BA9A7D2FA}"/>
                  </a:ext>
                </a:extLst>
              </p:cNvPr>
              <p:cNvSpPr/>
              <p:nvPr/>
            </p:nvSpPr>
            <p:spPr>
              <a:xfrm>
                <a:off x="6847267" y="2061825"/>
                <a:ext cx="310794" cy="426044"/>
              </a:xfrm>
              <a:custGeom>
                <a:avLst/>
                <a:gdLst>
                  <a:gd name="connsiteX0" fmla="*/ 163635 w 310794"/>
                  <a:gd name="connsiteY0" fmla="*/ 18056 h 426044"/>
                  <a:gd name="connsiteX1" fmla="*/ 168569 w 310794"/>
                  <a:gd name="connsiteY1" fmla="*/ 7120 h 426044"/>
                  <a:gd name="connsiteX2" fmla="*/ 47551 w 310794"/>
                  <a:gd name="connsiteY2" fmla="*/ 89561 h 426044"/>
                  <a:gd name="connsiteX3" fmla="*/ 0 w 310794"/>
                  <a:gd name="connsiteY3" fmla="*/ 346397 h 426044"/>
                  <a:gd name="connsiteX4" fmla="*/ 91298 w 310794"/>
                  <a:gd name="connsiteY4" fmla="*/ 414038 h 426044"/>
                  <a:gd name="connsiteX5" fmla="*/ 263671 w 310794"/>
                  <a:gd name="connsiteY5" fmla="*/ 364823 h 426044"/>
                  <a:gd name="connsiteX6" fmla="*/ 265573 w 310794"/>
                  <a:gd name="connsiteY6" fmla="*/ 286304 h 426044"/>
                  <a:gd name="connsiteX7" fmla="*/ 293331 w 310794"/>
                  <a:gd name="connsiteY7" fmla="*/ 174856 h 426044"/>
                  <a:gd name="connsiteX8" fmla="*/ 287387 w 310794"/>
                  <a:gd name="connsiteY8" fmla="*/ 55978 h 426044"/>
                  <a:gd name="connsiteX9" fmla="*/ 248514 w 310794"/>
                  <a:gd name="connsiteY9" fmla="*/ 37196 h 426044"/>
                  <a:gd name="connsiteX10" fmla="*/ 163635 w 310794"/>
                  <a:gd name="connsiteY10" fmla="*/ 18056 h 42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0794" h="426044">
                    <a:moveTo>
                      <a:pt x="163635" y="18056"/>
                    </a:moveTo>
                    <a:lnTo>
                      <a:pt x="168569" y="7120"/>
                    </a:lnTo>
                    <a:cubicBezTo>
                      <a:pt x="118105" y="-16656"/>
                      <a:pt x="74774" y="21207"/>
                      <a:pt x="47551" y="89561"/>
                    </a:cubicBezTo>
                    <a:cubicBezTo>
                      <a:pt x="18367" y="162671"/>
                      <a:pt x="476" y="245291"/>
                      <a:pt x="0" y="346397"/>
                    </a:cubicBezTo>
                    <a:cubicBezTo>
                      <a:pt x="24379" y="376138"/>
                      <a:pt x="55746" y="399377"/>
                      <a:pt x="91298" y="414038"/>
                    </a:cubicBezTo>
                    <a:cubicBezTo>
                      <a:pt x="152223" y="438170"/>
                      <a:pt x="237161" y="427947"/>
                      <a:pt x="263671" y="364823"/>
                    </a:cubicBezTo>
                    <a:cubicBezTo>
                      <a:pt x="263671" y="364823"/>
                      <a:pt x="263671" y="322740"/>
                      <a:pt x="265573" y="286304"/>
                    </a:cubicBezTo>
                    <a:cubicBezTo>
                      <a:pt x="268925" y="247929"/>
                      <a:pt x="278293" y="210320"/>
                      <a:pt x="293331" y="174856"/>
                    </a:cubicBezTo>
                    <a:cubicBezTo>
                      <a:pt x="307715" y="141333"/>
                      <a:pt x="326735" y="78981"/>
                      <a:pt x="287387" y="55978"/>
                    </a:cubicBezTo>
                    <a:cubicBezTo>
                      <a:pt x="275915" y="49202"/>
                      <a:pt x="264146" y="44626"/>
                      <a:pt x="248514" y="37196"/>
                    </a:cubicBezTo>
                    <a:cubicBezTo>
                      <a:pt x="213385" y="48667"/>
                      <a:pt x="158999" y="32203"/>
                      <a:pt x="163635" y="18056"/>
                    </a:cubicBezTo>
                    <a:close/>
                  </a:path>
                </a:pathLst>
              </a:custGeom>
              <a:solidFill>
                <a:srgbClr val="407BFF"/>
              </a:solidFill>
              <a:ln w="5944" cap="flat">
                <a:noFill/>
                <a:prstDash val="solid"/>
                <a:miter/>
              </a:ln>
            </p:spPr>
            <p:txBody>
              <a:bodyPr rtlCol="0" anchor="ctr"/>
              <a:lstStyle/>
              <a:p>
                <a:endParaRPr lang="en-US"/>
              </a:p>
            </p:txBody>
          </p:sp>
          <p:sp>
            <p:nvSpPr>
              <p:cNvPr id="1412" name="Freeform: Shape 1411">
                <a:extLst>
                  <a:ext uri="{FF2B5EF4-FFF2-40B4-BE49-F238E27FC236}">
                    <a16:creationId xmlns:a16="http://schemas.microsoft.com/office/drawing/2014/main" id="{64A1BE73-75F5-4ABB-9B10-91FBFED16E2A}"/>
                  </a:ext>
                </a:extLst>
              </p:cNvPr>
              <p:cNvSpPr/>
              <p:nvPr/>
            </p:nvSpPr>
            <p:spPr>
              <a:xfrm>
                <a:off x="6847267" y="2061825"/>
                <a:ext cx="310794" cy="426044"/>
              </a:xfrm>
              <a:custGeom>
                <a:avLst/>
                <a:gdLst>
                  <a:gd name="connsiteX0" fmla="*/ 163635 w 310794"/>
                  <a:gd name="connsiteY0" fmla="*/ 18056 h 426044"/>
                  <a:gd name="connsiteX1" fmla="*/ 168569 w 310794"/>
                  <a:gd name="connsiteY1" fmla="*/ 7120 h 426044"/>
                  <a:gd name="connsiteX2" fmla="*/ 47551 w 310794"/>
                  <a:gd name="connsiteY2" fmla="*/ 89561 h 426044"/>
                  <a:gd name="connsiteX3" fmla="*/ 0 w 310794"/>
                  <a:gd name="connsiteY3" fmla="*/ 346397 h 426044"/>
                  <a:gd name="connsiteX4" fmla="*/ 91298 w 310794"/>
                  <a:gd name="connsiteY4" fmla="*/ 414038 h 426044"/>
                  <a:gd name="connsiteX5" fmla="*/ 263671 w 310794"/>
                  <a:gd name="connsiteY5" fmla="*/ 364823 h 426044"/>
                  <a:gd name="connsiteX6" fmla="*/ 265573 w 310794"/>
                  <a:gd name="connsiteY6" fmla="*/ 286304 h 426044"/>
                  <a:gd name="connsiteX7" fmla="*/ 293331 w 310794"/>
                  <a:gd name="connsiteY7" fmla="*/ 174856 h 426044"/>
                  <a:gd name="connsiteX8" fmla="*/ 287387 w 310794"/>
                  <a:gd name="connsiteY8" fmla="*/ 55978 h 426044"/>
                  <a:gd name="connsiteX9" fmla="*/ 248514 w 310794"/>
                  <a:gd name="connsiteY9" fmla="*/ 37196 h 426044"/>
                  <a:gd name="connsiteX10" fmla="*/ 163635 w 310794"/>
                  <a:gd name="connsiteY10" fmla="*/ 18056 h 42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0794" h="426044">
                    <a:moveTo>
                      <a:pt x="163635" y="18056"/>
                    </a:moveTo>
                    <a:lnTo>
                      <a:pt x="168569" y="7120"/>
                    </a:lnTo>
                    <a:cubicBezTo>
                      <a:pt x="118105" y="-16656"/>
                      <a:pt x="74774" y="21207"/>
                      <a:pt x="47551" y="89561"/>
                    </a:cubicBezTo>
                    <a:cubicBezTo>
                      <a:pt x="18367" y="162671"/>
                      <a:pt x="476" y="245291"/>
                      <a:pt x="0" y="346397"/>
                    </a:cubicBezTo>
                    <a:cubicBezTo>
                      <a:pt x="24379" y="376138"/>
                      <a:pt x="55746" y="399377"/>
                      <a:pt x="91298" y="414038"/>
                    </a:cubicBezTo>
                    <a:cubicBezTo>
                      <a:pt x="152223" y="438170"/>
                      <a:pt x="237161" y="427947"/>
                      <a:pt x="263671" y="364823"/>
                    </a:cubicBezTo>
                    <a:cubicBezTo>
                      <a:pt x="263671" y="364823"/>
                      <a:pt x="263671" y="322740"/>
                      <a:pt x="265573" y="286304"/>
                    </a:cubicBezTo>
                    <a:cubicBezTo>
                      <a:pt x="268925" y="247929"/>
                      <a:pt x="278293" y="210320"/>
                      <a:pt x="293331" y="174856"/>
                    </a:cubicBezTo>
                    <a:cubicBezTo>
                      <a:pt x="307715" y="141333"/>
                      <a:pt x="326735" y="78981"/>
                      <a:pt x="287387" y="55978"/>
                    </a:cubicBezTo>
                    <a:cubicBezTo>
                      <a:pt x="275915" y="49202"/>
                      <a:pt x="264146" y="44626"/>
                      <a:pt x="248514" y="37196"/>
                    </a:cubicBezTo>
                    <a:cubicBezTo>
                      <a:pt x="213385" y="48667"/>
                      <a:pt x="158999" y="32203"/>
                      <a:pt x="163635" y="18056"/>
                    </a:cubicBezTo>
                    <a:close/>
                  </a:path>
                </a:pathLst>
              </a:custGeom>
              <a:solidFill>
                <a:srgbClr val="FFFFFF">
                  <a:alpha val="60000"/>
                </a:srgbClr>
              </a:solidFill>
              <a:ln w="5944" cap="flat">
                <a:noFill/>
                <a:prstDash val="solid"/>
                <a:miter/>
              </a:ln>
            </p:spPr>
            <p:txBody>
              <a:bodyPr rtlCol="0" anchor="ctr"/>
              <a:lstStyle/>
              <a:p>
                <a:endParaRPr lang="en-US"/>
              </a:p>
            </p:txBody>
          </p:sp>
          <p:sp>
            <p:nvSpPr>
              <p:cNvPr id="1413" name="Freeform: Shape 1412">
                <a:extLst>
                  <a:ext uri="{FF2B5EF4-FFF2-40B4-BE49-F238E27FC236}">
                    <a16:creationId xmlns:a16="http://schemas.microsoft.com/office/drawing/2014/main" id="{73726338-D137-4C23-97A5-3F5F7BF3D53C}"/>
                  </a:ext>
                </a:extLst>
              </p:cNvPr>
              <p:cNvSpPr/>
              <p:nvPr/>
            </p:nvSpPr>
            <p:spPr>
              <a:xfrm>
                <a:off x="6847489" y="2155895"/>
                <a:ext cx="297744" cy="331974"/>
              </a:xfrm>
              <a:custGeom>
                <a:avLst/>
                <a:gdLst>
                  <a:gd name="connsiteX0" fmla="*/ 256731 w 297744"/>
                  <a:gd name="connsiteY0" fmla="*/ 4169 h 331974"/>
                  <a:gd name="connsiteX1" fmla="*/ 249955 w 297744"/>
                  <a:gd name="connsiteY1" fmla="*/ 120966 h 331974"/>
                  <a:gd name="connsiteX2" fmla="*/ 236879 w 297744"/>
                  <a:gd name="connsiteY2" fmla="*/ 223142 h 331974"/>
                  <a:gd name="connsiteX3" fmla="*/ 174111 w 297744"/>
                  <a:gd name="connsiteY3" fmla="*/ 279252 h 331974"/>
                  <a:gd name="connsiteX4" fmla="*/ 56601 w 297744"/>
                  <a:gd name="connsiteY4" fmla="*/ 186112 h 331974"/>
                  <a:gd name="connsiteX5" fmla="*/ 28902 w 297744"/>
                  <a:gd name="connsiteY5" fmla="*/ 48273 h 331974"/>
                  <a:gd name="connsiteX6" fmla="*/ 15 w 297744"/>
                  <a:gd name="connsiteY6" fmla="*/ 252326 h 331974"/>
                  <a:gd name="connsiteX7" fmla="*/ 91313 w 297744"/>
                  <a:gd name="connsiteY7" fmla="*/ 319968 h 331974"/>
                  <a:gd name="connsiteX8" fmla="*/ 263686 w 297744"/>
                  <a:gd name="connsiteY8" fmla="*/ 270752 h 331974"/>
                  <a:gd name="connsiteX9" fmla="*/ 265588 w 297744"/>
                  <a:gd name="connsiteY9" fmla="*/ 192234 h 331974"/>
                  <a:gd name="connsiteX10" fmla="*/ 293346 w 297744"/>
                  <a:gd name="connsiteY10" fmla="*/ 80786 h 331974"/>
                  <a:gd name="connsiteX11" fmla="*/ 297744 w 297744"/>
                  <a:gd name="connsiteY11" fmla="*/ 69968 h 331974"/>
                  <a:gd name="connsiteX12" fmla="*/ 256731 w 297744"/>
                  <a:gd name="connsiteY12" fmla="*/ 4169 h 331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744" h="331974">
                    <a:moveTo>
                      <a:pt x="256731" y="4169"/>
                    </a:moveTo>
                    <a:cubicBezTo>
                      <a:pt x="243536" y="37039"/>
                      <a:pt x="249955" y="120966"/>
                      <a:pt x="249955" y="120966"/>
                    </a:cubicBezTo>
                    <a:cubicBezTo>
                      <a:pt x="249955" y="120966"/>
                      <a:pt x="236879" y="189202"/>
                      <a:pt x="236879" y="223142"/>
                    </a:cubicBezTo>
                    <a:cubicBezTo>
                      <a:pt x="236879" y="257082"/>
                      <a:pt x="219998" y="293161"/>
                      <a:pt x="174111" y="279252"/>
                    </a:cubicBezTo>
                    <a:cubicBezTo>
                      <a:pt x="128225" y="265343"/>
                      <a:pt x="94047" y="237645"/>
                      <a:pt x="56601" y="186112"/>
                    </a:cubicBezTo>
                    <a:cubicBezTo>
                      <a:pt x="19154" y="134578"/>
                      <a:pt x="22542" y="94754"/>
                      <a:pt x="28902" y="48273"/>
                    </a:cubicBezTo>
                    <a:cubicBezTo>
                      <a:pt x="9297" y="114501"/>
                      <a:pt x="-437" y="183258"/>
                      <a:pt x="15" y="252326"/>
                    </a:cubicBezTo>
                    <a:cubicBezTo>
                      <a:pt x="24394" y="282068"/>
                      <a:pt x="55761" y="305307"/>
                      <a:pt x="91313" y="319968"/>
                    </a:cubicBezTo>
                    <a:cubicBezTo>
                      <a:pt x="152238" y="344100"/>
                      <a:pt x="237176" y="333876"/>
                      <a:pt x="263686" y="270752"/>
                    </a:cubicBezTo>
                    <a:cubicBezTo>
                      <a:pt x="263686" y="270752"/>
                      <a:pt x="263686" y="228670"/>
                      <a:pt x="265588" y="192234"/>
                    </a:cubicBezTo>
                    <a:cubicBezTo>
                      <a:pt x="268941" y="153859"/>
                      <a:pt x="278308" y="116250"/>
                      <a:pt x="293346" y="80786"/>
                    </a:cubicBezTo>
                    <a:cubicBezTo>
                      <a:pt x="294772" y="77457"/>
                      <a:pt x="296258" y="73831"/>
                      <a:pt x="297744" y="69968"/>
                    </a:cubicBezTo>
                    <a:cubicBezTo>
                      <a:pt x="279437" y="43399"/>
                      <a:pt x="264875" y="-16218"/>
                      <a:pt x="256731" y="4169"/>
                    </a:cubicBezTo>
                    <a:close/>
                  </a:path>
                </a:pathLst>
              </a:custGeom>
              <a:solidFill>
                <a:srgbClr val="407BFF">
                  <a:alpha val="20000"/>
                </a:srgbClr>
              </a:solidFill>
              <a:ln w="5944" cap="flat">
                <a:noFill/>
                <a:prstDash val="solid"/>
                <a:miter/>
              </a:ln>
            </p:spPr>
            <p:txBody>
              <a:bodyPr rtlCol="0" anchor="ctr"/>
              <a:lstStyle/>
              <a:p>
                <a:endParaRPr lang="en-US"/>
              </a:p>
            </p:txBody>
          </p:sp>
          <p:sp>
            <p:nvSpPr>
              <p:cNvPr id="1414" name="Freeform: Shape 1413">
                <a:extLst>
                  <a:ext uri="{FF2B5EF4-FFF2-40B4-BE49-F238E27FC236}">
                    <a16:creationId xmlns:a16="http://schemas.microsoft.com/office/drawing/2014/main" id="{5904B468-ED2D-432E-89A6-0E09B5E338A6}"/>
                  </a:ext>
                </a:extLst>
              </p:cNvPr>
              <p:cNvSpPr/>
              <p:nvPr/>
            </p:nvSpPr>
            <p:spPr>
              <a:xfrm>
                <a:off x="6847489" y="2155895"/>
                <a:ext cx="297744" cy="331974"/>
              </a:xfrm>
              <a:custGeom>
                <a:avLst/>
                <a:gdLst>
                  <a:gd name="connsiteX0" fmla="*/ 256731 w 297744"/>
                  <a:gd name="connsiteY0" fmla="*/ 4169 h 331974"/>
                  <a:gd name="connsiteX1" fmla="*/ 249955 w 297744"/>
                  <a:gd name="connsiteY1" fmla="*/ 120966 h 331974"/>
                  <a:gd name="connsiteX2" fmla="*/ 236879 w 297744"/>
                  <a:gd name="connsiteY2" fmla="*/ 223142 h 331974"/>
                  <a:gd name="connsiteX3" fmla="*/ 174111 w 297744"/>
                  <a:gd name="connsiteY3" fmla="*/ 279252 h 331974"/>
                  <a:gd name="connsiteX4" fmla="*/ 56601 w 297744"/>
                  <a:gd name="connsiteY4" fmla="*/ 186112 h 331974"/>
                  <a:gd name="connsiteX5" fmla="*/ 28902 w 297744"/>
                  <a:gd name="connsiteY5" fmla="*/ 48273 h 331974"/>
                  <a:gd name="connsiteX6" fmla="*/ 15 w 297744"/>
                  <a:gd name="connsiteY6" fmla="*/ 252326 h 331974"/>
                  <a:gd name="connsiteX7" fmla="*/ 91313 w 297744"/>
                  <a:gd name="connsiteY7" fmla="*/ 319968 h 331974"/>
                  <a:gd name="connsiteX8" fmla="*/ 263686 w 297744"/>
                  <a:gd name="connsiteY8" fmla="*/ 270752 h 331974"/>
                  <a:gd name="connsiteX9" fmla="*/ 265588 w 297744"/>
                  <a:gd name="connsiteY9" fmla="*/ 192234 h 331974"/>
                  <a:gd name="connsiteX10" fmla="*/ 293346 w 297744"/>
                  <a:gd name="connsiteY10" fmla="*/ 80786 h 331974"/>
                  <a:gd name="connsiteX11" fmla="*/ 297744 w 297744"/>
                  <a:gd name="connsiteY11" fmla="*/ 69968 h 331974"/>
                  <a:gd name="connsiteX12" fmla="*/ 256731 w 297744"/>
                  <a:gd name="connsiteY12" fmla="*/ 4169 h 331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744" h="331974">
                    <a:moveTo>
                      <a:pt x="256731" y="4169"/>
                    </a:moveTo>
                    <a:cubicBezTo>
                      <a:pt x="243536" y="37039"/>
                      <a:pt x="249955" y="120966"/>
                      <a:pt x="249955" y="120966"/>
                    </a:cubicBezTo>
                    <a:cubicBezTo>
                      <a:pt x="249955" y="120966"/>
                      <a:pt x="236879" y="189202"/>
                      <a:pt x="236879" y="223142"/>
                    </a:cubicBezTo>
                    <a:cubicBezTo>
                      <a:pt x="236879" y="257082"/>
                      <a:pt x="219998" y="293161"/>
                      <a:pt x="174111" y="279252"/>
                    </a:cubicBezTo>
                    <a:cubicBezTo>
                      <a:pt x="128225" y="265343"/>
                      <a:pt x="94047" y="237645"/>
                      <a:pt x="56601" y="186112"/>
                    </a:cubicBezTo>
                    <a:cubicBezTo>
                      <a:pt x="19154" y="134578"/>
                      <a:pt x="22542" y="94754"/>
                      <a:pt x="28902" y="48273"/>
                    </a:cubicBezTo>
                    <a:cubicBezTo>
                      <a:pt x="9297" y="114501"/>
                      <a:pt x="-437" y="183258"/>
                      <a:pt x="15" y="252326"/>
                    </a:cubicBezTo>
                    <a:cubicBezTo>
                      <a:pt x="24394" y="282068"/>
                      <a:pt x="55761" y="305307"/>
                      <a:pt x="91313" y="319968"/>
                    </a:cubicBezTo>
                    <a:cubicBezTo>
                      <a:pt x="152238" y="344100"/>
                      <a:pt x="237176" y="333876"/>
                      <a:pt x="263686" y="270752"/>
                    </a:cubicBezTo>
                    <a:cubicBezTo>
                      <a:pt x="263686" y="270752"/>
                      <a:pt x="263686" y="228670"/>
                      <a:pt x="265588" y="192234"/>
                    </a:cubicBezTo>
                    <a:cubicBezTo>
                      <a:pt x="268941" y="153859"/>
                      <a:pt x="278308" y="116250"/>
                      <a:pt x="293346" y="80786"/>
                    </a:cubicBezTo>
                    <a:cubicBezTo>
                      <a:pt x="294772" y="77457"/>
                      <a:pt x="296258" y="73831"/>
                      <a:pt x="297744" y="69968"/>
                    </a:cubicBezTo>
                    <a:cubicBezTo>
                      <a:pt x="279437" y="43399"/>
                      <a:pt x="264875" y="-16218"/>
                      <a:pt x="256731" y="4169"/>
                    </a:cubicBezTo>
                    <a:close/>
                  </a:path>
                </a:pathLst>
              </a:custGeom>
              <a:solidFill>
                <a:srgbClr val="000000">
                  <a:alpha val="5000"/>
                </a:srgbClr>
              </a:solidFill>
              <a:ln w="5944" cap="flat">
                <a:noFill/>
                <a:prstDash val="solid"/>
                <a:miter/>
              </a:ln>
            </p:spPr>
            <p:txBody>
              <a:bodyPr rtlCol="0" anchor="ctr"/>
              <a:lstStyle/>
              <a:p>
                <a:endParaRPr lang="en-US"/>
              </a:p>
            </p:txBody>
          </p:sp>
          <p:sp>
            <p:nvSpPr>
              <p:cNvPr id="1415" name="Freeform: Shape 1414">
                <a:extLst>
                  <a:ext uri="{FF2B5EF4-FFF2-40B4-BE49-F238E27FC236}">
                    <a16:creationId xmlns:a16="http://schemas.microsoft.com/office/drawing/2014/main" id="{8DBB78D0-DD18-4069-ABF9-C06002314A0C}"/>
                  </a:ext>
                </a:extLst>
              </p:cNvPr>
              <p:cNvSpPr/>
              <p:nvPr/>
            </p:nvSpPr>
            <p:spPr>
              <a:xfrm>
                <a:off x="7114449" y="2116139"/>
                <a:ext cx="199662" cy="272007"/>
              </a:xfrm>
              <a:custGeom>
                <a:avLst/>
                <a:gdLst>
                  <a:gd name="connsiteX0" fmla="*/ 168326 w 199662"/>
                  <a:gd name="connsiteY0" fmla="*/ 168925 h 272007"/>
                  <a:gd name="connsiteX1" fmla="*/ 91055 w 199662"/>
                  <a:gd name="connsiteY1" fmla="*/ 55991 h 272007"/>
                  <a:gd name="connsiteX2" fmla="*/ 16459 w 199662"/>
                  <a:gd name="connsiteY2" fmla="*/ 0 h 272007"/>
                  <a:gd name="connsiteX3" fmla="*/ 37322 w 199662"/>
                  <a:gd name="connsiteY3" fmla="*/ 136174 h 272007"/>
                  <a:gd name="connsiteX4" fmla="*/ 129571 w 199662"/>
                  <a:gd name="connsiteY4" fmla="*/ 253269 h 272007"/>
                  <a:gd name="connsiteX5" fmla="*/ 190556 w 199662"/>
                  <a:gd name="connsiteY5" fmla="*/ 260045 h 272007"/>
                  <a:gd name="connsiteX6" fmla="*/ 168326 w 199662"/>
                  <a:gd name="connsiteY6" fmla="*/ 168925 h 27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662" h="272007">
                    <a:moveTo>
                      <a:pt x="168326" y="168925"/>
                    </a:moveTo>
                    <a:cubicBezTo>
                      <a:pt x="149721" y="139741"/>
                      <a:pt x="125648" y="100927"/>
                      <a:pt x="91055" y="55991"/>
                    </a:cubicBezTo>
                    <a:cubicBezTo>
                      <a:pt x="54916" y="9213"/>
                      <a:pt x="32151" y="2794"/>
                      <a:pt x="16459" y="0"/>
                    </a:cubicBezTo>
                    <a:cubicBezTo>
                      <a:pt x="-30260" y="64550"/>
                      <a:pt x="37322" y="136174"/>
                      <a:pt x="37322" y="136174"/>
                    </a:cubicBezTo>
                    <a:cubicBezTo>
                      <a:pt x="37322" y="136174"/>
                      <a:pt x="101695" y="223966"/>
                      <a:pt x="129571" y="253269"/>
                    </a:cubicBezTo>
                    <a:cubicBezTo>
                      <a:pt x="146095" y="270625"/>
                      <a:pt x="173140" y="281681"/>
                      <a:pt x="190556" y="260045"/>
                    </a:cubicBezTo>
                    <a:cubicBezTo>
                      <a:pt x="213975" y="230682"/>
                      <a:pt x="186989" y="198050"/>
                      <a:pt x="168326" y="168925"/>
                    </a:cubicBezTo>
                    <a:close/>
                  </a:path>
                </a:pathLst>
              </a:custGeom>
              <a:solidFill>
                <a:srgbClr val="9E6767"/>
              </a:solidFill>
              <a:ln w="5944" cap="flat">
                <a:noFill/>
                <a:prstDash val="solid"/>
                <a:miter/>
              </a:ln>
            </p:spPr>
            <p:txBody>
              <a:bodyPr rtlCol="0" anchor="ctr"/>
              <a:lstStyle/>
              <a:p>
                <a:endParaRPr lang="en-US"/>
              </a:p>
            </p:txBody>
          </p:sp>
          <p:sp>
            <p:nvSpPr>
              <p:cNvPr id="1416" name="Freeform: Shape 1415">
                <a:extLst>
                  <a:ext uri="{FF2B5EF4-FFF2-40B4-BE49-F238E27FC236}">
                    <a16:creationId xmlns:a16="http://schemas.microsoft.com/office/drawing/2014/main" id="{E133D675-A468-4D73-8148-A7B7218961D3}"/>
                  </a:ext>
                </a:extLst>
              </p:cNvPr>
              <p:cNvSpPr/>
              <p:nvPr/>
            </p:nvSpPr>
            <p:spPr>
              <a:xfrm>
                <a:off x="7103895" y="2114296"/>
                <a:ext cx="165872" cy="204648"/>
              </a:xfrm>
              <a:custGeom>
                <a:avLst/>
                <a:gdLst>
                  <a:gd name="connsiteX0" fmla="*/ 25112 w 165872"/>
                  <a:gd name="connsiteY0" fmla="*/ 0 h 204648"/>
                  <a:gd name="connsiteX1" fmla="*/ 70642 w 165872"/>
                  <a:gd name="connsiteY1" fmla="*/ 18664 h 204648"/>
                  <a:gd name="connsiteX2" fmla="*/ 115935 w 165872"/>
                  <a:gd name="connsiteY2" fmla="*/ 72159 h 204648"/>
                  <a:gd name="connsiteX3" fmla="*/ 165863 w 165872"/>
                  <a:gd name="connsiteY3" fmla="*/ 145209 h 204648"/>
                  <a:gd name="connsiteX4" fmla="*/ 139294 w 165872"/>
                  <a:gd name="connsiteY4" fmla="*/ 180873 h 204648"/>
                  <a:gd name="connsiteX5" fmla="*/ 91743 w 165872"/>
                  <a:gd name="connsiteY5" fmla="*/ 204648 h 204648"/>
                  <a:gd name="connsiteX6" fmla="*/ 25409 w 165872"/>
                  <a:gd name="connsiteY6" fmla="*/ 122801 h 204648"/>
                  <a:gd name="connsiteX7" fmla="*/ 326 w 165872"/>
                  <a:gd name="connsiteY7" fmla="*/ 45530 h 204648"/>
                  <a:gd name="connsiteX8" fmla="*/ 25112 w 165872"/>
                  <a:gd name="connsiteY8" fmla="*/ 0 h 20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72" h="204648">
                    <a:moveTo>
                      <a:pt x="25112" y="0"/>
                    </a:moveTo>
                    <a:cubicBezTo>
                      <a:pt x="41678" y="2064"/>
                      <a:pt x="57394" y="8507"/>
                      <a:pt x="70642" y="18664"/>
                    </a:cubicBezTo>
                    <a:cubicBezTo>
                      <a:pt x="84551" y="27877"/>
                      <a:pt x="95547" y="46422"/>
                      <a:pt x="115935" y="72159"/>
                    </a:cubicBezTo>
                    <a:cubicBezTo>
                      <a:pt x="136322" y="97896"/>
                      <a:pt x="165863" y="145209"/>
                      <a:pt x="165863" y="145209"/>
                    </a:cubicBezTo>
                    <a:cubicBezTo>
                      <a:pt x="165863" y="145209"/>
                      <a:pt x="167171" y="158940"/>
                      <a:pt x="139294" y="180873"/>
                    </a:cubicBezTo>
                    <a:cubicBezTo>
                      <a:pt x="111417" y="202805"/>
                      <a:pt x="91743" y="204648"/>
                      <a:pt x="91743" y="204648"/>
                    </a:cubicBezTo>
                    <a:lnTo>
                      <a:pt x="25409" y="122801"/>
                    </a:lnTo>
                    <a:cubicBezTo>
                      <a:pt x="25409" y="122801"/>
                      <a:pt x="-3359" y="77508"/>
                      <a:pt x="326" y="45530"/>
                    </a:cubicBezTo>
                    <a:cubicBezTo>
                      <a:pt x="2117" y="27634"/>
                      <a:pt x="11053" y="11218"/>
                      <a:pt x="25112" y="0"/>
                    </a:cubicBezTo>
                    <a:close/>
                  </a:path>
                </a:pathLst>
              </a:custGeom>
              <a:solidFill>
                <a:srgbClr val="455A64"/>
              </a:solidFill>
              <a:ln w="5944" cap="flat">
                <a:noFill/>
                <a:prstDash val="solid"/>
                <a:miter/>
              </a:ln>
            </p:spPr>
            <p:txBody>
              <a:bodyPr rtlCol="0" anchor="ctr"/>
              <a:lstStyle/>
              <a:p>
                <a:endParaRPr lang="en-US"/>
              </a:p>
            </p:txBody>
          </p:sp>
          <p:sp>
            <p:nvSpPr>
              <p:cNvPr id="1417" name="Freeform: Shape 1416">
                <a:extLst>
                  <a:ext uri="{FF2B5EF4-FFF2-40B4-BE49-F238E27FC236}">
                    <a16:creationId xmlns:a16="http://schemas.microsoft.com/office/drawing/2014/main" id="{DF58C640-5A70-4B67-9225-EDFF6708F3D7}"/>
                  </a:ext>
                </a:extLst>
              </p:cNvPr>
              <p:cNvSpPr/>
              <p:nvPr/>
            </p:nvSpPr>
            <p:spPr>
              <a:xfrm>
                <a:off x="7237185" y="2171273"/>
                <a:ext cx="228323" cy="219653"/>
              </a:xfrm>
              <a:custGeom>
                <a:avLst/>
                <a:gdLst>
                  <a:gd name="connsiteX0" fmla="*/ 0 w 228323"/>
                  <a:gd name="connsiteY0" fmla="*/ 190764 h 219653"/>
                  <a:gd name="connsiteX1" fmla="*/ 110675 w 228323"/>
                  <a:gd name="connsiteY1" fmla="*/ 173943 h 219653"/>
                  <a:gd name="connsiteX2" fmla="*/ 194841 w 228323"/>
                  <a:gd name="connsiteY2" fmla="*/ 75156 h 219653"/>
                  <a:gd name="connsiteX3" fmla="*/ 224917 w 228323"/>
                  <a:gd name="connsiteY3" fmla="*/ 16252 h 219653"/>
                  <a:gd name="connsiteX4" fmla="*/ 174810 w 228323"/>
                  <a:gd name="connsiteY4" fmla="*/ 45971 h 219653"/>
                  <a:gd name="connsiteX5" fmla="*/ 174810 w 228323"/>
                  <a:gd name="connsiteY5" fmla="*/ 21661 h 219653"/>
                  <a:gd name="connsiteX6" fmla="*/ 170589 w 228323"/>
                  <a:gd name="connsiteY6" fmla="*/ 25 h 219653"/>
                  <a:gd name="connsiteX7" fmla="*/ 156859 w 228323"/>
                  <a:gd name="connsiteY7" fmla="*/ 11913 h 219653"/>
                  <a:gd name="connsiteX8" fmla="*/ 148003 w 228323"/>
                  <a:gd name="connsiteY8" fmla="*/ 37115 h 219653"/>
                  <a:gd name="connsiteX9" fmla="*/ 131835 w 228323"/>
                  <a:gd name="connsiteY9" fmla="*/ 75215 h 219653"/>
                  <a:gd name="connsiteX10" fmla="*/ 20506 w 228323"/>
                  <a:gd name="connsiteY10" fmla="*/ 150702 h 21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323" h="219653">
                    <a:moveTo>
                      <a:pt x="0" y="190764"/>
                    </a:moveTo>
                    <a:cubicBezTo>
                      <a:pt x="35663" y="233501"/>
                      <a:pt x="59736" y="229578"/>
                      <a:pt x="110675" y="173943"/>
                    </a:cubicBezTo>
                    <a:cubicBezTo>
                      <a:pt x="161614" y="118308"/>
                      <a:pt x="179446" y="89361"/>
                      <a:pt x="194841" y="75156"/>
                    </a:cubicBezTo>
                    <a:cubicBezTo>
                      <a:pt x="213148" y="58334"/>
                      <a:pt x="237339" y="19461"/>
                      <a:pt x="224917" y="16252"/>
                    </a:cubicBezTo>
                    <a:lnTo>
                      <a:pt x="174810" y="45971"/>
                    </a:lnTo>
                    <a:cubicBezTo>
                      <a:pt x="171540" y="45496"/>
                      <a:pt x="174810" y="35867"/>
                      <a:pt x="174810" y="21661"/>
                    </a:cubicBezTo>
                    <a:cubicBezTo>
                      <a:pt x="174810" y="7455"/>
                      <a:pt x="177306" y="797"/>
                      <a:pt x="170589" y="25"/>
                    </a:cubicBezTo>
                    <a:cubicBezTo>
                      <a:pt x="166072" y="-451"/>
                      <a:pt x="159237" y="5969"/>
                      <a:pt x="156859" y="11913"/>
                    </a:cubicBezTo>
                    <a:cubicBezTo>
                      <a:pt x="153887" y="19343"/>
                      <a:pt x="150915" y="30458"/>
                      <a:pt x="148003" y="37115"/>
                    </a:cubicBezTo>
                    <a:cubicBezTo>
                      <a:pt x="142891" y="49300"/>
                      <a:pt x="131835" y="56551"/>
                      <a:pt x="131835" y="75215"/>
                    </a:cubicBezTo>
                    <a:cubicBezTo>
                      <a:pt x="131835" y="93879"/>
                      <a:pt x="20506" y="150702"/>
                      <a:pt x="20506" y="150702"/>
                    </a:cubicBezTo>
                    <a:close/>
                  </a:path>
                </a:pathLst>
              </a:custGeom>
              <a:solidFill>
                <a:srgbClr val="9E6767"/>
              </a:solidFill>
              <a:ln w="5944" cap="flat">
                <a:noFill/>
                <a:prstDash val="solid"/>
                <a:miter/>
              </a:ln>
            </p:spPr>
            <p:txBody>
              <a:bodyPr rtlCol="0" anchor="ctr"/>
              <a:lstStyle/>
              <a:p>
                <a:endParaRPr lang="en-US"/>
              </a:p>
            </p:txBody>
          </p:sp>
          <p:sp>
            <p:nvSpPr>
              <p:cNvPr id="1418" name="Freeform: Shape 1417">
                <a:extLst>
                  <a:ext uri="{FF2B5EF4-FFF2-40B4-BE49-F238E27FC236}">
                    <a16:creationId xmlns:a16="http://schemas.microsoft.com/office/drawing/2014/main" id="{EFC4B7FB-4F31-4C29-A5CC-F20FD4842134}"/>
                  </a:ext>
                </a:extLst>
              </p:cNvPr>
              <p:cNvSpPr/>
              <p:nvPr/>
            </p:nvSpPr>
            <p:spPr>
              <a:xfrm>
                <a:off x="7294068" y="2298260"/>
                <a:ext cx="13433" cy="37089"/>
              </a:xfrm>
              <a:custGeom>
                <a:avLst/>
                <a:gdLst>
                  <a:gd name="connsiteX0" fmla="*/ 0 w 13433"/>
                  <a:gd name="connsiteY0" fmla="*/ 3923 h 37089"/>
                  <a:gd name="connsiteX1" fmla="*/ 10640 w 13433"/>
                  <a:gd name="connsiteY1" fmla="*/ 37090 h 37089"/>
                  <a:gd name="connsiteX2" fmla="*/ 6954 w 13433"/>
                  <a:gd name="connsiteY2" fmla="*/ 0 h 37089"/>
                </a:gdLst>
                <a:ahLst/>
                <a:cxnLst>
                  <a:cxn ang="0">
                    <a:pos x="connsiteX0" y="connsiteY0"/>
                  </a:cxn>
                  <a:cxn ang="0">
                    <a:pos x="connsiteX1" y="connsiteY1"/>
                  </a:cxn>
                  <a:cxn ang="0">
                    <a:pos x="connsiteX2" y="connsiteY2"/>
                  </a:cxn>
                </a:cxnLst>
                <a:rect l="l" t="t" r="r" b="b"/>
                <a:pathLst>
                  <a:path w="13433" h="37089">
                    <a:moveTo>
                      <a:pt x="0" y="3923"/>
                    </a:moveTo>
                    <a:cubicBezTo>
                      <a:pt x="7329" y="13387"/>
                      <a:pt x="11095" y="25128"/>
                      <a:pt x="10640" y="37090"/>
                    </a:cubicBezTo>
                    <a:cubicBezTo>
                      <a:pt x="15395" y="24846"/>
                      <a:pt x="14026" y="11069"/>
                      <a:pt x="6954" y="0"/>
                    </a:cubicBezTo>
                    <a:close/>
                  </a:path>
                </a:pathLst>
              </a:custGeom>
              <a:solidFill>
                <a:srgbClr val="874C4C"/>
              </a:solidFill>
              <a:ln w="5944" cap="flat">
                <a:noFill/>
                <a:prstDash val="solid"/>
                <a:miter/>
              </a:ln>
            </p:spPr>
            <p:txBody>
              <a:bodyPr rtlCol="0" anchor="ctr"/>
              <a:lstStyle/>
              <a:p>
                <a:endParaRPr lang="en-US"/>
              </a:p>
            </p:txBody>
          </p:sp>
        </p:grpSp>
        <p:sp>
          <p:nvSpPr>
            <p:cNvPr id="1419" name="Freeform: Shape 1418">
              <a:extLst>
                <a:ext uri="{FF2B5EF4-FFF2-40B4-BE49-F238E27FC236}">
                  <a16:creationId xmlns:a16="http://schemas.microsoft.com/office/drawing/2014/main" id="{5D36A0C7-5130-4F15-A13D-C44DB581F819}"/>
                </a:ext>
              </a:extLst>
            </p:cNvPr>
            <p:cNvSpPr/>
            <p:nvPr/>
          </p:nvSpPr>
          <p:spPr>
            <a:xfrm>
              <a:off x="6745032" y="2169811"/>
              <a:ext cx="293211" cy="485021"/>
            </a:xfrm>
            <a:custGeom>
              <a:avLst/>
              <a:gdLst>
                <a:gd name="connsiteX0" fmla="*/ 293212 w 293211"/>
                <a:gd name="connsiteY0" fmla="*/ 485022 h 485021"/>
                <a:gd name="connsiteX1" fmla="*/ 211959 w 293211"/>
                <a:gd name="connsiteY1" fmla="*/ 450310 h 485021"/>
                <a:gd name="connsiteX2" fmla="*/ 37387 w 293211"/>
                <a:gd name="connsiteY2" fmla="*/ 341120 h 485021"/>
                <a:gd name="connsiteX3" fmla="*/ 1724 w 293211"/>
                <a:gd name="connsiteY3" fmla="*/ 38636 h 485021"/>
                <a:gd name="connsiteX4" fmla="*/ 5944 w 293211"/>
                <a:gd name="connsiteY4" fmla="*/ 20032 h 485021"/>
                <a:gd name="connsiteX5" fmla="*/ 0 w 293211"/>
                <a:gd name="connsiteY5" fmla="*/ 19140 h 485021"/>
                <a:gd name="connsiteX6" fmla="*/ 15632 w 293211"/>
                <a:gd name="connsiteY6" fmla="*/ 5826 h 485021"/>
                <a:gd name="connsiteX7" fmla="*/ 15632 w 293211"/>
                <a:gd name="connsiteY7" fmla="*/ 5826 h 485021"/>
                <a:gd name="connsiteX8" fmla="*/ 77389 w 293211"/>
                <a:gd name="connsiteY8" fmla="*/ 15098 h 485021"/>
                <a:gd name="connsiteX9" fmla="*/ 212137 w 293211"/>
                <a:gd name="connsiteY9" fmla="*/ 182478 h 485021"/>
                <a:gd name="connsiteX10" fmla="*/ 291488 w 293211"/>
                <a:gd name="connsiteY10" fmla="*/ 447754 h 48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211" h="485021">
                  <a:moveTo>
                    <a:pt x="293212" y="485022"/>
                  </a:moveTo>
                  <a:cubicBezTo>
                    <a:pt x="273716" y="484011"/>
                    <a:pt x="258381" y="469687"/>
                    <a:pt x="211959" y="450310"/>
                  </a:cubicBezTo>
                  <a:cubicBezTo>
                    <a:pt x="126189" y="414646"/>
                    <a:pt x="61876" y="385997"/>
                    <a:pt x="37387" y="341120"/>
                  </a:cubicBezTo>
                  <a:cubicBezTo>
                    <a:pt x="12898" y="296244"/>
                    <a:pt x="-4220" y="94747"/>
                    <a:pt x="1724" y="38636"/>
                  </a:cubicBezTo>
                  <a:cubicBezTo>
                    <a:pt x="2312" y="32277"/>
                    <a:pt x="3731" y="26022"/>
                    <a:pt x="5944" y="20032"/>
                  </a:cubicBezTo>
                  <a:lnTo>
                    <a:pt x="0" y="19140"/>
                  </a:lnTo>
                  <a:lnTo>
                    <a:pt x="15632" y="5826"/>
                  </a:lnTo>
                  <a:lnTo>
                    <a:pt x="15632" y="5826"/>
                  </a:lnTo>
                  <a:cubicBezTo>
                    <a:pt x="31681" y="-7310"/>
                    <a:pt x="57715" y="4399"/>
                    <a:pt x="77389" y="15098"/>
                  </a:cubicBezTo>
                  <a:cubicBezTo>
                    <a:pt x="133500" y="45650"/>
                    <a:pt x="177425" y="75310"/>
                    <a:pt x="212137" y="182478"/>
                  </a:cubicBezTo>
                  <a:cubicBezTo>
                    <a:pt x="238231" y="263137"/>
                    <a:pt x="255468" y="408346"/>
                    <a:pt x="291488" y="447754"/>
                  </a:cubicBezTo>
                </a:path>
              </a:pathLst>
            </a:custGeom>
            <a:solidFill>
              <a:srgbClr val="407BFF"/>
            </a:solidFill>
            <a:ln w="5944" cap="flat">
              <a:noFill/>
              <a:prstDash val="solid"/>
              <a:miter/>
            </a:ln>
          </p:spPr>
          <p:txBody>
            <a:bodyPr rtlCol="0" anchor="ctr"/>
            <a:lstStyle/>
            <a:p>
              <a:endParaRPr lang="en-US"/>
            </a:p>
          </p:txBody>
        </p:sp>
        <p:sp>
          <p:nvSpPr>
            <p:cNvPr id="1420" name="Freeform: Shape 1419">
              <a:extLst>
                <a:ext uri="{FF2B5EF4-FFF2-40B4-BE49-F238E27FC236}">
                  <a16:creationId xmlns:a16="http://schemas.microsoft.com/office/drawing/2014/main" id="{8B66851B-692F-4DC6-9A79-1069594E7A86}"/>
                </a:ext>
              </a:extLst>
            </p:cNvPr>
            <p:cNvSpPr/>
            <p:nvPr/>
          </p:nvSpPr>
          <p:spPr>
            <a:xfrm>
              <a:off x="6744972" y="2169811"/>
              <a:ext cx="293390" cy="484962"/>
            </a:xfrm>
            <a:custGeom>
              <a:avLst/>
              <a:gdLst>
                <a:gd name="connsiteX0" fmla="*/ 5944 w 293390"/>
                <a:gd name="connsiteY0" fmla="*/ 20032 h 484962"/>
                <a:gd name="connsiteX1" fmla="*/ 0 w 293390"/>
                <a:gd name="connsiteY1" fmla="*/ 19140 h 484962"/>
                <a:gd name="connsiteX2" fmla="*/ 15632 w 293390"/>
                <a:gd name="connsiteY2" fmla="*/ 5826 h 484962"/>
                <a:gd name="connsiteX3" fmla="*/ 15632 w 293390"/>
                <a:gd name="connsiteY3" fmla="*/ 5826 h 484962"/>
                <a:gd name="connsiteX4" fmla="*/ 77389 w 293390"/>
                <a:gd name="connsiteY4" fmla="*/ 15098 h 484962"/>
                <a:gd name="connsiteX5" fmla="*/ 212137 w 293390"/>
                <a:gd name="connsiteY5" fmla="*/ 182478 h 484962"/>
                <a:gd name="connsiteX6" fmla="*/ 291488 w 293390"/>
                <a:gd name="connsiteY6" fmla="*/ 447754 h 484962"/>
                <a:gd name="connsiteX7" fmla="*/ 293390 w 293390"/>
                <a:gd name="connsiteY7" fmla="*/ 484962 h 484962"/>
                <a:gd name="connsiteX8" fmla="*/ 212137 w 293390"/>
                <a:gd name="connsiteY8" fmla="*/ 450250 h 484962"/>
                <a:gd name="connsiteX9" fmla="*/ 37565 w 293390"/>
                <a:gd name="connsiteY9" fmla="*/ 341061 h 484962"/>
                <a:gd name="connsiteX10" fmla="*/ 1902 w 293390"/>
                <a:gd name="connsiteY10" fmla="*/ 38577 h 484962"/>
                <a:gd name="connsiteX11" fmla="*/ 5944 w 293390"/>
                <a:gd name="connsiteY11" fmla="*/ 20032 h 48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390" h="484962">
                  <a:moveTo>
                    <a:pt x="5944" y="20032"/>
                  </a:moveTo>
                  <a:lnTo>
                    <a:pt x="0" y="19140"/>
                  </a:lnTo>
                  <a:lnTo>
                    <a:pt x="15632" y="5826"/>
                  </a:lnTo>
                  <a:lnTo>
                    <a:pt x="15632" y="5826"/>
                  </a:lnTo>
                  <a:cubicBezTo>
                    <a:pt x="31681" y="-7310"/>
                    <a:pt x="57715" y="4399"/>
                    <a:pt x="77389" y="15098"/>
                  </a:cubicBezTo>
                  <a:cubicBezTo>
                    <a:pt x="133500" y="45650"/>
                    <a:pt x="177425" y="75310"/>
                    <a:pt x="212137" y="182478"/>
                  </a:cubicBezTo>
                  <a:cubicBezTo>
                    <a:pt x="238231" y="263137"/>
                    <a:pt x="255468" y="408346"/>
                    <a:pt x="291488" y="447754"/>
                  </a:cubicBezTo>
                  <a:lnTo>
                    <a:pt x="293390" y="484962"/>
                  </a:lnTo>
                  <a:cubicBezTo>
                    <a:pt x="273894" y="483952"/>
                    <a:pt x="258559" y="469627"/>
                    <a:pt x="212137" y="450250"/>
                  </a:cubicBezTo>
                  <a:cubicBezTo>
                    <a:pt x="126367" y="414587"/>
                    <a:pt x="62054" y="385937"/>
                    <a:pt x="37565" y="341061"/>
                  </a:cubicBezTo>
                  <a:cubicBezTo>
                    <a:pt x="13077" y="296185"/>
                    <a:pt x="-4042" y="94687"/>
                    <a:pt x="1902" y="38577"/>
                  </a:cubicBezTo>
                  <a:cubicBezTo>
                    <a:pt x="2438" y="32246"/>
                    <a:pt x="3797" y="26012"/>
                    <a:pt x="5944" y="20032"/>
                  </a:cubicBezTo>
                  <a:close/>
                </a:path>
              </a:pathLst>
            </a:custGeom>
            <a:solidFill>
              <a:srgbClr val="FFFFFF">
                <a:alpha val="25000"/>
              </a:srgbClr>
            </a:solidFill>
            <a:ln w="5944" cap="flat">
              <a:noFill/>
              <a:prstDash val="solid"/>
              <a:miter/>
            </a:ln>
          </p:spPr>
          <p:txBody>
            <a:bodyPr rtlCol="0" anchor="ctr"/>
            <a:lstStyle/>
            <a:p>
              <a:endParaRPr lang="en-US"/>
            </a:p>
          </p:txBody>
        </p:sp>
        <p:sp>
          <p:nvSpPr>
            <p:cNvPr id="1421" name="Freeform: Shape 1420">
              <a:extLst>
                <a:ext uri="{FF2B5EF4-FFF2-40B4-BE49-F238E27FC236}">
                  <a16:creationId xmlns:a16="http://schemas.microsoft.com/office/drawing/2014/main" id="{4EED0D85-110D-4C33-91F5-BD1563B2012A}"/>
                </a:ext>
              </a:extLst>
            </p:cNvPr>
            <p:cNvSpPr/>
            <p:nvPr/>
          </p:nvSpPr>
          <p:spPr>
            <a:xfrm>
              <a:off x="6729264" y="2179900"/>
              <a:ext cx="333527" cy="480099"/>
            </a:xfrm>
            <a:custGeom>
              <a:avLst/>
              <a:gdLst>
                <a:gd name="connsiteX0" fmla="*/ 78119 w 333527"/>
                <a:gd name="connsiteY0" fmla="*/ 12262 h 480099"/>
                <a:gd name="connsiteX1" fmla="*/ 216730 w 333527"/>
                <a:gd name="connsiteY1" fmla="*/ 186120 h 480099"/>
                <a:gd name="connsiteX2" fmla="*/ 333527 w 333527"/>
                <a:gd name="connsiteY2" fmla="*/ 478322 h 480099"/>
                <a:gd name="connsiteX3" fmla="*/ 207874 w 333527"/>
                <a:gd name="connsiteY3" fmla="*/ 450504 h 480099"/>
                <a:gd name="connsiteX4" fmla="*/ 117051 w 333527"/>
                <a:gd name="connsiteY4" fmla="*/ 401051 h 480099"/>
                <a:gd name="connsiteX5" fmla="*/ 36868 w 333527"/>
                <a:gd name="connsiteY5" fmla="*/ 344822 h 480099"/>
                <a:gd name="connsiteX6" fmla="*/ 1205 w 333527"/>
                <a:gd name="connsiteY6" fmla="*/ 42338 h 480099"/>
                <a:gd name="connsiteX7" fmla="*/ 78119 w 333527"/>
                <a:gd name="connsiteY7" fmla="*/ 12262 h 48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527" h="480099">
                  <a:moveTo>
                    <a:pt x="78119" y="12262"/>
                  </a:moveTo>
                  <a:cubicBezTo>
                    <a:pt x="134229" y="42813"/>
                    <a:pt x="187011" y="76218"/>
                    <a:pt x="216730" y="186120"/>
                  </a:cubicBezTo>
                  <a:cubicBezTo>
                    <a:pt x="246152" y="294834"/>
                    <a:pt x="265173" y="459955"/>
                    <a:pt x="333527" y="478322"/>
                  </a:cubicBezTo>
                  <a:cubicBezTo>
                    <a:pt x="333527" y="478322"/>
                    <a:pt x="302619" y="490626"/>
                    <a:pt x="207874" y="450504"/>
                  </a:cubicBezTo>
                  <a:cubicBezTo>
                    <a:pt x="177679" y="437784"/>
                    <a:pt x="141124" y="414544"/>
                    <a:pt x="117051" y="401051"/>
                  </a:cubicBezTo>
                  <a:cubicBezTo>
                    <a:pt x="69976" y="374601"/>
                    <a:pt x="41386" y="352906"/>
                    <a:pt x="36868" y="344822"/>
                  </a:cubicBezTo>
                  <a:cubicBezTo>
                    <a:pt x="11963" y="300124"/>
                    <a:pt x="-4739" y="98507"/>
                    <a:pt x="1205" y="42338"/>
                  </a:cubicBezTo>
                  <a:cubicBezTo>
                    <a:pt x="7149" y="-13832"/>
                    <a:pt x="49826" y="-3014"/>
                    <a:pt x="78119" y="12262"/>
                  </a:cubicBezTo>
                  <a:close/>
                </a:path>
              </a:pathLst>
            </a:custGeom>
            <a:solidFill>
              <a:srgbClr val="407BFF"/>
            </a:solidFill>
            <a:ln w="5944" cap="flat">
              <a:noFill/>
              <a:prstDash val="solid"/>
              <a:miter/>
            </a:ln>
          </p:spPr>
          <p:txBody>
            <a:bodyPr rtlCol="0" anchor="ctr"/>
            <a:lstStyle/>
            <a:p>
              <a:endParaRPr lang="en-US"/>
            </a:p>
          </p:txBody>
        </p:sp>
        <p:sp>
          <p:nvSpPr>
            <p:cNvPr id="1422" name="Freeform: Shape 1421">
              <a:extLst>
                <a:ext uri="{FF2B5EF4-FFF2-40B4-BE49-F238E27FC236}">
                  <a16:creationId xmlns:a16="http://schemas.microsoft.com/office/drawing/2014/main" id="{5451A83B-52FC-4FB9-B41B-4604564681DC}"/>
                </a:ext>
              </a:extLst>
            </p:cNvPr>
            <p:cNvSpPr/>
            <p:nvPr/>
          </p:nvSpPr>
          <p:spPr>
            <a:xfrm>
              <a:off x="6729264" y="2179900"/>
              <a:ext cx="333527" cy="480099"/>
            </a:xfrm>
            <a:custGeom>
              <a:avLst/>
              <a:gdLst>
                <a:gd name="connsiteX0" fmla="*/ 78119 w 333527"/>
                <a:gd name="connsiteY0" fmla="*/ 12262 h 480099"/>
                <a:gd name="connsiteX1" fmla="*/ 216730 w 333527"/>
                <a:gd name="connsiteY1" fmla="*/ 186120 h 480099"/>
                <a:gd name="connsiteX2" fmla="*/ 333527 w 333527"/>
                <a:gd name="connsiteY2" fmla="*/ 478322 h 480099"/>
                <a:gd name="connsiteX3" fmla="*/ 207874 w 333527"/>
                <a:gd name="connsiteY3" fmla="*/ 450504 h 480099"/>
                <a:gd name="connsiteX4" fmla="*/ 117051 w 333527"/>
                <a:gd name="connsiteY4" fmla="*/ 401051 h 480099"/>
                <a:gd name="connsiteX5" fmla="*/ 36868 w 333527"/>
                <a:gd name="connsiteY5" fmla="*/ 344822 h 480099"/>
                <a:gd name="connsiteX6" fmla="*/ 1205 w 333527"/>
                <a:gd name="connsiteY6" fmla="*/ 42338 h 480099"/>
                <a:gd name="connsiteX7" fmla="*/ 78119 w 333527"/>
                <a:gd name="connsiteY7" fmla="*/ 12262 h 48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527" h="480099">
                  <a:moveTo>
                    <a:pt x="78119" y="12262"/>
                  </a:moveTo>
                  <a:cubicBezTo>
                    <a:pt x="134229" y="42813"/>
                    <a:pt x="187011" y="76218"/>
                    <a:pt x="216730" y="186120"/>
                  </a:cubicBezTo>
                  <a:cubicBezTo>
                    <a:pt x="246152" y="294834"/>
                    <a:pt x="265173" y="459955"/>
                    <a:pt x="333527" y="478322"/>
                  </a:cubicBezTo>
                  <a:cubicBezTo>
                    <a:pt x="333527" y="478322"/>
                    <a:pt x="302619" y="490626"/>
                    <a:pt x="207874" y="450504"/>
                  </a:cubicBezTo>
                  <a:cubicBezTo>
                    <a:pt x="177679" y="437784"/>
                    <a:pt x="141124" y="414544"/>
                    <a:pt x="117051" y="401051"/>
                  </a:cubicBezTo>
                  <a:cubicBezTo>
                    <a:pt x="69976" y="374601"/>
                    <a:pt x="41386" y="352906"/>
                    <a:pt x="36868" y="344822"/>
                  </a:cubicBezTo>
                  <a:cubicBezTo>
                    <a:pt x="11963" y="300124"/>
                    <a:pt x="-4739" y="98507"/>
                    <a:pt x="1205" y="42338"/>
                  </a:cubicBezTo>
                  <a:cubicBezTo>
                    <a:pt x="7149" y="-13832"/>
                    <a:pt x="49826" y="-3014"/>
                    <a:pt x="78119" y="12262"/>
                  </a:cubicBezTo>
                  <a:close/>
                </a:path>
              </a:pathLst>
            </a:custGeom>
            <a:solidFill>
              <a:srgbClr val="FFFFFF"/>
            </a:solidFill>
            <a:ln w="5944" cap="flat">
              <a:noFill/>
              <a:prstDash val="solid"/>
              <a:miter/>
            </a:ln>
          </p:spPr>
          <p:txBody>
            <a:bodyPr rtlCol="0"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22"/>
                                        </p:tgtEl>
                                        <p:attrNameLst>
                                          <p:attrName>style.visibility</p:attrName>
                                        </p:attrNameLst>
                                      </p:cBhvr>
                                      <p:to>
                                        <p:strVal val="visible"/>
                                      </p:to>
                                    </p:set>
                                    <p:anim calcmode="lin" valueType="num">
                                      <p:cBhvr>
                                        <p:cTn id="7" dur="750" fill="hold"/>
                                        <p:tgtEl>
                                          <p:spTgt spid="322"/>
                                        </p:tgtEl>
                                        <p:attrNameLst>
                                          <p:attrName>ppt_w</p:attrName>
                                        </p:attrNameLst>
                                      </p:cBhvr>
                                      <p:tavLst>
                                        <p:tav tm="0">
                                          <p:val>
                                            <p:fltVal val="0"/>
                                          </p:val>
                                        </p:tav>
                                        <p:tav tm="100000">
                                          <p:val>
                                            <p:strVal val="#ppt_w"/>
                                          </p:val>
                                        </p:tav>
                                      </p:tavLst>
                                    </p:anim>
                                    <p:anim calcmode="lin" valueType="num">
                                      <p:cBhvr>
                                        <p:cTn id="8" dur="750" fill="hold"/>
                                        <p:tgtEl>
                                          <p:spTgt spid="322"/>
                                        </p:tgtEl>
                                        <p:attrNameLst>
                                          <p:attrName>ppt_h</p:attrName>
                                        </p:attrNameLst>
                                      </p:cBhvr>
                                      <p:tavLst>
                                        <p:tav tm="0">
                                          <p:val>
                                            <p:fltVal val="0"/>
                                          </p:val>
                                        </p:tav>
                                        <p:tav tm="100000">
                                          <p:val>
                                            <p:strVal val="#ppt_h"/>
                                          </p:val>
                                        </p:tav>
                                      </p:tavLst>
                                    </p:anim>
                                    <p:animEffect transition="in" filter="fade">
                                      <p:cBhvr>
                                        <p:cTn id="9" dur="750"/>
                                        <p:tgtEl>
                                          <p:spTgt spid="322"/>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323">
                                            <p:txEl>
                                              <p:pRg st="0" end="0"/>
                                            </p:txEl>
                                          </p:spTgt>
                                        </p:tgtEl>
                                        <p:attrNameLst>
                                          <p:attrName>style.visibility</p:attrName>
                                        </p:attrNameLst>
                                      </p:cBhvr>
                                      <p:to>
                                        <p:strVal val="visible"/>
                                      </p:to>
                                    </p:set>
                                    <p:anim calcmode="lin" valueType="num">
                                      <p:cBhvr>
                                        <p:cTn id="12" dur="750" fill="hold"/>
                                        <p:tgtEl>
                                          <p:spTgt spid="323">
                                            <p:txEl>
                                              <p:pRg st="0" end="0"/>
                                            </p:txEl>
                                          </p:spTgt>
                                        </p:tgtEl>
                                        <p:attrNameLst>
                                          <p:attrName>ppt_w</p:attrName>
                                        </p:attrNameLst>
                                      </p:cBhvr>
                                      <p:tavLst>
                                        <p:tav tm="0">
                                          <p:val>
                                            <p:fltVal val="0"/>
                                          </p:val>
                                        </p:tav>
                                        <p:tav tm="100000">
                                          <p:val>
                                            <p:strVal val="#ppt_w"/>
                                          </p:val>
                                        </p:tav>
                                      </p:tavLst>
                                    </p:anim>
                                    <p:anim calcmode="lin" valueType="num">
                                      <p:cBhvr>
                                        <p:cTn id="13" dur="750" fill="hold"/>
                                        <p:tgtEl>
                                          <p:spTgt spid="323">
                                            <p:txEl>
                                              <p:pRg st="0" end="0"/>
                                            </p:txEl>
                                          </p:spTgt>
                                        </p:tgtEl>
                                        <p:attrNameLst>
                                          <p:attrName>ppt_h</p:attrName>
                                        </p:attrNameLst>
                                      </p:cBhvr>
                                      <p:tavLst>
                                        <p:tav tm="0">
                                          <p:val>
                                            <p:fltVal val="0"/>
                                          </p:val>
                                        </p:tav>
                                        <p:tav tm="100000">
                                          <p:val>
                                            <p:strVal val="#ppt_h"/>
                                          </p:val>
                                        </p:tav>
                                      </p:tavLst>
                                    </p:anim>
                                    <p:animEffect transition="in" filter="fade">
                                      <p:cBhvr>
                                        <p:cTn id="14" dur="750"/>
                                        <p:tgtEl>
                                          <p:spTgt spid="32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fade">
                                      <p:cBhvr>
                                        <p:cTn id="18" dur="500"/>
                                        <p:tgtEl>
                                          <p:spTgt spid="134"/>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p:bldP spid="323" grpId="0" build="p"/>
      <p:bldP spid="1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56"/>
          <p:cNvSpPr txBox="1">
            <a:spLocks noGrp="1"/>
          </p:cNvSpPr>
          <p:nvPr>
            <p:ph type="title"/>
          </p:nvPr>
        </p:nvSpPr>
        <p:spPr>
          <a:xfrm>
            <a:off x="4709176" y="631441"/>
            <a:ext cx="3717199" cy="9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 DEMO</a:t>
            </a:r>
            <a:endParaRPr/>
          </a:p>
        </p:txBody>
      </p:sp>
      <p:grpSp>
        <p:nvGrpSpPr>
          <p:cNvPr id="1837" name="Google Shape;1837;p56"/>
          <p:cNvGrpSpPr/>
          <p:nvPr/>
        </p:nvGrpSpPr>
        <p:grpSpPr>
          <a:xfrm flipH="1">
            <a:off x="7881339" y="1648681"/>
            <a:ext cx="446222" cy="77476"/>
            <a:chOff x="6146875" y="1767300"/>
            <a:chExt cx="331025" cy="57475"/>
          </a:xfrm>
        </p:grpSpPr>
        <p:sp>
          <p:nvSpPr>
            <p:cNvPr id="1838" name="Google Shape;1838;p56"/>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6"/>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6"/>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1BE86E3A-0EBB-4CF3-A9E1-FA39D57623C3}"/>
              </a:ext>
            </a:extLst>
          </p:cNvPr>
          <p:cNvSpPr/>
          <p:nvPr/>
        </p:nvSpPr>
        <p:spPr>
          <a:xfrm>
            <a:off x="507146" y="430306"/>
            <a:ext cx="2989089" cy="99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AD63A3D-2994-4F75-966E-4EC5C7B7F826}"/>
              </a:ext>
            </a:extLst>
          </p:cNvPr>
          <p:cNvPicPr>
            <a:picLocks noChangeAspect="1"/>
          </p:cNvPicPr>
          <p:nvPr/>
        </p:nvPicPr>
        <p:blipFill rotWithShape="1">
          <a:blip r:embed="rId3"/>
          <a:srcRect l="12886" t="9571" r="8552"/>
          <a:stretch/>
        </p:blipFill>
        <p:spPr>
          <a:xfrm>
            <a:off x="302454" y="1122114"/>
            <a:ext cx="4890961" cy="40213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24"/>
                                        </p:tgtEl>
                                        <p:attrNameLst>
                                          <p:attrName>style.visibility</p:attrName>
                                        </p:attrNameLst>
                                      </p:cBhvr>
                                      <p:to>
                                        <p:strVal val="visible"/>
                                      </p:to>
                                    </p:set>
                                    <p:anim calcmode="lin" valueType="num">
                                      <p:cBhvr>
                                        <p:cTn id="7" dur="500" fill="hold"/>
                                        <p:tgtEl>
                                          <p:spTgt spid="1724"/>
                                        </p:tgtEl>
                                        <p:attrNameLst>
                                          <p:attrName>ppt_w</p:attrName>
                                        </p:attrNameLst>
                                      </p:cBhvr>
                                      <p:tavLst>
                                        <p:tav tm="0">
                                          <p:val>
                                            <p:fltVal val="0"/>
                                          </p:val>
                                        </p:tav>
                                        <p:tav tm="100000">
                                          <p:val>
                                            <p:strVal val="#ppt_w"/>
                                          </p:val>
                                        </p:tav>
                                      </p:tavLst>
                                    </p:anim>
                                    <p:anim calcmode="lin" valueType="num">
                                      <p:cBhvr>
                                        <p:cTn id="8" dur="500" fill="hold"/>
                                        <p:tgtEl>
                                          <p:spTgt spid="1724"/>
                                        </p:tgtEl>
                                        <p:attrNameLst>
                                          <p:attrName>ppt_h</p:attrName>
                                        </p:attrNameLst>
                                      </p:cBhvr>
                                      <p:tavLst>
                                        <p:tav tm="0">
                                          <p:val>
                                            <p:fltVal val="0"/>
                                          </p:val>
                                        </p:tav>
                                        <p:tav tm="100000">
                                          <p:val>
                                            <p:strVal val="#ppt_h"/>
                                          </p:val>
                                        </p:tav>
                                      </p:tavLst>
                                    </p:anim>
                                    <p:animEffect transition="in" filter="fade">
                                      <p:cBhvr>
                                        <p:cTn id="9" dur="500"/>
                                        <p:tgtEl>
                                          <p:spTgt spid="1724"/>
                                        </p:tgtEl>
                                      </p:cBhvr>
                                    </p:animEffect>
                                  </p:childTnLst>
                                </p:cTn>
                              </p:par>
                              <p:par>
                                <p:cTn id="10" presetID="53" presetClass="entr" presetSubtype="16" fill="hold" nodeType="withEffect">
                                  <p:stCondLst>
                                    <p:cond delay="0"/>
                                  </p:stCondLst>
                                  <p:childTnLst>
                                    <p:set>
                                      <p:cBhvr>
                                        <p:cTn id="11" dur="1" fill="hold">
                                          <p:stCondLst>
                                            <p:cond delay="0"/>
                                          </p:stCondLst>
                                        </p:cTn>
                                        <p:tgtEl>
                                          <p:spTgt spid="1837"/>
                                        </p:tgtEl>
                                        <p:attrNameLst>
                                          <p:attrName>style.visibility</p:attrName>
                                        </p:attrNameLst>
                                      </p:cBhvr>
                                      <p:to>
                                        <p:strVal val="visible"/>
                                      </p:to>
                                    </p:set>
                                    <p:anim calcmode="lin" valueType="num">
                                      <p:cBhvr>
                                        <p:cTn id="12" dur="500" fill="hold"/>
                                        <p:tgtEl>
                                          <p:spTgt spid="1837"/>
                                        </p:tgtEl>
                                        <p:attrNameLst>
                                          <p:attrName>ppt_w</p:attrName>
                                        </p:attrNameLst>
                                      </p:cBhvr>
                                      <p:tavLst>
                                        <p:tav tm="0">
                                          <p:val>
                                            <p:fltVal val="0"/>
                                          </p:val>
                                        </p:tav>
                                        <p:tav tm="100000">
                                          <p:val>
                                            <p:strVal val="#ppt_w"/>
                                          </p:val>
                                        </p:tav>
                                      </p:tavLst>
                                    </p:anim>
                                    <p:anim calcmode="lin" valueType="num">
                                      <p:cBhvr>
                                        <p:cTn id="13" dur="500" fill="hold"/>
                                        <p:tgtEl>
                                          <p:spTgt spid="1837"/>
                                        </p:tgtEl>
                                        <p:attrNameLst>
                                          <p:attrName>ppt_h</p:attrName>
                                        </p:attrNameLst>
                                      </p:cBhvr>
                                      <p:tavLst>
                                        <p:tav tm="0">
                                          <p:val>
                                            <p:fltVal val="0"/>
                                          </p:val>
                                        </p:tav>
                                        <p:tav tm="100000">
                                          <p:val>
                                            <p:strVal val="#ppt_h"/>
                                          </p:val>
                                        </p:tav>
                                      </p:tavLst>
                                    </p:anim>
                                    <p:animEffect transition="in" filter="fade">
                                      <p:cBhvr>
                                        <p:cTn id="14" dur="500"/>
                                        <p:tgtEl>
                                          <p:spTgt spid="1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51"/>
          <p:cNvSpPr txBox="1">
            <a:spLocks noGrp="1"/>
          </p:cNvSpPr>
          <p:nvPr>
            <p:ph type="title"/>
          </p:nvPr>
        </p:nvSpPr>
        <p:spPr>
          <a:xfrm>
            <a:off x="70135" y="905150"/>
            <a:ext cx="2830790" cy="160238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a:solidFill>
                  <a:srgbClr val="053B5C"/>
                </a:solidFill>
              </a:rPr>
              <a:t> THÀNH VIÊN</a:t>
            </a:r>
            <a:br>
              <a:rPr lang="en-US" sz="4000">
                <a:solidFill>
                  <a:srgbClr val="053B5C"/>
                </a:solidFill>
              </a:rPr>
            </a:br>
            <a:r>
              <a:rPr lang="en-US" sz="4000">
                <a:solidFill>
                  <a:srgbClr val="053B5C"/>
                </a:solidFill>
              </a:rPr>
              <a:t>CỦA NHÓM</a:t>
            </a:r>
            <a:endParaRPr sz="4000"/>
          </a:p>
        </p:txBody>
      </p:sp>
      <p:sp>
        <p:nvSpPr>
          <p:cNvPr id="1423" name="Google Shape;1423;p51"/>
          <p:cNvSpPr txBox="1">
            <a:spLocks noGrp="1"/>
          </p:cNvSpPr>
          <p:nvPr>
            <p:ph type="subTitle" idx="1"/>
          </p:nvPr>
        </p:nvSpPr>
        <p:spPr>
          <a:xfrm>
            <a:off x="3450705" y="905150"/>
            <a:ext cx="1652979" cy="6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Nguyễn Trí Minh</a:t>
            </a:r>
            <a:endParaRPr/>
          </a:p>
          <a:p>
            <a:pPr marL="0" lvl="0" indent="0" algn="l" rtl="0">
              <a:spcBef>
                <a:spcPts val="1600"/>
              </a:spcBef>
              <a:spcAft>
                <a:spcPts val="1600"/>
              </a:spcAft>
              <a:buNone/>
            </a:pPr>
            <a:endParaRPr/>
          </a:p>
        </p:txBody>
      </p:sp>
      <p:sp>
        <p:nvSpPr>
          <p:cNvPr id="1424" name="Google Shape;1424;p51"/>
          <p:cNvSpPr txBox="1">
            <a:spLocks noGrp="1"/>
          </p:cNvSpPr>
          <p:nvPr>
            <p:ph type="title" idx="2"/>
          </p:nvPr>
        </p:nvSpPr>
        <p:spPr>
          <a:xfrm>
            <a:off x="3450706" y="520925"/>
            <a:ext cx="1529100" cy="30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19521847</a:t>
            </a:r>
            <a:endParaRPr>
              <a:solidFill>
                <a:schemeClr val="accent4"/>
              </a:solidFill>
            </a:endParaRPr>
          </a:p>
        </p:txBody>
      </p:sp>
      <p:sp>
        <p:nvSpPr>
          <p:cNvPr id="1425" name="Google Shape;1425;p51"/>
          <p:cNvSpPr txBox="1">
            <a:spLocks noGrp="1"/>
          </p:cNvSpPr>
          <p:nvPr>
            <p:ph type="subTitle" idx="3"/>
          </p:nvPr>
        </p:nvSpPr>
        <p:spPr>
          <a:xfrm>
            <a:off x="5227606" y="905150"/>
            <a:ext cx="1529100" cy="6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Bùi Minh Thịnh</a:t>
            </a:r>
            <a:endParaRPr/>
          </a:p>
          <a:p>
            <a:pPr marL="0" lvl="0" indent="0" algn="l" rtl="0">
              <a:spcBef>
                <a:spcPts val="1600"/>
              </a:spcBef>
              <a:spcAft>
                <a:spcPts val="1600"/>
              </a:spcAft>
              <a:buNone/>
            </a:pPr>
            <a:endParaRPr/>
          </a:p>
        </p:txBody>
      </p:sp>
      <p:sp>
        <p:nvSpPr>
          <p:cNvPr id="1426" name="Google Shape;1426;p51"/>
          <p:cNvSpPr txBox="1">
            <a:spLocks noGrp="1"/>
          </p:cNvSpPr>
          <p:nvPr>
            <p:ph type="title" idx="4"/>
          </p:nvPr>
        </p:nvSpPr>
        <p:spPr>
          <a:xfrm>
            <a:off x="5227619" y="520925"/>
            <a:ext cx="1529100" cy="30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19522270</a:t>
            </a:r>
            <a:endParaRPr>
              <a:solidFill>
                <a:schemeClr val="accent3"/>
              </a:solidFill>
            </a:endParaRPr>
          </a:p>
        </p:txBody>
      </p:sp>
      <p:sp>
        <p:nvSpPr>
          <p:cNvPr id="1427" name="Google Shape;1427;p51"/>
          <p:cNvSpPr txBox="1">
            <a:spLocks noGrp="1"/>
          </p:cNvSpPr>
          <p:nvPr>
            <p:ph type="subTitle" idx="5"/>
          </p:nvPr>
        </p:nvSpPr>
        <p:spPr>
          <a:xfrm>
            <a:off x="7004531" y="905150"/>
            <a:ext cx="2069334" cy="6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Vũ Ngọc Mỹ Phương</a:t>
            </a:r>
            <a:endParaRPr/>
          </a:p>
          <a:p>
            <a:pPr marL="0" lvl="0" indent="0" algn="l" rtl="0">
              <a:spcBef>
                <a:spcPts val="1600"/>
              </a:spcBef>
              <a:spcAft>
                <a:spcPts val="1600"/>
              </a:spcAft>
              <a:buNone/>
            </a:pPr>
            <a:endParaRPr/>
          </a:p>
        </p:txBody>
      </p:sp>
      <p:sp>
        <p:nvSpPr>
          <p:cNvPr id="1428" name="Google Shape;1428;p51"/>
          <p:cNvSpPr txBox="1">
            <a:spLocks noGrp="1"/>
          </p:cNvSpPr>
          <p:nvPr>
            <p:ph type="title" idx="6"/>
          </p:nvPr>
        </p:nvSpPr>
        <p:spPr>
          <a:xfrm>
            <a:off x="7004531" y="520925"/>
            <a:ext cx="1529100" cy="30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19522071</a:t>
            </a:r>
            <a:endParaRPr>
              <a:solidFill>
                <a:schemeClr val="accent2"/>
              </a:solidFill>
            </a:endParaRPr>
          </a:p>
        </p:txBody>
      </p:sp>
      <p:cxnSp>
        <p:nvCxnSpPr>
          <p:cNvPr id="1558" name="Google Shape;1558;p51"/>
          <p:cNvCxnSpPr/>
          <p:nvPr/>
        </p:nvCxnSpPr>
        <p:spPr>
          <a:xfrm>
            <a:off x="5103712" y="476350"/>
            <a:ext cx="0" cy="1068600"/>
          </a:xfrm>
          <a:prstGeom prst="straightConnector1">
            <a:avLst/>
          </a:prstGeom>
          <a:noFill/>
          <a:ln w="19050" cap="flat" cmpd="sng">
            <a:solidFill>
              <a:srgbClr val="053B5C"/>
            </a:solidFill>
            <a:prstDash val="solid"/>
            <a:round/>
            <a:headEnd type="none" w="med" len="med"/>
            <a:tailEnd type="none" w="med" len="med"/>
          </a:ln>
        </p:spPr>
      </p:cxnSp>
      <p:cxnSp>
        <p:nvCxnSpPr>
          <p:cNvPr id="1559" name="Google Shape;1559;p51"/>
          <p:cNvCxnSpPr/>
          <p:nvPr/>
        </p:nvCxnSpPr>
        <p:spPr>
          <a:xfrm>
            <a:off x="6880625" y="476350"/>
            <a:ext cx="0" cy="1068600"/>
          </a:xfrm>
          <a:prstGeom prst="straightConnector1">
            <a:avLst/>
          </a:prstGeom>
          <a:noFill/>
          <a:ln w="19050" cap="flat" cmpd="sng">
            <a:solidFill>
              <a:srgbClr val="053B5C"/>
            </a:solidFill>
            <a:prstDash val="solid"/>
            <a:round/>
            <a:headEnd type="none" w="med" len="med"/>
            <a:tailEnd type="none" w="med" len="med"/>
          </a:ln>
        </p:spPr>
      </p:cxnSp>
      <p:grpSp>
        <p:nvGrpSpPr>
          <p:cNvPr id="4" name="Graphic 2">
            <a:extLst>
              <a:ext uri="{FF2B5EF4-FFF2-40B4-BE49-F238E27FC236}">
                <a16:creationId xmlns:a16="http://schemas.microsoft.com/office/drawing/2014/main" id="{1DCC1306-C586-4CC8-8934-465130E3E094}"/>
              </a:ext>
            </a:extLst>
          </p:cNvPr>
          <p:cNvGrpSpPr/>
          <p:nvPr/>
        </p:nvGrpSpPr>
        <p:grpSpPr>
          <a:xfrm>
            <a:off x="386534" y="3091456"/>
            <a:ext cx="2979755" cy="618206"/>
            <a:chOff x="386534" y="3091456"/>
            <a:chExt cx="2979755" cy="618206"/>
          </a:xfrm>
        </p:grpSpPr>
        <p:sp>
          <p:nvSpPr>
            <p:cNvPr id="5" name="Freeform: Shape 4">
              <a:extLst>
                <a:ext uri="{FF2B5EF4-FFF2-40B4-BE49-F238E27FC236}">
                  <a16:creationId xmlns:a16="http://schemas.microsoft.com/office/drawing/2014/main" id="{91B3F1FA-ECFA-47F5-A78B-C926337C7E31}"/>
                </a:ext>
              </a:extLst>
            </p:cNvPr>
            <p:cNvSpPr/>
            <p:nvPr/>
          </p:nvSpPr>
          <p:spPr>
            <a:xfrm>
              <a:off x="823178" y="3103624"/>
              <a:ext cx="455161" cy="281597"/>
            </a:xfrm>
            <a:custGeom>
              <a:avLst/>
              <a:gdLst>
                <a:gd name="connsiteX0" fmla="*/ 0 w 455161"/>
                <a:gd name="connsiteY0" fmla="*/ 0 h 281597"/>
                <a:gd name="connsiteX1" fmla="*/ 455161 w 455161"/>
                <a:gd name="connsiteY1" fmla="*/ 0 h 281597"/>
                <a:gd name="connsiteX2" fmla="*/ 455161 w 455161"/>
                <a:gd name="connsiteY2" fmla="*/ 281597 h 281597"/>
                <a:gd name="connsiteX3" fmla="*/ 0 w 455161"/>
                <a:gd name="connsiteY3" fmla="*/ 281597 h 281597"/>
              </a:gdLst>
              <a:ahLst/>
              <a:cxnLst>
                <a:cxn ang="0">
                  <a:pos x="connsiteX0" y="connsiteY0"/>
                </a:cxn>
                <a:cxn ang="0">
                  <a:pos x="connsiteX1" y="connsiteY1"/>
                </a:cxn>
                <a:cxn ang="0">
                  <a:pos x="connsiteX2" y="connsiteY2"/>
                </a:cxn>
                <a:cxn ang="0">
                  <a:pos x="connsiteX3" y="connsiteY3"/>
                </a:cxn>
              </a:cxnLst>
              <a:rect l="l" t="t" r="r" b="b"/>
              <a:pathLst>
                <a:path w="455161" h="281597">
                  <a:moveTo>
                    <a:pt x="0" y="0"/>
                  </a:moveTo>
                  <a:lnTo>
                    <a:pt x="455161" y="0"/>
                  </a:lnTo>
                  <a:lnTo>
                    <a:pt x="455161" y="281597"/>
                  </a:lnTo>
                  <a:lnTo>
                    <a:pt x="0" y="281597"/>
                  </a:lnTo>
                  <a:close/>
                </a:path>
              </a:pathLst>
            </a:custGeom>
            <a:solidFill>
              <a:srgbClr val="E0E0E0"/>
            </a:solidFill>
            <a:ln w="471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8266050-3CAC-4363-8D5F-22E9CECA7CA2}"/>
                </a:ext>
              </a:extLst>
            </p:cNvPr>
            <p:cNvSpPr/>
            <p:nvPr/>
          </p:nvSpPr>
          <p:spPr>
            <a:xfrm>
              <a:off x="839002" y="3115135"/>
              <a:ext cx="423277" cy="257464"/>
            </a:xfrm>
            <a:custGeom>
              <a:avLst/>
              <a:gdLst>
                <a:gd name="connsiteX0" fmla="*/ 0 w 423277"/>
                <a:gd name="connsiteY0" fmla="*/ 0 h 257464"/>
                <a:gd name="connsiteX1" fmla="*/ 423277 w 423277"/>
                <a:gd name="connsiteY1" fmla="*/ 0 h 257464"/>
                <a:gd name="connsiteX2" fmla="*/ 423277 w 423277"/>
                <a:gd name="connsiteY2" fmla="*/ 257464 h 257464"/>
                <a:gd name="connsiteX3" fmla="*/ 0 w 423277"/>
                <a:gd name="connsiteY3" fmla="*/ 257464 h 257464"/>
              </a:gdLst>
              <a:ahLst/>
              <a:cxnLst>
                <a:cxn ang="0">
                  <a:pos x="connsiteX0" y="connsiteY0"/>
                </a:cxn>
                <a:cxn ang="0">
                  <a:pos x="connsiteX1" y="connsiteY1"/>
                </a:cxn>
                <a:cxn ang="0">
                  <a:pos x="connsiteX2" y="connsiteY2"/>
                </a:cxn>
                <a:cxn ang="0">
                  <a:pos x="connsiteX3" y="connsiteY3"/>
                </a:cxn>
              </a:cxnLst>
              <a:rect l="l" t="t" r="r" b="b"/>
              <a:pathLst>
                <a:path w="423277" h="257464">
                  <a:moveTo>
                    <a:pt x="0" y="0"/>
                  </a:moveTo>
                  <a:lnTo>
                    <a:pt x="423277" y="0"/>
                  </a:lnTo>
                  <a:lnTo>
                    <a:pt x="423277" y="257464"/>
                  </a:lnTo>
                  <a:lnTo>
                    <a:pt x="0" y="257464"/>
                  </a:lnTo>
                  <a:close/>
                </a:path>
              </a:pathLst>
            </a:custGeom>
            <a:solidFill>
              <a:srgbClr val="FAFAFA"/>
            </a:solidFill>
            <a:ln w="471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4FC3E00-C3CA-43F3-9333-59E00D8C7A05}"/>
                </a:ext>
              </a:extLst>
            </p:cNvPr>
            <p:cNvSpPr/>
            <p:nvPr/>
          </p:nvSpPr>
          <p:spPr>
            <a:xfrm>
              <a:off x="981606" y="3209001"/>
              <a:ext cx="138069" cy="70843"/>
            </a:xfrm>
            <a:custGeom>
              <a:avLst/>
              <a:gdLst>
                <a:gd name="connsiteX0" fmla="*/ 0 w 138069"/>
                <a:gd name="connsiteY0" fmla="*/ 0 h 70843"/>
                <a:gd name="connsiteX1" fmla="*/ 138069 w 138069"/>
                <a:gd name="connsiteY1" fmla="*/ 0 h 70843"/>
                <a:gd name="connsiteX2" fmla="*/ 138069 w 138069"/>
                <a:gd name="connsiteY2" fmla="*/ 70844 h 70843"/>
                <a:gd name="connsiteX3" fmla="*/ 0 w 138069"/>
                <a:gd name="connsiteY3" fmla="*/ 70844 h 70843"/>
              </a:gdLst>
              <a:ahLst/>
              <a:cxnLst>
                <a:cxn ang="0">
                  <a:pos x="connsiteX0" y="connsiteY0"/>
                </a:cxn>
                <a:cxn ang="0">
                  <a:pos x="connsiteX1" y="connsiteY1"/>
                </a:cxn>
                <a:cxn ang="0">
                  <a:pos x="connsiteX2" y="connsiteY2"/>
                </a:cxn>
                <a:cxn ang="0">
                  <a:pos x="connsiteX3" y="connsiteY3"/>
                </a:cxn>
              </a:cxnLst>
              <a:rect l="l" t="t" r="r" b="b"/>
              <a:pathLst>
                <a:path w="138069" h="70843">
                  <a:moveTo>
                    <a:pt x="0" y="0"/>
                  </a:moveTo>
                  <a:lnTo>
                    <a:pt x="138069" y="0"/>
                  </a:lnTo>
                  <a:lnTo>
                    <a:pt x="138069" y="70844"/>
                  </a:lnTo>
                  <a:lnTo>
                    <a:pt x="0" y="70844"/>
                  </a:lnTo>
                  <a:close/>
                </a:path>
              </a:pathLst>
            </a:custGeom>
            <a:solidFill>
              <a:srgbClr val="E0E0E0"/>
            </a:solidFill>
            <a:ln w="471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3599EA1-9D13-47F9-936F-5A5BAEA8BAE5}"/>
                </a:ext>
              </a:extLst>
            </p:cNvPr>
            <p:cNvSpPr/>
            <p:nvPr/>
          </p:nvSpPr>
          <p:spPr>
            <a:xfrm rot="-5400000">
              <a:off x="330252" y="3413333"/>
              <a:ext cx="328569" cy="203242"/>
            </a:xfrm>
            <a:custGeom>
              <a:avLst/>
              <a:gdLst>
                <a:gd name="connsiteX0" fmla="*/ 0 w 328569"/>
                <a:gd name="connsiteY0" fmla="*/ 0 h 203242"/>
                <a:gd name="connsiteX1" fmla="*/ 328570 w 328569"/>
                <a:gd name="connsiteY1" fmla="*/ 0 h 203242"/>
                <a:gd name="connsiteX2" fmla="*/ 328570 w 328569"/>
                <a:gd name="connsiteY2" fmla="*/ 203243 h 203242"/>
                <a:gd name="connsiteX3" fmla="*/ 0 w 328569"/>
                <a:gd name="connsiteY3" fmla="*/ 203243 h 203242"/>
              </a:gdLst>
              <a:ahLst/>
              <a:cxnLst>
                <a:cxn ang="0">
                  <a:pos x="connsiteX0" y="connsiteY0"/>
                </a:cxn>
                <a:cxn ang="0">
                  <a:pos x="connsiteX1" y="connsiteY1"/>
                </a:cxn>
                <a:cxn ang="0">
                  <a:pos x="connsiteX2" y="connsiteY2"/>
                </a:cxn>
                <a:cxn ang="0">
                  <a:pos x="connsiteX3" y="connsiteY3"/>
                </a:cxn>
              </a:cxnLst>
              <a:rect l="l" t="t" r="r" b="b"/>
              <a:pathLst>
                <a:path w="328569" h="203242">
                  <a:moveTo>
                    <a:pt x="0" y="0"/>
                  </a:moveTo>
                  <a:lnTo>
                    <a:pt x="328570" y="0"/>
                  </a:lnTo>
                  <a:lnTo>
                    <a:pt x="328570" y="203243"/>
                  </a:lnTo>
                  <a:lnTo>
                    <a:pt x="0" y="203243"/>
                  </a:lnTo>
                  <a:close/>
                </a:path>
              </a:pathLst>
            </a:custGeom>
            <a:solidFill>
              <a:srgbClr val="E0E0E0"/>
            </a:solidFill>
            <a:ln w="471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5B1DBF3-CB2C-4F94-8FF1-C0842399F986}"/>
                </a:ext>
              </a:extLst>
            </p:cNvPr>
            <p:cNvSpPr/>
            <p:nvPr/>
          </p:nvSpPr>
          <p:spPr>
            <a:xfrm rot="-5400000">
              <a:off x="341424" y="3422110"/>
              <a:ext cx="305519" cy="185864"/>
            </a:xfrm>
            <a:custGeom>
              <a:avLst/>
              <a:gdLst>
                <a:gd name="connsiteX0" fmla="*/ 0 w 305519"/>
                <a:gd name="connsiteY0" fmla="*/ 0 h 185864"/>
                <a:gd name="connsiteX1" fmla="*/ 305519 w 305519"/>
                <a:gd name="connsiteY1" fmla="*/ 0 h 185864"/>
                <a:gd name="connsiteX2" fmla="*/ 305519 w 305519"/>
                <a:gd name="connsiteY2" fmla="*/ 185865 h 185864"/>
                <a:gd name="connsiteX3" fmla="*/ 0 w 305519"/>
                <a:gd name="connsiteY3" fmla="*/ 185865 h 185864"/>
              </a:gdLst>
              <a:ahLst/>
              <a:cxnLst>
                <a:cxn ang="0">
                  <a:pos x="connsiteX0" y="connsiteY0"/>
                </a:cxn>
                <a:cxn ang="0">
                  <a:pos x="connsiteX1" y="connsiteY1"/>
                </a:cxn>
                <a:cxn ang="0">
                  <a:pos x="connsiteX2" y="connsiteY2"/>
                </a:cxn>
                <a:cxn ang="0">
                  <a:pos x="connsiteX3" y="connsiteY3"/>
                </a:cxn>
              </a:cxnLst>
              <a:rect l="l" t="t" r="r" b="b"/>
              <a:pathLst>
                <a:path w="305519" h="185864">
                  <a:moveTo>
                    <a:pt x="0" y="0"/>
                  </a:moveTo>
                  <a:lnTo>
                    <a:pt x="305519" y="0"/>
                  </a:lnTo>
                  <a:lnTo>
                    <a:pt x="305519" y="185865"/>
                  </a:lnTo>
                  <a:lnTo>
                    <a:pt x="0" y="185865"/>
                  </a:lnTo>
                  <a:close/>
                </a:path>
              </a:pathLst>
            </a:custGeom>
            <a:solidFill>
              <a:srgbClr val="FAFAFA"/>
            </a:solidFill>
            <a:ln w="471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1167EF-7690-4359-86FA-5C60820AF48A}"/>
                </a:ext>
              </a:extLst>
            </p:cNvPr>
            <p:cNvSpPr/>
            <p:nvPr/>
          </p:nvSpPr>
          <p:spPr>
            <a:xfrm rot="-5400000">
              <a:off x="444751" y="3489465"/>
              <a:ext cx="99666" cy="51155"/>
            </a:xfrm>
            <a:custGeom>
              <a:avLst/>
              <a:gdLst>
                <a:gd name="connsiteX0" fmla="*/ 0 w 99666"/>
                <a:gd name="connsiteY0" fmla="*/ 0 h 51155"/>
                <a:gd name="connsiteX1" fmla="*/ 99667 w 99666"/>
                <a:gd name="connsiteY1" fmla="*/ 0 h 51155"/>
                <a:gd name="connsiteX2" fmla="*/ 99667 w 99666"/>
                <a:gd name="connsiteY2" fmla="*/ 51155 h 51155"/>
                <a:gd name="connsiteX3" fmla="*/ 0 w 99666"/>
                <a:gd name="connsiteY3" fmla="*/ 51155 h 51155"/>
              </a:gdLst>
              <a:ahLst/>
              <a:cxnLst>
                <a:cxn ang="0">
                  <a:pos x="connsiteX0" y="connsiteY0"/>
                </a:cxn>
                <a:cxn ang="0">
                  <a:pos x="connsiteX1" y="connsiteY1"/>
                </a:cxn>
                <a:cxn ang="0">
                  <a:pos x="connsiteX2" y="connsiteY2"/>
                </a:cxn>
                <a:cxn ang="0">
                  <a:pos x="connsiteX3" y="connsiteY3"/>
                </a:cxn>
              </a:cxnLst>
              <a:rect l="l" t="t" r="r" b="b"/>
              <a:pathLst>
                <a:path w="99666" h="51155">
                  <a:moveTo>
                    <a:pt x="0" y="0"/>
                  </a:moveTo>
                  <a:lnTo>
                    <a:pt x="99667" y="0"/>
                  </a:lnTo>
                  <a:lnTo>
                    <a:pt x="99667" y="51155"/>
                  </a:lnTo>
                  <a:lnTo>
                    <a:pt x="0" y="51155"/>
                  </a:lnTo>
                  <a:close/>
                </a:path>
              </a:pathLst>
            </a:custGeom>
            <a:solidFill>
              <a:srgbClr val="E0E0E0"/>
            </a:solidFill>
            <a:ln w="471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02253CD-86D3-4420-86F6-02CE4F1F238B}"/>
                </a:ext>
              </a:extLst>
            </p:cNvPr>
            <p:cNvSpPr/>
            <p:nvPr/>
          </p:nvSpPr>
          <p:spPr>
            <a:xfrm>
              <a:off x="2995491" y="3506865"/>
              <a:ext cx="9730" cy="81688"/>
            </a:xfrm>
            <a:custGeom>
              <a:avLst/>
              <a:gdLst>
                <a:gd name="connsiteX0" fmla="*/ 0 w 9730"/>
                <a:gd name="connsiteY0" fmla="*/ 0 h 81688"/>
                <a:gd name="connsiteX1" fmla="*/ 9731 w 9730"/>
                <a:gd name="connsiteY1" fmla="*/ 0 h 81688"/>
                <a:gd name="connsiteX2" fmla="*/ 9731 w 9730"/>
                <a:gd name="connsiteY2" fmla="*/ 81688 h 81688"/>
                <a:gd name="connsiteX3" fmla="*/ 0 w 9730"/>
                <a:gd name="connsiteY3" fmla="*/ 81688 h 81688"/>
              </a:gdLst>
              <a:ahLst/>
              <a:cxnLst>
                <a:cxn ang="0">
                  <a:pos x="connsiteX0" y="connsiteY0"/>
                </a:cxn>
                <a:cxn ang="0">
                  <a:pos x="connsiteX1" y="connsiteY1"/>
                </a:cxn>
                <a:cxn ang="0">
                  <a:pos x="connsiteX2" y="connsiteY2"/>
                </a:cxn>
                <a:cxn ang="0">
                  <a:pos x="connsiteX3" y="connsiteY3"/>
                </a:cxn>
              </a:cxnLst>
              <a:rect l="l" t="t" r="r" b="b"/>
              <a:pathLst>
                <a:path w="9730" h="81688">
                  <a:moveTo>
                    <a:pt x="0" y="0"/>
                  </a:moveTo>
                  <a:lnTo>
                    <a:pt x="9731" y="0"/>
                  </a:lnTo>
                  <a:lnTo>
                    <a:pt x="9731" y="81688"/>
                  </a:lnTo>
                  <a:lnTo>
                    <a:pt x="0" y="81688"/>
                  </a:lnTo>
                  <a:close/>
                </a:path>
              </a:pathLst>
            </a:custGeom>
            <a:solidFill>
              <a:srgbClr val="E0E0E0"/>
            </a:solidFill>
            <a:ln w="471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36506E5-2CE9-4A96-AA07-3DC1E61C2C14}"/>
                </a:ext>
              </a:extLst>
            </p:cNvPr>
            <p:cNvSpPr/>
            <p:nvPr/>
          </p:nvSpPr>
          <p:spPr>
            <a:xfrm>
              <a:off x="3315275" y="3506865"/>
              <a:ext cx="9730" cy="81688"/>
            </a:xfrm>
            <a:custGeom>
              <a:avLst/>
              <a:gdLst>
                <a:gd name="connsiteX0" fmla="*/ 0 w 9730"/>
                <a:gd name="connsiteY0" fmla="*/ 0 h 81688"/>
                <a:gd name="connsiteX1" fmla="*/ 9731 w 9730"/>
                <a:gd name="connsiteY1" fmla="*/ 0 h 81688"/>
                <a:gd name="connsiteX2" fmla="*/ 9731 w 9730"/>
                <a:gd name="connsiteY2" fmla="*/ 81688 h 81688"/>
                <a:gd name="connsiteX3" fmla="*/ 0 w 9730"/>
                <a:gd name="connsiteY3" fmla="*/ 81688 h 81688"/>
              </a:gdLst>
              <a:ahLst/>
              <a:cxnLst>
                <a:cxn ang="0">
                  <a:pos x="connsiteX0" y="connsiteY0"/>
                </a:cxn>
                <a:cxn ang="0">
                  <a:pos x="connsiteX1" y="connsiteY1"/>
                </a:cxn>
                <a:cxn ang="0">
                  <a:pos x="connsiteX2" y="connsiteY2"/>
                </a:cxn>
                <a:cxn ang="0">
                  <a:pos x="connsiteX3" y="connsiteY3"/>
                </a:cxn>
              </a:cxnLst>
              <a:rect l="l" t="t" r="r" b="b"/>
              <a:pathLst>
                <a:path w="9730" h="81688">
                  <a:moveTo>
                    <a:pt x="0" y="0"/>
                  </a:moveTo>
                  <a:lnTo>
                    <a:pt x="9731" y="0"/>
                  </a:lnTo>
                  <a:lnTo>
                    <a:pt x="9731" y="81688"/>
                  </a:lnTo>
                  <a:lnTo>
                    <a:pt x="0" y="81688"/>
                  </a:lnTo>
                  <a:close/>
                </a:path>
              </a:pathLst>
            </a:custGeom>
            <a:solidFill>
              <a:srgbClr val="E0E0E0"/>
            </a:solidFill>
            <a:ln w="471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B3FDE9A-772F-4855-A014-D410914B91EA}"/>
                </a:ext>
              </a:extLst>
            </p:cNvPr>
            <p:cNvSpPr/>
            <p:nvPr/>
          </p:nvSpPr>
          <p:spPr>
            <a:xfrm>
              <a:off x="2959639" y="3474021"/>
              <a:ext cx="406650" cy="32844"/>
            </a:xfrm>
            <a:custGeom>
              <a:avLst/>
              <a:gdLst>
                <a:gd name="connsiteX0" fmla="*/ 0 w 406650"/>
                <a:gd name="connsiteY0" fmla="*/ 0 h 32844"/>
                <a:gd name="connsiteX1" fmla="*/ 406650 w 406650"/>
                <a:gd name="connsiteY1" fmla="*/ 0 h 32844"/>
                <a:gd name="connsiteX2" fmla="*/ 406650 w 406650"/>
                <a:gd name="connsiteY2" fmla="*/ 32844 h 32844"/>
                <a:gd name="connsiteX3" fmla="*/ 0 w 406650"/>
                <a:gd name="connsiteY3" fmla="*/ 32844 h 32844"/>
              </a:gdLst>
              <a:ahLst/>
              <a:cxnLst>
                <a:cxn ang="0">
                  <a:pos x="connsiteX0" y="connsiteY0"/>
                </a:cxn>
                <a:cxn ang="0">
                  <a:pos x="connsiteX1" y="connsiteY1"/>
                </a:cxn>
                <a:cxn ang="0">
                  <a:pos x="connsiteX2" y="connsiteY2"/>
                </a:cxn>
                <a:cxn ang="0">
                  <a:pos x="connsiteX3" y="connsiteY3"/>
                </a:cxn>
              </a:cxnLst>
              <a:rect l="l" t="t" r="r" b="b"/>
              <a:pathLst>
                <a:path w="406650" h="32844">
                  <a:moveTo>
                    <a:pt x="0" y="0"/>
                  </a:moveTo>
                  <a:lnTo>
                    <a:pt x="406650" y="0"/>
                  </a:lnTo>
                  <a:lnTo>
                    <a:pt x="406650" y="32844"/>
                  </a:lnTo>
                  <a:lnTo>
                    <a:pt x="0" y="32844"/>
                  </a:lnTo>
                  <a:close/>
                </a:path>
              </a:pathLst>
            </a:custGeom>
            <a:solidFill>
              <a:srgbClr val="EBEBEB"/>
            </a:solidFill>
            <a:ln w="471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8D6AD4B-3ECE-4812-B18F-2B48BF7DC383}"/>
                </a:ext>
              </a:extLst>
            </p:cNvPr>
            <p:cNvSpPr/>
            <p:nvPr/>
          </p:nvSpPr>
          <p:spPr>
            <a:xfrm>
              <a:off x="3229920" y="3228156"/>
              <a:ext cx="56068" cy="245864"/>
            </a:xfrm>
            <a:custGeom>
              <a:avLst/>
              <a:gdLst>
                <a:gd name="connsiteX0" fmla="*/ 0 w 56068"/>
                <a:gd name="connsiteY0" fmla="*/ 0 h 245864"/>
                <a:gd name="connsiteX1" fmla="*/ 56069 w 56068"/>
                <a:gd name="connsiteY1" fmla="*/ 0 h 245864"/>
                <a:gd name="connsiteX2" fmla="*/ 56069 w 56068"/>
                <a:gd name="connsiteY2" fmla="*/ 245864 h 245864"/>
                <a:gd name="connsiteX3" fmla="*/ 0 w 56068"/>
                <a:gd name="connsiteY3" fmla="*/ 245864 h 245864"/>
              </a:gdLst>
              <a:ahLst/>
              <a:cxnLst>
                <a:cxn ang="0">
                  <a:pos x="connsiteX0" y="connsiteY0"/>
                </a:cxn>
                <a:cxn ang="0">
                  <a:pos x="connsiteX1" y="connsiteY1"/>
                </a:cxn>
                <a:cxn ang="0">
                  <a:pos x="connsiteX2" y="connsiteY2"/>
                </a:cxn>
                <a:cxn ang="0">
                  <a:pos x="connsiteX3" y="connsiteY3"/>
                </a:cxn>
              </a:cxnLst>
              <a:rect l="l" t="t" r="r" b="b"/>
              <a:pathLst>
                <a:path w="56068" h="245864">
                  <a:moveTo>
                    <a:pt x="0" y="0"/>
                  </a:moveTo>
                  <a:lnTo>
                    <a:pt x="56069" y="0"/>
                  </a:lnTo>
                  <a:lnTo>
                    <a:pt x="56069" y="245864"/>
                  </a:lnTo>
                  <a:lnTo>
                    <a:pt x="0" y="245864"/>
                  </a:lnTo>
                  <a:close/>
                </a:path>
              </a:pathLst>
            </a:custGeom>
            <a:solidFill>
              <a:srgbClr val="F5F5F5"/>
            </a:solidFill>
            <a:ln w="471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3AE6E55-FE9F-4E92-A070-FD2C6E17745D}"/>
                </a:ext>
              </a:extLst>
            </p:cNvPr>
            <p:cNvSpPr/>
            <p:nvPr/>
          </p:nvSpPr>
          <p:spPr>
            <a:xfrm>
              <a:off x="3247965" y="3404599"/>
              <a:ext cx="22200" cy="20888"/>
            </a:xfrm>
            <a:custGeom>
              <a:avLst/>
              <a:gdLst>
                <a:gd name="connsiteX0" fmla="*/ 22200 w 22200"/>
                <a:gd name="connsiteY0" fmla="*/ 10444 h 20888"/>
                <a:gd name="connsiteX1" fmla="*/ 11100 w 22200"/>
                <a:gd name="connsiteY1" fmla="*/ 20889 h 20888"/>
                <a:gd name="connsiteX2" fmla="*/ 0 w 22200"/>
                <a:gd name="connsiteY2" fmla="*/ 10444 h 20888"/>
                <a:gd name="connsiteX3" fmla="*/ 11100 w 22200"/>
                <a:gd name="connsiteY3" fmla="*/ 0 h 20888"/>
                <a:gd name="connsiteX4" fmla="*/ 22200 w 22200"/>
                <a:gd name="connsiteY4" fmla="*/ 10444 h 20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0" h="20888">
                  <a:moveTo>
                    <a:pt x="22200" y="10444"/>
                  </a:moveTo>
                  <a:cubicBezTo>
                    <a:pt x="22200" y="16213"/>
                    <a:pt x="17231" y="20889"/>
                    <a:pt x="11100" y="20889"/>
                  </a:cubicBezTo>
                  <a:cubicBezTo>
                    <a:pt x="4970" y="20889"/>
                    <a:pt x="0" y="16213"/>
                    <a:pt x="0" y="10444"/>
                  </a:cubicBezTo>
                  <a:cubicBezTo>
                    <a:pt x="0" y="4676"/>
                    <a:pt x="4970" y="0"/>
                    <a:pt x="11100" y="0"/>
                  </a:cubicBezTo>
                  <a:cubicBezTo>
                    <a:pt x="17231" y="0"/>
                    <a:pt x="22200" y="4676"/>
                    <a:pt x="22200" y="10444"/>
                  </a:cubicBezTo>
                  <a:close/>
                </a:path>
              </a:pathLst>
            </a:custGeom>
            <a:solidFill>
              <a:srgbClr val="E0E0E0"/>
            </a:solidFill>
            <a:ln w="4712"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61E7B3F-E96A-431D-A3DC-0FC3742E3E40}"/>
                </a:ext>
              </a:extLst>
            </p:cNvPr>
            <p:cNvSpPr/>
            <p:nvPr/>
          </p:nvSpPr>
          <p:spPr>
            <a:xfrm>
              <a:off x="3249996" y="3293311"/>
              <a:ext cx="17146" cy="100487"/>
            </a:xfrm>
            <a:custGeom>
              <a:avLst/>
              <a:gdLst>
                <a:gd name="connsiteX0" fmla="*/ 0 w 17146"/>
                <a:gd name="connsiteY0" fmla="*/ 0 h 100487"/>
                <a:gd name="connsiteX1" fmla="*/ 17147 w 17146"/>
                <a:gd name="connsiteY1" fmla="*/ 0 h 100487"/>
                <a:gd name="connsiteX2" fmla="*/ 17147 w 17146"/>
                <a:gd name="connsiteY2" fmla="*/ 100488 h 100487"/>
                <a:gd name="connsiteX3" fmla="*/ 0 w 17146"/>
                <a:gd name="connsiteY3" fmla="*/ 100488 h 100487"/>
              </a:gdLst>
              <a:ahLst/>
              <a:cxnLst>
                <a:cxn ang="0">
                  <a:pos x="connsiteX0" y="connsiteY0"/>
                </a:cxn>
                <a:cxn ang="0">
                  <a:pos x="connsiteX1" y="connsiteY1"/>
                </a:cxn>
                <a:cxn ang="0">
                  <a:pos x="connsiteX2" y="connsiteY2"/>
                </a:cxn>
                <a:cxn ang="0">
                  <a:pos x="connsiteX3" y="connsiteY3"/>
                </a:cxn>
              </a:cxnLst>
              <a:rect l="l" t="t" r="r" b="b"/>
              <a:pathLst>
                <a:path w="17146" h="100487">
                  <a:moveTo>
                    <a:pt x="0" y="0"/>
                  </a:moveTo>
                  <a:lnTo>
                    <a:pt x="17147" y="0"/>
                  </a:lnTo>
                  <a:lnTo>
                    <a:pt x="17147" y="100488"/>
                  </a:lnTo>
                  <a:lnTo>
                    <a:pt x="0" y="100488"/>
                  </a:lnTo>
                  <a:close/>
                </a:path>
              </a:pathLst>
            </a:custGeom>
            <a:solidFill>
              <a:srgbClr val="E0E0E0"/>
            </a:solidFill>
            <a:ln w="471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CFAD803-591A-41CD-A602-9E43A2DE14C0}"/>
                </a:ext>
              </a:extLst>
            </p:cNvPr>
            <p:cNvSpPr/>
            <p:nvPr/>
          </p:nvSpPr>
          <p:spPr>
            <a:xfrm>
              <a:off x="3172954" y="3228156"/>
              <a:ext cx="56068" cy="245864"/>
            </a:xfrm>
            <a:custGeom>
              <a:avLst/>
              <a:gdLst>
                <a:gd name="connsiteX0" fmla="*/ 0 w 56068"/>
                <a:gd name="connsiteY0" fmla="*/ 0 h 245864"/>
                <a:gd name="connsiteX1" fmla="*/ 56069 w 56068"/>
                <a:gd name="connsiteY1" fmla="*/ 0 h 245864"/>
                <a:gd name="connsiteX2" fmla="*/ 56069 w 56068"/>
                <a:gd name="connsiteY2" fmla="*/ 245864 h 245864"/>
                <a:gd name="connsiteX3" fmla="*/ 0 w 56068"/>
                <a:gd name="connsiteY3" fmla="*/ 245864 h 245864"/>
              </a:gdLst>
              <a:ahLst/>
              <a:cxnLst>
                <a:cxn ang="0">
                  <a:pos x="connsiteX0" y="connsiteY0"/>
                </a:cxn>
                <a:cxn ang="0">
                  <a:pos x="connsiteX1" y="connsiteY1"/>
                </a:cxn>
                <a:cxn ang="0">
                  <a:pos x="connsiteX2" y="connsiteY2"/>
                </a:cxn>
                <a:cxn ang="0">
                  <a:pos x="connsiteX3" y="connsiteY3"/>
                </a:cxn>
              </a:cxnLst>
              <a:rect l="l" t="t" r="r" b="b"/>
              <a:pathLst>
                <a:path w="56068" h="245864">
                  <a:moveTo>
                    <a:pt x="0" y="0"/>
                  </a:moveTo>
                  <a:lnTo>
                    <a:pt x="56069" y="0"/>
                  </a:lnTo>
                  <a:lnTo>
                    <a:pt x="56069" y="245864"/>
                  </a:lnTo>
                  <a:lnTo>
                    <a:pt x="0" y="245864"/>
                  </a:lnTo>
                  <a:close/>
                </a:path>
              </a:pathLst>
            </a:custGeom>
            <a:solidFill>
              <a:srgbClr val="EBEBEB"/>
            </a:solidFill>
            <a:ln w="471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6C791E1-7072-47D9-B533-B58319946C41}"/>
                </a:ext>
              </a:extLst>
            </p:cNvPr>
            <p:cNvSpPr/>
            <p:nvPr/>
          </p:nvSpPr>
          <p:spPr>
            <a:xfrm>
              <a:off x="3190999" y="3404599"/>
              <a:ext cx="22200" cy="20888"/>
            </a:xfrm>
            <a:custGeom>
              <a:avLst/>
              <a:gdLst>
                <a:gd name="connsiteX0" fmla="*/ 22200 w 22200"/>
                <a:gd name="connsiteY0" fmla="*/ 10444 h 20888"/>
                <a:gd name="connsiteX1" fmla="*/ 11100 w 22200"/>
                <a:gd name="connsiteY1" fmla="*/ 20889 h 20888"/>
                <a:gd name="connsiteX2" fmla="*/ 0 w 22200"/>
                <a:gd name="connsiteY2" fmla="*/ 10444 h 20888"/>
                <a:gd name="connsiteX3" fmla="*/ 11100 w 22200"/>
                <a:gd name="connsiteY3" fmla="*/ 0 h 20888"/>
                <a:gd name="connsiteX4" fmla="*/ 22200 w 22200"/>
                <a:gd name="connsiteY4" fmla="*/ 10444 h 20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0" h="20888">
                  <a:moveTo>
                    <a:pt x="22200" y="10444"/>
                  </a:moveTo>
                  <a:cubicBezTo>
                    <a:pt x="22200" y="16213"/>
                    <a:pt x="17231" y="20889"/>
                    <a:pt x="11100" y="20889"/>
                  </a:cubicBezTo>
                  <a:cubicBezTo>
                    <a:pt x="4970" y="20889"/>
                    <a:pt x="0" y="16213"/>
                    <a:pt x="0" y="10444"/>
                  </a:cubicBezTo>
                  <a:cubicBezTo>
                    <a:pt x="0" y="4676"/>
                    <a:pt x="4970" y="0"/>
                    <a:pt x="11100" y="0"/>
                  </a:cubicBezTo>
                  <a:cubicBezTo>
                    <a:pt x="17231" y="0"/>
                    <a:pt x="22200" y="4676"/>
                    <a:pt x="22200" y="10444"/>
                  </a:cubicBezTo>
                  <a:close/>
                </a:path>
              </a:pathLst>
            </a:custGeom>
            <a:solidFill>
              <a:srgbClr val="FAFAFA"/>
            </a:solidFill>
            <a:ln w="471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41564F0-7070-4CA2-B61E-65A1481C4AE3}"/>
                </a:ext>
              </a:extLst>
            </p:cNvPr>
            <p:cNvSpPr/>
            <p:nvPr/>
          </p:nvSpPr>
          <p:spPr>
            <a:xfrm>
              <a:off x="3193077" y="3293311"/>
              <a:ext cx="17146" cy="100487"/>
            </a:xfrm>
            <a:custGeom>
              <a:avLst/>
              <a:gdLst>
                <a:gd name="connsiteX0" fmla="*/ 0 w 17146"/>
                <a:gd name="connsiteY0" fmla="*/ 0 h 100487"/>
                <a:gd name="connsiteX1" fmla="*/ 17146 w 17146"/>
                <a:gd name="connsiteY1" fmla="*/ 0 h 100487"/>
                <a:gd name="connsiteX2" fmla="*/ 17146 w 17146"/>
                <a:gd name="connsiteY2" fmla="*/ 100488 h 100487"/>
                <a:gd name="connsiteX3" fmla="*/ 0 w 17146"/>
                <a:gd name="connsiteY3" fmla="*/ 100488 h 100487"/>
              </a:gdLst>
              <a:ahLst/>
              <a:cxnLst>
                <a:cxn ang="0">
                  <a:pos x="connsiteX0" y="connsiteY0"/>
                </a:cxn>
                <a:cxn ang="0">
                  <a:pos x="connsiteX1" y="connsiteY1"/>
                </a:cxn>
                <a:cxn ang="0">
                  <a:pos x="connsiteX2" y="connsiteY2"/>
                </a:cxn>
                <a:cxn ang="0">
                  <a:pos x="connsiteX3" y="connsiteY3"/>
                </a:cxn>
              </a:cxnLst>
              <a:rect l="l" t="t" r="r" b="b"/>
              <a:pathLst>
                <a:path w="17146" h="100487">
                  <a:moveTo>
                    <a:pt x="0" y="0"/>
                  </a:moveTo>
                  <a:lnTo>
                    <a:pt x="17146" y="0"/>
                  </a:lnTo>
                  <a:lnTo>
                    <a:pt x="17146" y="100488"/>
                  </a:lnTo>
                  <a:lnTo>
                    <a:pt x="0" y="100488"/>
                  </a:lnTo>
                  <a:close/>
                </a:path>
              </a:pathLst>
            </a:custGeom>
            <a:solidFill>
              <a:srgbClr val="FAFAFA"/>
            </a:solidFill>
            <a:ln w="471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943BD37-EBC4-4CCA-99DC-8709CC76E06E}"/>
                </a:ext>
              </a:extLst>
            </p:cNvPr>
            <p:cNvSpPr/>
            <p:nvPr/>
          </p:nvSpPr>
          <p:spPr>
            <a:xfrm>
              <a:off x="3118728" y="3228156"/>
              <a:ext cx="56068" cy="245864"/>
            </a:xfrm>
            <a:custGeom>
              <a:avLst/>
              <a:gdLst>
                <a:gd name="connsiteX0" fmla="*/ 0 w 56068"/>
                <a:gd name="connsiteY0" fmla="*/ 0 h 245864"/>
                <a:gd name="connsiteX1" fmla="*/ 56068 w 56068"/>
                <a:gd name="connsiteY1" fmla="*/ 0 h 245864"/>
                <a:gd name="connsiteX2" fmla="*/ 56068 w 56068"/>
                <a:gd name="connsiteY2" fmla="*/ 245864 h 245864"/>
                <a:gd name="connsiteX3" fmla="*/ 0 w 56068"/>
                <a:gd name="connsiteY3" fmla="*/ 245864 h 245864"/>
              </a:gdLst>
              <a:ahLst/>
              <a:cxnLst>
                <a:cxn ang="0">
                  <a:pos x="connsiteX0" y="connsiteY0"/>
                </a:cxn>
                <a:cxn ang="0">
                  <a:pos x="connsiteX1" y="connsiteY1"/>
                </a:cxn>
                <a:cxn ang="0">
                  <a:pos x="connsiteX2" y="connsiteY2"/>
                </a:cxn>
                <a:cxn ang="0">
                  <a:pos x="connsiteX3" y="connsiteY3"/>
                </a:cxn>
              </a:cxnLst>
              <a:rect l="l" t="t" r="r" b="b"/>
              <a:pathLst>
                <a:path w="56068" h="245864">
                  <a:moveTo>
                    <a:pt x="0" y="0"/>
                  </a:moveTo>
                  <a:lnTo>
                    <a:pt x="56068" y="0"/>
                  </a:lnTo>
                  <a:lnTo>
                    <a:pt x="56068" y="245864"/>
                  </a:lnTo>
                  <a:lnTo>
                    <a:pt x="0" y="245864"/>
                  </a:lnTo>
                  <a:close/>
                </a:path>
              </a:pathLst>
            </a:custGeom>
            <a:solidFill>
              <a:srgbClr val="E0E0E0"/>
            </a:solidFill>
            <a:ln w="471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11B64BD-27EF-4412-A609-10D20461338D}"/>
                </a:ext>
              </a:extLst>
            </p:cNvPr>
            <p:cNvSpPr/>
            <p:nvPr/>
          </p:nvSpPr>
          <p:spPr>
            <a:xfrm>
              <a:off x="3136772" y="3404599"/>
              <a:ext cx="22200" cy="20888"/>
            </a:xfrm>
            <a:custGeom>
              <a:avLst/>
              <a:gdLst>
                <a:gd name="connsiteX0" fmla="*/ 22200 w 22200"/>
                <a:gd name="connsiteY0" fmla="*/ 10444 h 20888"/>
                <a:gd name="connsiteX1" fmla="*/ 11100 w 22200"/>
                <a:gd name="connsiteY1" fmla="*/ 20889 h 20888"/>
                <a:gd name="connsiteX2" fmla="*/ 0 w 22200"/>
                <a:gd name="connsiteY2" fmla="*/ 10444 h 20888"/>
                <a:gd name="connsiteX3" fmla="*/ 11100 w 22200"/>
                <a:gd name="connsiteY3" fmla="*/ 0 h 20888"/>
                <a:gd name="connsiteX4" fmla="*/ 22200 w 22200"/>
                <a:gd name="connsiteY4" fmla="*/ 10444 h 20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0" h="20888">
                  <a:moveTo>
                    <a:pt x="22200" y="10444"/>
                  </a:moveTo>
                  <a:cubicBezTo>
                    <a:pt x="22200" y="16213"/>
                    <a:pt x="17231" y="20889"/>
                    <a:pt x="11100" y="20889"/>
                  </a:cubicBezTo>
                  <a:cubicBezTo>
                    <a:pt x="4970" y="20889"/>
                    <a:pt x="0" y="16213"/>
                    <a:pt x="0" y="10444"/>
                  </a:cubicBezTo>
                  <a:cubicBezTo>
                    <a:pt x="0" y="4676"/>
                    <a:pt x="4970" y="0"/>
                    <a:pt x="11100" y="0"/>
                  </a:cubicBezTo>
                  <a:cubicBezTo>
                    <a:pt x="17231" y="0"/>
                    <a:pt x="22200" y="4676"/>
                    <a:pt x="22200" y="10444"/>
                  </a:cubicBezTo>
                  <a:close/>
                </a:path>
              </a:pathLst>
            </a:custGeom>
            <a:solidFill>
              <a:srgbClr val="FAFAFA"/>
            </a:solidFill>
            <a:ln w="471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C27F76D-FA4F-4B6C-9E26-5F8136DAFC51}"/>
                </a:ext>
              </a:extLst>
            </p:cNvPr>
            <p:cNvSpPr/>
            <p:nvPr/>
          </p:nvSpPr>
          <p:spPr>
            <a:xfrm>
              <a:off x="3138803" y="3293311"/>
              <a:ext cx="17146" cy="100487"/>
            </a:xfrm>
            <a:custGeom>
              <a:avLst/>
              <a:gdLst>
                <a:gd name="connsiteX0" fmla="*/ 0 w 17146"/>
                <a:gd name="connsiteY0" fmla="*/ 0 h 100487"/>
                <a:gd name="connsiteX1" fmla="*/ 17146 w 17146"/>
                <a:gd name="connsiteY1" fmla="*/ 0 h 100487"/>
                <a:gd name="connsiteX2" fmla="*/ 17146 w 17146"/>
                <a:gd name="connsiteY2" fmla="*/ 100488 h 100487"/>
                <a:gd name="connsiteX3" fmla="*/ 0 w 17146"/>
                <a:gd name="connsiteY3" fmla="*/ 100488 h 100487"/>
              </a:gdLst>
              <a:ahLst/>
              <a:cxnLst>
                <a:cxn ang="0">
                  <a:pos x="connsiteX0" y="connsiteY0"/>
                </a:cxn>
                <a:cxn ang="0">
                  <a:pos x="connsiteX1" y="connsiteY1"/>
                </a:cxn>
                <a:cxn ang="0">
                  <a:pos x="connsiteX2" y="connsiteY2"/>
                </a:cxn>
                <a:cxn ang="0">
                  <a:pos x="connsiteX3" y="connsiteY3"/>
                </a:cxn>
              </a:cxnLst>
              <a:rect l="l" t="t" r="r" b="b"/>
              <a:pathLst>
                <a:path w="17146" h="100487">
                  <a:moveTo>
                    <a:pt x="0" y="0"/>
                  </a:moveTo>
                  <a:lnTo>
                    <a:pt x="17146" y="0"/>
                  </a:lnTo>
                  <a:lnTo>
                    <a:pt x="17146" y="100488"/>
                  </a:lnTo>
                  <a:lnTo>
                    <a:pt x="0" y="100488"/>
                  </a:lnTo>
                  <a:close/>
                </a:path>
              </a:pathLst>
            </a:custGeom>
            <a:solidFill>
              <a:srgbClr val="FAFAFA"/>
            </a:solidFill>
            <a:ln w="471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982BA62-98EE-4296-A7A1-9B598DF0A517}"/>
                </a:ext>
              </a:extLst>
            </p:cNvPr>
            <p:cNvSpPr/>
            <p:nvPr/>
          </p:nvSpPr>
          <p:spPr>
            <a:xfrm>
              <a:off x="3024446" y="3244423"/>
              <a:ext cx="92298" cy="225864"/>
            </a:xfrm>
            <a:custGeom>
              <a:avLst/>
              <a:gdLst>
                <a:gd name="connsiteX0" fmla="*/ 24940 w 92298"/>
                <a:gd name="connsiteY0" fmla="*/ 225865 h 225864"/>
                <a:gd name="connsiteX1" fmla="*/ 92298 w 92298"/>
                <a:gd name="connsiteY1" fmla="*/ 9600 h 225864"/>
                <a:gd name="connsiteX2" fmla="*/ 69058 w 92298"/>
                <a:gd name="connsiteY2" fmla="*/ 0 h 225864"/>
                <a:gd name="connsiteX3" fmla="*/ 0 w 92298"/>
                <a:gd name="connsiteY3" fmla="*/ 218042 h 225864"/>
                <a:gd name="connsiteX4" fmla="*/ 24940 w 92298"/>
                <a:gd name="connsiteY4" fmla="*/ 225865 h 225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98" h="225864">
                  <a:moveTo>
                    <a:pt x="24940" y="225865"/>
                  </a:moveTo>
                  <a:lnTo>
                    <a:pt x="92298" y="9600"/>
                  </a:lnTo>
                  <a:lnTo>
                    <a:pt x="69058" y="0"/>
                  </a:lnTo>
                  <a:lnTo>
                    <a:pt x="0" y="218042"/>
                  </a:lnTo>
                  <a:lnTo>
                    <a:pt x="24940" y="225865"/>
                  </a:lnTo>
                  <a:close/>
                </a:path>
              </a:pathLst>
            </a:custGeom>
            <a:solidFill>
              <a:srgbClr val="E0E0E0"/>
            </a:solidFill>
            <a:ln w="471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0C62F48-4735-4C38-A41F-1F506B8126D3}"/>
                </a:ext>
              </a:extLst>
            </p:cNvPr>
            <p:cNvSpPr/>
            <p:nvPr/>
          </p:nvSpPr>
          <p:spPr>
            <a:xfrm>
              <a:off x="1527591" y="3091456"/>
              <a:ext cx="776427" cy="618206"/>
            </a:xfrm>
            <a:custGeom>
              <a:avLst/>
              <a:gdLst>
                <a:gd name="connsiteX0" fmla="*/ 188527 w 776427"/>
                <a:gd name="connsiteY0" fmla="*/ 571763 h 618206"/>
                <a:gd name="connsiteX1" fmla="*/ 207421 w 776427"/>
                <a:gd name="connsiteY1" fmla="*/ 552563 h 618206"/>
                <a:gd name="connsiteX2" fmla="*/ 372745 w 776427"/>
                <a:gd name="connsiteY2" fmla="*/ 559585 h 618206"/>
                <a:gd name="connsiteX3" fmla="*/ 581715 w 776427"/>
                <a:gd name="connsiteY3" fmla="*/ 526475 h 618206"/>
                <a:gd name="connsiteX4" fmla="*/ 703960 w 776427"/>
                <a:gd name="connsiteY4" fmla="*/ 606963 h 618206"/>
                <a:gd name="connsiteX5" fmla="*/ 659039 w 776427"/>
                <a:gd name="connsiteY5" fmla="*/ 504741 h 618206"/>
                <a:gd name="connsiteX6" fmla="*/ 716241 w 776427"/>
                <a:gd name="connsiteY6" fmla="*/ 472164 h 618206"/>
                <a:gd name="connsiteX7" fmla="*/ 769334 w 776427"/>
                <a:gd name="connsiteY7" fmla="*/ 242477 h 618206"/>
                <a:gd name="connsiteX8" fmla="*/ 671462 w 776427"/>
                <a:gd name="connsiteY8" fmla="*/ 81679 h 618206"/>
                <a:gd name="connsiteX9" fmla="*/ 482520 w 776427"/>
                <a:gd name="connsiteY9" fmla="*/ 4968 h 618206"/>
                <a:gd name="connsiteX10" fmla="*/ 252106 w 776427"/>
                <a:gd name="connsiteY10" fmla="*/ 14035 h 618206"/>
                <a:gd name="connsiteX11" fmla="*/ 56220 w 776427"/>
                <a:gd name="connsiteY11" fmla="*/ 128656 h 618206"/>
                <a:gd name="connsiteX12" fmla="*/ 11960 w 776427"/>
                <a:gd name="connsiteY12" fmla="*/ 371809 h 618206"/>
                <a:gd name="connsiteX13" fmla="*/ 117201 w 776427"/>
                <a:gd name="connsiteY13" fmla="*/ 511897 h 618206"/>
                <a:gd name="connsiteX14" fmla="*/ 71430 w 776427"/>
                <a:gd name="connsiteY14" fmla="*/ 618207 h 618206"/>
                <a:gd name="connsiteX15" fmla="*/ 106715 w 776427"/>
                <a:gd name="connsiteY15" fmla="*/ 610429 h 618206"/>
                <a:gd name="connsiteX16" fmla="*/ 188527 w 776427"/>
                <a:gd name="connsiteY16" fmla="*/ 571763 h 61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6427" h="618206">
                  <a:moveTo>
                    <a:pt x="188527" y="571763"/>
                  </a:moveTo>
                  <a:cubicBezTo>
                    <a:pt x="195722" y="566200"/>
                    <a:pt x="202079" y="559741"/>
                    <a:pt x="207421" y="552563"/>
                  </a:cubicBezTo>
                  <a:cubicBezTo>
                    <a:pt x="260986" y="565896"/>
                    <a:pt x="317668" y="564341"/>
                    <a:pt x="372745" y="559585"/>
                  </a:cubicBezTo>
                  <a:cubicBezTo>
                    <a:pt x="443190" y="553526"/>
                    <a:pt x="513046" y="542457"/>
                    <a:pt x="581715" y="526475"/>
                  </a:cubicBezTo>
                  <a:cubicBezTo>
                    <a:pt x="605333" y="570919"/>
                    <a:pt x="652804" y="602874"/>
                    <a:pt x="703960" y="606963"/>
                  </a:cubicBezTo>
                  <a:cubicBezTo>
                    <a:pt x="676385" y="579095"/>
                    <a:pt x="660433" y="542795"/>
                    <a:pt x="659039" y="504741"/>
                  </a:cubicBezTo>
                  <a:cubicBezTo>
                    <a:pt x="679998" y="497139"/>
                    <a:pt x="699364" y="486110"/>
                    <a:pt x="716241" y="472164"/>
                  </a:cubicBezTo>
                  <a:cubicBezTo>
                    <a:pt x="772263" y="424209"/>
                    <a:pt x="787095" y="313232"/>
                    <a:pt x="769334" y="242477"/>
                  </a:cubicBezTo>
                  <a:cubicBezTo>
                    <a:pt x="752566" y="175100"/>
                    <a:pt x="725877" y="126123"/>
                    <a:pt x="671462" y="81679"/>
                  </a:cubicBezTo>
                  <a:cubicBezTo>
                    <a:pt x="617047" y="37234"/>
                    <a:pt x="571748" y="14435"/>
                    <a:pt x="482520" y="4968"/>
                  </a:cubicBezTo>
                  <a:cubicBezTo>
                    <a:pt x="405707" y="-3926"/>
                    <a:pt x="327861" y="-863"/>
                    <a:pt x="252106" y="14035"/>
                  </a:cubicBezTo>
                  <a:cubicBezTo>
                    <a:pt x="176104" y="29768"/>
                    <a:pt x="103503" y="68345"/>
                    <a:pt x="56220" y="128656"/>
                  </a:cubicBezTo>
                  <a:cubicBezTo>
                    <a:pt x="3033" y="196522"/>
                    <a:pt x="-14019" y="290121"/>
                    <a:pt x="11960" y="371809"/>
                  </a:cubicBezTo>
                  <a:cubicBezTo>
                    <a:pt x="30102" y="427946"/>
                    <a:pt x="67011" y="477076"/>
                    <a:pt x="117201" y="511897"/>
                  </a:cubicBezTo>
                  <a:cubicBezTo>
                    <a:pt x="121925" y="550741"/>
                    <a:pt x="101235" y="585274"/>
                    <a:pt x="71430" y="618207"/>
                  </a:cubicBezTo>
                  <a:lnTo>
                    <a:pt x="106715" y="610429"/>
                  </a:lnTo>
                  <a:cubicBezTo>
                    <a:pt x="136878" y="603878"/>
                    <a:pt x="164932" y="590619"/>
                    <a:pt x="188527" y="571763"/>
                  </a:cubicBezTo>
                  <a:close/>
                </a:path>
              </a:pathLst>
            </a:custGeom>
            <a:solidFill>
              <a:srgbClr val="F5F5F5"/>
            </a:solidFill>
            <a:ln w="471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3D0C36-B1CA-4502-8170-A501F6327814}"/>
                </a:ext>
              </a:extLst>
            </p:cNvPr>
            <p:cNvSpPr/>
            <p:nvPr/>
          </p:nvSpPr>
          <p:spPr>
            <a:xfrm>
              <a:off x="2024093" y="3134691"/>
              <a:ext cx="5195" cy="1066"/>
            </a:xfrm>
            <a:custGeom>
              <a:avLst/>
              <a:gdLst>
                <a:gd name="connsiteX0" fmla="*/ 0 w 5195"/>
                <a:gd name="connsiteY0" fmla="*/ 0 h 1066"/>
                <a:gd name="connsiteX1" fmla="*/ 2409 w 5195"/>
                <a:gd name="connsiteY1" fmla="*/ 533 h 1066"/>
                <a:gd name="connsiteX2" fmla="*/ 5196 w 5195"/>
                <a:gd name="connsiteY2" fmla="*/ 1067 h 1066"/>
              </a:gdLst>
              <a:ahLst/>
              <a:cxnLst>
                <a:cxn ang="0">
                  <a:pos x="connsiteX0" y="connsiteY0"/>
                </a:cxn>
                <a:cxn ang="0">
                  <a:pos x="connsiteX1" y="connsiteY1"/>
                </a:cxn>
                <a:cxn ang="0">
                  <a:pos x="connsiteX2" y="connsiteY2"/>
                </a:cxn>
              </a:cxnLst>
              <a:rect l="l" t="t" r="r" b="b"/>
              <a:pathLst>
                <a:path w="5195" h="1066">
                  <a:moveTo>
                    <a:pt x="0" y="0"/>
                  </a:moveTo>
                  <a:lnTo>
                    <a:pt x="2409" y="533"/>
                  </a:lnTo>
                  <a:lnTo>
                    <a:pt x="5196" y="1067"/>
                  </a:lnTo>
                  <a:close/>
                </a:path>
              </a:pathLst>
            </a:custGeom>
            <a:solidFill>
              <a:srgbClr val="F5F5F5"/>
            </a:solidFill>
            <a:ln w="4712" cap="flat">
              <a:noFill/>
              <a:prstDash val="solid"/>
              <a:miter/>
            </a:ln>
          </p:spPr>
          <p:txBody>
            <a:bodyPr rtlCol="0" anchor="ctr"/>
            <a:lstStyle/>
            <a:p>
              <a:endParaRPr lang="en-US"/>
            </a:p>
          </p:txBody>
        </p:sp>
      </p:grpSp>
      <p:sp>
        <p:nvSpPr>
          <p:cNvPr id="27" name="Freeform: Shape 26">
            <a:extLst>
              <a:ext uri="{FF2B5EF4-FFF2-40B4-BE49-F238E27FC236}">
                <a16:creationId xmlns:a16="http://schemas.microsoft.com/office/drawing/2014/main" id="{2C034472-9647-4247-ADED-21CB0AEEAB1B}"/>
              </a:ext>
            </a:extLst>
          </p:cNvPr>
          <p:cNvSpPr/>
          <p:nvPr/>
        </p:nvSpPr>
        <p:spPr>
          <a:xfrm>
            <a:off x="2530508" y="3315912"/>
            <a:ext cx="204729" cy="279251"/>
          </a:xfrm>
          <a:custGeom>
            <a:avLst/>
            <a:gdLst>
              <a:gd name="connsiteX0" fmla="*/ 183695 w 204729"/>
              <a:gd name="connsiteY0" fmla="*/ 41132 h 279251"/>
              <a:gd name="connsiteX1" fmla="*/ 139672 w 204729"/>
              <a:gd name="connsiteY1" fmla="*/ 5577 h 279251"/>
              <a:gd name="connsiteX2" fmla="*/ 77274 w 204729"/>
              <a:gd name="connsiteY2" fmla="*/ 4777 h 279251"/>
              <a:gd name="connsiteX3" fmla="*/ 51153 w 204729"/>
              <a:gd name="connsiteY3" fmla="*/ 29710 h 279251"/>
              <a:gd name="connsiteX4" fmla="*/ 59041 w 204729"/>
              <a:gd name="connsiteY4" fmla="*/ 81220 h 279251"/>
              <a:gd name="connsiteX5" fmla="*/ 59041 w 204729"/>
              <a:gd name="connsiteY5" fmla="*/ 122420 h 279251"/>
              <a:gd name="connsiteX6" fmla="*/ 25976 w 204729"/>
              <a:gd name="connsiteY6" fmla="*/ 149397 h 279251"/>
              <a:gd name="connsiteX7" fmla="*/ 31030 w 204729"/>
              <a:gd name="connsiteY7" fmla="*/ 200419 h 279251"/>
              <a:gd name="connsiteX8" fmla="*/ 44 w 204729"/>
              <a:gd name="connsiteY8" fmla="*/ 233174 h 279251"/>
              <a:gd name="connsiteX9" fmla="*/ 29755 w 204729"/>
              <a:gd name="connsiteY9" fmla="*/ 271041 h 279251"/>
              <a:gd name="connsiteX10" fmla="*/ 81005 w 204729"/>
              <a:gd name="connsiteY10" fmla="*/ 279218 h 279251"/>
              <a:gd name="connsiteX11" fmla="*/ 145435 w 204729"/>
              <a:gd name="connsiteY11" fmla="*/ 271841 h 279251"/>
              <a:gd name="connsiteX12" fmla="*/ 192150 w 204729"/>
              <a:gd name="connsiteY12" fmla="*/ 249041 h 279251"/>
              <a:gd name="connsiteX13" fmla="*/ 204715 w 204729"/>
              <a:gd name="connsiteY13" fmla="*/ 205175 h 279251"/>
              <a:gd name="connsiteX14" fmla="*/ 184451 w 204729"/>
              <a:gd name="connsiteY14" fmla="*/ 43309 h 27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4729" h="279251">
                <a:moveTo>
                  <a:pt x="183695" y="41132"/>
                </a:moveTo>
                <a:cubicBezTo>
                  <a:pt x="176569" y="22897"/>
                  <a:pt x="159908" y="9440"/>
                  <a:pt x="139672" y="5577"/>
                </a:cubicBezTo>
                <a:cubicBezTo>
                  <a:pt x="119833" y="1488"/>
                  <a:pt x="95223" y="-4201"/>
                  <a:pt x="77274" y="4777"/>
                </a:cubicBezTo>
                <a:cubicBezTo>
                  <a:pt x="66079" y="10421"/>
                  <a:pt x="55404" y="18465"/>
                  <a:pt x="51153" y="29710"/>
                </a:cubicBezTo>
                <a:cubicBezTo>
                  <a:pt x="46145" y="43043"/>
                  <a:pt x="54742" y="67665"/>
                  <a:pt x="59041" y="81220"/>
                </a:cubicBezTo>
                <a:cubicBezTo>
                  <a:pt x="63339" y="94776"/>
                  <a:pt x="66646" y="110287"/>
                  <a:pt x="59041" y="122420"/>
                </a:cubicBezTo>
                <a:cubicBezTo>
                  <a:pt x="51436" y="134553"/>
                  <a:pt x="35754" y="138998"/>
                  <a:pt x="25976" y="149397"/>
                </a:cubicBezTo>
                <a:cubicBezTo>
                  <a:pt x="12732" y="164896"/>
                  <a:pt x="14970" y="187491"/>
                  <a:pt x="31030" y="200419"/>
                </a:cubicBezTo>
                <a:cubicBezTo>
                  <a:pt x="13553" y="199753"/>
                  <a:pt x="-901" y="216730"/>
                  <a:pt x="44" y="233174"/>
                </a:cubicBezTo>
                <a:cubicBezTo>
                  <a:pt x="988" y="249619"/>
                  <a:pt x="14214" y="263841"/>
                  <a:pt x="29755" y="271041"/>
                </a:cubicBezTo>
                <a:cubicBezTo>
                  <a:pt x="45295" y="278241"/>
                  <a:pt x="63528" y="279485"/>
                  <a:pt x="81005" y="279218"/>
                </a:cubicBezTo>
                <a:cubicBezTo>
                  <a:pt x="102696" y="278878"/>
                  <a:pt x="124290" y="276405"/>
                  <a:pt x="145435" y="271841"/>
                </a:cubicBezTo>
                <a:cubicBezTo>
                  <a:pt x="162864" y="268063"/>
                  <a:pt x="181003" y="262196"/>
                  <a:pt x="192150" y="249041"/>
                </a:cubicBezTo>
                <a:cubicBezTo>
                  <a:pt x="202400" y="236952"/>
                  <a:pt x="204951" y="220641"/>
                  <a:pt x="204715" y="205175"/>
                </a:cubicBezTo>
                <a:cubicBezTo>
                  <a:pt x="203770" y="150464"/>
                  <a:pt x="172264" y="96776"/>
                  <a:pt x="184451" y="43309"/>
                </a:cubicBezTo>
              </a:path>
            </a:pathLst>
          </a:custGeom>
          <a:solidFill>
            <a:srgbClr val="263238"/>
          </a:solidFill>
          <a:ln w="471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BB64A0A-8146-43DC-85BF-44935BAD0CF5}"/>
              </a:ext>
            </a:extLst>
          </p:cNvPr>
          <p:cNvSpPr/>
          <p:nvPr/>
        </p:nvSpPr>
        <p:spPr>
          <a:xfrm>
            <a:off x="2154762" y="3385131"/>
            <a:ext cx="107161" cy="92712"/>
          </a:xfrm>
          <a:custGeom>
            <a:avLst/>
            <a:gdLst>
              <a:gd name="connsiteX0" fmla="*/ 56808 w 107161"/>
              <a:gd name="connsiteY0" fmla="*/ 84801 h 92712"/>
              <a:gd name="connsiteX1" fmla="*/ 56808 w 107161"/>
              <a:gd name="connsiteY1" fmla="*/ 84801 h 92712"/>
              <a:gd name="connsiteX2" fmla="*/ 13777 w 107161"/>
              <a:gd name="connsiteY2" fmla="*/ 55913 h 92712"/>
              <a:gd name="connsiteX3" fmla="*/ 1070 w 107161"/>
              <a:gd name="connsiteY3" fmla="*/ 39868 h 92712"/>
              <a:gd name="connsiteX4" fmla="*/ 28089 w 107161"/>
              <a:gd name="connsiteY4" fmla="*/ 53468 h 92712"/>
              <a:gd name="connsiteX5" fmla="*/ 881 w 107161"/>
              <a:gd name="connsiteY5" fmla="*/ 20713 h 92712"/>
              <a:gd name="connsiteX6" fmla="*/ 34466 w 107161"/>
              <a:gd name="connsiteY6" fmla="*/ 45468 h 92712"/>
              <a:gd name="connsiteX7" fmla="*/ 37961 w 107161"/>
              <a:gd name="connsiteY7" fmla="*/ 42713 h 92712"/>
              <a:gd name="connsiteX8" fmla="*/ 10612 w 107161"/>
              <a:gd name="connsiteY8" fmla="*/ 5469 h 92712"/>
              <a:gd name="connsiteX9" fmla="*/ 19256 w 107161"/>
              <a:gd name="connsiteY9" fmla="*/ 9913 h 92712"/>
              <a:gd name="connsiteX10" fmla="*/ 49676 w 107161"/>
              <a:gd name="connsiteY10" fmla="*/ 36846 h 92712"/>
              <a:gd name="connsiteX11" fmla="*/ 31962 w 107161"/>
              <a:gd name="connsiteY11" fmla="*/ 10713 h 92712"/>
              <a:gd name="connsiteX12" fmla="*/ 31537 w 107161"/>
              <a:gd name="connsiteY12" fmla="*/ 2 h 92712"/>
              <a:gd name="connsiteX13" fmla="*/ 57706 w 107161"/>
              <a:gd name="connsiteY13" fmla="*/ 22224 h 92712"/>
              <a:gd name="connsiteX14" fmla="*/ 77120 w 107161"/>
              <a:gd name="connsiteY14" fmla="*/ 30402 h 92712"/>
              <a:gd name="connsiteX15" fmla="*/ 77120 w 107161"/>
              <a:gd name="connsiteY15" fmla="*/ 29780 h 92712"/>
              <a:gd name="connsiteX16" fmla="*/ 83496 w 107161"/>
              <a:gd name="connsiteY16" fmla="*/ 3647 h 92712"/>
              <a:gd name="connsiteX17" fmla="*/ 90095 w 107161"/>
              <a:gd name="connsiteY17" fmla="*/ 4624 h 92712"/>
              <a:gd name="connsiteX18" fmla="*/ 90912 w 107161"/>
              <a:gd name="connsiteY18" fmla="*/ 8091 h 92712"/>
              <a:gd name="connsiteX19" fmla="*/ 90582 w 107161"/>
              <a:gd name="connsiteY19" fmla="*/ 10002 h 92712"/>
              <a:gd name="connsiteX20" fmla="*/ 90251 w 107161"/>
              <a:gd name="connsiteY20" fmla="*/ 10980 h 92712"/>
              <a:gd name="connsiteX21" fmla="*/ 89637 w 107161"/>
              <a:gd name="connsiteY21" fmla="*/ 24624 h 92712"/>
              <a:gd name="connsiteX22" fmla="*/ 92235 w 107161"/>
              <a:gd name="connsiteY22" fmla="*/ 36535 h 92712"/>
              <a:gd name="connsiteX23" fmla="*/ 97431 w 107161"/>
              <a:gd name="connsiteY23" fmla="*/ 47735 h 92712"/>
              <a:gd name="connsiteX24" fmla="*/ 107161 w 107161"/>
              <a:gd name="connsiteY24" fmla="*/ 68535 h 92712"/>
              <a:gd name="connsiteX25" fmla="*/ 79906 w 107161"/>
              <a:gd name="connsiteY25" fmla="*/ 92712 h 9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7161" h="92712">
                <a:moveTo>
                  <a:pt x="56808" y="84801"/>
                </a:moveTo>
                <a:lnTo>
                  <a:pt x="56808" y="84801"/>
                </a:lnTo>
                <a:cubicBezTo>
                  <a:pt x="56808" y="84801"/>
                  <a:pt x="22232" y="62935"/>
                  <a:pt x="13777" y="55913"/>
                </a:cubicBezTo>
                <a:cubicBezTo>
                  <a:pt x="-2000" y="42580"/>
                  <a:pt x="-819" y="41380"/>
                  <a:pt x="1070" y="39868"/>
                </a:cubicBezTo>
                <a:cubicBezTo>
                  <a:pt x="6172" y="35780"/>
                  <a:pt x="29742" y="62090"/>
                  <a:pt x="28089" y="53468"/>
                </a:cubicBezTo>
                <a:cubicBezTo>
                  <a:pt x="26436" y="44846"/>
                  <a:pt x="-4645" y="24758"/>
                  <a:pt x="881" y="20713"/>
                </a:cubicBezTo>
                <a:cubicBezTo>
                  <a:pt x="8061" y="15424"/>
                  <a:pt x="32246" y="43246"/>
                  <a:pt x="34466" y="45468"/>
                </a:cubicBezTo>
                <a:cubicBezTo>
                  <a:pt x="36686" y="47691"/>
                  <a:pt x="40087" y="44624"/>
                  <a:pt x="37961" y="42713"/>
                </a:cubicBezTo>
                <a:cubicBezTo>
                  <a:pt x="34891" y="40002"/>
                  <a:pt x="3621" y="10713"/>
                  <a:pt x="10612" y="5469"/>
                </a:cubicBezTo>
                <a:cubicBezTo>
                  <a:pt x="14533" y="2580"/>
                  <a:pt x="19256" y="9913"/>
                  <a:pt x="19256" y="9913"/>
                </a:cubicBezTo>
                <a:cubicBezTo>
                  <a:pt x="19256" y="9913"/>
                  <a:pt x="46417" y="39424"/>
                  <a:pt x="49676" y="36846"/>
                </a:cubicBezTo>
                <a:cubicBezTo>
                  <a:pt x="52935" y="34269"/>
                  <a:pt x="37583" y="16358"/>
                  <a:pt x="31962" y="10713"/>
                </a:cubicBezTo>
                <a:cubicBezTo>
                  <a:pt x="26341" y="5069"/>
                  <a:pt x="26908" y="313"/>
                  <a:pt x="31537" y="2"/>
                </a:cubicBezTo>
                <a:cubicBezTo>
                  <a:pt x="34655" y="-220"/>
                  <a:pt x="52274" y="16713"/>
                  <a:pt x="57706" y="22224"/>
                </a:cubicBezTo>
                <a:cubicBezTo>
                  <a:pt x="63138" y="27735"/>
                  <a:pt x="77686" y="43913"/>
                  <a:pt x="77120" y="30402"/>
                </a:cubicBezTo>
                <a:cubicBezTo>
                  <a:pt x="77120" y="30180"/>
                  <a:pt x="77120" y="30002"/>
                  <a:pt x="77120" y="29780"/>
                </a:cubicBezTo>
                <a:cubicBezTo>
                  <a:pt x="76175" y="16447"/>
                  <a:pt x="80143" y="5958"/>
                  <a:pt x="83496" y="3647"/>
                </a:cubicBezTo>
                <a:cubicBezTo>
                  <a:pt x="85605" y="2202"/>
                  <a:pt x="88560" y="2640"/>
                  <a:pt x="90095" y="4624"/>
                </a:cubicBezTo>
                <a:cubicBezTo>
                  <a:pt x="90868" y="5623"/>
                  <a:pt x="91164" y="6879"/>
                  <a:pt x="90912" y="8091"/>
                </a:cubicBezTo>
                <a:cubicBezTo>
                  <a:pt x="90941" y="8743"/>
                  <a:pt x="90829" y="9393"/>
                  <a:pt x="90582" y="10002"/>
                </a:cubicBezTo>
                <a:cubicBezTo>
                  <a:pt x="90582" y="10269"/>
                  <a:pt x="90582" y="10669"/>
                  <a:pt x="90251" y="10980"/>
                </a:cubicBezTo>
                <a:cubicBezTo>
                  <a:pt x="89537" y="15495"/>
                  <a:pt x="89331" y="20068"/>
                  <a:pt x="89637" y="24624"/>
                </a:cubicBezTo>
                <a:cubicBezTo>
                  <a:pt x="89761" y="28706"/>
                  <a:pt x="90640" y="32737"/>
                  <a:pt x="92235" y="36535"/>
                </a:cubicBezTo>
                <a:cubicBezTo>
                  <a:pt x="94077" y="40980"/>
                  <a:pt x="95872" y="44668"/>
                  <a:pt x="97431" y="47735"/>
                </a:cubicBezTo>
                <a:lnTo>
                  <a:pt x="107161" y="68535"/>
                </a:lnTo>
                <a:lnTo>
                  <a:pt x="79906" y="92712"/>
                </a:lnTo>
                <a:close/>
              </a:path>
            </a:pathLst>
          </a:custGeom>
          <a:solidFill>
            <a:srgbClr val="B78876"/>
          </a:solidFill>
          <a:ln w="471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5B7281D-8C30-4602-9C7A-76300C1B6F35}"/>
              </a:ext>
            </a:extLst>
          </p:cNvPr>
          <p:cNvSpPr/>
          <p:nvPr/>
        </p:nvSpPr>
        <p:spPr>
          <a:xfrm>
            <a:off x="2833851" y="4167170"/>
            <a:ext cx="125681" cy="597683"/>
          </a:xfrm>
          <a:custGeom>
            <a:avLst/>
            <a:gdLst>
              <a:gd name="connsiteX0" fmla="*/ 0 w 125681"/>
              <a:gd name="connsiteY0" fmla="*/ 0 h 597683"/>
              <a:gd name="connsiteX1" fmla="*/ 27680 w 125681"/>
              <a:gd name="connsiteY1" fmla="*/ 595550 h 597683"/>
              <a:gd name="connsiteX2" fmla="*/ 106374 w 125681"/>
              <a:gd name="connsiteY2" fmla="*/ 597684 h 597683"/>
              <a:gd name="connsiteX3" fmla="*/ 124985 w 125681"/>
              <a:gd name="connsiteY3" fmla="*/ 236487 h 597683"/>
              <a:gd name="connsiteX4" fmla="*/ 107555 w 125681"/>
              <a:gd name="connsiteY4" fmla="*/ 26089 h 597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81" h="597683">
                <a:moveTo>
                  <a:pt x="0" y="0"/>
                </a:moveTo>
                <a:lnTo>
                  <a:pt x="27680" y="595550"/>
                </a:lnTo>
                <a:lnTo>
                  <a:pt x="106374" y="597684"/>
                </a:lnTo>
                <a:cubicBezTo>
                  <a:pt x="106374" y="597684"/>
                  <a:pt x="129992" y="269420"/>
                  <a:pt x="124985" y="236487"/>
                </a:cubicBezTo>
                <a:cubicBezTo>
                  <a:pt x="119978" y="203554"/>
                  <a:pt x="107555" y="26089"/>
                  <a:pt x="107555" y="26089"/>
                </a:cubicBezTo>
                <a:close/>
              </a:path>
            </a:pathLst>
          </a:custGeom>
          <a:solidFill>
            <a:srgbClr val="B78876"/>
          </a:solidFill>
          <a:ln w="471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BBFF13B-9279-4B55-8B24-FAEEF3753DA6}"/>
              </a:ext>
            </a:extLst>
          </p:cNvPr>
          <p:cNvSpPr/>
          <p:nvPr/>
        </p:nvSpPr>
        <p:spPr>
          <a:xfrm>
            <a:off x="2713826" y="4167170"/>
            <a:ext cx="125893" cy="597683"/>
          </a:xfrm>
          <a:custGeom>
            <a:avLst/>
            <a:gdLst>
              <a:gd name="connsiteX0" fmla="*/ 0 w 125893"/>
              <a:gd name="connsiteY0" fmla="*/ 0 h 597683"/>
              <a:gd name="connsiteX1" fmla="*/ 27727 w 125893"/>
              <a:gd name="connsiteY1" fmla="*/ 595550 h 597683"/>
              <a:gd name="connsiteX2" fmla="*/ 106374 w 125893"/>
              <a:gd name="connsiteY2" fmla="*/ 597684 h 597683"/>
              <a:gd name="connsiteX3" fmla="*/ 125269 w 125893"/>
              <a:gd name="connsiteY3" fmla="*/ 236487 h 597683"/>
              <a:gd name="connsiteX4" fmla="*/ 107791 w 125893"/>
              <a:gd name="connsiteY4" fmla="*/ 26089 h 597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893" h="597683">
                <a:moveTo>
                  <a:pt x="0" y="0"/>
                </a:moveTo>
                <a:lnTo>
                  <a:pt x="27727" y="595550"/>
                </a:lnTo>
                <a:lnTo>
                  <a:pt x="106374" y="597684"/>
                </a:lnTo>
                <a:cubicBezTo>
                  <a:pt x="106374" y="597684"/>
                  <a:pt x="129992" y="269420"/>
                  <a:pt x="125269" y="236487"/>
                </a:cubicBezTo>
                <a:cubicBezTo>
                  <a:pt x="120545" y="203554"/>
                  <a:pt x="107791" y="26089"/>
                  <a:pt x="107791" y="26089"/>
                </a:cubicBezTo>
                <a:close/>
              </a:path>
            </a:pathLst>
          </a:custGeom>
          <a:solidFill>
            <a:srgbClr val="B78876"/>
          </a:solidFill>
          <a:ln w="471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44038B2-BD1B-4C47-9436-8E1DE3783876}"/>
              </a:ext>
            </a:extLst>
          </p:cNvPr>
          <p:cNvSpPr/>
          <p:nvPr/>
        </p:nvSpPr>
        <p:spPr>
          <a:xfrm>
            <a:off x="2725493" y="4414635"/>
            <a:ext cx="113648" cy="29644"/>
          </a:xfrm>
          <a:custGeom>
            <a:avLst/>
            <a:gdLst>
              <a:gd name="connsiteX0" fmla="*/ 0 w 113648"/>
              <a:gd name="connsiteY0" fmla="*/ 2844 h 29644"/>
              <a:gd name="connsiteX1" fmla="*/ 945 w 113648"/>
              <a:gd name="connsiteY1" fmla="*/ 23066 h 29644"/>
              <a:gd name="connsiteX2" fmla="*/ 113649 w 113648"/>
              <a:gd name="connsiteY2" fmla="*/ 29644 h 29644"/>
              <a:gd name="connsiteX3" fmla="*/ 113649 w 113648"/>
              <a:gd name="connsiteY3" fmla="*/ 0 h 29644"/>
              <a:gd name="connsiteX4" fmla="*/ 0 w 113648"/>
              <a:gd name="connsiteY4" fmla="*/ 2844 h 29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48" h="29644">
                <a:moveTo>
                  <a:pt x="0" y="2844"/>
                </a:moveTo>
                <a:lnTo>
                  <a:pt x="945" y="23066"/>
                </a:lnTo>
                <a:lnTo>
                  <a:pt x="113649" y="29644"/>
                </a:lnTo>
                <a:lnTo>
                  <a:pt x="113649" y="0"/>
                </a:lnTo>
                <a:lnTo>
                  <a:pt x="0" y="2844"/>
                </a:lnTo>
                <a:close/>
              </a:path>
            </a:pathLst>
          </a:custGeom>
          <a:solidFill>
            <a:srgbClr val="AA6550"/>
          </a:solidFill>
          <a:ln w="471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3FAEDD6-F7BA-4BC1-8963-A1E9C96A3AD8}"/>
              </a:ext>
            </a:extLst>
          </p:cNvPr>
          <p:cNvSpPr/>
          <p:nvPr/>
        </p:nvSpPr>
        <p:spPr>
          <a:xfrm>
            <a:off x="2845376" y="4411657"/>
            <a:ext cx="114168" cy="39466"/>
          </a:xfrm>
          <a:custGeom>
            <a:avLst/>
            <a:gdLst>
              <a:gd name="connsiteX0" fmla="*/ 0 w 114168"/>
              <a:gd name="connsiteY0" fmla="*/ 2844 h 39466"/>
              <a:gd name="connsiteX1" fmla="*/ 1370 w 114168"/>
              <a:gd name="connsiteY1" fmla="*/ 32622 h 39466"/>
              <a:gd name="connsiteX2" fmla="*/ 113554 w 114168"/>
              <a:gd name="connsiteY2" fmla="*/ 39466 h 39466"/>
              <a:gd name="connsiteX3" fmla="*/ 114168 w 114168"/>
              <a:gd name="connsiteY3" fmla="*/ 0 h 39466"/>
              <a:gd name="connsiteX4" fmla="*/ 0 w 114168"/>
              <a:gd name="connsiteY4" fmla="*/ 2844 h 3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68" h="39466">
                <a:moveTo>
                  <a:pt x="0" y="2844"/>
                </a:moveTo>
                <a:lnTo>
                  <a:pt x="1370" y="32622"/>
                </a:lnTo>
                <a:lnTo>
                  <a:pt x="113554" y="39466"/>
                </a:lnTo>
                <a:lnTo>
                  <a:pt x="114168" y="0"/>
                </a:lnTo>
                <a:lnTo>
                  <a:pt x="0" y="2844"/>
                </a:lnTo>
                <a:close/>
              </a:path>
            </a:pathLst>
          </a:custGeom>
          <a:solidFill>
            <a:srgbClr val="AA6550"/>
          </a:solidFill>
          <a:ln w="471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DCA6AC9-39B6-42C6-855B-11B7EA251C6E}"/>
              </a:ext>
            </a:extLst>
          </p:cNvPr>
          <p:cNvSpPr/>
          <p:nvPr/>
        </p:nvSpPr>
        <p:spPr>
          <a:xfrm>
            <a:off x="2208359" y="3421977"/>
            <a:ext cx="819518" cy="996746"/>
          </a:xfrm>
          <a:custGeom>
            <a:avLst/>
            <a:gdLst>
              <a:gd name="connsiteX0" fmla="*/ 791808 w 819518"/>
              <a:gd name="connsiteY0" fmla="*/ 988658 h 996746"/>
              <a:gd name="connsiteX1" fmla="*/ 819511 w 819518"/>
              <a:gd name="connsiteY1" fmla="*/ 961404 h 996746"/>
              <a:gd name="connsiteX2" fmla="*/ 819394 w 819518"/>
              <a:gd name="connsiteY2" fmla="*/ 959502 h 996746"/>
              <a:gd name="connsiteX3" fmla="*/ 779291 w 819518"/>
              <a:gd name="connsiteY3" fmla="*/ 607461 h 996746"/>
              <a:gd name="connsiteX4" fmla="*/ 712925 w 819518"/>
              <a:gd name="connsiteY4" fmla="*/ 466574 h 996746"/>
              <a:gd name="connsiteX5" fmla="*/ 635648 w 819518"/>
              <a:gd name="connsiteY5" fmla="*/ 358041 h 996746"/>
              <a:gd name="connsiteX6" fmla="*/ 634372 w 819518"/>
              <a:gd name="connsiteY6" fmla="*/ 272575 h 996746"/>
              <a:gd name="connsiteX7" fmla="*/ 645803 w 819518"/>
              <a:gd name="connsiteY7" fmla="*/ 210754 h 996746"/>
              <a:gd name="connsiteX8" fmla="*/ 485203 w 819518"/>
              <a:gd name="connsiteY8" fmla="*/ 137599 h 996746"/>
              <a:gd name="connsiteX9" fmla="*/ 453980 w 819518"/>
              <a:gd name="connsiteY9" fmla="*/ 138399 h 996746"/>
              <a:gd name="connsiteX10" fmla="*/ 447367 w 819518"/>
              <a:gd name="connsiteY10" fmla="*/ 138399 h 996746"/>
              <a:gd name="connsiteX11" fmla="*/ 194327 w 819518"/>
              <a:gd name="connsiteY11" fmla="*/ 132621 h 996746"/>
              <a:gd name="connsiteX12" fmla="*/ 45771 w 819518"/>
              <a:gd name="connsiteY12" fmla="*/ 0 h 996746"/>
              <a:gd name="connsiteX13" fmla="*/ 0 w 819518"/>
              <a:gd name="connsiteY13" fmla="*/ 62622 h 996746"/>
              <a:gd name="connsiteX14" fmla="*/ 164521 w 819518"/>
              <a:gd name="connsiteY14" fmla="*/ 220309 h 996746"/>
              <a:gd name="connsiteX15" fmla="*/ 383788 w 819518"/>
              <a:gd name="connsiteY15" fmla="*/ 246131 h 996746"/>
              <a:gd name="connsiteX16" fmla="*/ 382607 w 819518"/>
              <a:gd name="connsiteY16" fmla="*/ 267064 h 996746"/>
              <a:gd name="connsiteX17" fmla="*/ 418931 w 819518"/>
              <a:gd name="connsiteY17" fmla="*/ 361419 h 996746"/>
              <a:gd name="connsiteX18" fmla="*/ 466167 w 819518"/>
              <a:gd name="connsiteY18" fmla="*/ 557284 h 996746"/>
              <a:gd name="connsiteX19" fmla="*/ 466592 w 819518"/>
              <a:gd name="connsiteY19" fmla="*/ 557284 h 996746"/>
              <a:gd name="connsiteX20" fmla="*/ 470796 w 819518"/>
              <a:gd name="connsiteY20" fmla="*/ 996746 h 99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9518" h="996746">
                <a:moveTo>
                  <a:pt x="791808" y="988658"/>
                </a:moveTo>
                <a:cubicBezTo>
                  <a:pt x="807457" y="988330"/>
                  <a:pt x="819860" y="976127"/>
                  <a:pt x="819511" y="961404"/>
                </a:cubicBezTo>
                <a:cubicBezTo>
                  <a:pt x="819496" y="960769"/>
                  <a:pt x="819457" y="960135"/>
                  <a:pt x="819394" y="959502"/>
                </a:cubicBezTo>
                <a:cubicBezTo>
                  <a:pt x="812167" y="883681"/>
                  <a:pt x="791997" y="677638"/>
                  <a:pt x="779291" y="607461"/>
                </a:cubicBezTo>
                <a:cubicBezTo>
                  <a:pt x="769498" y="556170"/>
                  <a:pt x="746736" y="507848"/>
                  <a:pt x="712925" y="466574"/>
                </a:cubicBezTo>
                <a:lnTo>
                  <a:pt x="635648" y="358041"/>
                </a:lnTo>
                <a:lnTo>
                  <a:pt x="634372" y="272575"/>
                </a:lnTo>
                <a:cubicBezTo>
                  <a:pt x="634372" y="272575"/>
                  <a:pt x="645851" y="211687"/>
                  <a:pt x="645803" y="210754"/>
                </a:cubicBezTo>
                <a:cubicBezTo>
                  <a:pt x="643772" y="140043"/>
                  <a:pt x="538012" y="129021"/>
                  <a:pt x="485203" y="137599"/>
                </a:cubicBezTo>
                <a:lnTo>
                  <a:pt x="453980" y="138399"/>
                </a:lnTo>
                <a:lnTo>
                  <a:pt x="447367" y="138399"/>
                </a:lnTo>
                <a:lnTo>
                  <a:pt x="194327" y="132621"/>
                </a:lnTo>
                <a:lnTo>
                  <a:pt x="45771" y="0"/>
                </a:lnTo>
                <a:lnTo>
                  <a:pt x="0" y="62622"/>
                </a:lnTo>
                <a:lnTo>
                  <a:pt x="164521" y="220309"/>
                </a:lnTo>
                <a:lnTo>
                  <a:pt x="383788" y="246131"/>
                </a:lnTo>
                <a:cubicBezTo>
                  <a:pt x="384024" y="249420"/>
                  <a:pt x="383363" y="257509"/>
                  <a:pt x="382607" y="267064"/>
                </a:cubicBezTo>
                <a:cubicBezTo>
                  <a:pt x="380151" y="295997"/>
                  <a:pt x="378970" y="330619"/>
                  <a:pt x="418931" y="361419"/>
                </a:cubicBezTo>
                <a:cubicBezTo>
                  <a:pt x="450627" y="427374"/>
                  <a:pt x="473110" y="482573"/>
                  <a:pt x="466167" y="557284"/>
                </a:cubicBezTo>
                <a:lnTo>
                  <a:pt x="466592" y="557284"/>
                </a:lnTo>
                <a:lnTo>
                  <a:pt x="470796" y="996746"/>
                </a:lnTo>
                <a:close/>
              </a:path>
            </a:pathLst>
          </a:custGeom>
          <a:solidFill>
            <a:srgbClr val="455A64"/>
          </a:solidFill>
          <a:ln w="4712"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BC2FA0-074A-41EB-AD7A-E18CD9D11820}"/>
              </a:ext>
            </a:extLst>
          </p:cNvPr>
          <p:cNvSpPr/>
          <p:nvPr/>
        </p:nvSpPr>
        <p:spPr>
          <a:xfrm>
            <a:off x="2659977" y="3779040"/>
            <a:ext cx="181667" cy="77647"/>
          </a:xfrm>
          <a:custGeom>
            <a:avLst/>
            <a:gdLst>
              <a:gd name="connsiteX0" fmla="*/ 181668 w 181667"/>
              <a:gd name="connsiteY0" fmla="*/ 0 h 77647"/>
              <a:gd name="connsiteX1" fmla="*/ 175999 w 181667"/>
              <a:gd name="connsiteY1" fmla="*/ 5289 h 77647"/>
              <a:gd name="connsiteX2" fmla="*/ 169009 w 181667"/>
              <a:gd name="connsiteY2" fmla="*/ 11111 h 77647"/>
              <a:gd name="connsiteX3" fmla="*/ 159562 w 181667"/>
              <a:gd name="connsiteY3" fmla="*/ 18489 h 77647"/>
              <a:gd name="connsiteX4" fmla="*/ 133015 w 181667"/>
              <a:gd name="connsiteY4" fmla="*/ 35822 h 77647"/>
              <a:gd name="connsiteX5" fmla="*/ 98061 w 181667"/>
              <a:gd name="connsiteY5" fmla="*/ 53288 h 77647"/>
              <a:gd name="connsiteX6" fmla="*/ 61028 w 181667"/>
              <a:gd name="connsiteY6" fmla="*/ 66622 h 77647"/>
              <a:gd name="connsiteX7" fmla="*/ 29664 w 181667"/>
              <a:gd name="connsiteY7" fmla="*/ 73999 h 77647"/>
              <a:gd name="connsiteX8" fmla="*/ 17430 w 181667"/>
              <a:gd name="connsiteY8" fmla="*/ 75999 h 77647"/>
              <a:gd name="connsiteX9" fmla="*/ 7983 w 181667"/>
              <a:gd name="connsiteY9" fmla="*/ 77110 h 77647"/>
              <a:gd name="connsiteX10" fmla="*/ 0 w 181667"/>
              <a:gd name="connsiteY10" fmla="*/ 77644 h 77647"/>
              <a:gd name="connsiteX11" fmla="*/ 7841 w 181667"/>
              <a:gd name="connsiteY11" fmla="*/ 76222 h 77647"/>
              <a:gd name="connsiteX12" fmla="*/ 17005 w 181667"/>
              <a:gd name="connsiteY12" fmla="*/ 74710 h 77647"/>
              <a:gd name="connsiteX13" fmla="*/ 29144 w 181667"/>
              <a:gd name="connsiteY13" fmla="*/ 72399 h 77647"/>
              <a:gd name="connsiteX14" fmla="*/ 60178 w 181667"/>
              <a:gd name="connsiteY14" fmla="*/ 64577 h 77647"/>
              <a:gd name="connsiteX15" fmla="*/ 131645 w 181667"/>
              <a:gd name="connsiteY15" fmla="*/ 34089 h 77647"/>
              <a:gd name="connsiteX16" fmla="*/ 158333 w 181667"/>
              <a:gd name="connsiteY16" fmla="*/ 17289 h 77647"/>
              <a:gd name="connsiteX17" fmla="*/ 168158 w 181667"/>
              <a:gd name="connsiteY17" fmla="*/ 10222 h 77647"/>
              <a:gd name="connsiteX18" fmla="*/ 175433 w 181667"/>
              <a:gd name="connsiteY18" fmla="*/ 4711 h 77647"/>
              <a:gd name="connsiteX19" fmla="*/ 181668 w 181667"/>
              <a:gd name="connsiteY19" fmla="*/ 0 h 7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1667" h="77647">
                <a:moveTo>
                  <a:pt x="181668" y="0"/>
                </a:moveTo>
                <a:cubicBezTo>
                  <a:pt x="179957" y="1924"/>
                  <a:pt x="178059" y="3695"/>
                  <a:pt x="175999" y="5289"/>
                </a:cubicBezTo>
                <a:cubicBezTo>
                  <a:pt x="174157" y="6978"/>
                  <a:pt x="171795" y="8933"/>
                  <a:pt x="169009" y="11111"/>
                </a:cubicBezTo>
                <a:cubicBezTo>
                  <a:pt x="166222" y="13289"/>
                  <a:pt x="163057" y="15911"/>
                  <a:pt x="159562" y="18489"/>
                </a:cubicBezTo>
                <a:cubicBezTo>
                  <a:pt x="151039" y="24697"/>
                  <a:pt x="142178" y="30482"/>
                  <a:pt x="133015" y="35822"/>
                </a:cubicBezTo>
                <a:cubicBezTo>
                  <a:pt x="121737" y="42283"/>
                  <a:pt x="110066" y="48115"/>
                  <a:pt x="98061" y="53288"/>
                </a:cubicBezTo>
                <a:cubicBezTo>
                  <a:pt x="85997" y="58393"/>
                  <a:pt x="73632" y="62845"/>
                  <a:pt x="61028" y="66622"/>
                </a:cubicBezTo>
                <a:cubicBezTo>
                  <a:pt x="50716" y="69589"/>
                  <a:pt x="40247" y="72051"/>
                  <a:pt x="29664" y="73999"/>
                </a:cubicBezTo>
                <a:cubicBezTo>
                  <a:pt x="24940" y="74933"/>
                  <a:pt x="21067" y="75422"/>
                  <a:pt x="17430" y="75999"/>
                </a:cubicBezTo>
                <a:cubicBezTo>
                  <a:pt x="13793" y="76577"/>
                  <a:pt x="10723" y="76888"/>
                  <a:pt x="7983" y="77110"/>
                </a:cubicBezTo>
                <a:cubicBezTo>
                  <a:pt x="5343" y="77498"/>
                  <a:pt x="2672" y="77676"/>
                  <a:pt x="0" y="77644"/>
                </a:cubicBezTo>
                <a:cubicBezTo>
                  <a:pt x="2572" y="76986"/>
                  <a:pt x="5193" y="76511"/>
                  <a:pt x="7841" y="76222"/>
                </a:cubicBezTo>
                <a:cubicBezTo>
                  <a:pt x="10345" y="75866"/>
                  <a:pt x="13462" y="75377"/>
                  <a:pt x="17005" y="74710"/>
                </a:cubicBezTo>
                <a:cubicBezTo>
                  <a:pt x="20548" y="74044"/>
                  <a:pt x="24704" y="73422"/>
                  <a:pt x="29144" y="72399"/>
                </a:cubicBezTo>
                <a:cubicBezTo>
                  <a:pt x="38072" y="70622"/>
                  <a:pt x="48605" y="67955"/>
                  <a:pt x="60178" y="64577"/>
                </a:cubicBezTo>
                <a:cubicBezTo>
                  <a:pt x="85172" y="57046"/>
                  <a:pt x="109154" y="46815"/>
                  <a:pt x="131645" y="34089"/>
                </a:cubicBezTo>
                <a:cubicBezTo>
                  <a:pt x="141943" y="28133"/>
                  <a:pt x="151012" y="22444"/>
                  <a:pt x="158333" y="17289"/>
                </a:cubicBezTo>
                <a:cubicBezTo>
                  <a:pt x="162112" y="14800"/>
                  <a:pt x="165277" y="12311"/>
                  <a:pt x="168158" y="10222"/>
                </a:cubicBezTo>
                <a:cubicBezTo>
                  <a:pt x="171040" y="8133"/>
                  <a:pt x="173496" y="6267"/>
                  <a:pt x="175433" y="4711"/>
                </a:cubicBezTo>
                <a:cubicBezTo>
                  <a:pt x="177404" y="3019"/>
                  <a:pt x="179486" y="1446"/>
                  <a:pt x="181668" y="0"/>
                </a:cubicBezTo>
                <a:close/>
              </a:path>
            </a:pathLst>
          </a:custGeom>
          <a:solidFill>
            <a:srgbClr val="263238"/>
          </a:solidFill>
          <a:ln w="471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FA9CCC9-DD68-4FEA-A3A4-93F5507AF17F}"/>
              </a:ext>
            </a:extLst>
          </p:cNvPr>
          <p:cNvSpPr/>
          <p:nvPr/>
        </p:nvSpPr>
        <p:spPr>
          <a:xfrm>
            <a:off x="2843534" y="3764551"/>
            <a:ext cx="56888" cy="17919"/>
          </a:xfrm>
          <a:custGeom>
            <a:avLst/>
            <a:gdLst>
              <a:gd name="connsiteX0" fmla="*/ 0 w 56888"/>
              <a:gd name="connsiteY0" fmla="*/ 16134 h 17919"/>
              <a:gd name="connsiteX1" fmla="*/ 4062 w 56888"/>
              <a:gd name="connsiteY1" fmla="*/ 13734 h 17919"/>
              <a:gd name="connsiteX2" fmla="*/ 15871 w 56888"/>
              <a:gd name="connsiteY2" fmla="*/ 8489 h 17919"/>
              <a:gd name="connsiteX3" fmla="*/ 34293 w 56888"/>
              <a:gd name="connsiteY3" fmla="*/ 2845 h 17919"/>
              <a:gd name="connsiteX4" fmla="*/ 45535 w 56888"/>
              <a:gd name="connsiteY4" fmla="*/ 667 h 17919"/>
              <a:gd name="connsiteX5" fmla="*/ 51770 w 56888"/>
              <a:gd name="connsiteY5" fmla="*/ 0 h 17919"/>
              <a:gd name="connsiteX6" fmla="*/ 55360 w 56888"/>
              <a:gd name="connsiteY6" fmla="*/ 1200 h 17919"/>
              <a:gd name="connsiteX7" fmla="*/ 56872 w 56888"/>
              <a:gd name="connsiteY7" fmla="*/ 4712 h 17919"/>
              <a:gd name="connsiteX8" fmla="*/ 53943 w 56888"/>
              <a:gd name="connsiteY8" fmla="*/ 10623 h 17919"/>
              <a:gd name="connsiteX9" fmla="*/ 48747 w 56888"/>
              <a:gd name="connsiteY9" fmla="*/ 14223 h 17919"/>
              <a:gd name="connsiteX10" fmla="*/ 37458 w 56888"/>
              <a:gd name="connsiteY10" fmla="*/ 17067 h 17919"/>
              <a:gd name="connsiteX11" fmla="*/ 17855 w 56888"/>
              <a:gd name="connsiteY11" fmla="*/ 17823 h 17919"/>
              <a:gd name="connsiteX12" fmla="*/ 4865 w 56888"/>
              <a:gd name="connsiteY12" fmla="*/ 16489 h 17919"/>
              <a:gd name="connsiteX13" fmla="*/ 142 w 56888"/>
              <a:gd name="connsiteY13" fmla="*/ 15289 h 17919"/>
              <a:gd name="connsiteX14" fmla="*/ 17808 w 56888"/>
              <a:gd name="connsiteY14" fmla="*/ 16223 h 17919"/>
              <a:gd name="connsiteX15" fmla="*/ 36702 w 56888"/>
              <a:gd name="connsiteY15" fmla="*/ 14934 h 17919"/>
              <a:gd name="connsiteX16" fmla="*/ 47235 w 56888"/>
              <a:gd name="connsiteY16" fmla="*/ 12134 h 17919"/>
              <a:gd name="connsiteX17" fmla="*/ 51676 w 56888"/>
              <a:gd name="connsiteY17" fmla="*/ 9023 h 17919"/>
              <a:gd name="connsiteX18" fmla="*/ 53990 w 56888"/>
              <a:gd name="connsiteY18" fmla="*/ 4578 h 17919"/>
              <a:gd name="connsiteX19" fmla="*/ 51203 w 56888"/>
              <a:gd name="connsiteY19" fmla="*/ 2178 h 17919"/>
              <a:gd name="connsiteX20" fmla="*/ 45488 w 56888"/>
              <a:gd name="connsiteY20" fmla="*/ 2800 h 17919"/>
              <a:gd name="connsiteX21" fmla="*/ 34388 w 56888"/>
              <a:gd name="connsiteY21" fmla="*/ 4845 h 17919"/>
              <a:gd name="connsiteX22" fmla="*/ 16060 w 56888"/>
              <a:gd name="connsiteY22" fmla="*/ 9911 h 17919"/>
              <a:gd name="connsiteX23" fmla="*/ 0 w 56888"/>
              <a:gd name="connsiteY23" fmla="*/ 16134 h 1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888" h="17919">
                <a:moveTo>
                  <a:pt x="0" y="16134"/>
                </a:moveTo>
                <a:cubicBezTo>
                  <a:pt x="1232" y="15164"/>
                  <a:pt x="2599" y="14357"/>
                  <a:pt x="4062" y="13734"/>
                </a:cubicBezTo>
                <a:cubicBezTo>
                  <a:pt x="7883" y="11763"/>
                  <a:pt x="11826" y="10012"/>
                  <a:pt x="15871" y="8489"/>
                </a:cubicBezTo>
                <a:cubicBezTo>
                  <a:pt x="21867" y="6213"/>
                  <a:pt x="28022" y="4327"/>
                  <a:pt x="34293" y="2845"/>
                </a:cubicBezTo>
                <a:cubicBezTo>
                  <a:pt x="37836" y="2000"/>
                  <a:pt x="41615" y="1245"/>
                  <a:pt x="45535" y="667"/>
                </a:cubicBezTo>
                <a:cubicBezTo>
                  <a:pt x="47588" y="272"/>
                  <a:pt x="49675" y="48"/>
                  <a:pt x="51770" y="0"/>
                </a:cubicBezTo>
                <a:cubicBezTo>
                  <a:pt x="53081" y="-16"/>
                  <a:pt x="54355" y="409"/>
                  <a:pt x="55360" y="1200"/>
                </a:cubicBezTo>
                <a:cubicBezTo>
                  <a:pt x="56431" y="2076"/>
                  <a:pt x="56993" y="3381"/>
                  <a:pt x="56872" y="4712"/>
                </a:cubicBezTo>
                <a:cubicBezTo>
                  <a:pt x="56640" y="6938"/>
                  <a:pt x="55606" y="9024"/>
                  <a:pt x="53943" y="10623"/>
                </a:cubicBezTo>
                <a:cubicBezTo>
                  <a:pt x="52462" y="12113"/>
                  <a:pt x="50700" y="13334"/>
                  <a:pt x="48747" y="14223"/>
                </a:cubicBezTo>
                <a:cubicBezTo>
                  <a:pt x="45169" y="15729"/>
                  <a:pt x="41358" y="16689"/>
                  <a:pt x="37458" y="17067"/>
                </a:cubicBezTo>
                <a:cubicBezTo>
                  <a:pt x="30957" y="17827"/>
                  <a:pt x="24400" y="18080"/>
                  <a:pt x="17855" y="17823"/>
                </a:cubicBezTo>
                <a:cubicBezTo>
                  <a:pt x="13496" y="17687"/>
                  <a:pt x="9153" y="17242"/>
                  <a:pt x="4865" y="16489"/>
                </a:cubicBezTo>
                <a:cubicBezTo>
                  <a:pt x="3236" y="16312"/>
                  <a:pt x="1644" y="15908"/>
                  <a:pt x="142" y="15289"/>
                </a:cubicBezTo>
                <a:cubicBezTo>
                  <a:pt x="142" y="14934"/>
                  <a:pt x="6896" y="16178"/>
                  <a:pt x="17808" y="16223"/>
                </a:cubicBezTo>
                <a:cubicBezTo>
                  <a:pt x="24130" y="16198"/>
                  <a:pt x="30442" y="15767"/>
                  <a:pt x="36702" y="14934"/>
                </a:cubicBezTo>
                <a:cubicBezTo>
                  <a:pt x="40348" y="14530"/>
                  <a:pt x="43904" y="13585"/>
                  <a:pt x="47235" y="12134"/>
                </a:cubicBezTo>
                <a:cubicBezTo>
                  <a:pt x="48904" y="11358"/>
                  <a:pt x="50408" y="10304"/>
                  <a:pt x="51676" y="9023"/>
                </a:cubicBezTo>
                <a:cubicBezTo>
                  <a:pt x="52959" y="7830"/>
                  <a:pt x="53774" y="6263"/>
                  <a:pt x="53990" y="4578"/>
                </a:cubicBezTo>
                <a:cubicBezTo>
                  <a:pt x="53990" y="3067"/>
                  <a:pt x="52998" y="2267"/>
                  <a:pt x="51203" y="2178"/>
                </a:cubicBezTo>
                <a:cubicBezTo>
                  <a:pt x="49285" y="2261"/>
                  <a:pt x="47376" y="2469"/>
                  <a:pt x="45488" y="2800"/>
                </a:cubicBezTo>
                <a:cubicBezTo>
                  <a:pt x="41615" y="3378"/>
                  <a:pt x="37930" y="4089"/>
                  <a:pt x="34388" y="4845"/>
                </a:cubicBezTo>
                <a:cubicBezTo>
                  <a:pt x="28178" y="6194"/>
                  <a:pt x="22058" y="7886"/>
                  <a:pt x="16060" y="9911"/>
                </a:cubicBezTo>
                <a:cubicBezTo>
                  <a:pt x="6235" y="13378"/>
                  <a:pt x="189" y="16489"/>
                  <a:pt x="0" y="16134"/>
                </a:cubicBezTo>
                <a:close/>
              </a:path>
            </a:pathLst>
          </a:custGeom>
          <a:solidFill>
            <a:srgbClr val="263238"/>
          </a:solidFill>
          <a:ln w="4712"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C7DFC5D-216C-471F-8E1D-856521F96AC7}"/>
              </a:ext>
            </a:extLst>
          </p:cNvPr>
          <p:cNvSpPr/>
          <p:nvPr/>
        </p:nvSpPr>
        <p:spPr>
          <a:xfrm>
            <a:off x="2841976" y="3736460"/>
            <a:ext cx="35381" cy="43780"/>
          </a:xfrm>
          <a:custGeom>
            <a:avLst/>
            <a:gdLst>
              <a:gd name="connsiteX0" fmla="*/ 0 w 35381"/>
              <a:gd name="connsiteY0" fmla="*/ 41470 h 43780"/>
              <a:gd name="connsiteX1" fmla="*/ 1134 w 35381"/>
              <a:gd name="connsiteY1" fmla="*/ 37381 h 43780"/>
              <a:gd name="connsiteX2" fmla="*/ 6141 w 35381"/>
              <a:gd name="connsiteY2" fmla="*/ 26848 h 43780"/>
              <a:gd name="connsiteX3" fmla="*/ 16438 w 35381"/>
              <a:gd name="connsiteY3" fmla="*/ 12670 h 43780"/>
              <a:gd name="connsiteX4" fmla="*/ 23854 w 35381"/>
              <a:gd name="connsiteY4" fmla="*/ 5292 h 43780"/>
              <a:gd name="connsiteX5" fmla="*/ 28199 w 35381"/>
              <a:gd name="connsiteY5" fmla="*/ 1737 h 43780"/>
              <a:gd name="connsiteX6" fmla="*/ 31128 w 35381"/>
              <a:gd name="connsiteY6" fmla="*/ 48 h 43780"/>
              <a:gd name="connsiteX7" fmla="*/ 34860 w 35381"/>
              <a:gd name="connsiteY7" fmla="*/ 1781 h 43780"/>
              <a:gd name="connsiteX8" fmla="*/ 34387 w 35381"/>
              <a:gd name="connsiteY8" fmla="*/ 8003 h 43780"/>
              <a:gd name="connsiteX9" fmla="*/ 32073 w 35381"/>
              <a:gd name="connsiteY9" fmla="*/ 13025 h 43780"/>
              <a:gd name="connsiteX10" fmla="*/ 26263 w 35381"/>
              <a:gd name="connsiteY10" fmla="*/ 21914 h 43780"/>
              <a:gd name="connsiteX11" fmla="*/ 13651 w 35381"/>
              <a:gd name="connsiteY11" fmla="*/ 34314 h 43780"/>
              <a:gd name="connsiteX12" fmla="*/ 4204 w 35381"/>
              <a:gd name="connsiteY12" fmla="*/ 41514 h 43780"/>
              <a:gd name="connsiteX13" fmla="*/ 425 w 35381"/>
              <a:gd name="connsiteY13" fmla="*/ 43781 h 43780"/>
              <a:gd name="connsiteX14" fmla="*/ 12565 w 35381"/>
              <a:gd name="connsiteY14" fmla="*/ 33114 h 43780"/>
              <a:gd name="connsiteX15" fmla="*/ 24562 w 35381"/>
              <a:gd name="connsiteY15" fmla="*/ 20625 h 43780"/>
              <a:gd name="connsiteX16" fmla="*/ 30041 w 35381"/>
              <a:gd name="connsiteY16" fmla="*/ 12225 h 43780"/>
              <a:gd name="connsiteX17" fmla="*/ 32167 w 35381"/>
              <a:gd name="connsiteY17" fmla="*/ 7470 h 43780"/>
              <a:gd name="connsiteX18" fmla="*/ 32829 w 35381"/>
              <a:gd name="connsiteY18" fmla="*/ 3026 h 43780"/>
              <a:gd name="connsiteX19" fmla="*/ 31695 w 35381"/>
              <a:gd name="connsiteY19" fmla="*/ 2403 h 43780"/>
              <a:gd name="connsiteX20" fmla="*/ 29805 w 35381"/>
              <a:gd name="connsiteY20" fmla="*/ 3603 h 43780"/>
              <a:gd name="connsiteX21" fmla="*/ 25602 w 35381"/>
              <a:gd name="connsiteY21" fmla="*/ 7026 h 43780"/>
              <a:gd name="connsiteX22" fmla="*/ 18233 w 35381"/>
              <a:gd name="connsiteY22" fmla="*/ 14137 h 43780"/>
              <a:gd name="connsiteX23" fmla="*/ 7747 w 35381"/>
              <a:gd name="connsiteY23" fmla="*/ 27736 h 43780"/>
              <a:gd name="connsiteX24" fmla="*/ 0 w 35381"/>
              <a:gd name="connsiteY24" fmla="*/ 41470 h 4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381" h="43780">
                <a:moveTo>
                  <a:pt x="0" y="41470"/>
                </a:moveTo>
                <a:cubicBezTo>
                  <a:pt x="144" y="40059"/>
                  <a:pt x="527" y="38678"/>
                  <a:pt x="1134" y="37381"/>
                </a:cubicBezTo>
                <a:cubicBezTo>
                  <a:pt x="2499" y="33749"/>
                  <a:pt x="4173" y="30226"/>
                  <a:pt x="6141" y="26848"/>
                </a:cubicBezTo>
                <a:cubicBezTo>
                  <a:pt x="9056" y="21807"/>
                  <a:pt x="12506" y="17057"/>
                  <a:pt x="16438" y="12670"/>
                </a:cubicBezTo>
                <a:cubicBezTo>
                  <a:pt x="18747" y="10070"/>
                  <a:pt x="21223" y="7606"/>
                  <a:pt x="23854" y="5292"/>
                </a:cubicBezTo>
                <a:cubicBezTo>
                  <a:pt x="25271" y="4092"/>
                  <a:pt x="26688" y="2892"/>
                  <a:pt x="28199" y="1737"/>
                </a:cubicBezTo>
                <a:cubicBezTo>
                  <a:pt x="29005" y="946"/>
                  <a:pt x="30013" y="364"/>
                  <a:pt x="31128" y="48"/>
                </a:cubicBezTo>
                <a:cubicBezTo>
                  <a:pt x="32640" y="-195"/>
                  <a:pt x="34145" y="504"/>
                  <a:pt x="34860" y="1781"/>
                </a:cubicBezTo>
                <a:cubicBezTo>
                  <a:pt x="35694" y="3818"/>
                  <a:pt x="35521" y="6099"/>
                  <a:pt x="34387" y="8003"/>
                </a:cubicBezTo>
                <a:cubicBezTo>
                  <a:pt x="33731" y="9722"/>
                  <a:pt x="32958" y="11400"/>
                  <a:pt x="32073" y="13025"/>
                </a:cubicBezTo>
                <a:cubicBezTo>
                  <a:pt x="30444" y="16157"/>
                  <a:pt x="28499" y="19134"/>
                  <a:pt x="26263" y="21914"/>
                </a:cubicBezTo>
                <a:cubicBezTo>
                  <a:pt x="22492" y="26419"/>
                  <a:pt x="18268" y="30571"/>
                  <a:pt x="13651" y="34314"/>
                </a:cubicBezTo>
                <a:cubicBezTo>
                  <a:pt x="9730" y="37514"/>
                  <a:pt x="6424" y="39870"/>
                  <a:pt x="4204" y="41514"/>
                </a:cubicBezTo>
                <a:cubicBezTo>
                  <a:pt x="3069" y="42439"/>
                  <a:pt x="1796" y="43203"/>
                  <a:pt x="425" y="43781"/>
                </a:cubicBezTo>
                <a:cubicBezTo>
                  <a:pt x="142" y="43514"/>
                  <a:pt x="5149" y="39692"/>
                  <a:pt x="12565" y="33114"/>
                </a:cubicBezTo>
                <a:cubicBezTo>
                  <a:pt x="16927" y="29273"/>
                  <a:pt x="20940" y="25096"/>
                  <a:pt x="24562" y="20625"/>
                </a:cubicBezTo>
                <a:cubicBezTo>
                  <a:pt x="26649" y="17983"/>
                  <a:pt x="28482" y="15172"/>
                  <a:pt x="30041" y="12225"/>
                </a:cubicBezTo>
                <a:cubicBezTo>
                  <a:pt x="30835" y="10675"/>
                  <a:pt x="31544" y="9088"/>
                  <a:pt x="32167" y="7470"/>
                </a:cubicBezTo>
                <a:cubicBezTo>
                  <a:pt x="32876" y="5826"/>
                  <a:pt x="33443" y="4092"/>
                  <a:pt x="32829" y="3026"/>
                </a:cubicBezTo>
                <a:cubicBezTo>
                  <a:pt x="32215" y="1959"/>
                  <a:pt x="32073" y="2314"/>
                  <a:pt x="31695" y="2403"/>
                </a:cubicBezTo>
                <a:cubicBezTo>
                  <a:pt x="30988" y="2684"/>
                  <a:pt x="30346" y="3092"/>
                  <a:pt x="29805" y="3603"/>
                </a:cubicBezTo>
                <a:cubicBezTo>
                  <a:pt x="28341" y="4714"/>
                  <a:pt x="26971" y="5870"/>
                  <a:pt x="25602" y="7026"/>
                </a:cubicBezTo>
                <a:cubicBezTo>
                  <a:pt x="23003" y="9261"/>
                  <a:pt x="20542" y="11635"/>
                  <a:pt x="18233" y="14137"/>
                </a:cubicBezTo>
                <a:cubicBezTo>
                  <a:pt x="14338" y="18385"/>
                  <a:pt x="10830" y="22934"/>
                  <a:pt x="7747" y="27736"/>
                </a:cubicBezTo>
                <a:cubicBezTo>
                  <a:pt x="2409" y="35914"/>
                  <a:pt x="520" y="41470"/>
                  <a:pt x="0" y="41470"/>
                </a:cubicBezTo>
                <a:close/>
              </a:path>
            </a:pathLst>
          </a:custGeom>
          <a:solidFill>
            <a:srgbClr val="263238"/>
          </a:solidFill>
          <a:ln w="4712"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0DE13BA-4397-47BF-955F-7E5B9842F093}"/>
              </a:ext>
            </a:extLst>
          </p:cNvPr>
          <p:cNvSpPr/>
          <p:nvPr/>
        </p:nvSpPr>
        <p:spPr>
          <a:xfrm>
            <a:off x="2674856" y="3593107"/>
            <a:ext cx="172167" cy="446464"/>
          </a:xfrm>
          <a:custGeom>
            <a:avLst/>
            <a:gdLst>
              <a:gd name="connsiteX0" fmla="*/ 66649 w 172167"/>
              <a:gd name="connsiteY0" fmla="*/ 39979 h 446464"/>
              <a:gd name="connsiteX1" fmla="*/ 0 w 172167"/>
              <a:gd name="connsiteY1" fmla="*/ 446465 h 446464"/>
              <a:gd name="connsiteX2" fmla="*/ 81009 w 172167"/>
              <a:gd name="connsiteY2" fmla="*/ 446465 h 446464"/>
              <a:gd name="connsiteX3" fmla="*/ 169150 w 172167"/>
              <a:gd name="connsiteY3" fmla="*/ 83935 h 446464"/>
              <a:gd name="connsiteX4" fmla="*/ 110531 w 172167"/>
              <a:gd name="connsiteY4" fmla="*/ 335 h 446464"/>
              <a:gd name="connsiteX5" fmla="*/ 106516 w 172167"/>
              <a:gd name="connsiteY5" fmla="*/ 780 h 446464"/>
              <a:gd name="connsiteX6" fmla="*/ 66649 w 172167"/>
              <a:gd name="connsiteY6" fmla="*/ 39979 h 44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67" h="446464">
                <a:moveTo>
                  <a:pt x="66649" y="39979"/>
                </a:moveTo>
                <a:lnTo>
                  <a:pt x="0" y="446465"/>
                </a:lnTo>
                <a:lnTo>
                  <a:pt x="81009" y="446465"/>
                </a:lnTo>
                <a:lnTo>
                  <a:pt x="169150" y="83935"/>
                </a:lnTo>
                <a:cubicBezTo>
                  <a:pt x="182518" y="18691"/>
                  <a:pt x="149406" y="-3042"/>
                  <a:pt x="110531" y="335"/>
                </a:cubicBezTo>
                <a:cubicBezTo>
                  <a:pt x="109161" y="335"/>
                  <a:pt x="107839" y="602"/>
                  <a:pt x="106516" y="780"/>
                </a:cubicBezTo>
                <a:cubicBezTo>
                  <a:pt x="85654" y="4426"/>
                  <a:pt x="69602" y="20209"/>
                  <a:pt x="66649" y="39979"/>
                </a:cubicBezTo>
                <a:close/>
              </a:path>
            </a:pathLst>
          </a:custGeom>
          <a:solidFill>
            <a:srgbClr val="455A64"/>
          </a:solidFill>
          <a:ln w="471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787FB49-07B1-44CA-AC46-70AD8CE65DA2}"/>
              </a:ext>
            </a:extLst>
          </p:cNvPr>
          <p:cNvSpPr/>
          <p:nvPr/>
        </p:nvSpPr>
        <p:spPr>
          <a:xfrm>
            <a:off x="2673392" y="3593517"/>
            <a:ext cx="162537" cy="447254"/>
          </a:xfrm>
          <a:custGeom>
            <a:avLst/>
            <a:gdLst>
              <a:gd name="connsiteX0" fmla="*/ 129520 w 162537"/>
              <a:gd name="connsiteY0" fmla="*/ 992 h 447254"/>
              <a:gd name="connsiteX1" fmla="*/ 127111 w 162537"/>
              <a:gd name="connsiteY1" fmla="*/ 992 h 447254"/>
              <a:gd name="connsiteX2" fmla="*/ 119931 w 162537"/>
              <a:gd name="connsiteY2" fmla="*/ 503 h 447254"/>
              <a:gd name="connsiteX3" fmla="*/ 93290 w 162537"/>
              <a:gd name="connsiteY3" fmla="*/ 5392 h 447254"/>
              <a:gd name="connsiteX4" fmla="*/ 78317 w 162537"/>
              <a:gd name="connsiteY4" fmla="*/ 17214 h 447254"/>
              <a:gd name="connsiteX5" fmla="*/ 69908 w 162537"/>
              <a:gd name="connsiteY5" fmla="*/ 37480 h 447254"/>
              <a:gd name="connsiteX6" fmla="*/ 60461 w 162537"/>
              <a:gd name="connsiteY6" fmla="*/ 91169 h 447254"/>
              <a:gd name="connsiteX7" fmla="*/ 9730 w 162537"/>
              <a:gd name="connsiteY7" fmla="*/ 402722 h 447254"/>
              <a:gd name="connsiteX8" fmla="*/ 2551 w 162537"/>
              <a:gd name="connsiteY8" fmla="*/ 446321 h 447254"/>
              <a:gd name="connsiteX9" fmla="*/ 1370 w 162537"/>
              <a:gd name="connsiteY9" fmla="*/ 444988 h 447254"/>
              <a:gd name="connsiteX10" fmla="*/ 82379 w 162537"/>
              <a:gd name="connsiteY10" fmla="*/ 444988 h 447254"/>
              <a:gd name="connsiteX11" fmla="*/ 81245 w 162537"/>
              <a:gd name="connsiteY11" fmla="*/ 445832 h 447254"/>
              <a:gd name="connsiteX12" fmla="*/ 139109 w 162537"/>
              <a:gd name="connsiteY12" fmla="*/ 219168 h 447254"/>
              <a:gd name="connsiteX13" fmla="*/ 156113 w 162537"/>
              <a:gd name="connsiteY13" fmla="*/ 153346 h 447254"/>
              <a:gd name="connsiteX14" fmla="*/ 160837 w 162537"/>
              <a:gd name="connsiteY14" fmla="*/ 135568 h 447254"/>
              <a:gd name="connsiteX15" fmla="*/ 162065 w 162537"/>
              <a:gd name="connsiteY15" fmla="*/ 131124 h 447254"/>
              <a:gd name="connsiteX16" fmla="*/ 162537 w 162537"/>
              <a:gd name="connsiteY16" fmla="*/ 129613 h 447254"/>
              <a:gd name="connsiteX17" fmla="*/ 162254 w 162537"/>
              <a:gd name="connsiteY17" fmla="*/ 131169 h 447254"/>
              <a:gd name="connsiteX18" fmla="*/ 161215 w 162537"/>
              <a:gd name="connsiteY18" fmla="*/ 135613 h 447254"/>
              <a:gd name="connsiteX19" fmla="*/ 156963 w 162537"/>
              <a:gd name="connsiteY19" fmla="*/ 153391 h 447254"/>
              <a:gd name="connsiteX20" fmla="*/ 140620 w 162537"/>
              <a:gd name="connsiteY20" fmla="*/ 219390 h 447254"/>
              <a:gd name="connsiteX21" fmla="*/ 83607 w 162537"/>
              <a:gd name="connsiteY21" fmla="*/ 446366 h 447254"/>
              <a:gd name="connsiteX22" fmla="*/ 83607 w 162537"/>
              <a:gd name="connsiteY22" fmla="*/ 447255 h 447254"/>
              <a:gd name="connsiteX23" fmla="*/ 0 w 162537"/>
              <a:gd name="connsiteY23" fmla="*/ 447255 h 447254"/>
              <a:gd name="connsiteX24" fmla="*/ 0 w 162537"/>
              <a:gd name="connsiteY24" fmla="*/ 445921 h 447254"/>
              <a:gd name="connsiteX25" fmla="*/ 7133 w 162537"/>
              <a:gd name="connsiteY25" fmla="*/ 402322 h 447254"/>
              <a:gd name="connsiteX26" fmla="*/ 58619 w 162537"/>
              <a:gd name="connsiteY26" fmla="*/ 90858 h 447254"/>
              <a:gd name="connsiteX27" fmla="*/ 68302 w 162537"/>
              <a:gd name="connsiteY27" fmla="*/ 37214 h 447254"/>
              <a:gd name="connsiteX28" fmla="*/ 69389 w 162537"/>
              <a:gd name="connsiteY28" fmla="*/ 31392 h 447254"/>
              <a:gd name="connsiteX29" fmla="*/ 71373 w 162537"/>
              <a:gd name="connsiteY29" fmla="*/ 25881 h 447254"/>
              <a:gd name="connsiteX30" fmla="*/ 77135 w 162537"/>
              <a:gd name="connsiteY30" fmla="*/ 16503 h 447254"/>
              <a:gd name="connsiteX31" fmla="*/ 92629 w 162537"/>
              <a:gd name="connsiteY31" fmla="*/ 4547 h 447254"/>
              <a:gd name="connsiteX32" fmla="*/ 119742 w 162537"/>
              <a:gd name="connsiteY32" fmla="*/ 103 h 447254"/>
              <a:gd name="connsiteX33" fmla="*/ 126874 w 162537"/>
              <a:gd name="connsiteY33" fmla="*/ 814 h 44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2537" h="447254">
                <a:moveTo>
                  <a:pt x="129520" y="992"/>
                </a:moveTo>
                <a:lnTo>
                  <a:pt x="127111" y="992"/>
                </a:lnTo>
                <a:cubicBezTo>
                  <a:pt x="125457" y="992"/>
                  <a:pt x="123096" y="636"/>
                  <a:pt x="119931" y="503"/>
                </a:cubicBezTo>
                <a:cubicBezTo>
                  <a:pt x="110769" y="185"/>
                  <a:pt x="101653" y="1858"/>
                  <a:pt x="93290" y="5392"/>
                </a:cubicBezTo>
                <a:cubicBezTo>
                  <a:pt x="87419" y="8225"/>
                  <a:pt x="82301" y="12265"/>
                  <a:pt x="78317" y="17214"/>
                </a:cubicBezTo>
                <a:cubicBezTo>
                  <a:pt x="73556" y="23097"/>
                  <a:pt x="70643" y="30118"/>
                  <a:pt x="69908" y="37480"/>
                </a:cubicBezTo>
                <a:cubicBezTo>
                  <a:pt x="67169" y="53303"/>
                  <a:pt x="63862" y="71258"/>
                  <a:pt x="60461" y="91169"/>
                </a:cubicBezTo>
                <a:cubicBezTo>
                  <a:pt x="47472" y="171168"/>
                  <a:pt x="29522" y="281123"/>
                  <a:pt x="9730" y="402722"/>
                </a:cubicBezTo>
                <a:cubicBezTo>
                  <a:pt x="7321" y="417433"/>
                  <a:pt x="5007" y="432010"/>
                  <a:pt x="2551" y="446321"/>
                </a:cubicBezTo>
                <a:lnTo>
                  <a:pt x="1370" y="444988"/>
                </a:lnTo>
                <a:lnTo>
                  <a:pt x="82379" y="444988"/>
                </a:lnTo>
                <a:lnTo>
                  <a:pt x="81245" y="445832"/>
                </a:lnTo>
                <a:cubicBezTo>
                  <a:pt x="104579" y="354411"/>
                  <a:pt x="124749" y="275345"/>
                  <a:pt x="139109" y="219168"/>
                </a:cubicBezTo>
                <a:cubicBezTo>
                  <a:pt x="146335" y="191168"/>
                  <a:pt x="152098" y="168768"/>
                  <a:pt x="156113" y="153346"/>
                </a:cubicBezTo>
                <a:cubicBezTo>
                  <a:pt x="158144" y="145746"/>
                  <a:pt x="159703" y="140013"/>
                  <a:pt x="160837" y="135568"/>
                </a:cubicBezTo>
                <a:cubicBezTo>
                  <a:pt x="161356" y="133613"/>
                  <a:pt x="161782" y="132146"/>
                  <a:pt x="162065" y="131124"/>
                </a:cubicBezTo>
                <a:cubicBezTo>
                  <a:pt x="162348" y="130102"/>
                  <a:pt x="162537" y="129613"/>
                  <a:pt x="162537" y="129613"/>
                </a:cubicBezTo>
                <a:cubicBezTo>
                  <a:pt x="162506" y="130140"/>
                  <a:pt x="162411" y="130662"/>
                  <a:pt x="162254" y="131169"/>
                </a:cubicBezTo>
                <a:cubicBezTo>
                  <a:pt x="162254" y="132280"/>
                  <a:pt x="161687" y="133791"/>
                  <a:pt x="161215" y="135613"/>
                </a:cubicBezTo>
                <a:lnTo>
                  <a:pt x="156963" y="153391"/>
                </a:lnTo>
                <a:cubicBezTo>
                  <a:pt x="153090" y="168857"/>
                  <a:pt x="147516" y="191257"/>
                  <a:pt x="140620" y="219390"/>
                </a:cubicBezTo>
                <a:cubicBezTo>
                  <a:pt x="126449" y="275745"/>
                  <a:pt x="106563" y="354900"/>
                  <a:pt x="83607" y="446366"/>
                </a:cubicBezTo>
                <a:lnTo>
                  <a:pt x="83607" y="447255"/>
                </a:lnTo>
                <a:lnTo>
                  <a:pt x="0" y="447255"/>
                </a:lnTo>
                <a:lnTo>
                  <a:pt x="0" y="445921"/>
                </a:lnTo>
                <a:cubicBezTo>
                  <a:pt x="2362" y="431610"/>
                  <a:pt x="4724" y="417033"/>
                  <a:pt x="7133" y="402322"/>
                </a:cubicBezTo>
                <a:cubicBezTo>
                  <a:pt x="27255" y="280723"/>
                  <a:pt x="45441" y="170679"/>
                  <a:pt x="58619" y="90858"/>
                </a:cubicBezTo>
                <a:cubicBezTo>
                  <a:pt x="62020" y="70947"/>
                  <a:pt x="65468" y="52991"/>
                  <a:pt x="68302" y="37214"/>
                </a:cubicBezTo>
                <a:cubicBezTo>
                  <a:pt x="68680" y="35214"/>
                  <a:pt x="69058" y="33303"/>
                  <a:pt x="69389" y="31392"/>
                </a:cubicBezTo>
                <a:cubicBezTo>
                  <a:pt x="69857" y="29498"/>
                  <a:pt x="70522" y="27652"/>
                  <a:pt x="71373" y="25881"/>
                </a:cubicBezTo>
                <a:cubicBezTo>
                  <a:pt x="72893" y="22551"/>
                  <a:pt x="74827" y="19403"/>
                  <a:pt x="77135" y="16503"/>
                </a:cubicBezTo>
                <a:cubicBezTo>
                  <a:pt x="81272" y="11467"/>
                  <a:pt x="86570" y="7379"/>
                  <a:pt x="92629" y="4547"/>
                </a:cubicBezTo>
                <a:cubicBezTo>
                  <a:pt x="101174" y="1095"/>
                  <a:pt x="110459" y="-427"/>
                  <a:pt x="119742" y="103"/>
                </a:cubicBezTo>
                <a:cubicBezTo>
                  <a:pt x="122860" y="103"/>
                  <a:pt x="125268" y="681"/>
                  <a:pt x="126874" y="814"/>
                </a:cubicBezTo>
                <a:close/>
              </a:path>
            </a:pathLst>
          </a:custGeom>
          <a:solidFill>
            <a:srgbClr val="263238"/>
          </a:solidFill>
          <a:ln w="4712"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4DB011E-1257-4BF9-BE62-3FF95A36227D}"/>
              </a:ext>
            </a:extLst>
          </p:cNvPr>
          <p:cNvSpPr/>
          <p:nvPr/>
        </p:nvSpPr>
        <p:spPr>
          <a:xfrm>
            <a:off x="2589252" y="3651797"/>
            <a:ext cx="54381" cy="132443"/>
          </a:xfrm>
          <a:custGeom>
            <a:avLst/>
            <a:gdLst>
              <a:gd name="connsiteX0" fmla="*/ 54287 w 54381"/>
              <a:gd name="connsiteY0" fmla="*/ 132399 h 132443"/>
              <a:gd name="connsiteX1" fmla="*/ 52586 w 54381"/>
              <a:gd name="connsiteY1" fmla="*/ 132399 h 132443"/>
              <a:gd name="connsiteX2" fmla="*/ 47863 w 54381"/>
              <a:gd name="connsiteY2" fmla="*/ 131554 h 132443"/>
              <a:gd name="connsiteX3" fmla="*/ 31519 w 54381"/>
              <a:gd name="connsiteY3" fmla="*/ 124488 h 132443"/>
              <a:gd name="connsiteX4" fmla="*/ 12908 w 54381"/>
              <a:gd name="connsiteY4" fmla="*/ 106444 h 132443"/>
              <a:gd name="connsiteX5" fmla="*/ 1430 w 54381"/>
              <a:gd name="connsiteY5" fmla="*/ 77644 h 132443"/>
              <a:gd name="connsiteX6" fmla="*/ 4784 w 54381"/>
              <a:gd name="connsiteY6" fmla="*/ 22178 h 132443"/>
              <a:gd name="connsiteX7" fmla="*/ 9177 w 54381"/>
              <a:gd name="connsiteY7" fmla="*/ 5867 h 132443"/>
              <a:gd name="connsiteX8" fmla="*/ 11208 w 54381"/>
              <a:gd name="connsiteY8" fmla="*/ 0 h 132443"/>
              <a:gd name="connsiteX9" fmla="*/ 10074 w 54381"/>
              <a:gd name="connsiteY9" fmla="*/ 6089 h 132443"/>
              <a:gd name="connsiteX10" fmla="*/ 6484 w 54381"/>
              <a:gd name="connsiteY10" fmla="*/ 22533 h 132443"/>
              <a:gd name="connsiteX11" fmla="*/ 3839 w 54381"/>
              <a:gd name="connsiteY11" fmla="*/ 77244 h 132443"/>
              <a:gd name="connsiteX12" fmla="*/ 14845 w 54381"/>
              <a:gd name="connsiteY12" fmla="*/ 105288 h 132443"/>
              <a:gd name="connsiteX13" fmla="*/ 54381 w 54381"/>
              <a:gd name="connsiteY13" fmla="*/ 132443 h 13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381" h="132443">
                <a:moveTo>
                  <a:pt x="54287" y="132399"/>
                </a:moveTo>
                <a:cubicBezTo>
                  <a:pt x="54287" y="132399"/>
                  <a:pt x="53720" y="132399"/>
                  <a:pt x="52586" y="132399"/>
                </a:cubicBezTo>
                <a:cubicBezTo>
                  <a:pt x="50996" y="132204"/>
                  <a:pt x="49419" y="131922"/>
                  <a:pt x="47863" y="131554"/>
                </a:cubicBezTo>
                <a:cubicBezTo>
                  <a:pt x="42033" y="130075"/>
                  <a:pt x="36509" y="127687"/>
                  <a:pt x="31519" y="124488"/>
                </a:cubicBezTo>
                <a:cubicBezTo>
                  <a:pt x="24069" y="119734"/>
                  <a:pt x="17735" y="113593"/>
                  <a:pt x="12908" y="106444"/>
                </a:cubicBezTo>
                <a:cubicBezTo>
                  <a:pt x="7103" y="97649"/>
                  <a:pt x="3202" y="87861"/>
                  <a:pt x="1430" y="77644"/>
                </a:cubicBezTo>
                <a:cubicBezTo>
                  <a:pt x="-1275" y="59125"/>
                  <a:pt x="-136" y="40288"/>
                  <a:pt x="4784" y="22178"/>
                </a:cubicBezTo>
                <a:cubicBezTo>
                  <a:pt x="6437" y="15244"/>
                  <a:pt x="8043" y="9689"/>
                  <a:pt x="9177" y="5867"/>
                </a:cubicBezTo>
                <a:cubicBezTo>
                  <a:pt x="9621" y="3846"/>
                  <a:pt x="10302" y="1879"/>
                  <a:pt x="11208" y="0"/>
                </a:cubicBezTo>
                <a:cubicBezTo>
                  <a:pt x="11033" y="2058"/>
                  <a:pt x="10653" y="4097"/>
                  <a:pt x="10074" y="6089"/>
                </a:cubicBezTo>
                <a:cubicBezTo>
                  <a:pt x="9130" y="10533"/>
                  <a:pt x="7949" y="15911"/>
                  <a:pt x="6484" y="22533"/>
                </a:cubicBezTo>
                <a:cubicBezTo>
                  <a:pt x="2121" y="40473"/>
                  <a:pt x="1225" y="59005"/>
                  <a:pt x="3839" y="77244"/>
                </a:cubicBezTo>
                <a:cubicBezTo>
                  <a:pt x="5569" y="87168"/>
                  <a:pt x="9305" y="96688"/>
                  <a:pt x="14845" y="105288"/>
                </a:cubicBezTo>
                <a:cubicBezTo>
                  <a:pt x="23588" y="118990"/>
                  <a:pt x="37847" y="128784"/>
                  <a:pt x="54381" y="132443"/>
                </a:cubicBezTo>
                <a:close/>
              </a:path>
            </a:pathLst>
          </a:custGeom>
          <a:solidFill>
            <a:srgbClr val="263238"/>
          </a:solidFill>
          <a:ln w="4712"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6B86D4D-28E9-4E94-B734-CC0F7ED7E42E}"/>
              </a:ext>
            </a:extLst>
          </p:cNvPr>
          <p:cNvSpPr/>
          <p:nvPr/>
        </p:nvSpPr>
        <p:spPr>
          <a:xfrm>
            <a:off x="2684115" y="3738463"/>
            <a:ext cx="33631" cy="23199"/>
          </a:xfrm>
          <a:custGeom>
            <a:avLst/>
            <a:gdLst>
              <a:gd name="connsiteX0" fmla="*/ 33632 w 33631"/>
              <a:gd name="connsiteY0" fmla="*/ 23200 h 23199"/>
              <a:gd name="connsiteX1" fmla="*/ 0 w 33631"/>
              <a:gd name="connsiteY1" fmla="*/ 0 h 23199"/>
              <a:gd name="connsiteX2" fmla="*/ 14785 w 33631"/>
              <a:gd name="connsiteY2" fmla="*/ 14178 h 23199"/>
              <a:gd name="connsiteX3" fmla="*/ 33632 w 33631"/>
              <a:gd name="connsiteY3" fmla="*/ 23200 h 23199"/>
            </a:gdLst>
            <a:ahLst/>
            <a:cxnLst>
              <a:cxn ang="0">
                <a:pos x="connsiteX0" y="connsiteY0"/>
              </a:cxn>
              <a:cxn ang="0">
                <a:pos x="connsiteX1" y="connsiteY1"/>
              </a:cxn>
              <a:cxn ang="0">
                <a:pos x="connsiteX2" y="connsiteY2"/>
              </a:cxn>
              <a:cxn ang="0">
                <a:pos x="connsiteX3" y="connsiteY3"/>
              </a:cxn>
            </a:cxnLst>
            <a:rect l="l" t="t" r="r" b="b"/>
            <a:pathLst>
              <a:path w="33631" h="23199">
                <a:moveTo>
                  <a:pt x="33632" y="23200"/>
                </a:moveTo>
                <a:cubicBezTo>
                  <a:pt x="18677" y="22030"/>
                  <a:pt x="5684" y="13067"/>
                  <a:pt x="0" y="0"/>
                </a:cubicBezTo>
                <a:cubicBezTo>
                  <a:pt x="4383" y="5203"/>
                  <a:pt x="9339" y="9955"/>
                  <a:pt x="14785" y="14178"/>
                </a:cubicBezTo>
                <a:cubicBezTo>
                  <a:pt x="20723" y="17782"/>
                  <a:pt x="27038" y="20805"/>
                  <a:pt x="33632" y="23200"/>
                </a:cubicBezTo>
                <a:close/>
              </a:path>
            </a:pathLst>
          </a:custGeom>
          <a:solidFill>
            <a:srgbClr val="263238"/>
          </a:solidFill>
          <a:ln w="4712"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8DE7B49-1D29-4E9B-9B2E-79870060AE15}"/>
              </a:ext>
            </a:extLst>
          </p:cNvPr>
          <p:cNvSpPr/>
          <p:nvPr/>
        </p:nvSpPr>
        <p:spPr>
          <a:xfrm>
            <a:off x="2638674" y="3655413"/>
            <a:ext cx="77267" cy="97538"/>
          </a:xfrm>
          <a:custGeom>
            <a:avLst/>
            <a:gdLst>
              <a:gd name="connsiteX0" fmla="*/ 42937 w 77267"/>
              <a:gd name="connsiteY0" fmla="*/ 8340 h 97538"/>
              <a:gd name="connsiteX1" fmla="*/ 43268 w 77267"/>
              <a:gd name="connsiteY1" fmla="*/ 7762 h 97538"/>
              <a:gd name="connsiteX2" fmla="*/ 44449 w 77267"/>
              <a:gd name="connsiteY2" fmla="*/ 6251 h 97538"/>
              <a:gd name="connsiteX3" fmla="*/ 50495 w 77267"/>
              <a:gd name="connsiteY3" fmla="*/ 1806 h 97538"/>
              <a:gd name="connsiteX4" fmla="*/ 75123 w 77267"/>
              <a:gd name="connsiteY4" fmla="*/ 9607 h 97538"/>
              <a:gd name="connsiteX5" fmla="*/ 75294 w 77267"/>
              <a:gd name="connsiteY5" fmla="*/ 9940 h 97538"/>
              <a:gd name="connsiteX6" fmla="*/ 74065 w 77267"/>
              <a:gd name="connsiteY6" fmla="*/ 28295 h 97538"/>
              <a:gd name="connsiteX7" fmla="*/ 61548 w 77267"/>
              <a:gd name="connsiteY7" fmla="*/ 45806 h 97538"/>
              <a:gd name="connsiteX8" fmla="*/ 32687 w 77267"/>
              <a:gd name="connsiteY8" fmla="*/ 85806 h 97538"/>
              <a:gd name="connsiteX9" fmla="*/ 32687 w 77267"/>
              <a:gd name="connsiteY9" fmla="*/ 86117 h 97538"/>
              <a:gd name="connsiteX10" fmla="*/ 32309 w 77267"/>
              <a:gd name="connsiteY10" fmla="*/ 86117 h 97538"/>
              <a:gd name="connsiteX11" fmla="*/ 29003 w 77267"/>
              <a:gd name="connsiteY11" fmla="*/ 87272 h 97538"/>
              <a:gd name="connsiteX12" fmla="*/ 1653 w 77267"/>
              <a:gd name="connsiteY12" fmla="*/ 96961 h 97538"/>
              <a:gd name="connsiteX13" fmla="*/ 0 w 77267"/>
              <a:gd name="connsiteY13" fmla="*/ 97539 h 97538"/>
              <a:gd name="connsiteX14" fmla="*/ 0 w 77267"/>
              <a:gd name="connsiteY14" fmla="*/ 95850 h 97538"/>
              <a:gd name="connsiteX15" fmla="*/ 0 w 77267"/>
              <a:gd name="connsiteY15" fmla="*/ 66117 h 97538"/>
              <a:gd name="connsiteX16" fmla="*/ 0 w 77267"/>
              <a:gd name="connsiteY16" fmla="*/ 65806 h 97538"/>
              <a:gd name="connsiteX17" fmla="*/ 0 w 77267"/>
              <a:gd name="connsiteY17" fmla="*/ 65539 h 97538"/>
              <a:gd name="connsiteX18" fmla="*/ 30656 w 77267"/>
              <a:gd name="connsiteY18" fmla="*/ 23851 h 97538"/>
              <a:gd name="connsiteX19" fmla="*/ 39489 w 77267"/>
              <a:gd name="connsiteY19" fmla="*/ 12206 h 97538"/>
              <a:gd name="connsiteX20" fmla="*/ 42796 w 77267"/>
              <a:gd name="connsiteY20" fmla="*/ 8162 h 97538"/>
              <a:gd name="connsiteX21" fmla="*/ 40056 w 77267"/>
              <a:gd name="connsiteY21" fmla="*/ 12606 h 97538"/>
              <a:gd name="connsiteX22" fmla="*/ 31884 w 77267"/>
              <a:gd name="connsiteY22" fmla="*/ 24739 h 97538"/>
              <a:gd name="connsiteX23" fmla="*/ 1937 w 77267"/>
              <a:gd name="connsiteY23" fmla="*/ 66872 h 97538"/>
              <a:gd name="connsiteX24" fmla="*/ 1937 w 77267"/>
              <a:gd name="connsiteY24" fmla="*/ 66295 h 97538"/>
              <a:gd name="connsiteX25" fmla="*/ 1937 w 77267"/>
              <a:gd name="connsiteY25" fmla="*/ 96028 h 97538"/>
              <a:gd name="connsiteX26" fmla="*/ 331 w 77267"/>
              <a:gd name="connsiteY26" fmla="*/ 95005 h 97538"/>
              <a:gd name="connsiteX27" fmla="*/ 27680 w 77267"/>
              <a:gd name="connsiteY27" fmla="*/ 85228 h 97538"/>
              <a:gd name="connsiteX28" fmla="*/ 30986 w 77267"/>
              <a:gd name="connsiteY28" fmla="*/ 84072 h 97538"/>
              <a:gd name="connsiteX29" fmla="*/ 30373 w 77267"/>
              <a:gd name="connsiteY29" fmla="*/ 84517 h 97538"/>
              <a:gd name="connsiteX30" fmla="*/ 59422 w 77267"/>
              <a:gd name="connsiteY30" fmla="*/ 44517 h 97538"/>
              <a:gd name="connsiteX31" fmla="*/ 72081 w 77267"/>
              <a:gd name="connsiteY31" fmla="*/ 27184 h 97538"/>
              <a:gd name="connsiteX32" fmla="*/ 73498 w 77267"/>
              <a:gd name="connsiteY32" fmla="*/ 10562 h 97538"/>
              <a:gd name="connsiteX33" fmla="*/ 62067 w 77267"/>
              <a:gd name="connsiteY33" fmla="*/ 1673 h 97538"/>
              <a:gd name="connsiteX34" fmla="*/ 50637 w 77267"/>
              <a:gd name="connsiteY34" fmla="*/ 2651 h 97538"/>
              <a:gd name="connsiteX35" fmla="*/ 42937 w 77267"/>
              <a:gd name="connsiteY35" fmla="*/ 8340 h 97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7267" h="97538">
                <a:moveTo>
                  <a:pt x="42937" y="8340"/>
                </a:moveTo>
                <a:cubicBezTo>
                  <a:pt x="43031" y="8139"/>
                  <a:pt x="43141" y="7946"/>
                  <a:pt x="43268" y="7762"/>
                </a:cubicBezTo>
                <a:cubicBezTo>
                  <a:pt x="43604" y="7220"/>
                  <a:pt x="44000" y="6714"/>
                  <a:pt x="44449" y="6251"/>
                </a:cubicBezTo>
                <a:cubicBezTo>
                  <a:pt x="46089" y="4366"/>
                  <a:pt x="48155" y="2848"/>
                  <a:pt x="50495" y="1806"/>
                </a:cubicBezTo>
                <a:cubicBezTo>
                  <a:pt x="59585" y="-2439"/>
                  <a:pt x="70611" y="1054"/>
                  <a:pt x="75123" y="9607"/>
                </a:cubicBezTo>
                <a:cubicBezTo>
                  <a:pt x="75181" y="9717"/>
                  <a:pt x="75238" y="9828"/>
                  <a:pt x="75294" y="9940"/>
                </a:cubicBezTo>
                <a:cubicBezTo>
                  <a:pt x="78310" y="15842"/>
                  <a:pt x="77845" y="22795"/>
                  <a:pt x="74065" y="28295"/>
                </a:cubicBezTo>
                <a:lnTo>
                  <a:pt x="61548" y="45806"/>
                </a:lnTo>
                <a:lnTo>
                  <a:pt x="32687" y="85806"/>
                </a:lnTo>
                <a:lnTo>
                  <a:pt x="32687" y="86117"/>
                </a:lnTo>
                <a:lnTo>
                  <a:pt x="32309" y="86117"/>
                </a:lnTo>
                <a:lnTo>
                  <a:pt x="29003" y="87272"/>
                </a:lnTo>
                <a:lnTo>
                  <a:pt x="1653" y="96961"/>
                </a:lnTo>
                <a:lnTo>
                  <a:pt x="0" y="97539"/>
                </a:lnTo>
                <a:lnTo>
                  <a:pt x="0" y="95850"/>
                </a:lnTo>
                <a:cubicBezTo>
                  <a:pt x="0" y="85361"/>
                  <a:pt x="0" y="75361"/>
                  <a:pt x="0" y="66117"/>
                </a:cubicBezTo>
                <a:lnTo>
                  <a:pt x="0" y="65806"/>
                </a:lnTo>
                <a:lnTo>
                  <a:pt x="0" y="65539"/>
                </a:lnTo>
                <a:lnTo>
                  <a:pt x="30656" y="23851"/>
                </a:lnTo>
                <a:lnTo>
                  <a:pt x="39489" y="12206"/>
                </a:lnTo>
                <a:cubicBezTo>
                  <a:pt x="40479" y="10780"/>
                  <a:pt x="41584" y="9428"/>
                  <a:pt x="42796" y="8162"/>
                </a:cubicBezTo>
                <a:cubicBezTo>
                  <a:pt x="42030" y="9720"/>
                  <a:pt x="41113" y="11208"/>
                  <a:pt x="40056" y="12606"/>
                </a:cubicBezTo>
                <a:lnTo>
                  <a:pt x="31884" y="24739"/>
                </a:lnTo>
                <a:lnTo>
                  <a:pt x="1937" y="66872"/>
                </a:lnTo>
                <a:lnTo>
                  <a:pt x="1937" y="66295"/>
                </a:lnTo>
                <a:cubicBezTo>
                  <a:pt x="1937" y="75539"/>
                  <a:pt x="1937" y="85539"/>
                  <a:pt x="1937" y="96028"/>
                </a:cubicBezTo>
                <a:lnTo>
                  <a:pt x="331" y="95005"/>
                </a:lnTo>
                <a:lnTo>
                  <a:pt x="27680" y="85228"/>
                </a:lnTo>
                <a:lnTo>
                  <a:pt x="30986" y="84072"/>
                </a:lnTo>
                <a:lnTo>
                  <a:pt x="30373" y="84517"/>
                </a:lnTo>
                <a:lnTo>
                  <a:pt x="59422" y="44517"/>
                </a:lnTo>
                <a:lnTo>
                  <a:pt x="72081" y="27184"/>
                </a:lnTo>
                <a:cubicBezTo>
                  <a:pt x="75585" y="22249"/>
                  <a:pt x="76122" y="15959"/>
                  <a:pt x="73498" y="10562"/>
                </a:cubicBezTo>
                <a:cubicBezTo>
                  <a:pt x="71263" y="6161"/>
                  <a:pt x="67082" y="2909"/>
                  <a:pt x="62067" y="1673"/>
                </a:cubicBezTo>
                <a:cubicBezTo>
                  <a:pt x="58250" y="772"/>
                  <a:pt x="54219" y="1116"/>
                  <a:pt x="50637" y="2651"/>
                </a:cubicBezTo>
                <a:cubicBezTo>
                  <a:pt x="47699" y="4055"/>
                  <a:pt x="45083" y="5988"/>
                  <a:pt x="42937" y="8340"/>
                </a:cubicBezTo>
                <a:close/>
              </a:path>
            </a:pathLst>
          </a:custGeom>
          <a:solidFill>
            <a:srgbClr val="E0E0E0"/>
          </a:solidFill>
          <a:ln w="4712"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E611E7E-27C2-4325-8FF4-D4C6470DE046}"/>
              </a:ext>
            </a:extLst>
          </p:cNvPr>
          <p:cNvSpPr/>
          <p:nvPr/>
        </p:nvSpPr>
        <p:spPr>
          <a:xfrm>
            <a:off x="2641036" y="3720907"/>
            <a:ext cx="29616" cy="19288"/>
          </a:xfrm>
          <a:custGeom>
            <a:avLst/>
            <a:gdLst>
              <a:gd name="connsiteX0" fmla="*/ 29617 w 29616"/>
              <a:gd name="connsiteY0" fmla="*/ 19289 h 19288"/>
              <a:gd name="connsiteX1" fmla="*/ 14171 w 29616"/>
              <a:gd name="connsiteY1" fmla="*/ 10622 h 19288"/>
              <a:gd name="connsiteX2" fmla="*/ 0 w 29616"/>
              <a:gd name="connsiteY2" fmla="*/ 0 h 19288"/>
              <a:gd name="connsiteX3" fmla="*/ 15446 w 29616"/>
              <a:gd name="connsiteY3" fmla="*/ 8889 h 19288"/>
              <a:gd name="connsiteX4" fmla="*/ 29617 w 29616"/>
              <a:gd name="connsiteY4" fmla="*/ 19289 h 1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6" h="19288">
                <a:moveTo>
                  <a:pt x="29617" y="19289"/>
                </a:moveTo>
                <a:cubicBezTo>
                  <a:pt x="24073" y="17075"/>
                  <a:pt x="18876" y="14159"/>
                  <a:pt x="14171" y="10622"/>
                </a:cubicBezTo>
                <a:cubicBezTo>
                  <a:pt x="8956" y="7704"/>
                  <a:pt x="4188" y="4130"/>
                  <a:pt x="0" y="0"/>
                </a:cubicBezTo>
                <a:cubicBezTo>
                  <a:pt x="5539" y="2316"/>
                  <a:pt x="10732" y="5304"/>
                  <a:pt x="15446" y="8889"/>
                </a:cubicBezTo>
                <a:cubicBezTo>
                  <a:pt x="20642" y="11745"/>
                  <a:pt x="25407" y="15243"/>
                  <a:pt x="29617" y="19289"/>
                </a:cubicBezTo>
                <a:close/>
              </a:path>
            </a:pathLst>
          </a:custGeom>
          <a:solidFill>
            <a:srgbClr val="E0E0E0"/>
          </a:solidFill>
          <a:ln w="4712"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D9F0B8B-18C3-4474-B997-FDE4F4077765}"/>
              </a:ext>
            </a:extLst>
          </p:cNvPr>
          <p:cNvSpPr/>
          <p:nvPr/>
        </p:nvSpPr>
        <p:spPr>
          <a:xfrm>
            <a:off x="2640274" y="3739016"/>
            <a:ext cx="10394" cy="8445"/>
          </a:xfrm>
          <a:custGeom>
            <a:avLst/>
            <a:gdLst>
              <a:gd name="connsiteX0" fmla="*/ 10208 w 10394"/>
              <a:gd name="connsiteY0" fmla="*/ 8425 h 8445"/>
              <a:gd name="connsiteX1" fmla="*/ 5201 w 10394"/>
              <a:gd name="connsiteY1" fmla="*/ 4203 h 8445"/>
              <a:gd name="connsiteX2" fmla="*/ 6 w 10394"/>
              <a:gd name="connsiteY2" fmla="*/ 291 h 8445"/>
              <a:gd name="connsiteX3" fmla="*/ 6807 w 10394"/>
              <a:gd name="connsiteY3" fmla="*/ 2469 h 8445"/>
              <a:gd name="connsiteX4" fmla="*/ 10208 w 10394"/>
              <a:gd name="connsiteY4" fmla="*/ 8425 h 8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4" h="8445">
                <a:moveTo>
                  <a:pt x="10208" y="8425"/>
                </a:moveTo>
                <a:cubicBezTo>
                  <a:pt x="9547" y="8691"/>
                  <a:pt x="7941" y="6336"/>
                  <a:pt x="5201" y="4203"/>
                </a:cubicBezTo>
                <a:cubicBezTo>
                  <a:pt x="2462" y="2069"/>
                  <a:pt x="-136" y="914"/>
                  <a:pt x="6" y="291"/>
                </a:cubicBezTo>
                <a:cubicBezTo>
                  <a:pt x="147" y="-331"/>
                  <a:pt x="3643" y="-109"/>
                  <a:pt x="6807" y="2469"/>
                </a:cubicBezTo>
                <a:cubicBezTo>
                  <a:pt x="9972" y="5047"/>
                  <a:pt x="10822" y="8202"/>
                  <a:pt x="10208" y="8425"/>
                </a:cubicBezTo>
                <a:close/>
              </a:path>
            </a:pathLst>
          </a:custGeom>
          <a:solidFill>
            <a:srgbClr val="E0E0E0"/>
          </a:solidFill>
          <a:ln w="4712"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6F39833-C798-4E1F-AC26-A58F0A4593E8}"/>
              </a:ext>
            </a:extLst>
          </p:cNvPr>
          <p:cNvSpPr/>
          <p:nvPr/>
        </p:nvSpPr>
        <p:spPr>
          <a:xfrm>
            <a:off x="2684304" y="3662464"/>
            <a:ext cx="28105" cy="19555"/>
          </a:xfrm>
          <a:custGeom>
            <a:avLst/>
            <a:gdLst>
              <a:gd name="connsiteX0" fmla="*/ 28105 w 28105"/>
              <a:gd name="connsiteY0" fmla="*/ 19555 h 19555"/>
              <a:gd name="connsiteX1" fmla="*/ 13320 w 28105"/>
              <a:gd name="connsiteY1" fmla="*/ 10667 h 19555"/>
              <a:gd name="connsiteX2" fmla="*/ 0 w 28105"/>
              <a:gd name="connsiteY2" fmla="*/ 0 h 19555"/>
              <a:gd name="connsiteX3" fmla="*/ 14785 w 28105"/>
              <a:gd name="connsiteY3" fmla="*/ 8889 h 19555"/>
              <a:gd name="connsiteX4" fmla="*/ 28105 w 28105"/>
              <a:gd name="connsiteY4" fmla="*/ 19555 h 19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05" h="19555">
                <a:moveTo>
                  <a:pt x="28105" y="19555"/>
                </a:moveTo>
                <a:cubicBezTo>
                  <a:pt x="22779" y="17223"/>
                  <a:pt x="17807" y="14234"/>
                  <a:pt x="13320" y="10667"/>
                </a:cubicBezTo>
                <a:cubicBezTo>
                  <a:pt x="8379" y="7706"/>
                  <a:pt x="3896" y="4116"/>
                  <a:pt x="0" y="0"/>
                </a:cubicBezTo>
                <a:cubicBezTo>
                  <a:pt x="5344" y="2301"/>
                  <a:pt x="10320" y="5293"/>
                  <a:pt x="14785" y="8889"/>
                </a:cubicBezTo>
                <a:cubicBezTo>
                  <a:pt x="19743" y="11828"/>
                  <a:pt x="24229" y="15420"/>
                  <a:pt x="28105" y="19555"/>
                </a:cubicBezTo>
                <a:close/>
              </a:path>
            </a:pathLst>
          </a:custGeom>
          <a:solidFill>
            <a:srgbClr val="E0E0E0"/>
          </a:solidFill>
          <a:ln w="4712"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5C474C1-3D62-4AFF-AF68-1389E44A13E5}"/>
              </a:ext>
            </a:extLst>
          </p:cNvPr>
          <p:cNvSpPr/>
          <p:nvPr/>
        </p:nvSpPr>
        <p:spPr>
          <a:xfrm>
            <a:off x="2655915" y="3672152"/>
            <a:ext cx="41287" cy="57243"/>
          </a:xfrm>
          <a:custGeom>
            <a:avLst/>
            <a:gdLst>
              <a:gd name="connsiteX0" fmla="*/ 0 w 41287"/>
              <a:gd name="connsiteY0" fmla="*/ 57244 h 57243"/>
              <a:gd name="connsiteX1" fmla="*/ 5385 w 41287"/>
              <a:gd name="connsiteY1" fmla="*/ 48355 h 57243"/>
              <a:gd name="connsiteX2" fmla="*/ 19792 w 41287"/>
              <a:gd name="connsiteY2" fmla="*/ 28044 h 57243"/>
              <a:gd name="connsiteX3" fmla="*/ 34671 w 41287"/>
              <a:gd name="connsiteY3" fmla="*/ 8044 h 57243"/>
              <a:gd name="connsiteX4" fmla="*/ 41237 w 41287"/>
              <a:gd name="connsiteY4" fmla="*/ 0 h 57243"/>
              <a:gd name="connsiteX5" fmla="*/ 21823 w 41287"/>
              <a:gd name="connsiteY5" fmla="*/ 29333 h 57243"/>
              <a:gd name="connsiteX6" fmla="*/ 6802 w 41287"/>
              <a:gd name="connsiteY6" fmla="*/ 49288 h 57243"/>
              <a:gd name="connsiteX7" fmla="*/ 0 w 41287"/>
              <a:gd name="connsiteY7" fmla="*/ 57244 h 5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87" h="57243">
                <a:moveTo>
                  <a:pt x="0" y="57244"/>
                </a:moveTo>
                <a:cubicBezTo>
                  <a:pt x="1420" y="54093"/>
                  <a:pt x="3227" y="51110"/>
                  <a:pt x="5385" y="48355"/>
                </a:cubicBezTo>
                <a:cubicBezTo>
                  <a:pt x="8975" y="43066"/>
                  <a:pt x="14076" y="35911"/>
                  <a:pt x="19792" y="28044"/>
                </a:cubicBezTo>
                <a:cubicBezTo>
                  <a:pt x="25507" y="20178"/>
                  <a:pt x="30798" y="13111"/>
                  <a:pt x="34671" y="8044"/>
                </a:cubicBezTo>
                <a:cubicBezTo>
                  <a:pt x="36648" y="5216"/>
                  <a:pt x="38843" y="2527"/>
                  <a:pt x="41237" y="0"/>
                </a:cubicBezTo>
                <a:cubicBezTo>
                  <a:pt x="42040" y="489"/>
                  <a:pt x="33301" y="13644"/>
                  <a:pt x="21823" y="29333"/>
                </a:cubicBezTo>
                <a:cubicBezTo>
                  <a:pt x="16107" y="37200"/>
                  <a:pt x="10770" y="44266"/>
                  <a:pt x="6802" y="49288"/>
                </a:cubicBezTo>
                <a:cubicBezTo>
                  <a:pt x="4888" y="52191"/>
                  <a:pt x="2604" y="54863"/>
                  <a:pt x="0" y="57244"/>
                </a:cubicBezTo>
                <a:close/>
              </a:path>
            </a:pathLst>
          </a:custGeom>
          <a:solidFill>
            <a:srgbClr val="E0E0E0"/>
          </a:solidFill>
          <a:ln w="4712"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EDB2ADD-7C85-4F65-83BC-4C71D89BE839}"/>
              </a:ext>
            </a:extLst>
          </p:cNvPr>
          <p:cNvSpPr/>
          <p:nvPr/>
        </p:nvSpPr>
        <p:spPr>
          <a:xfrm>
            <a:off x="2606884" y="4040860"/>
            <a:ext cx="135424" cy="32533"/>
          </a:xfrm>
          <a:custGeom>
            <a:avLst/>
            <a:gdLst>
              <a:gd name="connsiteX0" fmla="*/ 71751 w 135424"/>
              <a:gd name="connsiteY0" fmla="*/ 0 h 32533"/>
              <a:gd name="connsiteX1" fmla="*/ 64902 w 135424"/>
              <a:gd name="connsiteY1" fmla="*/ 21378 h 32533"/>
              <a:gd name="connsiteX2" fmla="*/ 0 w 135424"/>
              <a:gd name="connsiteY2" fmla="*/ 32533 h 32533"/>
              <a:gd name="connsiteX3" fmla="*/ 124560 w 135424"/>
              <a:gd name="connsiteY3" fmla="*/ 32533 h 32533"/>
              <a:gd name="connsiteX4" fmla="*/ 135424 w 135424"/>
              <a:gd name="connsiteY4" fmla="*/ 89 h 32533"/>
              <a:gd name="connsiteX5" fmla="*/ 71751 w 135424"/>
              <a:gd name="connsiteY5" fmla="*/ 0 h 3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4" h="32533">
                <a:moveTo>
                  <a:pt x="71751" y="0"/>
                </a:moveTo>
                <a:lnTo>
                  <a:pt x="64902" y="21378"/>
                </a:lnTo>
                <a:lnTo>
                  <a:pt x="0" y="32533"/>
                </a:lnTo>
                <a:lnTo>
                  <a:pt x="124560" y="32533"/>
                </a:lnTo>
                <a:lnTo>
                  <a:pt x="135424" y="89"/>
                </a:lnTo>
                <a:lnTo>
                  <a:pt x="71751" y="0"/>
                </a:lnTo>
                <a:close/>
              </a:path>
            </a:pathLst>
          </a:custGeom>
          <a:solidFill>
            <a:srgbClr val="B78876"/>
          </a:solidFill>
          <a:ln w="4712"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0558841-819E-4401-9B1B-E04C0C6A375D}"/>
              </a:ext>
            </a:extLst>
          </p:cNvPr>
          <p:cNvSpPr/>
          <p:nvPr/>
        </p:nvSpPr>
        <p:spPr>
          <a:xfrm>
            <a:off x="2679510" y="4747609"/>
            <a:ext cx="146547" cy="40323"/>
          </a:xfrm>
          <a:custGeom>
            <a:avLst/>
            <a:gdLst>
              <a:gd name="connsiteX0" fmla="*/ 59067 w 146547"/>
              <a:gd name="connsiteY0" fmla="*/ 17333 h 40323"/>
              <a:gd name="connsiteX1" fmla="*/ 59539 w 146547"/>
              <a:gd name="connsiteY1" fmla="*/ 0 h 40323"/>
              <a:gd name="connsiteX2" fmla="*/ 146547 w 146547"/>
              <a:gd name="connsiteY2" fmla="*/ 2133 h 40323"/>
              <a:gd name="connsiteX3" fmla="*/ 145933 w 146547"/>
              <a:gd name="connsiteY3" fmla="*/ 39155 h 40323"/>
              <a:gd name="connsiteX4" fmla="*/ 140548 w 146547"/>
              <a:gd name="connsiteY4" fmla="*/ 39377 h 40323"/>
              <a:gd name="connsiteX5" fmla="*/ 2763 w 146547"/>
              <a:gd name="connsiteY5" fmla="*/ 37022 h 40323"/>
              <a:gd name="connsiteX6" fmla="*/ 59067 w 146547"/>
              <a:gd name="connsiteY6" fmla="*/ 17333 h 40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547" h="40323">
                <a:moveTo>
                  <a:pt x="59067" y="17333"/>
                </a:moveTo>
                <a:lnTo>
                  <a:pt x="59539" y="0"/>
                </a:lnTo>
                <a:lnTo>
                  <a:pt x="146547" y="2133"/>
                </a:lnTo>
                <a:lnTo>
                  <a:pt x="145933" y="39155"/>
                </a:lnTo>
                <a:lnTo>
                  <a:pt x="140548" y="39377"/>
                </a:lnTo>
                <a:cubicBezTo>
                  <a:pt x="116600" y="40177"/>
                  <a:pt x="18681" y="41866"/>
                  <a:pt x="2763" y="37022"/>
                </a:cubicBezTo>
                <a:cubicBezTo>
                  <a:pt x="-15045" y="31555"/>
                  <a:pt x="59067" y="17333"/>
                  <a:pt x="59067" y="17333"/>
                </a:cubicBezTo>
                <a:close/>
              </a:path>
            </a:pathLst>
          </a:custGeom>
          <a:solidFill>
            <a:srgbClr val="81A3F1"/>
          </a:solidFill>
          <a:ln w="471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3B7601F-1869-4838-BCC1-9B29BC127836}"/>
              </a:ext>
            </a:extLst>
          </p:cNvPr>
          <p:cNvSpPr/>
          <p:nvPr/>
        </p:nvSpPr>
        <p:spPr>
          <a:xfrm>
            <a:off x="2679218" y="4773120"/>
            <a:ext cx="146177" cy="14992"/>
          </a:xfrm>
          <a:custGeom>
            <a:avLst/>
            <a:gdLst>
              <a:gd name="connsiteX0" fmla="*/ 23082 w 146177"/>
              <a:gd name="connsiteY0" fmla="*/ 0 h 14992"/>
              <a:gd name="connsiteX1" fmla="*/ 267 w 146177"/>
              <a:gd name="connsiteY1" fmla="*/ 10578 h 14992"/>
              <a:gd name="connsiteX2" fmla="*/ 146178 w 146177"/>
              <a:gd name="connsiteY2" fmla="*/ 13644 h 14992"/>
              <a:gd name="connsiteX3" fmla="*/ 146178 w 146177"/>
              <a:gd name="connsiteY3" fmla="*/ 11822 h 14992"/>
              <a:gd name="connsiteX4" fmla="*/ 30640 w 146177"/>
              <a:gd name="connsiteY4" fmla="*/ 10622 h 14992"/>
              <a:gd name="connsiteX5" fmla="*/ 23082 w 146177"/>
              <a:gd name="connsiteY5" fmla="*/ 0 h 1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177" h="14992">
                <a:moveTo>
                  <a:pt x="23082" y="0"/>
                </a:moveTo>
                <a:cubicBezTo>
                  <a:pt x="23082" y="0"/>
                  <a:pt x="-2897" y="6533"/>
                  <a:pt x="267" y="10578"/>
                </a:cubicBezTo>
                <a:cubicBezTo>
                  <a:pt x="3432" y="14622"/>
                  <a:pt x="102438" y="16444"/>
                  <a:pt x="146178" y="13644"/>
                </a:cubicBezTo>
                <a:lnTo>
                  <a:pt x="146178" y="11822"/>
                </a:lnTo>
                <a:lnTo>
                  <a:pt x="30640" y="10622"/>
                </a:lnTo>
                <a:cubicBezTo>
                  <a:pt x="30640" y="10622"/>
                  <a:pt x="28136" y="355"/>
                  <a:pt x="23082" y="0"/>
                </a:cubicBezTo>
                <a:close/>
              </a:path>
            </a:pathLst>
          </a:custGeom>
          <a:solidFill>
            <a:srgbClr val="FFFFFF"/>
          </a:solidFill>
          <a:ln w="471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CDD87-53EF-45CD-ABEB-51F9718AF3A8}"/>
              </a:ext>
            </a:extLst>
          </p:cNvPr>
          <p:cNvSpPr/>
          <p:nvPr/>
        </p:nvSpPr>
        <p:spPr>
          <a:xfrm>
            <a:off x="2679722" y="4782276"/>
            <a:ext cx="146949" cy="3096"/>
          </a:xfrm>
          <a:custGeom>
            <a:avLst/>
            <a:gdLst>
              <a:gd name="connsiteX0" fmla="*/ 146950 w 146949"/>
              <a:gd name="connsiteY0" fmla="*/ 2622 h 3096"/>
              <a:gd name="connsiteX1" fmla="*/ 145486 w 146949"/>
              <a:gd name="connsiteY1" fmla="*/ 2622 h 3096"/>
              <a:gd name="connsiteX2" fmla="*/ 141187 w 146949"/>
              <a:gd name="connsiteY2" fmla="*/ 2622 h 3096"/>
              <a:gd name="connsiteX3" fmla="*/ 125410 w 146949"/>
              <a:gd name="connsiteY3" fmla="*/ 2978 h 3096"/>
              <a:gd name="connsiteX4" fmla="*/ 73451 w 146949"/>
              <a:gd name="connsiteY4" fmla="*/ 2978 h 3096"/>
              <a:gd name="connsiteX5" fmla="*/ 21492 w 146949"/>
              <a:gd name="connsiteY5" fmla="*/ 1244 h 3096"/>
              <a:gd name="connsiteX6" fmla="*/ 5763 w 146949"/>
              <a:gd name="connsiteY6" fmla="*/ 355 h 3096"/>
              <a:gd name="connsiteX7" fmla="*/ 1464 w 146949"/>
              <a:gd name="connsiteY7" fmla="*/ 0 h 3096"/>
              <a:gd name="connsiteX8" fmla="*/ 0 w 146949"/>
              <a:gd name="connsiteY8" fmla="*/ 0 h 3096"/>
              <a:gd name="connsiteX9" fmla="*/ 1464 w 146949"/>
              <a:gd name="connsiteY9" fmla="*/ 0 h 3096"/>
              <a:gd name="connsiteX10" fmla="*/ 5763 w 146949"/>
              <a:gd name="connsiteY10" fmla="*/ 0 h 3096"/>
              <a:gd name="connsiteX11" fmla="*/ 21539 w 146949"/>
              <a:gd name="connsiteY11" fmla="*/ 578 h 3096"/>
              <a:gd name="connsiteX12" fmla="*/ 73498 w 146949"/>
              <a:gd name="connsiteY12" fmla="*/ 2000 h 3096"/>
              <a:gd name="connsiteX13" fmla="*/ 125457 w 146949"/>
              <a:gd name="connsiteY13" fmla="*/ 2400 h 3096"/>
              <a:gd name="connsiteX14" fmla="*/ 145486 w 146949"/>
              <a:gd name="connsiteY14" fmla="*/ 2400 h 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49" h="3096">
                <a:moveTo>
                  <a:pt x="146950" y="2622"/>
                </a:moveTo>
                <a:lnTo>
                  <a:pt x="145486" y="2622"/>
                </a:lnTo>
                <a:lnTo>
                  <a:pt x="141187" y="2622"/>
                </a:lnTo>
                <a:lnTo>
                  <a:pt x="125410" y="2978"/>
                </a:lnTo>
                <a:cubicBezTo>
                  <a:pt x="112090" y="2978"/>
                  <a:pt x="93668" y="3244"/>
                  <a:pt x="73451" y="2978"/>
                </a:cubicBezTo>
                <a:cubicBezTo>
                  <a:pt x="53234" y="2711"/>
                  <a:pt x="34718" y="1911"/>
                  <a:pt x="21492" y="1244"/>
                </a:cubicBezTo>
                <a:lnTo>
                  <a:pt x="5763" y="355"/>
                </a:lnTo>
                <a:lnTo>
                  <a:pt x="1464" y="0"/>
                </a:lnTo>
                <a:cubicBezTo>
                  <a:pt x="977" y="30"/>
                  <a:pt x="488" y="30"/>
                  <a:pt x="0" y="0"/>
                </a:cubicBezTo>
                <a:lnTo>
                  <a:pt x="1464" y="0"/>
                </a:lnTo>
                <a:lnTo>
                  <a:pt x="5763" y="0"/>
                </a:lnTo>
                <a:lnTo>
                  <a:pt x="21539" y="578"/>
                </a:lnTo>
                <a:cubicBezTo>
                  <a:pt x="34860" y="1067"/>
                  <a:pt x="53234" y="1644"/>
                  <a:pt x="73498" y="2000"/>
                </a:cubicBezTo>
                <a:cubicBezTo>
                  <a:pt x="93763" y="2356"/>
                  <a:pt x="112184" y="2400"/>
                  <a:pt x="125457" y="2400"/>
                </a:cubicBezTo>
                <a:lnTo>
                  <a:pt x="145486" y="2400"/>
                </a:lnTo>
                <a:close/>
              </a:path>
            </a:pathLst>
          </a:custGeom>
          <a:solidFill>
            <a:srgbClr val="263238"/>
          </a:solidFill>
          <a:ln w="471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273BC4A-5295-429E-B055-537CF02E6687}"/>
              </a:ext>
            </a:extLst>
          </p:cNvPr>
          <p:cNvSpPr/>
          <p:nvPr/>
        </p:nvSpPr>
        <p:spPr>
          <a:xfrm>
            <a:off x="2701686" y="4772098"/>
            <a:ext cx="8108" cy="12933"/>
          </a:xfrm>
          <a:custGeom>
            <a:avLst/>
            <a:gdLst>
              <a:gd name="connsiteX0" fmla="*/ 8077 w 8108"/>
              <a:gd name="connsiteY0" fmla="*/ 12933 h 12933"/>
              <a:gd name="connsiteX1" fmla="*/ 5290 w 8108"/>
              <a:gd name="connsiteY1" fmla="*/ 5778 h 12933"/>
              <a:gd name="connsiteX2" fmla="*/ 0 w 8108"/>
              <a:gd name="connsiteY2" fmla="*/ 0 h 12933"/>
              <a:gd name="connsiteX3" fmla="*/ 8077 w 8108"/>
              <a:gd name="connsiteY3" fmla="*/ 12933 h 12933"/>
            </a:gdLst>
            <a:ahLst/>
            <a:cxnLst>
              <a:cxn ang="0">
                <a:pos x="connsiteX0" y="connsiteY0"/>
              </a:cxn>
              <a:cxn ang="0">
                <a:pos x="connsiteX1" y="connsiteY1"/>
              </a:cxn>
              <a:cxn ang="0">
                <a:pos x="connsiteX2" y="connsiteY2"/>
              </a:cxn>
              <a:cxn ang="0">
                <a:pos x="connsiteX3" y="connsiteY3"/>
              </a:cxn>
            </a:cxnLst>
            <a:rect l="l" t="t" r="r" b="b"/>
            <a:pathLst>
              <a:path w="8108" h="12933">
                <a:moveTo>
                  <a:pt x="8077" y="12933"/>
                </a:moveTo>
                <a:cubicBezTo>
                  <a:pt x="7414" y="10464"/>
                  <a:pt x="6480" y="8066"/>
                  <a:pt x="5290" y="5778"/>
                </a:cubicBezTo>
                <a:cubicBezTo>
                  <a:pt x="3749" y="3681"/>
                  <a:pt x="1976" y="1744"/>
                  <a:pt x="0" y="0"/>
                </a:cubicBezTo>
                <a:cubicBezTo>
                  <a:pt x="5259" y="2342"/>
                  <a:pt x="8462" y="7471"/>
                  <a:pt x="8077" y="12933"/>
                </a:cubicBezTo>
                <a:close/>
              </a:path>
            </a:pathLst>
          </a:custGeom>
          <a:solidFill>
            <a:srgbClr val="263238"/>
          </a:solidFill>
          <a:ln w="471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318CBF5-7737-4526-9B1C-11F3D8FCBE04}"/>
              </a:ext>
            </a:extLst>
          </p:cNvPr>
          <p:cNvSpPr/>
          <p:nvPr/>
        </p:nvSpPr>
        <p:spPr>
          <a:xfrm>
            <a:off x="2731120" y="4766623"/>
            <a:ext cx="4524" cy="6853"/>
          </a:xfrm>
          <a:custGeom>
            <a:avLst/>
            <a:gdLst>
              <a:gd name="connsiteX0" fmla="*/ 4481 w 4524"/>
              <a:gd name="connsiteY0" fmla="*/ 6853 h 6853"/>
              <a:gd name="connsiteX1" fmla="*/ 1836 w 4524"/>
              <a:gd name="connsiteY1" fmla="*/ 3698 h 6853"/>
              <a:gd name="connsiteX2" fmla="*/ 41 w 4524"/>
              <a:gd name="connsiteY2" fmla="*/ 9 h 6853"/>
              <a:gd name="connsiteX3" fmla="*/ 2734 w 4524"/>
              <a:gd name="connsiteY3" fmla="*/ 3164 h 6853"/>
              <a:gd name="connsiteX4" fmla="*/ 4481 w 4524"/>
              <a:gd name="connsiteY4" fmla="*/ 6853 h 6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 h="6853">
                <a:moveTo>
                  <a:pt x="4481" y="6853"/>
                </a:moveTo>
                <a:cubicBezTo>
                  <a:pt x="4481" y="6853"/>
                  <a:pt x="3064" y="5609"/>
                  <a:pt x="1836" y="3698"/>
                </a:cubicBezTo>
                <a:cubicBezTo>
                  <a:pt x="608" y="1786"/>
                  <a:pt x="-195" y="142"/>
                  <a:pt x="41" y="9"/>
                </a:cubicBezTo>
                <a:cubicBezTo>
                  <a:pt x="277" y="-125"/>
                  <a:pt x="1505" y="1298"/>
                  <a:pt x="2734" y="3164"/>
                </a:cubicBezTo>
                <a:cubicBezTo>
                  <a:pt x="3962" y="5031"/>
                  <a:pt x="4717" y="6498"/>
                  <a:pt x="4481" y="6853"/>
                </a:cubicBezTo>
                <a:close/>
              </a:path>
            </a:pathLst>
          </a:custGeom>
          <a:solidFill>
            <a:srgbClr val="263238"/>
          </a:solidFill>
          <a:ln w="471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33E77E7-9E93-4B08-BBCB-E57AFCD72857}"/>
              </a:ext>
            </a:extLst>
          </p:cNvPr>
          <p:cNvSpPr/>
          <p:nvPr/>
        </p:nvSpPr>
        <p:spPr>
          <a:xfrm>
            <a:off x="2737372" y="4765230"/>
            <a:ext cx="5347" cy="4690"/>
          </a:xfrm>
          <a:custGeom>
            <a:avLst/>
            <a:gdLst>
              <a:gd name="connsiteX0" fmla="*/ 5314 w 5347"/>
              <a:gd name="connsiteY0" fmla="*/ 4690 h 4690"/>
              <a:gd name="connsiteX1" fmla="*/ 2291 w 5347"/>
              <a:gd name="connsiteY1" fmla="*/ 2690 h 4690"/>
              <a:gd name="connsiteX2" fmla="*/ 24 w 5347"/>
              <a:gd name="connsiteY2" fmla="*/ 24 h 4690"/>
              <a:gd name="connsiteX3" fmla="*/ 3047 w 5347"/>
              <a:gd name="connsiteY3" fmla="*/ 1979 h 4690"/>
              <a:gd name="connsiteX4" fmla="*/ 5314 w 5347"/>
              <a:gd name="connsiteY4" fmla="*/ 4690 h 4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7" h="4690">
                <a:moveTo>
                  <a:pt x="5314" y="4690"/>
                </a:moveTo>
                <a:cubicBezTo>
                  <a:pt x="5314" y="4690"/>
                  <a:pt x="3803" y="3979"/>
                  <a:pt x="2291" y="2690"/>
                </a:cubicBezTo>
                <a:cubicBezTo>
                  <a:pt x="780" y="1401"/>
                  <a:pt x="-165" y="201"/>
                  <a:pt x="24" y="24"/>
                </a:cubicBezTo>
                <a:cubicBezTo>
                  <a:pt x="213" y="-154"/>
                  <a:pt x="1583" y="690"/>
                  <a:pt x="3047" y="1979"/>
                </a:cubicBezTo>
                <a:cubicBezTo>
                  <a:pt x="4511" y="3268"/>
                  <a:pt x="5550" y="4468"/>
                  <a:pt x="5314" y="4690"/>
                </a:cubicBezTo>
                <a:close/>
              </a:path>
            </a:pathLst>
          </a:custGeom>
          <a:solidFill>
            <a:srgbClr val="263238"/>
          </a:solidFill>
          <a:ln w="471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C639E99-2375-45AE-BAD8-3754711E0CE9}"/>
              </a:ext>
            </a:extLst>
          </p:cNvPr>
          <p:cNvSpPr/>
          <p:nvPr/>
        </p:nvSpPr>
        <p:spPr>
          <a:xfrm>
            <a:off x="2737868" y="4761671"/>
            <a:ext cx="9447" cy="1165"/>
          </a:xfrm>
          <a:custGeom>
            <a:avLst/>
            <a:gdLst>
              <a:gd name="connsiteX0" fmla="*/ 9447 w 9447"/>
              <a:gd name="connsiteY0" fmla="*/ 605 h 1165"/>
              <a:gd name="connsiteX1" fmla="*/ 4724 w 9447"/>
              <a:gd name="connsiteY1" fmla="*/ 1094 h 1165"/>
              <a:gd name="connsiteX2" fmla="*/ 0 w 9447"/>
              <a:gd name="connsiteY2" fmla="*/ 560 h 1165"/>
              <a:gd name="connsiteX3" fmla="*/ 4724 w 9447"/>
              <a:gd name="connsiteY3" fmla="*/ 72 h 1165"/>
              <a:gd name="connsiteX4" fmla="*/ 9447 w 9447"/>
              <a:gd name="connsiteY4" fmla="*/ 605 h 1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7" h="1165">
                <a:moveTo>
                  <a:pt x="9447" y="605"/>
                </a:moveTo>
                <a:cubicBezTo>
                  <a:pt x="7934" y="1109"/>
                  <a:pt x="6317" y="1276"/>
                  <a:pt x="4724" y="1094"/>
                </a:cubicBezTo>
                <a:cubicBezTo>
                  <a:pt x="3126" y="1247"/>
                  <a:pt x="1513" y="1064"/>
                  <a:pt x="0" y="560"/>
                </a:cubicBezTo>
                <a:cubicBezTo>
                  <a:pt x="1513" y="56"/>
                  <a:pt x="3130" y="-111"/>
                  <a:pt x="4724" y="72"/>
                </a:cubicBezTo>
                <a:cubicBezTo>
                  <a:pt x="6321" y="-81"/>
                  <a:pt x="7934" y="101"/>
                  <a:pt x="9447" y="605"/>
                </a:cubicBezTo>
                <a:close/>
              </a:path>
            </a:pathLst>
          </a:custGeom>
          <a:solidFill>
            <a:srgbClr val="263238"/>
          </a:solidFill>
          <a:ln w="471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CFAA2F9-7AF6-420B-8BDC-53F294306B63}"/>
              </a:ext>
            </a:extLst>
          </p:cNvPr>
          <p:cNvSpPr/>
          <p:nvPr/>
        </p:nvSpPr>
        <p:spPr>
          <a:xfrm>
            <a:off x="2738672" y="4756864"/>
            <a:ext cx="10250" cy="1340"/>
          </a:xfrm>
          <a:custGeom>
            <a:avLst/>
            <a:gdLst>
              <a:gd name="connsiteX0" fmla="*/ 10250 w 10250"/>
              <a:gd name="connsiteY0" fmla="*/ 35 h 1340"/>
              <a:gd name="connsiteX1" fmla="*/ 0 w 10250"/>
              <a:gd name="connsiteY1" fmla="*/ 568 h 1340"/>
              <a:gd name="connsiteX2" fmla="*/ 5149 w 10250"/>
              <a:gd name="connsiteY2" fmla="*/ 301 h 1340"/>
              <a:gd name="connsiteX3" fmla="*/ 10250 w 10250"/>
              <a:gd name="connsiteY3" fmla="*/ 35 h 1340"/>
            </a:gdLst>
            <a:ahLst/>
            <a:cxnLst>
              <a:cxn ang="0">
                <a:pos x="connsiteX0" y="connsiteY0"/>
              </a:cxn>
              <a:cxn ang="0">
                <a:pos x="connsiteX1" y="connsiteY1"/>
              </a:cxn>
              <a:cxn ang="0">
                <a:pos x="connsiteX2" y="connsiteY2"/>
              </a:cxn>
              <a:cxn ang="0">
                <a:pos x="connsiteX3" y="connsiteY3"/>
              </a:cxn>
            </a:cxnLst>
            <a:rect l="l" t="t" r="r" b="b"/>
            <a:pathLst>
              <a:path w="10250" h="1340">
                <a:moveTo>
                  <a:pt x="10250" y="35"/>
                </a:moveTo>
                <a:cubicBezTo>
                  <a:pt x="7067" y="1566"/>
                  <a:pt x="3343" y="1760"/>
                  <a:pt x="0" y="568"/>
                </a:cubicBezTo>
                <a:cubicBezTo>
                  <a:pt x="1702" y="314"/>
                  <a:pt x="3427" y="225"/>
                  <a:pt x="5149" y="301"/>
                </a:cubicBezTo>
                <a:cubicBezTo>
                  <a:pt x="6833" y="33"/>
                  <a:pt x="8544" y="-57"/>
                  <a:pt x="10250" y="35"/>
                </a:cubicBezTo>
                <a:close/>
              </a:path>
            </a:pathLst>
          </a:custGeom>
          <a:solidFill>
            <a:srgbClr val="263238"/>
          </a:solidFill>
          <a:ln w="471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FC098E47-D7A1-4393-BC11-DB50896DFB3C}"/>
              </a:ext>
            </a:extLst>
          </p:cNvPr>
          <p:cNvSpPr/>
          <p:nvPr/>
        </p:nvSpPr>
        <p:spPr>
          <a:xfrm>
            <a:off x="2716564" y="4758745"/>
            <a:ext cx="16250" cy="8908"/>
          </a:xfrm>
          <a:custGeom>
            <a:avLst/>
            <a:gdLst>
              <a:gd name="connsiteX0" fmla="*/ 16250 w 16250"/>
              <a:gd name="connsiteY0" fmla="*/ 7353 h 8908"/>
              <a:gd name="connsiteX1" fmla="*/ 10677 w 16250"/>
              <a:gd name="connsiteY1" fmla="*/ 7353 h 8908"/>
              <a:gd name="connsiteX2" fmla="*/ 4772 w 16250"/>
              <a:gd name="connsiteY2" fmla="*/ 6020 h 8908"/>
              <a:gd name="connsiteX3" fmla="*/ 1371 w 16250"/>
              <a:gd name="connsiteY3" fmla="*/ 4642 h 8908"/>
              <a:gd name="connsiteX4" fmla="*/ 49 w 16250"/>
              <a:gd name="connsiteY4" fmla="*/ 2998 h 8908"/>
              <a:gd name="connsiteX5" fmla="*/ 946 w 16250"/>
              <a:gd name="connsiteY5" fmla="*/ 909 h 8908"/>
              <a:gd name="connsiteX6" fmla="*/ 13511 w 16250"/>
              <a:gd name="connsiteY6" fmla="*/ 3931 h 8908"/>
              <a:gd name="connsiteX7" fmla="*/ 15258 w 16250"/>
              <a:gd name="connsiteY7" fmla="*/ 7486 h 8908"/>
              <a:gd name="connsiteX8" fmla="*/ 15258 w 16250"/>
              <a:gd name="connsiteY8" fmla="*/ 8909 h 8908"/>
              <a:gd name="connsiteX9" fmla="*/ 12802 w 16250"/>
              <a:gd name="connsiteY9" fmla="*/ 4464 h 8908"/>
              <a:gd name="connsiteX10" fmla="*/ 8078 w 16250"/>
              <a:gd name="connsiteY10" fmla="*/ 1486 h 8908"/>
              <a:gd name="connsiteX11" fmla="*/ 1418 w 16250"/>
              <a:gd name="connsiteY11" fmla="*/ 1753 h 8908"/>
              <a:gd name="connsiteX12" fmla="*/ 1843 w 16250"/>
              <a:gd name="connsiteY12" fmla="*/ 3931 h 8908"/>
              <a:gd name="connsiteX13" fmla="*/ 4961 w 16250"/>
              <a:gd name="connsiteY13" fmla="*/ 5264 h 8908"/>
              <a:gd name="connsiteX14" fmla="*/ 10676 w 16250"/>
              <a:gd name="connsiteY14" fmla="*/ 6775 h 8908"/>
              <a:gd name="connsiteX15" fmla="*/ 16250 w 16250"/>
              <a:gd name="connsiteY15" fmla="*/ 7353 h 8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250" h="8908">
                <a:moveTo>
                  <a:pt x="16250" y="7353"/>
                </a:moveTo>
                <a:cubicBezTo>
                  <a:pt x="14408" y="7668"/>
                  <a:pt x="12519" y="7668"/>
                  <a:pt x="10677" y="7353"/>
                </a:cubicBezTo>
                <a:cubicBezTo>
                  <a:pt x="8667" y="7091"/>
                  <a:pt x="6689" y="6645"/>
                  <a:pt x="4772" y="6020"/>
                </a:cubicBezTo>
                <a:cubicBezTo>
                  <a:pt x="3589" y="5677"/>
                  <a:pt x="2449" y="5215"/>
                  <a:pt x="1371" y="4642"/>
                </a:cubicBezTo>
                <a:cubicBezTo>
                  <a:pt x="727" y="4269"/>
                  <a:pt x="256" y="3682"/>
                  <a:pt x="49" y="2998"/>
                </a:cubicBezTo>
                <a:cubicBezTo>
                  <a:pt x="-137" y="2194"/>
                  <a:pt x="219" y="1365"/>
                  <a:pt x="946" y="909"/>
                </a:cubicBezTo>
                <a:cubicBezTo>
                  <a:pt x="5363" y="-1040"/>
                  <a:pt x="10629" y="227"/>
                  <a:pt x="13511" y="3931"/>
                </a:cubicBezTo>
                <a:cubicBezTo>
                  <a:pt x="14367" y="4979"/>
                  <a:pt x="14964" y="6194"/>
                  <a:pt x="15258" y="7486"/>
                </a:cubicBezTo>
                <a:cubicBezTo>
                  <a:pt x="15352" y="7956"/>
                  <a:pt x="15352" y="8439"/>
                  <a:pt x="15258" y="8909"/>
                </a:cubicBezTo>
                <a:cubicBezTo>
                  <a:pt x="14703" y="7311"/>
                  <a:pt x="13874" y="5809"/>
                  <a:pt x="12802" y="4464"/>
                </a:cubicBezTo>
                <a:cubicBezTo>
                  <a:pt x="11565" y="3065"/>
                  <a:pt x="9924" y="2031"/>
                  <a:pt x="8078" y="1486"/>
                </a:cubicBezTo>
                <a:cubicBezTo>
                  <a:pt x="5911" y="729"/>
                  <a:pt x="3510" y="825"/>
                  <a:pt x="1418" y="1753"/>
                </a:cubicBezTo>
                <a:cubicBezTo>
                  <a:pt x="521" y="2375"/>
                  <a:pt x="852" y="3353"/>
                  <a:pt x="1843" y="3931"/>
                </a:cubicBezTo>
                <a:cubicBezTo>
                  <a:pt x="2832" y="4473"/>
                  <a:pt x="3877" y="4920"/>
                  <a:pt x="4961" y="5264"/>
                </a:cubicBezTo>
                <a:cubicBezTo>
                  <a:pt x="6821" y="5907"/>
                  <a:pt x="8732" y="6412"/>
                  <a:pt x="10676" y="6775"/>
                </a:cubicBezTo>
                <a:cubicBezTo>
                  <a:pt x="14125" y="7131"/>
                  <a:pt x="16250" y="7175"/>
                  <a:pt x="16250" y="7353"/>
                </a:cubicBezTo>
                <a:close/>
              </a:path>
            </a:pathLst>
          </a:custGeom>
          <a:solidFill>
            <a:srgbClr val="263238"/>
          </a:solidFill>
          <a:ln w="4712"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400CE94-D53C-44A1-9D41-4CCCDA0EA69D}"/>
              </a:ext>
            </a:extLst>
          </p:cNvPr>
          <p:cNvSpPr/>
          <p:nvPr/>
        </p:nvSpPr>
        <p:spPr>
          <a:xfrm>
            <a:off x="2730667" y="4756276"/>
            <a:ext cx="8188" cy="10044"/>
          </a:xfrm>
          <a:custGeom>
            <a:avLst/>
            <a:gdLst>
              <a:gd name="connsiteX0" fmla="*/ 683 w 8188"/>
              <a:gd name="connsiteY0" fmla="*/ 10044 h 10044"/>
              <a:gd name="connsiteX1" fmla="*/ 116 w 8188"/>
              <a:gd name="connsiteY1" fmla="*/ 6400 h 10044"/>
              <a:gd name="connsiteX2" fmla="*/ 1722 w 8188"/>
              <a:gd name="connsiteY2" fmla="*/ 2622 h 10044"/>
              <a:gd name="connsiteX3" fmla="*/ 6446 w 8188"/>
              <a:gd name="connsiteY3" fmla="*/ 0 h 10044"/>
              <a:gd name="connsiteX4" fmla="*/ 8146 w 8188"/>
              <a:gd name="connsiteY4" fmla="*/ 2444 h 10044"/>
              <a:gd name="connsiteX5" fmla="*/ 7154 w 8188"/>
              <a:gd name="connsiteY5" fmla="*/ 4800 h 10044"/>
              <a:gd name="connsiteX6" fmla="*/ 4462 w 8188"/>
              <a:gd name="connsiteY6" fmla="*/ 7911 h 10044"/>
              <a:gd name="connsiteX7" fmla="*/ 1203 w 8188"/>
              <a:gd name="connsiteY7" fmla="*/ 10000 h 10044"/>
              <a:gd name="connsiteX8" fmla="*/ 3895 w 8188"/>
              <a:gd name="connsiteY8" fmla="*/ 7422 h 10044"/>
              <a:gd name="connsiteX9" fmla="*/ 6304 w 8188"/>
              <a:gd name="connsiteY9" fmla="*/ 4311 h 10044"/>
              <a:gd name="connsiteX10" fmla="*/ 6304 w 8188"/>
              <a:gd name="connsiteY10" fmla="*/ 978 h 10044"/>
              <a:gd name="connsiteX11" fmla="*/ 2620 w 8188"/>
              <a:gd name="connsiteY11" fmla="*/ 3155 h 10044"/>
              <a:gd name="connsiteX12" fmla="*/ 967 w 8188"/>
              <a:gd name="connsiteY12" fmla="*/ 6533 h 10044"/>
              <a:gd name="connsiteX13" fmla="*/ 683 w 8188"/>
              <a:gd name="connsiteY13" fmla="*/ 10044 h 1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88" h="10044">
                <a:moveTo>
                  <a:pt x="683" y="10044"/>
                </a:moveTo>
                <a:cubicBezTo>
                  <a:pt x="48" y="8929"/>
                  <a:pt x="-152" y="7640"/>
                  <a:pt x="116" y="6400"/>
                </a:cubicBezTo>
                <a:cubicBezTo>
                  <a:pt x="334" y="5041"/>
                  <a:pt x="884" y="3748"/>
                  <a:pt x="1722" y="2622"/>
                </a:cubicBezTo>
                <a:cubicBezTo>
                  <a:pt x="2699" y="1029"/>
                  <a:pt x="4492" y="34"/>
                  <a:pt x="6446" y="0"/>
                </a:cubicBezTo>
                <a:cubicBezTo>
                  <a:pt x="7625" y="244"/>
                  <a:pt x="8380" y="1330"/>
                  <a:pt x="8146" y="2444"/>
                </a:cubicBezTo>
                <a:cubicBezTo>
                  <a:pt x="7999" y="3287"/>
                  <a:pt x="7661" y="4091"/>
                  <a:pt x="7154" y="4800"/>
                </a:cubicBezTo>
                <a:cubicBezTo>
                  <a:pt x="6388" y="5931"/>
                  <a:pt x="5484" y="6975"/>
                  <a:pt x="4462" y="7911"/>
                </a:cubicBezTo>
                <a:cubicBezTo>
                  <a:pt x="3570" y="8845"/>
                  <a:pt x="2452" y="9561"/>
                  <a:pt x="1203" y="10000"/>
                </a:cubicBezTo>
                <a:cubicBezTo>
                  <a:pt x="1203" y="10000"/>
                  <a:pt x="2336" y="9067"/>
                  <a:pt x="3895" y="7422"/>
                </a:cubicBezTo>
                <a:cubicBezTo>
                  <a:pt x="4824" y="6477"/>
                  <a:pt x="5632" y="5432"/>
                  <a:pt x="6304" y="4311"/>
                </a:cubicBezTo>
                <a:cubicBezTo>
                  <a:pt x="7107" y="3244"/>
                  <a:pt x="7674" y="1244"/>
                  <a:pt x="6304" y="978"/>
                </a:cubicBezTo>
                <a:cubicBezTo>
                  <a:pt x="4934" y="711"/>
                  <a:pt x="3470" y="2133"/>
                  <a:pt x="2620" y="3155"/>
                </a:cubicBezTo>
                <a:cubicBezTo>
                  <a:pt x="1810" y="4153"/>
                  <a:pt x="1246" y="5306"/>
                  <a:pt x="967" y="6533"/>
                </a:cubicBezTo>
                <a:cubicBezTo>
                  <a:pt x="766" y="7694"/>
                  <a:pt x="671" y="8869"/>
                  <a:pt x="683" y="10044"/>
                </a:cubicBezTo>
                <a:close/>
              </a:path>
            </a:pathLst>
          </a:custGeom>
          <a:solidFill>
            <a:srgbClr val="263238"/>
          </a:solidFill>
          <a:ln w="4712"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81F5924-E953-4792-AA95-A3407D515402}"/>
              </a:ext>
            </a:extLst>
          </p:cNvPr>
          <p:cNvSpPr/>
          <p:nvPr/>
        </p:nvSpPr>
        <p:spPr>
          <a:xfrm>
            <a:off x="2794038" y="4761755"/>
            <a:ext cx="31312" cy="23231"/>
          </a:xfrm>
          <a:custGeom>
            <a:avLst/>
            <a:gdLst>
              <a:gd name="connsiteX0" fmla="*/ 31310 w 31312"/>
              <a:gd name="connsiteY0" fmla="*/ 788 h 23231"/>
              <a:gd name="connsiteX1" fmla="*/ 24934 w 31312"/>
              <a:gd name="connsiteY1" fmla="*/ 788 h 23231"/>
              <a:gd name="connsiteX2" fmla="*/ 1835 w 31312"/>
              <a:gd name="connsiteY2" fmla="*/ 17410 h 23231"/>
              <a:gd name="connsiteX3" fmla="*/ 88 w 31312"/>
              <a:gd name="connsiteY3" fmla="*/ 23232 h 23231"/>
              <a:gd name="connsiteX4" fmla="*/ 88 w 31312"/>
              <a:gd name="connsiteY4" fmla="*/ 21587 h 23231"/>
              <a:gd name="connsiteX5" fmla="*/ 1127 w 31312"/>
              <a:gd name="connsiteY5" fmla="*/ 17143 h 23231"/>
              <a:gd name="connsiteX6" fmla="*/ 24745 w 31312"/>
              <a:gd name="connsiteY6" fmla="*/ 32 h 23231"/>
              <a:gd name="connsiteX7" fmla="*/ 29468 w 31312"/>
              <a:gd name="connsiteY7" fmla="*/ 254 h 23231"/>
              <a:gd name="connsiteX8" fmla="*/ 31310 w 31312"/>
              <a:gd name="connsiteY8" fmla="*/ 788 h 2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2" h="23231">
                <a:moveTo>
                  <a:pt x="31310" y="788"/>
                </a:moveTo>
                <a:cubicBezTo>
                  <a:pt x="31310" y="788"/>
                  <a:pt x="28854" y="521"/>
                  <a:pt x="24934" y="788"/>
                </a:cubicBezTo>
                <a:cubicBezTo>
                  <a:pt x="14461" y="1646"/>
                  <a:pt x="5459" y="8124"/>
                  <a:pt x="1835" y="17410"/>
                </a:cubicBezTo>
                <a:cubicBezTo>
                  <a:pt x="466" y="20876"/>
                  <a:pt x="277" y="23232"/>
                  <a:pt x="88" y="23232"/>
                </a:cubicBezTo>
                <a:cubicBezTo>
                  <a:pt x="-29" y="22689"/>
                  <a:pt x="-29" y="22130"/>
                  <a:pt x="88" y="21587"/>
                </a:cubicBezTo>
                <a:cubicBezTo>
                  <a:pt x="288" y="20079"/>
                  <a:pt x="636" y="18591"/>
                  <a:pt x="1127" y="17143"/>
                </a:cubicBezTo>
                <a:cubicBezTo>
                  <a:pt x="4532" y="7426"/>
                  <a:pt x="13891" y="646"/>
                  <a:pt x="24745" y="32"/>
                </a:cubicBezTo>
                <a:cubicBezTo>
                  <a:pt x="26323" y="-49"/>
                  <a:pt x="27906" y="25"/>
                  <a:pt x="29468" y="254"/>
                </a:cubicBezTo>
                <a:cubicBezTo>
                  <a:pt x="30744" y="565"/>
                  <a:pt x="31358" y="699"/>
                  <a:pt x="31310" y="788"/>
                </a:cubicBezTo>
                <a:close/>
              </a:path>
            </a:pathLst>
          </a:custGeom>
          <a:solidFill>
            <a:srgbClr val="263238"/>
          </a:solidFill>
          <a:ln w="471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79EB281-1827-48F0-8978-936E5DC4ECB9}"/>
              </a:ext>
            </a:extLst>
          </p:cNvPr>
          <p:cNvSpPr/>
          <p:nvPr/>
        </p:nvSpPr>
        <p:spPr>
          <a:xfrm>
            <a:off x="2757849" y="4777009"/>
            <a:ext cx="25365" cy="1365"/>
          </a:xfrm>
          <a:custGeom>
            <a:avLst/>
            <a:gdLst>
              <a:gd name="connsiteX0" fmla="*/ 25365 w 25365"/>
              <a:gd name="connsiteY0" fmla="*/ 378 h 1365"/>
              <a:gd name="connsiteX1" fmla="*/ 12706 w 25365"/>
              <a:gd name="connsiteY1" fmla="*/ 1312 h 1365"/>
              <a:gd name="connsiteX2" fmla="*/ 0 w 25365"/>
              <a:gd name="connsiteY2" fmla="*/ 112 h 1365"/>
              <a:gd name="connsiteX3" fmla="*/ 12706 w 25365"/>
              <a:gd name="connsiteY3" fmla="*/ 334 h 1365"/>
              <a:gd name="connsiteX4" fmla="*/ 25365 w 25365"/>
              <a:gd name="connsiteY4" fmla="*/ 378 h 1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5" h="1365">
                <a:moveTo>
                  <a:pt x="25365" y="378"/>
                </a:moveTo>
                <a:cubicBezTo>
                  <a:pt x="21204" y="1188"/>
                  <a:pt x="16951" y="1502"/>
                  <a:pt x="12706" y="1312"/>
                </a:cubicBezTo>
                <a:cubicBezTo>
                  <a:pt x="8433" y="1445"/>
                  <a:pt x="4160" y="1041"/>
                  <a:pt x="0" y="112"/>
                </a:cubicBezTo>
                <a:cubicBezTo>
                  <a:pt x="0" y="-155"/>
                  <a:pt x="5715" y="112"/>
                  <a:pt x="12706" y="334"/>
                </a:cubicBezTo>
                <a:cubicBezTo>
                  <a:pt x="19697" y="556"/>
                  <a:pt x="25365" y="67"/>
                  <a:pt x="25365" y="378"/>
                </a:cubicBezTo>
                <a:close/>
              </a:path>
            </a:pathLst>
          </a:custGeom>
          <a:solidFill>
            <a:srgbClr val="263238"/>
          </a:solidFill>
          <a:ln w="471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907C950-103E-4472-AF99-C14297217D83}"/>
              </a:ext>
            </a:extLst>
          </p:cNvPr>
          <p:cNvSpPr/>
          <p:nvPr/>
        </p:nvSpPr>
        <p:spPr>
          <a:xfrm>
            <a:off x="2797673" y="4777615"/>
            <a:ext cx="2593" cy="4617"/>
          </a:xfrm>
          <a:custGeom>
            <a:avLst/>
            <a:gdLst>
              <a:gd name="connsiteX0" fmla="*/ 2547 w 2593"/>
              <a:gd name="connsiteY0" fmla="*/ 38 h 4617"/>
              <a:gd name="connsiteX1" fmla="*/ 1460 w 2593"/>
              <a:gd name="connsiteY1" fmla="*/ 2349 h 4617"/>
              <a:gd name="connsiteX2" fmla="*/ 232 w 2593"/>
              <a:gd name="connsiteY2" fmla="*/ 4616 h 4617"/>
              <a:gd name="connsiteX3" fmla="*/ 516 w 2593"/>
              <a:gd name="connsiteY3" fmla="*/ 1949 h 4617"/>
              <a:gd name="connsiteX4" fmla="*/ 2547 w 2593"/>
              <a:gd name="connsiteY4" fmla="*/ 38 h 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3" h="4617">
                <a:moveTo>
                  <a:pt x="2547" y="38"/>
                </a:moveTo>
                <a:cubicBezTo>
                  <a:pt x="2783" y="261"/>
                  <a:pt x="2074" y="1150"/>
                  <a:pt x="1460" y="2349"/>
                </a:cubicBezTo>
                <a:cubicBezTo>
                  <a:pt x="846" y="3550"/>
                  <a:pt x="516" y="4661"/>
                  <a:pt x="232" y="4616"/>
                </a:cubicBezTo>
                <a:cubicBezTo>
                  <a:pt x="-51" y="4572"/>
                  <a:pt x="-193" y="3327"/>
                  <a:pt x="516" y="1949"/>
                </a:cubicBezTo>
                <a:cubicBezTo>
                  <a:pt x="1224" y="572"/>
                  <a:pt x="2311" y="-184"/>
                  <a:pt x="2547" y="38"/>
                </a:cubicBezTo>
                <a:close/>
              </a:path>
            </a:pathLst>
          </a:custGeom>
          <a:solidFill>
            <a:srgbClr val="263238"/>
          </a:solidFill>
          <a:ln w="4712"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DD04F10-079B-4450-B503-CDC75916959D}"/>
              </a:ext>
            </a:extLst>
          </p:cNvPr>
          <p:cNvSpPr/>
          <p:nvPr/>
        </p:nvSpPr>
        <p:spPr>
          <a:xfrm>
            <a:off x="2803442" y="4770225"/>
            <a:ext cx="3342" cy="3123"/>
          </a:xfrm>
          <a:custGeom>
            <a:avLst/>
            <a:gdLst>
              <a:gd name="connsiteX0" fmla="*/ 3343 w 3342"/>
              <a:gd name="connsiteY0" fmla="*/ 51 h 3123"/>
              <a:gd name="connsiteX1" fmla="*/ 2067 w 3342"/>
              <a:gd name="connsiteY1" fmla="*/ 1917 h 3123"/>
              <a:gd name="connsiteX2" fmla="*/ 36 w 3342"/>
              <a:gd name="connsiteY2" fmla="*/ 3073 h 3123"/>
              <a:gd name="connsiteX3" fmla="*/ 1312 w 3342"/>
              <a:gd name="connsiteY3" fmla="*/ 1206 h 3123"/>
              <a:gd name="connsiteX4" fmla="*/ 3343 w 3342"/>
              <a:gd name="connsiteY4" fmla="*/ 51 h 3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 h="3123">
                <a:moveTo>
                  <a:pt x="3343" y="51"/>
                </a:moveTo>
                <a:cubicBezTo>
                  <a:pt x="3343" y="51"/>
                  <a:pt x="2965" y="1073"/>
                  <a:pt x="2067" y="1917"/>
                </a:cubicBezTo>
                <a:cubicBezTo>
                  <a:pt x="1170" y="2762"/>
                  <a:pt x="225" y="3295"/>
                  <a:pt x="36" y="3073"/>
                </a:cubicBezTo>
                <a:cubicBezTo>
                  <a:pt x="-153" y="2851"/>
                  <a:pt x="414" y="2051"/>
                  <a:pt x="1312" y="1206"/>
                </a:cubicBezTo>
                <a:cubicBezTo>
                  <a:pt x="2209" y="362"/>
                  <a:pt x="3154" y="-172"/>
                  <a:pt x="3343" y="51"/>
                </a:cubicBezTo>
                <a:close/>
              </a:path>
            </a:pathLst>
          </a:custGeom>
          <a:solidFill>
            <a:srgbClr val="263238"/>
          </a:solidFill>
          <a:ln w="471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32E6EBC-DEFB-4E1E-B936-597DB3A7E337}"/>
              </a:ext>
            </a:extLst>
          </p:cNvPr>
          <p:cNvSpPr/>
          <p:nvPr/>
        </p:nvSpPr>
        <p:spPr>
          <a:xfrm>
            <a:off x="2811041" y="4766540"/>
            <a:ext cx="5007" cy="1989"/>
          </a:xfrm>
          <a:custGeom>
            <a:avLst/>
            <a:gdLst>
              <a:gd name="connsiteX0" fmla="*/ 5002 w 5007"/>
              <a:gd name="connsiteY0" fmla="*/ 447 h 1989"/>
              <a:gd name="connsiteX1" fmla="*/ 2499 w 5007"/>
              <a:gd name="connsiteY1" fmla="*/ 1114 h 1989"/>
              <a:gd name="connsiteX2" fmla="*/ 42 w 5007"/>
              <a:gd name="connsiteY2" fmla="*/ 1958 h 1989"/>
              <a:gd name="connsiteX3" fmla="*/ 2168 w 5007"/>
              <a:gd name="connsiteY3" fmla="*/ 181 h 1989"/>
              <a:gd name="connsiteX4" fmla="*/ 5002 w 5007"/>
              <a:gd name="connsiteY4" fmla="*/ 447 h 1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 h="1989">
                <a:moveTo>
                  <a:pt x="5002" y="447"/>
                </a:moveTo>
                <a:cubicBezTo>
                  <a:pt x="5002" y="758"/>
                  <a:pt x="3774" y="714"/>
                  <a:pt x="2499" y="1114"/>
                </a:cubicBezTo>
                <a:cubicBezTo>
                  <a:pt x="1223" y="1514"/>
                  <a:pt x="279" y="2136"/>
                  <a:pt x="42" y="1958"/>
                </a:cubicBezTo>
                <a:cubicBezTo>
                  <a:pt x="-194" y="1780"/>
                  <a:pt x="562" y="625"/>
                  <a:pt x="2168" y="181"/>
                </a:cubicBezTo>
                <a:cubicBezTo>
                  <a:pt x="3774" y="-264"/>
                  <a:pt x="5097" y="225"/>
                  <a:pt x="5002" y="447"/>
                </a:cubicBezTo>
                <a:close/>
              </a:path>
            </a:pathLst>
          </a:custGeom>
          <a:solidFill>
            <a:srgbClr val="263238"/>
          </a:solidFill>
          <a:ln w="471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D2FC0521-3115-4313-963A-9AC5DB47623A}"/>
              </a:ext>
            </a:extLst>
          </p:cNvPr>
          <p:cNvSpPr/>
          <p:nvPr/>
        </p:nvSpPr>
        <p:spPr>
          <a:xfrm>
            <a:off x="2819953" y="4765297"/>
            <a:ext cx="2609" cy="1296"/>
          </a:xfrm>
          <a:custGeom>
            <a:avLst/>
            <a:gdLst>
              <a:gd name="connsiteX0" fmla="*/ 2609 w 2609"/>
              <a:gd name="connsiteY0" fmla="*/ 224 h 1296"/>
              <a:gd name="connsiteX1" fmla="*/ 1523 w 2609"/>
              <a:gd name="connsiteY1" fmla="*/ 1112 h 1296"/>
              <a:gd name="connsiteX2" fmla="*/ 11 w 2609"/>
              <a:gd name="connsiteY2" fmla="*/ 1112 h 1296"/>
              <a:gd name="connsiteX3" fmla="*/ 1145 w 2609"/>
              <a:gd name="connsiteY3" fmla="*/ 179 h 1296"/>
              <a:gd name="connsiteX4" fmla="*/ 2609 w 2609"/>
              <a:gd name="connsiteY4" fmla="*/ 224 h 1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9" h="1296">
                <a:moveTo>
                  <a:pt x="2609" y="224"/>
                </a:moveTo>
                <a:cubicBezTo>
                  <a:pt x="2609" y="446"/>
                  <a:pt x="2231" y="890"/>
                  <a:pt x="1523" y="1112"/>
                </a:cubicBezTo>
                <a:cubicBezTo>
                  <a:pt x="814" y="1335"/>
                  <a:pt x="106" y="1379"/>
                  <a:pt x="11" y="1112"/>
                </a:cubicBezTo>
                <a:cubicBezTo>
                  <a:pt x="-83" y="846"/>
                  <a:pt x="436" y="446"/>
                  <a:pt x="1145" y="179"/>
                </a:cubicBezTo>
                <a:cubicBezTo>
                  <a:pt x="1853" y="-87"/>
                  <a:pt x="2515" y="-43"/>
                  <a:pt x="2609" y="224"/>
                </a:cubicBezTo>
                <a:close/>
              </a:path>
            </a:pathLst>
          </a:custGeom>
          <a:solidFill>
            <a:srgbClr val="263238"/>
          </a:solidFill>
          <a:ln w="471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A04BFF0-4BE5-4C37-9F8B-4A816FBA7261}"/>
              </a:ext>
            </a:extLst>
          </p:cNvPr>
          <p:cNvSpPr/>
          <p:nvPr/>
        </p:nvSpPr>
        <p:spPr>
          <a:xfrm>
            <a:off x="2796437" y="4747609"/>
            <a:ext cx="146717" cy="40146"/>
          </a:xfrm>
          <a:custGeom>
            <a:avLst/>
            <a:gdLst>
              <a:gd name="connsiteX0" fmla="*/ 59190 w 146717"/>
              <a:gd name="connsiteY0" fmla="*/ 17333 h 40146"/>
              <a:gd name="connsiteX1" fmla="*/ 59662 w 146717"/>
              <a:gd name="connsiteY1" fmla="*/ 0 h 40146"/>
              <a:gd name="connsiteX2" fmla="*/ 146717 w 146717"/>
              <a:gd name="connsiteY2" fmla="*/ 2133 h 40146"/>
              <a:gd name="connsiteX3" fmla="*/ 146103 w 146717"/>
              <a:gd name="connsiteY3" fmla="*/ 39155 h 40146"/>
              <a:gd name="connsiteX4" fmla="*/ 140529 w 146717"/>
              <a:gd name="connsiteY4" fmla="*/ 39200 h 40146"/>
              <a:gd name="connsiteX5" fmla="*/ 2696 w 146717"/>
              <a:gd name="connsiteY5" fmla="*/ 36844 h 40146"/>
              <a:gd name="connsiteX6" fmla="*/ 59190 w 146717"/>
              <a:gd name="connsiteY6" fmla="*/ 17333 h 40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717" h="40146">
                <a:moveTo>
                  <a:pt x="59190" y="17333"/>
                </a:moveTo>
                <a:lnTo>
                  <a:pt x="59662" y="0"/>
                </a:lnTo>
                <a:lnTo>
                  <a:pt x="146717" y="2133"/>
                </a:lnTo>
                <a:lnTo>
                  <a:pt x="146103" y="39155"/>
                </a:lnTo>
                <a:lnTo>
                  <a:pt x="140529" y="39200"/>
                </a:lnTo>
                <a:cubicBezTo>
                  <a:pt x="116534" y="40000"/>
                  <a:pt x="18615" y="41689"/>
                  <a:pt x="2696" y="36844"/>
                </a:cubicBezTo>
                <a:cubicBezTo>
                  <a:pt x="-14875" y="31555"/>
                  <a:pt x="59190" y="17333"/>
                  <a:pt x="59190" y="17333"/>
                </a:cubicBezTo>
                <a:close/>
              </a:path>
            </a:pathLst>
          </a:custGeom>
          <a:solidFill>
            <a:srgbClr val="81A3F1"/>
          </a:solidFill>
          <a:ln w="4712" cap="flat">
            <a:noFill/>
            <a:prstDash val="solid"/>
            <a:miter/>
          </a:ln>
        </p:spPr>
        <p:txBody>
          <a:bodyPr rtlCol="0" anchor="ctr"/>
          <a:lstStyle/>
          <a:p>
            <a:endParaRPr lang="en-US"/>
          </a:p>
        </p:txBody>
      </p:sp>
      <p:sp>
        <p:nvSpPr>
          <p:cNvPr id="1408" name="Freeform: Shape 1407">
            <a:extLst>
              <a:ext uri="{FF2B5EF4-FFF2-40B4-BE49-F238E27FC236}">
                <a16:creationId xmlns:a16="http://schemas.microsoft.com/office/drawing/2014/main" id="{A2D6F7FC-D898-493A-A50B-76F2E5C8764F}"/>
              </a:ext>
            </a:extLst>
          </p:cNvPr>
          <p:cNvSpPr/>
          <p:nvPr/>
        </p:nvSpPr>
        <p:spPr>
          <a:xfrm>
            <a:off x="2796315" y="4773120"/>
            <a:ext cx="146224" cy="14992"/>
          </a:xfrm>
          <a:custGeom>
            <a:avLst/>
            <a:gdLst>
              <a:gd name="connsiteX0" fmla="*/ 23082 w 146224"/>
              <a:gd name="connsiteY0" fmla="*/ 0 h 14992"/>
              <a:gd name="connsiteX1" fmla="*/ 267 w 146224"/>
              <a:gd name="connsiteY1" fmla="*/ 10578 h 14992"/>
              <a:gd name="connsiteX2" fmla="*/ 146225 w 146224"/>
              <a:gd name="connsiteY2" fmla="*/ 13644 h 14992"/>
              <a:gd name="connsiteX3" fmla="*/ 146225 w 146224"/>
              <a:gd name="connsiteY3" fmla="*/ 11822 h 14992"/>
              <a:gd name="connsiteX4" fmla="*/ 30687 w 146224"/>
              <a:gd name="connsiteY4" fmla="*/ 10622 h 14992"/>
              <a:gd name="connsiteX5" fmla="*/ 23082 w 146224"/>
              <a:gd name="connsiteY5" fmla="*/ 0 h 1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224" h="14992">
                <a:moveTo>
                  <a:pt x="23082" y="0"/>
                </a:moveTo>
                <a:cubicBezTo>
                  <a:pt x="23082" y="0"/>
                  <a:pt x="-2898" y="6533"/>
                  <a:pt x="267" y="10578"/>
                </a:cubicBezTo>
                <a:cubicBezTo>
                  <a:pt x="3432" y="14622"/>
                  <a:pt x="102437" y="16444"/>
                  <a:pt x="146225" y="13644"/>
                </a:cubicBezTo>
                <a:lnTo>
                  <a:pt x="146225" y="11822"/>
                </a:lnTo>
                <a:lnTo>
                  <a:pt x="30687" y="10622"/>
                </a:lnTo>
                <a:cubicBezTo>
                  <a:pt x="30687" y="10622"/>
                  <a:pt x="28136" y="355"/>
                  <a:pt x="23082" y="0"/>
                </a:cubicBezTo>
                <a:close/>
              </a:path>
            </a:pathLst>
          </a:custGeom>
          <a:solidFill>
            <a:srgbClr val="FFFFFF"/>
          </a:solidFill>
          <a:ln w="4712" cap="flat">
            <a:noFill/>
            <a:prstDash val="solid"/>
            <a:miter/>
          </a:ln>
        </p:spPr>
        <p:txBody>
          <a:bodyPr rtlCol="0" anchor="ctr"/>
          <a:lstStyle/>
          <a:p>
            <a:endParaRPr lang="en-US"/>
          </a:p>
        </p:txBody>
      </p:sp>
      <p:sp>
        <p:nvSpPr>
          <p:cNvPr id="1409" name="Freeform: Shape 1408">
            <a:extLst>
              <a:ext uri="{FF2B5EF4-FFF2-40B4-BE49-F238E27FC236}">
                <a16:creationId xmlns:a16="http://schemas.microsoft.com/office/drawing/2014/main" id="{06C26364-F5B5-4987-A43C-530A1047A42C}"/>
              </a:ext>
            </a:extLst>
          </p:cNvPr>
          <p:cNvSpPr/>
          <p:nvPr/>
        </p:nvSpPr>
        <p:spPr>
          <a:xfrm>
            <a:off x="2796818" y="4782276"/>
            <a:ext cx="146949" cy="3096"/>
          </a:xfrm>
          <a:custGeom>
            <a:avLst/>
            <a:gdLst>
              <a:gd name="connsiteX0" fmla="*/ 146950 w 146949"/>
              <a:gd name="connsiteY0" fmla="*/ 2622 h 3096"/>
              <a:gd name="connsiteX1" fmla="*/ 145485 w 146949"/>
              <a:gd name="connsiteY1" fmla="*/ 2622 h 3096"/>
              <a:gd name="connsiteX2" fmla="*/ 141187 w 146949"/>
              <a:gd name="connsiteY2" fmla="*/ 2622 h 3096"/>
              <a:gd name="connsiteX3" fmla="*/ 125410 w 146949"/>
              <a:gd name="connsiteY3" fmla="*/ 2978 h 3096"/>
              <a:gd name="connsiteX4" fmla="*/ 73451 w 146949"/>
              <a:gd name="connsiteY4" fmla="*/ 2978 h 3096"/>
              <a:gd name="connsiteX5" fmla="*/ 21492 w 146949"/>
              <a:gd name="connsiteY5" fmla="*/ 1244 h 3096"/>
              <a:gd name="connsiteX6" fmla="*/ 5763 w 146949"/>
              <a:gd name="connsiteY6" fmla="*/ 355 h 3096"/>
              <a:gd name="connsiteX7" fmla="*/ 1464 w 146949"/>
              <a:gd name="connsiteY7" fmla="*/ 0 h 3096"/>
              <a:gd name="connsiteX8" fmla="*/ 0 w 146949"/>
              <a:gd name="connsiteY8" fmla="*/ 0 h 3096"/>
              <a:gd name="connsiteX9" fmla="*/ 1464 w 146949"/>
              <a:gd name="connsiteY9" fmla="*/ 0 h 3096"/>
              <a:gd name="connsiteX10" fmla="*/ 5763 w 146949"/>
              <a:gd name="connsiteY10" fmla="*/ 0 h 3096"/>
              <a:gd name="connsiteX11" fmla="*/ 21539 w 146949"/>
              <a:gd name="connsiteY11" fmla="*/ 578 h 3096"/>
              <a:gd name="connsiteX12" fmla="*/ 73498 w 146949"/>
              <a:gd name="connsiteY12" fmla="*/ 2000 h 3096"/>
              <a:gd name="connsiteX13" fmla="*/ 125457 w 146949"/>
              <a:gd name="connsiteY13" fmla="*/ 2400 h 3096"/>
              <a:gd name="connsiteX14" fmla="*/ 145533 w 146949"/>
              <a:gd name="connsiteY14" fmla="*/ 2400 h 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49" h="3096">
                <a:moveTo>
                  <a:pt x="146950" y="2622"/>
                </a:moveTo>
                <a:lnTo>
                  <a:pt x="145485" y="2622"/>
                </a:lnTo>
                <a:lnTo>
                  <a:pt x="141187" y="2622"/>
                </a:lnTo>
                <a:lnTo>
                  <a:pt x="125410" y="2978"/>
                </a:lnTo>
                <a:cubicBezTo>
                  <a:pt x="112090" y="2978"/>
                  <a:pt x="93668" y="3244"/>
                  <a:pt x="73451" y="2978"/>
                </a:cubicBezTo>
                <a:cubicBezTo>
                  <a:pt x="53234" y="2711"/>
                  <a:pt x="34718" y="1911"/>
                  <a:pt x="21492" y="1244"/>
                </a:cubicBezTo>
                <a:lnTo>
                  <a:pt x="5763" y="355"/>
                </a:lnTo>
                <a:lnTo>
                  <a:pt x="1464" y="0"/>
                </a:lnTo>
                <a:lnTo>
                  <a:pt x="0" y="0"/>
                </a:lnTo>
                <a:lnTo>
                  <a:pt x="1464" y="0"/>
                </a:lnTo>
                <a:lnTo>
                  <a:pt x="5763" y="0"/>
                </a:lnTo>
                <a:lnTo>
                  <a:pt x="21539" y="578"/>
                </a:lnTo>
                <a:cubicBezTo>
                  <a:pt x="34860" y="1067"/>
                  <a:pt x="53234" y="1644"/>
                  <a:pt x="73498" y="2000"/>
                </a:cubicBezTo>
                <a:cubicBezTo>
                  <a:pt x="93762" y="2356"/>
                  <a:pt x="112232" y="2400"/>
                  <a:pt x="125457" y="2400"/>
                </a:cubicBezTo>
                <a:lnTo>
                  <a:pt x="145533" y="2400"/>
                </a:lnTo>
                <a:close/>
              </a:path>
            </a:pathLst>
          </a:custGeom>
          <a:solidFill>
            <a:srgbClr val="263238"/>
          </a:solidFill>
          <a:ln w="4712" cap="flat">
            <a:noFill/>
            <a:prstDash val="solid"/>
            <a:miter/>
          </a:ln>
        </p:spPr>
        <p:txBody>
          <a:bodyPr rtlCol="0" anchor="ctr"/>
          <a:lstStyle/>
          <a:p>
            <a:endParaRPr lang="en-US"/>
          </a:p>
        </p:txBody>
      </p:sp>
      <p:sp>
        <p:nvSpPr>
          <p:cNvPr id="1410" name="Freeform: Shape 1409">
            <a:extLst>
              <a:ext uri="{FF2B5EF4-FFF2-40B4-BE49-F238E27FC236}">
                <a16:creationId xmlns:a16="http://schemas.microsoft.com/office/drawing/2014/main" id="{C0C99AC8-4949-40AF-A20E-6EB1E1ECC7C8}"/>
              </a:ext>
            </a:extLst>
          </p:cNvPr>
          <p:cNvSpPr/>
          <p:nvPr/>
        </p:nvSpPr>
        <p:spPr>
          <a:xfrm>
            <a:off x="2818783" y="4772098"/>
            <a:ext cx="8192" cy="12933"/>
          </a:xfrm>
          <a:custGeom>
            <a:avLst/>
            <a:gdLst>
              <a:gd name="connsiteX0" fmla="*/ 8077 w 8192"/>
              <a:gd name="connsiteY0" fmla="*/ 12933 h 12933"/>
              <a:gd name="connsiteX1" fmla="*/ 0 w 8192"/>
              <a:gd name="connsiteY1" fmla="*/ 0 h 12933"/>
              <a:gd name="connsiteX2" fmla="*/ 6188 w 8192"/>
              <a:gd name="connsiteY2" fmla="*/ 5289 h 12933"/>
              <a:gd name="connsiteX3" fmla="*/ 8077 w 8192"/>
              <a:gd name="connsiteY3" fmla="*/ 12933 h 12933"/>
            </a:gdLst>
            <a:ahLst/>
            <a:cxnLst>
              <a:cxn ang="0">
                <a:pos x="connsiteX0" y="connsiteY0"/>
              </a:cxn>
              <a:cxn ang="0">
                <a:pos x="connsiteX1" y="connsiteY1"/>
              </a:cxn>
              <a:cxn ang="0">
                <a:pos x="connsiteX2" y="connsiteY2"/>
              </a:cxn>
              <a:cxn ang="0">
                <a:pos x="connsiteX3" y="connsiteY3"/>
              </a:cxn>
            </a:cxnLst>
            <a:rect l="l" t="t" r="r" b="b"/>
            <a:pathLst>
              <a:path w="8192" h="12933">
                <a:moveTo>
                  <a:pt x="8077" y="12933"/>
                </a:moveTo>
                <a:cubicBezTo>
                  <a:pt x="7142" y="7843"/>
                  <a:pt x="4271" y="3246"/>
                  <a:pt x="0" y="0"/>
                </a:cubicBezTo>
                <a:cubicBezTo>
                  <a:pt x="2682" y="991"/>
                  <a:pt x="4883" y="2872"/>
                  <a:pt x="6188" y="5289"/>
                </a:cubicBezTo>
                <a:cubicBezTo>
                  <a:pt x="7810" y="7526"/>
                  <a:pt x="8484" y="10252"/>
                  <a:pt x="8077" y="12933"/>
                </a:cubicBezTo>
                <a:close/>
              </a:path>
            </a:pathLst>
          </a:custGeom>
          <a:solidFill>
            <a:srgbClr val="263238"/>
          </a:solidFill>
          <a:ln w="4712" cap="flat">
            <a:noFill/>
            <a:prstDash val="solid"/>
            <a:miter/>
          </a:ln>
        </p:spPr>
        <p:txBody>
          <a:bodyPr rtlCol="0" anchor="ctr"/>
          <a:lstStyle/>
          <a:p>
            <a:endParaRPr lang="en-US"/>
          </a:p>
        </p:txBody>
      </p:sp>
      <p:sp>
        <p:nvSpPr>
          <p:cNvPr id="1411" name="Freeform: Shape 1410">
            <a:extLst>
              <a:ext uri="{FF2B5EF4-FFF2-40B4-BE49-F238E27FC236}">
                <a16:creationId xmlns:a16="http://schemas.microsoft.com/office/drawing/2014/main" id="{16B9FB0B-07F1-447B-ABB5-F00FA8A8EBF9}"/>
              </a:ext>
            </a:extLst>
          </p:cNvPr>
          <p:cNvSpPr/>
          <p:nvPr/>
        </p:nvSpPr>
        <p:spPr>
          <a:xfrm>
            <a:off x="2848216" y="4766623"/>
            <a:ext cx="4538" cy="6853"/>
          </a:xfrm>
          <a:custGeom>
            <a:avLst/>
            <a:gdLst>
              <a:gd name="connsiteX0" fmla="*/ 4481 w 4538"/>
              <a:gd name="connsiteY0" fmla="*/ 6853 h 6853"/>
              <a:gd name="connsiteX1" fmla="*/ 1836 w 4538"/>
              <a:gd name="connsiteY1" fmla="*/ 3698 h 6853"/>
              <a:gd name="connsiteX2" fmla="*/ 41 w 4538"/>
              <a:gd name="connsiteY2" fmla="*/ 9 h 6853"/>
              <a:gd name="connsiteX3" fmla="*/ 2734 w 4538"/>
              <a:gd name="connsiteY3" fmla="*/ 3164 h 6853"/>
              <a:gd name="connsiteX4" fmla="*/ 4481 w 4538"/>
              <a:gd name="connsiteY4" fmla="*/ 6853 h 6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8" h="6853">
                <a:moveTo>
                  <a:pt x="4481" y="6853"/>
                </a:moveTo>
                <a:cubicBezTo>
                  <a:pt x="4481" y="6853"/>
                  <a:pt x="3064" y="5609"/>
                  <a:pt x="1836" y="3698"/>
                </a:cubicBezTo>
                <a:cubicBezTo>
                  <a:pt x="608" y="1786"/>
                  <a:pt x="-195" y="142"/>
                  <a:pt x="41" y="9"/>
                </a:cubicBezTo>
                <a:cubicBezTo>
                  <a:pt x="278" y="-125"/>
                  <a:pt x="1506" y="1298"/>
                  <a:pt x="2734" y="3164"/>
                </a:cubicBezTo>
                <a:cubicBezTo>
                  <a:pt x="3962" y="5031"/>
                  <a:pt x="4765" y="6498"/>
                  <a:pt x="4481" y="6853"/>
                </a:cubicBezTo>
                <a:close/>
              </a:path>
            </a:pathLst>
          </a:custGeom>
          <a:solidFill>
            <a:srgbClr val="263238"/>
          </a:solidFill>
          <a:ln w="4712" cap="flat">
            <a:noFill/>
            <a:prstDash val="solid"/>
            <a:miter/>
          </a:ln>
        </p:spPr>
        <p:txBody>
          <a:bodyPr rtlCol="0" anchor="ctr"/>
          <a:lstStyle/>
          <a:p>
            <a:endParaRPr lang="en-US"/>
          </a:p>
        </p:txBody>
      </p:sp>
      <p:sp>
        <p:nvSpPr>
          <p:cNvPr id="1412" name="Freeform: Shape 1411">
            <a:extLst>
              <a:ext uri="{FF2B5EF4-FFF2-40B4-BE49-F238E27FC236}">
                <a16:creationId xmlns:a16="http://schemas.microsoft.com/office/drawing/2014/main" id="{93B1FE7B-3A0B-4F73-98E3-7E276FFF25D8}"/>
              </a:ext>
            </a:extLst>
          </p:cNvPr>
          <p:cNvSpPr/>
          <p:nvPr/>
        </p:nvSpPr>
        <p:spPr>
          <a:xfrm>
            <a:off x="2854471" y="4765230"/>
            <a:ext cx="5346" cy="4690"/>
          </a:xfrm>
          <a:custGeom>
            <a:avLst/>
            <a:gdLst>
              <a:gd name="connsiteX0" fmla="*/ 5313 w 5346"/>
              <a:gd name="connsiteY0" fmla="*/ 4690 h 4690"/>
              <a:gd name="connsiteX1" fmla="*/ 2337 w 5346"/>
              <a:gd name="connsiteY1" fmla="*/ 2690 h 4690"/>
              <a:gd name="connsiteX2" fmla="*/ 22 w 5346"/>
              <a:gd name="connsiteY2" fmla="*/ 24 h 4690"/>
              <a:gd name="connsiteX3" fmla="*/ 3045 w 5346"/>
              <a:gd name="connsiteY3" fmla="*/ 1979 h 4690"/>
              <a:gd name="connsiteX4" fmla="*/ 5313 w 5346"/>
              <a:gd name="connsiteY4" fmla="*/ 4690 h 4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6" h="4690">
                <a:moveTo>
                  <a:pt x="5313" y="4690"/>
                </a:moveTo>
                <a:cubicBezTo>
                  <a:pt x="5313" y="4690"/>
                  <a:pt x="3801" y="3979"/>
                  <a:pt x="2337" y="2690"/>
                </a:cubicBezTo>
                <a:cubicBezTo>
                  <a:pt x="872" y="1401"/>
                  <a:pt x="-167" y="201"/>
                  <a:pt x="22" y="24"/>
                </a:cubicBezTo>
                <a:cubicBezTo>
                  <a:pt x="211" y="-154"/>
                  <a:pt x="1581" y="690"/>
                  <a:pt x="3045" y="1979"/>
                </a:cubicBezTo>
                <a:cubicBezTo>
                  <a:pt x="4510" y="3268"/>
                  <a:pt x="5549" y="4468"/>
                  <a:pt x="5313" y="4690"/>
                </a:cubicBezTo>
                <a:close/>
              </a:path>
            </a:pathLst>
          </a:custGeom>
          <a:solidFill>
            <a:srgbClr val="263238"/>
          </a:solidFill>
          <a:ln w="4712" cap="flat">
            <a:noFill/>
            <a:prstDash val="solid"/>
            <a:miter/>
          </a:ln>
        </p:spPr>
        <p:txBody>
          <a:bodyPr rtlCol="0" anchor="ctr"/>
          <a:lstStyle/>
          <a:p>
            <a:endParaRPr lang="en-US"/>
          </a:p>
        </p:txBody>
      </p:sp>
      <p:sp>
        <p:nvSpPr>
          <p:cNvPr id="1413" name="Freeform: Shape 1412">
            <a:extLst>
              <a:ext uri="{FF2B5EF4-FFF2-40B4-BE49-F238E27FC236}">
                <a16:creationId xmlns:a16="http://schemas.microsoft.com/office/drawing/2014/main" id="{CCE4D8D7-E952-45CD-A44A-F9771713D0F5}"/>
              </a:ext>
            </a:extLst>
          </p:cNvPr>
          <p:cNvSpPr/>
          <p:nvPr/>
        </p:nvSpPr>
        <p:spPr>
          <a:xfrm>
            <a:off x="2854965" y="4761671"/>
            <a:ext cx="9447" cy="1165"/>
          </a:xfrm>
          <a:custGeom>
            <a:avLst/>
            <a:gdLst>
              <a:gd name="connsiteX0" fmla="*/ 9447 w 9447"/>
              <a:gd name="connsiteY0" fmla="*/ 605 h 1165"/>
              <a:gd name="connsiteX1" fmla="*/ 4724 w 9447"/>
              <a:gd name="connsiteY1" fmla="*/ 1094 h 1165"/>
              <a:gd name="connsiteX2" fmla="*/ 0 w 9447"/>
              <a:gd name="connsiteY2" fmla="*/ 560 h 1165"/>
              <a:gd name="connsiteX3" fmla="*/ 4724 w 9447"/>
              <a:gd name="connsiteY3" fmla="*/ 72 h 1165"/>
              <a:gd name="connsiteX4" fmla="*/ 9447 w 9447"/>
              <a:gd name="connsiteY4" fmla="*/ 605 h 1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7" h="1165">
                <a:moveTo>
                  <a:pt x="9447" y="605"/>
                </a:moveTo>
                <a:cubicBezTo>
                  <a:pt x="7934" y="1109"/>
                  <a:pt x="6317" y="1276"/>
                  <a:pt x="4724" y="1094"/>
                </a:cubicBezTo>
                <a:cubicBezTo>
                  <a:pt x="3126" y="1247"/>
                  <a:pt x="1513" y="1064"/>
                  <a:pt x="0" y="560"/>
                </a:cubicBezTo>
                <a:cubicBezTo>
                  <a:pt x="1513" y="56"/>
                  <a:pt x="3130" y="-111"/>
                  <a:pt x="4724" y="72"/>
                </a:cubicBezTo>
                <a:cubicBezTo>
                  <a:pt x="6321" y="-81"/>
                  <a:pt x="7934" y="101"/>
                  <a:pt x="9447" y="605"/>
                </a:cubicBezTo>
                <a:close/>
              </a:path>
            </a:pathLst>
          </a:custGeom>
          <a:solidFill>
            <a:srgbClr val="263238"/>
          </a:solidFill>
          <a:ln w="4712" cap="flat">
            <a:noFill/>
            <a:prstDash val="solid"/>
            <a:miter/>
          </a:ln>
        </p:spPr>
        <p:txBody>
          <a:bodyPr rtlCol="0" anchor="ctr"/>
          <a:lstStyle/>
          <a:p>
            <a:endParaRPr lang="en-US"/>
          </a:p>
        </p:txBody>
      </p:sp>
      <p:sp>
        <p:nvSpPr>
          <p:cNvPr id="1414" name="Freeform: Shape 1413">
            <a:extLst>
              <a:ext uri="{FF2B5EF4-FFF2-40B4-BE49-F238E27FC236}">
                <a16:creationId xmlns:a16="http://schemas.microsoft.com/office/drawing/2014/main" id="{4E2E7D76-DCDF-4F72-AE55-D839DBD40A1F}"/>
              </a:ext>
            </a:extLst>
          </p:cNvPr>
          <p:cNvSpPr/>
          <p:nvPr/>
        </p:nvSpPr>
        <p:spPr>
          <a:xfrm>
            <a:off x="2855863" y="4756864"/>
            <a:ext cx="10250" cy="1340"/>
          </a:xfrm>
          <a:custGeom>
            <a:avLst/>
            <a:gdLst>
              <a:gd name="connsiteX0" fmla="*/ 10250 w 10250"/>
              <a:gd name="connsiteY0" fmla="*/ 35 h 1340"/>
              <a:gd name="connsiteX1" fmla="*/ 0 w 10250"/>
              <a:gd name="connsiteY1" fmla="*/ 568 h 1340"/>
              <a:gd name="connsiteX2" fmla="*/ 5149 w 10250"/>
              <a:gd name="connsiteY2" fmla="*/ 301 h 1340"/>
              <a:gd name="connsiteX3" fmla="*/ 10250 w 10250"/>
              <a:gd name="connsiteY3" fmla="*/ 35 h 1340"/>
            </a:gdLst>
            <a:ahLst/>
            <a:cxnLst>
              <a:cxn ang="0">
                <a:pos x="connsiteX0" y="connsiteY0"/>
              </a:cxn>
              <a:cxn ang="0">
                <a:pos x="connsiteX1" y="connsiteY1"/>
              </a:cxn>
              <a:cxn ang="0">
                <a:pos x="connsiteX2" y="connsiteY2"/>
              </a:cxn>
              <a:cxn ang="0">
                <a:pos x="connsiteX3" y="connsiteY3"/>
              </a:cxn>
            </a:cxnLst>
            <a:rect l="l" t="t" r="r" b="b"/>
            <a:pathLst>
              <a:path w="10250" h="1340">
                <a:moveTo>
                  <a:pt x="10250" y="35"/>
                </a:moveTo>
                <a:cubicBezTo>
                  <a:pt x="7067" y="1566"/>
                  <a:pt x="3343" y="1760"/>
                  <a:pt x="0" y="568"/>
                </a:cubicBezTo>
                <a:cubicBezTo>
                  <a:pt x="1702" y="314"/>
                  <a:pt x="3427" y="225"/>
                  <a:pt x="5149" y="301"/>
                </a:cubicBezTo>
                <a:cubicBezTo>
                  <a:pt x="6833" y="33"/>
                  <a:pt x="8544" y="-57"/>
                  <a:pt x="10250" y="35"/>
                </a:cubicBezTo>
                <a:close/>
              </a:path>
            </a:pathLst>
          </a:custGeom>
          <a:solidFill>
            <a:srgbClr val="263238"/>
          </a:solidFill>
          <a:ln w="4712" cap="flat">
            <a:noFill/>
            <a:prstDash val="solid"/>
            <a:miter/>
          </a:ln>
        </p:spPr>
        <p:txBody>
          <a:bodyPr rtlCol="0" anchor="ctr"/>
          <a:lstStyle/>
          <a:p>
            <a:endParaRPr lang="en-US"/>
          </a:p>
        </p:txBody>
      </p:sp>
      <p:sp>
        <p:nvSpPr>
          <p:cNvPr id="1415" name="Freeform: Shape 1414">
            <a:extLst>
              <a:ext uri="{FF2B5EF4-FFF2-40B4-BE49-F238E27FC236}">
                <a16:creationId xmlns:a16="http://schemas.microsoft.com/office/drawing/2014/main" id="{DBC1660F-3C6A-49CA-820B-3D09D22B402B}"/>
              </a:ext>
            </a:extLst>
          </p:cNvPr>
          <p:cNvSpPr/>
          <p:nvPr/>
        </p:nvSpPr>
        <p:spPr>
          <a:xfrm>
            <a:off x="2833666" y="4758745"/>
            <a:ext cx="16244" cy="8908"/>
          </a:xfrm>
          <a:custGeom>
            <a:avLst/>
            <a:gdLst>
              <a:gd name="connsiteX0" fmla="*/ 16245 w 16244"/>
              <a:gd name="connsiteY0" fmla="*/ 7353 h 8908"/>
              <a:gd name="connsiteX1" fmla="*/ 10671 w 16244"/>
              <a:gd name="connsiteY1" fmla="*/ 7353 h 8908"/>
              <a:gd name="connsiteX2" fmla="*/ 4767 w 16244"/>
              <a:gd name="connsiteY2" fmla="*/ 6020 h 8908"/>
              <a:gd name="connsiteX3" fmla="*/ 1413 w 16244"/>
              <a:gd name="connsiteY3" fmla="*/ 4642 h 8908"/>
              <a:gd name="connsiteX4" fmla="*/ 43 w 16244"/>
              <a:gd name="connsiteY4" fmla="*/ 2998 h 8908"/>
              <a:gd name="connsiteX5" fmla="*/ 941 w 16244"/>
              <a:gd name="connsiteY5" fmla="*/ 909 h 8908"/>
              <a:gd name="connsiteX6" fmla="*/ 13505 w 16244"/>
              <a:gd name="connsiteY6" fmla="*/ 3931 h 8908"/>
              <a:gd name="connsiteX7" fmla="*/ 15253 w 16244"/>
              <a:gd name="connsiteY7" fmla="*/ 7486 h 8908"/>
              <a:gd name="connsiteX8" fmla="*/ 15253 w 16244"/>
              <a:gd name="connsiteY8" fmla="*/ 8909 h 8908"/>
              <a:gd name="connsiteX9" fmla="*/ 12797 w 16244"/>
              <a:gd name="connsiteY9" fmla="*/ 4464 h 8908"/>
              <a:gd name="connsiteX10" fmla="*/ 8073 w 16244"/>
              <a:gd name="connsiteY10" fmla="*/ 1486 h 8908"/>
              <a:gd name="connsiteX11" fmla="*/ 1460 w 16244"/>
              <a:gd name="connsiteY11" fmla="*/ 1753 h 8908"/>
              <a:gd name="connsiteX12" fmla="*/ 1838 w 16244"/>
              <a:gd name="connsiteY12" fmla="*/ 3931 h 8908"/>
              <a:gd name="connsiteX13" fmla="*/ 4956 w 16244"/>
              <a:gd name="connsiteY13" fmla="*/ 5264 h 8908"/>
              <a:gd name="connsiteX14" fmla="*/ 10671 w 16244"/>
              <a:gd name="connsiteY14" fmla="*/ 6775 h 8908"/>
              <a:gd name="connsiteX15" fmla="*/ 16245 w 16244"/>
              <a:gd name="connsiteY15" fmla="*/ 7353 h 8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244" h="8908">
                <a:moveTo>
                  <a:pt x="16245" y="7353"/>
                </a:moveTo>
                <a:cubicBezTo>
                  <a:pt x="14402" y="7668"/>
                  <a:pt x="12514" y="7668"/>
                  <a:pt x="10671" y="7353"/>
                </a:cubicBezTo>
                <a:cubicBezTo>
                  <a:pt x="8661" y="7091"/>
                  <a:pt x="6684" y="6645"/>
                  <a:pt x="4767" y="6020"/>
                </a:cubicBezTo>
                <a:cubicBezTo>
                  <a:pt x="3596" y="5685"/>
                  <a:pt x="2470" y="5223"/>
                  <a:pt x="1413" y="4642"/>
                </a:cubicBezTo>
                <a:cubicBezTo>
                  <a:pt x="741" y="4288"/>
                  <a:pt x="248" y="3696"/>
                  <a:pt x="43" y="2998"/>
                </a:cubicBezTo>
                <a:cubicBezTo>
                  <a:pt x="-129" y="2195"/>
                  <a:pt x="224" y="1373"/>
                  <a:pt x="941" y="909"/>
                </a:cubicBezTo>
                <a:cubicBezTo>
                  <a:pt x="5358" y="-1040"/>
                  <a:pt x="10624" y="227"/>
                  <a:pt x="13505" y="3931"/>
                </a:cubicBezTo>
                <a:cubicBezTo>
                  <a:pt x="14361" y="4979"/>
                  <a:pt x="14958" y="6194"/>
                  <a:pt x="15253" y="7486"/>
                </a:cubicBezTo>
                <a:cubicBezTo>
                  <a:pt x="15377" y="7953"/>
                  <a:pt x="15377" y="8442"/>
                  <a:pt x="15253" y="8909"/>
                </a:cubicBezTo>
                <a:cubicBezTo>
                  <a:pt x="14722" y="7301"/>
                  <a:pt x="13890" y="5796"/>
                  <a:pt x="12797" y="4464"/>
                </a:cubicBezTo>
                <a:cubicBezTo>
                  <a:pt x="11559" y="3065"/>
                  <a:pt x="9919" y="2031"/>
                  <a:pt x="8073" y="1486"/>
                </a:cubicBezTo>
                <a:cubicBezTo>
                  <a:pt x="5922" y="726"/>
                  <a:pt x="3534" y="822"/>
                  <a:pt x="1460" y="1753"/>
                </a:cubicBezTo>
                <a:cubicBezTo>
                  <a:pt x="563" y="2375"/>
                  <a:pt x="846" y="3353"/>
                  <a:pt x="1838" y="3931"/>
                </a:cubicBezTo>
                <a:cubicBezTo>
                  <a:pt x="2827" y="4473"/>
                  <a:pt x="3872" y="4920"/>
                  <a:pt x="4956" y="5264"/>
                </a:cubicBezTo>
                <a:cubicBezTo>
                  <a:pt x="6818" y="5901"/>
                  <a:pt x="8729" y="6406"/>
                  <a:pt x="10671" y="6775"/>
                </a:cubicBezTo>
                <a:cubicBezTo>
                  <a:pt x="14119" y="7131"/>
                  <a:pt x="16245" y="7175"/>
                  <a:pt x="16245" y="7353"/>
                </a:cubicBezTo>
                <a:close/>
              </a:path>
            </a:pathLst>
          </a:custGeom>
          <a:solidFill>
            <a:srgbClr val="263238"/>
          </a:solidFill>
          <a:ln w="4712" cap="flat">
            <a:noFill/>
            <a:prstDash val="solid"/>
            <a:miter/>
          </a:ln>
        </p:spPr>
        <p:txBody>
          <a:bodyPr rtlCol="0" anchor="ctr"/>
          <a:lstStyle/>
          <a:p>
            <a:endParaRPr lang="en-US"/>
          </a:p>
        </p:txBody>
      </p:sp>
      <p:sp>
        <p:nvSpPr>
          <p:cNvPr id="1416" name="Freeform: Shape 1415">
            <a:extLst>
              <a:ext uri="{FF2B5EF4-FFF2-40B4-BE49-F238E27FC236}">
                <a16:creationId xmlns:a16="http://schemas.microsoft.com/office/drawing/2014/main" id="{FE3CF74D-3337-4D5D-8227-9F8CCA0DDD21}"/>
              </a:ext>
            </a:extLst>
          </p:cNvPr>
          <p:cNvSpPr/>
          <p:nvPr/>
        </p:nvSpPr>
        <p:spPr>
          <a:xfrm>
            <a:off x="2847764" y="4756276"/>
            <a:ext cx="8143" cy="10044"/>
          </a:xfrm>
          <a:custGeom>
            <a:avLst/>
            <a:gdLst>
              <a:gd name="connsiteX0" fmla="*/ 683 w 8143"/>
              <a:gd name="connsiteY0" fmla="*/ 10044 h 10044"/>
              <a:gd name="connsiteX1" fmla="*/ 116 w 8143"/>
              <a:gd name="connsiteY1" fmla="*/ 6400 h 10044"/>
              <a:gd name="connsiteX2" fmla="*/ 1722 w 8143"/>
              <a:gd name="connsiteY2" fmla="*/ 2622 h 10044"/>
              <a:gd name="connsiteX3" fmla="*/ 6446 w 8143"/>
              <a:gd name="connsiteY3" fmla="*/ 0 h 10044"/>
              <a:gd name="connsiteX4" fmla="*/ 8099 w 8143"/>
              <a:gd name="connsiteY4" fmla="*/ 2444 h 10044"/>
              <a:gd name="connsiteX5" fmla="*/ 7107 w 8143"/>
              <a:gd name="connsiteY5" fmla="*/ 4800 h 10044"/>
              <a:gd name="connsiteX6" fmla="*/ 4415 w 8143"/>
              <a:gd name="connsiteY6" fmla="*/ 7911 h 10044"/>
              <a:gd name="connsiteX7" fmla="*/ 1155 w 8143"/>
              <a:gd name="connsiteY7" fmla="*/ 10000 h 10044"/>
              <a:gd name="connsiteX8" fmla="*/ 3848 w 8143"/>
              <a:gd name="connsiteY8" fmla="*/ 7422 h 10044"/>
              <a:gd name="connsiteX9" fmla="*/ 6257 w 8143"/>
              <a:gd name="connsiteY9" fmla="*/ 4311 h 10044"/>
              <a:gd name="connsiteX10" fmla="*/ 6257 w 8143"/>
              <a:gd name="connsiteY10" fmla="*/ 978 h 10044"/>
              <a:gd name="connsiteX11" fmla="*/ 2572 w 8143"/>
              <a:gd name="connsiteY11" fmla="*/ 3155 h 10044"/>
              <a:gd name="connsiteX12" fmla="*/ 919 w 8143"/>
              <a:gd name="connsiteY12" fmla="*/ 6533 h 10044"/>
              <a:gd name="connsiteX13" fmla="*/ 683 w 8143"/>
              <a:gd name="connsiteY13" fmla="*/ 10044 h 1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 h="10044">
                <a:moveTo>
                  <a:pt x="683" y="10044"/>
                </a:moveTo>
                <a:cubicBezTo>
                  <a:pt x="48" y="8929"/>
                  <a:pt x="-152" y="7640"/>
                  <a:pt x="116" y="6400"/>
                </a:cubicBezTo>
                <a:cubicBezTo>
                  <a:pt x="334" y="5041"/>
                  <a:pt x="884" y="3748"/>
                  <a:pt x="1722" y="2622"/>
                </a:cubicBezTo>
                <a:cubicBezTo>
                  <a:pt x="2713" y="1042"/>
                  <a:pt x="4497" y="51"/>
                  <a:pt x="6446" y="0"/>
                </a:cubicBezTo>
                <a:cubicBezTo>
                  <a:pt x="7606" y="264"/>
                  <a:pt x="8336" y="1344"/>
                  <a:pt x="8099" y="2444"/>
                </a:cubicBezTo>
                <a:cubicBezTo>
                  <a:pt x="7952" y="3287"/>
                  <a:pt x="7614" y="4091"/>
                  <a:pt x="7107" y="4800"/>
                </a:cubicBezTo>
                <a:cubicBezTo>
                  <a:pt x="6340" y="5931"/>
                  <a:pt x="5437" y="6975"/>
                  <a:pt x="4415" y="7911"/>
                </a:cubicBezTo>
                <a:cubicBezTo>
                  <a:pt x="3532" y="8854"/>
                  <a:pt x="2411" y="9573"/>
                  <a:pt x="1155" y="10000"/>
                </a:cubicBezTo>
                <a:cubicBezTo>
                  <a:pt x="1155" y="10000"/>
                  <a:pt x="2289" y="9067"/>
                  <a:pt x="3848" y="7422"/>
                </a:cubicBezTo>
                <a:cubicBezTo>
                  <a:pt x="4776" y="6477"/>
                  <a:pt x="5585" y="5432"/>
                  <a:pt x="6257" y="4311"/>
                </a:cubicBezTo>
                <a:cubicBezTo>
                  <a:pt x="7060" y="3244"/>
                  <a:pt x="7627" y="1244"/>
                  <a:pt x="6257" y="978"/>
                </a:cubicBezTo>
                <a:cubicBezTo>
                  <a:pt x="4887" y="711"/>
                  <a:pt x="3423" y="2133"/>
                  <a:pt x="2572" y="3155"/>
                </a:cubicBezTo>
                <a:cubicBezTo>
                  <a:pt x="1763" y="4153"/>
                  <a:pt x="1198" y="5306"/>
                  <a:pt x="919" y="6533"/>
                </a:cubicBezTo>
                <a:cubicBezTo>
                  <a:pt x="734" y="7695"/>
                  <a:pt x="655" y="8870"/>
                  <a:pt x="683" y="10044"/>
                </a:cubicBezTo>
                <a:close/>
              </a:path>
            </a:pathLst>
          </a:custGeom>
          <a:solidFill>
            <a:srgbClr val="263238"/>
          </a:solidFill>
          <a:ln w="4712" cap="flat">
            <a:noFill/>
            <a:prstDash val="solid"/>
            <a:miter/>
          </a:ln>
        </p:spPr>
        <p:txBody>
          <a:bodyPr rtlCol="0" anchor="ctr"/>
          <a:lstStyle/>
          <a:p>
            <a:endParaRPr lang="en-US"/>
          </a:p>
        </p:txBody>
      </p:sp>
      <p:sp>
        <p:nvSpPr>
          <p:cNvPr id="1417" name="Freeform: Shape 1416">
            <a:extLst>
              <a:ext uri="{FF2B5EF4-FFF2-40B4-BE49-F238E27FC236}">
                <a16:creationId xmlns:a16="http://schemas.microsoft.com/office/drawing/2014/main" id="{AA6CAB06-CC68-41F4-9093-978D2D7B870B}"/>
              </a:ext>
            </a:extLst>
          </p:cNvPr>
          <p:cNvSpPr/>
          <p:nvPr/>
        </p:nvSpPr>
        <p:spPr>
          <a:xfrm>
            <a:off x="2911147" y="4761754"/>
            <a:ext cx="31300" cy="23232"/>
          </a:xfrm>
          <a:custGeom>
            <a:avLst/>
            <a:gdLst>
              <a:gd name="connsiteX0" fmla="*/ 31298 w 31300"/>
              <a:gd name="connsiteY0" fmla="*/ 789 h 23232"/>
              <a:gd name="connsiteX1" fmla="*/ 24921 w 31300"/>
              <a:gd name="connsiteY1" fmla="*/ 789 h 23232"/>
              <a:gd name="connsiteX2" fmla="*/ 1823 w 31300"/>
              <a:gd name="connsiteY2" fmla="*/ 17411 h 23232"/>
              <a:gd name="connsiteX3" fmla="*/ 75 w 31300"/>
              <a:gd name="connsiteY3" fmla="*/ 23233 h 23232"/>
              <a:gd name="connsiteX4" fmla="*/ 75 w 31300"/>
              <a:gd name="connsiteY4" fmla="*/ 21588 h 23232"/>
              <a:gd name="connsiteX5" fmla="*/ 1115 w 31300"/>
              <a:gd name="connsiteY5" fmla="*/ 17144 h 23232"/>
              <a:gd name="connsiteX6" fmla="*/ 10136 w 31300"/>
              <a:gd name="connsiteY6" fmla="*/ 5144 h 23232"/>
              <a:gd name="connsiteX7" fmla="*/ 24827 w 31300"/>
              <a:gd name="connsiteY7" fmla="*/ 33 h 23232"/>
              <a:gd name="connsiteX8" fmla="*/ 29550 w 31300"/>
              <a:gd name="connsiteY8" fmla="*/ 255 h 23232"/>
              <a:gd name="connsiteX9" fmla="*/ 31298 w 31300"/>
              <a:gd name="connsiteY9" fmla="*/ 789 h 2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00" h="23232">
                <a:moveTo>
                  <a:pt x="31298" y="789"/>
                </a:moveTo>
                <a:cubicBezTo>
                  <a:pt x="31298" y="789"/>
                  <a:pt x="28842" y="522"/>
                  <a:pt x="24921" y="789"/>
                </a:cubicBezTo>
                <a:cubicBezTo>
                  <a:pt x="14448" y="1647"/>
                  <a:pt x="5447" y="8125"/>
                  <a:pt x="1823" y="17411"/>
                </a:cubicBezTo>
                <a:cubicBezTo>
                  <a:pt x="453" y="20877"/>
                  <a:pt x="265" y="23233"/>
                  <a:pt x="75" y="23233"/>
                </a:cubicBezTo>
                <a:cubicBezTo>
                  <a:pt x="-25" y="22689"/>
                  <a:pt x="-25" y="22132"/>
                  <a:pt x="75" y="21588"/>
                </a:cubicBezTo>
                <a:cubicBezTo>
                  <a:pt x="228" y="20073"/>
                  <a:pt x="577" y="18580"/>
                  <a:pt x="1115" y="17144"/>
                </a:cubicBezTo>
                <a:cubicBezTo>
                  <a:pt x="2769" y="12381"/>
                  <a:pt x="5914" y="8198"/>
                  <a:pt x="10136" y="5144"/>
                </a:cubicBezTo>
                <a:cubicBezTo>
                  <a:pt x="14384" y="2104"/>
                  <a:pt x="19499" y="324"/>
                  <a:pt x="24827" y="33"/>
                </a:cubicBezTo>
                <a:cubicBezTo>
                  <a:pt x="26405" y="-50"/>
                  <a:pt x="27988" y="24"/>
                  <a:pt x="29550" y="255"/>
                </a:cubicBezTo>
                <a:cubicBezTo>
                  <a:pt x="30542" y="566"/>
                  <a:pt x="31345" y="700"/>
                  <a:pt x="31298" y="789"/>
                </a:cubicBezTo>
                <a:close/>
              </a:path>
            </a:pathLst>
          </a:custGeom>
          <a:solidFill>
            <a:srgbClr val="263238"/>
          </a:solidFill>
          <a:ln w="4712" cap="flat">
            <a:noFill/>
            <a:prstDash val="solid"/>
            <a:miter/>
          </a:ln>
        </p:spPr>
        <p:txBody>
          <a:bodyPr rtlCol="0" anchor="ctr"/>
          <a:lstStyle/>
          <a:p>
            <a:endParaRPr lang="en-US"/>
          </a:p>
        </p:txBody>
      </p:sp>
      <p:sp>
        <p:nvSpPr>
          <p:cNvPr id="1418" name="Freeform: Shape 1417">
            <a:extLst>
              <a:ext uri="{FF2B5EF4-FFF2-40B4-BE49-F238E27FC236}">
                <a16:creationId xmlns:a16="http://schemas.microsoft.com/office/drawing/2014/main" id="{C02CFFA9-FD38-46F3-BE80-80E9110CF016}"/>
              </a:ext>
            </a:extLst>
          </p:cNvPr>
          <p:cNvSpPr/>
          <p:nvPr/>
        </p:nvSpPr>
        <p:spPr>
          <a:xfrm>
            <a:off x="2874946" y="4777009"/>
            <a:ext cx="25365" cy="1365"/>
          </a:xfrm>
          <a:custGeom>
            <a:avLst/>
            <a:gdLst>
              <a:gd name="connsiteX0" fmla="*/ 25365 w 25365"/>
              <a:gd name="connsiteY0" fmla="*/ 378 h 1365"/>
              <a:gd name="connsiteX1" fmla="*/ 12706 w 25365"/>
              <a:gd name="connsiteY1" fmla="*/ 1312 h 1365"/>
              <a:gd name="connsiteX2" fmla="*/ 0 w 25365"/>
              <a:gd name="connsiteY2" fmla="*/ 112 h 1365"/>
              <a:gd name="connsiteX3" fmla="*/ 12706 w 25365"/>
              <a:gd name="connsiteY3" fmla="*/ 334 h 1365"/>
              <a:gd name="connsiteX4" fmla="*/ 25365 w 25365"/>
              <a:gd name="connsiteY4" fmla="*/ 378 h 1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5" h="1365">
                <a:moveTo>
                  <a:pt x="25365" y="378"/>
                </a:moveTo>
                <a:cubicBezTo>
                  <a:pt x="21204" y="1188"/>
                  <a:pt x="16951" y="1502"/>
                  <a:pt x="12706" y="1312"/>
                </a:cubicBezTo>
                <a:cubicBezTo>
                  <a:pt x="8433" y="1445"/>
                  <a:pt x="4160" y="1041"/>
                  <a:pt x="0" y="112"/>
                </a:cubicBezTo>
                <a:cubicBezTo>
                  <a:pt x="0" y="-155"/>
                  <a:pt x="5716" y="112"/>
                  <a:pt x="12706" y="334"/>
                </a:cubicBezTo>
                <a:cubicBezTo>
                  <a:pt x="19697" y="556"/>
                  <a:pt x="25365" y="67"/>
                  <a:pt x="25365" y="378"/>
                </a:cubicBezTo>
                <a:close/>
              </a:path>
            </a:pathLst>
          </a:custGeom>
          <a:solidFill>
            <a:srgbClr val="263238"/>
          </a:solidFill>
          <a:ln w="4712" cap="flat">
            <a:noFill/>
            <a:prstDash val="solid"/>
            <a:miter/>
          </a:ln>
        </p:spPr>
        <p:txBody>
          <a:bodyPr rtlCol="0" anchor="ctr"/>
          <a:lstStyle/>
          <a:p>
            <a:endParaRPr lang="en-US"/>
          </a:p>
        </p:txBody>
      </p:sp>
      <p:sp>
        <p:nvSpPr>
          <p:cNvPr id="1419" name="Freeform: Shape 1418">
            <a:extLst>
              <a:ext uri="{FF2B5EF4-FFF2-40B4-BE49-F238E27FC236}">
                <a16:creationId xmlns:a16="http://schemas.microsoft.com/office/drawing/2014/main" id="{18E3BE15-1B13-4393-A22F-E7ED0FE7469F}"/>
              </a:ext>
            </a:extLst>
          </p:cNvPr>
          <p:cNvSpPr/>
          <p:nvPr/>
        </p:nvSpPr>
        <p:spPr>
          <a:xfrm>
            <a:off x="2914769" y="4777615"/>
            <a:ext cx="2546" cy="4617"/>
          </a:xfrm>
          <a:custGeom>
            <a:avLst/>
            <a:gdLst>
              <a:gd name="connsiteX0" fmla="*/ 2547 w 2546"/>
              <a:gd name="connsiteY0" fmla="*/ 38 h 4617"/>
              <a:gd name="connsiteX1" fmla="*/ 1460 w 2546"/>
              <a:gd name="connsiteY1" fmla="*/ 2349 h 4617"/>
              <a:gd name="connsiteX2" fmla="*/ 232 w 2546"/>
              <a:gd name="connsiteY2" fmla="*/ 4616 h 4617"/>
              <a:gd name="connsiteX3" fmla="*/ 516 w 2546"/>
              <a:gd name="connsiteY3" fmla="*/ 1949 h 4617"/>
              <a:gd name="connsiteX4" fmla="*/ 2547 w 2546"/>
              <a:gd name="connsiteY4" fmla="*/ 38 h 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6" h="4617">
                <a:moveTo>
                  <a:pt x="2547" y="38"/>
                </a:moveTo>
                <a:cubicBezTo>
                  <a:pt x="2547" y="261"/>
                  <a:pt x="2074" y="1150"/>
                  <a:pt x="1460" y="2349"/>
                </a:cubicBezTo>
                <a:cubicBezTo>
                  <a:pt x="846" y="3550"/>
                  <a:pt x="516" y="4661"/>
                  <a:pt x="232" y="4616"/>
                </a:cubicBezTo>
                <a:cubicBezTo>
                  <a:pt x="-51" y="4572"/>
                  <a:pt x="-193" y="3327"/>
                  <a:pt x="516" y="1949"/>
                </a:cubicBezTo>
                <a:cubicBezTo>
                  <a:pt x="1224" y="572"/>
                  <a:pt x="2358" y="-184"/>
                  <a:pt x="2547" y="38"/>
                </a:cubicBezTo>
                <a:close/>
              </a:path>
            </a:pathLst>
          </a:custGeom>
          <a:solidFill>
            <a:srgbClr val="263238"/>
          </a:solidFill>
          <a:ln w="4712" cap="flat">
            <a:noFill/>
            <a:prstDash val="solid"/>
            <a:miter/>
          </a:ln>
        </p:spPr>
        <p:txBody>
          <a:bodyPr rtlCol="0" anchor="ctr"/>
          <a:lstStyle/>
          <a:p>
            <a:endParaRPr lang="en-US"/>
          </a:p>
        </p:txBody>
      </p:sp>
      <p:sp>
        <p:nvSpPr>
          <p:cNvPr id="1420" name="Freeform: Shape 1419">
            <a:extLst>
              <a:ext uri="{FF2B5EF4-FFF2-40B4-BE49-F238E27FC236}">
                <a16:creationId xmlns:a16="http://schemas.microsoft.com/office/drawing/2014/main" id="{77E23C32-D15D-4F0C-91C1-9E4047A43CA9}"/>
              </a:ext>
            </a:extLst>
          </p:cNvPr>
          <p:cNvSpPr/>
          <p:nvPr/>
        </p:nvSpPr>
        <p:spPr>
          <a:xfrm>
            <a:off x="2920539" y="4770225"/>
            <a:ext cx="3342" cy="3123"/>
          </a:xfrm>
          <a:custGeom>
            <a:avLst/>
            <a:gdLst>
              <a:gd name="connsiteX0" fmla="*/ 3343 w 3342"/>
              <a:gd name="connsiteY0" fmla="*/ 51 h 3123"/>
              <a:gd name="connsiteX1" fmla="*/ 2067 w 3342"/>
              <a:gd name="connsiteY1" fmla="*/ 1917 h 3123"/>
              <a:gd name="connsiteX2" fmla="*/ 36 w 3342"/>
              <a:gd name="connsiteY2" fmla="*/ 3073 h 3123"/>
              <a:gd name="connsiteX3" fmla="*/ 1312 w 3342"/>
              <a:gd name="connsiteY3" fmla="*/ 1206 h 3123"/>
              <a:gd name="connsiteX4" fmla="*/ 3343 w 3342"/>
              <a:gd name="connsiteY4" fmla="*/ 51 h 3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 h="3123">
                <a:moveTo>
                  <a:pt x="3343" y="51"/>
                </a:moveTo>
                <a:cubicBezTo>
                  <a:pt x="3343" y="51"/>
                  <a:pt x="2965" y="1073"/>
                  <a:pt x="2067" y="1917"/>
                </a:cubicBezTo>
                <a:cubicBezTo>
                  <a:pt x="1170" y="2762"/>
                  <a:pt x="225" y="3295"/>
                  <a:pt x="36" y="3073"/>
                </a:cubicBezTo>
                <a:cubicBezTo>
                  <a:pt x="-153" y="2851"/>
                  <a:pt x="414" y="2051"/>
                  <a:pt x="1312" y="1206"/>
                </a:cubicBezTo>
                <a:cubicBezTo>
                  <a:pt x="2209" y="362"/>
                  <a:pt x="3154" y="-172"/>
                  <a:pt x="3343" y="51"/>
                </a:cubicBezTo>
                <a:close/>
              </a:path>
            </a:pathLst>
          </a:custGeom>
          <a:solidFill>
            <a:srgbClr val="263238"/>
          </a:solidFill>
          <a:ln w="4712" cap="flat">
            <a:noFill/>
            <a:prstDash val="solid"/>
            <a:miter/>
          </a:ln>
        </p:spPr>
        <p:txBody>
          <a:bodyPr rtlCol="0" anchor="ctr"/>
          <a:lstStyle/>
          <a:p>
            <a:endParaRPr lang="en-US"/>
          </a:p>
        </p:txBody>
      </p:sp>
      <p:sp>
        <p:nvSpPr>
          <p:cNvPr id="1421" name="Freeform: Shape 1420">
            <a:extLst>
              <a:ext uri="{FF2B5EF4-FFF2-40B4-BE49-F238E27FC236}">
                <a16:creationId xmlns:a16="http://schemas.microsoft.com/office/drawing/2014/main" id="{41C06C5F-B666-4E07-8CFF-E887CE266FB9}"/>
              </a:ext>
            </a:extLst>
          </p:cNvPr>
          <p:cNvSpPr/>
          <p:nvPr/>
        </p:nvSpPr>
        <p:spPr>
          <a:xfrm>
            <a:off x="2928138" y="4766540"/>
            <a:ext cx="5006" cy="1989"/>
          </a:xfrm>
          <a:custGeom>
            <a:avLst/>
            <a:gdLst>
              <a:gd name="connsiteX0" fmla="*/ 5002 w 5006"/>
              <a:gd name="connsiteY0" fmla="*/ 447 h 1989"/>
              <a:gd name="connsiteX1" fmla="*/ 2498 w 5006"/>
              <a:gd name="connsiteY1" fmla="*/ 1114 h 1989"/>
              <a:gd name="connsiteX2" fmla="*/ 42 w 5006"/>
              <a:gd name="connsiteY2" fmla="*/ 1958 h 1989"/>
              <a:gd name="connsiteX3" fmla="*/ 2168 w 5006"/>
              <a:gd name="connsiteY3" fmla="*/ 181 h 1989"/>
              <a:gd name="connsiteX4" fmla="*/ 5002 w 5006"/>
              <a:gd name="connsiteY4" fmla="*/ 447 h 1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6" h="1989">
                <a:moveTo>
                  <a:pt x="5002" y="447"/>
                </a:moveTo>
                <a:cubicBezTo>
                  <a:pt x="5002" y="758"/>
                  <a:pt x="3774" y="714"/>
                  <a:pt x="2498" y="1114"/>
                </a:cubicBezTo>
                <a:cubicBezTo>
                  <a:pt x="1223" y="1514"/>
                  <a:pt x="279" y="2136"/>
                  <a:pt x="42" y="1958"/>
                </a:cubicBezTo>
                <a:cubicBezTo>
                  <a:pt x="-194" y="1780"/>
                  <a:pt x="562" y="625"/>
                  <a:pt x="2168" y="181"/>
                </a:cubicBezTo>
                <a:cubicBezTo>
                  <a:pt x="3774" y="-264"/>
                  <a:pt x="5097" y="225"/>
                  <a:pt x="5002" y="447"/>
                </a:cubicBezTo>
                <a:close/>
              </a:path>
            </a:pathLst>
          </a:custGeom>
          <a:solidFill>
            <a:srgbClr val="263238"/>
          </a:solidFill>
          <a:ln w="4712" cap="flat">
            <a:noFill/>
            <a:prstDash val="solid"/>
            <a:miter/>
          </a:ln>
        </p:spPr>
        <p:txBody>
          <a:bodyPr rtlCol="0" anchor="ctr"/>
          <a:lstStyle/>
          <a:p>
            <a:endParaRPr lang="en-US"/>
          </a:p>
        </p:txBody>
      </p:sp>
      <p:sp>
        <p:nvSpPr>
          <p:cNvPr id="1560" name="Freeform: Shape 1559">
            <a:extLst>
              <a:ext uri="{FF2B5EF4-FFF2-40B4-BE49-F238E27FC236}">
                <a16:creationId xmlns:a16="http://schemas.microsoft.com/office/drawing/2014/main" id="{0B40645D-50A6-4E80-8E0E-17C8D8AAFC93}"/>
              </a:ext>
            </a:extLst>
          </p:cNvPr>
          <p:cNvSpPr/>
          <p:nvPr/>
        </p:nvSpPr>
        <p:spPr>
          <a:xfrm>
            <a:off x="2937049" y="4765297"/>
            <a:ext cx="2656" cy="1296"/>
          </a:xfrm>
          <a:custGeom>
            <a:avLst/>
            <a:gdLst>
              <a:gd name="connsiteX0" fmla="*/ 2656 w 2656"/>
              <a:gd name="connsiteY0" fmla="*/ 224 h 1296"/>
              <a:gd name="connsiteX1" fmla="*/ 1523 w 2656"/>
              <a:gd name="connsiteY1" fmla="*/ 1112 h 1296"/>
              <a:gd name="connsiteX2" fmla="*/ 11 w 2656"/>
              <a:gd name="connsiteY2" fmla="*/ 1112 h 1296"/>
              <a:gd name="connsiteX3" fmla="*/ 1145 w 2656"/>
              <a:gd name="connsiteY3" fmla="*/ 179 h 1296"/>
              <a:gd name="connsiteX4" fmla="*/ 2656 w 2656"/>
              <a:gd name="connsiteY4" fmla="*/ 224 h 1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 h="1296">
                <a:moveTo>
                  <a:pt x="2656" y="224"/>
                </a:moveTo>
                <a:cubicBezTo>
                  <a:pt x="2656" y="446"/>
                  <a:pt x="2231" y="890"/>
                  <a:pt x="1523" y="1112"/>
                </a:cubicBezTo>
                <a:cubicBezTo>
                  <a:pt x="814" y="1335"/>
                  <a:pt x="105" y="1379"/>
                  <a:pt x="11" y="1112"/>
                </a:cubicBezTo>
                <a:cubicBezTo>
                  <a:pt x="-83" y="846"/>
                  <a:pt x="436" y="446"/>
                  <a:pt x="1145" y="179"/>
                </a:cubicBezTo>
                <a:cubicBezTo>
                  <a:pt x="1853" y="-87"/>
                  <a:pt x="2562" y="-43"/>
                  <a:pt x="2656" y="224"/>
                </a:cubicBezTo>
                <a:close/>
              </a:path>
            </a:pathLst>
          </a:custGeom>
          <a:solidFill>
            <a:srgbClr val="263238"/>
          </a:solidFill>
          <a:ln w="4712" cap="flat">
            <a:noFill/>
            <a:prstDash val="solid"/>
            <a:miter/>
          </a:ln>
        </p:spPr>
        <p:txBody>
          <a:bodyPr rtlCol="0" anchor="ctr"/>
          <a:lstStyle/>
          <a:p>
            <a:endParaRPr lang="en-US"/>
          </a:p>
        </p:txBody>
      </p:sp>
      <p:sp>
        <p:nvSpPr>
          <p:cNvPr id="1561" name="Freeform: Shape 1560">
            <a:extLst>
              <a:ext uri="{FF2B5EF4-FFF2-40B4-BE49-F238E27FC236}">
                <a16:creationId xmlns:a16="http://schemas.microsoft.com/office/drawing/2014/main" id="{BDF0DFB2-F71A-4A6A-A107-7F26B3AC2119}"/>
              </a:ext>
            </a:extLst>
          </p:cNvPr>
          <p:cNvSpPr/>
          <p:nvPr/>
        </p:nvSpPr>
        <p:spPr>
          <a:xfrm>
            <a:off x="2604474" y="3358524"/>
            <a:ext cx="139157" cy="255851"/>
          </a:xfrm>
          <a:custGeom>
            <a:avLst/>
            <a:gdLst>
              <a:gd name="connsiteX0" fmla="*/ 138213 w 139157"/>
              <a:gd name="connsiteY0" fmla="*/ 7454 h 255851"/>
              <a:gd name="connsiteX1" fmla="*/ 138213 w 139157"/>
              <a:gd name="connsiteY1" fmla="*/ 20476 h 255851"/>
              <a:gd name="connsiteX2" fmla="*/ 139158 w 139157"/>
              <a:gd name="connsiteY2" fmla="*/ 215229 h 255851"/>
              <a:gd name="connsiteX3" fmla="*/ 92914 w 139157"/>
              <a:gd name="connsiteY3" fmla="*/ 255851 h 255851"/>
              <a:gd name="connsiteX4" fmla="*/ 92914 w 139157"/>
              <a:gd name="connsiteY4" fmla="*/ 255851 h 255851"/>
              <a:gd name="connsiteX5" fmla="*/ 44970 w 139157"/>
              <a:gd name="connsiteY5" fmla="*/ 214341 h 255851"/>
              <a:gd name="connsiteX6" fmla="*/ 43411 w 139157"/>
              <a:gd name="connsiteY6" fmla="*/ 165141 h 255851"/>
              <a:gd name="connsiteX7" fmla="*/ 2978 w 139157"/>
              <a:gd name="connsiteY7" fmla="*/ 120386 h 255851"/>
              <a:gd name="connsiteX8" fmla="*/ 947 w 139157"/>
              <a:gd name="connsiteY8" fmla="*/ 40653 h 255851"/>
              <a:gd name="connsiteX9" fmla="*/ 48105 w 139157"/>
              <a:gd name="connsiteY9" fmla="*/ 42 h 255851"/>
              <a:gd name="connsiteX10" fmla="*/ 50072 w 139157"/>
              <a:gd name="connsiteY10" fmla="*/ 165 h 25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57" h="255851">
                <a:moveTo>
                  <a:pt x="138213" y="7454"/>
                </a:moveTo>
                <a:lnTo>
                  <a:pt x="138213" y="20476"/>
                </a:lnTo>
                <a:lnTo>
                  <a:pt x="139158" y="215229"/>
                </a:lnTo>
                <a:cubicBezTo>
                  <a:pt x="139158" y="237807"/>
                  <a:pt x="118657" y="255896"/>
                  <a:pt x="92914" y="255851"/>
                </a:cubicBezTo>
                <a:lnTo>
                  <a:pt x="92914" y="255851"/>
                </a:lnTo>
                <a:cubicBezTo>
                  <a:pt x="66935" y="255851"/>
                  <a:pt x="45679" y="237185"/>
                  <a:pt x="44970" y="214341"/>
                </a:cubicBezTo>
                <a:cubicBezTo>
                  <a:pt x="44451" y="190385"/>
                  <a:pt x="43411" y="165141"/>
                  <a:pt x="43411" y="165141"/>
                </a:cubicBezTo>
                <a:cubicBezTo>
                  <a:pt x="43411" y="165141"/>
                  <a:pt x="10346" y="160697"/>
                  <a:pt x="2978" y="120386"/>
                </a:cubicBezTo>
                <a:cubicBezTo>
                  <a:pt x="-801" y="100430"/>
                  <a:pt x="-376" y="67542"/>
                  <a:pt x="947" y="40653"/>
                </a:cubicBezTo>
                <a:cubicBezTo>
                  <a:pt x="2050" y="17186"/>
                  <a:pt x="23164" y="-996"/>
                  <a:pt x="48105" y="42"/>
                </a:cubicBezTo>
                <a:cubicBezTo>
                  <a:pt x="48762" y="70"/>
                  <a:pt x="49417" y="110"/>
                  <a:pt x="50072" y="165"/>
                </a:cubicBezTo>
                <a:close/>
              </a:path>
            </a:pathLst>
          </a:custGeom>
          <a:solidFill>
            <a:srgbClr val="FFBE9D"/>
          </a:solidFill>
          <a:ln w="4712" cap="flat">
            <a:noFill/>
            <a:prstDash val="solid"/>
            <a:miter/>
          </a:ln>
        </p:spPr>
        <p:txBody>
          <a:bodyPr rtlCol="0" anchor="ctr"/>
          <a:lstStyle/>
          <a:p>
            <a:endParaRPr lang="en-US"/>
          </a:p>
        </p:txBody>
      </p:sp>
      <p:sp>
        <p:nvSpPr>
          <p:cNvPr id="1562" name="Freeform: Shape 1561">
            <a:extLst>
              <a:ext uri="{FF2B5EF4-FFF2-40B4-BE49-F238E27FC236}">
                <a16:creationId xmlns:a16="http://schemas.microsoft.com/office/drawing/2014/main" id="{29EA210A-C5F4-44C5-AE97-55B3E333C5B6}"/>
              </a:ext>
            </a:extLst>
          </p:cNvPr>
          <p:cNvSpPr/>
          <p:nvPr/>
        </p:nvSpPr>
        <p:spPr>
          <a:xfrm>
            <a:off x="2615434" y="3418941"/>
            <a:ext cx="10958" cy="9890"/>
          </a:xfrm>
          <a:custGeom>
            <a:avLst/>
            <a:gdLst>
              <a:gd name="connsiteX0" fmla="*/ 0 w 10958"/>
              <a:gd name="connsiteY0" fmla="*/ 4769 h 9890"/>
              <a:gd name="connsiteX1" fmla="*/ 5385 w 10958"/>
              <a:gd name="connsiteY1" fmla="*/ 9880 h 9890"/>
              <a:gd name="connsiteX2" fmla="*/ 10951 w 10958"/>
              <a:gd name="connsiteY2" fmla="*/ 5271 h 9890"/>
              <a:gd name="connsiteX3" fmla="*/ 10959 w 10958"/>
              <a:gd name="connsiteY3" fmla="*/ 5124 h 9890"/>
              <a:gd name="connsiteX4" fmla="*/ 5574 w 10958"/>
              <a:gd name="connsiteY4" fmla="*/ 13 h 9890"/>
              <a:gd name="connsiteX5" fmla="*/ 12 w 10958"/>
              <a:gd name="connsiteY5" fmla="*/ 4532 h 9890"/>
              <a:gd name="connsiteX6" fmla="*/ 0 w 10958"/>
              <a:gd name="connsiteY6" fmla="*/ 4769 h 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8" h="9890">
                <a:moveTo>
                  <a:pt x="0" y="4769"/>
                </a:moveTo>
                <a:cubicBezTo>
                  <a:pt x="25" y="7564"/>
                  <a:pt x="2414" y="9832"/>
                  <a:pt x="5385" y="9880"/>
                </a:cubicBezTo>
                <a:cubicBezTo>
                  <a:pt x="8275" y="10053"/>
                  <a:pt x="10767" y="7990"/>
                  <a:pt x="10951" y="5271"/>
                </a:cubicBezTo>
                <a:cubicBezTo>
                  <a:pt x="10954" y="5222"/>
                  <a:pt x="10957" y="5173"/>
                  <a:pt x="10959" y="5124"/>
                </a:cubicBezTo>
                <a:cubicBezTo>
                  <a:pt x="10934" y="2329"/>
                  <a:pt x="8545" y="61"/>
                  <a:pt x="5574" y="13"/>
                </a:cubicBezTo>
                <a:cubicBezTo>
                  <a:pt x="2712" y="-184"/>
                  <a:pt x="222" y="1839"/>
                  <a:pt x="12" y="4532"/>
                </a:cubicBezTo>
                <a:cubicBezTo>
                  <a:pt x="6" y="4611"/>
                  <a:pt x="2" y="4690"/>
                  <a:pt x="0" y="4769"/>
                </a:cubicBezTo>
                <a:close/>
              </a:path>
            </a:pathLst>
          </a:custGeom>
          <a:solidFill>
            <a:srgbClr val="263238"/>
          </a:solidFill>
          <a:ln w="4712" cap="flat">
            <a:noFill/>
            <a:prstDash val="solid"/>
            <a:miter/>
          </a:ln>
        </p:spPr>
        <p:txBody>
          <a:bodyPr rtlCol="0" anchor="ctr"/>
          <a:lstStyle/>
          <a:p>
            <a:endParaRPr lang="en-US"/>
          </a:p>
        </p:txBody>
      </p:sp>
      <p:sp>
        <p:nvSpPr>
          <p:cNvPr id="1563" name="Freeform: Shape 1562">
            <a:extLst>
              <a:ext uri="{FF2B5EF4-FFF2-40B4-BE49-F238E27FC236}">
                <a16:creationId xmlns:a16="http://schemas.microsoft.com/office/drawing/2014/main" id="{459EEA5E-A736-4134-A19E-B54216B12404}"/>
              </a:ext>
            </a:extLst>
          </p:cNvPr>
          <p:cNvSpPr/>
          <p:nvPr/>
        </p:nvSpPr>
        <p:spPr>
          <a:xfrm>
            <a:off x="2613172" y="3410549"/>
            <a:ext cx="21899" cy="5702"/>
          </a:xfrm>
          <a:custGeom>
            <a:avLst/>
            <a:gdLst>
              <a:gd name="connsiteX0" fmla="*/ 89 w 21899"/>
              <a:gd name="connsiteY0" fmla="*/ 5606 h 5702"/>
              <a:gd name="connsiteX1" fmla="*/ 10812 w 21899"/>
              <a:gd name="connsiteY1" fmla="*/ 3206 h 5702"/>
              <a:gd name="connsiteX2" fmla="*/ 21723 w 21899"/>
              <a:gd name="connsiteY2" fmla="*/ 5161 h 5702"/>
              <a:gd name="connsiteX3" fmla="*/ 19409 w 21899"/>
              <a:gd name="connsiteY3" fmla="*/ 2361 h 5702"/>
              <a:gd name="connsiteX4" fmla="*/ 10623 w 21899"/>
              <a:gd name="connsiteY4" fmla="*/ 6 h 5702"/>
              <a:gd name="connsiteX5" fmla="*/ 2121 w 21899"/>
              <a:gd name="connsiteY5" fmla="*/ 2717 h 5702"/>
              <a:gd name="connsiteX6" fmla="*/ 89 w 21899"/>
              <a:gd name="connsiteY6" fmla="*/ 5606 h 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99" h="5702">
                <a:moveTo>
                  <a:pt x="89" y="5606"/>
                </a:moveTo>
                <a:cubicBezTo>
                  <a:pt x="798" y="6272"/>
                  <a:pt x="4813" y="3295"/>
                  <a:pt x="10812" y="3206"/>
                </a:cubicBezTo>
                <a:cubicBezTo>
                  <a:pt x="16811" y="3117"/>
                  <a:pt x="21109" y="5828"/>
                  <a:pt x="21723" y="5161"/>
                </a:cubicBezTo>
                <a:cubicBezTo>
                  <a:pt x="22337" y="4495"/>
                  <a:pt x="21298" y="3650"/>
                  <a:pt x="19409" y="2361"/>
                </a:cubicBezTo>
                <a:cubicBezTo>
                  <a:pt x="16807" y="745"/>
                  <a:pt x="13739" y="-78"/>
                  <a:pt x="10623" y="6"/>
                </a:cubicBezTo>
                <a:cubicBezTo>
                  <a:pt x="7555" y="40"/>
                  <a:pt x="4579" y="990"/>
                  <a:pt x="2121" y="2717"/>
                </a:cubicBezTo>
                <a:cubicBezTo>
                  <a:pt x="326" y="4095"/>
                  <a:pt x="-241" y="5295"/>
                  <a:pt x="89" y="5606"/>
                </a:cubicBezTo>
                <a:close/>
              </a:path>
            </a:pathLst>
          </a:custGeom>
          <a:solidFill>
            <a:srgbClr val="263238"/>
          </a:solidFill>
          <a:ln w="4712" cap="flat">
            <a:noFill/>
            <a:prstDash val="solid"/>
            <a:miter/>
          </a:ln>
        </p:spPr>
        <p:txBody>
          <a:bodyPr rtlCol="0" anchor="ctr"/>
          <a:lstStyle/>
          <a:p>
            <a:endParaRPr lang="en-US"/>
          </a:p>
        </p:txBody>
      </p:sp>
      <p:sp>
        <p:nvSpPr>
          <p:cNvPr id="1564" name="Freeform: Shape 1563">
            <a:extLst>
              <a:ext uri="{FF2B5EF4-FFF2-40B4-BE49-F238E27FC236}">
                <a16:creationId xmlns:a16="http://schemas.microsoft.com/office/drawing/2014/main" id="{46C1E86E-D31C-42E3-BE3C-788DD7E848B8}"/>
              </a:ext>
            </a:extLst>
          </p:cNvPr>
          <p:cNvSpPr/>
          <p:nvPr/>
        </p:nvSpPr>
        <p:spPr>
          <a:xfrm>
            <a:off x="2671408" y="3417903"/>
            <a:ext cx="10958" cy="9995"/>
          </a:xfrm>
          <a:custGeom>
            <a:avLst/>
            <a:gdLst>
              <a:gd name="connsiteX0" fmla="*/ 0 w 10958"/>
              <a:gd name="connsiteY0" fmla="*/ 4874 h 9995"/>
              <a:gd name="connsiteX1" fmla="*/ 5385 w 10958"/>
              <a:gd name="connsiteY1" fmla="*/ 9985 h 9995"/>
              <a:gd name="connsiteX2" fmla="*/ 10951 w 10958"/>
              <a:gd name="connsiteY2" fmla="*/ 5376 h 9995"/>
              <a:gd name="connsiteX3" fmla="*/ 10959 w 10958"/>
              <a:gd name="connsiteY3" fmla="*/ 5230 h 9995"/>
              <a:gd name="connsiteX4" fmla="*/ 5763 w 10958"/>
              <a:gd name="connsiteY4" fmla="*/ 30 h 9995"/>
              <a:gd name="connsiteX5" fmla="*/ 31 w 10958"/>
              <a:gd name="connsiteY5" fmla="*/ 4356 h 9995"/>
              <a:gd name="connsiteX6" fmla="*/ 0 w 10958"/>
              <a:gd name="connsiteY6" fmla="*/ 4874 h 9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8" h="9995">
                <a:moveTo>
                  <a:pt x="0" y="4874"/>
                </a:moveTo>
                <a:cubicBezTo>
                  <a:pt x="25" y="7670"/>
                  <a:pt x="2414" y="9937"/>
                  <a:pt x="5385" y="9985"/>
                </a:cubicBezTo>
                <a:cubicBezTo>
                  <a:pt x="8275" y="10159"/>
                  <a:pt x="10767" y="8095"/>
                  <a:pt x="10951" y="5376"/>
                </a:cubicBezTo>
                <a:cubicBezTo>
                  <a:pt x="10954" y="5327"/>
                  <a:pt x="10957" y="5278"/>
                  <a:pt x="10959" y="5230"/>
                </a:cubicBezTo>
                <a:cubicBezTo>
                  <a:pt x="10988" y="2466"/>
                  <a:pt x="8696" y="172"/>
                  <a:pt x="5763" y="30"/>
                </a:cubicBezTo>
                <a:cubicBezTo>
                  <a:pt x="2910" y="-265"/>
                  <a:pt x="344" y="1672"/>
                  <a:pt x="31" y="4356"/>
                </a:cubicBezTo>
                <a:cubicBezTo>
                  <a:pt x="11" y="4528"/>
                  <a:pt x="1" y="4701"/>
                  <a:pt x="0" y="4874"/>
                </a:cubicBezTo>
                <a:close/>
              </a:path>
            </a:pathLst>
          </a:custGeom>
          <a:solidFill>
            <a:srgbClr val="263238"/>
          </a:solidFill>
          <a:ln w="4712" cap="flat">
            <a:noFill/>
            <a:prstDash val="solid"/>
            <a:miter/>
          </a:ln>
        </p:spPr>
        <p:txBody>
          <a:bodyPr rtlCol="0" anchor="ctr"/>
          <a:lstStyle/>
          <a:p>
            <a:endParaRPr lang="en-US"/>
          </a:p>
        </p:txBody>
      </p:sp>
      <p:sp>
        <p:nvSpPr>
          <p:cNvPr id="1565" name="Freeform: Shape 1564">
            <a:extLst>
              <a:ext uri="{FF2B5EF4-FFF2-40B4-BE49-F238E27FC236}">
                <a16:creationId xmlns:a16="http://schemas.microsoft.com/office/drawing/2014/main" id="{FAD34676-6F0F-4687-A19A-D7A0B9F9320F}"/>
              </a:ext>
            </a:extLst>
          </p:cNvPr>
          <p:cNvSpPr/>
          <p:nvPr/>
        </p:nvSpPr>
        <p:spPr>
          <a:xfrm>
            <a:off x="2671275" y="3410598"/>
            <a:ext cx="21900" cy="5732"/>
          </a:xfrm>
          <a:custGeom>
            <a:avLst/>
            <a:gdLst>
              <a:gd name="connsiteX0" fmla="*/ 86 w 21900"/>
              <a:gd name="connsiteY0" fmla="*/ 5646 h 5732"/>
              <a:gd name="connsiteX1" fmla="*/ 10808 w 21900"/>
              <a:gd name="connsiteY1" fmla="*/ 3246 h 5732"/>
              <a:gd name="connsiteX2" fmla="*/ 21719 w 21900"/>
              <a:gd name="connsiteY2" fmla="*/ 5157 h 5732"/>
              <a:gd name="connsiteX3" fmla="*/ 19405 w 21900"/>
              <a:gd name="connsiteY3" fmla="*/ 2401 h 5732"/>
              <a:gd name="connsiteX4" fmla="*/ 10667 w 21900"/>
              <a:gd name="connsiteY4" fmla="*/ 1 h 5732"/>
              <a:gd name="connsiteX5" fmla="*/ 2117 w 21900"/>
              <a:gd name="connsiteY5" fmla="*/ 2757 h 5732"/>
              <a:gd name="connsiteX6" fmla="*/ 86 w 21900"/>
              <a:gd name="connsiteY6" fmla="*/ 5646 h 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0" h="5732">
                <a:moveTo>
                  <a:pt x="86" y="5646"/>
                </a:moveTo>
                <a:cubicBezTo>
                  <a:pt x="794" y="6268"/>
                  <a:pt x="4809" y="3335"/>
                  <a:pt x="10808" y="3246"/>
                </a:cubicBezTo>
                <a:cubicBezTo>
                  <a:pt x="16807" y="3157"/>
                  <a:pt x="21105" y="5868"/>
                  <a:pt x="21719" y="5157"/>
                </a:cubicBezTo>
                <a:cubicBezTo>
                  <a:pt x="22334" y="4446"/>
                  <a:pt x="21342" y="3646"/>
                  <a:pt x="19405" y="2401"/>
                </a:cubicBezTo>
                <a:cubicBezTo>
                  <a:pt x="16813" y="796"/>
                  <a:pt x="13769" y="-40"/>
                  <a:pt x="10667" y="1"/>
                </a:cubicBezTo>
                <a:cubicBezTo>
                  <a:pt x="7581" y="58"/>
                  <a:pt x="4591" y="1021"/>
                  <a:pt x="2117" y="2757"/>
                </a:cubicBezTo>
                <a:cubicBezTo>
                  <a:pt x="369" y="4090"/>
                  <a:pt x="-245" y="5335"/>
                  <a:pt x="86" y="5646"/>
                </a:cubicBezTo>
                <a:close/>
              </a:path>
            </a:pathLst>
          </a:custGeom>
          <a:solidFill>
            <a:srgbClr val="263238"/>
          </a:solidFill>
          <a:ln w="4712" cap="flat">
            <a:noFill/>
            <a:prstDash val="solid"/>
            <a:miter/>
          </a:ln>
        </p:spPr>
        <p:txBody>
          <a:bodyPr rtlCol="0" anchor="ctr"/>
          <a:lstStyle/>
          <a:p>
            <a:endParaRPr lang="en-US"/>
          </a:p>
        </p:txBody>
      </p:sp>
      <p:sp>
        <p:nvSpPr>
          <p:cNvPr id="1566" name="Freeform: Shape 1565">
            <a:extLst>
              <a:ext uri="{FF2B5EF4-FFF2-40B4-BE49-F238E27FC236}">
                <a16:creationId xmlns:a16="http://schemas.microsoft.com/office/drawing/2014/main" id="{23F1C53A-7089-414C-9FF1-CFDCA0F7628F}"/>
              </a:ext>
            </a:extLst>
          </p:cNvPr>
          <p:cNvSpPr/>
          <p:nvPr/>
        </p:nvSpPr>
        <p:spPr>
          <a:xfrm>
            <a:off x="2635793" y="3411355"/>
            <a:ext cx="16862" cy="46830"/>
          </a:xfrm>
          <a:custGeom>
            <a:avLst/>
            <a:gdLst>
              <a:gd name="connsiteX0" fmla="*/ 14926 w 16862"/>
              <a:gd name="connsiteY0" fmla="*/ 46577 h 46830"/>
              <a:gd name="connsiteX1" fmla="*/ 5479 w 16862"/>
              <a:gd name="connsiteY1" fmla="*/ 45111 h 46830"/>
              <a:gd name="connsiteX2" fmla="*/ 2267 w 16862"/>
              <a:gd name="connsiteY2" fmla="*/ 43777 h 46830"/>
              <a:gd name="connsiteX3" fmla="*/ 3164 w 16862"/>
              <a:gd name="connsiteY3" fmla="*/ 39333 h 46830"/>
              <a:gd name="connsiteX4" fmla="*/ 7415 w 16862"/>
              <a:gd name="connsiteY4" fmla="*/ 28444 h 46830"/>
              <a:gd name="connsiteX5" fmla="*/ 16862 w 16862"/>
              <a:gd name="connsiteY5" fmla="*/ 0 h 46830"/>
              <a:gd name="connsiteX6" fmla="*/ 4959 w 16862"/>
              <a:gd name="connsiteY6" fmla="*/ 27644 h 46830"/>
              <a:gd name="connsiteX7" fmla="*/ 897 w 16862"/>
              <a:gd name="connsiteY7" fmla="*/ 38622 h 46830"/>
              <a:gd name="connsiteX8" fmla="*/ 236 w 16862"/>
              <a:gd name="connsiteY8" fmla="*/ 44177 h 46830"/>
              <a:gd name="connsiteX9" fmla="*/ 2739 w 16862"/>
              <a:gd name="connsiteY9" fmla="*/ 46222 h 46830"/>
              <a:gd name="connsiteX10" fmla="*/ 5337 w 16862"/>
              <a:gd name="connsiteY10" fmla="*/ 46533 h 46830"/>
              <a:gd name="connsiteX11" fmla="*/ 14926 w 16862"/>
              <a:gd name="connsiteY11" fmla="*/ 46577 h 4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62" h="46830">
                <a:moveTo>
                  <a:pt x="14926" y="46577"/>
                </a:moveTo>
                <a:cubicBezTo>
                  <a:pt x="11849" y="45739"/>
                  <a:pt x="8678" y="45247"/>
                  <a:pt x="5479" y="45111"/>
                </a:cubicBezTo>
                <a:cubicBezTo>
                  <a:pt x="3967" y="45111"/>
                  <a:pt x="2503" y="44755"/>
                  <a:pt x="2267" y="43777"/>
                </a:cubicBezTo>
                <a:cubicBezTo>
                  <a:pt x="2040" y="42243"/>
                  <a:pt x="2355" y="40682"/>
                  <a:pt x="3164" y="39333"/>
                </a:cubicBezTo>
                <a:cubicBezTo>
                  <a:pt x="4534" y="35866"/>
                  <a:pt x="5951" y="32266"/>
                  <a:pt x="7415" y="28444"/>
                </a:cubicBezTo>
                <a:cubicBezTo>
                  <a:pt x="11362" y="19214"/>
                  <a:pt x="14521" y="9702"/>
                  <a:pt x="16862" y="0"/>
                </a:cubicBezTo>
                <a:cubicBezTo>
                  <a:pt x="12119" y="8902"/>
                  <a:pt x="8138" y="18146"/>
                  <a:pt x="4959" y="27644"/>
                </a:cubicBezTo>
                <a:cubicBezTo>
                  <a:pt x="3542" y="31466"/>
                  <a:pt x="2220" y="35111"/>
                  <a:pt x="897" y="38622"/>
                </a:cubicBezTo>
                <a:cubicBezTo>
                  <a:pt x="1" y="40346"/>
                  <a:pt x="-232" y="42309"/>
                  <a:pt x="236" y="44177"/>
                </a:cubicBezTo>
                <a:cubicBezTo>
                  <a:pt x="691" y="45185"/>
                  <a:pt x="1614" y="45939"/>
                  <a:pt x="2739" y="46222"/>
                </a:cubicBezTo>
                <a:cubicBezTo>
                  <a:pt x="3589" y="46421"/>
                  <a:pt x="4461" y="46526"/>
                  <a:pt x="5337" y="46533"/>
                </a:cubicBezTo>
                <a:cubicBezTo>
                  <a:pt x="8520" y="46914"/>
                  <a:pt x="11740" y="46929"/>
                  <a:pt x="14926" y="46577"/>
                </a:cubicBezTo>
                <a:close/>
              </a:path>
            </a:pathLst>
          </a:custGeom>
          <a:solidFill>
            <a:srgbClr val="263238"/>
          </a:solidFill>
          <a:ln w="4712" cap="flat">
            <a:noFill/>
            <a:prstDash val="solid"/>
            <a:miter/>
          </a:ln>
        </p:spPr>
        <p:txBody>
          <a:bodyPr rtlCol="0" anchor="ctr"/>
          <a:lstStyle/>
          <a:p>
            <a:endParaRPr lang="en-US"/>
          </a:p>
        </p:txBody>
      </p:sp>
      <p:sp>
        <p:nvSpPr>
          <p:cNvPr id="1567" name="Freeform: Shape 1566">
            <a:extLst>
              <a:ext uri="{FF2B5EF4-FFF2-40B4-BE49-F238E27FC236}">
                <a16:creationId xmlns:a16="http://schemas.microsoft.com/office/drawing/2014/main" id="{334F9963-EE6E-4ACC-9ADE-70B8385A83D5}"/>
              </a:ext>
            </a:extLst>
          </p:cNvPr>
          <p:cNvSpPr/>
          <p:nvPr/>
        </p:nvSpPr>
        <p:spPr>
          <a:xfrm>
            <a:off x="2647838" y="3508332"/>
            <a:ext cx="57107" cy="25079"/>
          </a:xfrm>
          <a:custGeom>
            <a:avLst/>
            <a:gdLst>
              <a:gd name="connsiteX0" fmla="*/ 0 w 57107"/>
              <a:gd name="connsiteY0" fmla="*/ 15333 h 25079"/>
              <a:gd name="connsiteX1" fmla="*/ 57108 w 57107"/>
              <a:gd name="connsiteY1" fmla="*/ 0 h 25079"/>
              <a:gd name="connsiteX2" fmla="*/ 992 w 57107"/>
              <a:gd name="connsiteY2" fmla="*/ 24844 h 25079"/>
            </a:gdLst>
            <a:ahLst/>
            <a:cxnLst>
              <a:cxn ang="0">
                <a:pos x="connsiteX0" y="connsiteY0"/>
              </a:cxn>
              <a:cxn ang="0">
                <a:pos x="connsiteX1" y="connsiteY1"/>
              </a:cxn>
              <a:cxn ang="0">
                <a:pos x="connsiteX2" y="connsiteY2"/>
              </a:cxn>
            </a:cxnLst>
            <a:rect l="l" t="t" r="r" b="b"/>
            <a:pathLst>
              <a:path w="57107" h="25079">
                <a:moveTo>
                  <a:pt x="0" y="15333"/>
                </a:moveTo>
                <a:cubicBezTo>
                  <a:pt x="20180" y="15312"/>
                  <a:pt x="39955" y="10002"/>
                  <a:pt x="57108" y="0"/>
                </a:cubicBezTo>
                <a:cubicBezTo>
                  <a:pt x="57108" y="0"/>
                  <a:pt x="43504" y="27911"/>
                  <a:pt x="992" y="24844"/>
                </a:cubicBezTo>
                <a:close/>
              </a:path>
            </a:pathLst>
          </a:custGeom>
          <a:solidFill>
            <a:srgbClr val="AA6550"/>
          </a:solidFill>
          <a:ln w="4712" cap="flat">
            <a:noFill/>
            <a:prstDash val="solid"/>
            <a:miter/>
          </a:ln>
        </p:spPr>
        <p:txBody>
          <a:bodyPr rtlCol="0" anchor="ctr"/>
          <a:lstStyle/>
          <a:p>
            <a:endParaRPr lang="en-US"/>
          </a:p>
        </p:txBody>
      </p:sp>
      <p:sp>
        <p:nvSpPr>
          <p:cNvPr id="1568" name="Freeform: Shape 1567">
            <a:extLst>
              <a:ext uri="{FF2B5EF4-FFF2-40B4-BE49-F238E27FC236}">
                <a16:creationId xmlns:a16="http://schemas.microsoft.com/office/drawing/2014/main" id="{AD3AE756-B828-4691-963A-670787AB9682}"/>
              </a:ext>
            </a:extLst>
          </p:cNvPr>
          <p:cNvSpPr/>
          <p:nvPr/>
        </p:nvSpPr>
        <p:spPr>
          <a:xfrm>
            <a:off x="2652977" y="3467353"/>
            <a:ext cx="18251" cy="12263"/>
          </a:xfrm>
          <a:custGeom>
            <a:avLst/>
            <a:gdLst>
              <a:gd name="connsiteX0" fmla="*/ 576 w 18251"/>
              <a:gd name="connsiteY0" fmla="*/ 3912 h 12263"/>
              <a:gd name="connsiteX1" fmla="*/ 10023 w 18251"/>
              <a:gd name="connsiteY1" fmla="*/ 46 h 12263"/>
              <a:gd name="connsiteX2" fmla="*/ 16825 w 18251"/>
              <a:gd name="connsiteY2" fmla="*/ 3290 h 12263"/>
              <a:gd name="connsiteX3" fmla="*/ 17392 w 18251"/>
              <a:gd name="connsiteY3" fmla="*/ 9912 h 12263"/>
              <a:gd name="connsiteX4" fmla="*/ 9692 w 18251"/>
              <a:gd name="connsiteY4" fmla="*/ 11912 h 12263"/>
              <a:gd name="connsiteX5" fmla="*/ 2087 w 18251"/>
              <a:gd name="connsiteY5" fmla="*/ 7779 h 12263"/>
              <a:gd name="connsiteX6" fmla="*/ 340 w 18251"/>
              <a:gd name="connsiteY6" fmla="*/ 6179 h 12263"/>
              <a:gd name="connsiteX7" fmla="*/ 340 w 18251"/>
              <a:gd name="connsiteY7" fmla="*/ 4090 h 1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51" h="12263">
                <a:moveTo>
                  <a:pt x="576" y="3912"/>
                </a:moveTo>
                <a:cubicBezTo>
                  <a:pt x="2806" y="1178"/>
                  <a:pt x="6376" y="-283"/>
                  <a:pt x="10023" y="46"/>
                </a:cubicBezTo>
                <a:cubicBezTo>
                  <a:pt x="12674" y="180"/>
                  <a:pt x="15143" y="1358"/>
                  <a:pt x="16825" y="3290"/>
                </a:cubicBezTo>
                <a:cubicBezTo>
                  <a:pt x="18492" y="5159"/>
                  <a:pt x="18720" y="7816"/>
                  <a:pt x="17392" y="9912"/>
                </a:cubicBezTo>
                <a:cubicBezTo>
                  <a:pt x="15500" y="11995"/>
                  <a:pt x="12452" y="12787"/>
                  <a:pt x="9692" y="11912"/>
                </a:cubicBezTo>
                <a:cubicBezTo>
                  <a:pt x="6892" y="11021"/>
                  <a:pt x="4307" y="9616"/>
                  <a:pt x="2087" y="7779"/>
                </a:cubicBezTo>
                <a:cubicBezTo>
                  <a:pt x="1416" y="7339"/>
                  <a:pt x="826" y="6799"/>
                  <a:pt x="340" y="6179"/>
                </a:cubicBezTo>
                <a:cubicBezTo>
                  <a:pt x="-113" y="5548"/>
                  <a:pt x="-113" y="4721"/>
                  <a:pt x="340" y="4090"/>
                </a:cubicBezTo>
              </a:path>
            </a:pathLst>
          </a:custGeom>
          <a:solidFill>
            <a:srgbClr val="AA6550"/>
          </a:solidFill>
          <a:ln w="4712" cap="flat">
            <a:noFill/>
            <a:prstDash val="solid"/>
            <a:miter/>
          </a:ln>
        </p:spPr>
        <p:txBody>
          <a:bodyPr rtlCol="0" anchor="ctr"/>
          <a:lstStyle/>
          <a:p>
            <a:endParaRPr lang="en-US"/>
          </a:p>
        </p:txBody>
      </p:sp>
      <p:sp>
        <p:nvSpPr>
          <p:cNvPr id="1569" name="Freeform: Shape 1568">
            <a:extLst>
              <a:ext uri="{FF2B5EF4-FFF2-40B4-BE49-F238E27FC236}">
                <a16:creationId xmlns:a16="http://schemas.microsoft.com/office/drawing/2014/main" id="{5489549B-F19A-4728-A24E-B2BDB6EB8D15}"/>
              </a:ext>
            </a:extLst>
          </p:cNvPr>
          <p:cNvSpPr/>
          <p:nvPr/>
        </p:nvSpPr>
        <p:spPr>
          <a:xfrm>
            <a:off x="2649584" y="3461353"/>
            <a:ext cx="19526" cy="16000"/>
          </a:xfrm>
          <a:custGeom>
            <a:avLst/>
            <a:gdLst>
              <a:gd name="connsiteX0" fmla="*/ 18565 w 19526"/>
              <a:gd name="connsiteY0" fmla="*/ 1 h 16000"/>
              <a:gd name="connsiteX1" fmla="*/ 12330 w 19526"/>
              <a:gd name="connsiteY1" fmla="*/ 10401 h 16000"/>
              <a:gd name="connsiteX2" fmla="*/ 1 w 19526"/>
              <a:gd name="connsiteY2" fmla="*/ 14845 h 16000"/>
              <a:gd name="connsiteX3" fmla="*/ 4441 w 19526"/>
              <a:gd name="connsiteY3" fmla="*/ 16001 h 16000"/>
              <a:gd name="connsiteX4" fmla="*/ 14738 w 19526"/>
              <a:gd name="connsiteY4" fmla="*/ 12445 h 16000"/>
              <a:gd name="connsiteX5" fmla="*/ 19462 w 19526"/>
              <a:gd name="connsiteY5" fmla="*/ 3556 h 16000"/>
              <a:gd name="connsiteX6" fmla="*/ 18565 w 19526"/>
              <a:gd name="connsiteY6" fmla="*/ 1 h 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26" h="16000">
                <a:moveTo>
                  <a:pt x="18565" y="1"/>
                </a:moveTo>
                <a:cubicBezTo>
                  <a:pt x="17620" y="1"/>
                  <a:pt x="17714" y="6001"/>
                  <a:pt x="12330" y="10401"/>
                </a:cubicBezTo>
                <a:cubicBezTo>
                  <a:pt x="6945" y="14801"/>
                  <a:pt x="48" y="14223"/>
                  <a:pt x="1" y="14845"/>
                </a:cubicBezTo>
                <a:cubicBezTo>
                  <a:pt x="-46" y="15467"/>
                  <a:pt x="1560" y="16001"/>
                  <a:pt x="4441" y="16001"/>
                </a:cubicBezTo>
                <a:cubicBezTo>
                  <a:pt x="8209" y="15978"/>
                  <a:pt x="11850" y="14721"/>
                  <a:pt x="14738" y="12445"/>
                </a:cubicBezTo>
                <a:cubicBezTo>
                  <a:pt x="17496" y="10183"/>
                  <a:pt x="19193" y="6989"/>
                  <a:pt x="19462" y="3556"/>
                </a:cubicBezTo>
                <a:cubicBezTo>
                  <a:pt x="19746" y="1468"/>
                  <a:pt x="19037" y="-44"/>
                  <a:pt x="18565" y="1"/>
                </a:cubicBezTo>
                <a:close/>
              </a:path>
            </a:pathLst>
          </a:custGeom>
          <a:solidFill>
            <a:srgbClr val="263238"/>
          </a:solidFill>
          <a:ln w="4712" cap="flat">
            <a:noFill/>
            <a:prstDash val="solid"/>
            <a:miter/>
          </a:ln>
        </p:spPr>
        <p:txBody>
          <a:bodyPr rtlCol="0" anchor="ctr"/>
          <a:lstStyle/>
          <a:p>
            <a:endParaRPr lang="en-US"/>
          </a:p>
        </p:txBody>
      </p:sp>
      <p:sp>
        <p:nvSpPr>
          <p:cNvPr id="1570" name="Freeform: Shape 1569">
            <a:extLst>
              <a:ext uri="{FF2B5EF4-FFF2-40B4-BE49-F238E27FC236}">
                <a16:creationId xmlns:a16="http://schemas.microsoft.com/office/drawing/2014/main" id="{833D0A1D-F405-40DF-839F-A5C20DCCB1CD}"/>
              </a:ext>
            </a:extLst>
          </p:cNvPr>
          <p:cNvSpPr/>
          <p:nvPr/>
        </p:nvSpPr>
        <p:spPr>
          <a:xfrm>
            <a:off x="2679125" y="3347544"/>
            <a:ext cx="81283" cy="203009"/>
          </a:xfrm>
          <a:custGeom>
            <a:avLst/>
            <a:gdLst>
              <a:gd name="connsiteX0" fmla="*/ 74284 w 81283"/>
              <a:gd name="connsiteY0" fmla="*/ 203010 h 203009"/>
              <a:gd name="connsiteX1" fmla="*/ 41550 w 81283"/>
              <a:gd name="connsiteY1" fmla="*/ 183454 h 203009"/>
              <a:gd name="connsiteX2" fmla="*/ 39944 w 81283"/>
              <a:gd name="connsiteY2" fmla="*/ 146344 h 203009"/>
              <a:gd name="connsiteX3" fmla="*/ 41078 w 81283"/>
              <a:gd name="connsiteY3" fmla="*/ 129277 h 203009"/>
              <a:gd name="connsiteX4" fmla="*/ 31630 w 81283"/>
              <a:gd name="connsiteY4" fmla="*/ 120388 h 203009"/>
              <a:gd name="connsiteX5" fmla="*/ 19019 w 81283"/>
              <a:gd name="connsiteY5" fmla="*/ 95188 h 203009"/>
              <a:gd name="connsiteX6" fmla="*/ 23742 w 81283"/>
              <a:gd name="connsiteY6" fmla="*/ 67233 h 203009"/>
              <a:gd name="connsiteX7" fmla="*/ 26104 w 81283"/>
              <a:gd name="connsiteY7" fmla="*/ 52033 h 203009"/>
              <a:gd name="connsiteX8" fmla="*/ 18499 w 81283"/>
              <a:gd name="connsiteY8" fmla="*/ 43678 h 203009"/>
              <a:gd name="connsiteX9" fmla="*/ 3289 w 81283"/>
              <a:gd name="connsiteY9" fmla="*/ 25189 h 203009"/>
              <a:gd name="connsiteX10" fmla="*/ 928 w 81283"/>
              <a:gd name="connsiteY10" fmla="*/ 9234 h 203009"/>
              <a:gd name="connsiteX11" fmla="*/ 19066 w 81283"/>
              <a:gd name="connsiteY11" fmla="*/ 345 h 203009"/>
              <a:gd name="connsiteX12" fmla="*/ 65829 w 81283"/>
              <a:gd name="connsiteY12" fmla="*/ 14256 h 203009"/>
              <a:gd name="connsiteX13" fmla="*/ 78063 w 81283"/>
              <a:gd name="connsiteY13" fmla="*/ 54878 h 203009"/>
              <a:gd name="connsiteX14" fmla="*/ 76599 w 81283"/>
              <a:gd name="connsiteY14" fmla="*/ 190165 h 203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283" h="203009">
                <a:moveTo>
                  <a:pt x="74284" y="203010"/>
                </a:moveTo>
                <a:cubicBezTo>
                  <a:pt x="61578" y="199099"/>
                  <a:pt x="46557" y="195143"/>
                  <a:pt x="41550" y="183454"/>
                </a:cubicBezTo>
                <a:cubicBezTo>
                  <a:pt x="36821" y="171562"/>
                  <a:pt x="36258" y="158558"/>
                  <a:pt x="39944" y="146344"/>
                </a:cubicBezTo>
                <a:cubicBezTo>
                  <a:pt x="41550" y="140699"/>
                  <a:pt x="43817" y="134521"/>
                  <a:pt x="41078" y="129277"/>
                </a:cubicBezTo>
                <a:cubicBezTo>
                  <a:pt x="38598" y="125745"/>
                  <a:pt x="35384" y="122721"/>
                  <a:pt x="31630" y="120388"/>
                </a:cubicBezTo>
                <a:cubicBezTo>
                  <a:pt x="24145" y="113823"/>
                  <a:pt x="19629" y="104800"/>
                  <a:pt x="19019" y="95188"/>
                </a:cubicBezTo>
                <a:cubicBezTo>
                  <a:pt x="18411" y="85658"/>
                  <a:pt x="20023" y="76117"/>
                  <a:pt x="23742" y="67233"/>
                </a:cubicBezTo>
                <a:cubicBezTo>
                  <a:pt x="25726" y="62300"/>
                  <a:pt x="28041" y="56922"/>
                  <a:pt x="26104" y="52033"/>
                </a:cubicBezTo>
                <a:cubicBezTo>
                  <a:pt x="24310" y="48720"/>
                  <a:pt x="21703" y="45855"/>
                  <a:pt x="18499" y="43678"/>
                </a:cubicBezTo>
                <a:cubicBezTo>
                  <a:pt x="12297" y="38418"/>
                  <a:pt x="7146" y="32157"/>
                  <a:pt x="3289" y="25189"/>
                </a:cubicBezTo>
                <a:cubicBezTo>
                  <a:pt x="-15" y="20478"/>
                  <a:pt x="-883" y="14615"/>
                  <a:pt x="928" y="9234"/>
                </a:cubicBezTo>
                <a:cubicBezTo>
                  <a:pt x="3903" y="3145"/>
                  <a:pt x="11981" y="1100"/>
                  <a:pt x="19066" y="345"/>
                </a:cubicBezTo>
                <a:cubicBezTo>
                  <a:pt x="35976" y="-1166"/>
                  <a:pt x="54823" y="2078"/>
                  <a:pt x="65829" y="14256"/>
                </a:cubicBezTo>
                <a:cubicBezTo>
                  <a:pt x="75701" y="25145"/>
                  <a:pt x="77118" y="40567"/>
                  <a:pt x="78063" y="54878"/>
                </a:cubicBezTo>
                <a:cubicBezTo>
                  <a:pt x="81086" y="99988"/>
                  <a:pt x="84062" y="145499"/>
                  <a:pt x="76599" y="190165"/>
                </a:cubicBezTo>
              </a:path>
            </a:pathLst>
          </a:custGeom>
          <a:solidFill>
            <a:srgbClr val="263238"/>
          </a:solidFill>
          <a:ln w="4712" cap="flat">
            <a:noFill/>
            <a:prstDash val="solid"/>
            <a:miter/>
          </a:ln>
        </p:spPr>
        <p:txBody>
          <a:bodyPr rtlCol="0" anchor="ctr"/>
          <a:lstStyle/>
          <a:p>
            <a:endParaRPr lang="en-US"/>
          </a:p>
        </p:txBody>
      </p:sp>
      <p:sp>
        <p:nvSpPr>
          <p:cNvPr id="1571" name="Freeform: Shape 1570">
            <a:extLst>
              <a:ext uri="{FF2B5EF4-FFF2-40B4-BE49-F238E27FC236}">
                <a16:creationId xmlns:a16="http://schemas.microsoft.com/office/drawing/2014/main" id="{A50E787D-107A-4D50-B7A7-35EC3979887B}"/>
              </a:ext>
            </a:extLst>
          </p:cNvPr>
          <p:cNvSpPr/>
          <p:nvPr/>
        </p:nvSpPr>
        <p:spPr>
          <a:xfrm>
            <a:off x="2586299" y="3346079"/>
            <a:ext cx="106374" cy="48311"/>
          </a:xfrm>
          <a:custGeom>
            <a:avLst/>
            <a:gdLst>
              <a:gd name="connsiteX0" fmla="*/ 2164 w 106374"/>
              <a:gd name="connsiteY0" fmla="*/ 17988 h 48311"/>
              <a:gd name="connsiteX1" fmla="*/ 9533 w 106374"/>
              <a:gd name="connsiteY1" fmla="*/ 21632 h 48311"/>
              <a:gd name="connsiteX2" fmla="*/ 15815 w 106374"/>
              <a:gd name="connsiteY2" fmla="*/ 26565 h 48311"/>
              <a:gd name="connsiteX3" fmla="*/ 19264 w 106374"/>
              <a:gd name="connsiteY3" fmla="*/ 29765 h 48311"/>
              <a:gd name="connsiteX4" fmla="*/ 20066 w 106374"/>
              <a:gd name="connsiteY4" fmla="*/ 30654 h 48311"/>
              <a:gd name="connsiteX5" fmla="*/ 21295 w 106374"/>
              <a:gd name="connsiteY5" fmla="*/ 31765 h 48311"/>
              <a:gd name="connsiteX6" fmla="*/ 24317 w 106374"/>
              <a:gd name="connsiteY6" fmla="*/ 34388 h 48311"/>
              <a:gd name="connsiteX7" fmla="*/ 33765 w 106374"/>
              <a:gd name="connsiteY7" fmla="*/ 41054 h 48311"/>
              <a:gd name="connsiteX8" fmla="*/ 82228 w 106374"/>
              <a:gd name="connsiteY8" fmla="*/ 43054 h 48311"/>
              <a:gd name="connsiteX9" fmla="*/ 99800 w 106374"/>
              <a:gd name="connsiteY9" fmla="*/ 29276 h 48311"/>
              <a:gd name="connsiteX10" fmla="*/ 104524 w 106374"/>
              <a:gd name="connsiteY10" fmla="*/ 8654 h 48311"/>
              <a:gd name="connsiteX11" fmla="*/ 83220 w 106374"/>
              <a:gd name="connsiteY11" fmla="*/ 7721 h 48311"/>
              <a:gd name="connsiteX12" fmla="*/ 69050 w 106374"/>
              <a:gd name="connsiteY12" fmla="*/ 10566 h 48311"/>
              <a:gd name="connsiteX13" fmla="*/ 57902 w 106374"/>
              <a:gd name="connsiteY13" fmla="*/ 10566 h 48311"/>
              <a:gd name="connsiteX14" fmla="*/ 52659 w 106374"/>
              <a:gd name="connsiteY14" fmla="*/ 8921 h 48311"/>
              <a:gd name="connsiteX15" fmla="*/ 43731 w 106374"/>
              <a:gd name="connsiteY15" fmla="*/ 5010 h 48311"/>
              <a:gd name="connsiteX16" fmla="*/ 38205 w 106374"/>
              <a:gd name="connsiteY16" fmla="*/ 2832 h 48311"/>
              <a:gd name="connsiteX17" fmla="*/ 35182 w 106374"/>
              <a:gd name="connsiteY17" fmla="*/ 1899 h 48311"/>
              <a:gd name="connsiteX18" fmla="*/ 31781 w 106374"/>
              <a:gd name="connsiteY18" fmla="*/ 966 h 48311"/>
              <a:gd name="connsiteX19" fmla="*/ 18933 w 106374"/>
              <a:gd name="connsiteY19" fmla="*/ 210 h 48311"/>
              <a:gd name="connsiteX20" fmla="*/ 1550 w 106374"/>
              <a:gd name="connsiteY20" fmla="*/ 9099 h 48311"/>
              <a:gd name="connsiteX21" fmla="*/ 2164 w 106374"/>
              <a:gd name="connsiteY21" fmla="*/ 17988 h 4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6374" h="48311">
                <a:moveTo>
                  <a:pt x="2164" y="17988"/>
                </a:moveTo>
                <a:cubicBezTo>
                  <a:pt x="4545" y="19333"/>
                  <a:pt x="7005" y="20550"/>
                  <a:pt x="9533" y="21632"/>
                </a:cubicBezTo>
                <a:cubicBezTo>
                  <a:pt x="11783" y="23092"/>
                  <a:pt x="13886" y="24743"/>
                  <a:pt x="15815" y="26565"/>
                </a:cubicBezTo>
                <a:cubicBezTo>
                  <a:pt x="16949" y="27543"/>
                  <a:pt x="18177" y="28654"/>
                  <a:pt x="19264" y="29765"/>
                </a:cubicBezTo>
                <a:cubicBezTo>
                  <a:pt x="19547" y="30076"/>
                  <a:pt x="19736" y="30343"/>
                  <a:pt x="20066" y="30654"/>
                </a:cubicBezTo>
                <a:lnTo>
                  <a:pt x="21295" y="31765"/>
                </a:lnTo>
                <a:lnTo>
                  <a:pt x="24317" y="34388"/>
                </a:lnTo>
                <a:cubicBezTo>
                  <a:pt x="27264" y="36853"/>
                  <a:pt x="30424" y="39083"/>
                  <a:pt x="33765" y="41054"/>
                </a:cubicBezTo>
                <a:cubicBezTo>
                  <a:pt x="48333" y="49957"/>
                  <a:pt x="66887" y="50722"/>
                  <a:pt x="82228" y="43054"/>
                </a:cubicBezTo>
                <a:cubicBezTo>
                  <a:pt x="89118" y="39772"/>
                  <a:pt x="95127" y="35061"/>
                  <a:pt x="99800" y="29276"/>
                </a:cubicBezTo>
                <a:cubicBezTo>
                  <a:pt x="106885" y="20032"/>
                  <a:pt x="107877" y="12610"/>
                  <a:pt x="104524" y="8654"/>
                </a:cubicBezTo>
                <a:cubicBezTo>
                  <a:pt x="101170" y="4699"/>
                  <a:pt x="92620" y="5365"/>
                  <a:pt x="83220" y="7721"/>
                </a:cubicBezTo>
                <a:cubicBezTo>
                  <a:pt x="78556" y="8916"/>
                  <a:pt x="73826" y="9865"/>
                  <a:pt x="69050" y="10566"/>
                </a:cubicBezTo>
                <a:cubicBezTo>
                  <a:pt x="65361" y="11159"/>
                  <a:pt x="61591" y="11159"/>
                  <a:pt x="57902" y="10566"/>
                </a:cubicBezTo>
                <a:cubicBezTo>
                  <a:pt x="56092" y="10212"/>
                  <a:pt x="54332" y="9660"/>
                  <a:pt x="52659" y="8921"/>
                </a:cubicBezTo>
                <a:cubicBezTo>
                  <a:pt x="50250" y="7943"/>
                  <a:pt x="47227" y="6477"/>
                  <a:pt x="43731" y="5010"/>
                </a:cubicBezTo>
                <a:cubicBezTo>
                  <a:pt x="41984" y="4299"/>
                  <a:pt x="40142" y="3543"/>
                  <a:pt x="38205" y="2832"/>
                </a:cubicBezTo>
                <a:lnTo>
                  <a:pt x="35182" y="1899"/>
                </a:lnTo>
                <a:lnTo>
                  <a:pt x="31781" y="966"/>
                </a:lnTo>
                <a:cubicBezTo>
                  <a:pt x="27576" y="24"/>
                  <a:pt x="23230" y="-231"/>
                  <a:pt x="18933" y="210"/>
                </a:cubicBezTo>
                <a:cubicBezTo>
                  <a:pt x="12019" y="582"/>
                  <a:pt x="5643" y="3843"/>
                  <a:pt x="1550" y="9099"/>
                </a:cubicBezTo>
                <a:cubicBezTo>
                  <a:pt x="-733" y="11761"/>
                  <a:pt x="-466" y="15626"/>
                  <a:pt x="2164" y="17988"/>
                </a:cubicBezTo>
                <a:close/>
              </a:path>
            </a:pathLst>
          </a:custGeom>
          <a:solidFill>
            <a:srgbClr val="263238"/>
          </a:solidFill>
          <a:ln w="4712" cap="flat">
            <a:noFill/>
            <a:prstDash val="solid"/>
            <a:miter/>
          </a:ln>
        </p:spPr>
        <p:txBody>
          <a:bodyPr rtlCol="0" anchor="ctr"/>
          <a:lstStyle/>
          <a:p>
            <a:endParaRPr lang="en-US"/>
          </a:p>
        </p:txBody>
      </p:sp>
      <p:sp>
        <p:nvSpPr>
          <p:cNvPr id="1572" name="Freeform: Shape 1571">
            <a:extLst>
              <a:ext uri="{FF2B5EF4-FFF2-40B4-BE49-F238E27FC236}">
                <a16:creationId xmlns:a16="http://schemas.microsoft.com/office/drawing/2014/main" id="{B4C5BF2D-59F3-4879-B95F-C09D49E29325}"/>
              </a:ext>
            </a:extLst>
          </p:cNvPr>
          <p:cNvSpPr/>
          <p:nvPr/>
        </p:nvSpPr>
        <p:spPr>
          <a:xfrm>
            <a:off x="2669396" y="3390116"/>
            <a:ext cx="27046" cy="7187"/>
          </a:xfrm>
          <a:custGeom>
            <a:avLst/>
            <a:gdLst>
              <a:gd name="connsiteX0" fmla="*/ 29 w 27046"/>
              <a:gd name="connsiteY0" fmla="*/ 4351 h 7187"/>
              <a:gd name="connsiteX1" fmla="*/ 13491 w 27046"/>
              <a:gd name="connsiteY1" fmla="*/ 5684 h 7187"/>
              <a:gd name="connsiteX2" fmla="*/ 26953 w 27046"/>
              <a:gd name="connsiteY2" fmla="*/ 6662 h 7187"/>
              <a:gd name="connsiteX3" fmla="*/ 24072 w 27046"/>
              <a:gd name="connsiteY3" fmla="*/ 3195 h 7187"/>
              <a:gd name="connsiteX4" fmla="*/ 3571 w 27046"/>
              <a:gd name="connsiteY4" fmla="*/ 1417 h 7187"/>
              <a:gd name="connsiteX5" fmla="*/ 29 w 27046"/>
              <a:gd name="connsiteY5" fmla="*/ 4351 h 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46" h="7187">
                <a:moveTo>
                  <a:pt x="29" y="4351"/>
                </a:moveTo>
                <a:cubicBezTo>
                  <a:pt x="643" y="5862"/>
                  <a:pt x="6547" y="5017"/>
                  <a:pt x="13491" y="5684"/>
                </a:cubicBezTo>
                <a:cubicBezTo>
                  <a:pt x="20434" y="6350"/>
                  <a:pt x="26055" y="8039"/>
                  <a:pt x="26953" y="6662"/>
                </a:cubicBezTo>
                <a:cubicBezTo>
                  <a:pt x="27378" y="6039"/>
                  <a:pt x="26339" y="4617"/>
                  <a:pt x="24072" y="3195"/>
                </a:cubicBezTo>
                <a:cubicBezTo>
                  <a:pt x="17887" y="-316"/>
                  <a:pt x="10334" y="-971"/>
                  <a:pt x="3571" y="1417"/>
                </a:cubicBezTo>
                <a:cubicBezTo>
                  <a:pt x="1021" y="2439"/>
                  <a:pt x="-207" y="3639"/>
                  <a:pt x="29" y="4351"/>
                </a:cubicBezTo>
                <a:close/>
              </a:path>
            </a:pathLst>
          </a:custGeom>
          <a:solidFill>
            <a:srgbClr val="263238"/>
          </a:solidFill>
          <a:ln w="4712" cap="flat">
            <a:noFill/>
            <a:prstDash val="solid"/>
            <a:miter/>
          </a:ln>
        </p:spPr>
        <p:txBody>
          <a:bodyPr rtlCol="0" anchor="ctr"/>
          <a:lstStyle/>
          <a:p>
            <a:endParaRPr lang="en-US"/>
          </a:p>
        </p:txBody>
      </p:sp>
      <p:sp>
        <p:nvSpPr>
          <p:cNvPr id="1573" name="Freeform: Shape 1572">
            <a:extLst>
              <a:ext uri="{FF2B5EF4-FFF2-40B4-BE49-F238E27FC236}">
                <a16:creationId xmlns:a16="http://schemas.microsoft.com/office/drawing/2014/main" id="{8C49821B-744F-46DD-A0AF-00BDEAA6FCAF}"/>
              </a:ext>
            </a:extLst>
          </p:cNvPr>
          <p:cNvSpPr/>
          <p:nvPr/>
        </p:nvSpPr>
        <p:spPr>
          <a:xfrm>
            <a:off x="2614985" y="3394224"/>
            <a:ext cx="20473" cy="6475"/>
          </a:xfrm>
          <a:custGeom>
            <a:avLst/>
            <a:gdLst>
              <a:gd name="connsiteX0" fmla="*/ 166 w 20473"/>
              <a:gd name="connsiteY0" fmla="*/ 5931 h 6475"/>
              <a:gd name="connsiteX1" fmla="*/ 10133 w 20473"/>
              <a:gd name="connsiteY1" fmla="*/ 5665 h 6475"/>
              <a:gd name="connsiteX2" fmla="*/ 20147 w 20473"/>
              <a:gd name="connsiteY2" fmla="*/ 5042 h 6475"/>
              <a:gd name="connsiteX3" fmla="*/ 18021 w 20473"/>
              <a:gd name="connsiteY3" fmla="*/ 1931 h 6475"/>
              <a:gd name="connsiteX4" fmla="*/ 1914 w 20473"/>
              <a:gd name="connsiteY4" fmla="*/ 2687 h 6475"/>
              <a:gd name="connsiteX5" fmla="*/ 166 w 20473"/>
              <a:gd name="connsiteY5" fmla="*/ 5931 h 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73" h="6475">
                <a:moveTo>
                  <a:pt x="166" y="5931"/>
                </a:moveTo>
                <a:cubicBezTo>
                  <a:pt x="1206" y="7176"/>
                  <a:pt x="5268" y="5931"/>
                  <a:pt x="10133" y="5665"/>
                </a:cubicBezTo>
                <a:cubicBezTo>
                  <a:pt x="14998" y="5398"/>
                  <a:pt x="19202" y="6376"/>
                  <a:pt x="20147" y="5042"/>
                </a:cubicBezTo>
                <a:cubicBezTo>
                  <a:pt x="21091" y="3709"/>
                  <a:pt x="19863" y="3131"/>
                  <a:pt x="18021" y="1931"/>
                </a:cubicBezTo>
                <a:cubicBezTo>
                  <a:pt x="12982" y="-896"/>
                  <a:pt x="6630" y="-598"/>
                  <a:pt x="1914" y="2687"/>
                </a:cubicBezTo>
                <a:cubicBezTo>
                  <a:pt x="213" y="3887"/>
                  <a:pt x="-306" y="5176"/>
                  <a:pt x="166" y="5931"/>
                </a:cubicBezTo>
                <a:close/>
              </a:path>
            </a:pathLst>
          </a:custGeom>
          <a:solidFill>
            <a:srgbClr val="263238"/>
          </a:solidFill>
          <a:ln w="4712" cap="flat">
            <a:noFill/>
            <a:prstDash val="solid"/>
            <a:miter/>
          </a:ln>
        </p:spPr>
        <p:txBody>
          <a:bodyPr rtlCol="0" anchor="ctr"/>
          <a:lstStyle/>
          <a:p>
            <a:endParaRPr lang="en-US"/>
          </a:p>
        </p:txBody>
      </p:sp>
      <p:sp>
        <p:nvSpPr>
          <p:cNvPr id="1574" name="Freeform: Shape 1573">
            <a:extLst>
              <a:ext uri="{FF2B5EF4-FFF2-40B4-BE49-F238E27FC236}">
                <a16:creationId xmlns:a16="http://schemas.microsoft.com/office/drawing/2014/main" id="{753F60EE-8F55-4621-81BB-45BCA7E32287}"/>
              </a:ext>
            </a:extLst>
          </p:cNvPr>
          <p:cNvSpPr/>
          <p:nvPr/>
        </p:nvSpPr>
        <p:spPr>
          <a:xfrm>
            <a:off x="2732767" y="3294687"/>
            <a:ext cx="68614" cy="66515"/>
          </a:xfrm>
          <a:custGeom>
            <a:avLst/>
            <a:gdLst>
              <a:gd name="connsiteX0" fmla="*/ 18422 w 68614"/>
              <a:gd name="connsiteY0" fmla="*/ 63023 h 66515"/>
              <a:gd name="connsiteX1" fmla="*/ 54462 w 68614"/>
              <a:gd name="connsiteY1" fmla="*/ 56579 h 66515"/>
              <a:gd name="connsiteX2" fmla="*/ 67972 w 68614"/>
              <a:gd name="connsiteY2" fmla="*/ 26002 h 66515"/>
              <a:gd name="connsiteX3" fmla="*/ 51911 w 68614"/>
              <a:gd name="connsiteY3" fmla="*/ 6980 h 66515"/>
              <a:gd name="connsiteX4" fmla="*/ 29900 w 68614"/>
              <a:gd name="connsiteY4" fmla="*/ 2 h 66515"/>
              <a:gd name="connsiteX5" fmla="*/ 5621 w 68614"/>
              <a:gd name="connsiteY5" fmla="*/ 16135 h 66515"/>
              <a:gd name="connsiteX6" fmla="*/ 2834 w 68614"/>
              <a:gd name="connsiteY6" fmla="*/ 49290 h 66515"/>
              <a:gd name="connsiteX7" fmla="*/ 31931 w 68614"/>
              <a:gd name="connsiteY7" fmla="*/ 66490 h 6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14" h="66515">
                <a:moveTo>
                  <a:pt x="18422" y="63023"/>
                </a:moveTo>
                <a:cubicBezTo>
                  <a:pt x="30869" y="65189"/>
                  <a:pt x="43727" y="62890"/>
                  <a:pt x="54462" y="56579"/>
                </a:cubicBezTo>
                <a:cubicBezTo>
                  <a:pt x="65202" y="49956"/>
                  <a:pt x="70557" y="37836"/>
                  <a:pt x="67972" y="26002"/>
                </a:cubicBezTo>
                <a:cubicBezTo>
                  <a:pt x="65140" y="18092"/>
                  <a:pt x="59459" y="11364"/>
                  <a:pt x="51911" y="6980"/>
                </a:cubicBezTo>
                <a:cubicBezTo>
                  <a:pt x="45622" y="2383"/>
                  <a:pt x="37864" y="-76"/>
                  <a:pt x="29900" y="2"/>
                </a:cubicBezTo>
                <a:cubicBezTo>
                  <a:pt x="19472" y="1277"/>
                  <a:pt x="10386" y="7315"/>
                  <a:pt x="5621" y="16135"/>
                </a:cubicBezTo>
                <a:cubicBezTo>
                  <a:pt x="-728" y="26180"/>
                  <a:pt x="-1758" y="38431"/>
                  <a:pt x="2834" y="49290"/>
                </a:cubicBezTo>
                <a:cubicBezTo>
                  <a:pt x="7801" y="60148"/>
                  <a:pt x="19379" y="66992"/>
                  <a:pt x="31931" y="66490"/>
                </a:cubicBezTo>
              </a:path>
            </a:pathLst>
          </a:custGeom>
          <a:solidFill>
            <a:srgbClr val="263238"/>
          </a:solidFill>
          <a:ln w="4712" cap="flat">
            <a:noFill/>
            <a:prstDash val="solid"/>
            <a:miter/>
          </a:ln>
        </p:spPr>
        <p:txBody>
          <a:bodyPr rtlCol="0" anchor="ctr"/>
          <a:lstStyle/>
          <a:p>
            <a:endParaRPr lang="en-US"/>
          </a:p>
        </p:txBody>
      </p:sp>
      <p:sp>
        <p:nvSpPr>
          <p:cNvPr id="1575" name="Freeform: Shape 1574">
            <a:extLst>
              <a:ext uri="{FF2B5EF4-FFF2-40B4-BE49-F238E27FC236}">
                <a16:creationId xmlns:a16="http://schemas.microsoft.com/office/drawing/2014/main" id="{D8D6B426-070B-4F6F-9036-87F89568CB54}"/>
              </a:ext>
            </a:extLst>
          </p:cNvPr>
          <p:cNvSpPr/>
          <p:nvPr/>
        </p:nvSpPr>
        <p:spPr>
          <a:xfrm>
            <a:off x="2735414" y="3344111"/>
            <a:ext cx="31079" cy="15920"/>
          </a:xfrm>
          <a:custGeom>
            <a:avLst/>
            <a:gdLst>
              <a:gd name="connsiteX0" fmla="*/ 31079 w 31079"/>
              <a:gd name="connsiteY0" fmla="*/ 15200 h 15920"/>
              <a:gd name="connsiteX1" fmla="*/ 25600 w 31079"/>
              <a:gd name="connsiteY1" fmla="*/ 15911 h 15920"/>
              <a:gd name="connsiteX2" fmla="*/ 2502 w 31079"/>
              <a:gd name="connsiteY2" fmla="*/ 4444 h 15920"/>
              <a:gd name="connsiteX3" fmla="*/ 46 w 31079"/>
              <a:gd name="connsiteY3" fmla="*/ 0 h 15920"/>
              <a:gd name="connsiteX4" fmla="*/ 13838 w 31079"/>
              <a:gd name="connsiteY4" fmla="*/ 10755 h 15920"/>
              <a:gd name="connsiteX5" fmla="*/ 31079 w 31079"/>
              <a:gd name="connsiteY5" fmla="*/ 15200 h 1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79" h="15920">
                <a:moveTo>
                  <a:pt x="31079" y="15200"/>
                </a:moveTo>
                <a:cubicBezTo>
                  <a:pt x="31079" y="15467"/>
                  <a:pt x="29048" y="16000"/>
                  <a:pt x="25600" y="15911"/>
                </a:cubicBezTo>
                <a:cubicBezTo>
                  <a:pt x="16481" y="15477"/>
                  <a:pt x="8030" y="11282"/>
                  <a:pt x="2502" y="4444"/>
                </a:cubicBezTo>
                <a:cubicBezTo>
                  <a:pt x="471" y="1822"/>
                  <a:pt x="-191" y="0"/>
                  <a:pt x="46" y="0"/>
                </a:cubicBezTo>
                <a:cubicBezTo>
                  <a:pt x="4067" y="4193"/>
                  <a:pt x="8713" y="7816"/>
                  <a:pt x="13838" y="10755"/>
                </a:cubicBezTo>
                <a:cubicBezTo>
                  <a:pt x="19334" y="12995"/>
                  <a:pt x="25138" y="14492"/>
                  <a:pt x="31079" y="15200"/>
                </a:cubicBezTo>
                <a:close/>
              </a:path>
            </a:pathLst>
          </a:custGeom>
          <a:solidFill>
            <a:srgbClr val="81A3F1"/>
          </a:solidFill>
          <a:ln w="4712" cap="flat">
            <a:noFill/>
            <a:prstDash val="solid"/>
            <a:miter/>
          </a:ln>
        </p:spPr>
        <p:txBody>
          <a:bodyPr rtlCol="0" anchor="ctr"/>
          <a:lstStyle/>
          <a:p>
            <a:endParaRPr lang="en-US"/>
          </a:p>
        </p:txBody>
      </p:sp>
      <p:sp>
        <p:nvSpPr>
          <p:cNvPr id="1576" name="Freeform: Shape 1575">
            <a:extLst>
              <a:ext uri="{FF2B5EF4-FFF2-40B4-BE49-F238E27FC236}">
                <a16:creationId xmlns:a16="http://schemas.microsoft.com/office/drawing/2014/main" id="{10C05503-5B1D-4F92-B262-DF944E3ED60D}"/>
              </a:ext>
            </a:extLst>
          </p:cNvPr>
          <p:cNvSpPr/>
          <p:nvPr/>
        </p:nvSpPr>
        <p:spPr>
          <a:xfrm>
            <a:off x="2708205" y="3344314"/>
            <a:ext cx="127535" cy="307169"/>
          </a:xfrm>
          <a:custGeom>
            <a:avLst/>
            <a:gdLst>
              <a:gd name="connsiteX0" fmla="*/ 0 w 127535"/>
              <a:gd name="connsiteY0" fmla="*/ 1886 h 307169"/>
              <a:gd name="connsiteX1" fmla="*/ 77316 w 127535"/>
              <a:gd name="connsiteY1" fmla="*/ 44950 h 307169"/>
              <a:gd name="connsiteX2" fmla="*/ 79166 w 127535"/>
              <a:gd name="connsiteY2" fmla="*/ 55841 h 307169"/>
              <a:gd name="connsiteX3" fmla="*/ 78741 w 127535"/>
              <a:gd name="connsiteY3" fmla="*/ 118063 h 307169"/>
              <a:gd name="connsiteX4" fmla="*/ 112373 w 127535"/>
              <a:gd name="connsiteY4" fmla="*/ 164774 h 307169"/>
              <a:gd name="connsiteX5" fmla="*/ 110531 w 127535"/>
              <a:gd name="connsiteY5" fmla="*/ 221129 h 307169"/>
              <a:gd name="connsiteX6" fmla="*/ 127536 w 127535"/>
              <a:gd name="connsiteY6" fmla="*/ 265173 h 307169"/>
              <a:gd name="connsiteX7" fmla="*/ 111098 w 127535"/>
              <a:gd name="connsiteY7" fmla="*/ 295084 h 307169"/>
              <a:gd name="connsiteX8" fmla="*/ 76569 w 127535"/>
              <a:gd name="connsiteY8" fmla="*/ 306728 h 307169"/>
              <a:gd name="connsiteX9" fmla="*/ 39631 w 127535"/>
              <a:gd name="connsiteY9" fmla="*/ 299617 h 307169"/>
              <a:gd name="connsiteX10" fmla="*/ 20028 w 127535"/>
              <a:gd name="connsiteY10" fmla="*/ 256195 h 307169"/>
              <a:gd name="connsiteX11" fmla="*/ 22295 w 127535"/>
              <a:gd name="connsiteY11" fmla="*/ 112774 h 30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535" h="307169">
                <a:moveTo>
                  <a:pt x="0" y="1886"/>
                </a:moveTo>
                <a:cubicBezTo>
                  <a:pt x="33989" y="-6311"/>
                  <a:pt x="68604" y="12970"/>
                  <a:pt x="77316" y="44950"/>
                </a:cubicBezTo>
                <a:cubicBezTo>
                  <a:pt x="78288" y="48519"/>
                  <a:pt x="78908" y="52165"/>
                  <a:pt x="79166" y="55841"/>
                </a:cubicBezTo>
                <a:cubicBezTo>
                  <a:pt x="80631" y="76730"/>
                  <a:pt x="70617" y="98641"/>
                  <a:pt x="78741" y="118063"/>
                </a:cubicBezTo>
                <a:cubicBezTo>
                  <a:pt x="86157" y="135841"/>
                  <a:pt x="106752" y="146552"/>
                  <a:pt x="112373" y="164774"/>
                </a:cubicBezTo>
                <a:cubicBezTo>
                  <a:pt x="117994" y="182996"/>
                  <a:pt x="106658" y="202551"/>
                  <a:pt x="110531" y="221129"/>
                </a:cubicBezTo>
                <a:cubicBezTo>
                  <a:pt x="113696" y="236595"/>
                  <a:pt x="126922" y="249484"/>
                  <a:pt x="127536" y="265173"/>
                </a:cubicBezTo>
                <a:cubicBezTo>
                  <a:pt x="127448" y="277041"/>
                  <a:pt x="121340" y="288156"/>
                  <a:pt x="111098" y="295084"/>
                </a:cubicBezTo>
                <a:cubicBezTo>
                  <a:pt x="100924" y="301841"/>
                  <a:pt x="88988" y="305866"/>
                  <a:pt x="76569" y="306728"/>
                </a:cubicBezTo>
                <a:cubicBezTo>
                  <a:pt x="63768" y="308017"/>
                  <a:pt x="49928" y="306728"/>
                  <a:pt x="39631" y="299617"/>
                </a:cubicBezTo>
                <a:cubicBezTo>
                  <a:pt x="25838" y="289928"/>
                  <a:pt x="22059" y="272284"/>
                  <a:pt x="20028" y="256195"/>
                </a:cubicBezTo>
                <a:cubicBezTo>
                  <a:pt x="14025" y="208505"/>
                  <a:pt x="14787" y="160275"/>
                  <a:pt x="22295" y="112774"/>
                </a:cubicBezTo>
              </a:path>
            </a:pathLst>
          </a:custGeom>
          <a:solidFill>
            <a:srgbClr val="263238"/>
          </a:solidFill>
          <a:ln w="4712" cap="flat">
            <a:noFill/>
            <a:prstDash val="solid"/>
            <a:miter/>
          </a:ln>
        </p:spPr>
        <p:txBody>
          <a:bodyPr rtlCol="0" anchor="ctr"/>
          <a:lstStyle/>
          <a:p>
            <a:endParaRPr lang="en-US"/>
          </a:p>
        </p:txBody>
      </p:sp>
      <p:grpSp>
        <p:nvGrpSpPr>
          <p:cNvPr id="1577" name="Graphic 2">
            <a:extLst>
              <a:ext uri="{FF2B5EF4-FFF2-40B4-BE49-F238E27FC236}">
                <a16:creationId xmlns:a16="http://schemas.microsoft.com/office/drawing/2014/main" id="{1CBAA3BB-AC19-4283-BA44-9CF13CAC7ADD}"/>
              </a:ext>
            </a:extLst>
          </p:cNvPr>
          <p:cNvGrpSpPr/>
          <p:nvPr/>
        </p:nvGrpSpPr>
        <p:grpSpPr>
          <a:xfrm>
            <a:off x="1186849" y="3482757"/>
            <a:ext cx="738848" cy="1306804"/>
            <a:chOff x="1186849" y="3482757"/>
            <a:chExt cx="738848" cy="1306804"/>
          </a:xfrm>
        </p:grpSpPr>
        <p:sp>
          <p:nvSpPr>
            <p:cNvPr id="1578" name="Freeform: Shape 1577">
              <a:extLst>
                <a:ext uri="{FF2B5EF4-FFF2-40B4-BE49-F238E27FC236}">
                  <a16:creationId xmlns:a16="http://schemas.microsoft.com/office/drawing/2014/main" id="{19C51EB1-4B89-402E-82A6-359C67D4097D}"/>
                </a:ext>
              </a:extLst>
            </p:cNvPr>
            <p:cNvSpPr/>
            <p:nvPr/>
          </p:nvSpPr>
          <p:spPr>
            <a:xfrm>
              <a:off x="1449488" y="4055926"/>
              <a:ext cx="244929" cy="236724"/>
            </a:xfrm>
            <a:custGeom>
              <a:avLst/>
              <a:gdLst>
                <a:gd name="connsiteX0" fmla="*/ 221568 w 244929"/>
                <a:gd name="connsiteY0" fmla="*/ 236577 h 236724"/>
                <a:gd name="connsiteX1" fmla="*/ 240084 w 244929"/>
                <a:gd name="connsiteY1" fmla="*/ 129911 h 236724"/>
                <a:gd name="connsiteX2" fmla="*/ 188503 w 244929"/>
                <a:gd name="connsiteY2" fmla="*/ 37645 h 236724"/>
                <a:gd name="connsiteX3" fmla="*/ 141787 w 244929"/>
                <a:gd name="connsiteY3" fmla="*/ 13112 h 236724"/>
                <a:gd name="connsiteX4" fmla="*/ 80 w 244929"/>
                <a:gd name="connsiteY4" fmla="*/ 4534 h 236724"/>
                <a:gd name="connsiteX5" fmla="*/ 221568 w 244929"/>
                <a:gd name="connsiteY5" fmla="*/ 236577 h 23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29" h="236724">
                  <a:moveTo>
                    <a:pt x="221568" y="236577"/>
                  </a:moveTo>
                  <a:cubicBezTo>
                    <a:pt x="258270" y="235510"/>
                    <a:pt x="240981" y="184844"/>
                    <a:pt x="240084" y="129911"/>
                  </a:cubicBezTo>
                  <a:cubicBezTo>
                    <a:pt x="239517" y="95378"/>
                    <a:pt x="215144" y="61467"/>
                    <a:pt x="188503" y="37645"/>
                  </a:cubicBezTo>
                  <a:cubicBezTo>
                    <a:pt x="174979" y="26412"/>
                    <a:pt x="159047" y="18046"/>
                    <a:pt x="141787" y="13112"/>
                  </a:cubicBezTo>
                  <a:cubicBezTo>
                    <a:pt x="96029" y="-714"/>
                    <a:pt x="47344" y="-3661"/>
                    <a:pt x="80" y="4534"/>
                  </a:cubicBezTo>
                  <a:cubicBezTo>
                    <a:pt x="80" y="4534"/>
                    <a:pt x="-10831" y="243510"/>
                    <a:pt x="221568" y="236577"/>
                  </a:cubicBezTo>
                  <a:close/>
                </a:path>
              </a:pathLst>
            </a:custGeom>
            <a:solidFill>
              <a:srgbClr val="455A64"/>
            </a:solidFill>
            <a:ln w="4712" cap="flat">
              <a:noFill/>
              <a:prstDash val="solid"/>
              <a:miter/>
            </a:ln>
          </p:spPr>
          <p:txBody>
            <a:bodyPr rtlCol="0" anchor="ctr"/>
            <a:lstStyle/>
            <a:p>
              <a:endParaRPr lang="en-US"/>
            </a:p>
          </p:txBody>
        </p:sp>
        <p:sp>
          <p:nvSpPr>
            <p:cNvPr id="1579" name="Freeform: Shape 1578">
              <a:extLst>
                <a:ext uri="{FF2B5EF4-FFF2-40B4-BE49-F238E27FC236}">
                  <a16:creationId xmlns:a16="http://schemas.microsoft.com/office/drawing/2014/main" id="{3744457B-F12B-4721-B4E3-1A839204CF9F}"/>
                </a:ext>
              </a:extLst>
            </p:cNvPr>
            <p:cNvSpPr/>
            <p:nvPr/>
          </p:nvSpPr>
          <p:spPr>
            <a:xfrm>
              <a:off x="1536237" y="3669121"/>
              <a:ext cx="244889" cy="312559"/>
            </a:xfrm>
            <a:custGeom>
              <a:avLst/>
              <a:gdLst>
                <a:gd name="connsiteX0" fmla="*/ 238736 w 244889"/>
                <a:gd name="connsiteY0" fmla="*/ 29031 h 312559"/>
                <a:gd name="connsiteX1" fmla="*/ 226172 w 244889"/>
                <a:gd name="connsiteY1" fmla="*/ 51253 h 312559"/>
                <a:gd name="connsiteX2" fmla="*/ 235619 w 244889"/>
                <a:gd name="connsiteY2" fmla="*/ 16498 h 312559"/>
                <a:gd name="connsiteX3" fmla="*/ 229289 w 244889"/>
                <a:gd name="connsiteY3" fmla="*/ 10587 h 312559"/>
                <a:gd name="connsiteX4" fmla="*/ 214032 w 244889"/>
                <a:gd name="connsiteY4" fmla="*/ 47654 h 312559"/>
                <a:gd name="connsiteX5" fmla="*/ 218756 w 244889"/>
                <a:gd name="connsiteY5" fmla="*/ 9 h 312559"/>
                <a:gd name="connsiteX6" fmla="*/ 204585 w 244889"/>
                <a:gd name="connsiteY6" fmla="*/ 38809 h 312559"/>
                <a:gd name="connsiteX7" fmla="*/ 193532 w 244889"/>
                <a:gd name="connsiteY7" fmla="*/ 27387 h 312559"/>
                <a:gd name="connsiteX8" fmla="*/ 163065 w 244889"/>
                <a:gd name="connsiteY8" fmla="*/ 32320 h 312559"/>
                <a:gd name="connsiteX9" fmla="*/ 168780 w 244889"/>
                <a:gd name="connsiteY9" fmla="*/ 38587 h 312559"/>
                <a:gd name="connsiteX10" fmla="*/ 192140 w 244889"/>
                <a:gd name="connsiteY10" fmla="*/ 41622 h 312559"/>
                <a:gd name="connsiteX11" fmla="*/ 195421 w 244889"/>
                <a:gd name="connsiteY11" fmla="*/ 52809 h 312559"/>
                <a:gd name="connsiteX12" fmla="*/ 184109 w 244889"/>
                <a:gd name="connsiteY12" fmla="*/ 61636 h 312559"/>
                <a:gd name="connsiteX13" fmla="*/ 175110 w 244889"/>
                <a:gd name="connsiteY13" fmla="*/ 54676 h 312559"/>
                <a:gd name="connsiteX14" fmla="*/ 163443 w 244889"/>
                <a:gd name="connsiteY14" fmla="*/ 41565 h 312559"/>
                <a:gd name="connsiteX15" fmla="*/ 170575 w 244889"/>
                <a:gd name="connsiteY15" fmla="*/ 84453 h 312559"/>
                <a:gd name="connsiteX16" fmla="*/ 163018 w 244889"/>
                <a:gd name="connsiteY16" fmla="*/ 106053 h 312559"/>
                <a:gd name="connsiteX17" fmla="*/ 122065 w 244889"/>
                <a:gd name="connsiteY17" fmla="*/ 211030 h 312559"/>
                <a:gd name="connsiteX18" fmla="*/ 43181 w 244889"/>
                <a:gd name="connsiteY18" fmla="*/ 133742 h 312559"/>
                <a:gd name="connsiteX19" fmla="*/ 8 w 244889"/>
                <a:gd name="connsiteY19" fmla="*/ 224407 h 312559"/>
                <a:gd name="connsiteX20" fmla="*/ 66138 w 244889"/>
                <a:gd name="connsiteY20" fmla="*/ 291296 h 312559"/>
                <a:gd name="connsiteX21" fmla="*/ 171673 w 244889"/>
                <a:gd name="connsiteY21" fmla="*/ 292680 h 312559"/>
                <a:gd name="connsiteX22" fmla="*/ 192304 w 244889"/>
                <a:gd name="connsiteY22" fmla="*/ 258363 h 312559"/>
                <a:gd name="connsiteX23" fmla="*/ 223479 w 244889"/>
                <a:gd name="connsiteY23" fmla="*/ 107253 h 312559"/>
                <a:gd name="connsiteX24" fmla="*/ 238075 w 244889"/>
                <a:gd name="connsiteY24" fmla="*/ 57698 h 312559"/>
                <a:gd name="connsiteX25" fmla="*/ 244593 w 244889"/>
                <a:gd name="connsiteY25" fmla="*/ 32898 h 312559"/>
                <a:gd name="connsiteX26" fmla="*/ 238736 w 244889"/>
                <a:gd name="connsiteY26" fmla="*/ 29031 h 31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4889" h="312559">
                  <a:moveTo>
                    <a:pt x="238736" y="29031"/>
                  </a:moveTo>
                  <a:cubicBezTo>
                    <a:pt x="237697" y="30631"/>
                    <a:pt x="226172" y="51253"/>
                    <a:pt x="226172" y="51253"/>
                  </a:cubicBezTo>
                  <a:lnTo>
                    <a:pt x="235619" y="16498"/>
                  </a:lnTo>
                  <a:cubicBezTo>
                    <a:pt x="238595" y="5521"/>
                    <a:pt x="231367" y="6676"/>
                    <a:pt x="229289" y="10587"/>
                  </a:cubicBezTo>
                  <a:cubicBezTo>
                    <a:pt x="227211" y="14498"/>
                    <a:pt x="214032" y="47654"/>
                    <a:pt x="214032" y="47654"/>
                  </a:cubicBezTo>
                  <a:cubicBezTo>
                    <a:pt x="226266" y="4498"/>
                    <a:pt x="222440" y="721"/>
                    <a:pt x="218756" y="9"/>
                  </a:cubicBezTo>
                  <a:cubicBezTo>
                    <a:pt x="215071" y="-702"/>
                    <a:pt x="204585" y="38809"/>
                    <a:pt x="204585" y="38809"/>
                  </a:cubicBezTo>
                  <a:cubicBezTo>
                    <a:pt x="201797" y="34311"/>
                    <a:pt x="198031" y="30419"/>
                    <a:pt x="193532" y="27387"/>
                  </a:cubicBezTo>
                  <a:cubicBezTo>
                    <a:pt x="182431" y="20232"/>
                    <a:pt x="163963" y="27387"/>
                    <a:pt x="163065" y="32320"/>
                  </a:cubicBezTo>
                  <a:cubicBezTo>
                    <a:pt x="162168" y="37254"/>
                    <a:pt x="168780" y="38587"/>
                    <a:pt x="168780" y="38587"/>
                  </a:cubicBezTo>
                  <a:cubicBezTo>
                    <a:pt x="176122" y="33356"/>
                    <a:pt x="186580" y="34715"/>
                    <a:pt x="192140" y="41622"/>
                  </a:cubicBezTo>
                  <a:cubicBezTo>
                    <a:pt x="194713" y="44819"/>
                    <a:pt x="195887" y="48822"/>
                    <a:pt x="195421" y="52809"/>
                  </a:cubicBezTo>
                  <a:cubicBezTo>
                    <a:pt x="194888" y="58186"/>
                    <a:pt x="189823" y="62138"/>
                    <a:pt x="184109" y="61636"/>
                  </a:cubicBezTo>
                  <a:cubicBezTo>
                    <a:pt x="179879" y="61264"/>
                    <a:pt x="176316" y="58508"/>
                    <a:pt x="175110" y="54676"/>
                  </a:cubicBezTo>
                  <a:cubicBezTo>
                    <a:pt x="170386" y="35209"/>
                    <a:pt x="163443" y="41565"/>
                    <a:pt x="163443" y="41565"/>
                  </a:cubicBezTo>
                  <a:lnTo>
                    <a:pt x="170575" y="84453"/>
                  </a:lnTo>
                  <a:lnTo>
                    <a:pt x="163018" y="106053"/>
                  </a:lnTo>
                  <a:lnTo>
                    <a:pt x="122065" y="211030"/>
                  </a:lnTo>
                  <a:lnTo>
                    <a:pt x="43181" y="133742"/>
                  </a:lnTo>
                  <a:cubicBezTo>
                    <a:pt x="43181" y="133742"/>
                    <a:pt x="1000" y="221430"/>
                    <a:pt x="8" y="224407"/>
                  </a:cubicBezTo>
                  <a:cubicBezTo>
                    <a:pt x="-653" y="226363"/>
                    <a:pt x="39544" y="265740"/>
                    <a:pt x="66138" y="291296"/>
                  </a:cubicBezTo>
                  <a:cubicBezTo>
                    <a:pt x="94874" y="319098"/>
                    <a:pt x="142124" y="319718"/>
                    <a:pt x="171673" y="292680"/>
                  </a:cubicBezTo>
                  <a:cubicBezTo>
                    <a:pt x="181892" y="283329"/>
                    <a:pt x="189051" y="271421"/>
                    <a:pt x="192304" y="258363"/>
                  </a:cubicBezTo>
                  <a:lnTo>
                    <a:pt x="223479" y="107253"/>
                  </a:lnTo>
                  <a:lnTo>
                    <a:pt x="238075" y="57698"/>
                  </a:lnTo>
                  <a:lnTo>
                    <a:pt x="244593" y="32898"/>
                  </a:lnTo>
                  <a:cubicBezTo>
                    <a:pt x="246105" y="26765"/>
                    <a:pt x="241476" y="24809"/>
                    <a:pt x="238736" y="29031"/>
                  </a:cubicBezTo>
                  <a:close/>
                </a:path>
              </a:pathLst>
            </a:custGeom>
            <a:solidFill>
              <a:srgbClr val="FFBE9D"/>
            </a:solidFill>
            <a:ln w="4712" cap="flat">
              <a:noFill/>
              <a:prstDash val="solid"/>
              <a:miter/>
            </a:ln>
          </p:spPr>
          <p:txBody>
            <a:bodyPr rtlCol="0" anchor="ctr"/>
            <a:lstStyle/>
            <a:p>
              <a:endParaRPr lang="en-US"/>
            </a:p>
          </p:txBody>
        </p:sp>
        <p:sp>
          <p:nvSpPr>
            <p:cNvPr id="1580" name="Freeform: Shape 1579">
              <a:extLst>
                <a:ext uri="{FF2B5EF4-FFF2-40B4-BE49-F238E27FC236}">
                  <a16:creationId xmlns:a16="http://schemas.microsoft.com/office/drawing/2014/main" id="{4830580A-399B-48D3-9CB1-D8E3F625CC84}"/>
                </a:ext>
              </a:extLst>
            </p:cNvPr>
            <p:cNvSpPr/>
            <p:nvPr/>
          </p:nvSpPr>
          <p:spPr>
            <a:xfrm>
              <a:off x="1259587" y="4315347"/>
              <a:ext cx="185777" cy="473773"/>
            </a:xfrm>
            <a:custGeom>
              <a:avLst/>
              <a:gdLst>
                <a:gd name="connsiteX0" fmla="*/ 185777 w 185777"/>
                <a:gd name="connsiteY0" fmla="*/ 473596 h 473773"/>
                <a:gd name="connsiteX1" fmla="*/ 102123 w 185777"/>
                <a:gd name="connsiteY1" fmla="*/ 446529 h 473773"/>
                <a:gd name="connsiteX2" fmla="*/ 102123 w 185777"/>
                <a:gd name="connsiteY2" fmla="*/ 0 h 473773"/>
                <a:gd name="connsiteX3" fmla="*/ 82143 w 185777"/>
                <a:gd name="connsiteY3" fmla="*/ 0 h 473773"/>
                <a:gd name="connsiteX4" fmla="*/ 82143 w 185777"/>
                <a:gd name="connsiteY4" fmla="*/ 446796 h 473773"/>
                <a:gd name="connsiteX5" fmla="*/ 0 w 185777"/>
                <a:gd name="connsiteY5" fmla="*/ 473462 h 473773"/>
                <a:gd name="connsiteX6" fmla="*/ 82143 w 185777"/>
                <a:gd name="connsiteY6" fmla="*/ 473462 h 473773"/>
                <a:gd name="connsiteX7" fmla="*/ 82143 w 185777"/>
                <a:gd name="connsiteY7" fmla="*/ 473773 h 473773"/>
                <a:gd name="connsiteX8" fmla="*/ 102123 w 185777"/>
                <a:gd name="connsiteY8" fmla="*/ 473773 h 473773"/>
                <a:gd name="connsiteX9" fmla="*/ 102123 w 185777"/>
                <a:gd name="connsiteY9" fmla="*/ 473462 h 47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777" h="473773">
                  <a:moveTo>
                    <a:pt x="185777" y="473596"/>
                  </a:moveTo>
                  <a:cubicBezTo>
                    <a:pt x="185777" y="473596"/>
                    <a:pt x="156019" y="448574"/>
                    <a:pt x="102123" y="446529"/>
                  </a:cubicBezTo>
                  <a:lnTo>
                    <a:pt x="102123" y="0"/>
                  </a:lnTo>
                  <a:lnTo>
                    <a:pt x="82143" y="0"/>
                  </a:lnTo>
                  <a:lnTo>
                    <a:pt x="82143" y="446796"/>
                  </a:lnTo>
                  <a:cubicBezTo>
                    <a:pt x="30561" y="450307"/>
                    <a:pt x="0" y="473462"/>
                    <a:pt x="0" y="473462"/>
                  </a:cubicBezTo>
                  <a:lnTo>
                    <a:pt x="82143" y="473462"/>
                  </a:lnTo>
                  <a:lnTo>
                    <a:pt x="82143" y="473773"/>
                  </a:lnTo>
                  <a:lnTo>
                    <a:pt x="102123" y="473773"/>
                  </a:lnTo>
                  <a:lnTo>
                    <a:pt x="102123" y="473462"/>
                  </a:lnTo>
                  <a:close/>
                </a:path>
              </a:pathLst>
            </a:custGeom>
            <a:solidFill>
              <a:srgbClr val="263238"/>
            </a:solidFill>
            <a:ln w="4712" cap="flat">
              <a:noFill/>
              <a:prstDash val="solid"/>
              <a:miter/>
            </a:ln>
          </p:spPr>
          <p:txBody>
            <a:bodyPr rtlCol="0" anchor="ctr"/>
            <a:lstStyle/>
            <a:p>
              <a:endParaRPr lang="en-US"/>
            </a:p>
          </p:txBody>
        </p:sp>
        <p:sp>
          <p:nvSpPr>
            <p:cNvPr id="1581" name="Freeform: Shape 1580">
              <a:extLst>
                <a:ext uri="{FF2B5EF4-FFF2-40B4-BE49-F238E27FC236}">
                  <a16:creationId xmlns:a16="http://schemas.microsoft.com/office/drawing/2014/main" id="{72DCD657-6A34-4F94-907B-F4DDB548A9F6}"/>
                </a:ext>
              </a:extLst>
            </p:cNvPr>
            <p:cNvSpPr/>
            <p:nvPr/>
          </p:nvSpPr>
          <p:spPr>
            <a:xfrm>
              <a:off x="1186986" y="3847300"/>
              <a:ext cx="250347" cy="359336"/>
            </a:xfrm>
            <a:custGeom>
              <a:avLst/>
              <a:gdLst>
                <a:gd name="connsiteX0" fmla="*/ 132023 w 250347"/>
                <a:gd name="connsiteY0" fmla="*/ 1962 h 359336"/>
                <a:gd name="connsiteX1" fmla="*/ 66177 w 250347"/>
                <a:gd name="connsiteY1" fmla="*/ 2540 h 359336"/>
                <a:gd name="connsiteX2" fmla="*/ 11951 w 250347"/>
                <a:gd name="connsiteY2" fmla="*/ 34895 h 359336"/>
                <a:gd name="connsiteX3" fmla="*/ 0 w 250347"/>
                <a:gd name="connsiteY3" fmla="*/ 95561 h 359336"/>
                <a:gd name="connsiteX4" fmla="*/ 0 w 250347"/>
                <a:gd name="connsiteY4" fmla="*/ 359336 h 359336"/>
                <a:gd name="connsiteX5" fmla="*/ 250348 w 250347"/>
                <a:gd name="connsiteY5" fmla="*/ 359336 h 359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347" h="359336">
                  <a:moveTo>
                    <a:pt x="132023" y="1962"/>
                  </a:moveTo>
                  <a:cubicBezTo>
                    <a:pt x="110106" y="95"/>
                    <a:pt x="87811" y="-1549"/>
                    <a:pt x="66177" y="2540"/>
                  </a:cubicBezTo>
                  <a:cubicBezTo>
                    <a:pt x="44543" y="6629"/>
                    <a:pt x="23429" y="17206"/>
                    <a:pt x="11951" y="34895"/>
                  </a:cubicBezTo>
                  <a:cubicBezTo>
                    <a:pt x="472" y="52584"/>
                    <a:pt x="0" y="74895"/>
                    <a:pt x="0" y="95561"/>
                  </a:cubicBezTo>
                  <a:cubicBezTo>
                    <a:pt x="0" y="183501"/>
                    <a:pt x="0" y="271426"/>
                    <a:pt x="0" y="359336"/>
                  </a:cubicBezTo>
                  <a:lnTo>
                    <a:pt x="250348" y="359336"/>
                  </a:lnTo>
                  <a:close/>
                </a:path>
              </a:pathLst>
            </a:custGeom>
            <a:solidFill>
              <a:srgbClr val="455A64"/>
            </a:solidFill>
            <a:ln w="4712" cap="flat">
              <a:noFill/>
              <a:prstDash val="solid"/>
              <a:miter/>
            </a:ln>
          </p:spPr>
          <p:txBody>
            <a:bodyPr rtlCol="0" anchor="ctr"/>
            <a:lstStyle/>
            <a:p>
              <a:endParaRPr lang="en-US"/>
            </a:p>
          </p:txBody>
        </p:sp>
        <p:sp>
          <p:nvSpPr>
            <p:cNvPr id="1582" name="Freeform: Shape 1581">
              <a:extLst>
                <a:ext uri="{FF2B5EF4-FFF2-40B4-BE49-F238E27FC236}">
                  <a16:creationId xmlns:a16="http://schemas.microsoft.com/office/drawing/2014/main" id="{BF849F24-ED52-403A-8CB4-860CFF312D93}"/>
                </a:ext>
              </a:extLst>
            </p:cNvPr>
            <p:cNvSpPr/>
            <p:nvPr/>
          </p:nvSpPr>
          <p:spPr>
            <a:xfrm>
              <a:off x="1186849" y="4170903"/>
              <a:ext cx="362028" cy="153867"/>
            </a:xfrm>
            <a:custGeom>
              <a:avLst/>
              <a:gdLst>
                <a:gd name="connsiteX0" fmla="*/ 137 w 362028"/>
                <a:gd name="connsiteY0" fmla="*/ 23555 h 153867"/>
                <a:gd name="connsiteX1" fmla="*/ 44963 w 362028"/>
                <a:gd name="connsiteY1" fmla="*/ 138221 h 153867"/>
                <a:gd name="connsiteX2" fmla="*/ 147511 w 362028"/>
                <a:gd name="connsiteY2" fmla="*/ 153865 h 153867"/>
                <a:gd name="connsiteX3" fmla="*/ 299610 w 362028"/>
                <a:gd name="connsiteY3" fmla="*/ 153643 h 153867"/>
                <a:gd name="connsiteX4" fmla="*/ 344105 w 362028"/>
                <a:gd name="connsiteY4" fmla="*/ 145465 h 153867"/>
                <a:gd name="connsiteX5" fmla="*/ 361346 w 362028"/>
                <a:gd name="connsiteY5" fmla="*/ 105466 h 153867"/>
                <a:gd name="connsiteX6" fmla="*/ 338201 w 362028"/>
                <a:gd name="connsiteY6" fmla="*/ 66222 h 153867"/>
                <a:gd name="connsiteX7" fmla="*/ 160265 w 362028"/>
                <a:gd name="connsiteY7" fmla="*/ 0 h 15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28" h="153867">
                  <a:moveTo>
                    <a:pt x="137" y="23555"/>
                  </a:moveTo>
                  <a:cubicBezTo>
                    <a:pt x="-997" y="75555"/>
                    <a:pt x="4152" y="117821"/>
                    <a:pt x="44963" y="138221"/>
                  </a:cubicBezTo>
                  <a:cubicBezTo>
                    <a:pt x="75477" y="153554"/>
                    <a:pt x="112415" y="153910"/>
                    <a:pt x="147511" y="153865"/>
                  </a:cubicBezTo>
                  <a:lnTo>
                    <a:pt x="299610" y="153643"/>
                  </a:lnTo>
                  <a:cubicBezTo>
                    <a:pt x="315008" y="153643"/>
                    <a:pt x="331541" y="153332"/>
                    <a:pt x="344105" y="145465"/>
                  </a:cubicBezTo>
                  <a:cubicBezTo>
                    <a:pt x="357575" y="136380"/>
                    <a:pt x="364286" y="120812"/>
                    <a:pt x="361346" y="105466"/>
                  </a:cubicBezTo>
                  <a:cubicBezTo>
                    <a:pt x="358985" y="90666"/>
                    <a:pt x="349585" y="77333"/>
                    <a:pt x="338201" y="66222"/>
                  </a:cubicBezTo>
                  <a:cubicBezTo>
                    <a:pt x="294272" y="23200"/>
                    <a:pt x="224836" y="10444"/>
                    <a:pt x="160265" y="0"/>
                  </a:cubicBezTo>
                </a:path>
              </a:pathLst>
            </a:custGeom>
            <a:solidFill>
              <a:srgbClr val="455A64"/>
            </a:solidFill>
            <a:ln w="4712" cap="flat">
              <a:noFill/>
              <a:prstDash val="solid"/>
              <a:miter/>
            </a:ln>
          </p:spPr>
          <p:txBody>
            <a:bodyPr rtlCol="0" anchor="ctr"/>
            <a:lstStyle/>
            <a:p>
              <a:endParaRPr lang="en-US"/>
            </a:p>
          </p:txBody>
        </p:sp>
        <p:sp>
          <p:nvSpPr>
            <p:cNvPr id="1583" name="Freeform: Shape 1582">
              <a:extLst>
                <a:ext uri="{FF2B5EF4-FFF2-40B4-BE49-F238E27FC236}">
                  <a16:creationId xmlns:a16="http://schemas.microsoft.com/office/drawing/2014/main" id="{E5116F42-8A06-439F-A60E-923BE013C6DE}"/>
                </a:ext>
              </a:extLst>
            </p:cNvPr>
            <p:cNvSpPr/>
            <p:nvPr/>
          </p:nvSpPr>
          <p:spPr>
            <a:xfrm>
              <a:off x="1338971" y="3482757"/>
              <a:ext cx="202171" cy="136021"/>
            </a:xfrm>
            <a:custGeom>
              <a:avLst/>
              <a:gdLst>
                <a:gd name="connsiteX0" fmla="*/ 38091 w 202171"/>
                <a:gd name="connsiteY0" fmla="*/ 124463 h 136021"/>
                <a:gd name="connsiteX1" fmla="*/ 31917 w 202171"/>
                <a:gd name="connsiteY1" fmla="*/ 135611 h 136021"/>
                <a:gd name="connsiteX2" fmla="*/ 25054 w 202171"/>
                <a:gd name="connsiteY2" fmla="*/ 135174 h 136021"/>
                <a:gd name="connsiteX3" fmla="*/ 19149 w 202171"/>
                <a:gd name="connsiteY3" fmla="*/ 117974 h 136021"/>
                <a:gd name="connsiteX4" fmla="*/ 19527 w 202171"/>
                <a:gd name="connsiteY4" fmla="*/ 98863 h 136021"/>
                <a:gd name="connsiteX5" fmla="*/ 8852 w 202171"/>
                <a:gd name="connsiteY5" fmla="*/ 88063 h 136021"/>
                <a:gd name="connsiteX6" fmla="*/ 255 w 202171"/>
                <a:gd name="connsiteY6" fmla="*/ 64419 h 136021"/>
                <a:gd name="connsiteX7" fmla="*/ 17212 w 202171"/>
                <a:gd name="connsiteY7" fmla="*/ 45708 h 136021"/>
                <a:gd name="connsiteX8" fmla="*/ 44042 w 202171"/>
                <a:gd name="connsiteY8" fmla="*/ 39486 h 136021"/>
                <a:gd name="connsiteX9" fmla="*/ 52733 w 202171"/>
                <a:gd name="connsiteY9" fmla="*/ 22330 h 136021"/>
                <a:gd name="connsiteX10" fmla="*/ 81311 w 202171"/>
                <a:gd name="connsiteY10" fmla="*/ 13753 h 136021"/>
                <a:gd name="connsiteX11" fmla="*/ 112675 w 202171"/>
                <a:gd name="connsiteY11" fmla="*/ 15530 h 136021"/>
                <a:gd name="connsiteX12" fmla="*/ 136293 w 202171"/>
                <a:gd name="connsiteY12" fmla="*/ 4153 h 136021"/>
                <a:gd name="connsiteX13" fmla="*/ 197769 w 202171"/>
                <a:gd name="connsiteY13" fmla="*/ 24957 h 136021"/>
                <a:gd name="connsiteX14" fmla="*/ 197180 w 202171"/>
                <a:gd name="connsiteY14" fmla="*/ 63130 h 136021"/>
                <a:gd name="connsiteX15" fmla="*/ 168272 w 202171"/>
                <a:gd name="connsiteY15" fmla="*/ 85352 h 13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2171" h="136021">
                  <a:moveTo>
                    <a:pt x="38091" y="124463"/>
                  </a:moveTo>
                  <a:cubicBezTo>
                    <a:pt x="39658" y="129145"/>
                    <a:pt x="36894" y="134136"/>
                    <a:pt x="31917" y="135611"/>
                  </a:cubicBezTo>
                  <a:cubicBezTo>
                    <a:pt x="29652" y="136282"/>
                    <a:pt x="27202" y="136126"/>
                    <a:pt x="25054" y="135174"/>
                  </a:cubicBezTo>
                  <a:cubicBezTo>
                    <a:pt x="18866" y="132329"/>
                    <a:pt x="18016" y="124374"/>
                    <a:pt x="19149" y="117974"/>
                  </a:cubicBezTo>
                  <a:cubicBezTo>
                    <a:pt x="20283" y="111574"/>
                    <a:pt x="22456" y="104641"/>
                    <a:pt x="19527" y="98863"/>
                  </a:cubicBezTo>
                  <a:cubicBezTo>
                    <a:pt x="16659" y="94709"/>
                    <a:pt x="13047" y="91055"/>
                    <a:pt x="8852" y="88063"/>
                  </a:cubicBezTo>
                  <a:cubicBezTo>
                    <a:pt x="2219" y="81877"/>
                    <a:pt x="-961" y="73131"/>
                    <a:pt x="255" y="64419"/>
                  </a:cubicBezTo>
                  <a:cubicBezTo>
                    <a:pt x="1745" y="55689"/>
                    <a:pt x="8286" y="48471"/>
                    <a:pt x="17212" y="45708"/>
                  </a:cubicBezTo>
                  <a:cubicBezTo>
                    <a:pt x="26234" y="43219"/>
                    <a:pt x="37382" y="45708"/>
                    <a:pt x="44042" y="39486"/>
                  </a:cubicBezTo>
                  <a:cubicBezTo>
                    <a:pt x="48766" y="35041"/>
                    <a:pt x="49049" y="27664"/>
                    <a:pt x="52733" y="22330"/>
                  </a:cubicBezTo>
                  <a:cubicBezTo>
                    <a:pt x="58496" y="13975"/>
                    <a:pt x="70825" y="12553"/>
                    <a:pt x="81311" y="13753"/>
                  </a:cubicBezTo>
                  <a:cubicBezTo>
                    <a:pt x="91797" y="14953"/>
                    <a:pt x="102473" y="18197"/>
                    <a:pt x="112675" y="15530"/>
                  </a:cubicBezTo>
                  <a:cubicBezTo>
                    <a:pt x="121178" y="13397"/>
                    <a:pt x="128121" y="7708"/>
                    <a:pt x="136293" y="4153"/>
                  </a:cubicBezTo>
                  <a:cubicBezTo>
                    <a:pt x="159375" y="-6075"/>
                    <a:pt x="186899" y="3240"/>
                    <a:pt x="197769" y="24957"/>
                  </a:cubicBezTo>
                  <a:cubicBezTo>
                    <a:pt x="203840" y="37086"/>
                    <a:pt x="203622" y="51172"/>
                    <a:pt x="197180" y="63130"/>
                  </a:cubicBezTo>
                  <a:cubicBezTo>
                    <a:pt x="194062" y="68863"/>
                    <a:pt x="187733" y="85352"/>
                    <a:pt x="168272" y="85352"/>
                  </a:cubicBezTo>
                </a:path>
              </a:pathLst>
            </a:custGeom>
            <a:solidFill>
              <a:srgbClr val="263238"/>
            </a:solidFill>
            <a:ln w="4712" cap="flat">
              <a:noFill/>
              <a:prstDash val="solid"/>
              <a:miter/>
            </a:ln>
          </p:spPr>
          <p:txBody>
            <a:bodyPr rtlCol="0" anchor="ctr"/>
            <a:lstStyle/>
            <a:p>
              <a:endParaRPr lang="en-US"/>
            </a:p>
          </p:txBody>
        </p:sp>
        <p:sp>
          <p:nvSpPr>
            <p:cNvPr id="1584" name="Freeform: Shape 1583">
              <a:extLst>
                <a:ext uri="{FF2B5EF4-FFF2-40B4-BE49-F238E27FC236}">
                  <a16:creationId xmlns:a16="http://schemas.microsoft.com/office/drawing/2014/main" id="{7E233423-1AB7-46EB-B373-AAD8FBEEA4FB}"/>
                </a:ext>
              </a:extLst>
            </p:cNvPr>
            <p:cNvSpPr/>
            <p:nvPr/>
          </p:nvSpPr>
          <p:spPr>
            <a:xfrm>
              <a:off x="1372999" y="3529204"/>
              <a:ext cx="141971" cy="260912"/>
            </a:xfrm>
            <a:custGeom>
              <a:avLst/>
              <a:gdLst>
                <a:gd name="connsiteX0" fmla="*/ 0 w 141971"/>
                <a:gd name="connsiteY0" fmla="*/ 9039 h 260912"/>
                <a:gd name="connsiteX1" fmla="*/ 283 w 141971"/>
                <a:gd name="connsiteY1" fmla="*/ 22372 h 260912"/>
                <a:gd name="connsiteX2" fmla="*/ 3118 w 141971"/>
                <a:gd name="connsiteY2" fmla="*/ 220370 h 260912"/>
                <a:gd name="connsiteX3" fmla="*/ 50873 w 141971"/>
                <a:gd name="connsiteY3" fmla="*/ 260903 h 260912"/>
                <a:gd name="connsiteX4" fmla="*/ 50873 w 141971"/>
                <a:gd name="connsiteY4" fmla="*/ 260903 h 260912"/>
                <a:gd name="connsiteX5" fmla="*/ 98817 w 141971"/>
                <a:gd name="connsiteY5" fmla="*/ 217881 h 260912"/>
                <a:gd name="connsiteX6" fmla="*/ 99431 w 141971"/>
                <a:gd name="connsiteY6" fmla="*/ 167882 h 260912"/>
                <a:gd name="connsiteX7" fmla="*/ 139723 w 141971"/>
                <a:gd name="connsiteY7" fmla="*/ 121660 h 260912"/>
                <a:gd name="connsiteX8" fmla="*/ 140242 w 141971"/>
                <a:gd name="connsiteY8" fmla="*/ 40594 h 260912"/>
                <a:gd name="connsiteX9" fmla="*/ 91551 w 141971"/>
                <a:gd name="connsiteY9" fmla="*/ 83 h 260912"/>
                <a:gd name="connsiteX10" fmla="*/ 89558 w 141971"/>
                <a:gd name="connsiteY10" fmla="*/ 239 h 26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971" h="260912">
                  <a:moveTo>
                    <a:pt x="0" y="9039"/>
                  </a:moveTo>
                  <a:lnTo>
                    <a:pt x="283" y="22372"/>
                  </a:lnTo>
                  <a:lnTo>
                    <a:pt x="3118" y="220370"/>
                  </a:lnTo>
                  <a:cubicBezTo>
                    <a:pt x="3448" y="243348"/>
                    <a:pt x="24704" y="261392"/>
                    <a:pt x="50873" y="260903"/>
                  </a:cubicBezTo>
                  <a:lnTo>
                    <a:pt x="50873" y="260903"/>
                  </a:lnTo>
                  <a:cubicBezTo>
                    <a:pt x="77277" y="260370"/>
                    <a:pt x="98722" y="241126"/>
                    <a:pt x="98817" y="217881"/>
                  </a:cubicBezTo>
                  <a:cubicBezTo>
                    <a:pt x="98817" y="193526"/>
                    <a:pt x="99431" y="167882"/>
                    <a:pt x="99431" y="167882"/>
                  </a:cubicBezTo>
                  <a:cubicBezTo>
                    <a:pt x="99431" y="167882"/>
                    <a:pt x="132826" y="162637"/>
                    <a:pt x="139723" y="121660"/>
                  </a:cubicBezTo>
                  <a:cubicBezTo>
                    <a:pt x="143171" y="101305"/>
                    <a:pt x="142084" y="67883"/>
                    <a:pt x="140242" y="40594"/>
                  </a:cubicBezTo>
                  <a:cubicBezTo>
                    <a:pt x="138686" y="16756"/>
                    <a:pt x="116886" y="-1382"/>
                    <a:pt x="91551" y="83"/>
                  </a:cubicBezTo>
                  <a:cubicBezTo>
                    <a:pt x="90885" y="121"/>
                    <a:pt x="90221" y="173"/>
                    <a:pt x="89558" y="239"/>
                  </a:cubicBezTo>
                  <a:close/>
                </a:path>
              </a:pathLst>
            </a:custGeom>
            <a:solidFill>
              <a:srgbClr val="FFBE9D"/>
            </a:solidFill>
            <a:ln w="4712" cap="flat">
              <a:noFill/>
              <a:prstDash val="solid"/>
              <a:miter/>
            </a:ln>
          </p:spPr>
          <p:txBody>
            <a:bodyPr rtlCol="0" anchor="ctr"/>
            <a:lstStyle/>
            <a:p>
              <a:endParaRPr lang="en-US"/>
            </a:p>
          </p:txBody>
        </p:sp>
        <p:sp>
          <p:nvSpPr>
            <p:cNvPr id="1585" name="Freeform: Shape 1584">
              <a:extLst>
                <a:ext uri="{FF2B5EF4-FFF2-40B4-BE49-F238E27FC236}">
                  <a16:creationId xmlns:a16="http://schemas.microsoft.com/office/drawing/2014/main" id="{05C0F6AC-0894-40C8-9E78-B51CBB0A1D52}"/>
                </a:ext>
              </a:extLst>
            </p:cNvPr>
            <p:cNvSpPr/>
            <p:nvPr/>
          </p:nvSpPr>
          <p:spPr>
            <a:xfrm>
              <a:off x="1493213" y="3588143"/>
              <a:ext cx="11148" cy="10075"/>
            </a:xfrm>
            <a:custGeom>
              <a:avLst/>
              <a:gdLst>
                <a:gd name="connsiteX0" fmla="*/ 11149 w 11148"/>
                <a:gd name="connsiteY0" fmla="*/ 4766 h 10075"/>
                <a:gd name="connsiteX1" fmla="*/ 5764 w 11148"/>
                <a:gd name="connsiteY1" fmla="*/ 10055 h 10075"/>
                <a:gd name="connsiteX2" fmla="*/ 16 w 11148"/>
                <a:gd name="connsiteY2" fmla="*/ 5548 h 10075"/>
                <a:gd name="connsiteX3" fmla="*/ 1 w 11148"/>
                <a:gd name="connsiteY3" fmla="*/ 5344 h 10075"/>
                <a:gd name="connsiteX4" fmla="*/ 5386 w 11148"/>
                <a:gd name="connsiteY4" fmla="*/ 10 h 10075"/>
                <a:gd name="connsiteX5" fmla="*/ 11149 w 11148"/>
                <a:gd name="connsiteY5" fmla="*/ 4766 h 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8" h="10075">
                  <a:moveTo>
                    <a:pt x="11149" y="4766"/>
                  </a:moveTo>
                  <a:cubicBezTo>
                    <a:pt x="11176" y="7611"/>
                    <a:pt x="8786" y="9958"/>
                    <a:pt x="5764" y="10055"/>
                  </a:cubicBezTo>
                  <a:cubicBezTo>
                    <a:pt x="2854" y="10304"/>
                    <a:pt x="281" y="8286"/>
                    <a:pt x="16" y="5548"/>
                  </a:cubicBezTo>
                  <a:cubicBezTo>
                    <a:pt x="10" y="5480"/>
                    <a:pt x="4" y="5412"/>
                    <a:pt x="1" y="5344"/>
                  </a:cubicBezTo>
                  <a:cubicBezTo>
                    <a:pt x="-52" y="2481"/>
                    <a:pt x="2344" y="107"/>
                    <a:pt x="5386" y="10"/>
                  </a:cubicBezTo>
                  <a:cubicBezTo>
                    <a:pt x="8370" y="-167"/>
                    <a:pt x="10946" y="1958"/>
                    <a:pt x="11149" y="4766"/>
                  </a:cubicBezTo>
                  <a:close/>
                </a:path>
              </a:pathLst>
            </a:custGeom>
            <a:solidFill>
              <a:srgbClr val="263238"/>
            </a:solidFill>
            <a:ln w="4712" cap="flat">
              <a:noFill/>
              <a:prstDash val="solid"/>
              <a:miter/>
            </a:ln>
          </p:spPr>
          <p:txBody>
            <a:bodyPr rtlCol="0" anchor="ctr"/>
            <a:lstStyle/>
            <a:p>
              <a:endParaRPr lang="en-US"/>
            </a:p>
          </p:txBody>
        </p:sp>
        <p:sp>
          <p:nvSpPr>
            <p:cNvPr id="1586" name="Freeform: Shape 1585">
              <a:extLst>
                <a:ext uri="{FF2B5EF4-FFF2-40B4-BE49-F238E27FC236}">
                  <a16:creationId xmlns:a16="http://schemas.microsoft.com/office/drawing/2014/main" id="{B58EF851-10A6-4422-BFA4-B203A476B3AD}"/>
                </a:ext>
              </a:extLst>
            </p:cNvPr>
            <p:cNvSpPr/>
            <p:nvPr/>
          </p:nvSpPr>
          <p:spPr>
            <a:xfrm>
              <a:off x="1483585" y="3581487"/>
              <a:ext cx="22145" cy="5654"/>
            </a:xfrm>
            <a:custGeom>
              <a:avLst/>
              <a:gdLst>
                <a:gd name="connsiteX0" fmla="*/ 22146 w 22145"/>
                <a:gd name="connsiteY0" fmla="*/ 5556 h 5654"/>
                <a:gd name="connsiteX1" fmla="*/ 11234 w 22145"/>
                <a:gd name="connsiteY1" fmla="*/ 3289 h 5654"/>
                <a:gd name="connsiteX2" fmla="*/ 181 w 22145"/>
                <a:gd name="connsiteY2" fmla="*/ 5467 h 5654"/>
                <a:gd name="connsiteX3" fmla="*/ 2449 w 22145"/>
                <a:gd name="connsiteY3" fmla="*/ 2578 h 5654"/>
                <a:gd name="connsiteX4" fmla="*/ 11329 w 22145"/>
                <a:gd name="connsiteY4" fmla="*/ 0 h 5654"/>
                <a:gd name="connsiteX5" fmla="*/ 20020 w 22145"/>
                <a:gd name="connsiteY5" fmla="*/ 2667 h 5654"/>
                <a:gd name="connsiteX6" fmla="*/ 22146 w 22145"/>
                <a:gd name="connsiteY6" fmla="*/ 5556 h 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45" h="5654">
                  <a:moveTo>
                    <a:pt x="22146" y="5556"/>
                  </a:moveTo>
                  <a:cubicBezTo>
                    <a:pt x="21485" y="6222"/>
                    <a:pt x="17422" y="3289"/>
                    <a:pt x="11234" y="3289"/>
                  </a:cubicBezTo>
                  <a:cubicBezTo>
                    <a:pt x="5047" y="3289"/>
                    <a:pt x="795" y="6133"/>
                    <a:pt x="181" y="5467"/>
                  </a:cubicBezTo>
                  <a:cubicBezTo>
                    <a:pt x="-433" y="4800"/>
                    <a:pt x="559" y="3911"/>
                    <a:pt x="2449" y="2578"/>
                  </a:cubicBezTo>
                  <a:cubicBezTo>
                    <a:pt x="5065" y="897"/>
                    <a:pt x="8160" y="-2"/>
                    <a:pt x="11329" y="0"/>
                  </a:cubicBezTo>
                  <a:cubicBezTo>
                    <a:pt x="14452" y="6"/>
                    <a:pt x="17494" y="939"/>
                    <a:pt x="20020" y="2667"/>
                  </a:cubicBezTo>
                  <a:cubicBezTo>
                    <a:pt x="21673" y="4000"/>
                    <a:pt x="22146" y="5333"/>
                    <a:pt x="22146" y="5556"/>
                  </a:cubicBezTo>
                  <a:close/>
                </a:path>
              </a:pathLst>
            </a:custGeom>
            <a:solidFill>
              <a:srgbClr val="263238"/>
            </a:solidFill>
            <a:ln w="4712" cap="flat">
              <a:noFill/>
              <a:prstDash val="solid"/>
              <a:miter/>
            </a:ln>
          </p:spPr>
          <p:txBody>
            <a:bodyPr rtlCol="0" anchor="ctr"/>
            <a:lstStyle/>
            <a:p>
              <a:endParaRPr lang="en-US"/>
            </a:p>
          </p:txBody>
        </p:sp>
        <p:sp>
          <p:nvSpPr>
            <p:cNvPr id="1587" name="Freeform: Shape 1586">
              <a:extLst>
                <a:ext uri="{FF2B5EF4-FFF2-40B4-BE49-F238E27FC236}">
                  <a16:creationId xmlns:a16="http://schemas.microsoft.com/office/drawing/2014/main" id="{CDB1A88A-0B69-41C9-9C2F-29EAAFA1AE97}"/>
                </a:ext>
              </a:extLst>
            </p:cNvPr>
            <p:cNvSpPr/>
            <p:nvPr/>
          </p:nvSpPr>
          <p:spPr>
            <a:xfrm>
              <a:off x="1433177" y="3588140"/>
              <a:ext cx="11148" cy="10074"/>
            </a:xfrm>
            <a:custGeom>
              <a:avLst/>
              <a:gdLst>
                <a:gd name="connsiteX0" fmla="*/ 11148 w 11148"/>
                <a:gd name="connsiteY0" fmla="*/ 4769 h 10074"/>
                <a:gd name="connsiteX1" fmla="*/ 5763 w 11148"/>
                <a:gd name="connsiteY1" fmla="*/ 10058 h 10074"/>
                <a:gd name="connsiteX2" fmla="*/ 9 w 11148"/>
                <a:gd name="connsiteY2" fmla="*/ 5461 h 10074"/>
                <a:gd name="connsiteX3" fmla="*/ 0 w 11148"/>
                <a:gd name="connsiteY3" fmla="*/ 5347 h 10074"/>
                <a:gd name="connsiteX4" fmla="*/ 5385 w 11148"/>
                <a:gd name="connsiteY4" fmla="*/ 13 h 10074"/>
                <a:gd name="connsiteX5" fmla="*/ 11143 w 11148"/>
                <a:gd name="connsiteY5" fmla="*/ 4702 h 10074"/>
                <a:gd name="connsiteX6" fmla="*/ 11148 w 11148"/>
                <a:gd name="connsiteY6" fmla="*/ 4769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48" h="10074">
                  <a:moveTo>
                    <a:pt x="11148" y="4769"/>
                  </a:moveTo>
                  <a:cubicBezTo>
                    <a:pt x="11175" y="7614"/>
                    <a:pt x="8786" y="9961"/>
                    <a:pt x="5763" y="10058"/>
                  </a:cubicBezTo>
                  <a:cubicBezTo>
                    <a:pt x="2825" y="10283"/>
                    <a:pt x="249" y="8225"/>
                    <a:pt x="9" y="5461"/>
                  </a:cubicBezTo>
                  <a:cubicBezTo>
                    <a:pt x="5" y="5423"/>
                    <a:pt x="3" y="5385"/>
                    <a:pt x="0" y="5347"/>
                  </a:cubicBezTo>
                  <a:cubicBezTo>
                    <a:pt x="-28" y="2493"/>
                    <a:pt x="2355" y="133"/>
                    <a:pt x="5385" y="13"/>
                  </a:cubicBezTo>
                  <a:cubicBezTo>
                    <a:pt x="8351" y="-188"/>
                    <a:pt x="10929" y="1912"/>
                    <a:pt x="11143" y="4702"/>
                  </a:cubicBezTo>
                  <a:cubicBezTo>
                    <a:pt x="11145" y="4725"/>
                    <a:pt x="11146" y="4747"/>
                    <a:pt x="11148" y="4769"/>
                  </a:cubicBezTo>
                  <a:close/>
                </a:path>
              </a:pathLst>
            </a:custGeom>
            <a:solidFill>
              <a:srgbClr val="263238"/>
            </a:solidFill>
            <a:ln w="4712" cap="flat">
              <a:noFill/>
              <a:prstDash val="solid"/>
              <a:miter/>
            </a:ln>
          </p:spPr>
          <p:txBody>
            <a:bodyPr rtlCol="0" anchor="ctr"/>
            <a:lstStyle/>
            <a:p>
              <a:endParaRPr lang="en-US"/>
            </a:p>
          </p:txBody>
        </p:sp>
        <p:sp>
          <p:nvSpPr>
            <p:cNvPr id="1588" name="Freeform: Shape 1587">
              <a:extLst>
                <a:ext uri="{FF2B5EF4-FFF2-40B4-BE49-F238E27FC236}">
                  <a16:creationId xmlns:a16="http://schemas.microsoft.com/office/drawing/2014/main" id="{23E3B124-C4BE-41FC-9ED2-0A61B44F20D7}"/>
                </a:ext>
              </a:extLst>
            </p:cNvPr>
            <p:cNvSpPr/>
            <p:nvPr/>
          </p:nvSpPr>
          <p:spPr>
            <a:xfrm>
              <a:off x="1424287" y="3582553"/>
              <a:ext cx="22296" cy="5622"/>
            </a:xfrm>
            <a:custGeom>
              <a:avLst/>
              <a:gdLst>
                <a:gd name="connsiteX0" fmla="*/ 22211 w 22296"/>
                <a:gd name="connsiteY0" fmla="*/ 5512 h 5622"/>
                <a:gd name="connsiteX1" fmla="*/ 11252 w 22296"/>
                <a:gd name="connsiteY1" fmla="*/ 3289 h 5622"/>
                <a:gd name="connsiteX2" fmla="*/ 199 w 22296"/>
                <a:gd name="connsiteY2" fmla="*/ 5423 h 5622"/>
                <a:gd name="connsiteX3" fmla="*/ 2514 w 22296"/>
                <a:gd name="connsiteY3" fmla="*/ 2578 h 5622"/>
                <a:gd name="connsiteX4" fmla="*/ 11347 w 22296"/>
                <a:gd name="connsiteY4" fmla="*/ 0 h 5622"/>
                <a:gd name="connsiteX5" fmla="*/ 20085 w 22296"/>
                <a:gd name="connsiteY5" fmla="*/ 2667 h 5622"/>
                <a:gd name="connsiteX6" fmla="*/ 22211 w 22296"/>
                <a:gd name="connsiteY6" fmla="*/ 5512 h 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6" h="5622">
                  <a:moveTo>
                    <a:pt x="22211" y="5512"/>
                  </a:moveTo>
                  <a:cubicBezTo>
                    <a:pt x="21502" y="6223"/>
                    <a:pt x="17487" y="3289"/>
                    <a:pt x="11252" y="3289"/>
                  </a:cubicBezTo>
                  <a:cubicBezTo>
                    <a:pt x="5017" y="3289"/>
                    <a:pt x="861" y="6134"/>
                    <a:pt x="199" y="5423"/>
                  </a:cubicBezTo>
                  <a:cubicBezTo>
                    <a:pt x="-462" y="4712"/>
                    <a:pt x="577" y="3912"/>
                    <a:pt x="2514" y="2578"/>
                  </a:cubicBezTo>
                  <a:cubicBezTo>
                    <a:pt x="5102" y="877"/>
                    <a:pt x="8189" y="-24"/>
                    <a:pt x="11347" y="0"/>
                  </a:cubicBezTo>
                  <a:cubicBezTo>
                    <a:pt x="14485" y="6"/>
                    <a:pt x="17541" y="939"/>
                    <a:pt x="20085" y="2667"/>
                  </a:cubicBezTo>
                  <a:cubicBezTo>
                    <a:pt x="21928" y="4000"/>
                    <a:pt x="22542" y="5245"/>
                    <a:pt x="22211" y="5512"/>
                  </a:cubicBezTo>
                  <a:close/>
                </a:path>
              </a:pathLst>
            </a:custGeom>
            <a:solidFill>
              <a:srgbClr val="263238"/>
            </a:solidFill>
            <a:ln w="4712" cap="flat">
              <a:noFill/>
              <a:prstDash val="solid"/>
              <a:miter/>
            </a:ln>
          </p:spPr>
          <p:txBody>
            <a:bodyPr rtlCol="0" anchor="ctr"/>
            <a:lstStyle/>
            <a:p>
              <a:endParaRPr lang="en-US"/>
            </a:p>
          </p:txBody>
        </p:sp>
        <p:sp>
          <p:nvSpPr>
            <p:cNvPr id="1589" name="Freeform: Shape 1588">
              <a:extLst>
                <a:ext uri="{FF2B5EF4-FFF2-40B4-BE49-F238E27FC236}">
                  <a16:creationId xmlns:a16="http://schemas.microsoft.com/office/drawing/2014/main" id="{A004944F-CBEE-4C89-A598-A7804887D8AA}"/>
                </a:ext>
              </a:extLst>
            </p:cNvPr>
            <p:cNvSpPr/>
            <p:nvPr/>
          </p:nvSpPr>
          <p:spPr>
            <a:xfrm>
              <a:off x="1465345" y="3582775"/>
              <a:ext cx="17999" cy="47464"/>
            </a:xfrm>
            <a:custGeom>
              <a:avLst/>
              <a:gdLst>
                <a:gd name="connsiteX0" fmla="*/ 2929 w 17999"/>
                <a:gd name="connsiteY0" fmla="*/ 47244 h 47464"/>
                <a:gd name="connsiteX1" fmla="*/ 12707 w 17999"/>
                <a:gd name="connsiteY1" fmla="*/ 45600 h 47464"/>
                <a:gd name="connsiteX2" fmla="*/ 15966 w 17999"/>
                <a:gd name="connsiteY2" fmla="*/ 44177 h 47464"/>
                <a:gd name="connsiteX3" fmla="*/ 14926 w 17999"/>
                <a:gd name="connsiteY3" fmla="*/ 39733 h 47464"/>
                <a:gd name="connsiteX4" fmla="*/ 10203 w 17999"/>
                <a:gd name="connsiteY4" fmla="*/ 28755 h 47464"/>
                <a:gd name="connsiteX5" fmla="*/ 0 w 17999"/>
                <a:gd name="connsiteY5" fmla="*/ 0 h 47464"/>
                <a:gd name="connsiteX6" fmla="*/ 12659 w 17999"/>
                <a:gd name="connsiteY6" fmla="*/ 27911 h 47464"/>
                <a:gd name="connsiteX7" fmla="*/ 17005 w 17999"/>
                <a:gd name="connsiteY7" fmla="*/ 38977 h 47464"/>
                <a:gd name="connsiteX8" fmla="*/ 17808 w 17999"/>
                <a:gd name="connsiteY8" fmla="*/ 44622 h 47464"/>
                <a:gd name="connsiteX9" fmla="*/ 15257 w 17999"/>
                <a:gd name="connsiteY9" fmla="*/ 46755 h 47464"/>
                <a:gd name="connsiteX10" fmla="*/ 12659 w 17999"/>
                <a:gd name="connsiteY10" fmla="*/ 47111 h 47464"/>
                <a:gd name="connsiteX11" fmla="*/ 2929 w 17999"/>
                <a:gd name="connsiteY11" fmla="*/ 47244 h 47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99" h="47464">
                  <a:moveTo>
                    <a:pt x="2929" y="47244"/>
                  </a:moveTo>
                  <a:cubicBezTo>
                    <a:pt x="6104" y="46321"/>
                    <a:pt x="9388" y="45769"/>
                    <a:pt x="12707" y="45600"/>
                  </a:cubicBezTo>
                  <a:cubicBezTo>
                    <a:pt x="14265" y="45600"/>
                    <a:pt x="15682" y="45155"/>
                    <a:pt x="15966" y="44177"/>
                  </a:cubicBezTo>
                  <a:cubicBezTo>
                    <a:pt x="16110" y="42631"/>
                    <a:pt x="15747" y="41080"/>
                    <a:pt x="14926" y="39733"/>
                  </a:cubicBezTo>
                  <a:cubicBezTo>
                    <a:pt x="13509" y="36266"/>
                    <a:pt x="11998" y="32577"/>
                    <a:pt x="10203" y="28755"/>
                  </a:cubicBezTo>
                  <a:cubicBezTo>
                    <a:pt x="6009" y="19436"/>
                    <a:pt x="2598" y="9821"/>
                    <a:pt x="0" y="0"/>
                  </a:cubicBezTo>
                  <a:cubicBezTo>
                    <a:pt x="5015" y="8966"/>
                    <a:pt x="9249" y="18300"/>
                    <a:pt x="12659" y="27911"/>
                  </a:cubicBezTo>
                  <a:cubicBezTo>
                    <a:pt x="14171" y="31778"/>
                    <a:pt x="15588" y="35466"/>
                    <a:pt x="17005" y="38977"/>
                  </a:cubicBezTo>
                  <a:cubicBezTo>
                    <a:pt x="17948" y="40718"/>
                    <a:pt x="18231" y="42709"/>
                    <a:pt x="17808" y="44622"/>
                  </a:cubicBezTo>
                  <a:cubicBezTo>
                    <a:pt x="17348" y="45662"/>
                    <a:pt x="16409" y="46448"/>
                    <a:pt x="15257" y="46755"/>
                  </a:cubicBezTo>
                  <a:cubicBezTo>
                    <a:pt x="14408" y="46967"/>
                    <a:pt x="13537" y="47086"/>
                    <a:pt x="12659" y="47111"/>
                  </a:cubicBezTo>
                  <a:cubicBezTo>
                    <a:pt x="9434" y="47533"/>
                    <a:pt x="6166" y="47578"/>
                    <a:pt x="2929" y="47244"/>
                  </a:cubicBezTo>
                  <a:close/>
                </a:path>
              </a:pathLst>
            </a:custGeom>
            <a:solidFill>
              <a:srgbClr val="263238"/>
            </a:solidFill>
            <a:ln w="4712" cap="flat">
              <a:noFill/>
              <a:prstDash val="solid"/>
              <a:miter/>
            </a:ln>
          </p:spPr>
          <p:txBody>
            <a:bodyPr rtlCol="0" anchor="ctr"/>
            <a:lstStyle/>
            <a:p>
              <a:endParaRPr lang="en-US"/>
            </a:p>
          </p:txBody>
        </p:sp>
        <p:sp>
          <p:nvSpPr>
            <p:cNvPr id="1590" name="Freeform: Shape 1589">
              <a:extLst>
                <a:ext uri="{FF2B5EF4-FFF2-40B4-BE49-F238E27FC236}">
                  <a16:creationId xmlns:a16="http://schemas.microsoft.com/office/drawing/2014/main" id="{D67FD6C6-6519-40AD-B662-4ED7F30A288E}"/>
                </a:ext>
              </a:extLst>
            </p:cNvPr>
            <p:cNvSpPr/>
            <p:nvPr/>
          </p:nvSpPr>
          <p:spPr>
            <a:xfrm>
              <a:off x="1414378" y="3682286"/>
              <a:ext cx="58288" cy="24667"/>
            </a:xfrm>
            <a:custGeom>
              <a:avLst/>
              <a:gdLst>
                <a:gd name="connsiteX0" fmla="*/ 58289 w 58288"/>
                <a:gd name="connsiteY0" fmla="*/ 14667 h 24667"/>
                <a:gd name="connsiteX1" fmla="*/ 0 w 58288"/>
                <a:gd name="connsiteY1" fmla="*/ 0 h 24667"/>
                <a:gd name="connsiteX2" fmla="*/ 57722 w 58288"/>
                <a:gd name="connsiteY2" fmla="*/ 24311 h 24667"/>
              </a:gdLst>
              <a:ahLst/>
              <a:cxnLst>
                <a:cxn ang="0">
                  <a:pos x="connsiteX0" y="connsiteY0"/>
                </a:cxn>
                <a:cxn ang="0">
                  <a:pos x="connsiteX1" y="connsiteY1"/>
                </a:cxn>
                <a:cxn ang="0">
                  <a:pos x="connsiteX2" y="connsiteY2"/>
                </a:cxn>
              </a:cxnLst>
              <a:rect l="l" t="t" r="r" b="b"/>
              <a:pathLst>
                <a:path w="58288" h="24667">
                  <a:moveTo>
                    <a:pt x="58289" y="14667"/>
                  </a:moveTo>
                  <a:cubicBezTo>
                    <a:pt x="37793" y="14933"/>
                    <a:pt x="17619" y="9857"/>
                    <a:pt x="0" y="0"/>
                  </a:cubicBezTo>
                  <a:cubicBezTo>
                    <a:pt x="0" y="0"/>
                    <a:pt x="14171" y="28133"/>
                    <a:pt x="57722" y="24311"/>
                  </a:cubicBezTo>
                  <a:close/>
                </a:path>
              </a:pathLst>
            </a:custGeom>
            <a:solidFill>
              <a:srgbClr val="EB996E"/>
            </a:solidFill>
            <a:ln w="4712" cap="flat">
              <a:noFill/>
              <a:prstDash val="solid"/>
              <a:miter/>
            </a:ln>
          </p:spPr>
          <p:txBody>
            <a:bodyPr rtlCol="0" anchor="ctr"/>
            <a:lstStyle/>
            <a:p>
              <a:endParaRPr lang="en-US"/>
            </a:p>
          </p:txBody>
        </p:sp>
        <p:sp>
          <p:nvSpPr>
            <p:cNvPr id="1591" name="Freeform: Shape 1590">
              <a:extLst>
                <a:ext uri="{FF2B5EF4-FFF2-40B4-BE49-F238E27FC236}">
                  <a16:creationId xmlns:a16="http://schemas.microsoft.com/office/drawing/2014/main" id="{A0654EA7-E68C-4DA1-B362-F9DC43CA23D1}"/>
                </a:ext>
              </a:extLst>
            </p:cNvPr>
            <p:cNvSpPr/>
            <p:nvPr/>
          </p:nvSpPr>
          <p:spPr>
            <a:xfrm>
              <a:off x="1449618" y="3633930"/>
              <a:ext cx="20120" cy="16179"/>
            </a:xfrm>
            <a:custGeom>
              <a:avLst/>
              <a:gdLst>
                <a:gd name="connsiteX0" fmla="*/ 989 w 20120"/>
                <a:gd name="connsiteY0" fmla="*/ 1 h 16179"/>
                <a:gd name="connsiteX1" fmla="*/ 7555 w 20120"/>
                <a:gd name="connsiteY1" fmla="*/ 10445 h 16179"/>
                <a:gd name="connsiteX2" fmla="*/ 20120 w 20120"/>
                <a:gd name="connsiteY2" fmla="*/ 14890 h 16179"/>
                <a:gd name="connsiteX3" fmla="*/ 15680 w 20120"/>
                <a:gd name="connsiteY3" fmla="*/ 16179 h 16179"/>
                <a:gd name="connsiteX4" fmla="*/ 5146 w 20120"/>
                <a:gd name="connsiteY4" fmla="*/ 12712 h 16179"/>
                <a:gd name="connsiteX5" fmla="*/ 45 w 20120"/>
                <a:gd name="connsiteY5" fmla="*/ 3823 h 16179"/>
                <a:gd name="connsiteX6" fmla="*/ 989 w 20120"/>
                <a:gd name="connsiteY6" fmla="*/ 1 h 1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0" h="16179">
                  <a:moveTo>
                    <a:pt x="989" y="1"/>
                  </a:moveTo>
                  <a:cubicBezTo>
                    <a:pt x="1981" y="1"/>
                    <a:pt x="1981" y="6090"/>
                    <a:pt x="7555" y="10445"/>
                  </a:cubicBezTo>
                  <a:cubicBezTo>
                    <a:pt x="13129" y="14801"/>
                    <a:pt x="20073" y="14134"/>
                    <a:pt x="20120" y="14890"/>
                  </a:cubicBezTo>
                  <a:cubicBezTo>
                    <a:pt x="20167" y="15645"/>
                    <a:pt x="18608" y="16090"/>
                    <a:pt x="15680" y="16179"/>
                  </a:cubicBezTo>
                  <a:cubicBezTo>
                    <a:pt x="11846" y="16214"/>
                    <a:pt x="8120" y="14988"/>
                    <a:pt x="5146" y="12712"/>
                  </a:cubicBezTo>
                  <a:cubicBezTo>
                    <a:pt x="2272" y="10493"/>
                    <a:pt x="440" y="7301"/>
                    <a:pt x="45" y="3823"/>
                  </a:cubicBezTo>
                  <a:cubicBezTo>
                    <a:pt x="-192" y="1468"/>
                    <a:pt x="564" y="-44"/>
                    <a:pt x="989" y="1"/>
                  </a:cubicBezTo>
                  <a:close/>
                </a:path>
              </a:pathLst>
            </a:custGeom>
            <a:solidFill>
              <a:srgbClr val="263238"/>
            </a:solidFill>
            <a:ln w="4712" cap="flat">
              <a:noFill/>
              <a:prstDash val="solid"/>
              <a:miter/>
            </a:ln>
          </p:spPr>
          <p:txBody>
            <a:bodyPr rtlCol="0" anchor="ctr"/>
            <a:lstStyle/>
            <a:p>
              <a:endParaRPr lang="en-US"/>
            </a:p>
          </p:txBody>
        </p:sp>
        <p:sp>
          <p:nvSpPr>
            <p:cNvPr id="1592" name="Freeform: Shape 1591">
              <a:extLst>
                <a:ext uri="{FF2B5EF4-FFF2-40B4-BE49-F238E27FC236}">
                  <a16:creationId xmlns:a16="http://schemas.microsoft.com/office/drawing/2014/main" id="{7123B652-A5F0-48FC-8581-C2F28FB28E05}"/>
                </a:ext>
              </a:extLst>
            </p:cNvPr>
            <p:cNvSpPr/>
            <p:nvPr/>
          </p:nvSpPr>
          <p:spPr>
            <a:xfrm>
              <a:off x="1420611" y="3561683"/>
              <a:ext cx="27472" cy="7592"/>
            </a:xfrm>
            <a:custGeom>
              <a:avLst/>
              <a:gdLst>
                <a:gd name="connsiteX0" fmla="*/ 27445 w 27472"/>
                <a:gd name="connsiteY0" fmla="*/ 4249 h 7592"/>
                <a:gd name="connsiteX1" fmla="*/ 13794 w 27472"/>
                <a:gd name="connsiteY1" fmla="*/ 5849 h 7592"/>
                <a:gd name="connsiteX2" fmla="*/ 96 w 27472"/>
                <a:gd name="connsiteY2" fmla="*/ 7093 h 7592"/>
                <a:gd name="connsiteX3" fmla="*/ 2977 w 27472"/>
                <a:gd name="connsiteY3" fmla="*/ 3493 h 7592"/>
                <a:gd name="connsiteX4" fmla="*/ 13133 w 27472"/>
                <a:gd name="connsiteY4" fmla="*/ 160 h 7592"/>
                <a:gd name="connsiteX5" fmla="*/ 23808 w 27472"/>
                <a:gd name="connsiteY5" fmla="*/ 1315 h 7592"/>
                <a:gd name="connsiteX6" fmla="*/ 27445 w 27472"/>
                <a:gd name="connsiteY6" fmla="*/ 4249 h 7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72" h="7592">
                  <a:moveTo>
                    <a:pt x="27445" y="4249"/>
                  </a:moveTo>
                  <a:cubicBezTo>
                    <a:pt x="26831" y="5760"/>
                    <a:pt x="20832" y="5049"/>
                    <a:pt x="13794" y="5849"/>
                  </a:cubicBezTo>
                  <a:cubicBezTo>
                    <a:pt x="6756" y="6649"/>
                    <a:pt x="1041" y="8471"/>
                    <a:pt x="96" y="7093"/>
                  </a:cubicBezTo>
                  <a:cubicBezTo>
                    <a:pt x="-329" y="6426"/>
                    <a:pt x="663" y="4960"/>
                    <a:pt x="2977" y="3493"/>
                  </a:cubicBezTo>
                  <a:cubicBezTo>
                    <a:pt x="6025" y="1624"/>
                    <a:pt x="9510" y="480"/>
                    <a:pt x="13133" y="160"/>
                  </a:cubicBezTo>
                  <a:cubicBezTo>
                    <a:pt x="16738" y="-255"/>
                    <a:pt x="20397" y="141"/>
                    <a:pt x="23808" y="1315"/>
                  </a:cubicBezTo>
                  <a:cubicBezTo>
                    <a:pt x="26359" y="2293"/>
                    <a:pt x="27681" y="3493"/>
                    <a:pt x="27445" y="4249"/>
                  </a:cubicBezTo>
                  <a:close/>
                </a:path>
              </a:pathLst>
            </a:custGeom>
            <a:solidFill>
              <a:srgbClr val="263238"/>
            </a:solidFill>
            <a:ln w="4712" cap="flat">
              <a:noFill/>
              <a:prstDash val="solid"/>
              <a:miter/>
            </a:ln>
          </p:spPr>
          <p:txBody>
            <a:bodyPr rtlCol="0" anchor="ctr"/>
            <a:lstStyle/>
            <a:p>
              <a:endParaRPr lang="en-US"/>
            </a:p>
          </p:txBody>
        </p:sp>
        <p:sp>
          <p:nvSpPr>
            <p:cNvPr id="1593" name="Freeform: Shape 1592">
              <a:extLst>
                <a:ext uri="{FF2B5EF4-FFF2-40B4-BE49-F238E27FC236}">
                  <a16:creationId xmlns:a16="http://schemas.microsoft.com/office/drawing/2014/main" id="{14D26A61-E30C-4322-950B-FFEE532D1FE1}"/>
                </a:ext>
              </a:extLst>
            </p:cNvPr>
            <p:cNvSpPr/>
            <p:nvPr/>
          </p:nvSpPr>
          <p:spPr>
            <a:xfrm>
              <a:off x="1482887" y="3564896"/>
              <a:ext cx="20617" cy="6319"/>
            </a:xfrm>
            <a:custGeom>
              <a:avLst/>
              <a:gdLst>
                <a:gd name="connsiteX0" fmla="*/ 20483 w 20617"/>
                <a:gd name="connsiteY0" fmla="*/ 5746 h 6319"/>
                <a:gd name="connsiteX1" fmla="*/ 10280 w 20617"/>
                <a:gd name="connsiteY1" fmla="*/ 5746 h 6319"/>
                <a:gd name="connsiteX2" fmla="*/ 124 w 20617"/>
                <a:gd name="connsiteY2" fmla="*/ 5258 h 6319"/>
                <a:gd name="connsiteX3" fmla="*/ 2202 w 20617"/>
                <a:gd name="connsiteY3" fmla="*/ 2102 h 6319"/>
                <a:gd name="connsiteX4" fmla="*/ 10469 w 20617"/>
                <a:gd name="connsiteY4" fmla="*/ 13 h 6319"/>
                <a:gd name="connsiteX5" fmla="*/ 18593 w 20617"/>
                <a:gd name="connsiteY5" fmla="*/ 2591 h 6319"/>
                <a:gd name="connsiteX6" fmla="*/ 20483 w 20617"/>
                <a:gd name="connsiteY6" fmla="*/ 5746 h 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17" h="6319">
                  <a:moveTo>
                    <a:pt x="20483" y="5746"/>
                  </a:moveTo>
                  <a:cubicBezTo>
                    <a:pt x="19396" y="7035"/>
                    <a:pt x="15287" y="5746"/>
                    <a:pt x="10280" y="5746"/>
                  </a:cubicBezTo>
                  <a:cubicBezTo>
                    <a:pt x="5273" y="5746"/>
                    <a:pt x="1116" y="6591"/>
                    <a:pt x="124" y="5258"/>
                  </a:cubicBezTo>
                  <a:cubicBezTo>
                    <a:pt x="-301" y="4591"/>
                    <a:pt x="360" y="3347"/>
                    <a:pt x="2202" y="2102"/>
                  </a:cubicBezTo>
                  <a:cubicBezTo>
                    <a:pt x="4663" y="621"/>
                    <a:pt x="7550" y="-109"/>
                    <a:pt x="10469" y="13"/>
                  </a:cubicBezTo>
                  <a:cubicBezTo>
                    <a:pt x="13399" y="42"/>
                    <a:pt x="16243" y="944"/>
                    <a:pt x="18593" y="2591"/>
                  </a:cubicBezTo>
                  <a:cubicBezTo>
                    <a:pt x="20341" y="3835"/>
                    <a:pt x="20908" y="5124"/>
                    <a:pt x="20483" y="5746"/>
                  </a:cubicBezTo>
                  <a:close/>
                </a:path>
              </a:pathLst>
            </a:custGeom>
            <a:solidFill>
              <a:srgbClr val="263238"/>
            </a:solidFill>
            <a:ln w="4712" cap="flat">
              <a:noFill/>
              <a:prstDash val="solid"/>
              <a:miter/>
            </a:ln>
          </p:spPr>
          <p:txBody>
            <a:bodyPr rtlCol="0" anchor="ctr"/>
            <a:lstStyle/>
            <a:p>
              <a:endParaRPr lang="en-US"/>
            </a:p>
          </p:txBody>
        </p:sp>
        <p:sp>
          <p:nvSpPr>
            <p:cNvPr id="1594" name="Freeform: Shape 1593">
              <a:extLst>
                <a:ext uri="{FF2B5EF4-FFF2-40B4-BE49-F238E27FC236}">
                  <a16:creationId xmlns:a16="http://schemas.microsoft.com/office/drawing/2014/main" id="{888F4782-C646-4D2F-8F9E-D6AFD8C1E54C}"/>
                </a:ext>
              </a:extLst>
            </p:cNvPr>
            <p:cNvSpPr/>
            <p:nvPr/>
          </p:nvSpPr>
          <p:spPr>
            <a:xfrm>
              <a:off x="1365693" y="3521576"/>
              <a:ext cx="149815" cy="82855"/>
            </a:xfrm>
            <a:custGeom>
              <a:avLst/>
              <a:gdLst>
                <a:gd name="connsiteX0" fmla="*/ 149013 w 149815"/>
                <a:gd name="connsiteY0" fmla="*/ 29911 h 82855"/>
                <a:gd name="connsiteX1" fmla="*/ 97054 w 149815"/>
                <a:gd name="connsiteY1" fmla="*/ 27911 h 82855"/>
                <a:gd name="connsiteX2" fmla="*/ 49818 w 149815"/>
                <a:gd name="connsiteY2" fmla="*/ 19466 h 82855"/>
                <a:gd name="connsiteX3" fmla="*/ 25634 w 149815"/>
                <a:gd name="connsiteY3" fmla="*/ 48044 h 82855"/>
                <a:gd name="connsiteX4" fmla="*/ 12975 w 149815"/>
                <a:gd name="connsiteY4" fmla="*/ 82844 h 82855"/>
                <a:gd name="connsiteX5" fmla="*/ 127 w 149815"/>
                <a:gd name="connsiteY5" fmla="*/ 10489 h 82855"/>
                <a:gd name="connsiteX6" fmla="*/ 41835 w 149815"/>
                <a:gd name="connsiteY6" fmla="*/ 8400 h 82855"/>
                <a:gd name="connsiteX7" fmla="*/ 81938 w 149815"/>
                <a:gd name="connsiteY7" fmla="*/ 0 h 82855"/>
                <a:gd name="connsiteX8" fmla="*/ 120152 w 149815"/>
                <a:gd name="connsiteY8" fmla="*/ 3911 h 82855"/>
                <a:gd name="connsiteX9" fmla="*/ 149816 w 149815"/>
                <a:gd name="connsiteY9" fmla="*/ 10622 h 8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9815" h="82855">
                  <a:moveTo>
                    <a:pt x="149013" y="29911"/>
                  </a:moveTo>
                  <a:cubicBezTo>
                    <a:pt x="149013" y="29911"/>
                    <a:pt x="126765" y="40844"/>
                    <a:pt x="97054" y="27911"/>
                  </a:cubicBezTo>
                  <a:cubicBezTo>
                    <a:pt x="77451" y="19422"/>
                    <a:pt x="54825" y="15689"/>
                    <a:pt x="49818" y="19466"/>
                  </a:cubicBezTo>
                  <a:cubicBezTo>
                    <a:pt x="44811" y="23244"/>
                    <a:pt x="44575" y="42000"/>
                    <a:pt x="25634" y="48044"/>
                  </a:cubicBezTo>
                  <a:cubicBezTo>
                    <a:pt x="25634" y="48044"/>
                    <a:pt x="28137" y="83599"/>
                    <a:pt x="12975" y="82844"/>
                  </a:cubicBezTo>
                  <a:cubicBezTo>
                    <a:pt x="-2188" y="82088"/>
                    <a:pt x="127" y="10489"/>
                    <a:pt x="127" y="10489"/>
                  </a:cubicBezTo>
                  <a:lnTo>
                    <a:pt x="41835" y="8400"/>
                  </a:lnTo>
                  <a:lnTo>
                    <a:pt x="81938" y="0"/>
                  </a:lnTo>
                  <a:lnTo>
                    <a:pt x="120152" y="3911"/>
                  </a:lnTo>
                  <a:lnTo>
                    <a:pt x="149816" y="10622"/>
                  </a:lnTo>
                  <a:close/>
                </a:path>
              </a:pathLst>
            </a:custGeom>
            <a:solidFill>
              <a:srgbClr val="263238"/>
            </a:solidFill>
            <a:ln w="4712" cap="flat">
              <a:noFill/>
              <a:prstDash val="solid"/>
              <a:miter/>
            </a:ln>
          </p:spPr>
          <p:txBody>
            <a:bodyPr rtlCol="0" anchor="ctr"/>
            <a:lstStyle/>
            <a:p>
              <a:endParaRPr lang="en-US"/>
            </a:p>
          </p:txBody>
        </p:sp>
        <p:sp>
          <p:nvSpPr>
            <p:cNvPr id="1595" name="Freeform: Shape 1594">
              <a:extLst>
                <a:ext uri="{FF2B5EF4-FFF2-40B4-BE49-F238E27FC236}">
                  <a16:creationId xmlns:a16="http://schemas.microsoft.com/office/drawing/2014/main" id="{95C167DC-3232-4016-8CD2-980D0761DABC}"/>
                </a:ext>
              </a:extLst>
            </p:cNvPr>
            <p:cNvSpPr/>
            <p:nvPr/>
          </p:nvSpPr>
          <p:spPr>
            <a:xfrm>
              <a:off x="1364828" y="3520873"/>
              <a:ext cx="13215" cy="5500"/>
            </a:xfrm>
            <a:custGeom>
              <a:avLst/>
              <a:gdLst>
                <a:gd name="connsiteX0" fmla="*/ 0 w 13215"/>
                <a:gd name="connsiteY0" fmla="*/ 1014 h 5500"/>
                <a:gd name="connsiteX1" fmla="*/ 7558 w 13215"/>
                <a:gd name="connsiteY1" fmla="*/ 659 h 5500"/>
                <a:gd name="connsiteX2" fmla="*/ 13131 w 13215"/>
                <a:gd name="connsiteY2" fmla="*/ 5459 h 5500"/>
                <a:gd name="connsiteX3" fmla="*/ 6802 w 13215"/>
                <a:gd name="connsiteY3" fmla="*/ 2659 h 5500"/>
                <a:gd name="connsiteX4" fmla="*/ 0 w 13215"/>
                <a:gd name="connsiteY4" fmla="*/ 1014 h 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5" h="5500">
                  <a:moveTo>
                    <a:pt x="0" y="1014"/>
                  </a:moveTo>
                  <a:cubicBezTo>
                    <a:pt x="0" y="481"/>
                    <a:pt x="3354" y="-764"/>
                    <a:pt x="7558" y="659"/>
                  </a:cubicBezTo>
                  <a:cubicBezTo>
                    <a:pt x="11762" y="2081"/>
                    <a:pt x="13651" y="5103"/>
                    <a:pt x="13131" y="5459"/>
                  </a:cubicBezTo>
                  <a:cubicBezTo>
                    <a:pt x="12612" y="5814"/>
                    <a:pt x="10297" y="3814"/>
                    <a:pt x="6802" y="2659"/>
                  </a:cubicBezTo>
                  <a:cubicBezTo>
                    <a:pt x="3306" y="1503"/>
                    <a:pt x="142" y="1636"/>
                    <a:pt x="0" y="1014"/>
                  </a:cubicBezTo>
                  <a:close/>
                </a:path>
              </a:pathLst>
            </a:custGeom>
            <a:solidFill>
              <a:srgbClr val="263238"/>
            </a:solidFill>
            <a:ln w="4712" cap="flat">
              <a:noFill/>
              <a:prstDash val="solid"/>
              <a:miter/>
            </a:ln>
          </p:spPr>
          <p:txBody>
            <a:bodyPr rtlCol="0" anchor="ctr"/>
            <a:lstStyle/>
            <a:p>
              <a:endParaRPr lang="en-US"/>
            </a:p>
          </p:txBody>
        </p:sp>
        <p:sp>
          <p:nvSpPr>
            <p:cNvPr id="1596" name="Freeform: Shape 1595">
              <a:extLst>
                <a:ext uri="{FF2B5EF4-FFF2-40B4-BE49-F238E27FC236}">
                  <a16:creationId xmlns:a16="http://schemas.microsoft.com/office/drawing/2014/main" id="{A262990A-D7B7-403D-9201-EE1F927493F7}"/>
                </a:ext>
              </a:extLst>
            </p:cNvPr>
            <p:cNvSpPr/>
            <p:nvPr/>
          </p:nvSpPr>
          <p:spPr>
            <a:xfrm>
              <a:off x="1375954" y="3509843"/>
              <a:ext cx="5248" cy="17831"/>
            </a:xfrm>
            <a:custGeom>
              <a:avLst/>
              <a:gdLst>
                <a:gd name="connsiteX0" fmla="*/ 1438 w 5248"/>
                <a:gd name="connsiteY0" fmla="*/ 0 h 17831"/>
                <a:gd name="connsiteX1" fmla="*/ 2713 w 5248"/>
                <a:gd name="connsiteY1" fmla="*/ 8889 h 17831"/>
                <a:gd name="connsiteX2" fmla="*/ 5170 w 5248"/>
                <a:gd name="connsiteY2" fmla="*/ 17778 h 17831"/>
                <a:gd name="connsiteX3" fmla="*/ 446 w 5248"/>
                <a:gd name="connsiteY3" fmla="*/ 9422 h 17831"/>
                <a:gd name="connsiteX4" fmla="*/ 1438 w 5248"/>
                <a:gd name="connsiteY4" fmla="*/ 0 h 1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 h="17831">
                  <a:moveTo>
                    <a:pt x="1438" y="0"/>
                  </a:moveTo>
                  <a:cubicBezTo>
                    <a:pt x="2147" y="0"/>
                    <a:pt x="1910" y="4222"/>
                    <a:pt x="2713" y="8889"/>
                  </a:cubicBezTo>
                  <a:cubicBezTo>
                    <a:pt x="3516" y="13555"/>
                    <a:pt x="5689" y="17244"/>
                    <a:pt x="5170" y="17778"/>
                  </a:cubicBezTo>
                  <a:cubicBezTo>
                    <a:pt x="4650" y="18311"/>
                    <a:pt x="1296" y="14844"/>
                    <a:pt x="446" y="9422"/>
                  </a:cubicBezTo>
                  <a:cubicBezTo>
                    <a:pt x="-392" y="6268"/>
                    <a:pt x="-42" y="2938"/>
                    <a:pt x="1438" y="0"/>
                  </a:cubicBezTo>
                  <a:close/>
                </a:path>
              </a:pathLst>
            </a:custGeom>
            <a:solidFill>
              <a:srgbClr val="263238"/>
            </a:solidFill>
            <a:ln w="4712" cap="flat">
              <a:noFill/>
              <a:prstDash val="solid"/>
              <a:miter/>
            </a:ln>
          </p:spPr>
          <p:txBody>
            <a:bodyPr rtlCol="0" anchor="ctr"/>
            <a:lstStyle/>
            <a:p>
              <a:endParaRPr lang="en-US"/>
            </a:p>
          </p:txBody>
        </p:sp>
        <p:sp>
          <p:nvSpPr>
            <p:cNvPr id="1597" name="Freeform: Shape 1596">
              <a:extLst>
                <a:ext uri="{FF2B5EF4-FFF2-40B4-BE49-F238E27FC236}">
                  <a16:creationId xmlns:a16="http://schemas.microsoft.com/office/drawing/2014/main" id="{BCAB5FAE-7A22-4854-BB31-D7680E273D7F}"/>
                </a:ext>
              </a:extLst>
            </p:cNvPr>
            <p:cNvSpPr/>
            <p:nvPr/>
          </p:nvSpPr>
          <p:spPr>
            <a:xfrm>
              <a:off x="1354198" y="3588276"/>
              <a:ext cx="25414" cy="36600"/>
            </a:xfrm>
            <a:custGeom>
              <a:avLst/>
              <a:gdLst>
                <a:gd name="connsiteX0" fmla="*/ 25414 w 25414"/>
                <a:gd name="connsiteY0" fmla="*/ 1432 h 36600"/>
                <a:gd name="connsiteX1" fmla="*/ 2 w 25414"/>
                <a:gd name="connsiteY1" fmla="*/ 17254 h 36600"/>
                <a:gd name="connsiteX2" fmla="*/ 25320 w 25414"/>
                <a:gd name="connsiteY2" fmla="*/ 35787 h 36600"/>
                <a:gd name="connsiteX3" fmla="*/ 25414 w 25414"/>
                <a:gd name="connsiteY3" fmla="*/ 1432 h 36600"/>
              </a:gdLst>
              <a:ahLst/>
              <a:cxnLst>
                <a:cxn ang="0">
                  <a:pos x="connsiteX0" y="connsiteY0"/>
                </a:cxn>
                <a:cxn ang="0">
                  <a:pos x="connsiteX1" y="connsiteY1"/>
                </a:cxn>
                <a:cxn ang="0">
                  <a:pos x="connsiteX2" y="connsiteY2"/>
                </a:cxn>
                <a:cxn ang="0">
                  <a:pos x="connsiteX3" y="connsiteY3"/>
                </a:cxn>
              </a:cxnLst>
              <a:rect l="l" t="t" r="r" b="b"/>
              <a:pathLst>
                <a:path w="25414" h="36600">
                  <a:moveTo>
                    <a:pt x="25414" y="1432"/>
                  </a:moveTo>
                  <a:cubicBezTo>
                    <a:pt x="24800" y="1166"/>
                    <a:pt x="238" y="-6657"/>
                    <a:pt x="2" y="17254"/>
                  </a:cubicBezTo>
                  <a:cubicBezTo>
                    <a:pt x="-235" y="41165"/>
                    <a:pt x="25272" y="36454"/>
                    <a:pt x="25320" y="35787"/>
                  </a:cubicBezTo>
                  <a:cubicBezTo>
                    <a:pt x="25367" y="35121"/>
                    <a:pt x="25414" y="1432"/>
                    <a:pt x="25414" y="1432"/>
                  </a:cubicBezTo>
                  <a:close/>
                </a:path>
              </a:pathLst>
            </a:custGeom>
            <a:solidFill>
              <a:srgbClr val="FFBE9D"/>
            </a:solidFill>
            <a:ln w="4712" cap="flat">
              <a:noFill/>
              <a:prstDash val="solid"/>
              <a:miter/>
            </a:ln>
          </p:spPr>
          <p:txBody>
            <a:bodyPr rtlCol="0" anchor="ctr"/>
            <a:lstStyle/>
            <a:p>
              <a:endParaRPr lang="en-US"/>
            </a:p>
          </p:txBody>
        </p:sp>
        <p:sp>
          <p:nvSpPr>
            <p:cNvPr id="1598" name="Freeform: Shape 1597">
              <a:extLst>
                <a:ext uri="{FF2B5EF4-FFF2-40B4-BE49-F238E27FC236}">
                  <a16:creationId xmlns:a16="http://schemas.microsoft.com/office/drawing/2014/main" id="{6ACEBBAB-E595-4ADC-9921-56DBF109293D}"/>
                </a:ext>
              </a:extLst>
            </p:cNvPr>
            <p:cNvSpPr/>
            <p:nvPr/>
          </p:nvSpPr>
          <p:spPr>
            <a:xfrm>
              <a:off x="1360790" y="3595909"/>
              <a:ext cx="11102" cy="20917"/>
            </a:xfrm>
            <a:custGeom>
              <a:avLst/>
              <a:gdLst>
                <a:gd name="connsiteX0" fmla="*/ 11076 w 11102"/>
                <a:gd name="connsiteY0" fmla="*/ 19000 h 20917"/>
                <a:gd name="connsiteX1" fmla="*/ 9895 w 11102"/>
                <a:gd name="connsiteY1" fmla="*/ 19622 h 20917"/>
                <a:gd name="connsiteX2" fmla="*/ 6588 w 11102"/>
                <a:gd name="connsiteY2" fmla="*/ 19622 h 20917"/>
                <a:gd name="connsiteX3" fmla="*/ 1865 w 11102"/>
                <a:gd name="connsiteY3" fmla="*/ 10289 h 20917"/>
                <a:gd name="connsiteX4" fmla="*/ 3140 w 11102"/>
                <a:gd name="connsiteY4" fmla="*/ 4378 h 20917"/>
                <a:gd name="connsiteX5" fmla="*/ 6494 w 11102"/>
                <a:gd name="connsiteY5" fmla="*/ 1178 h 20917"/>
                <a:gd name="connsiteX6" fmla="*/ 9092 w 11102"/>
                <a:gd name="connsiteY6" fmla="*/ 2378 h 20917"/>
                <a:gd name="connsiteX7" fmla="*/ 9423 w 11102"/>
                <a:gd name="connsiteY7" fmla="*/ 3533 h 20917"/>
                <a:gd name="connsiteX8" fmla="*/ 9753 w 11102"/>
                <a:gd name="connsiteY8" fmla="*/ 2155 h 20917"/>
                <a:gd name="connsiteX9" fmla="*/ 8761 w 11102"/>
                <a:gd name="connsiteY9" fmla="*/ 644 h 20917"/>
                <a:gd name="connsiteX10" fmla="*/ 6352 w 11102"/>
                <a:gd name="connsiteY10" fmla="*/ 22 h 20917"/>
                <a:gd name="connsiteX11" fmla="*/ 1629 w 11102"/>
                <a:gd name="connsiteY11" fmla="*/ 3711 h 20917"/>
                <a:gd name="connsiteX12" fmla="*/ 23 w 11102"/>
                <a:gd name="connsiteY12" fmla="*/ 10333 h 20917"/>
                <a:gd name="connsiteX13" fmla="*/ 6352 w 11102"/>
                <a:gd name="connsiteY13" fmla="*/ 20733 h 20917"/>
                <a:gd name="connsiteX14" fmla="*/ 10415 w 11102"/>
                <a:gd name="connsiteY14" fmla="*/ 20111 h 20917"/>
                <a:gd name="connsiteX15" fmla="*/ 11076 w 11102"/>
                <a:gd name="connsiteY15" fmla="*/ 19000 h 2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02" h="20917">
                  <a:moveTo>
                    <a:pt x="11076" y="19000"/>
                  </a:moveTo>
                  <a:cubicBezTo>
                    <a:pt x="11076" y="19000"/>
                    <a:pt x="10651" y="19311"/>
                    <a:pt x="9895" y="19622"/>
                  </a:cubicBezTo>
                  <a:cubicBezTo>
                    <a:pt x="8829" y="19997"/>
                    <a:pt x="7655" y="19997"/>
                    <a:pt x="6588" y="19622"/>
                  </a:cubicBezTo>
                  <a:cubicBezTo>
                    <a:pt x="3351" y="17532"/>
                    <a:pt x="1549" y="13971"/>
                    <a:pt x="1865" y="10289"/>
                  </a:cubicBezTo>
                  <a:cubicBezTo>
                    <a:pt x="1805" y="8253"/>
                    <a:pt x="2241" y="6230"/>
                    <a:pt x="3140" y="4378"/>
                  </a:cubicBezTo>
                  <a:cubicBezTo>
                    <a:pt x="3640" y="2862"/>
                    <a:pt x="4890" y="1669"/>
                    <a:pt x="6494" y="1178"/>
                  </a:cubicBezTo>
                  <a:cubicBezTo>
                    <a:pt x="7554" y="938"/>
                    <a:pt x="8645" y="1442"/>
                    <a:pt x="9092" y="2378"/>
                  </a:cubicBezTo>
                  <a:cubicBezTo>
                    <a:pt x="9423" y="3044"/>
                    <a:pt x="9092" y="3533"/>
                    <a:pt x="9423" y="3533"/>
                  </a:cubicBezTo>
                  <a:cubicBezTo>
                    <a:pt x="9753" y="3533"/>
                    <a:pt x="9942" y="3178"/>
                    <a:pt x="9753" y="2155"/>
                  </a:cubicBezTo>
                  <a:cubicBezTo>
                    <a:pt x="9612" y="1561"/>
                    <a:pt x="9263" y="1029"/>
                    <a:pt x="8761" y="644"/>
                  </a:cubicBezTo>
                  <a:cubicBezTo>
                    <a:pt x="8076" y="149"/>
                    <a:pt x="7211" y="-75"/>
                    <a:pt x="6352" y="22"/>
                  </a:cubicBezTo>
                  <a:cubicBezTo>
                    <a:pt x="4199" y="387"/>
                    <a:pt x="2406" y="1787"/>
                    <a:pt x="1629" y="3711"/>
                  </a:cubicBezTo>
                  <a:cubicBezTo>
                    <a:pt x="518" y="5759"/>
                    <a:pt x="-34" y="8035"/>
                    <a:pt x="23" y="10333"/>
                  </a:cubicBezTo>
                  <a:cubicBezTo>
                    <a:pt x="-267" y="14679"/>
                    <a:pt x="2222" y="18769"/>
                    <a:pt x="6352" y="20733"/>
                  </a:cubicBezTo>
                  <a:cubicBezTo>
                    <a:pt x="7736" y="21121"/>
                    <a:pt x="9233" y="20892"/>
                    <a:pt x="10415" y="20111"/>
                  </a:cubicBezTo>
                  <a:cubicBezTo>
                    <a:pt x="11029" y="19578"/>
                    <a:pt x="11170" y="19044"/>
                    <a:pt x="11076" y="19000"/>
                  </a:cubicBezTo>
                  <a:close/>
                </a:path>
              </a:pathLst>
            </a:custGeom>
            <a:solidFill>
              <a:srgbClr val="EB996E"/>
            </a:solidFill>
            <a:ln w="4712" cap="flat">
              <a:noFill/>
              <a:prstDash val="solid"/>
              <a:miter/>
            </a:ln>
          </p:spPr>
          <p:txBody>
            <a:bodyPr rtlCol="0" anchor="ctr"/>
            <a:lstStyle/>
            <a:p>
              <a:endParaRPr lang="en-US"/>
            </a:p>
          </p:txBody>
        </p:sp>
        <p:sp>
          <p:nvSpPr>
            <p:cNvPr id="1599" name="Freeform: Shape 1598">
              <a:extLst>
                <a:ext uri="{FF2B5EF4-FFF2-40B4-BE49-F238E27FC236}">
                  <a16:creationId xmlns:a16="http://schemas.microsoft.com/office/drawing/2014/main" id="{8042D3B7-0CE6-4F5D-B173-F3EADF921F6B}"/>
                </a:ext>
              </a:extLst>
            </p:cNvPr>
            <p:cNvSpPr/>
            <p:nvPr/>
          </p:nvSpPr>
          <p:spPr>
            <a:xfrm>
              <a:off x="1254931" y="3734996"/>
              <a:ext cx="402048" cy="425418"/>
            </a:xfrm>
            <a:custGeom>
              <a:avLst/>
              <a:gdLst>
                <a:gd name="connsiteX0" fmla="*/ 9474 w 402048"/>
                <a:gd name="connsiteY0" fmla="*/ 112310 h 425418"/>
                <a:gd name="connsiteX1" fmla="*/ 27 w 402048"/>
                <a:gd name="connsiteY1" fmla="*/ 425418 h 425418"/>
                <a:gd name="connsiteX2" fmla="*/ 316977 w 402048"/>
                <a:gd name="connsiteY2" fmla="*/ 421952 h 425418"/>
                <a:gd name="connsiteX3" fmla="*/ 290903 w 402048"/>
                <a:gd name="connsiteY3" fmla="*/ 270353 h 425418"/>
                <a:gd name="connsiteX4" fmla="*/ 290903 w 402048"/>
                <a:gd name="connsiteY4" fmla="*/ 171643 h 425418"/>
                <a:gd name="connsiteX5" fmla="*/ 326471 w 402048"/>
                <a:gd name="connsiteY5" fmla="*/ 214087 h 425418"/>
                <a:gd name="connsiteX6" fmla="*/ 402048 w 402048"/>
                <a:gd name="connsiteY6" fmla="*/ 131332 h 425418"/>
                <a:gd name="connsiteX7" fmla="*/ 313293 w 402048"/>
                <a:gd name="connsiteY7" fmla="*/ 42933 h 425418"/>
                <a:gd name="connsiteX8" fmla="*/ 313293 w 402048"/>
                <a:gd name="connsiteY8" fmla="*/ 42933 h 425418"/>
                <a:gd name="connsiteX9" fmla="*/ 253823 w 402048"/>
                <a:gd name="connsiteY9" fmla="*/ 6711 h 425418"/>
                <a:gd name="connsiteX10" fmla="*/ 216602 w 402048"/>
                <a:gd name="connsiteY10" fmla="*/ 0 h 425418"/>
                <a:gd name="connsiteX11" fmla="*/ 216602 w 402048"/>
                <a:gd name="connsiteY11" fmla="*/ 0 h 425418"/>
                <a:gd name="connsiteX12" fmla="*/ 126571 w 402048"/>
                <a:gd name="connsiteY12" fmla="*/ 0 h 425418"/>
                <a:gd name="connsiteX13" fmla="*/ 111455 w 402048"/>
                <a:gd name="connsiteY13" fmla="*/ 1600 h 425418"/>
                <a:gd name="connsiteX14" fmla="*/ 110322 w 402048"/>
                <a:gd name="connsiteY14" fmla="*/ 1600 h 425418"/>
                <a:gd name="connsiteX15" fmla="*/ 9899 w 402048"/>
                <a:gd name="connsiteY15" fmla="*/ 103332 h 42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2048" h="425418">
                  <a:moveTo>
                    <a:pt x="9474" y="112310"/>
                  </a:moveTo>
                  <a:cubicBezTo>
                    <a:pt x="9474" y="112310"/>
                    <a:pt x="-587" y="398041"/>
                    <a:pt x="27" y="425418"/>
                  </a:cubicBezTo>
                  <a:lnTo>
                    <a:pt x="316977" y="421952"/>
                  </a:lnTo>
                  <a:lnTo>
                    <a:pt x="290903" y="270353"/>
                  </a:lnTo>
                  <a:lnTo>
                    <a:pt x="290903" y="171643"/>
                  </a:lnTo>
                  <a:lnTo>
                    <a:pt x="326471" y="214087"/>
                  </a:lnTo>
                  <a:lnTo>
                    <a:pt x="402048" y="131332"/>
                  </a:lnTo>
                  <a:lnTo>
                    <a:pt x="313293" y="42933"/>
                  </a:lnTo>
                  <a:lnTo>
                    <a:pt x="313293" y="42933"/>
                  </a:lnTo>
                  <a:cubicBezTo>
                    <a:pt x="296734" y="26671"/>
                    <a:pt x="276371" y="14268"/>
                    <a:pt x="253823" y="6711"/>
                  </a:cubicBezTo>
                  <a:cubicBezTo>
                    <a:pt x="241855" y="2694"/>
                    <a:pt x="229301" y="431"/>
                    <a:pt x="216602" y="0"/>
                  </a:cubicBezTo>
                  <a:lnTo>
                    <a:pt x="216602" y="0"/>
                  </a:lnTo>
                  <a:cubicBezTo>
                    <a:pt x="187309" y="8733"/>
                    <a:pt x="155863" y="8733"/>
                    <a:pt x="126571" y="0"/>
                  </a:cubicBezTo>
                  <a:cubicBezTo>
                    <a:pt x="122934" y="444"/>
                    <a:pt x="117879" y="889"/>
                    <a:pt x="111455" y="1600"/>
                  </a:cubicBezTo>
                  <a:lnTo>
                    <a:pt x="110322" y="1600"/>
                  </a:lnTo>
                  <a:cubicBezTo>
                    <a:pt x="55074" y="8142"/>
                    <a:pt x="12759" y="51009"/>
                    <a:pt x="9899" y="103332"/>
                  </a:cubicBezTo>
                  <a:close/>
                </a:path>
              </a:pathLst>
            </a:custGeom>
            <a:solidFill>
              <a:srgbClr val="81A3F1"/>
            </a:solidFill>
            <a:ln w="4712" cap="flat">
              <a:noFill/>
              <a:prstDash val="solid"/>
              <a:miter/>
            </a:ln>
          </p:spPr>
          <p:txBody>
            <a:bodyPr rtlCol="0" anchor="ctr"/>
            <a:lstStyle/>
            <a:p>
              <a:endParaRPr lang="en-US"/>
            </a:p>
          </p:txBody>
        </p:sp>
        <p:sp>
          <p:nvSpPr>
            <p:cNvPr id="1600" name="Freeform: Shape 1599">
              <a:extLst>
                <a:ext uri="{FF2B5EF4-FFF2-40B4-BE49-F238E27FC236}">
                  <a16:creationId xmlns:a16="http://schemas.microsoft.com/office/drawing/2014/main" id="{97B73D1F-1A67-492F-8941-2368DFF003E0}"/>
                </a:ext>
              </a:extLst>
            </p:cNvPr>
            <p:cNvSpPr/>
            <p:nvPr/>
          </p:nvSpPr>
          <p:spPr>
            <a:xfrm>
              <a:off x="1427084" y="3871617"/>
              <a:ext cx="15162" cy="24622"/>
            </a:xfrm>
            <a:custGeom>
              <a:avLst/>
              <a:gdLst>
                <a:gd name="connsiteX0" fmla="*/ 15163 w 15162"/>
                <a:gd name="connsiteY0" fmla="*/ 24622 h 24622"/>
                <a:gd name="connsiteX1" fmla="*/ 567 w 15162"/>
                <a:gd name="connsiteY1" fmla="*/ 13867 h 24622"/>
                <a:gd name="connsiteX2" fmla="*/ 0 w 15162"/>
                <a:gd name="connsiteY2" fmla="*/ 13422 h 24622"/>
                <a:gd name="connsiteX3" fmla="*/ 520 w 15162"/>
                <a:gd name="connsiteY3" fmla="*/ 12889 h 24622"/>
                <a:gd name="connsiteX4" fmla="*/ 803 w 15162"/>
                <a:gd name="connsiteY4" fmla="*/ 12578 h 24622"/>
                <a:gd name="connsiteX5" fmla="*/ 14218 w 15162"/>
                <a:gd name="connsiteY5" fmla="*/ 0 h 24622"/>
                <a:gd name="connsiteX6" fmla="*/ 1842 w 15162"/>
                <a:gd name="connsiteY6" fmla="*/ 13333 h 24622"/>
                <a:gd name="connsiteX7" fmla="*/ 1606 w 15162"/>
                <a:gd name="connsiteY7" fmla="*/ 13600 h 24622"/>
                <a:gd name="connsiteX8" fmla="*/ 1606 w 15162"/>
                <a:gd name="connsiteY8" fmla="*/ 12578 h 24622"/>
                <a:gd name="connsiteX9" fmla="*/ 15163 w 15162"/>
                <a:gd name="connsiteY9" fmla="*/ 24622 h 2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62" h="24622">
                  <a:moveTo>
                    <a:pt x="15163" y="24622"/>
                  </a:moveTo>
                  <a:cubicBezTo>
                    <a:pt x="10015" y="21390"/>
                    <a:pt x="5135" y="17795"/>
                    <a:pt x="567" y="13867"/>
                  </a:cubicBezTo>
                  <a:lnTo>
                    <a:pt x="0" y="13422"/>
                  </a:lnTo>
                  <a:lnTo>
                    <a:pt x="520" y="12889"/>
                  </a:lnTo>
                  <a:lnTo>
                    <a:pt x="803" y="12578"/>
                  </a:lnTo>
                  <a:cubicBezTo>
                    <a:pt x="4905" y="8050"/>
                    <a:pt x="9391" y="3843"/>
                    <a:pt x="14218" y="0"/>
                  </a:cubicBezTo>
                  <a:cubicBezTo>
                    <a:pt x="10452" y="4728"/>
                    <a:pt x="6315" y="9185"/>
                    <a:pt x="1842" y="13333"/>
                  </a:cubicBezTo>
                  <a:lnTo>
                    <a:pt x="1606" y="13600"/>
                  </a:lnTo>
                  <a:lnTo>
                    <a:pt x="1606" y="12578"/>
                  </a:lnTo>
                  <a:cubicBezTo>
                    <a:pt x="6471" y="16233"/>
                    <a:pt x="11005" y="20262"/>
                    <a:pt x="15163" y="24622"/>
                  </a:cubicBezTo>
                  <a:close/>
                </a:path>
              </a:pathLst>
            </a:custGeom>
            <a:solidFill>
              <a:srgbClr val="FFFFFF"/>
            </a:solidFill>
            <a:ln w="4712" cap="flat">
              <a:noFill/>
              <a:prstDash val="solid"/>
              <a:miter/>
            </a:ln>
          </p:spPr>
          <p:txBody>
            <a:bodyPr rtlCol="0" anchor="ctr"/>
            <a:lstStyle/>
            <a:p>
              <a:endParaRPr lang="en-US"/>
            </a:p>
          </p:txBody>
        </p:sp>
        <p:sp>
          <p:nvSpPr>
            <p:cNvPr id="1601" name="Freeform: Shape 1600">
              <a:extLst>
                <a:ext uri="{FF2B5EF4-FFF2-40B4-BE49-F238E27FC236}">
                  <a16:creationId xmlns:a16="http://schemas.microsoft.com/office/drawing/2014/main" id="{53100CB3-8971-4196-8EB1-A22CB9649FC5}"/>
                </a:ext>
              </a:extLst>
            </p:cNvPr>
            <p:cNvSpPr/>
            <p:nvPr/>
          </p:nvSpPr>
          <p:spPr>
            <a:xfrm>
              <a:off x="1467943" y="3871262"/>
              <a:ext cx="14737" cy="24977"/>
            </a:xfrm>
            <a:custGeom>
              <a:avLst/>
              <a:gdLst>
                <a:gd name="connsiteX0" fmla="*/ 0 w 14737"/>
                <a:gd name="connsiteY0" fmla="*/ 0 h 24977"/>
                <a:gd name="connsiteX1" fmla="*/ 14171 w 14737"/>
                <a:gd name="connsiteY1" fmla="*/ 11155 h 24977"/>
                <a:gd name="connsiteX2" fmla="*/ 14737 w 14737"/>
                <a:gd name="connsiteY2" fmla="*/ 11600 h 24977"/>
                <a:gd name="connsiteX3" fmla="*/ 14218 w 14737"/>
                <a:gd name="connsiteY3" fmla="*/ 12133 h 24977"/>
                <a:gd name="connsiteX4" fmla="*/ 13935 w 14737"/>
                <a:gd name="connsiteY4" fmla="*/ 12400 h 24977"/>
                <a:gd name="connsiteX5" fmla="*/ 520 w 14737"/>
                <a:gd name="connsiteY5" fmla="*/ 24978 h 24977"/>
                <a:gd name="connsiteX6" fmla="*/ 12848 w 14737"/>
                <a:gd name="connsiteY6" fmla="*/ 11644 h 24977"/>
                <a:gd name="connsiteX7" fmla="*/ 13131 w 14737"/>
                <a:gd name="connsiteY7" fmla="*/ 11378 h 24977"/>
                <a:gd name="connsiteX8" fmla="*/ 13131 w 14737"/>
                <a:gd name="connsiteY8" fmla="*/ 12355 h 24977"/>
                <a:gd name="connsiteX9" fmla="*/ 0 w 14737"/>
                <a:gd name="connsiteY9" fmla="*/ 0 h 2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7" h="24977">
                  <a:moveTo>
                    <a:pt x="0" y="0"/>
                  </a:moveTo>
                  <a:cubicBezTo>
                    <a:pt x="5034" y="3355"/>
                    <a:pt x="9773" y="7085"/>
                    <a:pt x="14171" y="11155"/>
                  </a:cubicBezTo>
                  <a:lnTo>
                    <a:pt x="14737" y="11600"/>
                  </a:lnTo>
                  <a:lnTo>
                    <a:pt x="14218" y="12133"/>
                  </a:lnTo>
                  <a:lnTo>
                    <a:pt x="13935" y="12400"/>
                  </a:lnTo>
                  <a:cubicBezTo>
                    <a:pt x="9848" y="16941"/>
                    <a:pt x="5360" y="21149"/>
                    <a:pt x="520" y="24978"/>
                  </a:cubicBezTo>
                  <a:cubicBezTo>
                    <a:pt x="4270" y="20250"/>
                    <a:pt x="8391" y="15793"/>
                    <a:pt x="12848" y="11644"/>
                  </a:cubicBezTo>
                  <a:lnTo>
                    <a:pt x="13131" y="11378"/>
                  </a:lnTo>
                  <a:lnTo>
                    <a:pt x="13131" y="12355"/>
                  </a:lnTo>
                  <a:cubicBezTo>
                    <a:pt x="8435" y="8549"/>
                    <a:pt x="4045" y="4419"/>
                    <a:pt x="0" y="0"/>
                  </a:cubicBezTo>
                  <a:close/>
                </a:path>
              </a:pathLst>
            </a:custGeom>
            <a:solidFill>
              <a:srgbClr val="FFFFFF"/>
            </a:solidFill>
            <a:ln w="4712" cap="flat">
              <a:noFill/>
              <a:prstDash val="solid"/>
              <a:miter/>
            </a:ln>
          </p:spPr>
          <p:txBody>
            <a:bodyPr rtlCol="0" anchor="ctr"/>
            <a:lstStyle/>
            <a:p>
              <a:endParaRPr lang="en-US"/>
            </a:p>
          </p:txBody>
        </p:sp>
        <p:sp>
          <p:nvSpPr>
            <p:cNvPr id="1602" name="Freeform: Shape 1601">
              <a:extLst>
                <a:ext uri="{FF2B5EF4-FFF2-40B4-BE49-F238E27FC236}">
                  <a16:creationId xmlns:a16="http://schemas.microsoft.com/office/drawing/2014/main" id="{F3B44B05-56A1-4B6B-9151-171A441265EF}"/>
                </a:ext>
              </a:extLst>
            </p:cNvPr>
            <p:cNvSpPr/>
            <p:nvPr/>
          </p:nvSpPr>
          <p:spPr>
            <a:xfrm>
              <a:off x="1446025" y="3866373"/>
              <a:ext cx="17382" cy="34933"/>
            </a:xfrm>
            <a:custGeom>
              <a:avLst/>
              <a:gdLst>
                <a:gd name="connsiteX0" fmla="*/ 0 w 17382"/>
                <a:gd name="connsiteY0" fmla="*/ 34933 h 34933"/>
                <a:gd name="connsiteX1" fmla="*/ 7936 w 17382"/>
                <a:gd name="connsiteY1" fmla="*/ 17155 h 34933"/>
                <a:gd name="connsiteX2" fmla="*/ 17383 w 17382"/>
                <a:gd name="connsiteY2" fmla="*/ 0 h 34933"/>
                <a:gd name="connsiteX3" fmla="*/ 9494 w 17382"/>
                <a:gd name="connsiteY3" fmla="*/ 17778 h 34933"/>
                <a:gd name="connsiteX4" fmla="*/ 0 w 17382"/>
                <a:gd name="connsiteY4" fmla="*/ 34933 h 3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2" h="34933">
                  <a:moveTo>
                    <a:pt x="0" y="34933"/>
                  </a:moveTo>
                  <a:cubicBezTo>
                    <a:pt x="2187" y="28835"/>
                    <a:pt x="4840" y="22894"/>
                    <a:pt x="7936" y="17155"/>
                  </a:cubicBezTo>
                  <a:cubicBezTo>
                    <a:pt x="10666" y="11241"/>
                    <a:pt x="13822" y="5509"/>
                    <a:pt x="17383" y="0"/>
                  </a:cubicBezTo>
                  <a:cubicBezTo>
                    <a:pt x="15216" y="6098"/>
                    <a:pt x="12579" y="12040"/>
                    <a:pt x="9494" y="17778"/>
                  </a:cubicBezTo>
                  <a:cubicBezTo>
                    <a:pt x="6771" y="23703"/>
                    <a:pt x="3598" y="29436"/>
                    <a:pt x="0" y="34933"/>
                  </a:cubicBezTo>
                  <a:close/>
                </a:path>
              </a:pathLst>
            </a:custGeom>
            <a:solidFill>
              <a:srgbClr val="FFFFFF"/>
            </a:solidFill>
            <a:ln w="4712" cap="flat">
              <a:noFill/>
              <a:prstDash val="solid"/>
              <a:miter/>
            </a:ln>
          </p:spPr>
          <p:txBody>
            <a:bodyPr rtlCol="0" anchor="ctr"/>
            <a:lstStyle/>
            <a:p>
              <a:endParaRPr lang="en-US"/>
            </a:p>
          </p:txBody>
        </p:sp>
        <p:sp>
          <p:nvSpPr>
            <p:cNvPr id="1603" name="Freeform: Shape 1602">
              <a:extLst>
                <a:ext uri="{FF2B5EF4-FFF2-40B4-BE49-F238E27FC236}">
                  <a16:creationId xmlns:a16="http://schemas.microsoft.com/office/drawing/2014/main" id="{018B4BE0-C367-4A1A-ADC3-E50D06A0E48C}"/>
                </a:ext>
              </a:extLst>
            </p:cNvPr>
            <p:cNvSpPr/>
            <p:nvPr/>
          </p:nvSpPr>
          <p:spPr>
            <a:xfrm>
              <a:off x="1404737" y="3844311"/>
              <a:ext cx="101326" cy="68216"/>
            </a:xfrm>
            <a:custGeom>
              <a:avLst/>
              <a:gdLst>
                <a:gd name="connsiteX0" fmla="*/ 98821 w 101326"/>
                <a:gd name="connsiteY0" fmla="*/ 67928 h 68216"/>
                <a:gd name="connsiteX1" fmla="*/ 99577 w 101326"/>
                <a:gd name="connsiteY1" fmla="*/ 67572 h 68216"/>
                <a:gd name="connsiteX2" fmla="*/ 99908 w 101326"/>
                <a:gd name="connsiteY2" fmla="*/ 65394 h 68216"/>
                <a:gd name="connsiteX3" fmla="*/ 99908 w 101326"/>
                <a:gd name="connsiteY3" fmla="*/ 56150 h 68216"/>
                <a:gd name="connsiteX4" fmla="*/ 99577 w 101326"/>
                <a:gd name="connsiteY4" fmla="*/ 22195 h 68216"/>
                <a:gd name="connsiteX5" fmla="*/ 99577 w 101326"/>
                <a:gd name="connsiteY5" fmla="*/ 10950 h 68216"/>
                <a:gd name="connsiteX6" fmla="*/ 99577 w 101326"/>
                <a:gd name="connsiteY6" fmla="*/ 4951 h 68216"/>
                <a:gd name="connsiteX7" fmla="*/ 99577 w 101326"/>
                <a:gd name="connsiteY7" fmla="*/ 3439 h 68216"/>
                <a:gd name="connsiteX8" fmla="*/ 99294 w 101326"/>
                <a:gd name="connsiteY8" fmla="*/ 2951 h 68216"/>
                <a:gd name="connsiteX9" fmla="*/ 67646 w 101326"/>
                <a:gd name="connsiteY9" fmla="*/ 2951 h 68216"/>
                <a:gd name="connsiteX10" fmla="*/ 2083 w 101326"/>
                <a:gd name="connsiteY10" fmla="*/ 2951 h 68216"/>
                <a:gd name="connsiteX11" fmla="*/ 1800 w 101326"/>
                <a:gd name="connsiteY11" fmla="*/ 3395 h 68216"/>
                <a:gd name="connsiteX12" fmla="*/ 1800 w 101326"/>
                <a:gd name="connsiteY12" fmla="*/ 33261 h 68216"/>
                <a:gd name="connsiteX13" fmla="*/ 1800 w 101326"/>
                <a:gd name="connsiteY13" fmla="*/ 62994 h 68216"/>
                <a:gd name="connsiteX14" fmla="*/ 1800 w 101326"/>
                <a:gd name="connsiteY14" fmla="*/ 66550 h 68216"/>
                <a:gd name="connsiteX15" fmla="*/ 2020 w 101326"/>
                <a:gd name="connsiteY15" fmla="*/ 66938 h 68216"/>
                <a:gd name="connsiteX16" fmla="*/ 2083 w 101326"/>
                <a:gd name="connsiteY16" fmla="*/ 66950 h 68216"/>
                <a:gd name="connsiteX17" fmla="*/ 11058 w 101326"/>
                <a:gd name="connsiteY17" fmla="*/ 66950 h 68216"/>
                <a:gd name="connsiteX18" fmla="*/ 24945 w 101326"/>
                <a:gd name="connsiteY18" fmla="*/ 66950 h 68216"/>
                <a:gd name="connsiteX19" fmla="*/ 49885 w 101326"/>
                <a:gd name="connsiteY19" fmla="*/ 66950 h 68216"/>
                <a:gd name="connsiteX20" fmla="*/ 85926 w 101326"/>
                <a:gd name="connsiteY20" fmla="*/ 67261 h 68216"/>
                <a:gd name="connsiteX21" fmla="*/ 95751 w 101326"/>
                <a:gd name="connsiteY21" fmla="*/ 67261 h 68216"/>
                <a:gd name="connsiteX22" fmla="*/ 98302 w 101326"/>
                <a:gd name="connsiteY22" fmla="*/ 67261 h 68216"/>
                <a:gd name="connsiteX23" fmla="*/ 99152 w 101326"/>
                <a:gd name="connsiteY23" fmla="*/ 67261 h 68216"/>
                <a:gd name="connsiteX24" fmla="*/ 98302 w 101326"/>
                <a:gd name="connsiteY24" fmla="*/ 67261 h 68216"/>
                <a:gd name="connsiteX25" fmla="*/ 95751 w 101326"/>
                <a:gd name="connsiteY25" fmla="*/ 67261 h 68216"/>
                <a:gd name="connsiteX26" fmla="*/ 85926 w 101326"/>
                <a:gd name="connsiteY26" fmla="*/ 67261 h 68216"/>
                <a:gd name="connsiteX27" fmla="*/ 49885 w 101326"/>
                <a:gd name="connsiteY27" fmla="*/ 67572 h 68216"/>
                <a:gd name="connsiteX28" fmla="*/ 24945 w 101326"/>
                <a:gd name="connsiteY28" fmla="*/ 67572 h 68216"/>
                <a:gd name="connsiteX29" fmla="*/ 1847 w 101326"/>
                <a:gd name="connsiteY29" fmla="*/ 67572 h 68216"/>
                <a:gd name="connsiteX30" fmla="*/ 5 w 101326"/>
                <a:gd name="connsiteY30" fmla="*/ 65528 h 68216"/>
                <a:gd name="connsiteX31" fmla="*/ 5 w 101326"/>
                <a:gd name="connsiteY31" fmla="*/ 61972 h 68216"/>
                <a:gd name="connsiteX32" fmla="*/ 5 w 101326"/>
                <a:gd name="connsiteY32" fmla="*/ 32239 h 68216"/>
                <a:gd name="connsiteX33" fmla="*/ 5 w 101326"/>
                <a:gd name="connsiteY33" fmla="*/ 2373 h 68216"/>
                <a:gd name="connsiteX34" fmla="*/ 2171 w 101326"/>
                <a:gd name="connsiteY34" fmla="*/ 64 h 68216"/>
                <a:gd name="connsiteX35" fmla="*/ 2225 w 101326"/>
                <a:gd name="connsiteY35" fmla="*/ 62 h 68216"/>
                <a:gd name="connsiteX36" fmla="*/ 67787 w 101326"/>
                <a:gd name="connsiteY36" fmla="*/ 62 h 68216"/>
                <a:gd name="connsiteX37" fmla="*/ 96365 w 101326"/>
                <a:gd name="connsiteY37" fmla="*/ 62 h 68216"/>
                <a:gd name="connsiteX38" fmla="*/ 99955 w 101326"/>
                <a:gd name="connsiteY38" fmla="*/ 62 h 68216"/>
                <a:gd name="connsiteX39" fmla="*/ 101325 w 101326"/>
                <a:gd name="connsiteY39" fmla="*/ 1973 h 68216"/>
                <a:gd name="connsiteX40" fmla="*/ 101325 w 101326"/>
                <a:gd name="connsiteY40" fmla="*/ 3484 h 68216"/>
                <a:gd name="connsiteX41" fmla="*/ 101325 w 101326"/>
                <a:gd name="connsiteY41" fmla="*/ 9484 h 68216"/>
                <a:gd name="connsiteX42" fmla="*/ 101325 w 101326"/>
                <a:gd name="connsiteY42" fmla="*/ 20728 h 68216"/>
                <a:gd name="connsiteX43" fmla="*/ 100994 w 101326"/>
                <a:gd name="connsiteY43" fmla="*/ 54683 h 68216"/>
                <a:gd name="connsiteX44" fmla="*/ 100994 w 101326"/>
                <a:gd name="connsiteY44" fmla="*/ 63928 h 68216"/>
                <a:gd name="connsiteX45" fmla="*/ 100427 w 101326"/>
                <a:gd name="connsiteY45" fmla="*/ 66239 h 68216"/>
                <a:gd name="connsiteX46" fmla="*/ 100522 w 101326"/>
                <a:gd name="connsiteY46" fmla="*/ 67839 h 68216"/>
                <a:gd name="connsiteX47" fmla="*/ 98821 w 101326"/>
                <a:gd name="connsiteY47" fmla="*/ 67928 h 6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1326" h="68216">
                  <a:moveTo>
                    <a:pt x="98821" y="67928"/>
                  </a:moveTo>
                  <a:cubicBezTo>
                    <a:pt x="99100" y="67868"/>
                    <a:pt x="99359" y="67746"/>
                    <a:pt x="99577" y="67572"/>
                  </a:cubicBezTo>
                  <a:cubicBezTo>
                    <a:pt x="100097" y="67261"/>
                    <a:pt x="99908" y="66461"/>
                    <a:pt x="99908" y="65394"/>
                  </a:cubicBezTo>
                  <a:lnTo>
                    <a:pt x="99908" y="56150"/>
                  </a:lnTo>
                  <a:cubicBezTo>
                    <a:pt x="99908" y="47884"/>
                    <a:pt x="99908" y="36328"/>
                    <a:pt x="99577" y="22195"/>
                  </a:cubicBezTo>
                  <a:cubicBezTo>
                    <a:pt x="99577" y="18595"/>
                    <a:pt x="99577" y="14862"/>
                    <a:pt x="99577" y="10950"/>
                  </a:cubicBezTo>
                  <a:cubicBezTo>
                    <a:pt x="99577" y="8995"/>
                    <a:pt x="99577" y="6995"/>
                    <a:pt x="99577" y="4951"/>
                  </a:cubicBezTo>
                  <a:lnTo>
                    <a:pt x="99577" y="3439"/>
                  </a:lnTo>
                  <a:cubicBezTo>
                    <a:pt x="99638" y="3231"/>
                    <a:pt x="99513" y="3015"/>
                    <a:pt x="99294" y="2951"/>
                  </a:cubicBezTo>
                  <a:lnTo>
                    <a:pt x="67646" y="2951"/>
                  </a:lnTo>
                  <a:lnTo>
                    <a:pt x="2083" y="2951"/>
                  </a:lnTo>
                  <a:cubicBezTo>
                    <a:pt x="2083" y="2951"/>
                    <a:pt x="1800" y="2951"/>
                    <a:pt x="1800" y="3395"/>
                  </a:cubicBezTo>
                  <a:lnTo>
                    <a:pt x="1800" y="33261"/>
                  </a:lnTo>
                  <a:cubicBezTo>
                    <a:pt x="1800" y="43572"/>
                    <a:pt x="1800" y="53528"/>
                    <a:pt x="1800" y="62994"/>
                  </a:cubicBezTo>
                  <a:lnTo>
                    <a:pt x="1800" y="66550"/>
                  </a:lnTo>
                  <a:cubicBezTo>
                    <a:pt x="1746" y="66714"/>
                    <a:pt x="1845" y="66888"/>
                    <a:pt x="2020" y="66938"/>
                  </a:cubicBezTo>
                  <a:cubicBezTo>
                    <a:pt x="2040" y="66944"/>
                    <a:pt x="2062" y="66948"/>
                    <a:pt x="2083" y="66950"/>
                  </a:cubicBezTo>
                  <a:lnTo>
                    <a:pt x="11058" y="66950"/>
                  </a:lnTo>
                  <a:lnTo>
                    <a:pt x="24945" y="66950"/>
                  </a:lnTo>
                  <a:lnTo>
                    <a:pt x="49885" y="66950"/>
                  </a:lnTo>
                  <a:lnTo>
                    <a:pt x="85926" y="67261"/>
                  </a:lnTo>
                  <a:lnTo>
                    <a:pt x="95751" y="67261"/>
                  </a:lnTo>
                  <a:lnTo>
                    <a:pt x="98302" y="67261"/>
                  </a:lnTo>
                  <a:cubicBezTo>
                    <a:pt x="98868" y="67261"/>
                    <a:pt x="99152" y="67261"/>
                    <a:pt x="99152" y="67261"/>
                  </a:cubicBezTo>
                  <a:lnTo>
                    <a:pt x="98302" y="67261"/>
                  </a:lnTo>
                  <a:lnTo>
                    <a:pt x="95751" y="67261"/>
                  </a:lnTo>
                  <a:lnTo>
                    <a:pt x="85926" y="67261"/>
                  </a:lnTo>
                  <a:lnTo>
                    <a:pt x="49885" y="67572"/>
                  </a:lnTo>
                  <a:lnTo>
                    <a:pt x="24945" y="67572"/>
                  </a:lnTo>
                  <a:lnTo>
                    <a:pt x="1847" y="67572"/>
                  </a:lnTo>
                  <a:cubicBezTo>
                    <a:pt x="766" y="67436"/>
                    <a:pt x="-29" y="66553"/>
                    <a:pt x="5" y="65528"/>
                  </a:cubicBezTo>
                  <a:lnTo>
                    <a:pt x="5" y="61972"/>
                  </a:lnTo>
                  <a:cubicBezTo>
                    <a:pt x="5" y="52506"/>
                    <a:pt x="5" y="42550"/>
                    <a:pt x="5" y="32239"/>
                  </a:cubicBezTo>
                  <a:lnTo>
                    <a:pt x="5" y="2373"/>
                  </a:lnTo>
                  <a:cubicBezTo>
                    <a:pt x="-75" y="1172"/>
                    <a:pt x="895" y="139"/>
                    <a:pt x="2171" y="64"/>
                  </a:cubicBezTo>
                  <a:cubicBezTo>
                    <a:pt x="2189" y="63"/>
                    <a:pt x="2207" y="62"/>
                    <a:pt x="2225" y="62"/>
                  </a:cubicBezTo>
                  <a:lnTo>
                    <a:pt x="67787" y="62"/>
                  </a:lnTo>
                  <a:lnTo>
                    <a:pt x="96365" y="62"/>
                  </a:lnTo>
                  <a:cubicBezTo>
                    <a:pt x="97560" y="-21"/>
                    <a:pt x="98760" y="-21"/>
                    <a:pt x="99955" y="62"/>
                  </a:cubicBezTo>
                  <a:cubicBezTo>
                    <a:pt x="100804" y="351"/>
                    <a:pt x="101358" y="1123"/>
                    <a:pt x="101325" y="1973"/>
                  </a:cubicBezTo>
                  <a:lnTo>
                    <a:pt x="101325" y="3484"/>
                  </a:lnTo>
                  <a:cubicBezTo>
                    <a:pt x="101325" y="5528"/>
                    <a:pt x="101325" y="7528"/>
                    <a:pt x="101325" y="9484"/>
                  </a:cubicBezTo>
                  <a:cubicBezTo>
                    <a:pt x="101325" y="13395"/>
                    <a:pt x="101325" y="17128"/>
                    <a:pt x="101325" y="20728"/>
                  </a:cubicBezTo>
                  <a:cubicBezTo>
                    <a:pt x="101325" y="34861"/>
                    <a:pt x="101325" y="46417"/>
                    <a:pt x="100994" y="54683"/>
                  </a:cubicBezTo>
                  <a:lnTo>
                    <a:pt x="100994" y="63928"/>
                  </a:lnTo>
                  <a:cubicBezTo>
                    <a:pt x="100994" y="64906"/>
                    <a:pt x="100994" y="65883"/>
                    <a:pt x="100427" y="66239"/>
                  </a:cubicBezTo>
                  <a:cubicBezTo>
                    <a:pt x="100923" y="66656"/>
                    <a:pt x="100965" y="67372"/>
                    <a:pt x="100522" y="67839"/>
                  </a:cubicBezTo>
                  <a:cubicBezTo>
                    <a:pt x="100078" y="68305"/>
                    <a:pt x="99317" y="68345"/>
                    <a:pt x="98821" y="67928"/>
                  </a:cubicBezTo>
                  <a:close/>
                </a:path>
              </a:pathLst>
            </a:custGeom>
            <a:solidFill>
              <a:srgbClr val="FFFFFF"/>
            </a:solidFill>
            <a:ln w="4712" cap="flat">
              <a:noFill/>
              <a:prstDash val="solid"/>
              <a:miter/>
            </a:ln>
          </p:spPr>
          <p:txBody>
            <a:bodyPr rtlCol="0" anchor="ctr"/>
            <a:lstStyle/>
            <a:p>
              <a:endParaRPr lang="en-US"/>
            </a:p>
          </p:txBody>
        </p:sp>
        <p:sp>
          <p:nvSpPr>
            <p:cNvPr id="1604" name="Freeform: Shape 1603">
              <a:extLst>
                <a:ext uri="{FF2B5EF4-FFF2-40B4-BE49-F238E27FC236}">
                  <a16:creationId xmlns:a16="http://schemas.microsoft.com/office/drawing/2014/main" id="{C688F323-C4A9-4594-BDAF-F879870775FB}"/>
                </a:ext>
              </a:extLst>
            </p:cNvPr>
            <p:cNvSpPr/>
            <p:nvPr/>
          </p:nvSpPr>
          <p:spPr>
            <a:xfrm>
              <a:off x="1405308" y="3855884"/>
              <a:ext cx="99525" cy="1377"/>
            </a:xfrm>
            <a:custGeom>
              <a:avLst/>
              <a:gdLst>
                <a:gd name="connsiteX0" fmla="*/ 99525 w 99525"/>
                <a:gd name="connsiteY0" fmla="*/ 711 h 1377"/>
                <a:gd name="connsiteX1" fmla="*/ 49739 w 99525"/>
                <a:gd name="connsiteY1" fmla="*/ 1378 h 1377"/>
                <a:gd name="connsiteX2" fmla="*/ 0 w 99525"/>
                <a:gd name="connsiteY2" fmla="*/ 711 h 1377"/>
                <a:gd name="connsiteX3" fmla="*/ 49739 w 99525"/>
                <a:gd name="connsiteY3" fmla="*/ 0 h 1377"/>
                <a:gd name="connsiteX4" fmla="*/ 99525 w 99525"/>
                <a:gd name="connsiteY4" fmla="*/ 711 h 1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5" h="1377">
                  <a:moveTo>
                    <a:pt x="99525" y="711"/>
                  </a:moveTo>
                  <a:cubicBezTo>
                    <a:pt x="99525" y="1067"/>
                    <a:pt x="77230" y="1378"/>
                    <a:pt x="49739" y="1378"/>
                  </a:cubicBezTo>
                  <a:cubicBezTo>
                    <a:pt x="22248" y="1378"/>
                    <a:pt x="0" y="1067"/>
                    <a:pt x="0" y="711"/>
                  </a:cubicBezTo>
                  <a:cubicBezTo>
                    <a:pt x="0" y="356"/>
                    <a:pt x="22248" y="0"/>
                    <a:pt x="49739" y="0"/>
                  </a:cubicBezTo>
                  <a:cubicBezTo>
                    <a:pt x="77230" y="0"/>
                    <a:pt x="99525" y="311"/>
                    <a:pt x="99525" y="711"/>
                  </a:cubicBezTo>
                  <a:close/>
                </a:path>
              </a:pathLst>
            </a:custGeom>
            <a:solidFill>
              <a:srgbClr val="FFFFFF"/>
            </a:solidFill>
            <a:ln w="4712" cap="flat">
              <a:noFill/>
              <a:prstDash val="solid"/>
              <a:miter/>
            </a:ln>
          </p:spPr>
          <p:txBody>
            <a:bodyPr rtlCol="0" anchor="ctr"/>
            <a:lstStyle/>
            <a:p>
              <a:endParaRPr lang="en-US"/>
            </a:p>
          </p:txBody>
        </p:sp>
        <p:sp>
          <p:nvSpPr>
            <p:cNvPr id="1605" name="Freeform: Shape 1604">
              <a:extLst>
                <a:ext uri="{FF2B5EF4-FFF2-40B4-BE49-F238E27FC236}">
                  <a16:creationId xmlns:a16="http://schemas.microsoft.com/office/drawing/2014/main" id="{4A20CE7C-9041-4D6D-B5B0-77B5DFDD03C8}"/>
                </a:ext>
              </a:extLst>
            </p:cNvPr>
            <p:cNvSpPr/>
            <p:nvPr/>
          </p:nvSpPr>
          <p:spPr>
            <a:xfrm>
              <a:off x="1411024" y="3851084"/>
              <a:ext cx="2172" cy="2044"/>
            </a:xfrm>
            <a:custGeom>
              <a:avLst/>
              <a:gdLst>
                <a:gd name="connsiteX0" fmla="*/ 2173 w 2172"/>
                <a:gd name="connsiteY0" fmla="*/ 1022 h 2044"/>
                <a:gd name="connsiteX1" fmla="*/ 1086 w 2172"/>
                <a:gd name="connsiteY1" fmla="*/ 2044 h 2044"/>
                <a:gd name="connsiteX2" fmla="*/ 0 w 2172"/>
                <a:gd name="connsiteY2" fmla="*/ 1022 h 2044"/>
                <a:gd name="connsiteX3" fmla="*/ 1086 w 2172"/>
                <a:gd name="connsiteY3" fmla="*/ 0 h 2044"/>
                <a:gd name="connsiteX4" fmla="*/ 2173 w 2172"/>
                <a:gd name="connsiteY4" fmla="*/ 1022 h 2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 h="2044">
                  <a:moveTo>
                    <a:pt x="2173" y="1022"/>
                  </a:moveTo>
                  <a:cubicBezTo>
                    <a:pt x="2173" y="1587"/>
                    <a:pt x="1686" y="2044"/>
                    <a:pt x="1086" y="2044"/>
                  </a:cubicBezTo>
                  <a:cubicBezTo>
                    <a:pt x="486" y="2044"/>
                    <a:pt x="0" y="1587"/>
                    <a:pt x="0" y="1022"/>
                  </a:cubicBezTo>
                  <a:cubicBezTo>
                    <a:pt x="0" y="458"/>
                    <a:pt x="486" y="0"/>
                    <a:pt x="1086" y="0"/>
                  </a:cubicBezTo>
                  <a:cubicBezTo>
                    <a:pt x="1686" y="0"/>
                    <a:pt x="2173" y="458"/>
                    <a:pt x="2173" y="1022"/>
                  </a:cubicBezTo>
                  <a:close/>
                </a:path>
              </a:pathLst>
            </a:custGeom>
            <a:solidFill>
              <a:srgbClr val="FFFFFF"/>
            </a:solidFill>
            <a:ln w="4712" cap="flat">
              <a:noFill/>
              <a:prstDash val="solid"/>
              <a:miter/>
            </a:ln>
          </p:spPr>
          <p:txBody>
            <a:bodyPr rtlCol="0" anchor="ctr"/>
            <a:lstStyle/>
            <a:p>
              <a:endParaRPr lang="en-US"/>
            </a:p>
          </p:txBody>
        </p:sp>
        <p:sp>
          <p:nvSpPr>
            <p:cNvPr id="1606" name="Freeform: Shape 1605">
              <a:extLst>
                <a:ext uri="{FF2B5EF4-FFF2-40B4-BE49-F238E27FC236}">
                  <a16:creationId xmlns:a16="http://schemas.microsoft.com/office/drawing/2014/main" id="{B60574E5-9CFC-4B04-95C8-EED5A69BC42E}"/>
                </a:ext>
              </a:extLst>
            </p:cNvPr>
            <p:cNvSpPr/>
            <p:nvPr/>
          </p:nvSpPr>
          <p:spPr>
            <a:xfrm>
              <a:off x="1415276" y="3851128"/>
              <a:ext cx="2172" cy="2044"/>
            </a:xfrm>
            <a:custGeom>
              <a:avLst/>
              <a:gdLst>
                <a:gd name="connsiteX0" fmla="*/ 2172 w 2172"/>
                <a:gd name="connsiteY0" fmla="*/ 979 h 2044"/>
                <a:gd name="connsiteX1" fmla="*/ 1133 w 2172"/>
                <a:gd name="connsiteY1" fmla="*/ 2043 h 2044"/>
                <a:gd name="connsiteX2" fmla="*/ 1 w 2172"/>
                <a:gd name="connsiteY2" fmla="*/ 1066 h 2044"/>
                <a:gd name="connsiteX3" fmla="*/ 1040 w 2172"/>
                <a:gd name="connsiteY3" fmla="*/ 1 h 2044"/>
                <a:gd name="connsiteX4" fmla="*/ 1133 w 2172"/>
                <a:gd name="connsiteY4" fmla="*/ 1 h 2044"/>
                <a:gd name="connsiteX5" fmla="*/ 2172 w 2172"/>
                <a:gd name="connsiteY5" fmla="*/ 979 h 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2" h="2044">
                  <a:moveTo>
                    <a:pt x="2172" y="979"/>
                  </a:moveTo>
                  <a:cubicBezTo>
                    <a:pt x="2197" y="1543"/>
                    <a:pt x="1732" y="2019"/>
                    <a:pt x="1133" y="2043"/>
                  </a:cubicBezTo>
                  <a:cubicBezTo>
                    <a:pt x="533" y="2067"/>
                    <a:pt x="27" y="1630"/>
                    <a:pt x="1" y="1066"/>
                  </a:cubicBezTo>
                  <a:cubicBezTo>
                    <a:pt x="-25" y="502"/>
                    <a:pt x="441" y="25"/>
                    <a:pt x="1040" y="1"/>
                  </a:cubicBezTo>
                  <a:cubicBezTo>
                    <a:pt x="1071" y="0"/>
                    <a:pt x="1102" y="0"/>
                    <a:pt x="1133" y="1"/>
                  </a:cubicBezTo>
                  <a:cubicBezTo>
                    <a:pt x="1707" y="1"/>
                    <a:pt x="2172" y="439"/>
                    <a:pt x="2172" y="979"/>
                  </a:cubicBezTo>
                  <a:close/>
                </a:path>
              </a:pathLst>
            </a:custGeom>
            <a:solidFill>
              <a:srgbClr val="FFFFFF"/>
            </a:solidFill>
            <a:ln w="4712" cap="flat">
              <a:noFill/>
              <a:prstDash val="solid"/>
              <a:miter/>
            </a:ln>
          </p:spPr>
          <p:txBody>
            <a:bodyPr rtlCol="0" anchor="ctr"/>
            <a:lstStyle/>
            <a:p>
              <a:endParaRPr lang="en-US"/>
            </a:p>
          </p:txBody>
        </p:sp>
        <p:sp>
          <p:nvSpPr>
            <p:cNvPr id="1607" name="Freeform: Shape 1606">
              <a:extLst>
                <a:ext uri="{FF2B5EF4-FFF2-40B4-BE49-F238E27FC236}">
                  <a16:creationId xmlns:a16="http://schemas.microsoft.com/office/drawing/2014/main" id="{F33E3B55-3065-45CD-A0C2-15563E572355}"/>
                </a:ext>
              </a:extLst>
            </p:cNvPr>
            <p:cNvSpPr/>
            <p:nvPr/>
          </p:nvSpPr>
          <p:spPr>
            <a:xfrm>
              <a:off x="1419597" y="3851127"/>
              <a:ext cx="2173" cy="2213"/>
            </a:xfrm>
            <a:custGeom>
              <a:avLst/>
              <a:gdLst>
                <a:gd name="connsiteX0" fmla="*/ 2149 w 2173"/>
                <a:gd name="connsiteY0" fmla="*/ 979 h 2213"/>
                <a:gd name="connsiteX1" fmla="*/ 1312 w 2173"/>
                <a:gd name="connsiteY1" fmla="*/ 2191 h 2213"/>
                <a:gd name="connsiteX2" fmla="*/ 24 w 2173"/>
                <a:gd name="connsiteY2" fmla="*/ 1403 h 2213"/>
                <a:gd name="connsiteX3" fmla="*/ 24 w 2173"/>
                <a:gd name="connsiteY3" fmla="*/ 979 h 2213"/>
                <a:gd name="connsiteX4" fmla="*/ 1063 w 2173"/>
                <a:gd name="connsiteY4" fmla="*/ 1 h 2213"/>
                <a:gd name="connsiteX5" fmla="*/ 2148 w 2173"/>
                <a:gd name="connsiteY5" fmla="*/ 933 h 2213"/>
                <a:gd name="connsiteX6" fmla="*/ 2149 w 2173"/>
                <a:gd name="connsiteY6" fmla="*/ 979 h 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3" h="2213">
                  <a:moveTo>
                    <a:pt x="2149" y="979"/>
                  </a:moveTo>
                  <a:cubicBezTo>
                    <a:pt x="2274" y="1531"/>
                    <a:pt x="1899" y="2074"/>
                    <a:pt x="1312" y="2191"/>
                  </a:cubicBezTo>
                  <a:cubicBezTo>
                    <a:pt x="725" y="2308"/>
                    <a:pt x="148" y="1955"/>
                    <a:pt x="24" y="1403"/>
                  </a:cubicBezTo>
                  <a:cubicBezTo>
                    <a:pt x="-8" y="1263"/>
                    <a:pt x="-8" y="1119"/>
                    <a:pt x="24" y="979"/>
                  </a:cubicBezTo>
                  <a:cubicBezTo>
                    <a:pt x="24" y="439"/>
                    <a:pt x="489" y="1"/>
                    <a:pt x="1063" y="1"/>
                  </a:cubicBezTo>
                  <a:cubicBezTo>
                    <a:pt x="1636" y="-24"/>
                    <a:pt x="2122" y="394"/>
                    <a:pt x="2148" y="933"/>
                  </a:cubicBezTo>
                  <a:cubicBezTo>
                    <a:pt x="2149" y="948"/>
                    <a:pt x="2149" y="964"/>
                    <a:pt x="2149" y="979"/>
                  </a:cubicBezTo>
                  <a:close/>
                </a:path>
              </a:pathLst>
            </a:custGeom>
            <a:solidFill>
              <a:srgbClr val="FFFFFF"/>
            </a:solidFill>
            <a:ln w="4712" cap="flat">
              <a:noFill/>
              <a:prstDash val="solid"/>
              <a:miter/>
            </a:ln>
          </p:spPr>
          <p:txBody>
            <a:bodyPr rtlCol="0" anchor="ctr"/>
            <a:lstStyle/>
            <a:p>
              <a:endParaRPr lang="en-US"/>
            </a:p>
          </p:txBody>
        </p:sp>
        <p:sp>
          <p:nvSpPr>
            <p:cNvPr id="1608" name="Freeform: Shape 1607">
              <a:extLst>
                <a:ext uri="{FF2B5EF4-FFF2-40B4-BE49-F238E27FC236}">
                  <a16:creationId xmlns:a16="http://schemas.microsoft.com/office/drawing/2014/main" id="{AEBFD9F1-E274-4076-B6F7-B1F3C6059471}"/>
                </a:ext>
              </a:extLst>
            </p:cNvPr>
            <p:cNvSpPr/>
            <p:nvPr/>
          </p:nvSpPr>
          <p:spPr>
            <a:xfrm>
              <a:off x="1543734" y="3829218"/>
              <a:ext cx="2766" cy="78666"/>
            </a:xfrm>
            <a:custGeom>
              <a:avLst/>
              <a:gdLst>
                <a:gd name="connsiteX0" fmla="*/ 1391 w 2766"/>
                <a:gd name="connsiteY0" fmla="*/ 78666 h 78666"/>
                <a:gd name="connsiteX1" fmla="*/ 163 w 2766"/>
                <a:gd name="connsiteY1" fmla="*/ 39333 h 78666"/>
                <a:gd name="connsiteX2" fmla="*/ 1391 w 2766"/>
                <a:gd name="connsiteY2" fmla="*/ 0 h 78666"/>
                <a:gd name="connsiteX3" fmla="*/ 2620 w 2766"/>
                <a:gd name="connsiteY3" fmla="*/ 39333 h 78666"/>
                <a:gd name="connsiteX4" fmla="*/ 1391 w 2766"/>
                <a:gd name="connsiteY4" fmla="*/ 78666 h 7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6" h="78666">
                  <a:moveTo>
                    <a:pt x="1391" y="78666"/>
                  </a:moveTo>
                  <a:cubicBezTo>
                    <a:pt x="147" y="65590"/>
                    <a:pt x="-264" y="52455"/>
                    <a:pt x="163" y="39333"/>
                  </a:cubicBezTo>
                  <a:cubicBezTo>
                    <a:pt x="-262" y="26211"/>
                    <a:pt x="148" y="13076"/>
                    <a:pt x="1391" y="0"/>
                  </a:cubicBezTo>
                  <a:cubicBezTo>
                    <a:pt x="2607" y="13078"/>
                    <a:pt x="3016" y="26211"/>
                    <a:pt x="2620" y="39333"/>
                  </a:cubicBezTo>
                  <a:cubicBezTo>
                    <a:pt x="3018" y="52455"/>
                    <a:pt x="2608" y="65588"/>
                    <a:pt x="1391" y="78666"/>
                  </a:cubicBezTo>
                  <a:close/>
                </a:path>
              </a:pathLst>
            </a:custGeom>
            <a:solidFill>
              <a:srgbClr val="263238"/>
            </a:solidFill>
            <a:ln w="4712" cap="flat">
              <a:noFill/>
              <a:prstDash val="solid"/>
              <a:miter/>
            </a:ln>
          </p:spPr>
          <p:txBody>
            <a:bodyPr rtlCol="0" anchor="ctr"/>
            <a:lstStyle/>
            <a:p>
              <a:endParaRPr lang="en-US"/>
            </a:p>
          </p:txBody>
        </p:sp>
        <p:sp>
          <p:nvSpPr>
            <p:cNvPr id="1609" name="Freeform: Shape 1608">
              <a:extLst>
                <a:ext uri="{FF2B5EF4-FFF2-40B4-BE49-F238E27FC236}">
                  <a16:creationId xmlns:a16="http://schemas.microsoft.com/office/drawing/2014/main" id="{81F75CFF-A27F-4AB0-A008-97B0E483834D}"/>
                </a:ext>
              </a:extLst>
            </p:cNvPr>
            <p:cNvSpPr/>
            <p:nvPr/>
          </p:nvSpPr>
          <p:spPr>
            <a:xfrm>
              <a:off x="1545645" y="3890150"/>
              <a:ext cx="47235" cy="58932"/>
            </a:xfrm>
            <a:custGeom>
              <a:avLst/>
              <a:gdLst>
                <a:gd name="connsiteX0" fmla="*/ 0 w 47235"/>
                <a:gd name="connsiteY0" fmla="*/ 0 h 58932"/>
                <a:gd name="connsiteX1" fmla="*/ 47235 w 47235"/>
                <a:gd name="connsiteY1" fmla="*/ 45911 h 58932"/>
                <a:gd name="connsiteX2" fmla="*/ 35663 w 47235"/>
                <a:gd name="connsiteY2" fmla="*/ 58933 h 58932"/>
                <a:gd name="connsiteX3" fmla="*/ 94 w 47235"/>
                <a:gd name="connsiteY3" fmla="*/ 16667 h 58932"/>
              </a:gdLst>
              <a:ahLst/>
              <a:cxnLst>
                <a:cxn ang="0">
                  <a:pos x="connsiteX0" y="connsiteY0"/>
                </a:cxn>
                <a:cxn ang="0">
                  <a:pos x="connsiteX1" y="connsiteY1"/>
                </a:cxn>
                <a:cxn ang="0">
                  <a:pos x="connsiteX2" y="connsiteY2"/>
                </a:cxn>
                <a:cxn ang="0">
                  <a:pos x="connsiteX3" y="connsiteY3"/>
                </a:cxn>
              </a:cxnLst>
              <a:rect l="l" t="t" r="r" b="b"/>
              <a:pathLst>
                <a:path w="47235" h="58932">
                  <a:moveTo>
                    <a:pt x="0" y="0"/>
                  </a:moveTo>
                  <a:cubicBezTo>
                    <a:pt x="14435" y="16451"/>
                    <a:pt x="30229" y="31802"/>
                    <a:pt x="47235" y="45911"/>
                  </a:cubicBezTo>
                  <a:lnTo>
                    <a:pt x="35663" y="58933"/>
                  </a:lnTo>
                  <a:lnTo>
                    <a:pt x="94" y="16667"/>
                  </a:lnTo>
                  <a:close/>
                </a:path>
              </a:pathLst>
            </a:custGeom>
            <a:solidFill>
              <a:srgbClr val="000000"/>
            </a:solidFill>
            <a:ln w="4712" cap="flat">
              <a:noFill/>
              <a:prstDash val="solid"/>
              <a:miter/>
            </a:ln>
          </p:spPr>
          <p:txBody>
            <a:bodyPr rtlCol="0" anchor="ctr"/>
            <a:lstStyle/>
            <a:p>
              <a:endParaRPr lang="en-US"/>
            </a:p>
          </p:txBody>
        </p:sp>
        <p:sp>
          <p:nvSpPr>
            <p:cNvPr id="1610" name="Freeform: Shape 1609">
              <a:extLst>
                <a:ext uri="{FF2B5EF4-FFF2-40B4-BE49-F238E27FC236}">
                  <a16:creationId xmlns:a16="http://schemas.microsoft.com/office/drawing/2014/main" id="{21692459-39C6-4F9B-B4FA-18ECA912B786}"/>
                </a:ext>
              </a:extLst>
            </p:cNvPr>
            <p:cNvSpPr/>
            <p:nvPr/>
          </p:nvSpPr>
          <p:spPr>
            <a:xfrm>
              <a:off x="1239701" y="3736507"/>
              <a:ext cx="126685" cy="185776"/>
            </a:xfrm>
            <a:custGeom>
              <a:avLst/>
              <a:gdLst>
                <a:gd name="connsiteX0" fmla="*/ 126686 w 126685"/>
                <a:gd name="connsiteY0" fmla="*/ 0 h 185776"/>
                <a:gd name="connsiteX1" fmla="*/ 6660 w 126685"/>
                <a:gd name="connsiteY1" fmla="*/ 106932 h 185776"/>
                <a:gd name="connsiteX2" fmla="*/ 0 w 126685"/>
                <a:gd name="connsiteY2" fmla="*/ 185776 h 185776"/>
                <a:gd name="connsiteX3" fmla="*/ 96833 w 126685"/>
                <a:gd name="connsiteY3" fmla="*/ 183998 h 185776"/>
              </a:gdLst>
              <a:ahLst/>
              <a:cxnLst>
                <a:cxn ang="0">
                  <a:pos x="connsiteX0" y="connsiteY0"/>
                </a:cxn>
                <a:cxn ang="0">
                  <a:pos x="connsiteX1" y="connsiteY1"/>
                </a:cxn>
                <a:cxn ang="0">
                  <a:pos x="connsiteX2" y="connsiteY2"/>
                </a:cxn>
                <a:cxn ang="0">
                  <a:pos x="connsiteX3" y="connsiteY3"/>
                </a:cxn>
              </a:cxnLst>
              <a:rect l="l" t="t" r="r" b="b"/>
              <a:pathLst>
                <a:path w="126685" h="185776">
                  <a:moveTo>
                    <a:pt x="126686" y="0"/>
                  </a:moveTo>
                  <a:cubicBezTo>
                    <a:pt x="126686" y="0"/>
                    <a:pt x="19886" y="756"/>
                    <a:pt x="6660" y="106932"/>
                  </a:cubicBezTo>
                  <a:lnTo>
                    <a:pt x="0" y="185776"/>
                  </a:lnTo>
                  <a:lnTo>
                    <a:pt x="96833" y="183998"/>
                  </a:lnTo>
                  <a:close/>
                </a:path>
              </a:pathLst>
            </a:custGeom>
            <a:solidFill>
              <a:srgbClr val="81A3F1"/>
            </a:solidFill>
            <a:ln w="4712" cap="flat">
              <a:noFill/>
              <a:prstDash val="solid"/>
              <a:miter/>
            </a:ln>
          </p:spPr>
          <p:txBody>
            <a:bodyPr rtlCol="0" anchor="ctr"/>
            <a:lstStyle/>
            <a:p>
              <a:endParaRPr lang="en-US"/>
            </a:p>
          </p:txBody>
        </p:sp>
        <p:sp>
          <p:nvSpPr>
            <p:cNvPr id="1611" name="Freeform: Shape 1610">
              <a:extLst>
                <a:ext uri="{FF2B5EF4-FFF2-40B4-BE49-F238E27FC236}">
                  <a16:creationId xmlns:a16="http://schemas.microsoft.com/office/drawing/2014/main" id="{4A759E4D-B74F-4B5F-8761-2CDB2B3A80E1}"/>
                </a:ext>
              </a:extLst>
            </p:cNvPr>
            <p:cNvSpPr/>
            <p:nvPr/>
          </p:nvSpPr>
          <p:spPr>
            <a:xfrm>
              <a:off x="1324914" y="3828195"/>
              <a:ext cx="34623" cy="146354"/>
            </a:xfrm>
            <a:custGeom>
              <a:avLst/>
              <a:gdLst>
                <a:gd name="connsiteX0" fmla="*/ 19272 w 34623"/>
                <a:gd name="connsiteY0" fmla="*/ 0 h 146354"/>
                <a:gd name="connsiteX1" fmla="*/ 34624 w 34623"/>
                <a:gd name="connsiteY1" fmla="*/ 126666 h 146354"/>
                <a:gd name="connsiteX2" fmla="*/ 0 w 34623"/>
                <a:gd name="connsiteY2" fmla="*/ 146354 h 146354"/>
                <a:gd name="connsiteX3" fmla="*/ 3401 w 34623"/>
                <a:gd name="connsiteY3" fmla="*/ 92488 h 146354"/>
                <a:gd name="connsiteX4" fmla="*/ 12801 w 34623"/>
                <a:gd name="connsiteY4" fmla="*/ 92310 h 146354"/>
                <a:gd name="connsiteX5" fmla="*/ 19272 w 34623"/>
                <a:gd name="connsiteY5" fmla="*/ 0 h 1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23" h="146354">
                  <a:moveTo>
                    <a:pt x="19272" y="0"/>
                  </a:moveTo>
                  <a:lnTo>
                    <a:pt x="34624" y="126666"/>
                  </a:lnTo>
                  <a:lnTo>
                    <a:pt x="0" y="146354"/>
                  </a:lnTo>
                  <a:lnTo>
                    <a:pt x="3401" y="92488"/>
                  </a:lnTo>
                  <a:lnTo>
                    <a:pt x="12801" y="92310"/>
                  </a:lnTo>
                  <a:lnTo>
                    <a:pt x="19272" y="0"/>
                  </a:lnTo>
                </a:path>
              </a:pathLst>
            </a:custGeom>
            <a:solidFill>
              <a:srgbClr val="000000">
                <a:alpha val="20000"/>
              </a:srgbClr>
            </a:solidFill>
            <a:ln w="4712" cap="flat">
              <a:noFill/>
              <a:prstDash val="solid"/>
              <a:miter/>
            </a:ln>
          </p:spPr>
          <p:txBody>
            <a:bodyPr rtlCol="0" anchor="ctr"/>
            <a:lstStyle/>
            <a:p>
              <a:endParaRPr lang="en-US"/>
            </a:p>
          </p:txBody>
        </p:sp>
        <p:sp>
          <p:nvSpPr>
            <p:cNvPr id="1612" name="Freeform: Shape 1611">
              <a:extLst>
                <a:ext uri="{FF2B5EF4-FFF2-40B4-BE49-F238E27FC236}">
                  <a16:creationId xmlns:a16="http://schemas.microsoft.com/office/drawing/2014/main" id="{6C67A090-9071-4AE2-AC96-74C6E61E42CD}"/>
                </a:ext>
              </a:extLst>
            </p:cNvPr>
            <p:cNvSpPr/>
            <p:nvPr/>
          </p:nvSpPr>
          <p:spPr>
            <a:xfrm>
              <a:off x="1239701" y="3761015"/>
              <a:ext cx="106366" cy="161496"/>
            </a:xfrm>
            <a:custGeom>
              <a:avLst/>
              <a:gdLst>
                <a:gd name="connsiteX0" fmla="*/ 0 w 106366"/>
                <a:gd name="connsiteY0" fmla="*/ 161268 h 161496"/>
                <a:gd name="connsiteX1" fmla="*/ 1889 w 106366"/>
                <a:gd name="connsiteY1" fmla="*/ 161046 h 161496"/>
                <a:gd name="connsiteX2" fmla="*/ 7274 w 106366"/>
                <a:gd name="connsiteY2" fmla="*/ 160779 h 161496"/>
                <a:gd name="connsiteX3" fmla="*/ 27491 w 106366"/>
                <a:gd name="connsiteY3" fmla="*/ 160113 h 161496"/>
                <a:gd name="connsiteX4" fmla="*/ 97966 w 106366"/>
                <a:gd name="connsiteY4" fmla="*/ 158379 h 161496"/>
                <a:gd name="connsiteX5" fmla="*/ 96833 w 106366"/>
                <a:gd name="connsiteY5" fmla="*/ 159401 h 161496"/>
                <a:gd name="connsiteX6" fmla="*/ 100187 w 106366"/>
                <a:gd name="connsiteY6" fmla="*/ 110513 h 161496"/>
                <a:gd name="connsiteX7" fmla="*/ 104013 w 106366"/>
                <a:gd name="connsiteY7" fmla="*/ 55669 h 161496"/>
                <a:gd name="connsiteX8" fmla="*/ 102265 w 106366"/>
                <a:gd name="connsiteY8" fmla="*/ 32025 h 161496"/>
                <a:gd name="connsiteX9" fmla="*/ 93385 w 106366"/>
                <a:gd name="connsiteY9" fmla="*/ 13447 h 161496"/>
                <a:gd name="connsiteX10" fmla="*/ 79450 w 106366"/>
                <a:gd name="connsiteY10" fmla="*/ 3181 h 161496"/>
                <a:gd name="connsiteX11" fmla="*/ 66177 w 106366"/>
                <a:gd name="connsiteY11" fmla="*/ 1003 h 161496"/>
                <a:gd name="connsiteX12" fmla="*/ 54982 w 106366"/>
                <a:gd name="connsiteY12" fmla="*/ 3892 h 161496"/>
                <a:gd name="connsiteX13" fmla="*/ 55596 w 106366"/>
                <a:gd name="connsiteY13" fmla="*/ 3447 h 161496"/>
                <a:gd name="connsiteX14" fmla="*/ 57580 w 106366"/>
                <a:gd name="connsiteY14" fmla="*/ 2381 h 161496"/>
                <a:gd name="connsiteX15" fmla="*/ 66083 w 106366"/>
                <a:gd name="connsiteY15" fmla="*/ 114 h 161496"/>
                <a:gd name="connsiteX16" fmla="*/ 79970 w 106366"/>
                <a:gd name="connsiteY16" fmla="*/ 1981 h 161496"/>
                <a:gd name="connsiteX17" fmla="*/ 94755 w 106366"/>
                <a:gd name="connsiteY17" fmla="*/ 12425 h 161496"/>
                <a:gd name="connsiteX18" fmla="*/ 104202 w 106366"/>
                <a:gd name="connsiteY18" fmla="*/ 31580 h 161496"/>
                <a:gd name="connsiteX19" fmla="*/ 106233 w 106366"/>
                <a:gd name="connsiteY19" fmla="*/ 55714 h 161496"/>
                <a:gd name="connsiteX20" fmla="*/ 102595 w 106366"/>
                <a:gd name="connsiteY20" fmla="*/ 110691 h 161496"/>
                <a:gd name="connsiteX21" fmla="*/ 99100 w 106366"/>
                <a:gd name="connsiteY21" fmla="*/ 159579 h 161496"/>
                <a:gd name="connsiteX22" fmla="*/ 99100 w 106366"/>
                <a:gd name="connsiteY22" fmla="*/ 160601 h 161496"/>
                <a:gd name="connsiteX23" fmla="*/ 98014 w 106366"/>
                <a:gd name="connsiteY23" fmla="*/ 160601 h 161496"/>
                <a:gd name="connsiteX24" fmla="*/ 27538 w 106366"/>
                <a:gd name="connsiteY24" fmla="*/ 161490 h 161496"/>
                <a:gd name="connsiteX25" fmla="*/ 1889 w 106366"/>
                <a:gd name="connsiteY25" fmla="*/ 161490 h 161496"/>
                <a:gd name="connsiteX26" fmla="*/ 0 w 106366"/>
                <a:gd name="connsiteY26" fmla="*/ 161268 h 16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6366" h="161496">
                  <a:moveTo>
                    <a:pt x="0" y="161268"/>
                  </a:moveTo>
                  <a:cubicBezTo>
                    <a:pt x="619" y="161130"/>
                    <a:pt x="1253" y="161056"/>
                    <a:pt x="1889" y="161046"/>
                  </a:cubicBezTo>
                  <a:lnTo>
                    <a:pt x="7274" y="160779"/>
                  </a:lnTo>
                  <a:lnTo>
                    <a:pt x="27491" y="160113"/>
                  </a:lnTo>
                  <a:lnTo>
                    <a:pt x="97966" y="158379"/>
                  </a:lnTo>
                  <a:lnTo>
                    <a:pt x="96833" y="159401"/>
                  </a:lnTo>
                  <a:cubicBezTo>
                    <a:pt x="97872" y="144246"/>
                    <a:pt x="99006" y="127668"/>
                    <a:pt x="100187" y="110513"/>
                  </a:cubicBezTo>
                  <a:cubicBezTo>
                    <a:pt x="101509" y="91047"/>
                    <a:pt x="103021" y="72469"/>
                    <a:pt x="104013" y="55669"/>
                  </a:cubicBezTo>
                  <a:cubicBezTo>
                    <a:pt x="104510" y="47750"/>
                    <a:pt x="103923" y="39803"/>
                    <a:pt x="102265" y="32025"/>
                  </a:cubicBezTo>
                  <a:cubicBezTo>
                    <a:pt x="100766" y="25301"/>
                    <a:pt x="97736" y="18964"/>
                    <a:pt x="93385" y="13447"/>
                  </a:cubicBezTo>
                  <a:cubicBezTo>
                    <a:pt x="89818" y="8897"/>
                    <a:pt x="85000" y="5348"/>
                    <a:pt x="79450" y="3181"/>
                  </a:cubicBezTo>
                  <a:cubicBezTo>
                    <a:pt x="75259" y="1516"/>
                    <a:pt x="70720" y="771"/>
                    <a:pt x="66177" y="1003"/>
                  </a:cubicBezTo>
                  <a:cubicBezTo>
                    <a:pt x="62289" y="1315"/>
                    <a:pt x="58495" y="2294"/>
                    <a:pt x="54982" y="3892"/>
                  </a:cubicBezTo>
                  <a:lnTo>
                    <a:pt x="55596" y="3447"/>
                  </a:lnTo>
                  <a:cubicBezTo>
                    <a:pt x="56224" y="3039"/>
                    <a:pt x="56888" y="2682"/>
                    <a:pt x="57580" y="2381"/>
                  </a:cubicBezTo>
                  <a:cubicBezTo>
                    <a:pt x="60235" y="1122"/>
                    <a:pt x="63121" y="353"/>
                    <a:pt x="66083" y="114"/>
                  </a:cubicBezTo>
                  <a:cubicBezTo>
                    <a:pt x="70803" y="-282"/>
                    <a:pt x="75556" y="357"/>
                    <a:pt x="79970" y="1981"/>
                  </a:cubicBezTo>
                  <a:cubicBezTo>
                    <a:pt x="85830" y="4109"/>
                    <a:pt x="90948" y="7724"/>
                    <a:pt x="94755" y="12425"/>
                  </a:cubicBezTo>
                  <a:cubicBezTo>
                    <a:pt x="99365" y="18077"/>
                    <a:pt x="102591" y="24618"/>
                    <a:pt x="104202" y="31580"/>
                  </a:cubicBezTo>
                  <a:cubicBezTo>
                    <a:pt x="105999" y="39506"/>
                    <a:pt x="106682" y="47620"/>
                    <a:pt x="106233" y="55714"/>
                  </a:cubicBezTo>
                  <a:cubicBezTo>
                    <a:pt x="105382" y="72691"/>
                    <a:pt x="103918" y="91269"/>
                    <a:pt x="102595" y="110691"/>
                  </a:cubicBezTo>
                  <a:cubicBezTo>
                    <a:pt x="101367" y="127980"/>
                    <a:pt x="100187" y="144557"/>
                    <a:pt x="99100" y="159579"/>
                  </a:cubicBezTo>
                  <a:lnTo>
                    <a:pt x="99100" y="160601"/>
                  </a:lnTo>
                  <a:lnTo>
                    <a:pt x="98014" y="160601"/>
                  </a:lnTo>
                  <a:lnTo>
                    <a:pt x="27538" y="161490"/>
                  </a:lnTo>
                  <a:lnTo>
                    <a:pt x="1889" y="161490"/>
                  </a:lnTo>
                  <a:cubicBezTo>
                    <a:pt x="1251" y="161520"/>
                    <a:pt x="611" y="161445"/>
                    <a:pt x="0" y="161268"/>
                  </a:cubicBezTo>
                  <a:close/>
                </a:path>
              </a:pathLst>
            </a:custGeom>
            <a:solidFill>
              <a:srgbClr val="263238"/>
            </a:solidFill>
            <a:ln w="4712" cap="flat">
              <a:noFill/>
              <a:prstDash val="solid"/>
              <a:miter/>
            </a:ln>
          </p:spPr>
          <p:txBody>
            <a:bodyPr rtlCol="0" anchor="ctr"/>
            <a:lstStyle/>
            <a:p>
              <a:endParaRPr lang="en-US"/>
            </a:p>
          </p:txBody>
        </p:sp>
        <p:sp>
          <p:nvSpPr>
            <p:cNvPr id="1613" name="Freeform: Shape 1612">
              <a:extLst>
                <a:ext uri="{FF2B5EF4-FFF2-40B4-BE49-F238E27FC236}">
                  <a16:creationId xmlns:a16="http://schemas.microsoft.com/office/drawing/2014/main" id="{DC9B608D-BBC4-4391-971F-0C16C9017D2D}"/>
                </a:ext>
              </a:extLst>
            </p:cNvPr>
            <p:cNvSpPr/>
            <p:nvPr/>
          </p:nvSpPr>
          <p:spPr>
            <a:xfrm>
              <a:off x="1767321" y="4462367"/>
              <a:ext cx="158376" cy="91821"/>
            </a:xfrm>
            <a:custGeom>
              <a:avLst/>
              <a:gdLst>
                <a:gd name="connsiteX0" fmla="*/ 97400 w 158376"/>
                <a:gd name="connsiteY0" fmla="*/ 38711 h 91821"/>
                <a:gd name="connsiteX1" fmla="*/ 77561 w 158376"/>
                <a:gd name="connsiteY1" fmla="*/ 0 h 91821"/>
                <a:gd name="connsiteX2" fmla="*/ 0 w 158376"/>
                <a:gd name="connsiteY2" fmla="*/ 34711 h 91821"/>
                <a:gd name="connsiteX3" fmla="*/ 28577 w 158376"/>
                <a:gd name="connsiteY3" fmla="*/ 91821 h 91821"/>
                <a:gd name="connsiteX4" fmla="*/ 33301 w 158376"/>
                <a:gd name="connsiteY4" fmla="*/ 89955 h 91821"/>
                <a:gd name="connsiteX5" fmla="*/ 156633 w 158376"/>
                <a:gd name="connsiteY5" fmla="*/ 34977 h 91821"/>
                <a:gd name="connsiteX6" fmla="*/ 97400 w 158376"/>
                <a:gd name="connsiteY6" fmla="*/ 38711 h 9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376" h="91821">
                  <a:moveTo>
                    <a:pt x="97400" y="38711"/>
                  </a:moveTo>
                  <a:lnTo>
                    <a:pt x="77561" y="0"/>
                  </a:lnTo>
                  <a:lnTo>
                    <a:pt x="0" y="34711"/>
                  </a:lnTo>
                  <a:lnTo>
                    <a:pt x="28577" y="91821"/>
                  </a:lnTo>
                  <a:lnTo>
                    <a:pt x="33301" y="89955"/>
                  </a:lnTo>
                  <a:cubicBezTo>
                    <a:pt x="55265" y="81510"/>
                    <a:pt x="144399" y="45511"/>
                    <a:pt x="156633" y="34977"/>
                  </a:cubicBezTo>
                  <a:cubicBezTo>
                    <a:pt x="170473" y="23155"/>
                    <a:pt x="97400" y="38711"/>
                    <a:pt x="97400" y="38711"/>
                  </a:cubicBezTo>
                  <a:close/>
                </a:path>
              </a:pathLst>
            </a:custGeom>
            <a:solidFill>
              <a:srgbClr val="455A64"/>
            </a:solidFill>
            <a:ln w="4712" cap="flat">
              <a:noFill/>
              <a:prstDash val="solid"/>
              <a:miter/>
            </a:ln>
          </p:spPr>
          <p:txBody>
            <a:bodyPr rtlCol="0" anchor="ctr"/>
            <a:lstStyle/>
            <a:p>
              <a:endParaRPr lang="en-US"/>
            </a:p>
          </p:txBody>
        </p:sp>
        <p:sp>
          <p:nvSpPr>
            <p:cNvPr id="1614" name="Freeform: Shape 1613">
              <a:extLst>
                <a:ext uri="{FF2B5EF4-FFF2-40B4-BE49-F238E27FC236}">
                  <a16:creationId xmlns:a16="http://schemas.microsoft.com/office/drawing/2014/main" id="{F995605A-9AA4-44EB-95A2-344379E7C44F}"/>
                </a:ext>
              </a:extLst>
            </p:cNvPr>
            <p:cNvSpPr/>
            <p:nvPr/>
          </p:nvSpPr>
          <p:spPr>
            <a:xfrm>
              <a:off x="1793867" y="4494101"/>
              <a:ext cx="131507" cy="58799"/>
            </a:xfrm>
            <a:custGeom>
              <a:avLst/>
              <a:gdLst>
                <a:gd name="connsiteX0" fmla="*/ 0 w 131507"/>
                <a:gd name="connsiteY0" fmla="*/ 58799 h 58799"/>
                <a:gd name="connsiteX1" fmla="*/ 1417 w 131507"/>
                <a:gd name="connsiteY1" fmla="*/ 58311 h 58799"/>
                <a:gd name="connsiteX2" fmla="*/ 5385 w 131507"/>
                <a:gd name="connsiteY2" fmla="*/ 56844 h 58799"/>
                <a:gd name="connsiteX3" fmla="*/ 19556 w 131507"/>
                <a:gd name="connsiteY3" fmla="*/ 51111 h 58799"/>
                <a:gd name="connsiteX4" fmla="*/ 66507 w 131507"/>
                <a:gd name="connsiteY4" fmla="*/ 31066 h 58799"/>
                <a:gd name="connsiteX5" fmla="*/ 112704 w 131507"/>
                <a:gd name="connsiteY5" fmla="*/ 9511 h 58799"/>
                <a:gd name="connsiteX6" fmla="*/ 126544 w 131507"/>
                <a:gd name="connsiteY6" fmla="*/ 2667 h 58799"/>
                <a:gd name="connsiteX7" fmla="*/ 130275 w 131507"/>
                <a:gd name="connsiteY7" fmla="*/ 755 h 58799"/>
                <a:gd name="connsiteX8" fmla="*/ 131504 w 131507"/>
                <a:gd name="connsiteY8" fmla="*/ 0 h 58799"/>
                <a:gd name="connsiteX9" fmla="*/ 130181 w 131507"/>
                <a:gd name="connsiteY9" fmla="*/ 578 h 58799"/>
                <a:gd name="connsiteX10" fmla="*/ 126355 w 131507"/>
                <a:gd name="connsiteY10" fmla="*/ 2356 h 58799"/>
                <a:gd name="connsiteX11" fmla="*/ 112184 w 131507"/>
                <a:gd name="connsiteY11" fmla="*/ 8933 h 58799"/>
                <a:gd name="connsiteX12" fmla="*/ 65894 w 131507"/>
                <a:gd name="connsiteY12" fmla="*/ 30177 h 58799"/>
                <a:gd name="connsiteX13" fmla="*/ 19083 w 131507"/>
                <a:gd name="connsiteY13" fmla="*/ 50444 h 58799"/>
                <a:gd name="connsiteX14" fmla="*/ 4913 w 131507"/>
                <a:gd name="connsiteY14" fmla="*/ 56488 h 58799"/>
                <a:gd name="connsiteX15" fmla="*/ 1039 w 131507"/>
                <a:gd name="connsiteY15" fmla="*/ 58133 h 5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1507" h="58799">
                  <a:moveTo>
                    <a:pt x="0" y="58799"/>
                  </a:moveTo>
                  <a:cubicBezTo>
                    <a:pt x="486" y="58672"/>
                    <a:pt x="959" y="58509"/>
                    <a:pt x="1417" y="58311"/>
                  </a:cubicBezTo>
                  <a:lnTo>
                    <a:pt x="5385" y="56844"/>
                  </a:lnTo>
                  <a:cubicBezTo>
                    <a:pt x="9258" y="55244"/>
                    <a:pt x="14076" y="53333"/>
                    <a:pt x="19556" y="51111"/>
                  </a:cubicBezTo>
                  <a:cubicBezTo>
                    <a:pt x="31695" y="46177"/>
                    <a:pt x="48322" y="39155"/>
                    <a:pt x="66507" y="31066"/>
                  </a:cubicBezTo>
                  <a:cubicBezTo>
                    <a:pt x="84693" y="22977"/>
                    <a:pt x="100989" y="15244"/>
                    <a:pt x="112704" y="9511"/>
                  </a:cubicBezTo>
                  <a:lnTo>
                    <a:pt x="126544" y="2667"/>
                  </a:lnTo>
                  <a:lnTo>
                    <a:pt x="130275" y="755"/>
                  </a:lnTo>
                  <a:cubicBezTo>
                    <a:pt x="131126" y="311"/>
                    <a:pt x="131551" y="44"/>
                    <a:pt x="131504" y="0"/>
                  </a:cubicBezTo>
                  <a:lnTo>
                    <a:pt x="130181" y="578"/>
                  </a:lnTo>
                  <a:lnTo>
                    <a:pt x="126355" y="2356"/>
                  </a:lnTo>
                  <a:lnTo>
                    <a:pt x="112184" y="8933"/>
                  </a:lnTo>
                  <a:cubicBezTo>
                    <a:pt x="100375" y="14444"/>
                    <a:pt x="83843" y="22266"/>
                    <a:pt x="65894" y="30177"/>
                  </a:cubicBezTo>
                  <a:cubicBezTo>
                    <a:pt x="47944" y="38088"/>
                    <a:pt x="31128" y="45377"/>
                    <a:pt x="19083" y="50444"/>
                  </a:cubicBezTo>
                  <a:lnTo>
                    <a:pt x="4913" y="56488"/>
                  </a:lnTo>
                  <a:lnTo>
                    <a:pt x="1039" y="58133"/>
                  </a:lnTo>
                  <a:close/>
                </a:path>
              </a:pathLst>
            </a:custGeom>
            <a:solidFill>
              <a:srgbClr val="263238"/>
            </a:solidFill>
            <a:ln w="4712" cap="flat">
              <a:noFill/>
              <a:prstDash val="solid"/>
              <a:miter/>
            </a:ln>
          </p:spPr>
          <p:txBody>
            <a:bodyPr rtlCol="0" anchor="ctr"/>
            <a:lstStyle/>
            <a:p>
              <a:endParaRPr lang="en-US"/>
            </a:p>
          </p:txBody>
        </p:sp>
        <p:sp>
          <p:nvSpPr>
            <p:cNvPr id="1615" name="Freeform: Shape 1614">
              <a:extLst>
                <a:ext uri="{FF2B5EF4-FFF2-40B4-BE49-F238E27FC236}">
                  <a16:creationId xmlns:a16="http://schemas.microsoft.com/office/drawing/2014/main" id="{1D80D839-8DA4-4DDD-A83F-8ABCEE074152}"/>
                </a:ext>
              </a:extLst>
            </p:cNvPr>
            <p:cNvSpPr/>
            <p:nvPr/>
          </p:nvSpPr>
          <p:spPr>
            <a:xfrm>
              <a:off x="1897703" y="4493434"/>
              <a:ext cx="3436" cy="14710"/>
            </a:xfrm>
            <a:custGeom>
              <a:avLst/>
              <a:gdLst>
                <a:gd name="connsiteX0" fmla="*/ 1736 w 3436"/>
                <a:gd name="connsiteY0" fmla="*/ 14711 h 14710"/>
                <a:gd name="connsiteX1" fmla="*/ 1216 w 3436"/>
                <a:gd name="connsiteY1" fmla="*/ 7200 h 14710"/>
                <a:gd name="connsiteX2" fmla="*/ 3436 w 3436"/>
                <a:gd name="connsiteY2" fmla="*/ 0 h 14710"/>
                <a:gd name="connsiteX3" fmla="*/ 177 w 3436"/>
                <a:gd name="connsiteY3" fmla="*/ 7111 h 14710"/>
                <a:gd name="connsiteX4" fmla="*/ 1736 w 3436"/>
                <a:gd name="connsiteY4" fmla="*/ 14711 h 14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6" h="14710">
                  <a:moveTo>
                    <a:pt x="1736" y="14711"/>
                  </a:moveTo>
                  <a:cubicBezTo>
                    <a:pt x="1281" y="12232"/>
                    <a:pt x="1106" y="9714"/>
                    <a:pt x="1216" y="7200"/>
                  </a:cubicBezTo>
                  <a:cubicBezTo>
                    <a:pt x="1665" y="4729"/>
                    <a:pt x="2410" y="2313"/>
                    <a:pt x="3436" y="0"/>
                  </a:cubicBezTo>
                  <a:cubicBezTo>
                    <a:pt x="1437" y="1900"/>
                    <a:pt x="274" y="4439"/>
                    <a:pt x="177" y="7111"/>
                  </a:cubicBezTo>
                  <a:cubicBezTo>
                    <a:pt x="-319" y="9739"/>
                    <a:pt x="236" y="12446"/>
                    <a:pt x="1736" y="14711"/>
                  </a:cubicBezTo>
                  <a:close/>
                </a:path>
              </a:pathLst>
            </a:custGeom>
            <a:solidFill>
              <a:srgbClr val="263238"/>
            </a:solidFill>
            <a:ln w="4712" cap="flat">
              <a:noFill/>
              <a:prstDash val="solid"/>
              <a:miter/>
            </a:ln>
          </p:spPr>
          <p:txBody>
            <a:bodyPr rtlCol="0" anchor="ctr"/>
            <a:lstStyle/>
            <a:p>
              <a:endParaRPr lang="en-US"/>
            </a:p>
          </p:txBody>
        </p:sp>
        <p:sp>
          <p:nvSpPr>
            <p:cNvPr id="1616" name="Freeform: Shape 1615">
              <a:extLst>
                <a:ext uri="{FF2B5EF4-FFF2-40B4-BE49-F238E27FC236}">
                  <a16:creationId xmlns:a16="http://schemas.microsoft.com/office/drawing/2014/main" id="{2C05C297-EC64-40B9-8D18-A9FF383878DE}"/>
                </a:ext>
              </a:extLst>
            </p:cNvPr>
            <p:cNvSpPr/>
            <p:nvPr/>
          </p:nvSpPr>
          <p:spPr>
            <a:xfrm>
              <a:off x="1870798" y="4499567"/>
              <a:ext cx="1421" cy="7911"/>
            </a:xfrm>
            <a:custGeom>
              <a:avLst/>
              <a:gdLst>
                <a:gd name="connsiteX0" fmla="*/ 253 w 1421"/>
                <a:gd name="connsiteY0" fmla="*/ 7911 h 7911"/>
                <a:gd name="connsiteX1" fmla="*/ 1292 w 1421"/>
                <a:gd name="connsiteY1" fmla="*/ 0 h 7911"/>
                <a:gd name="connsiteX2" fmla="*/ 253 w 1421"/>
                <a:gd name="connsiteY2" fmla="*/ 3911 h 7911"/>
                <a:gd name="connsiteX3" fmla="*/ 253 w 1421"/>
                <a:gd name="connsiteY3" fmla="*/ 7911 h 7911"/>
              </a:gdLst>
              <a:ahLst/>
              <a:cxnLst>
                <a:cxn ang="0">
                  <a:pos x="connsiteX0" y="connsiteY0"/>
                </a:cxn>
                <a:cxn ang="0">
                  <a:pos x="connsiteX1" y="connsiteY1"/>
                </a:cxn>
                <a:cxn ang="0">
                  <a:pos x="connsiteX2" y="connsiteY2"/>
                </a:cxn>
                <a:cxn ang="0">
                  <a:pos x="connsiteX3" y="connsiteY3"/>
                </a:cxn>
              </a:cxnLst>
              <a:rect l="l" t="t" r="r" b="b"/>
              <a:pathLst>
                <a:path w="1421" h="7911">
                  <a:moveTo>
                    <a:pt x="253" y="7911"/>
                  </a:moveTo>
                  <a:cubicBezTo>
                    <a:pt x="1283" y="5394"/>
                    <a:pt x="1640" y="2677"/>
                    <a:pt x="1292" y="0"/>
                  </a:cubicBezTo>
                  <a:cubicBezTo>
                    <a:pt x="1008" y="0"/>
                    <a:pt x="536" y="1689"/>
                    <a:pt x="253" y="3911"/>
                  </a:cubicBezTo>
                  <a:cubicBezTo>
                    <a:pt x="-84" y="5226"/>
                    <a:pt x="-84" y="6597"/>
                    <a:pt x="253" y="7911"/>
                  </a:cubicBezTo>
                  <a:close/>
                </a:path>
              </a:pathLst>
            </a:custGeom>
            <a:solidFill>
              <a:srgbClr val="263238"/>
            </a:solidFill>
            <a:ln w="4712" cap="flat">
              <a:noFill/>
              <a:prstDash val="solid"/>
              <a:miter/>
            </a:ln>
          </p:spPr>
          <p:txBody>
            <a:bodyPr rtlCol="0" anchor="ctr"/>
            <a:lstStyle/>
            <a:p>
              <a:endParaRPr lang="en-US"/>
            </a:p>
          </p:txBody>
        </p:sp>
        <p:sp>
          <p:nvSpPr>
            <p:cNvPr id="1617" name="Freeform: Shape 1616">
              <a:extLst>
                <a:ext uri="{FF2B5EF4-FFF2-40B4-BE49-F238E27FC236}">
                  <a16:creationId xmlns:a16="http://schemas.microsoft.com/office/drawing/2014/main" id="{8C45FCE1-8A4A-4A29-8576-088D22B123B7}"/>
                </a:ext>
              </a:extLst>
            </p:cNvPr>
            <p:cNvSpPr/>
            <p:nvPr/>
          </p:nvSpPr>
          <p:spPr>
            <a:xfrm>
              <a:off x="1863121" y="4500896"/>
              <a:ext cx="2916" cy="6270"/>
            </a:xfrm>
            <a:custGeom>
              <a:avLst/>
              <a:gdLst>
                <a:gd name="connsiteX0" fmla="*/ 88 w 2916"/>
                <a:gd name="connsiteY0" fmla="*/ 6271 h 6270"/>
                <a:gd name="connsiteX1" fmla="*/ 1931 w 2916"/>
                <a:gd name="connsiteY1" fmla="*/ 3338 h 6270"/>
                <a:gd name="connsiteX2" fmla="*/ 2828 w 2916"/>
                <a:gd name="connsiteY2" fmla="*/ 4 h 6270"/>
                <a:gd name="connsiteX3" fmla="*/ 986 w 2916"/>
                <a:gd name="connsiteY3" fmla="*/ 2938 h 6270"/>
                <a:gd name="connsiteX4" fmla="*/ 88 w 2916"/>
                <a:gd name="connsiteY4" fmla="*/ 6271 h 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6" h="6270">
                  <a:moveTo>
                    <a:pt x="88" y="6271"/>
                  </a:moveTo>
                  <a:cubicBezTo>
                    <a:pt x="325" y="6271"/>
                    <a:pt x="1175" y="5026"/>
                    <a:pt x="1931" y="3338"/>
                  </a:cubicBezTo>
                  <a:cubicBezTo>
                    <a:pt x="2686" y="1649"/>
                    <a:pt x="3111" y="93"/>
                    <a:pt x="2828" y="4"/>
                  </a:cubicBezTo>
                  <a:cubicBezTo>
                    <a:pt x="2545" y="-85"/>
                    <a:pt x="1742" y="1204"/>
                    <a:pt x="986" y="2938"/>
                  </a:cubicBezTo>
                  <a:cubicBezTo>
                    <a:pt x="230" y="4671"/>
                    <a:pt x="-195" y="6138"/>
                    <a:pt x="88" y="6271"/>
                  </a:cubicBezTo>
                  <a:close/>
                </a:path>
              </a:pathLst>
            </a:custGeom>
            <a:solidFill>
              <a:srgbClr val="263238"/>
            </a:solidFill>
            <a:ln w="4712" cap="flat">
              <a:noFill/>
              <a:prstDash val="solid"/>
              <a:miter/>
            </a:ln>
          </p:spPr>
          <p:txBody>
            <a:bodyPr rtlCol="0" anchor="ctr"/>
            <a:lstStyle/>
            <a:p>
              <a:endParaRPr lang="en-US"/>
            </a:p>
          </p:txBody>
        </p:sp>
        <p:sp>
          <p:nvSpPr>
            <p:cNvPr id="1618" name="Freeform: Shape 1617">
              <a:extLst>
                <a:ext uri="{FF2B5EF4-FFF2-40B4-BE49-F238E27FC236}">
                  <a16:creationId xmlns:a16="http://schemas.microsoft.com/office/drawing/2014/main" id="{1D50BDCF-529E-491C-8C3D-1FA2185222B7}"/>
                </a:ext>
              </a:extLst>
            </p:cNvPr>
            <p:cNvSpPr/>
            <p:nvPr/>
          </p:nvSpPr>
          <p:spPr>
            <a:xfrm>
              <a:off x="1855738" y="4498500"/>
              <a:ext cx="8140" cy="3555"/>
            </a:xfrm>
            <a:custGeom>
              <a:avLst/>
              <a:gdLst>
                <a:gd name="connsiteX0" fmla="*/ 8 w 8140"/>
                <a:gd name="connsiteY0" fmla="*/ 3555 h 3555"/>
                <a:gd name="connsiteX1" fmla="*/ 4306 w 8140"/>
                <a:gd name="connsiteY1" fmla="*/ 2222 h 3555"/>
                <a:gd name="connsiteX2" fmla="*/ 8133 w 8140"/>
                <a:gd name="connsiteY2" fmla="*/ 0 h 3555"/>
                <a:gd name="connsiteX3" fmla="*/ 3881 w 8140"/>
                <a:gd name="connsiteY3" fmla="*/ 1333 h 3555"/>
                <a:gd name="connsiteX4" fmla="*/ 8 w 8140"/>
                <a:gd name="connsiteY4" fmla="*/ 3555 h 3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 h="3555">
                  <a:moveTo>
                    <a:pt x="8" y="3555"/>
                  </a:moveTo>
                  <a:cubicBezTo>
                    <a:pt x="1526" y="3407"/>
                    <a:pt x="2992" y="2952"/>
                    <a:pt x="4306" y="2222"/>
                  </a:cubicBezTo>
                  <a:cubicBezTo>
                    <a:pt x="6527" y="1244"/>
                    <a:pt x="8274" y="267"/>
                    <a:pt x="8133" y="0"/>
                  </a:cubicBezTo>
                  <a:cubicBezTo>
                    <a:pt x="6630" y="152"/>
                    <a:pt x="5180" y="607"/>
                    <a:pt x="3881" y="1333"/>
                  </a:cubicBezTo>
                  <a:cubicBezTo>
                    <a:pt x="1614" y="2311"/>
                    <a:pt x="-134" y="3289"/>
                    <a:pt x="8" y="3555"/>
                  </a:cubicBezTo>
                  <a:close/>
                </a:path>
              </a:pathLst>
            </a:custGeom>
            <a:solidFill>
              <a:srgbClr val="263238"/>
            </a:solidFill>
            <a:ln w="4712" cap="flat">
              <a:noFill/>
              <a:prstDash val="solid"/>
              <a:miter/>
            </a:ln>
          </p:spPr>
          <p:txBody>
            <a:bodyPr rtlCol="0" anchor="ctr"/>
            <a:lstStyle/>
            <a:p>
              <a:endParaRPr lang="en-US"/>
            </a:p>
          </p:txBody>
        </p:sp>
        <p:sp>
          <p:nvSpPr>
            <p:cNvPr id="1619" name="Freeform: Shape 1618">
              <a:extLst>
                <a:ext uri="{FF2B5EF4-FFF2-40B4-BE49-F238E27FC236}">
                  <a16:creationId xmlns:a16="http://schemas.microsoft.com/office/drawing/2014/main" id="{B63A42BB-2EF4-469A-9239-47323282EC8B}"/>
                </a:ext>
              </a:extLst>
            </p:cNvPr>
            <p:cNvSpPr/>
            <p:nvPr/>
          </p:nvSpPr>
          <p:spPr>
            <a:xfrm>
              <a:off x="1851920" y="4494456"/>
              <a:ext cx="9540" cy="3554"/>
            </a:xfrm>
            <a:custGeom>
              <a:avLst/>
              <a:gdLst>
                <a:gd name="connsiteX0" fmla="*/ 0 w 9540"/>
                <a:gd name="connsiteY0" fmla="*/ 3467 h 3554"/>
                <a:gd name="connsiteX1" fmla="*/ 5149 w 9540"/>
                <a:gd name="connsiteY1" fmla="*/ 2667 h 3554"/>
                <a:gd name="connsiteX2" fmla="*/ 9494 w 9540"/>
                <a:gd name="connsiteY2" fmla="*/ 0 h 3554"/>
                <a:gd name="connsiteX3" fmla="*/ 4771 w 9540"/>
                <a:gd name="connsiteY3" fmla="*/ 1778 h 3554"/>
                <a:gd name="connsiteX4" fmla="*/ 0 w 9540"/>
                <a:gd name="connsiteY4" fmla="*/ 3467 h 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0" h="3554">
                  <a:moveTo>
                    <a:pt x="0" y="3467"/>
                  </a:moveTo>
                  <a:cubicBezTo>
                    <a:pt x="1763" y="3714"/>
                    <a:pt x="3564" y="3434"/>
                    <a:pt x="5149" y="2667"/>
                  </a:cubicBezTo>
                  <a:cubicBezTo>
                    <a:pt x="7888" y="1689"/>
                    <a:pt x="9872" y="222"/>
                    <a:pt x="9494" y="0"/>
                  </a:cubicBezTo>
                  <a:cubicBezTo>
                    <a:pt x="7872" y="473"/>
                    <a:pt x="6292" y="1067"/>
                    <a:pt x="4771" y="1778"/>
                  </a:cubicBezTo>
                  <a:cubicBezTo>
                    <a:pt x="3128" y="2199"/>
                    <a:pt x="1530" y="2764"/>
                    <a:pt x="0" y="3467"/>
                  </a:cubicBezTo>
                  <a:close/>
                </a:path>
              </a:pathLst>
            </a:custGeom>
            <a:solidFill>
              <a:srgbClr val="263238"/>
            </a:solidFill>
            <a:ln w="4712" cap="flat">
              <a:noFill/>
              <a:prstDash val="solid"/>
              <a:miter/>
            </a:ln>
          </p:spPr>
          <p:txBody>
            <a:bodyPr rtlCol="0" anchor="ctr"/>
            <a:lstStyle/>
            <a:p>
              <a:endParaRPr lang="en-US"/>
            </a:p>
          </p:txBody>
        </p:sp>
        <p:sp>
          <p:nvSpPr>
            <p:cNvPr id="1620" name="Freeform: Shape 1619">
              <a:extLst>
                <a:ext uri="{FF2B5EF4-FFF2-40B4-BE49-F238E27FC236}">
                  <a16:creationId xmlns:a16="http://schemas.microsoft.com/office/drawing/2014/main" id="{F5FAFA4D-2769-4B09-A9FE-1ADEA75D4433}"/>
                </a:ext>
              </a:extLst>
            </p:cNvPr>
            <p:cNvSpPr/>
            <p:nvPr/>
          </p:nvSpPr>
          <p:spPr>
            <a:xfrm>
              <a:off x="1870480" y="4488100"/>
              <a:ext cx="12401" cy="12758"/>
            </a:xfrm>
            <a:custGeom>
              <a:avLst/>
              <a:gdLst>
                <a:gd name="connsiteX0" fmla="*/ 3 w 12401"/>
                <a:gd name="connsiteY0" fmla="*/ 11823 h 12758"/>
                <a:gd name="connsiteX1" fmla="*/ 4727 w 12401"/>
                <a:gd name="connsiteY1" fmla="*/ 9556 h 12758"/>
                <a:gd name="connsiteX2" fmla="*/ 9450 w 12401"/>
                <a:gd name="connsiteY2" fmla="*/ 6089 h 12758"/>
                <a:gd name="connsiteX3" fmla="*/ 11860 w 12401"/>
                <a:gd name="connsiteY3" fmla="*/ 3556 h 12758"/>
                <a:gd name="connsiteX4" fmla="*/ 12379 w 12401"/>
                <a:gd name="connsiteY4" fmla="*/ 1556 h 12758"/>
                <a:gd name="connsiteX5" fmla="*/ 10679 w 12401"/>
                <a:gd name="connsiteY5" fmla="*/ 0 h 12758"/>
                <a:gd name="connsiteX6" fmla="*/ 617 w 12401"/>
                <a:gd name="connsiteY6" fmla="*/ 7600 h 12758"/>
                <a:gd name="connsiteX7" fmla="*/ 617 w 12401"/>
                <a:gd name="connsiteY7" fmla="*/ 11422 h 12758"/>
                <a:gd name="connsiteX8" fmla="*/ 1137 w 12401"/>
                <a:gd name="connsiteY8" fmla="*/ 12756 h 12758"/>
                <a:gd name="connsiteX9" fmla="*/ 1373 w 12401"/>
                <a:gd name="connsiteY9" fmla="*/ 7734 h 12758"/>
                <a:gd name="connsiteX10" fmla="*/ 4349 w 12401"/>
                <a:gd name="connsiteY10" fmla="*/ 3289 h 12758"/>
                <a:gd name="connsiteX11" fmla="*/ 10490 w 12401"/>
                <a:gd name="connsiteY11" fmla="*/ 1023 h 12758"/>
                <a:gd name="connsiteX12" fmla="*/ 11056 w 12401"/>
                <a:gd name="connsiteY12" fmla="*/ 3111 h 12758"/>
                <a:gd name="connsiteX13" fmla="*/ 8789 w 12401"/>
                <a:gd name="connsiteY13" fmla="*/ 5467 h 12758"/>
                <a:gd name="connsiteX14" fmla="*/ 4302 w 12401"/>
                <a:gd name="connsiteY14" fmla="*/ 9022 h 12758"/>
                <a:gd name="connsiteX15" fmla="*/ 3 w 12401"/>
                <a:gd name="connsiteY15" fmla="*/ 11823 h 1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01" h="12758">
                  <a:moveTo>
                    <a:pt x="3" y="11823"/>
                  </a:moveTo>
                  <a:cubicBezTo>
                    <a:pt x="1701" y="11320"/>
                    <a:pt x="3298" y="10554"/>
                    <a:pt x="4727" y="9556"/>
                  </a:cubicBezTo>
                  <a:cubicBezTo>
                    <a:pt x="6414" y="8543"/>
                    <a:pt x="7995" y="7382"/>
                    <a:pt x="9450" y="6089"/>
                  </a:cubicBezTo>
                  <a:cubicBezTo>
                    <a:pt x="10359" y="5339"/>
                    <a:pt x="11168" y="4489"/>
                    <a:pt x="11860" y="3556"/>
                  </a:cubicBezTo>
                  <a:cubicBezTo>
                    <a:pt x="12284" y="2970"/>
                    <a:pt x="12468" y="2260"/>
                    <a:pt x="12379" y="1556"/>
                  </a:cubicBezTo>
                  <a:cubicBezTo>
                    <a:pt x="12190" y="766"/>
                    <a:pt x="11523" y="156"/>
                    <a:pt x="10679" y="0"/>
                  </a:cubicBezTo>
                  <a:cubicBezTo>
                    <a:pt x="5832" y="-36"/>
                    <a:pt x="1627" y="3140"/>
                    <a:pt x="617" y="7600"/>
                  </a:cubicBezTo>
                  <a:cubicBezTo>
                    <a:pt x="333" y="8860"/>
                    <a:pt x="333" y="10162"/>
                    <a:pt x="617" y="11422"/>
                  </a:cubicBezTo>
                  <a:cubicBezTo>
                    <a:pt x="854" y="12311"/>
                    <a:pt x="1090" y="12800"/>
                    <a:pt x="1137" y="12756"/>
                  </a:cubicBezTo>
                  <a:cubicBezTo>
                    <a:pt x="948" y="11080"/>
                    <a:pt x="1028" y="9387"/>
                    <a:pt x="1373" y="7734"/>
                  </a:cubicBezTo>
                  <a:cubicBezTo>
                    <a:pt x="1895" y="6016"/>
                    <a:pt x="2927" y="4474"/>
                    <a:pt x="4349" y="3289"/>
                  </a:cubicBezTo>
                  <a:cubicBezTo>
                    <a:pt x="5982" y="1778"/>
                    <a:pt x="8200" y="960"/>
                    <a:pt x="10490" y="1023"/>
                  </a:cubicBezTo>
                  <a:cubicBezTo>
                    <a:pt x="11529" y="1023"/>
                    <a:pt x="11671" y="2223"/>
                    <a:pt x="11056" y="3111"/>
                  </a:cubicBezTo>
                  <a:cubicBezTo>
                    <a:pt x="10390" y="3969"/>
                    <a:pt x="9630" y="4758"/>
                    <a:pt x="8789" y="5467"/>
                  </a:cubicBezTo>
                  <a:cubicBezTo>
                    <a:pt x="7408" y="6775"/>
                    <a:pt x="5907" y="7965"/>
                    <a:pt x="4302" y="9022"/>
                  </a:cubicBezTo>
                  <a:cubicBezTo>
                    <a:pt x="1798" y="10845"/>
                    <a:pt x="-91" y="11689"/>
                    <a:pt x="3" y="11823"/>
                  </a:cubicBezTo>
                  <a:close/>
                </a:path>
              </a:pathLst>
            </a:custGeom>
            <a:solidFill>
              <a:srgbClr val="263238"/>
            </a:solidFill>
            <a:ln w="4712" cap="flat">
              <a:noFill/>
              <a:prstDash val="solid"/>
              <a:miter/>
            </a:ln>
          </p:spPr>
          <p:txBody>
            <a:bodyPr rtlCol="0" anchor="ctr"/>
            <a:lstStyle/>
            <a:p>
              <a:endParaRPr lang="en-US"/>
            </a:p>
          </p:txBody>
        </p:sp>
        <p:sp>
          <p:nvSpPr>
            <p:cNvPr id="1621" name="Freeform: Shape 1620">
              <a:extLst>
                <a:ext uri="{FF2B5EF4-FFF2-40B4-BE49-F238E27FC236}">
                  <a16:creationId xmlns:a16="http://schemas.microsoft.com/office/drawing/2014/main" id="{F6889F77-DDBA-49BC-8EE3-1E7D0B670F0B}"/>
                </a:ext>
              </a:extLst>
            </p:cNvPr>
            <p:cNvSpPr/>
            <p:nvPr/>
          </p:nvSpPr>
          <p:spPr>
            <a:xfrm>
              <a:off x="1861505" y="4492291"/>
              <a:ext cx="10407" cy="7419"/>
            </a:xfrm>
            <a:custGeom>
              <a:avLst/>
              <a:gdLst>
                <a:gd name="connsiteX0" fmla="*/ 10396 w 10407"/>
                <a:gd name="connsiteY0" fmla="*/ 7276 h 7419"/>
                <a:gd name="connsiteX1" fmla="*/ 9309 w 10407"/>
                <a:gd name="connsiteY1" fmla="*/ 3765 h 7419"/>
                <a:gd name="connsiteX2" fmla="*/ 6192 w 10407"/>
                <a:gd name="connsiteY2" fmla="*/ 965 h 7419"/>
                <a:gd name="connsiteX3" fmla="*/ 854 w 10407"/>
                <a:gd name="connsiteY3" fmla="*/ 432 h 7419"/>
                <a:gd name="connsiteX4" fmla="*/ 429 w 10407"/>
                <a:gd name="connsiteY4" fmla="*/ 3277 h 7419"/>
                <a:gd name="connsiteX5" fmla="*/ 2318 w 10407"/>
                <a:gd name="connsiteY5" fmla="*/ 5010 h 7419"/>
                <a:gd name="connsiteX6" fmla="*/ 6097 w 10407"/>
                <a:gd name="connsiteY6" fmla="*/ 6788 h 7419"/>
                <a:gd name="connsiteX7" fmla="*/ 9923 w 10407"/>
                <a:gd name="connsiteY7" fmla="*/ 7410 h 7419"/>
                <a:gd name="connsiteX8" fmla="*/ 6381 w 10407"/>
                <a:gd name="connsiteY8" fmla="*/ 6121 h 7419"/>
                <a:gd name="connsiteX9" fmla="*/ 2886 w 10407"/>
                <a:gd name="connsiteY9" fmla="*/ 4254 h 7419"/>
                <a:gd name="connsiteX10" fmla="*/ 1468 w 10407"/>
                <a:gd name="connsiteY10" fmla="*/ 1232 h 7419"/>
                <a:gd name="connsiteX11" fmla="*/ 5767 w 10407"/>
                <a:gd name="connsiteY11" fmla="*/ 1765 h 7419"/>
                <a:gd name="connsiteX12" fmla="*/ 8695 w 10407"/>
                <a:gd name="connsiteY12" fmla="*/ 4165 h 7419"/>
                <a:gd name="connsiteX13" fmla="*/ 10396 w 10407"/>
                <a:gd name="connsiteY13" fmla="*/ 7277 h 7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07" h="7419">
                  <a:moveTo>
                    <a:pt x="10396" y="7276"/>
                  </a:moveTo>
                  <a:cubicBezTo>
                    <a:pt x="10481" y="6023"/>
                    <a:pt x="10096" y="4780"/>
                    <a:pt x="9309" y="3765"/>
                  </a:cubicBezTo>
                  <a:cubicBezTo>
                    <a:pt x="8526" y="2609"/>
                    <a:pt x="7456" y="1648"/>
                    <a:pt x="6192" y="965"/>
                  </a:cubicBezTo>
                  <a:cubicBezTo>
                    <a:pt x="4640" y="-94"/>
                    <a:pt x="2608" y="-297"/>
                    <a:pt x="854" y="432"/>
                  </a:cubicBezTo>
                  <a:cubicBezTo>
                    <a:pt x="-91" y="1111"/>
                    <a:pt x="-280" y="2379"/>
                    <a:pt x="429" y="3277"/>
                  </a:cubicBezTo>
                  <a:cubicBezTo>
                    <a:pt x="911" y="3982"/>
                    <a:pt x="1557" y="4575"/>
                    <a:pt x="2318" y="5010"/>
                  </a:cubicBezTo>
                  <a:cubicBezTo>
                    <a:pt x="3498" y="5743"/>
                    <a:pt x="4766" y="6340"/>
                    <a:pt x="6097" y="6788"/>
                  </a:cubicBezTo>
                  <a:cubicBezTo>
                    <a:pt x="7309" y="7255"/>
                    <a:pt x="8615" y="7468"/>
                    <a:pt x="9923" y="7410"/>
                  </a:cubicBezTo>
                  <a:cubicBezTo>
                    <a:pt x="9924" y="7410"/>
                    <a:pt x="8506" y="7010"/>
                    <a:pt x="6381" y="6121"/>
                  </a:cubicBezTo>
                  <a:cubicBezTo>
                    <a:pt x="5145" y="5624"/>
                    <a:pt x="3973" y="4998"/>
                    <a:pt x="2886" y="4254"/>
                  </a:cubicBezTo>
                  <a:cubicBezTo>
                    <a:pt x="1705" y="3588"/>
                    <a:pt x="335" y="1988"/>
                    <a:pt x="1468" y="1232"/>
                  </a:cubicBezTo>
                  <a:cubicBezTo>
                    <a:pt x="2909" y="744"/>
                    <a:pt x="4510" y="943"/>
                    <a:pt x="5767" y="1765"/>
                  </a:cubicBezTo>
                  <a:cubicBezTo>
                    <a:pt x="6909" y="2366"/>
                    <a:pt x="7907" y="3183"/>
                    <a:pt x="8695" y="4165"/>
                  </a:cubicBezTo>
                  <a:cubicBezTo>
                    <a:pt x="9341" y="5163"/>
                    <a:pt x="9909" y="6202"/>
                    <a:pt x="10396" y="7277"/>
                  </a:cubicBezTo>
                  <a:close/>
                </a:path>
              </a:pathLst>
            </a:custGeom>
            <a:solidFill>
              <a:srgbClr val="263238"/>
            </a:solidFill>
            <a:ln w="4712" cap="flat">
              <a:noFill/>
              <a:prstDash val="solid"/>
              <a:miter/>
            </a:ln>
          </p:spPr>
          <p:txBody>
            <a:bodyPr rtlCol="0" anchor="ctr"/>
            <a:lstStyle/>
            <a:p>
              <a:endParaRPr lang="en-US"/>
            </a:p>
          </p:txBody>
        </p:sp>
        <p:sp>
          <p:nvSpPr>
            <p:cNvPr id="1622" name="Freeform: Shape 1621">
              <a:extLst>
                <a:ext uri="{FF2B5EF4-FFF2-40B4-BE49-F238E27FC236}">
                  <a16:creationId xmlns:a16="http://schemas.microsoft.com/office/drawing/2014/main" id="{3AD9689D-A3D4-4562-B471-ADAA08913970}"/>
                </a:ext>
              </a:extLst>
            </p:cNvPr>
            <p:cNvSpPr/>
            <p:nvPr/>
          </p:nvSpPr>
          <p:spPr>
            <a:xfrm>
              <a:off x="1785412" y="4527360"/>
              <a:ext cx="37977" cy="13067"/>
            </a:xfrm>
            <a:custGeom>
              <a:avLst/>
              <a:gdLst>
                <a:gd name="connsiteX0" fmla="*/ 0 w 37977"/>
                <a:gd name="connsiteY0" fmla="*/ 4829 h 13067"/>
                <a:gd name="connsiteX1" fmla="*/ 5857 w 37977"/>
                <a:gd name="connsiteY1" fmla="*/ 2474 h 13067"/>
                <a:gd name="connsiteX2" fmla="*/ 20784 w 37977"/>
                <a:gd name="connsiteY2" fmla="*/ 1718 h 13067"/>
                <a:gd name="connsiteX3" fmla="*/ 33868 w 37977"/>
                <a:gd name="connsiteY3" fmla="*/ 8607 h 13067"/>
                <a:gd name="connsiteX4" fmla="*/ 37978 w 37977"/>
                <a:gd name="connsiteY4" fmla="*/ 13051 h 13067"/>
                <a:gd name="connsiteX5" fmla="*/ 37222 w 37977"/>
                <a:gd name="connsiteY5" fmla="*/ 11585 h 13067"/>
                <a:gd name="connsiteX6" fmla="*/ 34388 w 37977"/>
                <a:gd name="connsiteY6" fmla="*/ 8029 h 13067"/>
                <a:gd name="connsiteX7" fmla="*/ 5574 w 37977"/>
                <a:gd name="connsiteY7" fmla="*/ 1674 h 13067"/>
                <a:gd name="connsiteX8" fmla="*/ 1370 w 37977"/>
                <a:gd name="connsiteY8" fmla="*/ 3674 h 13067"/>
                <a:gd name="connsiteX9" fmla="*/ 0 w 37977"/>
                <a:gd name="connsiteY9" fmla="*/ 4829 h 1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77" h="13067">
                  <a:moveTo>
                    <a:pt x="0" y="4829"/>
                  </a:moveTo>
                  <a:cubicBezTo>
                    <a:pt x="0" y="4829"/>
                    <a:pt x="2126" y="3629"/>
                    <a:pt x="5857" y="2474"/>
                  </a:cubicBezTo>
                  <a:cubicBezTo>
                    <a:pt x="10666" y="941"/>
                    <a:pt x="15829" y="679"/>
                    <a:pt x="20784" y="1718"/>
                  </a:cubicBezTo>
                  <a:cubicBezTo>
                    <a:pt x="25729" y="2855"/>
                    <a:pt x="30252" y="5236"/>
                    <a:pt x="33868" y="8607"/>
                  </a:cubicBezTo>
                  <a:cubicBezTo>
                    <a:pt x="36608" y="11229"/>
                    <a:pt x="37789" y="13273"/>
                    <a:pt x="37978" y="13051"/>
                  </a:cubicBezTo>
                  <a:cubicBezTo>
                    <a:pt x="37824" y="12523"/>
                    <a:pt x="37568" y="12026"/>
                    <a:pt x="37222" y="11585"/>
                  </a:cubicBezTo>
                  <a:cubicBezTo>
                    <a:pt x="36426" y="10300"/>
                    <a:pt x="35475" y="9107"/>
                    <a:pt x="34388" y="8029"/>
                  </a:cubicBezTo>
                  <a:cubicBezTo>
                    <a:pt x="27101" y="513"/>
                    <a:pt x="15652" y="-2012"/>
                    <a:pt x="5574" y="1674"/>
                  </a:cubicBezTo>
                  <a:cubicBezTo>
                    <a:pt x="4111" y="2220"/>
                    <a:pt x="2704" y="2889"/>
                    <a:pt x="1370" y="3674"/>
                  </a:cubicBezTo>
                  <a:cubicBezTo>
                    <a:pt x="878" y="4020"/>
                    <a:pt x="420" y="4407"/>
                    <a:pt x="0" y="4829"/>
                  </a:cubicBezTo>
                  <a:close/>
                </a:path>
              </a:pathLst>
            </a:custGeom>
            <a:solidFill>
              <a:srgbClr val="263238"/>
            </a:solidFill>
            <a:ln w="4712" cap="flat">
              <a:noFill/>
              <a:prstDash val="solid"/>
              <a:miter/>
            </a:ln>
          </p:spPr>
          <p:txBody>
            <a:bodyPr rtlCol="0" anchor="ctr"/>
            <a:lstStyle/>
            <a:p>
              <a:endParaRPr lang="en-US"/>
            </a:p>
          </p:txBody>
        </p:sp>
        <p:sp>
          <p:nvSpPr>
            <p:cNvPr id="1623" name="Freeform: Shape 1622">
              <a:extLst>
                <a:ext uri="{FF2B5EF4-FFF2-40B4-BE49-F238E27FC236}">
                  <a16:creationId xmlns:a16="http://schemas.microsoft.com/office/drawing/2014/main" id="{B60B5FA1-F903-4758-8698-E49F9983F831}"/>
                </a:ext>
              </a:extLst>
            </p:cNvPr>
            <p:cNvSpPr/>
            <p:nvPr/>
          </p:nvSpPr>
          <p:spPr>
            <a:xfrm>
              <a:off x="1778138" y="4498234"/>
              <a:ext cx="14737" cy="30177"/>
            </a:xfrm>
            <a:custGeom>
              <a:avLst/>
              <a:gdLst>
                <a:gd name="connsiteX0" fmla="*/ 0 w 14737"/>
                <a:gd name="connsiteY0" fmla="*/ 0 h 30177"/>
                <a:gd name="connsiteX1" fmla="*/ 6896 w 14737"/>
                <a:gd name="connsiteY1" fmla="*/ 15289 h 30177"/>
                <a:gd name="connsiteX2" fmla="*/ 14737 w 14737"/>
                <a:gd name="connsiteY2" fmla="*/ 30178 h 30177"/>
                <a:gd name="connsiteX3" fmla="*/ 7841 w 14737"/>
                <a:gd name="connsiteY3" fmla="*/ 14889 h 30177"/>
                <a:gd name="connsiteX4" fmla="*/ 0 w 14737"/>
                <a:gd name="connsiteY4" fmla="*/ 0 h 30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7" h="30177">
                  <a:moveTo>
                    <a:pt x="0" y="0"/>
                  </a:moveTo>
                  <a:cubicBezTo>
                    <a:pt x="1971" y="5222"/>
                    <a:pt x="4274" y="10327"/>
                    <a:pt x="6896" y="15289"/>
                  </a:cubicBezTo>
                  <a:cubicBezTo>
                    <a:pt x="9207" y="20388"/>
                    <a:pt x="11825" y="25359"/>
                    <a:pt x="14737" y="30178"/>
                  </a:cubicBezTo>
                  <a:cubicBezTo>
                    <a:pt x="12776" y="24952"/>
                    <a:pt x="10473" y="19846"/>
                    <a:pt x="7841" y="14889"/>
                  </a:cubicBezTo>
                  <a:cubicBezTo>
                    <a:pt x="5542" y="9784"/>
                    <a:pt x="2924" y="4813"/>
                    <a:pt x="0" y="0"/>
                  </a:cubicBezTo>
                  <a:close/>
                </a:path>
              </a:pathLst>
            </a:custGeom>
            <a:solidFill>
              <a:srgbClr val="263238"/>
            </a:solidFill>
            <a:ln w="4712" cap="flat">
              <a:noFill/>
              <a:prstDash val="solid"/>
              <a:miter/>
            </a:ln>
          </p:spPr>
          <p:txBody>
            <a:bodyPr rtlCol="0" anchor="ctr"/>
            <a:lstStyle/>
            <a:p>
              <a:endParaRPr lang="en-US"/>
            </a:p>
          </p:txBody>
        </p:sp>
        <p:sp>
          <p:nvSpPr>
            <p:cNvPr id="1624" name="Freeform: Shape 1623">
              <a:extLst>
                <a:ext uri="{FF2B5EF4-FFF2-40B4-BE49-F238E27FC236}">
                  <a16:creationId xmlns:a16="http://schemas.microsoft.com/office/drawing/2014/main" id="{FA24D363-51D1-4ED8-915F-23EC7C02D6C0}"/>
                </a:ext>
              </a:extLst>
            </p:cNvPr>
            <p:cNvSpPr/>
            <p:nvPr/>
          </p:nvSpPr>
          <p:spPr>
            <a:xfrm>
              <a:off x="1829860" y="4519464"/>
              <a:ext cx="22768" cy="9969"/>
            </a:xfrm>
            <a:custGeom>
              <a:avLst/>
              <a:gdLst>
                <a:gd name="connsiteX0" fmla="*/ 1 w 22768"/>
                <a:gd name="connsiteY0" fmla="*/ 9969 h 9969"/>
                <a:gd name="connsiteX1" fmla="*/ 11857 w 22768"/>
                <a:gd name="connsiteY1" fmla="*/ 5969 h 9969"/>
                <a:gd name="connsiteX2" fmla="*/ 22769 w 22768"/>
                <a:gd name="connsiteY2" fmla="*/ 14 h 9969"/>
                <a:gd name="connsiteX3" fmla="*/ 11432 w 22768"/>
                <a:gd name="connsiteY3" fmla="*/ 5080 h 9969"/>
                <a:gd name="connsiteX4" fmla="*/ 1 w 22768"/>
                <a:gd name="connsiteY4" fmla="*/ 9969 h 9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8" h="9969">
                  <a:moveTo>
                    <a:pt x="1" y="9969"/>
                  </a:moveTo>
                  <a:cubicBezTo>
                    <a:pt x="4115" y="9107"/>
                    <a:pt x="8099" y="7764"/>
                    <a:pt x="11857" y="5969"/>
                  </a:cubicBezTo>
                  <a:cubicBezTo>
                    <a:pt x="15763" y="4456"/>
                    <a:pt x="19434" y="2452"/>
                    <a:pt x="22769" y="14"/>
                  </a:cubicBezTo>
                  <a:cubicBezTo>
                    <a:pt x="22769" y="-209"/>
                    <a:pt x="17715" y="2325"/>
                    <a:pt x="11432" y="5080"/>
                  </a:cubicBezTo>
                  <a:cubicBezTo>
                    <a:pt x="5150" y="7836"/>
                    <a:pt x="-93" y="9569"/>
                    <a:pt x="1" y="9969"/>
                  </a:cubicBezTo>
                  <a:close/>
                </a:path>
              </a:pathLst>
            </a:custGeom>
            <a:solidFill>
              <a:srgbClr val="263238"/>
            </a:solidFill>
            <a:ln w="4712" cap="flat">
              <a:noFill/>
              <a:prstDash val="solid"/>
              <a:miter/>
            </a:ln>
          </p:spPr>
          <p:txBody>
            <a:bodyPr rtlCol="0" anchor="ctr"/>
            <a:lstStyle/>
            <a:p>
              <a:endParaRPr lang="en-US"/>
            </a:p>
          </p:txBody>
        </p:sp>
        <p:sp>
          <p:nvSpPr>
            <p:cNvPr id="1625" name="Freeform: Shape 1624">
              <a:extLst>
                <a:ext uri="{FF2B5EF4-FFF2-40B4-BE49-F238E27FC236}">
                  <a16:creationId xmlns:a16="http://schemas.microsoft.com/office/drawing/2014/main" id="{1C4AB907-6DA6-42E1-8488-82E1F4AE35C8}"/>
                </a:ext>
              </a:extLst>
            </p:cNvPr>
            <p:cNvSpPr/>
            <p:nvPr/>
          </p:nvSpPr>
          <p:spPr>
            <a:xfrm>
              <a:off x="1814651" y="4536104"/>
              <a:ext cx="4208" cy="3352"/>
            </a:xfrm>
            <a:custGeom>
              <a:avLst/>
              <a:gdLst>
                <a:gd name="connsiteX0" fmla="*/ 0 w 4208"/>
                <a:gd name="connsiteY0" fmla="*/ 85 h 3352"/>
                <a:gd name="connsiteX1" fmla="*/ 1984 w 4208"/>
                <a:gd name="connsiteY1" fmla="*/ 1774 h 3352"/>
                <a:gd name="connsiteX2" fmla="*/ 4109 w 4208"/>
                <a:gd name="connsiteY2" fmla="*/ 3330 h 3352"/>
                <a:gd name="connsiteX3" fmla="*/ 2692 w 4208"/>
                <a:gd name="connsiteY3" fmla="*/ 1019 h 3352"/>
                <a:gd name="connsiteX4" fmla="*/ 0 w 4208"/>
                <a:gd name="connsiteY4" fmla="*/ 85 h 3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8" h="3352">
                  <a:moveTo>
                    <a:pt x="0" y="85"/>
                  </a:moveTo>
                  <a:cubicBezTo>
                    <a:pt x="0" y="352"/>
                    <a:pt x="945" y="930"/>
                    <a:pt x="1984" y="1774"/>
                  </a:cubicBezTo>
                  <a:cubicBezTo>
                    <a:pt x="3023" y="2619"/>
                    <a:pt x="3826" y="3508"/>
                    <a:pt x="4109" y="3330"/>
                  </a:cubicBezTo>
                  <a:cubicBezTo>
                    <a:pt x="4393" y="3152"/>
                    <a:pt x="4109" y="1997"/>
                    <a:pt x="2692" y="1019"/>
                  </a:cubicBezTo>
                  <a:cubicBezTo>
                    <a:pt x="1275" y="41"/>
                    <a:pt x="95" y="-137"/>
                    <a:pt x="0" y="85"/>
                  </a:cubicBezTo>
                  <a:close/>
                </a:path>
              </a:pathLst>
            </a:custGeom>
            <a:solidFill>
              <a:srgbClr val="263238"/>
            </a:solidFill>
            <a:ln w="4712" cap="flat">
              <a:noFill/>
              <a:prstDash val="solid"/>
              <a:miter/>
            </a:ln>
          </p:spPr>
          <p:txBody>
            <a:bodyPr rtlCol="0" anchor="ctr"/>
            <a:lstStyle/>
            <a:p>
              <a:endParaRPr lang="en-US"/>
            </a:p>
          </p:txBody>
        </p:sp>
        <p:sp>
          <p:nvSpPr>
            <p:cNvPr id="1626" name="Freeform: Shape 1625">
              <a:extLst>
                <a:ext uri="{FF2B5EF4-FFF2-40B4-BE49-F238E27FC236}">
                  <a16:creationId xmlns:a16="http://schemas.microsoft.com/office/drawing/2014/main" id="{A2610BBA-A0E6-4574-BFCD-96E064B2373F}"/>
                </a:ext>
              </a:extLst>
            </p:cNvPr>
            <p:cNvSpPr/>
            <p:nvPr/>
          </p:nvSpPr>
          <p:spPr>
            <a:xfrm>
              <a:off x="1805535" y="4531917"/>
              <a:ext cx="4305" cy="1744"/>
            </a:xfrm>
            <a:custGeom>
              <a:avLst/>
              <a:gdLst>
                <a:gd name="connsiteX0" fmla="*/ 0 w 4305"/>
                <a:gd name="connsiteY0" fmla="*/ 139 h 1744"/>
                <a:gd name="connsiteX1" fmla="*/ 1984 w 4305"/>
                <a:gd name="connsiteY1" fmla="*/ 1339 h 1744"/>
                <a:gd name="connsiteX2" fmla="*/ 4298 w 4305"/>
                <a:gd name="connsiteY2" fmla="*/ 1605 h 1744"/>
                <a:gd name="connsiteX3" fmla="*/ 2314 w 4305"/>
                <a:gd name="connsiteY3" fmla="*/ 405 h 1744"/>
                <a:gd name="connsiteX4" fmla="*/ 0 w 4305"/>
                <a:gd name="connsiteY4" fmla="*/ 139 h 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5" h="1744">
                  <a:moveTo>
                    <a:pt x="0" y="139"/>
                  </a:moveTo>
                  <a:cubicBezTo>
                    <a:pt x="0" y="405"/>
                    <a:pt x="803" y="939"/>
                    <a:pt x="1984" y="1339"/>
                  </a:cubicBezTo>
                  <a:cubicBezTo>
                    <a:pt x="3165" y="1739"/>
                    <a:pt x="4204" y="1872"/>
                    <a:pt x="4298" y="1605"/>
                  </a:cubicBezTo>
                  <a:cubicBezTo>
                    <a:pt x="4393" y="1339"/>
                    <a:pt x="3543" y="805"/>
                    <a:pt x="2314" y="405"/>
                  </a:cubicBezTo>
                  <a:cubicBezTo>
                    <a:pt x="1086" y="5"/>
                    <a:pt x="94" y="-128"/>
                    <a:pt x="0" y="139"/>
                  </a:cubicBezTo>
                  <a:close/>
                </a:path>
              </a:pathLst>
            </a:custGeom>
            <a:solidFill>
              <a:srgbClr val="263238"/>
            </a:solidFill>
            <a:ln w="4712" cap="flat">
              <a:noFill/>
              <a:prstDash val="solid"/>
              <a:miter/>
            </a:ln>
          </p:spPr>
          <p:txBody>
            <a:bodyPr rtlCol="0" anchor="ctr"/>
            <a:lstStyle/>
            <a:p>
              <a:endParaRPr lang="en-US"/>
            </a:p>
          </p:txBody>
        </p:sp>
        <p:sp>
          <p:nvSpPr>
            <p:cNvPr id="1627" name="Freeform: Shape 1626">
              <a:extLst>
                <a:ext uri="{FF2B5EF4-FFF2-40B4-BE49-F238E27FC236}">
                  <a16:creationId xmlns:a16="http://schemas.microsoft.com/office/drawing/2014/main" id="{1C2FF593-9FD8-4E83-B161-8FD5C29EEAC6}"/>
                </a:ext>
              </a:extLst>
            </p:cNvPr>
            <p:cNvSpPr/>
            <p:nvPr/>
          </p:nvSpPr>
          <p:spPr>
            <a:xfrm>
              <a:off x="1795780" y="4531456"/>
              <a:ext cx="5136" cy="1238"/>
            </a:xfrm>
            <a:custGeom>
              <a:avLst/>
              <a:gdLst>
                <a:gd name="connsiteX0" fmla="*/ 24 w 5136"/>
                <a:gd name="connsiteY0" fmla="*/ 1177 h 1238"/>
                <a:gd name="connsiteX1" fmla="*/ 2575 w 5136"/>
                <a:gd name="connsiteY1" fmla="*/ 822 h 1238"/>
                <a:gd name="connsiteX2" fmla="*/ 5125 w 5136"/>
                <a:gd name="connsiteY2" fmla="*/ 822 h 1238"/>
                <a:gd name="connsiteX3" fmla="*/ 2433 w 5136"/>
                <a:gd name="connsiteY3" fmla="*/ 22 h 1238"/>
                <a:gd name="connsiteX4" fmla="*/ 24 w 5136"/>
                <a:gd name="connsiteY4" fmla="*/ 1177 h 1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6" h="1238">
                  <a:moveTo>
                    <a:pt x="24" y="1177"/>
                  </a:moveTo>
                  <a:cubicBezTo>
                    <a:pt x="24" y="1399"/>
                    <a:pt x="1205" y="955"/>
                    <a:pt x="2575" y="822"/>
                  </a:cubicBezTo>
                  <a:cubicBezTo>
                    <a:pt x="3944" y="688"/>
                    <a:pt x="4984" y="822"/>
                    <a:pt x="5125" y="822"/>
                  </a:cubicBezTo>
                  <a:cubicBezTo>
                    <a:pt x="5267" y="822"/>
                    <a:pt x="4086" y="-156"/>
                    <a:pt x="2433" y="22"/>
                  </a:cubicBezTo>
                  <a:cubicBezTo>
                    <a:pt x="780" y="199"/>
                    <a:pt x="-165" y="999"/>
                    <a:pt x="24" y="1177"/>
                  </a:cubicBezTo>
                  <a:close/>
                </a:path>
              </a:pathLst>
            </a:custGeom>
            <a:solidFill>
              <a:srgbClr val="263238"/>
            </a:solidFill>
            <a:ln w="4712" cap="flat">
              <a:noFill/>
              <a:prstDash val="solid"/>
              <a:miter/>
            </a:ln>
          </p:spPr>
          <p:txBody>
            <a:bodyPr rtlCol="0" anchor="ctr"/>
            <a:lstStyle/>
            <a:p>
              <a:endParaRPr lang="en-US"/>
            </a:p>
          </p:txBody>
        </p:sp>
        <p:sp>
          <p:nvSpPr>
            <p:cNvPr id="1628" name="Freeform: Shape 1627">
              <a:extLst>
                <a:ext uri="{FF2B5EF4-FFF2-40B4-BE49-F238E27FC236}">
                  <a16:creationId xmlns:a16="http://schemas.microsoft.com/office/drawing/2014/main" id="{31BE840D-B100-4BE4-AA62-0C5B282148D4}"/>
                </a:ext>
              </a:extLst>
            </p:cNvPr>
            <p:cNvSpPr/>
            <p:nvPr/>
          </p:nvSpPr>
          <p:spPr>
            <a:xfrm>
              <a:off x="1789144" y="4533204"/>
              <a:ext cx="2742" cy="1007"/>
            </a:xfrm>
            <a:custGeom>
              <a:avLst/>
              <a:gdLst>
                <a:gd name="connsiteX0" fmla="*/ 0 w 2742"/>
                <a:gd name="connsiteY0" fmla="*/ 629 h 1007"/>
                <a:gd name="connsiteX1" fmla="*/ 1417 w 2742"/>
                <a:gd name="connsiteY1" fmla="*/ 985 h 1007"/>
                <a:gd name="connsiteX2" fmla="*/ 2740 w 2742"/>
                <a:gd name="connsiteY2" fmla="*/ 407 h 1007"/>
                <a:gd name="connsiteX3" fmla="*/ 1323 w 2742"/>
                <a:gd name="connsiteY3" fmla="*/ 7 h 1007"/>
                <a:gd name="connsiteX4" fmla="*/ 0 w 2742"/>
                <a:gd name="connsiteY4" fmla="*/ 629 h 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2" h="1007">
                  <a:moveTo>
                    <a:pt x="0" y="629"/>
                  </a:moveTo>
                  <a:cubicBezTo>
                    <a:pt x="0" y="896"/>
                    <a:pt x="661" y="1073"/>
                    <a:pt x="1417" y="985"/>
                  </a:cubicBezTo>
                  <a:cubicBezTo>
                    <a:pt x="2173" y="896"/>
                    <a:pt x="2787" y="673"/>
                    <a:pt x="2740" y="407"/>
                  </a:cubicBezTo>
                  <a:cubicBezTo>
                    <a:pt x="2692" y="140"/>
                    <a:pt x="2078" y="-38"/>
                    <a:pt x="1323" y="7"/>
                  </a:cubicBezTo>
                  <a:cubicBezTo>
                    <a:pt x="567" y="51"/>
                    <a:pt x="0" y="273"/>
                    <a:pt x="0" y="629"/>
                  </a:cubicBezTo>
                  <a:close/>
                </a:path>
              </a:pathLst>
            </a:custGeom>
            <a:solidFill>
              <a:srgbClr val="263238"/>
            </a:solidFill>
            <a:ln w="4712" cap="flat">
              <a:noFill/>
              <a:prstDash val="solid"/>
              <a:miter/>
            </a:ln>
          </p:spPr>
          <p:txBody>
            <a:bodyPr rtlCol="0" anchor="ctr"/>
            <a:lstStyle/>
            <a:p>
              <a:endParaRPr lang="en-US"/>
            </a:p>
          </p:txBody>
        </p:sp>
        <p:sp>
          <p:nvSpPr>
            <p:cNvPr id="1629" name="Freeform: Shape 1628">
              <a:extLst>
                <a:ext uri="{FF2B5EF4-FFF2-40B4-BE49-F238E27FC236}">
                  <a16:creationId xmlns:a16="http://schemas.microsoft.com/office/drawing/2014/main" id="{4814C91F-52F6-471F-AAEE-24305488061C}"/>
                </a:ext>
              </a:extLst>
            </p:cNvPr>
            <p:cNvSpPr/>
            <p:nvPr/>
          </p:nvSpPr>
          <p:spPr>
            <a:xfrm>
              <a:off x="1530671" y="4723743"/>
              <a:ext cx="144595" cy="65818"/>
            </a:xfrm>
            <a:custGeom>
              <a:avLst/>
              <a:gdLst>
                <a:gd name="connsiteX0" fmla="*/ 86488 w 144595"/>
                <a:gd name="connsiteY0" fmla="*/ 43111 h 65818"/>
                <a:gd name="connsiteX1" fmla="*/ 85874 w 144595"/>
                <a:gd name="connsiteY1" fmla="*/ 0 h 65818"/>
                <a:gd name="connsiteX2" fmla="*/ 0 w 144595"/>
                <a:gd name="connsiteY2" fmla="*/ 622 h 65818"/>
                <a:gd name="connsiteX3" fmla="*/ 0 w 144595"/>
                <a:gd name="connsiteY3" fmla="*/ 63733 h 65818"/>
                <a:gd name="connsiteX4" fmla="*/ 5338 w 144595"/>
                <a:gd name="connsiteY4" fmla="*/ 63999 h 65818"/>
                <a:gd name="connsiteX5" fmla="*/ 141801 w 144595"/>
                <a:gd name="connsiteY5" fmla="*/ 63244 h 65818"/>
                <a:gd name="connsiteX6" fmla="*/ 86488 w 144595"/>
                <a:gd name="connsiteY6" fmla="*/ 43111 h 6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5" h="65818">
                  <a:moveTo>
                    <a:pt x="86488" y="43111"/>
                  </a:moveTo>
                  <a:lnTo>
                    <a:pt x="85874" y="0"/>
                  </a:lnTo>
                  <a:lnTo>
                    <a:pt x="0" y="622"/>
                  </a:lnTo>
                  <a:lnTo>
                    <a:pt x="0" y="63733"/>
                  </a:lnTo>
                  <a:lnTo>
                    <a:pt x="5338" y="63999"/>
                  </a:lnTo>
                  <a:cubicBezTo>
                    <a:pt x="28955" y="65066"/>
                    <a:pt x="125977" y="67866"/>
                    <a:pt x="141801" y="63244"/>
                  </a:cubicBezTo>
                  <a:cubicBezTo>
                    <a:pt x="159609" y="58088"/>
                    <a:pt x="86488" y="43111"/>
                    <a:pt x="86488" y="43111"/>
                  </a:cubicBezTo>
                  <a:close/>
                </a:path>
              </a:pathLst>
            </a:custGeom>
            <a:solidFill>
              <a:srgbClr val="455A64"/>
            </a:solidFill>
            <a:ln w="4712" cap="flat">
              <a:noFill/>
              <a:prstDash val="solid"/>
              <a:miter/>
            </a:ln>
          </p:spPr>
          <p:txBody>
            <a:bodyPr rtlCol="0" anchor="ctr"/>
            <a:lstStyle/>
            <a:p>
              <a:endParaRPr lang="en-US"/>
            </a:p>
          </p:txBody>
        </p:sp>
        <p:sp>
          <p:nvSpPr>
            <p:cNvPr id="1630" name="Freeform: Shape 1629">
              <a:extLst>
                <a:ext uri="{FF2B5EF4-FFF2-40B4-BE49-F238E27FC236}">
                  <a16:creationId xmlns:a16="http://schemas.microsoft.com/office/drawing/2014/main" id="{E1D7D72B-78F7-4353-BC3F-81704BC575AF}"/>
                </a:ext>
              </a:extLst>
            </p:cNvPr>
            <p:cNvSpPr/>
            <p:nvPr/>
          </p:nvSpPr>
          <p:spPr>
            <a:xfrm>
              <a:off x="1529679" y="4784773"/>
              <a:ext cx="145721" cy="2141"/>
            </a:xfrm>
            <a:custGeom>
              <a:avLst/>
              <a:gdLst>
                <a:gd name="connsiteX0" fmla="*/ 0 w 145721"/>
                <a:gd name="connsiteY0" fmla="*/ 836 h 2141"/>
                <a:gd name="connsiteX1" fmla="*/ 1464 w 145721"/>
                <a:gd name="connsiteY1" fmla="*/ 836 h 2141"/>
                <a:gd name="connsiteX2" fmla="*/ 5715 w 145721"/>
                <a:gd name="connsiteY2" fmla="*/ 1058 h 2141"/>
                <a:gd name="connsiteX3" fmla="*/ 21303 w 145721"/>
                <a:gd name="connsiteY3" fmla="*/ 1591 h 2141"/>
                <a:gd name="connsiteX4" fmla="*/ 72837 w 145721"/>
                <a:gd name="connsiteY4" fmla="*/ 2125 h 2141"/>
                <a:gd name="connsiteX5" fmla="*/ 124418 w 145721"/>
                <a:gd name="connsiteY5" fmla="*/ 1013 h 2141"/>
                <a:gd name="connsiteX6" fmla="*/ 140006 w 145721"/>
                <a:gd name="connsiteY6" fmla="*/ 302 h 2141"/>
                <a:gd name="connsiteX7" fmla="*/ 144257 w 145721"/>
                <a:gd name="connsiteY7" fmla="*/ 36 h 2141"/>
                <a:gd name="connsiteX8" fmla="*/ 145721 w 145721"/>
                <a:gd name="connsiteY8" fmla="*/ 36 h 2141"/>
                <a:gd name="connsiteX9" fmla="*/ 144257 w 145721"/>
                <a:gd name="connsiteY9" fmla="*/ 36 h 2141"/>
                <a:gd name="connsiteX10" fmla="*/ 140006 w 145721"/>
                <a:gd name="connsiteY10" fmla="*/ 36 h 2141"/>
                <a:gd name="connsiteX11" fmla="*/ 124371 w 145721"/>
                <a:gd name="connsiteY11" fmla="*/ 436 h 2141"/>
                <a:gd name="connsiteX12" fmla="*/ 72837 w 145721"/>
                <a:gd name="connsiteY12" fmla="*/ 1280 h 2141"/>
                <a:gd name="connsiteX13" fmla="*/ 21350 w 145721"/>
                <a:gd name="connsiteY13" fmla="*/ 1058 h 2141"/>
                <a:gd name="connsiteX14" fmla="*/ 5715 w 145721"/>
                <a:gd name="connsiteY14" fmla="*/ 1058 h 2141"/>
                <a:gd name="connsiteX15" fmla="*/ 0 w 145721"/>
                <a:gd name="connsiteY15" fmla="*/ 1058 h 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721" h="2141">
                  <a:moveTo>
                    <a:pt x="0" y="836"/>
                  </a:moveTo>
                  <a:cubicBezTo>
                    <a:pt x="486" y="900"/>
                    <a:pt x="979" y="900"/>
                    <a:pt x="1464" y="836"/>
                  </a:cubicBezTo>
                  <a:lnTo>
                    <a:pt x="5715" y="1058"/>
                  </a:lnTo>
                  <a:lnTo>
                    <a:pt x="21303" y="1591"/>
                  </a:lnTo>
                  <a:cubicBezTo>
                    <a:pt x="34482" y="1947"/>
                    <a:pt x="52715" y="2214"/>
                    <a:pt x="72837" y="2125"/>
                  </a:cubicBezTo>
                  <a:cubicBezTo>
                    <a:pt x="92959" y="2036"/>
                    <a:pt x="111240" y="1502"/>
                    <a:pt x="124418" y="1013"/>
                  </a:cubicBezTo>
                  <a:lnTo>
                    <a:pt x="140006" y="302"/>
                  </a:lnTo>
                  <a:lnTo>
                    <a:pt x="144257" y="36"/>
                  </a:lnTo>
                  <a:lnTo>
                    <a:pt x="145721" y="36"/>
                  </a:lnTo>
                  <a:cubicBezTo>
                    <a:pt x="145235" y="-12"/>
                    <a:pt x="144744" y="-12"/>
                    <a:pt x="144257" y="36"/>
                  </a:cubicBezTo>
                  <a:lnTo>
                    <a:pt x="140006" y="36"/>
                  </a:lnTo>
                  <a:lnTo>
                    <a:pt x="124371" y="436"/>
                  </a:lnTo>
                  <a:cubicBezTo>
                    <a:pt x="111192" y="791"/>
                    <a:pt x="92959" y="1147"/>
                    <a:pt x="72837" y="1280"/>
                  </a:cubicBezTo>
                  <a:cubicBezTo>
                    <a:pt x="52715" y="1413"/>
                    <a:pt x="34529" y="1280"/>
                    <a:pt x="21350" y="1058"/>
                  </a:cubicBezTo>
                  <a:lnTo>
                    <a:pt x="5715" y="1058"/>
                  </a:lnTo>
                  <a:lnTo>
                    <a:pt x="0" y="1058"/>
                  </a:lnTo>
                  <a:close/>
                </a:path>
              </a:pathLst>
            </a:custGeom>
            <a:solidFill>
              <a:srgbClr val="263238"/>
            </a:solidFill>
            <a:ln w="4712" cap="flat">
              <a:noFill/>
              <a:prstDash val="solid"/>
              <a:miter/>
            </a:ln>
          </p:spPr>
          <p:txBody>
            <a:bodyPr rtlCol="0" anchor="ctr"/>
            <a:lstStyle/>
            <a:p>
              <a:endParaRPr lang="en-US"/>
            </a:p>
          </p:txBody>
        </p:sp>
        <p:sp>
          <p:nvSpPr>
            <p:cNvPr id="1631" name="Freeform: Shape 1630">
              <a:extLst>
                <a:ext uri="{FF2B5EF4-FFF2-40B4-BE49-F238E27FC236}">
                  <a16:creationId xmlns:a16="http://schemas.microsoft.com/office/drawing/2014/main" id="{0C9BE9FB-53F7-4CE4-BB3F-8D87A44B4C79}"/>
                </a:ext>
              </a:extLst>
            </p:cNvPr>
            <p:cNvSpPr/>
            <p:nvPr/>
          </p:nvSpPr>
          <p:spPr>
            <a:xfrm>
              <a:off x="1645288" y="4774409"/>
              <a:ext cx="8242" cy="12666"/>
            </a:xfrm>
            <a:custGeom>
              <a:avLst/>
              <a:gdLst>
                <a:gd name="connsiteX0" fmla="*/ 71 w 8242"/>
                <a:gd name="connsiteY0" fmla="*/ 12666 h 12666"/>
                <a:gd name="connsiteX1" fmla="*/ 2952 w 8242"/>
                <a:gd name="connsiteY1" fmla="*/ 5644 h 12666"/>
                <a:gd name="connsiteX2" fmla="*/ 8243 w 8242"/>
                <a:gd name="connsiteY2" fmla="*/ 0 h 12666"/>
                <a:gd name="connsiteX3" fmla="*/ 2055 w 8242"/>
                <a:gd name="connsiteY3" fmla="*/ 5156 h 12666"/>
                <a:gd name="connsiteX4" fmla="*/ 71 w 8242"/>
                <a:gd name="connsiteY4" fmla="*/ 12667 h 12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 h="12666">
                  <a:moveTo>
                    <a:pt x="71" y="12666"/>
                  </a:moveTo>
                  <a:cubicBezTo>
                    <a:pt x="765" y="10236"/>
                    <a:pt x="1730" y="7882"/>
                    <a:pt x="2952" y="5644"/>
                  </a:cubicBezTo>
                  <a:cubicBezTo>
                    <a:pt x="4471" y="3572"/>
                    <a:pt x="6247" y="1677"/>
                    <a:pt x="8243" y="0"/>
                  </a:cubicBezTo>
                  <a:cubicBezTo>
                    <a:pt x="5562" y="921"/>
                    <a:pt x="3351" y="2763"/>
                    <a:pt x="2055" y="5156"/>
                  </a:cubicBezTo>
                  <a:cubicBezTo>
                    <a:pt x="466" y="7358"/>
                    <a:pt x="-237" y="10021"/>
                    <a:pt x="71" y="12667"/>
                  </a:cubicBezTo>
                  <a:close/>
                </a:path>
              </a:pathLst>
            </a:custGeom>
            <a:solidFill>
              <a:srgbClr val="263238"/>
            </a:solidFill>
            <a:ln w="4712" cap="flat">
              <a:noFill/>
              <a:prstDash val="solid"/>
              <a:miter/>
            </a:ln>
          </p:spPr>
          <p:txBody>
            <a:bodyPr rtlCol="0" anchor="ctr"/>
            <a:lstStyle/>
            <a:p>
              <a:endParaRPr lang="en-US"/>
            </a:p>
          </p:txBody>
        </p:sp>
        <p:sp>
          <p:nvSpPr>
            <p:cNvPr id="1632" name="Freeform: Shape 1631">
              <a:extLst>
                <a:ext uri="{FF2B5EF4-FFF2-40B4-BE49-F238E27FC236}">
                  <a16:creationId xmlns:a16="http://schemas.microsoft.com/office/drawing/2014/main" id="{68F58BA2-BF8C-461A-BCA0-AAAE9EE53EEB}"/>
                </a:ext>
              </a:extLst>
            </p:cNvPr>
            <p:cNvSpPr/>
            <p:nvPr/>
          </p:nvSpPr>
          <p:spPr>
            <a:xfrm>
              <a:off x="1619905" y="4768400"/>
              <a:ext cx="4569" cy="6764"/>
            </a:xfrm>
            <a:custGeom>
              <a:avLst/>
              <a:gdLst>
                <a:gd name="connsiteX0" fmla="*/ 41 w 4569"/>
                <a:gd name="connsiteY0" fmla="*/ 6764 h 6764"/>
                <a:gd name="connsiteX1" fmla="*/ 2734 w 4569"/>
                <a:gd name="connsiteY1" fmla="*/ 3653 h 6764"/>
                <a:gd name="connsiteX2" fmla="*/ 4529 w 4569"/>
                <a:gd name="connsiteY2" fmla="*/ 9 h 6764"/>
                <a:gd name="connsiteX3" fmla="*/ 1836 w 4569"/>
                <a:gd name="connsiteY3" fmla="*/ 3120 h 6764"/>
                <a:gd name="connsiteX4" fmla="*/ 41 w 4569"/>
                <a:gd name="connsiteY4" fmla="*/ 6764 h 6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9" h="6764">
                  <a:moveTo>
                    <a:pt x="41" y="6764"/>
                  </a:moveTo>
                  <a:cubicBezTo>
                    <a:pt x="277" y="6764"/>
                    <a:pt x="1505" y="5520"/>
                    <a:pt x="2734" y="3653"/>
                  </a:cubicBezTo>
                  <a:cubicBezTo>
                    <a:pt x="3962" y="1787"/>
                    <a:pt x="4765" y="142"/>
                    <a:pt x="4529" y="9"/>
                  </a:cubicBezTo>
                  <a:cubicBezTo>
                    <a:pt x="4292" y="-124"/>
                    <a:pt x="3064" y="1253"/>
                    <a:pt x="1836" y="3120"/>
                  </a:cubicBezTo>
                  <a:cubicBezTo>
                    <a:pt x="608" y="4987"/>
                    <a:pt x="-195" y="6631"/>
                    <a:pt x="41" y="6764"/>
                  </a:cubicBezTo>
                  <a:close/>
                </a:path>
              </a:pathLst>
            </a:custGeom>
            <a:solidFill>
              <a:srgbClr val="263238"/>
            </a:solidFill>
            <a:ln w="4712" cap="flat">
              <a:noFill/>
              <a:prstDash val="solid"/>
              <a:miter/>
            </a:ln>
          </p:spPr>
          <p:txBody>
            <a:bodyPr rtlCol="0" anchor="ctr"/>
            <a:lstStyle/>
            <a:p>
              <a:endParaRPr lang="en-US"/>
            </a:p>
          </p:txBody>
        </p:sp>
        <p:sp>
          <p:nvSpPr>
            <p:cNvPr id="1633" name="Freeform: Shape 1632">
              <a:extLst>
                <a:ext uri="{FF2B5EF4-FFF2-40B4-BE49-F238E27FC236}">
                  <a16:creationId xmlns:a16="http://schemas.microsoft.com/office/drawing/2014/main" id="{59078520-DEC1-4B01-B57A-6C7B19008001}"/>
                </a:ext>
              </a:extLst>
            </p:cNvPr>
            <p:cNvSpPr/>
            <p:nvPr/>
          </p:nvSpPr>
          <p:spPr>
            <a:xfrm>
              <a:off x="1612933" y="4767130"/>
              <a:ext cx="5381" cy="4611"/>
            </a:xfrm>
            <a:custGeom>
              <a:avLst/>
              <a:gdLst>
                <a:gd name="connsiteX0" fmla="*/ 22 w 5381"/>
                <a:gd name="connsiteY0" fmla="*/ 4612 h 4611"/>
                <a:gd name="connsiteX1" fmla="*/ 3045 w 5381"/>
                <a:gd name="connsiteY1" fmla="*/ 2701 h 4611"/>
                <a:gd name="connsiteX2" fmla="*/ 5360 w 5381"/>
                <a:gd name="connsiteY2" fmla="*/ 34 h 4611"/>
                <a:gd name="connsiteX3" fmla="*/ 2337 w 5381"/>
                <a:gd name="connsiteY3" fmla="*/ 1945 h 4611"/>
                <a:gd name="connsiteX4" fmla="*/ 22 w 5381"/>
                <a:gd name="connsiteY4" fmla="*/ 4612 h 4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1" h="4611">
                  <a:moveTo>
                    <a:pt x="22" y="4612"/>
                  </a:moveTo>
                  <a:cubicBezTo>
                    <a:pt x="22" y="4612"/>
                    <a:pt x="1581" y="3945"/>
                    <a:pt x="3045" y="2701"/>
                  </a:cubicBezTo>
                  <a:cubicBezTo>
                    <a:pt x="4509" y="1456"/>
                    <a:pt x="5549" y="256"/>
                    <a:pt x="5360" y="34"/>
                  </a:cubicBezTo>
                  <a:cubicBezTo>
                    <a:pt x="5171" y="-188"/>
                    <a:pt x="3801" y="701"/>
                    <a:pt x="2337" y="1945"/>
                  </a:cubicBezTo>
                  <a:cubicBezTo>
                    <a:pt x="872" y="3190"/>
                    <a:pt x="-167" y="4390"/>
                    <a:pt x="22" y="4612"/>
                  </a:cubicBezTo>
                  <a:close/>
                </a:path>
              </a:pathLst>
            </a:custGeom>
            <a:solidFill>
              <a:srgbClr val="263238"/>
            </a:solidFill>
            <a:ln w="4712" cap="flat">
              <a:noFill/>
              <a:prstDash val="solid"/>
              <a:miter/>
            </a:ln>
          </p:spPr>
          <p:txBody>
            <a:bodyPr rtlCol="0" anchor="ctr"/>
            <a:lstStyle/>
            <a:p>
              <a:endParaRPr lang="en-US"/>
            </a:p>
          </p:txBody>
        </p:sp>
        <p:sp>
          <p:nvSpPr>
            <p:cNvPr id="1634" name="Freeform: Shape 1633">
              <a:extLst>
                <a:ext uri="{FF2B5EF4-FFF2-40B4-BE49-F238E27FC236}">
                  <a16:creationId xmlns:a16="http://schemas.microsoft.com/office/drawing/2014/main" id="{69665A2D-75C9-4DEA-8EFB-7200BC1E3873}"/>
                </a:ext>
              </a:extLst>
            </p:cNvPr>
            <p:cNvSpPr/>
            <p:nvPr/>
          </p:nvSpPr>
          <p:spPr>
            <a:xfrm>
              <a:off x="1608515" y="4763599"/>
              <a:ext cx="9210" cy="1127"/>
            </a:xfrm>
            <a:custGeom>
              <a:avLst/>
              <a:gdLst>
                <a:gd name="connsiteX0" fmla="*/ 0 w 9210"/>
                <a:gd name="connsiteY0" fmla="*/ 544 h 1127"/>
                <a:gd name="connsiteX1" fmla="*/ 4487 w 9210"/>
                <a:gd name="connsiteY1" fmla="*/ 1033 h 1127"/>
                <a:gd name="connsiteX2" fmla="*/ 9211 w 9210"/>
                <a:gd name="connsiteY2" fmla="*/ 588 h 1127"/>
                <a:gd name="connsiteX3" fmla="*/ 4487 w 9210"/>
                <a:gd name="connsiteY3" fmla="*/ 55 h 1127"/>
                <a:gd name="connsiteX4" fmla="*/ 0 w 9210"/>
                <a:gd name="connsiteY4" fmla="*/ 544 h 1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0" h="1127">
                  <a:moveTo>
                    <a:pt x="0" y="544"/>
                  </a:moveTo>
                  <a:cubicBezTo>
                    <a:pt x="1437" y="1023"/>
                    <a:pt x="2972" y="1190"/>
                    <a:pt x="4487" y="1033"/>
                  </a:cubicBezTo>
                  <a:cubicBezTo>
                    <a:pt x="6077" y="1248"/>
                    <a:pt x="7698" y="1096"/>
                    <a:pt x="9211" y="588"/>
                  </a:cubicBezTo>
                  <a:cubicBezTo>
                    <a:pt x="7699" y="80"/>
                    <a:pt x="6084" y="-102"/>
                    <a:pt x="4487" y="55"/>
                  </a:cubicBezTo>
                  <a:cubicBezTo>
                    <a:pt x="2972" y="-97"/>
                    <a:pt x="1439" y="70"/>
                    <a:pt x="0" y="544"/>
                  </a:cubicBezTo>
                  <a:close/>
                </a:path>
              </a:pathLst>
            </a:custGeom>
            <a:solidFill>
              <a:srgbClr val="263238"/>
            </a:solidFill>
            <a:ln w="4712" cap="flat">
              <a:noFill/>
              <a:prstDash val="solid"/>
              <a:miter/>
            </a:ln>
          </p:spPr>
          <p:txBody>
            <a:bodyPr rtlCol="0" anchor="ctr"/>
            <a:lstStyle/>
            <a:p>
              <a:endParaRPr lang="en-US"/>
            </a:p>
          </p:txBody>
        </p:sp>
        <p:sp>
          <p:nvSpPr>
            <p:cNvPr id="1635" name="Freeform: Shape 1634">
              <a:extLst>
                <a:ext uri="{FF2B5EF4-FFF2-40B4-BE49-F238E27FC236}">
                  <a16:creationId xmlns:a16="http://schemas.microsoft.com/office/drawing/2014/main" id="{76C0687B-BAF9-4EE7-AFAA-170C944F1D89}"/>
                </a:ext>
              </a:extLst>
            </p:cNvPr>
            <p:cNvSpPr/>
            <p:nvPr/>
          </p:nvSpPr>
          <p:spPr>
            <a:xfrm>
              <a:off x="1606957" y="4758759"/>
              <a:ext cx="10155" cy="1470"/>
            </a:xfrm>
            <a:custGeom>
              <a:avLst/>
              <a:gdLst>
                <a:gd name="connsiteX0" fmla="*/ 0 w 10155"/>
                <a:gd name="connsiteY0" fmla="*/ 6 h 1470"/>
                <a:gd name="connsiteX1" fmla="*/ 5007 w 10155"/>
                <a:gd name="connsiteY1" fmla="*/ 1339 h 1470"/>
                <a:gd name="connsiteX2" fmla="*/ 10156 w 10155"/>
                <a:gd name="connsiteY2" fmla="*/ 672 h 1470"/>
                <a:gd name="connsiteX3" fmla="*/ 5101 w 10155"/>
                <a:gd name="connsiteY3" fmla="*/ 361 h 1470"/>
                <a:gd name="connsiteX4" fmla="*/ 0 w 10155"/>
                <a:gd name="connsiteY4" fmla="*/ 6 h 1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5" h="1470">
                  <a:moveTo>
                    <a:pt x="0" y="6"/>
                  </a:moveTo>
                  <a:cubicBezTo>
                    <a:pt x="1482" y="926"/>
                    <a:pt x="3232" y="1392"/>
                    <a:pt x="5007" y="1339"/>
                  </a:cubicBezTo>
                  <a:cubicBezTo>
                    <a:pt x="6755" y="1646"/>
                    <a:pt x="8561" y="1412"/>
                    <a:pt x="10156" y="672"/>
                  </a:cubicBezTo>
                  <a:cubicBezTo>
                    <a:pt x="8485" y="418"/>
                    <a:pt x="6793" y="314"/>
                    <a:pt x="5101" y="361"/>
                  </a:cubicBezTo>
                  <a:cubicBezTo>
                    <a:pt x="3417" y="91"/>
                    <a:pt x="1708" y="-28"/>
                    <a:pt x="0" y="6"/>
                  </a:cubicBezTo>
                  <a:close/>
                </a:path>
              </a:pathLst>
            </a:custGeom>
            <a:solidFill>
              <a:srgbClr val="263238"/>
            </a:solidFill>
            <a:ln w="4712" cap="flat">
              <a:noFill/>
              <a:prstDash val="solid"/>
              <a:miter/>
            </a:ln>
          </p:spPr>
          <p:txBody>
            <a:bodyPr rtlCol="0" anchor="ctr"/>
            <a:lstStyle/>
            <a:p>
              <a:endParaRPr lang="en-US"/>
            </a:p>
          </p:txBody>
        </p:sp>
        <p:sp>
          <p:nvSpPr>
            <p:cNvPr id="1636" name="Freeform: Shape 1635">
              <a:extLst>
                <a:ext uri="{FF2B5EF4-FFF2-40B4-BE49-F238E27FC236}">
                  <a16:creationId xmlns:a16="http://schemas.microsoft.com/office/drawing/2014/main" id="{170B4B8F-9268-4FC2-848C-D0BE180B5C73}"/>
                </a:ext>
              </a:extLst>
            </p:cNvPr>
            <p:cNvSpPr/>
            <p:nvPr/>
          </p:nvSpPr>
          <p:spPr>
            <a:xfrm>
              <a:off x="1622828" y="4760943"/>
              <a:ext cx="16109" cy="8621"/>
            </a:xfrm>
            <a:custGeom>
              <a:avLst/>
              <a:gdLst>
                <a:gd name="connsiteX0" fmla="*/ 0 w 16109"/>
                <a:gd name="connsiteY0" fmla="*/ 7155 h 8621"/>
                <a:gd name="connsiteX1" fmla="*/ 5479 w 16109"/>
                <a:gd name="connsiteY1" fmla="*/ 7155 h 8621"/>
                <a:gd name="connsiteX2" fmla="*/ 11384 w 16109"/>
                <a:gd name="connsiteY2" fmla="*/ 5910 h 8621"/>
                <a:gd name="connsiteX3" fmla="*/ 14737 w 16109"/>
                <a:gd name="connsiteY3" fmla="*/ 4577 h 8621"/>
                <a:gd name="connsiteX4" fmla="*/ 16060 w 16109"/>
                <a:gd name="connsiteY4" fmla="*/ 2977 h 8621"/>
                <a:gd name="connsiteX5" fmla="*/ 15210 w 16109"/>
                <a:gd name="connsiteY5" fmla="*/ 888 h 8621"/>
                <a:gd name="connsiteX6" fmla="*/ 1668 w 16109"/>
                <a:gd name="connsiteY6" fmla="*/ 5575 h 8621"/>
                <a:gd name="connsiteX7" fmla="*/ 1039 w 16109"/>
                <a:gd name="connsiteY7" fmla="*/ 7244 h 8621"/>
                <a:gd name="connsiteX8" fmla="*/ 1039 w 16109"/>
                <a:gd name="connsiteY8" fmla="*/ 8621 h 8621"/>
                <a:gd name="connsiteX9" fmla="*/ 3543 w 16109"/>
                <a:gd name="connsiteY9" fmla="*/ 4177 h 8621"/>
                <a:gd name="connsiteX10" fmla="*/ 8266 w 16109"/>
                <a:gd name="connsiteY10" fmla="*/ 1288 h 8621"/>
                <a:gd name="connsiteX11" fmla="*/ 14879 w 16109"/>
                <a:gd name="connsiteY11" fmla="*/ 1644 h 8621"/>
                <a:gd name="connsiteX12" fmla="*/ 14454 w 16109"/>
                <a:gd name="connsiteY12" fmla="*/ 3777 h 8621"/>
                <a:gd name="connsiteX13" fmla="*/ 11336 w 16109"/>
                <a:gd name="connsiteY13" fmla="*/ 5066 h 8621"/>
                <a:gd name="connsiteX14" fmla="*/ 5668 w 16109"/>
                <a:gd name="connsiteY14" fmla="*/ 6488 h 8621"/>
                <a:gd name="connsiteX15" fmla="*/ 0 w 16109"/>
                <a:gd name="connsiteY15" fmla="*/ 7155 h 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09" h="8621">
                  <a:moveTo>
                    <a:pt x="0" y="7155"/>
                  </a:moveTo>
                  <a:cubicBezTo>
                    <a:pt x="1814" y="7433"/>
                    <a:pt x="3665" y="7433"/>
                    <a:pt x="5479" y="7155"/>
                  </a:cubicBezTo>
                  <a:cubicBezTo>
                    <a:pt x="7487" y="6927"/>
                    <a:pt x="9465" y="6510"/>
                    <a:pt x="11384" y="5910"/>
                  </a:cubicBezTo>
                  <a:cubicBezTo>
                    <a:pt x="12547" y="5575"/>
                    <a:pt x="13671" y="5128"/>
                    <a:pt x="14737" y="4577"/>
                  </a:cubicBezTo>
                  <a:cubicBezTo>
                    <a:pt x="15369" y="4211"/>
                    <a:pt x="15839" y="3643"/>
                    <a:pt x="16060" y="2977"/>
                  </a:cubicBezTo>
                  <a:cubicBezTo>
                    <a:pt x="16243" y="2184"/>
                    <a:pt x="15909" y="1364"/>
                    <a:pt x="15210" y="888"/>
                  </a:cubicBezTo>
                  <a:cubicBezTo>
                    <a:pt x="10095" y="-1336"/>
                    <a:pt x="4032" y="762"/>
                    <a:pt x="1668" y="5575"/>
                  </a:cubicBezTo>
                  <a:cubicBezTo>
                    <a:pt x="1404" y="6112"/>
                    <a:pt x="1194" y="6670"/>
                    <a:pt x="1039" y="7244"/>
                  </a:cubicBezTo>
                  <a:cubicBezTo>
                    <a:pt x="945" y="7698"/>
                    <a:pt x="945" y="8166"/>
                    <a:pt x="1039" y="8621"/>
                  </a:cubicBezTo>
                  <a:cubicBezTo>
                    <a:pt x="1605" y="7019"/>
                    <a:pt x="2451" y="5517"/>
                    <a:pt x="3543" y="4177"/>
                  </a:cubicBezTo>
                  <a:cubicBezTo>
                    <a:pt x="4791" y="2808"/>
                    <a:pt x="6430" y="1806"/>
                    <a:pt x="8266" y="1288"/>
                  </a:cubicBezTo>
                  <a:cubicBezTo>
                    <a:pt x="10431" y="560"/>
                    <a:pt x="12817" y="689"/>
                    <a:pt x="14879" y="1644"/>
                  </a:cubicBezTo>
                  <a:cubicBezTo>
                    <a:pt x="15729" y="2266"/>
                    <a:pt x="15399" y="3243"/>
                    <a:pt x="14454" y="3777"/>
                  </a:cubicBezTo>
                  <a:cubicBezTo>
                    <a:pt x="13460" y="4296"/>
                    <a:pt x="12416" y="4728"/>
                    <a:pt x="11336" y="5066"/>
                  </a:cubicBezTo>
                  <a:cubicBezTo>
                    <a:pt x="9482" y="5656"/>
                    <a:pt x="7589" y="6131"/>
                    <a:pt x="5668" y="6488"/>
                  </a:cubicBezTo>
                  <a:cubicBezTo>
                    <a:pt x="2078" y="6977"/>
                    <a:pt x="0" y="6977"/>
                    <a:pt x="0" y="7155"/>
                  </a:cubicBezTo>
                  <a:close/>
                </a:path>
              </a:pathLst>
            </a:custGeom>
            <a:solidFill>
              <a:srgbClr val="263238"/>
            </a:solidFill>
            <a:ln w="4712" cap="flat">
              <a:noFill/>
              <a:prstDash val="solid"/>
              <a:miter/>
            </a:ln>
          </p:spPr>
          <p:txBody>
            <a:bodyPr rtlCol="0" anchor="ctr"/>
            <a:lstStyle/>
            <a:p>
              <a:endParaRPr lang="en-US"/>
            </a:p>
          </p:txBody>
        </p:sp>
        <p:sp>
          <p:nvSpPr>
            <p:cNvPr id="1637" name="Freeform: Shape 1636">
              <a:extLst>
                <a:ext uri="{FF2B5EF4-FFF2-40B4-BE49-F238E27FC236}">
                  <a16:creationId xmlns:a16="http://schemas.microsoft.com/office/drawing/2014/main" id="{9B0148F0-596A-4100-8EEB-F92CD9C2D57E}"/>
                </a:ext>
              </a:extLst>
            </p:cNvPr>
            <p:cNvSpPr/>
            <p:nvPr/>
          </p:nvSpPr>
          <p:spPr>
            <a:xfrm>
              <a:off x="1616842" y="4758320"/>
              <a:ext cx="8151" cy="9999"/>
            </a:xfrm>
            <a:custGeom>
              <a:avLst/>
              <a:gdLst>
                <a:gd name="connsiteX0" fmla="*/ 7402 w 8151"/>
                <a:gd name="connsiteY0" fmla="*/ 10000 h 9999"/>
                <a:gd name="connsiteX1" fmla="*/ 8017 w 8151"/>
                <a:gd name="connsiteY1" fmla="*/ 6400 h 9999"/>
                <a:gd name="connsiteX2" fmla="*/ 6458 w 8151"/>
                <a:gd name="connsiteY2" fmla="*/ 2622 h 9999"/>
                <a:gd name="connsiteX3" fmla="*/ 1734 w 8151"/>
                <a:gd name="connsiteY3" fmla="*/ 0 h 9999"/>
                <a:gd name="connsiteX4" fmla="*/ 34 w 8151"/>
                <a:gd name="connsiteY4" fmla="*/ 2400 h 9999"/>
                <a:gd name="connsiteX5" fmla="*/ 979 w 8151"/>
                <a:gd name="connsiteY5" fmla="*/ 4711 h 9999"/>
                <a:gd name="connsiteX6" fmla="*/ 3624 w 8151"/>
                <a:gd name="connsiteY6" fmla="*/ 7867 h 9999"/>
                <a:gd name="connsiteX7" fmla="*/ 6788 w 8151"/>
                <a:gd name="connsiteY7" fmla="*/ 9911 h 9999"/>
                <a:gd name="connsiteX8" fmla="*/ 4143 w 8151"/>
                <a:gd name="connsiteY8" fmla="*/ 7378 h 9999"/>
                <a:gd name="connsiteX9" fmla="*/ 1829 w 8151"/>
                <a:gd name="connsiteY9" fmla="*/ 4267 h 9999"/>
                <a:gd name="connsiteX10" fmla="*/ 1829 w 8151"/>
                <a:gd name="connsiteY10" fmla="*/ 978 h 9999"/>
                <a:gd name="connsiteX11" fmla="*/ 5466 w 8151"/>
                <a:gd name="connsiteY11" fmla="*/ 3155 h 9999"/>
                <a:gd name="connsiteX12" fmla="*/ 7024 w 8151"/>
                <a:gd name="connsiteY12" fmla="*/ 6533 h 9999"/>
                <a:gd name="connsiteX13" fmla="*/ 7402 w 8151"/>
                <a:gd name="connsiteY13" fmla="*/ 10000 h 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51" h="9999">
                  <a:moveTo>
                    <a:pt x="7402" y="10000"/>
                  </a:moveTo>
                  <a:cubicBezTo>
                    <a:pt x="8102" y="8923"/>
                    <a:pt x="8323" y="7629"/>
                    <a:pt x="8017" y="6400"/>
                  </a:cubicBezTo>
                  <a:cubicBezTo>
                    <a:pt x="7831" y="5040"/>
                    <a:pt x="7296" y="3744"/>
                    <a:pt x="6458" y="2622"/>
                  </a:cubicBezTo>
                  <a:cubicBezTo>
                    <a:pt x="5488" y="1023"/>
                    <a:pt x="3691" y="25"/>
                    <a:pt x="1734" y="0"/>
                  </a:cubicBezTo>
                  <a:cubicBezTo>
                    <a:pt x="577" y="244"/>
                    <a:pt x="-172" y="1301"/>
                    <a:pt x="34" y="2400"/>
                  </a:cubicBezTo>
                  <a:cubicBezTo>
                    <a:pt x="166" y="3226"/>
                    <a:pt x="489" y="4015"/>
                    <a:pt x="979" y="4711"/>
                  </a:cubicBezTo>
                  <a:cubicBezTo>
                    <a:pt x="1731" y="5854"/>
                    <a:pt x="2618" y="6912"/>
                    <a:pt x="3624" y="7867"/>
                  </a:cubicBezTo>
                  <a:cubicBezTo>
                    <a:pt x="5371" y="9422"/>
                    <a:pt x="6741" y="10044"/>
                    <a:pt x="6788" y="9911"/>
                  </a:cubicBezTo>
                  <a:cubicBezTo>
                    <a:pt x="6836" y="9778"/>
                    <a:pt x="5702" y="9022"/>
                    <a:pt x="4143" y="7378"/>
                  </a:cubicBezTo>
                  <a:cubicBezTo>
                    <a:pt x="3247" y="6428"/>
                    <a:pt x="2470" y="5384"/>
                    <a:pt x="1829" y="4267"/>
                  </a:cubicBezTo>
                  <a:cubicBezTo>
                    <a:pt x="1073" y="3200"/>
                    <a:pt x="506" y="1200"/>
                    <a:pt x="1829" y="978"/>
                  </a:cubicBezTo>
                  <a:cubicBezTo>
                    <a:pt x="3151" y="756"/>
                    <a:pt x="4616" y="2133"/>
                    <a:pt x="5466" y="3155"/>
                  </a:cubicBezTo>
                  <a:cubicBezTo>
                    <a:pt x="6249" y="4157"/>
                    <a:pt x="6781" y="5311"/>
                    <a:pt x="7024" y="6533"/>
                  </a:cubicBezTo>
                  <a:cubicBezTo>
                    <a:pt x="7275" y="7674"/>
                    <a:pt x="7401" y="8835"/>
                    <a:pt x="7402" y="10000"/>
                  </a:cubicBezTo>
                  <a:close/>
                </a:path>
              </a:pathLst>
            </a:custGeom>
            <a:solidFill>
              <a:srgbClr val="263238"/>
            </a:solidFill>
            <a:ln w="4712" cap="flat">
              <a:noFill/>
              <a:prstDash val="solid"/>
              <a:miter/>
            </a:ln>
          </p:spPr>
          <p:txBody>
            <a:bodyPr rtlCol="0" anchor="ctr"/>
            <a:lstStyle/>
            <a:p>
              <a:endParaRPr lang="en-US"/>
            </a:p>
          </p:txBody>
        </p:sp>
        <p:sp>
          <p:nvSpPr>
            <p:cNvPr id="1638" name="Freeform: Shape 1637">
              <a:extLst>
                <a:ext uri="{FF2B5EF4-FFF2-40B4-BE49-F238E27FC236}">
                  <a16:creationId xmlns:a16="http://schemas.microsoft.com/office/drawing/2014/main" id="{5B5D4D27-4B35-46F5-AF65-9115FDDA77F4}"/>
                </a:ext>
              </a:extLst>
            </p:cNvPr>
            <p:cNvSpPr/>
            <p:nvPr/>
          </p:nvSpPr>
          <p:spPr>
            <a:xfrm>
              <a:off x="1531238" y="4762547"/>
              <a:ext cx="30725" cy="23417"/>
            </a:xfrm>
            <a:custGeom>
              <a:avLst/>
              <a:gdLst>
                <a:gd name="connsiteX0" fmla="*/ 0 w 30725"/>
                <a:gd name="connsiteY0" fmla="*/ 928 h 23417"/>
                <a:gd name="connsiteX1" fmla="*/ 6330 w 30725"/>
                <a:gd name="connsiteY1" fmla="*/ 928 h 23417"/>
                <a:gd name="connsiteX2" fmla="*/ 20217 w 30725"/>
                <a:gd name="connsiteY2" fmla="*/ 6217 h 23417"/>
                <a:gd name="connsiteX3" fmla="*/ 28955 w 30725"/>
                <a:gd name="connsiteY3" fmla="*/ 17684 h 23417"/>
                <a:gd name="connsiteX4" fmla="*/ 30656 w 30725"/>
                <a:gd name="connsiteY4" fmla="*/ 23417 h 23417"/>
                <a:gd name="connsiteX5" fmla="*/ 30656 w 30725"/>
                <a:gd name="connsiteY5" fmla="*/ 21773 h 23417"/>
                <a:gd name="connsiteX6" fmla="*/ 29664 w 30725"/>
                <a:gd name="connsiteY6" fmla="*/ 17328 h 23417"/>
                <a:gd name="connsiteX7" fmla="*/ 6424 w 30725"/>
                <a:gd name="connsiteY7" fmla="*/ 128 h 23417"/>
                <a:gd name="connsiteX8" fmla="*/ 1701 w 30725"/>
                <a:gd name="connsiteY8" fmla="*/ 128 h 23417"/>
                <a:gd name="connsiteX9" fmla="*/ 0 w 30725"/>
                <a:gd name="connsiteY9" fmla="*/ 928 h 2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25" h="23417">
                  <a:moveTo>
                    <a:pt x="0" y="928"/>
                  </a:moveTo>
                  <a:cubicBezTo>
                    <a:pt x="0" y="1151"/>
                    <a:pt x="2456" y="706"/>
                    <a:pt x="6330" y="928"/>
                  </a:cubicBezTo>
                  <a:cubicBezTo>
                    <a:pt x="11386" y="1461"/>
                    <a:pt x="16190" y="3291"/>
                    <a:pt x="20217" y="6217"/>
                  </a:cubicBezTo>
                  <a:cubicBezTo>
                    <a:pt x="24206" y="9200"/>
                    <a:pt x="27233" y="13171"/>
                    <a:pt x="28955" y="17684"/>
                  </a:cubicBezTo>
                  <a:cubicBezTo>
                    <a:pt x="30325" y="21106"/>
                    <a:pt x="30467" y="23462"/>
                    <a:pt x="30656" y="23417"/>
                  </a:cubicBezTo>
                  <a:cubicBezTo>
                    <a:pt x="30749" y="22872"/>
                    <a:pt x="30749" y="22317"/>
                    <a:pt x="30656" y="21773"/>
                  </a:cubicBezTo>
                  <a:cubicBezTo>
                    <a:pt x="30505" y="20261"/>
                    <a:pt x="30172" y="18770"/>
                    <a:pt x="29664" y="17328"/>
                  </a:cubicBezTo>
                  <a:cubicBezTo>
                    <a:pt x="26455" y="7617"/>
                    <a:pt x="17211" y="775"/>
                    <a:pt x="6424" y="128"/>
                  </a:cubicBezTo>
                  <a:cubicBezTo>
                    <a:pt x="4855" y="-43"/>
                    <a:pt x="3270" y="-43"/>
                    <a:pt x="1701" y="128"/>
                  </a:cubicBezTo>
                  <a:cubicBezTo>
                    <a:pt x="1102" y="332"/>
                    <a:pt x="532" y="600"/>
                    <a:pt x="0" y="928"/>
                  </a:cubicBezTo>
                  <a:close/>
                </a:path>
              </a:pathLst>
            </a:custGeom>
            <a:solidFill>
              <a:srgbClr val="263238"/>
            </a:solidFill>
            <a:ln w="4712" cap="flat">
              <a:noFill/>
              <a:prstDash val="solid"/>
              <a:miter/>
            </a:ln>
          </p:spPr>
          <p:txBody>
            <a:bodyPr rtlCol="0" anchor="ctr"/>
            <a:lstStyle/>
            <a:p>
              <a:endParaRPr lang="en-US"/>
            </a:p>
          </p:txBody>
        </p:sp>
        <p:sp>
          <p:nvSpPr>
            <p:cNvPr id="1639" name="Freeform: Shape 1638">
              <a:extLst>
                <a:ext uri="{FF2B5EF4-FFF2-40B4-BE49-F238E27FC236}">
                  <a16:creationId xmlns:a16="http://schemas.microsoft.com/office/drawing/2014/main" id="{AD49DB43-7C25-4F8A-9788-D8AEA50CF392}"/>
                </a:ext>
              </a:extLst>
            </p:cNvPr>
            <p:cNvSpPr/>
            <p:nvPr/>
          </p:nvSpPr>
          <p:spPr>
            <a:xfrm>
              <a:off x="1539181" y="4729832"/>
              <a:ext cx="1213" cy="33199"/>
            </a:xfrm>
            <a:custGeom>
              <a:avLst/>
              <a:gdLst>
                <a:gd name="connsiteX0" fmla="*/ 701 w 1213"/>
                <a:gd name="connsiteY0" fmla="*/ 0 h 33199"/>
                <a:gd name="connsiteX1" fmla="*/ 87 w 1213"/>
                <a:gd name="connsiteY1" fmla="*/ 16578 h 33199"/>
                <a:gd name="connsiteX2" fmla="*/ 512 w 1213"/>
                <a:gd name="connsiteY2" fmla="*/ 33200 h 33199"/>
                <a:gd name="connsiteX3" fmla="*/ 1126 w 1213"/>
                <a:gd name="connsiteY3" fmla="*/ 16578 h 33199"/>
                <a:gd name="connsiteX4" fmla="*/ 701 w 1213"/>
                <a:gd name="connsiteY4" fmla="*/ 0 h 33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 h="33199">
                  <a:moveTo>
                    <a:pt x="701" y="0"/>
                  </a:moveTo>
                  <a:cubicBezTo>
                    <a:pt x="148" y="5510"/>
                    <a:pt x="-57" y="11045"/>
                    <a:pt x="87" y="16578"/>
                  </a:cubicBezTo>
                  <a:cubicBezTo>
                    <a:pt x="-112" y="22121"/>
                    <a:pt x="30" y="27671"/>
                    <a:pt x="512" y="33200"/>
                  </a:cubicBezTo>
                  <a:cubicBezTo>
                    <a:pt x="1064" y="27675"/>
                    <a:pt x="1269" y="22125"/>
                    <a:pt x="1126" y="16578"/>
                  </a:cubicBezTo>
                  <a:cubicBezTo>
                    <a:pt x="1325" y="11049"/>
                    <a:pt x="1183" y="5514"/>
                    <a:pt x="701" y="0"/>
                  </a:cubicBezTo>
                  <a:close/>
                </a:path>
              </a:pathLst>
            </a:custGeom>
            <a:solidFill>
              <a:srgbClr val="263238"/>
            </a:solidFill>
            <a:ln w="4712" cap="flat">
              <a:noFill/>
              <a:prstDash val="solid"/>
              <a:miter/>
            </a:ln>
          </p:spPr>
          <p:txBody>
            <a:bodyPr rtlCol="0" anchor="ctr"/>
            <a:lstStyle/>
            <a:p>
              <a:endParaRPr lang="en-US"/>
            </a:p>
          </p:txBody>
        </p:sp>
        <p:sp>
          <p:nvSpPr>
            <p:cNvPr id="1640" name="Freeform: Shape 1639">
              <a:extLst>
                <a:ext uri="{FF2B5EF4-FFF2-40B4-BE49-F238E27FC236}">
                  <a16:creationId xmlns:a16="http://schemas.microsoft.com/office/drawing/2014/main" id="{7E79312E-FC2E-449B-8FF4-B3F7B93D1EA9}"/>
                </a:ext>
              </a:extLst>
            </p:cNvPr>
            <p:cNvSpPr/>
            <p:nvPr/>
          </p:nvSpPr>
          <p:spPr>
            <a:xfrm>
              <a:off x="1572758" y="4778548"/>
              <a:ext cx="25129" cy="1244"/>
            </a:xfrm>
            <a:custGeom>
              <a:avLst/>
              <a:gdLst>
                <a:gd name="connsiteX0" fmla="*/ 0 w 25129"/>
                <a:gd name="connsiteY0" fmla="*/ 128 h 1244"/>
                <a:gd name="connsiteX1" fmla="*/ 12565 w 25129"/>
                <a:gd name="connsiteY1" fmla="*/ 1194 h 1244"/>
                <a:gd name="connsiteX2" fmla="*/ 25129 w 25129"/>
                <a:gd name="connsiteY2" fmla="*/ 172 h 1244"/>
                <a:gd name="connsiteX3" fmla="*/ 12565 w 25129"/>
                <a:gd name="connsiteY3" fmla="*/ 172 h 1244"/>
                <a:gd name="connsiteX4" fmla="*/ 0 w 25129"/>
                <a:gd name="connsiteY4" fmla="*/ 128 h 1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29" h="1244">
                  <a:moveTo>
                    <a:pt x="0" y="128"/>
                  </a:moveTo>
                  <a:cubicBezTo>
                    <a:pt x="4125" y="973"/>
                    <a:pt x="8346" y="1331"/>
                    <a:pt x="12565" y="1194"/>
                  </a:cubicBezTo>
                  <a:cubicBezTo>
                    <a:pt x="16783" y="1383"/>
                    <a:pt x="21008" y="1040"/>
                    <a:pt x="25129" y="172"/>
                  </a:cubicBezTo>
                  <a:cubicBezTo>
                    <a:pt x="25129" y="-95"/>
                    <a:pt x="19461" y="172"/>
                    <a:pt x="12565" y="172"/>
                  </a:cubicBezTo>
                  <a:cubicBezTo>
                    <a:pt x="5668" y="172"/>
                    <a:pt x="47" y="-183"/>
                    <a:pt x="0" y="128"/>
                  </a:cubicBezTo>
                  <a:close/>
                </a:path>
              </a:pathLst>
            </a:custGeom>
            <a:solidFill>
              <a:srgbClr val="263238"/>
            </a:solidFill>
            <a:ln w="4712" cap="flat">
              <a:noFill/>
              <a:prstDash val="solid"/>
              <a:miter/>
            </a:ln>
          </p:spPr>
          <p:txBody>
            <a:bodyPr rtlCol="0" anchor="ctr"/>
            <a:lstStyle/>
            <a:p>
              <a:endParaRPr lang="en-US"/>
            </a:p>
          </p:txBody>
        </p:sp>
        <p:sp>
          <p:nvSpPr>
            <p:cNvPr id="1641" name="Freeform: Shape 1640">
              <a:extLst>
                <a:ext uri="{FF2B5EF4-FFF2-40B4-BE49-F238E27FC236}">
                  <a16:creationId xmlns:a16="http://schemas.microsoft.com/office/drawing/2014/main" id="{182C3EC8-2B83-4300-829F-1E7A314A9C97}"/>
                </a:ext>
              </a:extLst>
            </p:cNvPr>
            <p:cNvSpPr/>
            <p:nvPr/>
          </p:nvSpPr>
          <p:spPr>
            <a:xfrm>
              <a:off x="1555896" y="4778726"/>
              <a:ext cx="2520" cy="4616"/>
            </a:xfrm>
            <a:custGeom>
              <a:avLst/>
              <a:gdLst>
                <a:gd name="connsiteX0" fmla="*/ 47 w 2520"/>
                <a:gd name="connsiteY0" fmla="*/ 38 h 4616"/>
                <a:gd name="connsiteX1" fmla="*/ 1086 w 2520"/>
                <a:gd name="connsiteY1" fmla="*/ 2349 h 4616"/>
                <a:gd name="connsiteX2" fmla="*/ 2267 w 2520"/>
                <a:gd name="connsiteY2" fmla="*/ 4616 h 4616"/>
                <a:gd name="connsiteX3" fmla="*/ 2031 w 2520"/>
                <a:gd name="connsiteY3" fmla="*/ 1949 h 4616"/>
                <a:gd name="connsiteX4" fmla="*/ 47 w 2520"/>
                <a:gd name="connsiteY4" fmla="*/ 38 h 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 h="4616">
                  <a:moveTo>
                    <a:pt x="47" y="38"/>
                  </a:moveTo>
                  <a:cubicBezTo>
                    <a:pt x="-190" y="38"/>
                    <a:pt x="519" y="1150"/>
                    <a:pt x="1086" y="2349"/>
                  </a:cubicBezTo>
                  <a:cubicBezTo>
                    <a:pt x="1653" y="3550"/>
                    <a:pt x="1983" y="4616"/>
                    <a:pt x="2267" y="4616"/>
                  </a:cubicBezTo>
                  <a:cubicBezTo>
                    <a:pt x="2550" y="4616"/>
                    <a:pt x="2739" y="3327"/>
                    <a:pt x="2031" y="1949"/>
                  </a:cubicBezTo>
                  <a:cubicBezTo>
                    <a:pt x="1322" y="572"/>
                    <a:pt x="236" y="-184"/>
                    <a:pt x="47" y="38"/>
                  </a:cubicBezTo>
                  <a:close/>
                </a:path>
              </a:pathLst>
            </a:custGeom>
            <a:solidFill>
              <a:srgbClr val="263238"/>
            </a:solidFill>
            <a:ln w="4712" cap="flat">
              <a:noFill/>
              <a:prstDash val="solid"/>
              <a:miter/>
            </a:ln>
          </p:spPr>
          <p:txBody>
            <a:bodyPr rtlCol="0" anchor="ctr"/>
            <a:lstStyle/>
            <a:p>
              <a:endParaRPr lang="en-US"/>
            </a:p>
          </p:txBody>
        </p:sp>
        <p:sp>
          <p:nvSpPr>
            <p:cNvPr id="1642" name="Freeform: Shape 1641">
              <a:extLst>
                <a:ext uri="{FF2B5EF4-FFF2-40B4-BE49-F238E27FC236}">
                  <a16:creationId xmlns:a16="http://schemas.microsoft.com/office/drawing/2014/main" id="{8E2F66AB-0012-430C-A2C5-07F1A98D7500}"/>
                </a:ext>
              </a:extLst>
            </p:cNvPr>
            <p:cNvSpPr/>
            <p:nvPr/>
          </p:nvSpPr>
          <p:spPr>
            <a:xfrm>
              <a:off x="1549518" y="4771308"/>
              <a:ext cx="3295" cy="3137"/>
            </a:xfrm>
            <a:custGeom>
              <a:avLst/>
              <a:gdLst>
                <a:gd name="connsiteX0" fmla="*/ 0 w 3295"/>
                <a:gd name="connsiteY0" fmla="*/ 34 h 3137"/>
                <a:gd name="connsiteX1" fmla="*/ 1275 w 3295"/>
                <a:gd name="connsiteY1" fmla="*/ 1945 h 3137"/>
                <a:gd name="connsiteX2" fmla="*/ 3259 w 3295"/>
                <a:gd name="connsiteY2" fmla="*/ 3101 h 3137"/>
                <a:gd name="connsiteX3" fmla="*/ 1984 w 3295"/>
                <a:gd name="connsiteY3" fmla="*/ 1234 h 3137"/>
                <a:gd name="connsiteX4" fmla="*/ 0 w 3295"/>
                <a:gd name="connsiteY4" fmla="*/ 34 h 3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 h="3137">
                  <a:moveTo>
                    <a:pt x="0" y="34"/>
                  </a:moveTo>
                  <a:cubicBezTo>
                    <a:pt x="0" y="256"/>
                    <a:pt x="378" y="1101"/>
                    <a:pt x="1275" y="1945"/>
                  </a:cubicBezTo>
                  <a:cubicBezTo>
                    <a:pt x="2173" y="2790"/>
                    <a:pt x="3070" y="3279"/>
                    <a:pt x="3259" y="3101"/>
                  </a:cubicBezTo>
                  <a:cubicBezTo>
                    <a:pt x="3448" y="2923"/>
                    <a:pt x="2881" y="2079"/>
                    <a:pt x="1984" y="1234"/>
                  </a:cubicBezTo>
                  <a:cubicBezTo>
                    <a:pt x="1086" y="390"/>
                    <a:pt x="236" y="-144"/>
                    <a:pt x="0" y="34"/>
                  </a:cubicBezTo>
                  <a:close/>
                </a:path>
              </a:pathLst>
            </a:custGeom>
            <a:solidFill>
              <a:srgbClr val="263238"/>
            </a:solidFill>
            <a:ln w="4712" cap="flat">
              <a:noFill/>
              <a:prstDash val="solid"/>
              <a:miter/>
            </a:ln>
          </p:spPr>
          <p:txBody>
            <a:bodyPr rtlCol="0" anchor="ctr"/>
            <a:lstStyle/>
            <a:p>
              <a:endParaRPr lang="en-US"/>
            </a:p>
          </p:txBody>
        </p:sp>
        <p:sp>
          <p:nvSpPr>
            <p:cNvPr id="1643" name="Freeform: Shape 1642">
              <a:extLst>
                <a:ext uri="{FF2B5EF4-FFF2-40B4-BE49-F238E27FC236}">
                  <a16:creationId xmlns:a16="http://schemas.microsoft.com/office/drawing/2014/main" id="{347745E3-936B-4D22-9975-793361A202DD}"/>
                </a:ext>
              </a:extLst>
            </p:cNvPr>
            <p:cNvSpPr/>
            <p:nvPr/>
          </p:nvSpPr>
          <p:spPr>
            <a:xfrm>
              <a:off x="1540444" y="4767542"/>
              <a:ext cx="4912" cy="2051"/>
            </a:xfrm>
            <a:custGeom>
              <a:avLst/>
              <a:gdLst>
                <a:gd name="connsiteX0" fmla="*/ 5 w 4912"/>
                <a:gd name="connsiteY0" fmla="*/ 467 h 2051"/>
                <a:gd name="connsiteX1" fmla="*/ 2461 w 4912"/>
                <a:gd name="connsiteY1" fmla="*/ 1133 h 2051"/>
                <a:gd name="connsiteX2" fmla="*/ 4870 w 4912"/>
                <a:gd name="connsiteY2" fmla="*/ 2022 h 2051"/>
                <a:gd name="connsiteX3" fmla="*/ 2792 w 4912"/>
                <a:gd name="connsiteY3" fmla="*/ 200 h 2051"/>
                <a:gd name="connsiteX4" fmla="*/ 5 w 4912"/>
                <a:gd name="connsiteY4" fmla="*/ 467 h 2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2" h="2051">
                  <a:moveTo>
                    <a:pt x="5" y="467"/>
                  </a:moveTo>
                  <a:cubicBezTo>
                    <a:pt x="5" y="778"/>
                    <a:pt x="1186" y="733"/>
                    <a:pt x="2461" y="1133"/>
                  </a:cubicBezTo>
                  <a:cubicBezTo>
                    <a:pt x="3736" y="1533"/>
                    <a:pt x="4634" y="2200"/>
                    <a:pt x="4870" y="2022"/>
                  </a:cubicBezTo>
                  <a:cubicBezTo>
                    <a:pt x="5106" y="1844"/>
                    <a:pt x="4350" y="689"/>
                    <a:pt x="2792" y="200"/>
                  </a:cubicBezTo>
                  <a:cubicBezTo>
                    <a:pt x="1233" y="-289"/>
                    <a:pt x="-90" y="244"/>
                    <a:pt x="5" y="467"/>
                  </a:cubicBezTo>
                  <a:close/>
                </a:path>
              </a:pathLst>
            </a:custGeom>
            <a:solidFill>
              <a:srgbClr val="263238"/>
            </a:solidFill>
            <a:ln w="4712" cap="flat">
              <a:noFill/>
              <a:prstDash val="solid"/>
              <a:miter/>
            </a:ln>
          </p:spPr>
          <p:txBody>
            <a:bodyPr rtlCol="0" anchor="ctr"/>
            <a:lstStyle/>
            <a:p>
              <a:endParaRPr lang="en-US"/>
            </a:p>
          </p:txBody>
        </p:sp>
        <p:sp>
          <p:nvSpPr>
            <p:cNvPr id="1644" name="Freeform: Shape 1643">
              <a:extLst>
                <a:ext uri="{FF2B5EF4-FFF2-40B4-BE49-F238E27FC236}">
                  <a16:creationId xmlns:a16="http://schemas.microsoft.com/office/drawing/2014/main" id="{72C0731C-EB1F-4185-B9F9-E5213FE41773}"/>
                </a:ext>
              </a:extLst>
            </p:cNvPr>
            <p:cNvSpPr/>
            <p:nvPr/>
          </p:nvSpPr>
          <p:spPr>
            <a:xfrm>
              <a:off x="1534072" y="4766270"/>
              <a:ext cx="2562" cy="1317"/>
            </a:xfrm>
            <a:custGeom>
              <a:avLst/>
              <a:gdLst>
                <a:gd name="connsiteX0" fmla="*/ 0 w 2562"/>
                <a:gd name="connsiteY0" fmla="*/ 184 h 1317"/>
                <a:gd name="connsiteX1" fmla="*/ 1086 w 2562"/>
                <a:gd name="connsiteY1" fmla="*/ 1117 h 1317"/>
                <a:gd name="connsiteX2" fmla="*/ 2551 w 2562"/>
                <a:gd name="connsiteY2" fmla="*/ 1117 h 1317"/>
                <a:gd name="connsiteX3" fmla="*/ 1464 w 2562"/>
                <a:gd name="connsiteY3" fmla="*/ 184 h 1317"/>
                <a:gd name="connsiteX4" fmla="*/ 0 w 2562"/>
                <a:gd name="connsiteY4" fmla="*/ 184 h 1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2" h="1317">
                  <a:moveTo>
                    <a:pt x="0" y="184"/>
                  </a:moveTo>
                  <a:cubicBezTo>
                    <a:pt x="0" y="450"/>
                    <a:pt x="378" y="850"/>
                    <a:pt x="1086" y="1117"/>
                  </a:cubicBezTo>
                  <a:cubicBezTo>
                    <a:pt x="1795" y="1384"/>
                    <a:pt x="2456" y="1384"/>
                    <a:pt x="2551" y="1117"/>
                  </a:cubicBezTo>
                  <a:cubicBezTo>
                    <a:pt x="2645" y="850"/>
                    <a:pt x="2173" y="450"/>
                    <a:pt x="1464" y="184"/>
                  </a:cubicBezTo>
                  <a:cubicBezTo>
                    <a:pt x="756" y="-83"/>
                    <a:pt x="0" y="-39"/>
                    <a:pt x="0" y="184"/>
                  </a:cubicBezTo>
                  <a:close/>
                </a:path>
              </a:pathLst>
            </a:custGeom>
            <a:solidFill>
              <a:srgbClr val="263238"/>
            </a:solidFill>
            <a:ln w="4712" cap="flat">
              <a:noFill/>
              <a:prstDash val="solid"/>
              <a:miter/>
            </a:ln>
          </p:spPr>
          <p:txBody>
            <a:bodyPr rtlCol="0" anchor="ctr"/>
            <a:lstStyle/>
            <a:p>
              <a:endParaRPr lang="en-US"/>
            </a:p>
          </p:txBody>
        </p:sp>
        <p:sp>
          <p:nvSpPr>
            <p:cNvPr id="1645" name="Freeform: Shape 1644">
              <a:extLst>
                <a:ext uri="{FF2B5EF4-FFF2-40B4-BE49-F238E27FC236}">
                  <a16:creationId xmlns:a16="http://schemas.microsoft.com/office/drawing/2014/main" id="{3098B2A2-32DD-4EA7-A84C-659E1BD34A3E}"/>
                </a:ext>
              </a:extLst>
            </p:cNvPr>
            <p:cNvSpPr/>
            <p:nvPr/>
          </p:nvSpPr>
          <p:spPr>
            <a:xfrm>
              <a:off x="1264992" y="4069668"/>
              <a:ext cx="613898" cy="456343"/>
            </a:xfrm>
            <a:custGeom>
              <a:avLst/>
              <a:gdLst>
                <a:gd name="connsiteX0" fmla="*/ 2105 w 613898"/>
                <a:gd name="connsiteY0" fmla="*/ 93680 h 456343"/>
                <a:gd name="connsiteX1" fmla="*/ 431192 w 613898"/>
                <a:gd name="connsiteY1" fmla="*/ 1592 h 456343"/>
                <a:gd name="connsiteX2" fmla="*/ 613899 w 613898"/>
                <a:gd name="connsiteY2" fmla="*/ 404700 h 456343"/>
                <a:gd name="connsiteX3" fmla="*/ 500959 w 613898"/>
                <a:gd name="connsiteY3" fmla="*/ 456344 h 456343"/>
                <a:gd name="connsiteX4" fmla="*/ 357410 w 613898"/>
                <a:gd name="connsiteY4" fmla="*/ 126035 h 456343"/>
                <a:gd name="connsiteX5" fmla="*/ 32902 w 613898"/>
                <a:gd name="connsiteY5" fmla="*/ 219679 h 456343"/>
                <a:gd name="connsiteX6" fmla="*/ 2105 w 613898"/>
                <a:gd name="connsiteY6" fmla="*/ 93680 h 45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898" h="456343">
                  <a:moveTo>
                    <a:pt x="2105" y="93680"/>
                  </a:moveTo>
                  <a:cubicBezTo>
                    <a:pt x="2105" y="93680"/>
                    <a:pt x="395671" y="-14274"/>
                    <a:pt x="431192" y="1592"/>
                  </a:cubicBezTo>
                  <a:cubicBezTo>
                    <a:pt x="466713" y="17459"/>
                    <a:pt x="613899" y="404700"/>
                    <a:pt x="613899" y="404700"/>
                  </a:cubicBezTo>
                  <a:lnTo>
                    <a:pt x="500959" y="456344"/>
                  </a:lnTo>
                  <a:lnTo>
                    <a:pt x="357410" y="126035"/>
                  </a:lnTo>
                  <a:cubicBezTo>
                    <a:pt x="357410" y="126035"/>
                    <a:pt x="77823" y="228257"/>
                    <a:pt x="32902" y="219679"/>
                  </a:cubicBezTo>
                  <a:cubicBezTo>
                    <a:pt x="-12018" y="211101"/>
                    <a:pt x="2105" y="93680"/>
                    <a:pt x="2105" y="93680"/>
                  </a:cubicBezTo>
                  <a:close/>
                </a:path>
              </a:pathLst>
            </a:custGeom>
            <a:solidFill>
              <a:srgbClr val="263238"/>
            </a:solidFill>
            <a:ln w="4712" cap="flat">
              <a:noFill/>
              <a:prstDash val="solid"/>
              <a:miter/>
            </a:ln>
          </p:spPr>
          <p:txBody>
            <a:bodyPr rtlCol="0" anchor="ctr"/>
            <a:lstStyle/>
            <a:p>
              <a:endParaRPr lang="en-US"/>
            </a:p>
          </p:txBody>
        </p:sp>
        <p:sp>
          <p:nvSpPr>
            <p:cNvPr id="1646" name="Freeform: Shape 1645">
              <a:extLst>
                <a:ext uri="{FF2B5EF4-FFF2-40B4-BE49-F238E27FC236}">
                  <a16:creationId xmlns:a16="http://schemas.microsoft.com/office/drawing/2014/main" id="{F2E42C73-FB96-4D41-84C8-0D013210BE6A}"/>
                </a:ext>
              </a:extLst>
            </p:cNvPr>
            <p:cNvSpPr/>
            <p:nvPr/>
          </p:nvSpPr>
          <p:spPr>
            <a:xfrm>
              <a:off x="1295533" y="4152415"/>
              <a:ext cx="379027" cy="593638"/>
            </a:xfrm>
            <a:custGeom>
              <a:avLst/>
              <a:gdLst>
                <a:gd name="connsiteX0" fmla="*/ 137691 w 379027"/>
                <a:gd name="connsiteY0" fmla="*/ 0 h 593638"/>
                <a:gd name="connsiteX1" fmla="*/ 373869 w 379027"/>
                <a:gd name="connsiteY1" fmla="*/ 94488 h 593638"/>
                <a:gd name="connsiteX2" fmla="*/ 366831 w 379027"/>
                <a:gd name="connsiteY2" fmla="*/ 593639 h 593638"/>
                <a:gd name="connsiteX3" fmla="*/ 226730 w 379027"/>
                <a:gd name="connsiteY3" fmla="*/ 593417 h 593638"/>
                <a:gd name="connsiteX4" fmla="*/ 236177 w 379027"/>
                <a:gd name="connsiteY4" fmla="*/ 142976 h 593638"/>
                <a:gd name="connsiteX5" fmla="*/ 0 w 379027"/>
                <a:gd name="connsiteY5" fmla="*/ 137377 h 593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027" h="593638">
                  <a:moveTo>
                    <a:pt x="137691" y="0"/>
                  </a:moveTo>
                  <a:cubicBezTo>
                    <a:pt x="143312" y="1733"/>
                    <a:pt x="359037" y="68221"/>
                    <a:pt x="373869" y="94488"/>
                  </a:cubicBezTo>
                  <a:cubicBezTo>
                    <a:pt x="388701" y="120754"/>
                    <a:pt x="366831" y="593639"/>
                    <a:pt x="366831" y="593639"/>
                  </a:cubicBezTo>
                  <a:lnTo>
                    <a:pt x="226730" y="593417"/>
                  </a:lnTo>
                  <a:lnTo>
                    <a:pt x="236177" y="142976"/>
                  </a:lnTo>
                  <a:lnTo>
                    <a:pt x="0" y="137377"/>
                  </a:lnTo>
                  <a:close/>
                </a:path>
              </a:pathLst>
            </a:custGeom>
            <a:solidFill>
              <a:srgbClr val="263238"/>
            </a:solidFill>
            <a:ln w="4712" cap="flat">
              <a:noFill/>
              <a:prstDash val="solid"/>
              <a:miter/>
            </a:ln>
          </p:spPr>
          <p:txBody>
            <a:bodyPr rtlCol="0" anchor="ctr"/>
            <a:lstStyle/>
            <a:p>
              <a:endParaRPr lang="en-US"/>
            </a:p>
          </p:txBody>
        </p:sp>
        <p:sp>
          <p:nvSpPr>
            <p:cNvPr id="1647" name="Freeform: Shape 1646">
              <a:extLst>
                <a:ext uri="{FF2B5EF4-FFF2-40B4-BE49-F238E27FC236}">
                  <a16:creationId xmlns:a16="http://schemas.microsoft.com/office/drawing/2014/main" id="{9E673359-FFD0-450D-864A-30E3571DEC21}"/>
                </a:ext>
              </a:extLst>
            </p:cNvPr>
            <p:cNvSpPr/>
            <p:nvPr/>
          </p:nvSpPr>
          <p:spPr>
            <a:xfrm>
              <a:off x="1294494" y="4195437"/>
              <a:ext cx="327814" cy="94310"/>
            </a:xfrm>
            <a:custGeom>
              <a:avLst/>
              <a:gdLst>
                <a:gd name="connsiteX0" fmla="*/ 0 w 327814"/>
                <a:gd name="connsiteY0" fmla="*/ 94310 h 94310"/>
                <a:gd name="connsiteX1" fmla="*/ 3495 w 327814"/>
                <a:gd name="connsiteY1" fmla="*/ 93910 h 94310"/>
                <a:gd name="connsiteX2" fmla="*/ 13368 w 327814"/>
                <a:gd name="connsiteY2" fmla="*/ 92266 h 94310"/>
                <a:gd name="connsiteX3" fmla="*/ 49456 w 327814"/>
                <a:gd name="connsiteY3" fmla="*/ 85421 h 94310"/>
                <a:gd name="connsiteX4" fmla="*/ 167544 w 327814"/>
                <a:gd name="connsiteY4" fmla="*/ 57777 h 94310"/>
                <a:gd name="connsiteX5" fmla="*/ 231359 w 327814"/>
                <a:gd name="connsiteY5" fmla="*/ 38711 h 94310"/>
                <a:gd name="connsiteX6" fmla="*/ 282421 w 327814"/>
                <a:gd name="connsiteY6" fmla="*/ 20311 h 94310"/>
                <a:gd name="connsiteX7" fmla="*/ 301693 w 327814"/>
                <a:gd name="connsiteY7" fmla="*/ 12444 h 94310"/>
                <a:gd name="connsiteX8" fmla="*/ 315864 w 327814"/>
                <a:gd name="connsiteY8" fmla="*/ 6089 h 94310"/>
                <a:gd name="connsiteX9" fmla="*/ 324791 w 327814"/>
                <a:gd name="connsiteY9" fmla="*/ 1644 h 94310"/>
                <a:gd name="connsiteX10" fmla="*/ 327814 w 327814"/>
                <a:gd name="connsiteY10" fmla="*/ 0 h 94310"/>
                <a:gd name="connsiteX11" fmla="*/ 324555 w 327814"/>
                <a:gd name="connsiteY11" fmla="*/ 1200 h 94310"/>
                <a:gd name="connsiteX12" fmla="*/ 315391 w 327814"/>
                <a:gd name="connsiteY12" fmla="*/ 4978 h 94310"/>
                <a:gd name="connsiteX13" fmla="*/ 300890 w 327814"/>
                <a:gd name="connsiteY13" fmla="*/ 10933 h 94310"/>
                <a:gd name="connsiteX14" fmla="*/ 281524 w 327814"/>
                <a:gd name="connsiteY14" fmla="*/ 18444 h 94310"/>
                <a:gd name="connsiteX15" fmla="*/ 230320 w 327814"/>
                <a:gd name="connsiteY15" fmla="*/ 36222 h 94310"/>
                <a:gd name="connsiteX16" fmla="*/ 166552 w 327814"/>
                <a:gd name="connsiteY16" fmla="*/ 55066 h 94310"/>
                <a:gd name="connsiteX17" fmla="*/ 48936 w 327814"/>
                <a:gd name="connsiteY17" fmla="*/ 83377 h 94310"/>
                <a:gd name="connsiteX18" fmla="*/ 13037 w 327814"/>
                <a:gd name="connsiteY18" fmla="*/ 91066 h 94310"/>
                <a:gd name="connsiteX19" fmla="*/ 3401 w 327814"/>
                <a:gd name="connsiteY19" fmla="*/ 93599 h 94310"/>
                <a:gd name="connsiteX20" fmla="*/ 0 w 327814"/>
                <a:gd name="connsiteY20" fmla="*/ 94310 h 9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7814" h="94310">
                  <a:moveTo>
                    <a:pt x="0" y="94310"/>
                  </a:moveTo>
                  <a:cubicBezTo>
                    <a:pt x="1177" y="94299"/>
                    <a:pt x="2350" y="94165"/>
                    <a:pt x="3495" y="93910"/>
                  </a:cubicBezTo>
                  <a:lnTo>
                    <a:pt x="13368" y="92266"/>
                  </a:lnTo>
                  <a:cubicBezTo>
                    <a:pt x="21917" y="90755"/>
                    <a:pt x="34246" y="88488"/>
                    <a:pt x="49456" y="85421"/>
                  </a:cubicBezTo>
                  <a:cubicBezTo>
                    <a:pt x="79875" y="79333"/>
                    <a:pt x="121773" y="70133"/>
                    <a:pt x="167544" y="57777"/>
                  </a:cubicBezTo>
                  <a:cubicBezTo>
                    <a:pt x="190359" y="51511"/>
                    <a:pt x="211898" y="45022"/>
                    <a:pt x="231359" y="38711"/>
                  </a:cubicBezTo>
                  <a:cubicBezTo>
                    <a:pt x="250820" y="32400"/>
                    <a:pt x="268109" y="26089"/>
                    <a:pt x="282421" y="20311"/>
                  </a:cubicBezTo>
                  <a:cubicBezTo>
                    <a:pt x="289648" y="17555"/>
                    <a:pt x="296072" y="14844"/>
                    <a:pt x="301693" y="12444"/>
                  </a:cubicBezTo>
                  <a:cubicBezTo>
                    <a:pt x="307314" y="10044"/>
                    <a:pt x="312179" y="8000"/>
                    <a:pt x="315864" y="6089"/>
                  </a:cubicBezTo>
                  <a:lnTo>
                    <a:pt x="324791" y="1644"/>
                  </a:lnTo>
                  <a:cubicBezTo>
                    <a:pt x="325867" y="1216"/>
                    <a:pt x="326883" y="663"/>
                    <a:pt x="327814" y="0"/>
                  </a:cubicBezTo>
                  <a:cubicBezTo>
                    <a:pt x="326687" y="294"/>
                    <a:pt x="325595" y="696"/>
                    <a:pt x="324555" y="1200"/>
                  </a:cubicBezTo>
                  <a:lnTo>
                    <a:pt x="315391" y="4978"/>
                  </a:lnTo>
                  <a:cubicBezTo>
                    <a:pt x="311471" y="6711"/>
                    <a:pt x="306558" y="8711"/>
                    <a:pt x="300890" y="10933"/>
                  </a:cubicBezTo>
                  <a:cubicBezTo>
                    <a:pt x="295222" y="13155"/>
                    <a:pt x="288751" y="15822"/>
                    <a:pt x="281524" y="18444"/>
                  </a:cubicBezTo>
                  <a:cubicBezTo>
                    <a:pt x="267353" y="24000"/>
                    <a:pt x="249734" y="29911"/>
                    <a:pt x="230320" y="36222"/>
                  </a:cubicBezTo>
                  <a:cubicBezTo>
                    <a:pt x="210906" y="42533"/>
                    <a:pt x="189367" y="48844"/>
                    <a:pt x="166552" y="55066"/>
                  </a:cubicBezTo>
                  <a:cubicBezTo>
                    <a:pt x="121017" y="67377"/>
                    <a:pt x="79261" y="76844"/>
                    <a:pt x="48936" y="83377"/>
                  </a:cubicBezTo>
                  <a:lnTo>
                    <a:pt x="13037" y="91066"/>
                  </a:lnTo>
                  <a:lnTo>
                    <a:pt x="3401" y="93599"/>
                  </a:lnTo>
                  <a:cubicBezTo>
                    <a:pt x="2243" y="93720"/>
                    <a:pt x="1103" y="93958"/>
                    <a:pt x="0" y="94310"/>
                  </a:cubicBezTo>
                  <a:close/>
                </a:path>
              </a:pathLst>
            </a:custGeom>
            <a:solidFill>
              <a:srgbClr val="455A64"/>
            </a:solidFill>
            <a:ln w="4712" cap="flat">
              <a:noFill/>
              <a:prstDash val="solid"/>
              <a:miter/>
            </a:ln>
          </p:spPr>
          <p:txBody>
            <a:bodyPr rtlCol="0" anchor="ctr"/>
            <a:lstStyle/>
            <a:p>
              <a:endParaRPr lang="en-US"/>
            </a:p>
          </p:txBody>
        </p:sp>
        <p:sp>
          <p:nvSpPr>
            <p:cNvPr id="1648" name="Freeform: Shape 1647">
              <a:extLst>
                <a:ext uri="{FF2B5EF4-FFF2-40B4-BE49-F238E27FC236}">
                  <a16:creationId xmlns:a16="http://schemas.microsoft.com/office/drawing/2014/main" id="{23CE0AC1-E5AC-45B0-9325-D46A6763592D}"/>
                </a:ext>
              </a:extLst>
            </p:cNvPr>
            <p:cNvSpPr/>
            <p:nvPr/>
          </p:nvSpPr>
          <p:spPr>
            <a:xfrm>
              <a:off x="1612011" y="4215881"/>
              <a:ext cx="67696" cy="135376"/>
            </a:xfrm>
            <a:custGeom>
              <a:avLst/>
              <a:gdLst>
                <a:gd name="connsiteX0" fmla="*/ 60839 w 67696"/>
                <a:gd name="connsiteY0" fmla="*/ 135377 h 135376"/>
                <a:gd name="connsiteX1" fmla="*/ 61926 w 67696"/>
                <a:gd name="connsiteY1" fmla="*/ 128843 h 135376"/>
                <a:gd name="connsiteX2" fmla="*/ 63910 w 67696"/>
                <a:gd name="connsiteY2" fmla="*/ 111066 h 135376"/>
                <a:gd name="connsiteX3" fmla="*/ 66507 w 67696"/>
                <a:gd name="connsiteY3" fmla="*/ 84399 h 135376"/>
                <a:gd name="connsiteX4" fmla="*/ 66507 w 67696"/>
                <a:gd name="connsiteY4" fmla="*/ 51466 h 135376"/>
                <a:gd name="connsiteX5" fmla="*/ 48841 w 67696"/>
                <a:gd name="connsiteY5" fmla="*/ 22978 h 135376"/>
                <a:gd name="connsiteX6" fmla="*/ 24704 w 67696"/>
                <a:gd name="connsiteY6" fmla="*/ 8444 h 135376"/>
                <a:gd name="connsiteX7" fmla="*/ 6755 w 67696"/>
                <a:gd name="connsiteY7" fmla="*/ 1867 h 135376"/>
                <a:gd name="connsiteX8" fmla="*/ 0 w 67696"/>
                <a:gd name="connsiteY8" fmla="*/ 0 h 135376"/>
                <a:gd name="connsiteX9" fmla="*/ 23854 w 67696"/>
                <a:gd name="connsiteY9" fmla="*/ 10133 h 135376"/>
                <a:gd name="connsiteX10" fmla="*/ 47094 w 67696"/>
                <a:gd name="connsiteY10" fmla="*/ 24755 h 135376"/>
                <a:gd name="connsiteX11" fmla="*/ 63768 w 67696"/>
                <a:gd name="connsiteY11" fmla="*/ 51955 h 135376"/>
                <a:gd name="connsiteX12" fmla="*/ 63768 w 67696"/>
                <a:gd name="connsiteY12" fmla="*/ 84222 h 135376"/>
                <a:gd name="connsiteX13" fmla="*/ 61784 w 67696"/>
                <a:gd name="connsiteY13" fmla="*/ 110888 h 135376"/>
                <a:gd name="connsiteX14" fmla="*/ 60650 w 67696"/>
                <a:gd name="connsiteY14" fmla="*/ 128888 h 135376"/>
                <a:gd name="connsiteX15" fmla="*/ 60839 w 67696"/>
                <a:gd name="connsiteY15" fmla="*/ 135377 h 13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696" h="135376">
                  <a:moveTo>
                    <a:pt x="60839" y="135377"/>
                  </a:moveTo>
                  <a:cubicBezTo>
                    <a:pt x="61435" y="133239"/>
                    <a:pt x="61799" y="131050"/>
                    <a:pt x="61926" y="128843"/>
                  </a:cubicBezTo>
                  <a:cubicBezTo>
                    <a:pt x="62445" y="124088"/>
                    <a:pt x="63107" y="118088"/>
                    <a:pt x="63910" y="111066"/>
                  </a:cubicBezTo>
                  <a:cubicBezTo>
                    <a:pt x="64713" y="104044"/>
                    <a:pt x="65516" y="94355"/>
                    <a:pt x="66507" y="84399"/>
                  </a:cubicBezTo>
                  <a:cubicBezTo>
                    <a:pt x="68092" y="73472"/>
                    <a:pt x="68092" y="62393"/>
                    <a:pt x="66507" y="51466"/>
                  </a:cubicBezTo>
                  <a:cubicBezTo>
                    <a:pt x="64103" y="40402"/>
                    <a:pt x="57895" y="30391"/>
                    <a:pt x="48841" y="22978"/>
                  </a:cubicBezTo>
                  <a:cubicBezTo>
                    <a:pt x="41646" y="16984"/>
                    <a:pt x="33503" y="12081"/>
                    <a:pt x="24704" y="8444"/>
                  </a:cubicBezTo>
                  <a:cubicBezTo>
                    <a:pt x="17288" y="5289"/>
                    <a:pt x="11053" y="3244"/>
                    <a:pt x="6755" y="1867"/>
                  </a:cubicBezTo>
                  <a:cubicBezTo>
                    <a:pt x="4581" y="1018"/>
                    <a:pt x="2316" y="392"/>
                    <a:pt x="0" y="0"/>
                  </a:cubicBezTo>
                  <a:cubicBezTo>
                    <a:pt x="0" y="489"/>
                    <a:pt x="9447" y="3556"/>
                    <a:pt x="23854" y="10133"/>
                  </a:cubicBezTo>
                  <a:cubicBezTo>
                    <a:pt x="32338" y="13880"/>
                    <a:pt x="40173" y="18810"/>
                    <a:pt x="47094" y="24755"/>
                  </a:cubicBezTo>
                  <a:cubicBezTo>
                    <a:pt x="55641" y="31880"/>
                    <a:pt x="61494" y="41427"/>
                    <a:pt x="63768" y="51955"/>
                  </a:cubicBezTo>
                  <a:cubicBezTo>
                    <a:pt x="65253" y="62665"/>
                    <a:pt x="65253" y="73512"/>
                    <a:pt x="63768" y="84222"/>
                  </a:cubicBezTo>
                  <a:cubicBezTo>
                    <a:pt x="63012" y="94133"/>
                    <a:pt x="62351" y="103110"/>
                    <a:pt x="61784" y="110888"/>
                  </a:cubicBezTo>
                  <a:cubicBezTo>
                    <a:pt x="61217" y="118666"/>
                    <a:pt x="60934" y="124221"/>
                    <a:pt x="60650" y="128888"/>
                  </a:cubicBezTo>
                  <a:cubicBezTo>
                    <a:pt x="60447" y="131050"/>
                    <a:pt x="60510" y="133228"/>
                    <a:pt x="60839" y="135377"/>
                  </a:cubicBezTo>
                  <a:close/>
                </a:path>
              </a:pathLst>
            </a:custGeom>
            <a:solidFill>
              <a:srgbClr val="455A64"/>
            </a:solidFill>
            <a:ln w="4712" cap="flat">
              <a:noFill/>
              <a:prstDash val="solid"/>
              <a:miter/>
            </a:ln>
          </p:spPr>
          <p:txBody>
            <a:bodyPr rtlCol="0" anchor="ctr"/>
            <a:lstStyle/>
            <a:p>
              <a:endParaRPr lang="en-US"/>
            </a:p>
          </p:txBody>
        </p:sp>
        <p:sp>
          <p:nvSpPr>
            <p:cNvPr id="1649" name="Freeform: Shape 1648">
              <a:extLst>
                <a:ext uri="{FF2B5EF4-FFF2-40B4-BE49-F238E27FC236}">
                  <a16:creationId xmlns:a16="http://schemas.microsoft.com/office/drawing/2014/main" id="{A0665543-C53E-4DC5-8177-8C6F546B7E64}"/>
                </a:ext>
              </a:extLst>
            </p:cNvPr>
            <p:cNvSpPr/>
            <p:nvPr/>
          </p:nvSpPr>
          <p:spPr>
            <a:xfrm>
              <a:off x="1239720" y="3829307"/>
              <a:ext cx="351298" cy="249603"/>
            </a:xfrm>
            <a:custGeom>
              <a:avLst/>
              <a:gdLst>
                <a:gd name="connsiteX0" fmla="*/ 265019 w 351298"/>
                <a:gd name="connsiteY0" fmla="*/ 123466 h 249603"/>
                <a:gd name="connsiteX1" fmla="*/ 144238 w 351298"/>
                <a:gd name="connsiteY1" fmla="*/ 226753 h 249603"/>
                <a:gd name="connsiteX2" fmla="*/ 30164 w 351298"/>
                <a:gd name="connsiteY2" fmla="*/ 237287 h 249603"/>
                <a:gd name="connsiteX3" fmla="*/ 2767 w 351298"/>
                <a:gd name="connsiteY3" fmla="*/ 180843 h 249603"/>
                <a:gd name="connsiteX4" fmla="*/ 4609 w 351298"/>
                <a:gd name="connsiteY4" fmla="*/ 55022 h 249603"/>
                <a:gd name="connsiteX5" fmla="*/ 90200 w 351298"/>
                <a:gd name="connsiteY5" fmla="*/ 56933 h 249603"/>
                <a:gd name="connsiteX6" fmla="*/ 86185 w 351298"/>
                <a:gd name="connsiteY6" fmla="*/ 143465 h 249603"/>
                <a:gd name="connsiteX7" fmla="*/ 231670 w 351298"/>
                <a:gd name="connsiteY7" fmla="*/ 66044 h 249603"/>
                <a:gd name="connsiteX8" fmla="*/ 234268 w 351298"/>
                <a:gd name="connsiteY8" fmla="*/ 63066 h 249603"/>
                <a:gd name="connsiteX9" fmla="*/ 239464 w 351298"/>
                <a:gd name="connsiteY9" fmla="*/ 49288 h 249603"/>
                <a:gd name="connsiteX10" fmla="*/ 241590 w 351298"/>
                <a:gd name="connsiteY10" fmla="*/ 34666 h 249603"/>
                <a:gd name="connsiteX11" fmla="*/ 239559 w 351298"/>
                <a:gd name="connsiteY11" fmla="*/ 18133 h 249603"/>
                <a:gd name="connsiteX12" fmla="*/ 239086 w 351298"/>
                <a:gd name="connsiteY12" fmla="*/ 16978 h 249603"/>
                <a:gd name="connsiteX13" fmla="*/ 238519 w 351298"/>
                <a:gd name="connsiteY13" fmla="*/ 14711 h 249603"/>
                <a:gd name="connsiteX14" fmla="*/ 243215 w 351298"/>
                <a:gd name="connsiteY14" fmla="*/ 8215 h 249603"/>
                <a:gd name="connsiteX15" fmla="*/ 247069 w 351298"/>
                <a:gd name="connsiteY15" fmla="*/ 8756 h 249603"/>
                <a:gd name="connsiteX16" fmla="*/ 257178 w 351298"/>
                <a:gd name="connsiteY16" fmla="*/ 39866 h 249603"/>
                <a:gd name="connsiteX17" fmla="*/ 257178 w 351298"/>
                <a:gd name="connsiteY17" fmla="*/ 40622 h 249603"/>
                <a:gd name="connsiteX18" fmla="*/ 279851 w 351298"/>
                <a:gd name="connsiteY18" fmla="*/ 29200 h 249603"/>
                <a:gd name="connsiteX19" fmla="*/ 309373 w 351298"/>
                <a:gd name="connsiteY19" fmla="*/ 0 h 249603"/>
                <a:gd name="connsiteX20" fmla="*/ 309845 w 351298"/>
                <a:gd name="connsiteY20" fmla="*/ 12978 h 249603"/>
                <a:gd name="connsiteX21" fmla="*/ 290951 w 351298"/>
                <a:gd name="connsiteY21" fmla="*/ 45911 h 249603"/>
                <a:gd name="connsiteX22" fmla="*/ 325102 w 351298"/>
                <a:gd name="connsiteY22" fmla="*/ 10978 h 249603"/>
                <a:gd name="connsiteX23" fmla="*/ 335116 w 351298"/>
                <a:gd name="connsiteY23" fmla="*/ 5067 h 249603"/>
                <a:gd name="connsiteX24" fmla="*/ 305641 w 351298"/>
                <a:gd name="connsiteY24" fmla="*/ 52222 h 249603"/>
                <a:gd name="connsiteX25" fmla="*/ 310081 w 351298"/>
                <a:gd name="connsiteY25" fmla="*/ 55244 h 249603"/>
                <a:gd name="connsiteX26" fmla="*/ 348295 w 351298"/>
                <a:gd name="connsiteY26" fmla="*/ 22622 h 249603"/>
                <a:gd name="connsiteX27" fmla="*/ 318536 w 351298"/>
                <a:gd name="connsiteY27" fmla="*/ 64399 h 249603"/>
                <a:gd name="connsiteX28" fmla="*/ 349854 w 351298"/>
                <a:gd name="connsiteY28" fmla="*/ 45777 h 249603"/>
                <a:gd name="connsiteX29" fmla="*/ 336014 w 351298"/>
                <a:gd name="connsiteY29" fmla="*/ 66133 h 249603"/>
                <a:gd name="connsiteX30" fmla="*/ 290053 w 351298"/>
                <a:gd name="connsiteY30" fmla="*/ 102221 h 2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51298" h="249603">
                  <a:moveTo>
                    <a:pt x="265019" y="123466"/>
                  </a:moveTo>
                  <a:lnTo>
                    <a:pt x="144238" y="226753"/>
                  </a:lnTo>
                  <a:cubicBezTo>
                    <a:pt x="115235" y="251509"/>
                    <a:pt x="62709" y="257864"/>
                    <a:pt x="30164" y="237287"/>
                  </a:cubicBezTo>
                  <a:cubicBezTo>
                    <a:pt x="10608" y="225065"/>
                    <a:pt x="6546" y="202620"/>
                    <a:pt x="2767" y="180843"/>
                  </a:cubicBezTo>
                  <a:cubicBezTo>
                    <a:pt x="-4507" y="140843"/>
                    <a:pt x="4893" y="52666"/>
                    <a:pt x="4609" y="55022"/>
                  </a:cubicBezTo>
                  <a:lnTo>
                    <a:pt x="90200" y="56933"/>
                  </a:lnTo>
                  <a:lnTo>
                    <a:pt x="86185" y="143465"/>
                  </a:lnTo>
                  <a:lnTo>
                    <a:pt x="231670" y="66044"/>
                  </a:lnTo>
                  <a:lnTo>
                    <a:pt x="234268" y="63066"/>
                  </a:lnTo>
                  <a:cubicBezTo>
                    <a:pt x="235874" y="59244"/>
                    <a:pt x="237669" y="54666"/>
                    <a:pt x="239464" y="49288"/>
                  </a:cubicBezTo>
                  <a:cubicBezTo>
                    <a:pt x="241064" y="44566"/>
                    <a:pt x="241784" y="39619"/>
                    <a:pt x="241590" y="34666"/>
                  </a:cubicBezTo>
                  <a:cubicBezTo>
                    <a:pt x="241520" y="29104"/>
                    <a:pt x="240840" y="23564"/>
                    <a:pt x="239559" y="18133"/>
                  </a:cubicBezTo>
                  <a:cubicBezTo>
                    <a:pt x="239559" y="17778"/>
                    <a:pt x="239275" y="17289"/>
                    <a:pt x="239086" y="16978"/>
                  </a:cubicBezTo>
                  <a:cubicBezTo>
                    <a:pt x="238742" y="16264"/>
                    <a:pt x="238549" y="15494"/>
                    <a:pt x="238519" y="14711"/>
                  </a:cubicBezTo>
                  <a:cubicBezTo>
                    <a:pt x="237910" y="11697"/>
                    <a:pt x="240012" y="8788"/>
                    <a:pt x="243215" y="8215"/>
                  </a:cubicBezTo>
                  <a:cubicBezTo>
                    <a:pt x="244528" y="7979"/>
                    <a:pt x="245887" y="8170"/>
                    <a:pt x="247069" y="8756"/>
                  </a:cubicBezTo>
                  <a:cubicBezTo>
                    <a:pt x="251320" y="11244"/>
                    <a:pt x="257036" y="23644"/>
                    <a:pt x="257178" y="39866"/>
                  </a:cubicBezTo>
                  <a:cubicBezTo>
                    <a:pt x="257178" y="40133"/>
                    <a:pt x="257178" y="40355"/>
                    <a:pt x="257178" y="40622"/>
                  </a:cubicBezTo>
                  <a:cubicBezTo>
                    <a:pt x="257744" y="56977"/>
                    <a:pt x="273852" y="36533"/>
                    <a:pt x="279851" y="29200"/>
                  </a:cubicBezTo>
                  <a:cubicBezTo>
                    <a:pt x="285850" y="21866"/>
                    <a:pt x="305547" y="0"/>
                    <a:pt x="309373" y="0"/>
                  </a:cubicBezTo>
                  <a:cubicBezTo>
                    <a:pt x="314946" y="0"/>
                    <a:pt x="316033" y="5778"/>
                    <a:pt x="309845" y="12978"/>
                  </a:cubicBezTo>
                  <a:cubicBezTo>
                    <a:pt x="303657" y="20178"/>
                    <a:pt x="286700" y="43022"/>
                    <a:pt x="290951" y="45911"/>
                  </a:cubicBezTo>
                  <a:cubicBezTo>
                    <a:pt x="295202" y="48800"/>
                    <a:pt x="325102" y="10978"/>
                    <a:pt x="325102" y="10978"/>
                  </a:cubicBezTo>
                  <a:cubicBezTo>
                    <a:pt x="325102" y="10978"/>
                    <a:pt x="330204" y="2089"/>
                    <a:pt x="335116" y="5067"/>
                  </a:cubicBezTo>
                  <a:cubicBezTo>
                    <a:pt x="344091" y="10844"/>
                    <a:pt x="309042" y="48711"/>
                    <a:pt x="305641" y="52222"/>
                  </a:cubicBezTo>
                  <a:cubicBezTo>
                    <a:pt x="303232" y="54666"/>
                    <a:pt x="307672" y="57999"/>
                    <a:pt x="310081" y="55244"/>
                  </a:cubicBezTo>
                  <a:cubicBezTo>
                    <a:pt x="312490" y="52488"/>
                    <a:pt x="339131" y="16844"/>
                    <a:pt x="348295" y="22622"/>
                  </a:cubicBezTo>
                  <a:cubicBezTo>
                    <a:pt x="355333" y="27066"/>
                    <a:pt x="319954" y="54044"/>
                    <a:pt x="318536" y="64399"/>
                  </a:cubicBezTo>
                  <a:cubicBezTo>
                    <a:pt x="317119" y="74755"/>
                    <a:pt x="343288" y="41289"/>
                    <a:pt x="349854" y="45777"/>
                  </a:cubicBezTo>
                  <a:cubicBezTo>
                    <a:pt x="352263" y="47422"/>
                    <a:pt x="353821" y="49022"/>
                    <a:pt x="336014" y="66133"/>
                  </a:cubicBezTo>
                  <a:cubicBezTo>
                    <a:pt x="321402" y="78939"/>
                    <a:pt x="306059" y="90986"/>
                    <a:pt x="290053" y="102221"/>
                  </a:cubicBezTo>
                  <a:close/>
                </a:path>
              </a:pathLst>
            </a:custGeom>
            <a:solidFill>
              <a:srgbClr val="FFBE9D"/>
            </a:solidFill>
            <a:ln w="4712" cap="flat">
              <a:noFill/>
              <a:prstDash val="solid"/>
              <a:miter/>
            </a:ln>
          </p:spPr>
          <p:txBody>
            <a:bodyPr rtlCol="0" anchor="ctr"/>
            <a:lstStyle/>
            <a:p>
              <a:endParaRPr lang="en-US"/>
            </a:p>
          </p:txBody>
        </p:sp>
        <p:sp>
          <p:nvSpPr>
            <p:cNvPr id="1650" name="Freeform: Shape 1649">
              <a:extLst>
                <a:ext uri="{FF2B5EF4-FFF2-40B4-BE49-F238E27FC236}">
                  <a16:creationId xmlns:a16="http://schemas.microsoft.com/office/drawing/2014/main" id="{2068F449-C69F-485B-B983-7B854F9AFBC3}"/>
                </a:ext>
              </a:extLst>
            </p:cNvPr>
            <p:cNvSpPr/>
            <p:nvPr/>
          </p:nvSpPr>
          <p:spPr>
            <a:xfrm>
              <a:off x="1190196" y="4070471"/>
              <a:ext cx="252060" cy="237717"/>
            </a:xfrm>
            <a:custGeom>
              <a:avLst/>
              <a:gdLst>
                <a:gd name="connsiteX0" fmla="*/ 228716 w 252060"/>
                <a:gd name="connsiteY0" fmla="*/ 236786 h 237717"/>
                <a:gd name="connsiteX1" fmla="*/ 247233 w 252060"/>
                <a:gd name="connsiteY1" fmla="*/ 129898 h 237717"/>
                <a:gd name="connsiteX2" fmla="*/ 195652 w 252060"/>
                <a:gd name="connsiteY2" fmla="*/ 37677 h 237717"/>
                <a:gd name="connsiteX3" fmla="*/ 148936 w 252060"/>
                <a:gd name="connsiteY3" fmla="*/ 13099 h 237717"/>
                <a:gd name="connsiteX4" fmla="*/ 7229 w 252060"/>
                <a:gd name="connsiteY4" fmla="*/ 4566 h 237717"/>
                <a:gd name="connsiteX5" fmla="*/ 228716 w 252060"/>
                <a:gd name="connsiteY5" fmla="*/ 236786 h 23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60" h="237717">
                  <a:moveTo>
                    <a:pt x="228716" y="236786"/>
                  </a:moveTo>
                  <a:cubicBezTo>
                    <a:pt x="265371" y="234520"/>
                    <a:pt x="248130" y="185009"/>
                    <a:pt x="247233" y="129898"/>
                  </a:cubicBezTo>
                  <a:cubicBezTo>
                    <a:pt x="246666" y="95365"/>
                    <a:pt x="222292" y="61455"/>
                    <a:pt x="195652" y="37677"/>
                  </a:cubicBezTo>
                  <a:cubicBezTo>
                    <a:pt x="182142" y="26415"/>
                    <a:pt x="166207" y="18031"/>
                    <a:pt x="148936" y="13099"/>
                  </a:cubicBezTo>
                  <a:cubicBezTo>
                    <a:pt x="103178" y="-734"/>
                    <a:pt x="54487" y="-3666"/>
                    <a:pt x="7229" y="4566"/>
                  </a:cubicBezTo>
                  <a:cubicBezTo>
                    <a:pt x="7229" y="4566"/>
                    <a:pt x="-62112" y="254831"/>
                    <a:pt x="228716" y="236786"/>
                  </a:cubicBezTo>
                  <a:close/>
                </a:path>
              </a:pathLst>
            </a:custGeom>
            <a:solidFill>
              <a:srgbClr val="455A64"/>
            </a:solidFill>
            <a:ln w="4712" cap="flat">
              <a:noFill/>
              <a:prstDash val="solid"/>
              <a:miter/>
            </a:ln>
          </p:spPr>
          <p:txBody>
            <a:bodyPr rtlCol="0" anchor="ctr"/>
            <a:lstStyle/>
            <a:p>
              <a:endParaRPr lang="en-US"/>
            </a:p>
          </p:txBody>
        </p:sp>
      </p:grpSp>
      <p:grpSp>
        <p:nvGrpSpPr>
          <p:cNvPr id="1652" name="Graphic 2">
            <a:extLst>
              <a:ext uri="{FF2B5EF4-FFF2-40B4-BE49-F238E27FC236}">
                <a16:creationId xmlns:a16="http://schemas.microsoft.com/office/drawing/2014/main" id="{9905A79A-382D-4546-94B1-7D3DE74408A3}"/>
              </a:ext>
            </a:extLst>
          </p:cNvPr>
          <p:cNvGrpSpPr/>
          <p:nvPr/>
        </p:nvGrpSpPr>
        <p:grpSpPr>
          <a:xfrm>
            <a:off x="1839861" y="3534440"/>
            <a:ext cx="784328" cy="1255390"/>
            <a:chOff x="1839861" y="3534440"/>
            <a:chExt cx="784328" cy="1255390"/>
          </a:xfrm>
        </p:grpSpPr>
        <p:sp>
          <p:nvSpPr>
            <p:cNvPr id="1653" name="Freeform: Shape 1652">
              <a:extLst>
                <a:ext uri="{FF2B5EF4-FFF2-40B4-BE49-F238E27FC236}">
                  <a16:creationId xmlns:a16="http://schemas.microsoft.com/office/drawing/2014/main" id="{FAEAFF83-C50A-443C-9889-57CC3B5EA665}"/>
                </a:ext>
              </a:extLst>
            </p:cNvPr>
            <p:cNvSpPr/>
            <p:nvPr/>
          </p:nvSpPr>
          <p:spPr>
            <a:xfrm>
              <a:off x="2130393" y="4104928"/>
              <a:ext cx="244967" cy="236610"/>
            </a:xfrm>
            <a:custGeom>
              <a:avLst/>
              <a:gdLst>
                <a:gd name="connsiteX0" fmla="*/ 23362 w 244967"/>
                <a:gd name="connsiteY0" fmla="*/ 236463 h 236610"/>
                <a:gd name="connsiteX1" fmla="*/ 4845 w 244967"/>
                <a:gd name="connsiteY1" fmla="*/ 129797 h 236610"/>
                <a:gd name="connsiteX2" fmla="*/ 56427 w 244967"/>
                <a:gd name="connsiteY2" fmla="*/ 37531 h 236610"/>
                <a:gd name="connsiteX3" fmla="*/ 103190 w 244967"/>
                <a:gd name="connsiteY3" fmla="*/ 12998 h 236610"/>
                <a:gd name="connsiteX4" fmla="*/ 244896 w 244967"/>
                <a:gd name="connsiteY4" fmla="*/ 4421 h 236610"/>
                <a:gd name="connsiteX5" fmla="*/ 23362 w 244967"/>
                <a:gd name="connsiteY5" fmla="*/ 236463 h 23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67" h="236610">
                  <a:moveTo>
                    <a:pt x="23362" y="236463"/>
                  </a:moveTo>
                  <a:cubicBezTo>
                    <a:pt x="-13340" y="235396"/>
                    <a:pt x="3948" y="184730"/>
                    <a:pt x="4845" y="129797"/>
                  </a:cubicBezTo>
                  <a:cubicBezTo>
                    <a:pt x="5412" y="95220"/>
                    <a:pt x="29833" y="61353"/>
                    <a:pt x="56427" y="37531"/>
                  </a:cubicBezTo>
                  <a:cubicBezTo>
                    <a:pt x="69961" y="26289"/>
                    <a:pt x="85910" y="17921"/>
                    <a:pt x="103190" y="12998"/>
                  </a:cubicBezTo>
                  <a:cubicBezTo>
                    <a:pt x="148441" y="-1535"/>
                    <a:pt x="197661" y="-3090"/>
                    <a:pt x="244896" y="4421"/>
                  </a:cubicBezTo>
                  <a:cubicBezTo>
                    <a:pt x="244849" y="4243"/>
                    <a:pt x="255855" y="243396"/>
                    <a:pt x="23362" y="236463"/>
                  </a:cubicBezTo>
                  <a:close/>
                </a:path>
              </a:pathLst>
            </a:custGeom>
            <a:solidFill>
              <a:srgbClr val="81A3F1"/>
            </a:solidFill>
            <a:ln w="4712" cap="flat">
              <a:noFill/>
              <a:prstDash val="solid"/>
              <a:miter/>
            </a:ln>
          </p:spPr>
          <p:txBody>
            <a:bodyPr rtlCol="0" anchor="ctr"/>
            <a:lstStyle/>
            <a:p>
              <a:endParaRPr lang="en-US"/>
            </a:p>
          </p:txBody>
        </p:sp>
        <p:sp>
          <p:nvSpPr>
            <p:cNvPr id="1654" name="Freeform: Shape 1653">
              <a:extLst>
                <a:ext uri="{FF2B5EF4-FFF2-40B4-BE49-F238E27FC236}">
                  <a16:creationId xmlns:a16="http://schemas.microsoft.com/office/drawing/2014/main" id="{40A7D311-A9A9-4F76-9061-95F5A3B63278}"/>
                </a:ext>
              </a:extLst>
            </p:cNvPr>
            <p:cNvSpPr/>
            <p:nvPr/>
          </p:nvSpPr>
          <p:spPr>
            <a:xfrm>
              <a:off x="2130393" y="4104928"/>
              <a:ext cx="244967" cy="236610"/>
            </a:xfrm>
            <a:custGeom>
              <a:avLst/>
              <a:gdLst>
                <a:gd name="connsiteX0" fmla="*/ 23362 w 244967"/>
                <a:gd name="connsiteY0" fmla="*/ 236463 h 236610"/>
                <a:gd name="connsiteX1" fmla="*/ 4845 w 244967"/>
                <a:gd name="connsiteY1" fmla="*/ 129797 h 236610"/>
                <a:gd name="connsiteX2" fmla="*/ 56427 w 244967"/>
                <a:gd name="connsiteY2" fmla="*/ 37531 h 236610"/>
                <a:gd name="connsiteX3" fmla="*/ 103190 w 244967"/>
                <a:gd name="connsiteY3" fmla="*/ 12998 h 236610"/>
                <a:gd name="connsiteX4" fmla="*/ 244896 w 244967"/>
                <a:gd name="connsiteY4" fmla="*/ 4421 h 236610"/>
                <a:gd name="connsiteX5" fmla="*/ 23362 w 244967"/>
                <a:gd name="connsiteY5" fmla="*/ 236463 h 23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67" h="236610">
                  <a:moveTo>
                    <a:pt x="23362" y="236463"/>
                  </a:moveTo>
                  <a:cubicBezTo>
                    <a:pt x="-13340" y="235396"/>
                    <a:pt x="3948" y="184730"/>
                    <a:pt x="4845" y="129797"/>
                  </a:cubicBezTo>
                  <a:cubicBezTo>
                    <a:pt x="5412" y="95220"/>
                    <a:pt x="29833" y="61353"/>
                    <a:pt x="56427" y="37531"/>
                  </a:cubicBezTo>
                  <a:cubicBezTo>
                    <a:pt x="69961" y="26289"/>
                    <a:pt x="85910" y="17921"/>
                    <a:pt x="103190" y="12998"/>
                  </a:cubicBezTo>
                  <a:cubicBezTo>
                    <a:pt x="148441" y="-1535"/>
                    <a:pt x="197661" y="-3090"/>
                    <a:pt x="244896" y="4421"/>
                  </a:cubicBezTo>
                  <a:cubicBezTo>
                    <a:pt x="244849" y="4243"/>
                    <a:pt x="255855" y="243396"/>
                    <a:pt x="23362" y="236463"/>
                  </a:cubicBezTo>
                  <a:close/>
                </a:path>
              </a:pathLst>
            </a:custGeom>
            <a:solidFill>
              <a:srgbClr val="000000">
                <a:alpha val="30000"/>
              </a:srgbClr>
            </a:solidFill>
            <a:ln w="4712" cap="flat">
              <a:noFill/>
              <a:prstDash val="solid"/>
              <a:miter/>
            </a:ln>
          </p:spPr>
          <p:txBody>
            <a:bodyPr rtlCol="0" anchor="ctr"/>
            <a:lstStyle/>
            <a:p>
              <a:endParaRPr lang="en-US"/>
            </a:p>
          </p:txBody>
        </p:sp>
        <p:sp>
          <p:nvSpPr>
            <p:cNvPr id="1655" name="Freeform: Shape 1654">
              <a:extLst>
                <a:ext uri="{FF2B5EF4-FFF2-40B4-BE49-F238E27FC236}">
                  <a16:creationId xmlns:a16="http://schemas.microsoft.com/office/drawing/2014/main" id="{EFCF122C-1C1F-4657-9328-3C2FB2786A76}"/>
                </a:ext>
              </a:extLst>
            </p:cNvPr>
            <p:cNvSpPr/>
            <p:nvPr/>
          </p:nvSpPr>
          <p:spPr>
            <a:xfrm rot="10800000">
              <a:off x="2445103" y="4335391"/>
              <a:ext cx="19980" cy="454440"/>
            </a:xfrm>
            <a:custGeom>
              <a:avLst/>
              <a:gdLst>
                <a:gd name="connsiteX0" fmla="*/ 0 w 19980"/>
                <a:gd name="connsiteY0" fmla="*/ 0 h 454440"/>
                <a:gd name="connsiteX1" fmla="*/ 19981 w 19980"/>
                <a:gd name="connsiteY1" fmla="*/ 0 h 454440"/>
                <a:gd name="connsiteX2" fmla="*/ 19981 w 19980"/>
                <a:gd name="connsiteY2" fmla="*/ 454440 h 454440"/>
                <a:gd name="connsiteX3" fmla="*/ 0 w 19980"/>
                <a:gd name="connsiteY3" fmla="*/ 454440 h 454440"/>
              </a:gdLst>
              <a:ahLst/>
              <a:cxnLst>
                <a:cxn ang="0">
                  <a:pos x="connsiteX0" y="connsiteY0"/>
                </a:cxn>
                <a:cxn ang="0">
                  <a:pos x="connsiteX1" y="connsiteY1"/>
                </a:cxn>
                <a:cxn ang="0">
                  <a:pos x="connsiteX2" y="connsiteY2"/>
                </a:cxn>
                <a:cxn ang="0">
                  <a:pos x="connsiteX3" y="connsiteY3"/>
                </a:cxn>
              </a:cxnLst>
              <a:rect l="l" t="t" r="r" b="b"/>
              <a:pathLst>
                <a:path w="19980" h="454440">
                  <a:moveTo>
                    <a:pt x="0" y="0"/>
                  </a:moveTo>
                  <a:lnTo>
                    <a:pt x="19981" y="0"/>
                  </a:lnTo>
                  <a:lnTo>
                    <a:pt x="19981" y="454440"/>
                  </a:lnTo>
                  <a:lnTo>
                    <a:pt x="0" y="454440"/>
                  </a:lnTo>
                  <a:close/>
                </a:path>
              </a:pathLst>
            </a:custGeom>
            <a:solidFill>
              <a:srgbClr val="263238"/>
            </a:solidFill>
            <a:ln w="4712" cap="flat">
              <a:noFill/>
              <a:prstDash val="solid"/>
              <a:miter/>
            </a:ln>
          </p:spPr>
          <p:txBody>
            <a:bodyPr rtlCol="0" anchor="ctr"/>
            <a:lstStyle/>
            <a:p>
              <a:endParaRPr lang="en-US"/>
            </a:p>
          </p:txBody>
        </p:sp>
        <p:sp>
          <p:nvSpPr>
            <p:cNvPr id="1656" name="Freeform: Shape 1655">
              <a:extLst>
                <a:ext uri="{FF2B5EF4-FFF2-40B4-BE49-F238E27FC236}">
                  <a16:creationId xmlns:a16="http://schemas.microsoft.com/office/drawing/2014/main" id="{1E76755D-04FF-451D-9DB2-9F28CA1A4269}"/>
                </a:ext>
              </a:extLst>
            </p:cNvPr>
            <p:cNvSpPr/>
            <p:nvPr/>
          </p:nvSpPr>
          <p:spPr>
            <a:xfrm>
              <a:off x="2361449" y="4762832"/>
              <a:ext cx="185777" cy="26687"/>
            </a:xfrm>
            <a:custGeom>
              <a:avLst/>
              <a:gdLst>
                <a:gd name="connsiteX0" fmla="*/ 185777 w 185777"/>
                <a:gd name="connsiteY0" fmla="*/ 26687 h 26687"/>
                <a:gd name="connsiteX1" fmla="*/ 0 w 185777"/>
                <a:gd name="connsiteY1" fmla="*/ 26687 h 26687"/>
                <a:gd name="connsiteX2" fmla="*/ 93668 w 185777"/>
                <a:gd name="connsiteY2" fmla="*/ 21 h 26687"/>
                <a:gd name="connsiteX3" fmla="*/ 185777 w 185777"/>
                <a:gd name="connsiteY3" fmla="*/ 26687 h 26687"/>
              </a:gdLst>
              <a:ahLst/>
              <a:cxnLst>
                <a:cxn ang="0">
                  <a:pos x="connsiteX0" y="connsiteY0"/>
                </a:cxn>
                <a:cxn ang="0">
                  <a:pos x="connsiteX1" y="connsiteY1"/>
                </a:cxn>
                <a:cxn ang="0">
                  <a:pos x="connsiteX2" y="connsiteY2"/>
                </a:cxn>
                <a:cxn ang="0">
                  <a:pos x="connsiteX3" y="connsiteY3"/>
                </a:cxn>
              </a:cxnLst>
              <a:rect l="l" t="t" r="r" b="b"/>
              <a:pathLst>
                <a:path w="185777" h="26687">
                  <a:moveTo>
                    <a:pt x="185777" y="26687"/>
                  </a:moveTo>
                  <a:lnTo>
                    <a:pt x="0" y="26687"/>
                  </a:lnTo>
                  <a:cubicBezTo>
                    <a:pt x="0" y="26687"/>
                    <a:pt x="33443" y="-868"/>
                    <a:pt x="93668" y="21"/>
                  </a:cubicBezTo>
                  <a:cubicBezTo>
                    <a:pt x="151295" y="910"/>
                    <a:pt x="185777" y="26687"/>
                    <a:pt x="185777" y="26687"/>
                  </a:cubicBezTo>
                  <a:close/>
                </a:path>
              </a:pathLst>
            </a:custGeom>
            <a:solidFill>
              <a:srgbClr val="263238"/>
            </a:solidFill>
            <a:ln w="4712" cap="flat">
              <a:noFill/>
              <a:prstDash val="solid"/>
              <a:miter/>
            </a:ln>
          </p:spPr>
          <p:txBody>
            <a:bodyPr rtlCol="0" anchor="ctr"/>
            <a:lstStyle/>
            <a:p>
              <a:endParaRPr lang="en-US"/>
            </a:p>
          </p:txBody>
        </p:sp>
        <p:sp>
          <p:nvSpPr>
            <p:cNvPr id="1657" name="Freeform: Shape 1656">
              <a:extLst>
                <a:ext uri="{FF2B5EF4-FFF2-40B4-BE49-F238E27FC236}">
                  <a16:creationId xmlns:a16="http://schemas.microsoft.com/office/drawing/2014/main" id="{58DE955A-6785-45F1-B32C-B4B3B6A6D487}"/>
                </a:ext>
              </a:extLst>
            </p:cNvPr>
            <p:cNvSpPr/>
            <p:nvPr/>
          </p:nvSpPr>
          <p:spPr>
            <a:xfrm>
              <a:off x="2369479" y="3871878"/>
              <a:ext cx="250348" cy="359336"/>
            </a:xfrm>
            <a:custGeom>
              <a:avLst/>
              <a:gdLst>
                <a:gd name="connsiteX0" fmla="*/ 118325 w 250348"/>
                <a:gd name="connsiteY0" fmla="*/ 1962 h 359336"/>
                <a:gd name="connsiteX1" fmla="*/ 184171 w 250348"/>
                <a:gd name="connsiteY1" fmla="*/ 2540 h 359336"/>
                <a:gd name="connsiteX2" fmla="*/ 238445 w 250348"/>
                <a:gd name="connsiteY2" fmla="*/ 34895 h 359336"/>
                <a:gd name="connsiteX3" fmla="*/ 250348 w 250348"/>
                <a:gd name="connsiteY3" fmla="*/ 95561 h 359336"/>
                <a:gd name="connsiteX4" fmla="*/ 250348 w 250348"/>
                <a:gd name="connsiteY4" fmla="*/ 359336 h 359336"/>
                <a:gd name="connsiteX5" fmla="*/ 0 w 250348"/>
                <a:gd name="connsiteY5" fmla="*/ 359336 h 359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348" h="359336">
                  <a:moveTo>
                    <a:pt x="118325" y="1962"/>
                  </a:moveTo>
                  <a:cubicBezTo>
                    <a:pt x="140242" y="95"/>
                    <a:pt x="162585" y="-1549"/>
                    <a:pt x="184171" y="2540"/>
                  </a:cubicBezTo>
                  <a:cubicBezTo>
                    <a:pt x="205758" y="6629"/>
                    <a:pt x="226683" y="17206"/>
                    <a:pt x="238445" y="34895"/>
                  </a:cubicBezTo>
                  <a:cubicBezTo>
                    <a:pt x="250206" y="52584"/>
                    <a:pt x="250348" y="74895"/>
                    <a:pt x="250348" y="95561"/>
                  </a:cubicBezTo>
                  <a:cubicBezTo>
                    <a:pt x="250348" y="183531"/>
                    <a:pt x="250348" y="271456"/>
                    <a:pt x="250348" y="359336"/>
                  </a:cubicBezTo>
                  <a:lnTo>
                    <a:pt x="0" y="359336"/>
                  </a:lnTo>
                  <a:close/>
                </a:path>
              </a:pathLst>
            </a:custGeom>
            <a:solidFill>
              <a:srgbClr val="81A3F1"/>
            </a:solidFill>
            <a:ln w="4712" cap="flat">
              <a:noFill/>
              <a:prstDash val="solid"/>
              <a:miter/>
            </a:ln>
          </p:spPr>
          <p:txBody>
            <a:bodyPr rtlCol="0" anchor="ctr"/>
            <a:lstStyle/>
            <a:p>
              <a:endParaRPr lang="en-US"/>
            </a:p>
          </p:txBody>
        </p:sp>
        <p:sp>
          <p:nvSpPr>
            <p:cNvPr id="1658" name="Freeform: Shape 1657">
              <a:extLst>
                <a:ext uri="{FF2B5EF4-FFF2-40B4-BE49-F238E27FC236}">
                  <a16:creationId xmlns:a16="http://schemas.microsoft.com/office/drawing/2014/main" id="{130A5F01-0D58-479A-8317-69C561E839D2}"/>
                </a:ext>
              </a:extLst>
            </p:cNvPr>
            <p:cNvSpPr/>
            <p:nvPr/>
          </p:nvSpPr>
          <p:spPr>
            <a:xfrm>
              <a:off x="2280647" y="4195659"/>
              <a:ext cx="339350" cy="153645"/>
            </a:xfrm>
            <a:custGeom>
              <a:avLst/>
              <a:gdLst>
                <a:gd name="connsiteX0" fmla="*/ 339227 w 339350"/>
                <a:gd name="connsiteY0" fmla="*/ 23378 h 153645"/>
                <a:gd name="connsiteX1" fmla="*/ 297187 w 339350"/>
                <a:gd name="connsiteY1" fmla="*/ 138043 h 153645"/>
                <a:gd name="connsiteX2" fmla="*/ 201016 w 339350"/>
                <a:gd name="connsiteY2" fmla="*/ 153643 h 153645"/>
                <a:gd name="connsiteX3" fmla="*/ 58412 w 339350"/>
                <a:gd name="connsiteY3" fmla="*/ 153643 h 153645"/>
                <a:gd name="connsiteX4" fmla="*/ 16656 w 339350"/>
                <a:gd name="connsiteY4" fmla="*/ 145465 h 153645"/>
                <a:gd name="connsiteX5" fmla="*/ 501 w 339350"/>
                <a:gd name="connsiteY5" fmla="*/ 105466 h 153645"/>
                <a:gd name="connsiteX6" fmla="*/ 22182 w 339350"/>
                <a:gd name="connsiteY6" fmla="*/ 66222 h 153645"/>
                <a:gd name="connsiteX7" fmla="*/ 189065 w 339350"/>
                <a:gd name="connsiteY7" fmla="*/ 0 h 153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50" h="153645">
                  <a:moveTo>
                    <a:pt x="339227" y="23378"/>
                  </a:moveTo>
                  <a:cubicBezTo>
                    <a:pt x="340266" y="75377"/>
                    <a:pt x="335448" y="117599"/>
                    <a:pt x="297187" y="138043"/>
                  </a:cubicBezTo>
                  <a:cubicBezTo>
                    <a:pt x="268562" y="153332"/>
                    <a:pt x="233939" y="153688"/>
                    <a:pt x="201016" y="153643"/>
                  </a:cubicBezTo>
                  <a:lnTo>
                    <a:pt x="58412" y="153643"/>
                  </a:lnTo>
                  <a:cubicBezTo>
                    <a:pt x="43958" y="153643"/>
                    <a:pt x="28465" y="153332"/>
                    <a:pt x="16656" y="145465"/>
                  </a:cubicBezTo>
                  <a:cubicBezTo>
                    <a:pt x="3666" y="136843"/>
                    <a:pt x="-1766" y="120443"/>
                    <a:pt x="501" y="105466"/>
                  </a:cubicBezTo>
                  <a:cubicBezTo>
                    <a:pt x="3458" y="90659"/>
                    <a:pt x="11001" y="77005"/>
                    <a:pt x="22182" y="66222"/>
                  </a:cubicBezTo>
                  <a:cubicBezTo>
                    <a:pt x="63372" y="23200"/>
                    <a:pt x="128557" y="10444"/>
                    <a:pt x="189065" y="0"/>
                  </a:cubicBezTo>
                </a:path>
              </a:pathLst>
            </a:custGeom>
            <a:solidFill>
              <a:srgbClr val="81A3F1"/>
            </a:solidFill>
            <a:ln w="4712" cap="flat">
              <a:noFill/>
              <a:prstDash val="solid"/>
              <a:miter/>
            </a:ln>
          </p:spPr>
          <p:txBody>
            <a:bodyPr rtlCol="0" anchor="ctr"/>
            <a:lstStyle/>
            <a:p>
              <a:endParaRPr lang="en-US"/>
            </a:p>
          </p:txBody>
        </p:sp>
        <p:sp>
          <p:nvSpPr>
            <p:cNvPr id="1659" name="Freeform: Shape 1658">
              <a:extLst>
                <a:ext uri="{FF2B5EF4-FFF2-40B4-BE49-F238E27FC236}">
                  <a16:creationId xmlns:a16="http://schemas.microsoft.com/office/drawing/2014/main" id="{9961DCEC-28C9-46CE-BE18-195B4A4F6DA2}"/>
                </a:ext>
              </a:extLst>
            </p:cNvPr>
            <p:cNvSpPr/>
            <p:nvPr/>
          </p:nvSpPr>
          <p:spPr>
            <a:xfrm>
              <a:off x="2068263" y="4716810"/>
              <a:ext cx="158612" cy="71802"/>
            </a:xfrm>
            <a:custGeom>
              <a:avLst/>
              <a:gdLst>
                <a:gd name="connsiteX0" fmla="*/ 63716 w 158612"/>
                <a:gd name="connsiteY0" fmla="*/ 47022 h 71802"/>
                <a:gd name="connsiteX1" fmla="*/ 64992 w 158612"/>
                <a:gd name="connsiteY1" fmla="*/ 0 h 71802"/>
                <a:gd name="connsiteX2" fmla="*/ 158613 w 158612"/>
                <a:gd name="connsiteY2" fmla="*/ 1733 h 71802"/>
                <a:gd name="connsiteX3" fmla="*/ 157479 w 158612"/>
                <a:gd name="connsiteY3" fmla="*/ 70533 h 71802"/>
                <a:gd name="connsiteX4" fmla="*/ 151669 w 158612"/>
                <a:gd name="connsiteY4" fmla="*/ 70799 h 71802"/>
                <a:gd name="connsiteX5" fmla="*/ 2972 w 158612"/>
                <a:gd name="connsiteY5" fmla="*/ 68222 h 71802"/>
                <a:gd name="connsiteX6" fmla="*/ 63716 w 158612"/>
                <a:gd name="connsiteY6" fmla="*/ 47022 h 7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612" h="71802">
                  <a:moveTo>
                    <a:pt x="63716" y="47022"/>
                  </a:moveTo>
                  <a:lnTo>
                    <a:pt x="64992" y="0"/>
                  </a:lnTo>
                  <a:lnTo>
                    <a:pt x="158613" y="1733"/>
                  </a:lnTo>
                  <a:lnTo>
                    <a:pt x="157479" y="70533"/>
                  </a:lnTo>
                  <a:lnTo>
                    <a:pt x="151669" y="70799"/>
                  </a:lnTo>
                  <a:cubicBezTo>
                    <a:pt x="125831" y="71644"/>
                    <a:pt x="20118" y="73466"/>
                    <a:pt x="2972" y="68222"/>
                  </a:cubicBezTo>
                  <a:cubicBezTo>
                    <a:pt x="-16206" y="62399"/>
                    <a:pt x="63716" y="47022"/>
                    <a:pt x="63716" y="47022"/>
                  </a:cubicBezTo>
                  <a:close/>
                </a:path>
              </a:pathLst>
            </a:custGeom>
            <a:solidFill>
              <a:srgbClr val="81A3F1"/>
            </a:solidFill>
            <a:ln w="4712" cap="flat">
              <a:noFill/>
              <a:prstDash val="solid"/>
              <a:miter/>
            </a:ln>
          </p:spPr>
          <p:txBody>
            <a:bodyPr rtlCol="0" anchor="ctr"/>
            <a:lstStyle/>
            <a:p>
              <a:endParaRPr lang="en-US"/>
            </a:p>
          </p:txBody>
        </p:sp>
        <p:sp>
          <p:nvSpPr>
            <p:cNvPr id="1660" name="Freeform: Shape 1659">
              <a:extLst>
                <a:ext uri="{FF2B5EF4-FFF2-40B4-BE49-F238E27FC236}">
                  <a16:creationId xmlns:a16="http://schemas.microsoft.com/office/drawing/2014/main" id="{7088EA21-4F9A-4584-9AFD-B94D1B52699A}"/>
                </a:ext>
              </a:extLst>
            </p:cNvPr>
            <p:cNvSpPr/>
            <p:nvPr/>
          </p:nvSpPr>
          <p:spPr>
            <a:xfrm>
              <a:off x="2067972" y="4772631"/>
              <a:ext cx="157769" cy="16169"/>
            </a:xfrm>
            <a:custGeom>
              <a:avLst/>
              <a:gdLst>
                <a:gd name="connsiteX0" fmla="*/ 24943 w 157769"/>
                <a:gd name="connsiteY0" fmla="*/ 0 h 16169"/>
                <a:gd name="connsiteX1" fmla="*/ 286 w 157769"/>
                <a:gd name="connsiteY1" fmla="*/ 11422 h 16169"/>
                <a:gd name="connsiteX2" fmla="*/ 157769 w 157769"/>
                <a:gd name="connsiteY2" fmla="*/ 14711 h 16169"/>
                <a:gd name="connsiteX3" fmla="*/ 157769 w 157769"/>
                <a:gd name="connsiteY3" fmla="*/ 12755 h 16169"/>
                <a:gd name="connsiteX4" fmla="*/ 32926 w 157769"/>
                <a:gd name="connsiteY4" fmla="*/ 11511 h 16169"/>
                <a:gd name="connsiteX5" fmla="*/ 24943 w 157769"/>
                <a:gd name="connsiteY5" fmla="*/ 0 h 1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769" h="16169">
                  <a:moveTo>
                    <a:pt x="24943" y="0"/>
                  </a:moveTo>
                  <a:cubicBezTo>
                    <a:pt x="24943" y="0"/>
                    <a:pt x="-3115" y="7067"/>
                    <a:pt x="286" y="11422"/>
                  </a:cubicBezTo>
                  <a:cubicBezTo>
                    <a:pt x="3687" y="15778"/>
                    <a:pt x="110534" y="17733"/>
                    <a:pt x="157769" y="14711"/>
                  </a:cubicBezTo>
                  <a:lnTo>
                    <a:pt x="157769" y="12755"/>
                  </a:lnTo>
                  <a:lnTo>
                    <a:pt x="32926" y="11511"/>
                  </a:lnTo>
                  <a:cubicBezTo>
                    <a:pt x="32926" y="11511"/>
                    <a:pt x="30375" y="311"/>
                    <a:pt x="24943" y="0"/>
                  </a:cubicBezTo>
                  <a:close/>
                </a:path>
              </a:pathLst>
            </a:custGeom>
            <a:solidFill>
              <a:srgbClr val="FFFFFF"/>
            </a:solidFill>
            <a:ln w="4712" cap="flat">
              <a:noFill/>
              <a:prstDash val="solid"/>
              <a:miter/>
            </a:ln>
          </p:spPr>
          <p:txBody>
            <a:bodyPr rtlCol="0" anchor="ctr"/>
            <a:lstStyle/>
            <a:p>
              <a:endParaRPr lang="en-US"/>
            </a:p>
          </p:txBody>
        </p:sp>
        <p:sp>
          <p:nvSpPr>
            <p:cNvPr id="1661" name="Freeform: Shape 1660">
              <a:extLst>
                <a:ext uri="{FF2B5EF4-FFF2-40B4-BE49-F238E27FC236}">
                  <a16:creationId xmlns:a16="http://schemas.microsoft.com/office/drawing/2014/main" id="{FE519637-6A43-4215-91F5-990A9818A218}"/>
                </a:ext>
              </a:extLst>
            </p:cNvPr>
            <p:cNvSpPr/>
            <p:nvPr/>
          </p:nvSpPr>
          <p:spPr>
            <a:xfrm>
              <a:off x="2068069" y="4782365"/>
              <a:ext cx="159041" cy="3579"/>
            </a:xfrm>
            <a:custGeom>
              <a:avLst/>
              <a:gdLst>
                <a:gd name="connsiteX0" fmla="*/ 159042 w 159041"/>
                <a:gd name="connsiteY0" fmla="*/ 2978 h 3579"/>
                <a:gd name="connsiteX1" fmla="*/ 157436 w 159041"/>
                <a:gd name="connsiteY1" fmla="*/ 2978 h 3579"/>
                <a:gd name="connsiteX2" fmla="*/ 152712 w 159041"/>
                <a:gd name="connsiteY2" fmla="*/ 2978 h 3579"/>
                <a:gd name="connsiteX3" fmla="*/ 135660 w 159041"/>
                <a:gd name="connsiteY3" fmla="*/ 3378 h 3579"/>
                <a:gd name="connsiteX4" fmla="*/ 79497 w 159041"/>
                <a:gd name="connsiteY4" fmla="*/ 3378 h 3579"/>
                <a:gd name="connsiteX5" fmla="*/ 23334 w 159041"/>
                <a:gd name="connsiteY5" fmla="*/ 1511 h 3579"/>
                <a:gd name="connsiteX6" fmla="*/ 6330 w 159041"/>
                <a:gd name="connsiteY6" fmla="*/ 533 h 3579"/>
                <a:gd name="connsiteX7" fmla="*/ 1606 w 159041"/>
                <a:gd name="connsiteY7" fmla="*/ 222 h 3579"/>
                <a:gd name="connsiteX8" fmla="*/ 0 w 159041"/>
                <a:gd name="connsiteY8" fmla="*/ 0 h 3579"/>
                <a:gd name="connsiteX9" fmla="*/ 1606 w 159041"/>
                <a:gd name="connsiteY9" fmla="*/ 0 h 3579"/>
                <a:gd name="connsiteX10" fmla="*/ 6330 w 159041"/>
                <a:gd name="connsiteY10" fmla="*/ 0 h 3579"/>
                <a:gd name="connsiteX11" fmla="*/ 23334 w 159041"/>
                <a:gd name="connsiteY11" fmla="*/ 622 h 3579"/>
                <a:gd name="connsiteX12" fmla="*/ 79497 w 159041"/>
                <a:gd name="connsiteY12" fmla="*/ 2178 h 3579"/>
                <a:gd name="connsiteX13" fmla="*/ 135660 w 159041"/>
                <a:gd name="connsiteY13" fmla="*/ 2578 h 3579"/>
                <a:gd name="connsiteX14" fmla="*/ 158947 w 159041"/>
                <a:gd name="connsiteY14" fmla="*/ 2578 h 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041" h="3579">
                  <a:moveTo>
                    <a:pt x="159042" y="2978"/>
                  </a:moveTo>
                  <a:lnTo>
                    <a:pt x="157436" y="2978"/>
                  </a:lnTo>
                  <a:lnTo>
                    <a:pt x="152712" y="2978"/>
                  </a:lnTo>
                  <a:lnTo>
                    <a:pt x="135660" y="3378"/>
                  </a:lnTo>
                  <a:cubicBezTo>
                    <a:pt x="121490" y="3600"/>
                    <a:pt x="101414" y="3689"/>
                    <a:pt x="79497" y="3378"/>
                  </a:cubicBezTo>
                  <a:cubicBezTo>
                    <a:pt x="57580" y="3067"/>
                    <a:pt x="37694" y="2222"/>
                    <a:pt x="23334" y="1511"/>
                  </a:cubicBezTo>
                  <a:lnTo>
                    <a:pt x="6330" y="533"/>
                  </a:lnTo>
                  <a:lnTo>
                    <a:pt x="1606" y="222"/>
                  </a:lnTo>
                  <a:cubicBezTo>
                    <a:pt x="1063" y="211"/>
                    <a:pt x="523" y="137"/>
                    <a:pt x="0" y="0"/>
                  </a:cubicBezTo>
                  <a:lnTo>
                    <a:pt x="1606" y="0"/>
                  </a:lnTo>
                  <a:lnTo>
                    <a:pt x="6330" y="0"/>
                  </a:lnTo>
                  <a:lnTo>
                    <a:pt x="23334" y="622"/>
                  </a:lnTo>
                  <a:cubicBezTo>
                    <a:pt x="37505" y="1156"/>
                    <a:pt x="57580" y="1778"/>
                    <a:pt x="79497" y="2178"/>
                  </a:cubicBezTo>
                  <a:cubicBezTo>
                    <a:pt x="101414" y="2578"/>
                    <a:pt x="121301" y="2622"/>
                    <a:pt x="135660" y="2578"/>
                  </a:cubicBezTo>
                  <a:lnTo>
                    <a:pt x="158947" y="2578"/>
                  </a:lnTo>
                  <a:close/>
                </a:path>
              </a:pathLst>
            </a:custGeom>
            <a:solidFill>
              <a:srgbClr val="263238"/>
            </a:solidFill>
            <a:ln w="4712" cap="flat">
              <a:noFill/>
              <a:prstDash val="solid"/>
              <a:miter/>
            </a:ln>
          </p:spPr>
          <p:txBody>
            <a:bodyPr rtlCol="0" anchor="ctr"/>
            <a:lstStyle/>
            <a:p>
              <a:endParaRPr lang="en-US"/>
            </a:p>
          </p:txBody>
        </p:sp>
        <p:sp>
          <p:nvSpPr>
            <p:cNvPr id="1662" name="Freeform: Shape 1661">
              <a:extLst>
                <a:ext uri="{FF2B5EF4-FFF2-40B4-BE49-F238E27FC236}">
                  <a16:creationId xmlns:a16="http://schemas.microsoft.com/office/drawing/2014/main" id="{0D87AF0C-6285-4502-8A54-D5859D90DFD6}"/>
                </a:ext>
              </a:extLst>
            </p:cNvPr>
            <p:cNvSpPr/>
            <p:nvPr/>
          </p:nvSpPr>
          <p:spPr>
            <a:xfrm>
              <a:off x="2092207" y="4771565"/>
              <a:ext cx="8736" cy="13955"/>
            </a:xfrm>
            <a:custGeom>
              <a:avLst/>
              <a:gdLst>
                <a:gd name="connsiteX0" fmla="*/ 8691 w 8736"/>
                <a:gd name="connsiteY0" fmla="*/ 13955 h 13955"/>
                <a:gd name="connsiteX1" fmla="*/ 5668 w 8736"/>
                <a:gd name="connsiteY1" fmla="*/ 6222 h 13955"/>
                <a:gd name="connsiteX2" fmla="*/ 0 w 8736"/>
                <a:gd name="connsiteY2" fmla="*/ 0 h 13955"/>
                <a:gd name="connsiteX3" fmla="*/ 8691 w 8736"/>
                <a:gd name="connsiteY3" fmla="*/ 13955 h 13955"/>
              </a:gdLst>
              <a:ahLst/>
              <a:cxnLst>
                <a:cxn ang="0">
                  <a:pos x="connsiteX0" y="connsiteY0"/>
                </a:cxn>
                <a:cxn ang="0">
                  <a:pos x="connsiteX1" y="connsiteY1"/>
                </a:cxn>
                <a:cxn ang="0">
                  <a:pos x="connsiteX2" y="connsiteY2"/>
                </a:cxn>
                <a:cxn ang="0">
                  <a:pos x="connsiteX3" y="connsiteY3"/>
                </a:cxn>
              </a:cxnLst>
              <a:rect l="l" t="t" r="r" b="b"/>
              <a:pathLst>
                <a:path w="8736" h="13955">
                  <a:moveTo>
                    <a:pt x="8691" y="13955"/>
                  </a:moveTo>
                  <a:cubicBezTo>
                    <a:pt x="8024" y="11271"/>
                    <a:pt x="7009" y="8674"/>
                    <a:pt x="5668" y="6222"/>
                  </a:cubicBezTo>
                  <a:cubicBezTo>
                    <a:pt x="4032" y="3955"/>
                    <a:pt x="2131" y="1868"/>
                    <a:pt x="0" y="0"/>
                  </a:cubicBezTo>
                  <a:cubicBezTo>
                    <a:pt x="5710" y="2488"/>
                    <a:pt x="9175" y="8052"/>
                    <a:pt x="8691" y="13955"/>
                  </a:cubicBezTo>
                  <a:close/>
                </a:path>
              </a:pathLst>
            </a:custGeom>
            <a:solidFill>
              <a:srgbClr val="263238"/>
            </a:solidFill>
            <a:ln w="4712" cap="flat">
              <a:noFill/>
              <a:prstDash val="solid"/>
              <a:miter/>
            </a:ln>
          </p:spPr>
          <p:txBody>
            <a:bodyPr rtlCol="0" anchor="ctr"/>
            <a:lstStyle/>
            <a:p>
              <a:endParaRPr lang="en-US"/>
            </a:p>
          </p:txBody>
        </p:sp>
        <p:sp>
          <p:nvSpPr>
            <p:cNvPr id="1663" name="Freeform: Shape 1662">
              <a:extLst>
                <a:ext uri="{FF2B5EF4-FFF2-40B4-BE49-F238E27FC236}">
                  <a16:creationId xmlns:a16="http://schemas.microsoft.com/office/drawing/2014/main" id="{100E4732-9913-4F7E-8208-70E51F3C1DED}"/>
                </a:ext>
              </a:extLst>
            </p:cNvPr>
            <p:cNvSpPr/>
            <p:nvPr/>
          </p:nvSpPr>
          <p:spPr>
            <a:xfrm>
              <a:off x="2123989" y="4765373"/>
              <a:ext cx="4925" cy="7436"/>
            </a:xfrm>
            <a:custGeom>
              <a:avLst/>
              <a:gdLst>
                <a:gd name="connsiteX0" fmla="*/ 4825 w 4925"/>
                <a:gd name="connsiteY0" fmla="*/ 7436 h 7436"/>
                <a:gd name="connsiteX1" fmla="*/ 1944 w 4925"/>
                <a:gd name="connsiteY1" fmla="*/ 4014 h 7436"/>
                <a:gd name="connsiteX2" fmla="*/ 55 w 4925"/>
                <a:gd name="connsiteY2" fmla="*/ 14 h 7436"/>
                <a:gd name="connsiteX3" fmla="*/ 2936 w 4925"/>
                <a:gd name="connsiteY3" fmla="*/ 3436 h 7436"/>
                <a:gd name="connsiteX4" fmla="*/ 4825 w 4925"/>
                <a:gd name="connsiteY4" fmla="*/ 7436 h 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5" h="7436">
                  <a:moveTo>
                    <a:pt x="4825" y="7436"/>
                  </a:moveTo>
                  <a:cubicBezTo>
                    <a:pt x="4589" y="7436"/>
                    <a:pt x="3266" y="6058"/>
                    <a:pt x="1944" y="4014"/>
                  </a:cubicBezTo>
                  <a:cubicBezTo>
                    <a:pt x="621" y="1969"/>
                    <a:pt x="-229" y="192"/>
                    <a:pt x="55" y="14"/>
                  </a:cubicBezTo>
                  <a:cubicBezTo>
                    <a:pt x="338" y="-164"/>
                    <a:pt x="1613" y="1392"/>
                    <a:pt x="2936" y="3436"/>
                  </a:cubicBezTo>
                  <a:cubicBezTo>
                    <a:pt x="4259" y="5481"/>
                    <a:pt x="5250" y="7303"/>
                    <a:pt x="4825" y="7436"/>
                  </a:cubicBezTo>
                  <a:close/>
                </a:path>
              </a:pathLst>
            </a:custGeom>
            <a:solidFill>
              <a:srgbClr val="263238"/>
            </a:solidFill>
            <a:ln w="4712" cap="flat">
              <a:noFill/>
              <a:prstDash val="solid"/>
              <a:miter/>
            </a:ln>
          </p:spPr>
          <p:txBody>
            <a:bodyPr rtlCol="0" anchor="ctr"/>
            <a:lstStyle/>
            <a:p>
              <a:endParaRPr lang="en-US"/>
            </a:p>
          </p:txBody>
        </p:sp>
        <p:sp>
          <p:nvSpPr>
            <p:cNvPr id="1664" name="Freeform: Shape 1663">
              <a:extLst>
                <a:ext uri="{FF2B5EF4-FFF2-40B4-BE49-F238E27FC236}">
                  <a16:creationId xmlns:a16="http://schemas.microsoft.com/office/drawing/2014/main" id="{516BDB5A-1A07-4079-B9A0-BA61D6F93828}"/>
                </a:ext>
              </a:extLst>
            </p:cNvPr>
            <p:cNvSpPr/>
            <p:nvPr/>
          </p:nvSpPr>
          <p:spPr>
            <a:xfrm>
              <a:off x="2130730" y="4763976"/>
              <a:ext cx="5804" cy="5087"/>
            </a:xfrm>
            <a:custGeom>
              <a:avLst/>
              <a:gdLst>
                <a:gd name="connsiteX0" fmla="*/ 5783 w 5804"/>
                <a:gd name="connsiteY0" fmla="*/ 5055 h 5087"/>
                <a:gd name="connsiteX1" fmla="*/ 2524 w 5804"/>
                <a:gd name="connsiteY1" fmla="*/ 2921 h 5087"/>
                <a:gd name="connsiteX2" fmla="*/ 21 w 5804"/>
                <a:gd name="connsiteY2" fmla="*/ 33 h 5087"/>
                <a:gd name="connsiteX3" fmla="*/ 3280 w 5804"/>
                <a:gd name="connsiteY3" fmla="*/ 2166 h 5087"/>
                <a:gd name="connsiteX4" fmla="*/ 5783 w 5804"/>
                <a:gd name="connsiteY4" fmla="*/ 5055 h 5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4" h="5087">
                  <a:moveTo>
                    <a:pt x="5783" y="5055"/>
                  </a:moveTo>
                  <a:cubicBezTo>
                    <a:pt x="5547" y="5277"/>
                    <a:pt x="4083" y="4344"/>
                    <a:pt x="2524" y="2921"/>
                  </a:cubicBezTo>
                  <a:cubicBezTo>
                    <a:pt x="965" y="1499"/>
                    <a:pt x="-168" y="255"/>
                    <a:pt x="21" y="33"/>
                  </a:cubicBezTo>
                  <a:cubicBezTo>
                    <a:pt x="209" y="-190"/>
                    <a:pt x="1674" y="744"/>
                    <a:pt x="3280" y="2166"/>
                  </a:cubicBezTo>
                  <a:cubicBezTo>
                    <a:pt x="4886" y="3588"/>
                    <a:pt x="5972" y="5055"/>
                    <a:pt x="5783" y="5055"/>
                  </a:cubicBezTo>
                  <a:close/>
                </a:path>
              </a:pathLst>
            </a:custGeom>
            <a:solidFill>
              <a:srgbClr val="263238"/>
            </a:solidFill>
            <a:ln w="4712" cap="flat">
              <a:noFill/>
              <a:prstDash val="solid"/>
              <a:miter/>
            </a:ln>
          </p:spPr>
          <p:txBody>
            <a:bodyPr rtlCol="0" anchor="ctr"/>
            <a:lstStyle/>
            <a:p>
              <a:endParaRPr lang="en-US"/>
            </a:p>
          </p:txBody>
        </p:sp>
        <p:sp>
          <p:nvSpPr>
            <p:cNvPr id="1665" name="Freeform: Shape 1664">
              <a:extLst>
                <a:ext uri="{FF2B5EF4-FFF2-40B4-BE49-F238E27FC236}">
                  <a16:creationId xmlns:a16="http://schemas.microsoft.com/office/drawing/2014/main" id="{FA872C58-5E92-42F9-8785-4A8A41627E5A}"/>
                </a:ext>
              </a:extLst>
            </p:cNvPr>
            <p:cNvSpPr/>
            <p:nvPr/>
          </p:nvSpPr>
          <p:spPr>
            <a:xfrm>
              <a:off x="2132026" y="4760315"/>
              <a:ext cx="9447" cy="1184"/>
            </a:xfrm>
            <a:custGeom>
              <a:avLst/>
              <a:gdLst>
                <a:gd name="connsiteX0" fmla="*/ 9447 w 9447"/>
                <a:gd name="connsiteY0" fmla="*/ 627 h 1184"/>
                <a:gd name="connsiteX1" fmla="*/ 4724 w 9447"/>
                <a:gd name="connsiteY1" fmla="*/ 1116 h 1184"/>
                <a:gd name="connsiteX2" fmla="*/ 0 w 9447"/>
                <a:gd name="connsiteY2" fmla="*/ 583 h 1184"/>
                <a:gd name="connsiteX3" fmla="*/ 4724 w 9447"/>
                <a:gd name="connsiteY3" fmla="*/ 49 h 1184"/>
                <a:gd name="connsiteX4" fmla="*/ 9447 w 9447"/>
                <a:gd name="connsiteY4" fmla="*/ 627 h 1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7" h="1184">
                  <a:moveTo>
                    <a:pt x="9447" y="627"/>
                  </a:moveTo>
                  <a:cubicBezTo>
                    <a:pt x="7933" y="1127"/>
                    <a:pt x="6317" y="1294"/>
                    <a:pt x="4724" y="1116"/>
                  </a:cubicBezTo>
                  <a:cubicBezTo>
                    <a:pt x="3127" y="1243"/>
                    <a:pt x="1519" y="1061"/>
                    <a:pt x="0" y="583"/>
                  </a:cubicBezTo>
                  <a:cubicBezTo>
                    <a:pt x="1515" y="84"/>
                    <a:pt x="3126" y="-98"/>
                    <a:pt x="4724" y="49"/>
                  </a:cubicBezTo>
                  <a:cubicBezTo>
                    <a:pt x="6323" y="-51"/>
                    <a:pt x="7928" y="145"/>
                    <a:pt x="9447" y="627"/>
                  </a:cubicBezTo>
                  <a:close/>
                </a:path>
              </a:pathLst>
            </a:custGeom>
            <a:solidFill>
              <a:srgbClr val="263238"/>
            </a:solidFill>
            <a:ln w="4712" cap="flat">
              <a:noFill/>
              <a:prstDash val="solid"/>
              <a:miter/>
            </a:ln>
          </p:spPr>
          <p:txBody>
            <a:bodyPr rtlCol="0" anchor="ctr"/>
            <a:lstStyle/>
            <a:p>
              <a:endParaRPr lang="en-US"/>
            </a:p>
          </p:txBody>
        </p:sp>
        <p:sp>
          <p:nvSpPr>
            <p:cNvPr id="1666" name="Freeform: Shape 1665">
              <a:extLst>
                <a:ext uri="{FF2B5EF4-FFF2-40B4-BE49-F238E27FC236}">
                  <a16:creationId xmlns:a16="http://schemas.microsoft.com/office/drawing/2014/main" id="{6EE2300B-FBD0-469A-BA8E-3766975AAE2F}"/>
                </a:ext>
              </a:extLst>
            </p:cNvPr>
            <p:cNvSpPr/>
            <p:nvPr/>
          </p:nvSpPr>
          <p:spPr>
            <a:xfrm>
              <a:off x="2132310" y="4755103"/>
              <a:ext cx="11100" cy="1493"/>
            </a:xfrm>
            <a:custGeom>
              <a:avLst/>
              <a:gdLst>
                <a:gd name="connsiteX0" fmla="*/ 11100 w 11100"/>
                <a:gd name="connsiteY0" fmla="*/ 18 h 1493"/>
                <a:gd name="connsiteX1" fmla="*/ 5621 w 11100"/>
                <a:gd name="connsiteY1" fmla="*/ 1396 h 1493"/>
                <a:gd name="connsiteX2" fmla="*/ 0 w 11100"/>
                <a:gd name="connsiteY2" fmla="*/ 596 h 1493"/>
                <a:gd name="connsiteX3" fmla="*/ 5574 w 11100"/>
                <a:gd name="connsiteY3" fmla="*/ 329 h 1493"/>
                <a:gd name="connsiteX4" fmla="*/ 11100 w 11100"/>
                <a:gd name="connsiteY4" fmla="*/ 18 h 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0" h="1493">
                  <a:moveTo>
                    <a:pt x="11100" y="18"/>
                  </a:moveTo>
                  <a:cubicBezTo>
                    <a:pt x="9467" y="994"/>
                    <a:pt x="7554" y="1475"/>
                    <a:pt x="5621" y="1396"/>
                  </a:cubicBezTo>
                  <a:cubicBezTo>
                    <a:pt x="3705" y="1661"/>
                    <a:pt x="1747" y="1383"/>
                    <a:pt x="0" y="596"/>
                  </a:cubicBezTo>
                  <a:cubicBezTo>
                    <a:pt x="1845" y="343"/>
                    <a:pt x="3711" y="254"/>
                    <a:pt x="5574" y="329"/>
                  </a:cubicBezTo>
                  <a:cubicBezTo>
                    <a:pt x="7401" y="59"/>
                    <a:pt x="9252" y="-45"/>
                    <a:pt x="11100" y="18"/>
                  </a:cubicBezTo>
                  <a:close/>
                </a:path>
              </a:pathLst>
            </a:custGeom>
            <a:solidFill>
              <a:srgbClr val="263238"/>
            </a:solidFill>
            <a:ln w="4712" cap="flat">
              <a:noFill/>
              <a:prstDash val="solid"/>
              <a:miter/>
            </a:ln>
          </p:spPr>
          <p:txBody>
            <a:bodyPr rtlCol="0" anchor="ctr"/>
            <a:lstStyle/>
            <a:p>
              <a:endParaRPr lang="en-US"/>
            </a:p>
          </p:txBody>
        </p:sp>
        <p:sp>
          <p:nvSpPr>
            <p:cNvPr id="1667" name="Freeform: Shape 1666">
              <a:extLst>
                <a:ext uri="{FF2B5EF4-FFF2-40B4-BE49-F238E27FC236}">
                  <a16:creationId xmlns:a16="http://schemas.microsoft.com/office/drawing/2014/main" id="{113994E9-B6B8-4686-A5C0-7A48F2B4EF8E}"/>
                </a:ext>
              </a:extLst>
            </p:cNvPr>
            <p:cNvSpPr/>
            <p:nvPr/>
          </p:nvSpPr>
          <p:spPr>
            <a:xfrm>
              <a:off x="2108275" y="4757113"/>
              <a:ext cx="17563" cy="9607"/>
            </a:xfrm>
            <a:custGeom>
              <a:avLst/>
              <a:gdLst>
                <a:gd name="connsiteX0" fmla="*/ 17564 w 17563"/>
                <a:gd name="connsiteY0" fmla="*/ 7963 h 9607"/>
                <a:gd name="connsiteX1" fmla="*/ 11517 w 17563"/>
                <a:gd name="connsiteY1" fmla="*/ 7963 h 9607"/>
                <a:gd name="connsiteX2" fmla="*/ 5141 w 17563"/>
                <a:gd name="connsiteY2" fmla="*/ 6496 h 9607"/>
                <a:gd name="connsiteX3" fmla="*/ 1504 w 17563"/>
                <a:gd name="connsiteY3" fmla="*/ 5030 h 9607"/>
                <a:gd name="connsiteX4" fmla="*/ 39 w 17563"/>
                <a:gd name="connsiteY4" fmla="*/ 3252 h 9607"/>
                <a:gd name="connsiteX5" fmla="*/ 1031 w 17563"/>
                <a:gd name="connsiteY5" fmla="*/ 985 h 9607"/>
                <a:gd name="connsiteX6" fmla="*/ 14588 w 17563"/>
                <a:gd name="connsiteY6" fmla="*/ 4274 h 9607"/>
                <a:gd name="connsiteX7" fmla="*/ 16477 w 17563"/>
                <a:gd name="connsiteY7" fmla="*/ 8096 h 9607"/>
                <a:gd name="connsiteX8" fmla="*/ 16477 w 17563"/>
                <a:gd name="connsiteY8" fmla="*/ 9607 h 9607"/>
                <a:gd name="connsiteX9" fmla="*/ 13832 w 17563"/>
                <a:gd name="connsiteY9" fmla="*/ 4719 h 9607"/>
                <a:gd name="connsiteX10" fmla="*/ 8731 w 17563"/>
                <a:gd name="connsiteY10" fmla="*/ 1519 h 9607"/>
                <a:gd name="connsiteX11" fmla="*/ 1551 w 17563"/>
                <a:gd name="connsiteY11" fmla="*/ 1830 h 9607"/>
                <a:gd name="connsiteX12" fmla="*/ 2023 w 17563"/>
                <a:gd name="connsiteY12" fmla="*/ 4141 h 9607"/>
                <a:gd name="connsiteX13" fmla="*/ 5377 w 17563"/>
                <a:gd name="connsiteY13" fmla="*/ 5563 h 9607"/>
                <a:gd name="connsiteX14" fmla="*/ 11517 w 17563"/>
                <a:gd name="connsiteY14" fmla="*/ 7208 h 9607"/>
                <a:gd name="connsiteX15" fmla="*/ 17564 w 17563"/>
                <a:gd name="connsiteY15" fmla="*/ 7963 h 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563" h="9607">
                  <a:moveTo>
                    <a:pt x="17564" y="7963"/>
                  </a:moveTo>
                  <a:cubicBezTo>
                    <a:pt x="15565" y="8307"/>
                    <a:pt x="13516" y="8307"/>
                    <a:pt x="11517" y="7963"/>
                  </a:cubicBezTo>
                  <a:cubicBezTo>
                    <a:pt x="9351" y="7649"/>
                    <a:pt x="7217" y="7158"/>
                    <a:pt x="5141" y="6496"/>
                  </a:cubicBezTo>
                  <a:cubicBezTo>
                    <a:pt x="3874" y="6136"/>
                    <a:pt x="2655" y="5644"/>
                    <a:pt x="1504" y="5030"/>
                  </a:cubicBezTo>
                  <a:cubicBezTo>
                    <a:pt x="811" y="4615"/>
                    <a:pt x="294" y="3986"/>
                    <a:pt x="39" y="3252"/>
                  </a:cubicBezTo>
                  <a:cubicBezTo>
                    <a:pt x="-130" y="2379"/>
                    <a:pt x="257" y="1493"/>
                    <a:pt x="1031" y="985"/>
                  </a:cubicBezTo>
                  <a:cubicBezTo>
                    <a:pt x="5802" y="-1131"/>
                    <a:pt x="11499" y="251"/>
                    <a:pt x="14588" y="4274"/>
                  </a:cubicBezTo>
                  <a:cubicBezTo>
                    <a:pt x="15494" y="5410"/>
                    <a:pt x="16138" y="6712"/>
                    <a:pt x="16477" y="8096"/>
                  </a:cubicBezTo>
                  <a:cubicBezTo>
                    <a:pt x="16602" y="8593"/>
                    <a:pt x="16602" y="9111"/>
                    <a:pt x="16477" y="9607"/>
                  </a:cubicBezTo>
                  <a:cubicBezTo>
                    <a:pt x="15870" y="7859"/>
                    <a:pt x="14977" y="6210"/>
                    <a:pt x="13832" y="4719"/>
                  </a:cubicBezTo>
                  <a:cubicBezTo>
                    <a:pt x="12495" y="3211"/>
                    <a:pt x="10724" y="2100"/>
                    <a:pt x="8731" y="1519"/>
                  </a:cubicBezTo>
                  <a:cubicBezTo>
                    <a:pt x="6387" y="728"/>
                    <a:pt x="3807" y="840"/>
                    <a:pt x="1551" y="1830"/>
                  </a:cubicBezTo>
                  <a:cubicBezTo>
                    <a:pt x="606" y="2497"/>
                    <a:pt x="937" y="3563"/>
                    <a:pt x="2023" y="4141"/>
                  </a:cubicBezTo>
                  <a:cubicBezTo>
                    <a:pt x="3077" y="4739"/>
                    <a:pt x="4203" y="5216"/>
                    <a:pt x="5377" y="5563"/>
                  </a:cubicBezTo>
                  <a:cubicBezTo>
                    <a:pt x="7374" y="6264"/>
                    <a:pt x="9427" y="6814"/>
                    <a:pt x="11517" y="7208"/>
                  </a:cubicBezTo>
                  <a:cubicBezTo>
                    <a:pt x="15249" y="7741"/>
                    <a:pt x="17564" y="7785"/>
                    <a:pt x="17564" y="7963"/>
                  </a:cubicBezTo>
                  <a:close/>
                </a:path>
              </a:pathLst>
            </a:custGeom>
            <a:solidFill>
              <a:srgbClr val="263238"/>
            </a:solidFill>
            <a:ln w="4712" cap="flat">
              <a:noFill/>
              <a:prstDash val="solid"/>
              <a:miter/>
            </a:ln>
          </p:spPr>
          <p:txBody>
            <a:bodyPr rtlCol="0" anchor="ctr"/>
            <a:lstStyle/>
            <a:p>
              <a:endParaRPr lang="en-US"/>
            </a:p>
          </p:txBody>
        </p:sp>
        <p:sp>
          <p:nvSpPr>
            <p:cNvPr id="1668" name="Freeform: Shape 1667">
              <a:extLst>
                <a:ext uri="{FF2B5EF4-FFF2-40B4-BE49-F238E27FC236}">
                  <a16:creationId xmlns:a16="http://schemas.microsoft.com/office/drawing/2014/main" id="{7D5F32B8-FEE0-40C6-95C8-B0A07F7E20EA}"/>
                </a:ext>
              </a:extLst>
            </p:cNvPr>
            <p:cNvSpPr/>
            <p:nvPr/>
          </p:nvSpPr>
          <p:spPr>
            <a:xfrm>
              <a:off x="2123496" y="4754498"/>
              <a:ext cx="8769" cy="10844"/>
            </a:xfrm>
            <a:custGeom>
              <a:avLst/>
              <a:gdLst>
                <a:gd name="connsiteX0" fmla="*/ 737 w 8769"/>
                <a:gd name="connsiteY0" fmla="*/ 10844 h 10844"/>
                <a:gd name="connsiteX1" fmla="*/ 123 w 8769"/>
                <a:gd name="connsiteY1" fmla="*/ 6889 h 10844"/>
                <a:gd name="connsiteX2" fmla="*/ 1870 w 8769"/>
                <a:gd name="connsiteY2" fmla="*/ 2800 h 10844"/>
                <a:gd name="connsiteX3" fmla="*/ 6925 w 8769"/>
                <a:gd name="connsiteY3" fmla="*/ 0 h 10844"/>
                <a:gd name="connsiteX4" fmla="*/ 8720 w 8769"/>
                <a:gd name="connsiteY4" fmla="*/ 2622 h 10844"/>
                <a:gd name="connsiteX5" fmla="*/ 7680 w 8769"/>
                <a:gd name="connsiteY5" fmla="*/ 5156 h 10844"/>
                <a:gd name="connsiteX6" fmla="*/ 4752 w 8769"/>
                <a:gd name="connsiteY6" fmla="*/ 8533 h 10844"/>
                <a:gd name="connsiteX7" fmla="*/ 1256 w 8769"/>
                <a:gd name="connsiteY7" fmla="*/ 10756 h 10844"/>
                <a:gd name="connsiteX8" fmla="*/ 4185 w 8769"/>
                <a:gd name="connsiteY8" fmla="*/ 8000 h 10844"/>
                <a:gd name="connsiteX9" fmla="*/ 6783 w 8769"/>
                <a:gd name="connsiteY9" fmla="*/ 4622 h 10844"/>
                <a:gd name="connsiteX10" fmla="*/ 6783 w 8769"/>
                <a:gd name="connsiteY10" fmla="*/ 1022 h 10844"/>
                <a:gd name="connsiteX11" fmla="*/ 2768 w 8769"/>
                <a:gd name="connsiteY11" fmla="*/ 3378 h 10844"/>
                <a:gd name="connsiteX12" fmla="*/ 973 w 8769"/>
                <a:gd name="connsiteY12" fmla="*/ 7022 h 10844"/>
                <a:gd name="connsiteX13" fmla="*/ 737 w 8769"/>
                <a:gd name="connsiteY13" fmla="*/ 10844 h 1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9" h="10844">
                  <a:moveTo>
                    <a:pt x="737" y="10844"/>
                  </a:moveTo>
                  <a:cubicBezTo>
                    <a:pt x="54" y="9632"/>
                    <a:pt x="-163" y="8235"/>
                    <a:pt x="123" y="6889"/>
                  </a:cubicBezTo>
                  <a:cubicBezTo>
                    <a:pt x="353" y="5415"/>
                    <a:pt x="952" y="4014"/>
                    <a:pt x="1870" y="2800"/>
                  </a:cubicBezTo>
                  <a:cubicBezTo>
                    <a:pt x="2915" y="1096"/>
                    <a:pt x="4834" y="33"/>
                    <a:pt x="6925" y="0"/>
                  </a:cubicBezTo>
                  <a:cubicBezTo>
                    <a:pt x="8184" y="266"/>
                    <a:pt x="8983" y="1433"/>
                    <a:pt x="8720" y="2622"/>
                  </a:cubicBezTo>
                  <a:cubicBezTo>
                    <a:pt x="8568" y="3526"/>
                    <a:pt x="8214" y="4390"/>
                    <a:pt x="7680" y="5156"/>
                  </a:cubicBezTo>
                  <a:cubicBezTo>
                    <a:pt x="6835" y="6376"/>
                    <a:pt x="5853" y="7509"/>
                    <a:pt x="4752" y="8533"/>
                  </a:cubicBezTo>
                  <a:cubicBezTo>
                    <a:pt x="3792" y="9526"/>
                    <a:pt x="2593" y="10288"/>
                    <a:pt x="1256" y="10756"/>
                  </a:cubicBezTo>
                  <a:cubicBezTo>
                    <a:pt x="1256" y="10756"/>
                    <a:pt x="2484" y="9733"/>
                    <a:pt x="4185" y="8000"/>
                  </a:cubicBezTo>
                  <a:cubicBezTo>
                    <a:pt x="5173" y="6961"/>
                    <a:pt x="6043" y="5830"/>
                    <a:pt x="6783" y="4622"/>
                  </a:cubicBezTo>
                  <a:cubicBezTo>
                    <a:pt x="7633" y="3467"/>
                    <a:pt x="8247" y="1333"/>
                    <a:pt x="6783" y="1022"/>
                  </a:cubicBezTo>
                  <a:cubicBezTo>
                    <a:pt x="5319" y="711"/>
                    <a:pt x="3713" y="2267"/>
                    <a:pt x="2768" y="3378"/>
                  </a:cubicBezTo>
                  <a:cubicBezTo>
                    <a:pt x="1893" y="4454"/>
                    <a:pt x="1280" y="5698"/>
                    <a:pt x="973" y="7022"/>
                  </a:cubicBezTo>
                  <a:cubicBezTo>
                    <a:pt x="787" y="8288"/>
                    <a:pt x="708" y="9566"/>
                    <a:pt x="737" y="10844"/>
                  </a:cubicBezTo>
                  <a:close/>
                </a:path>
              </a:pathLst>
            </a:custGeom>
            <a:solidFill>
              <a:srgbClr val="263238"/>
            </a:solidFill>
            <a:ln w="4712" cap="flat">
              <a:noFill/>
              <a:prstDash val="solid"/>
              <a:miter/>
            </a:ln>
          </p:spPr>
          <p:txBody>
            <a:bodyPr rtlCol="0" anchor="ctr"/>
            <a:lstStyle/>
            <a:p>
              <a:endParaRPr lang="en-US"/>
            </a:p>
          </p:txBody>
        </p:sp>
        <p:sp>
          <p:nvSpPr>
            <p:cNvPr id="1669" name="Freeform: Shape 1668">
              <a:extLst>
                <a:ext uri="{FF2B5EF4-FFF2-40B4-BE49-F238E27FC236}">
                  <a16:creationId xmlns:a16="http://schemas.microsoft.com/office/drawing/2014/main" id="{5FCAE761-B669-4F1E-A6B4-6ECECC4BCBD0}"/>
                </a:ext>
              </a:extLst>
            </p:cNvPr>
            <p:cNvSpPr/>
            <p:nvPr/>
          </p:nvSpPr>
          <p:spPr>
            <a:xfrm>
              <a:off x="2191890" y="4760168"/>
              <a:ext cx="33804" cy="25085"/>
            </a:xfrm>
            <a:custGeom>
              <a:avLst/>
              <a:gdLst>
                <a:gd name="connsiteX0" fmla="*/ 33804 w 33804"/>
                <a:gd name="connsiteY0" fmla="*/ 1041 h 25085"/>
                <a:gd name="connsiteX1" fmla="*/ 26908 w 33804"/>
                <a:gd name="connsiteY1" fmla="*/ 1041 h 25085"/>
                <a:gd name="connsiteX2" fmla="*/ 2015 w 33804"/>
                <a:gd name="connsiteY2" fmla="*/ 18819 h 25085"/>
                <a:gd name="connsiteX3" fmla="*/ 78 w 33804"/>
                <a:gd name="connsiteY3" fmla="*/ 25085 h 25085"/>
                <a:gd name="connsiteX4" fmla="*/ 78 w 33804"/>
                <a:gd name="connsiteY4" fmla="*/ 23307 h 25085"/>
                <a:gd name="connsiteX5" fmla="*/ 1212 w 33804"/>
                <a:gd name="connsiteY5" fmla="*/ 18596 h 25085"/>
                <a:gd name="connsiteX6" fmla="*/ 10942 w 33804"/>
                <a:gd name="connsiteY6" fmla="*/ 5619 h 25085"/>
                <a:gd name="connsiteX7" fmla="*/ 26766 w 33804"/>
                <a:gd name="connsiteY7" fmla="*/ 152 h 25085"/>
                <a:gd name="connsiteX8" fmla="*/ 31915 w 33804"/>
                <a:gd name="connsiteY8" fmla="*/ 152 h 25085"/>
                <a:gd name="connsiteX9" fmla="*/ 33804 w 33804"/>
                <a:gd name="connsiteY9" fmla="*/ 1041 h 25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04" h="25085">
                  <a:moveTo>
                    <a:pt x="33804" y="1041"/>
                  </a:moveTo>
                  <a:cubicBezTo>
                    <a:pt x="33804" y="1263"/>
                    <a:pt x="31112" y="774"/>
                    <a:pt x="26908" y="1041"/>
                  </a:cubicBezTo>
                  <a:cubicBezTo>
                    <a:pt x="15658" y="1947"/>
                    <a:pt x="5968" y="8867"/>
                    <a:pt x="2015" y="18819"/>
                  </a:cubicBezTo>
                  <a:cubicBezTo>
                    <a:pt x="503" y="22596"/>
                    <a:pt x="314" y="25130"/>
                    <a:pt x="78" y="25085"/>
                  </a:cubicBezTo>
                  <a:cubicBezTo>
                    <a:pt x="-26" y="24497"/>
                    <a:pt x="-26" y="23896"/>
                    <a:pt x="78" y="23307"/>
                  </a:cubicBezTo>
                  <a:cubicBezTo>
                    <a:pt x="255" y="21700"/>
                    <a:pt x="636" y="20119"/>
                    <a:pt x="1212" y="18596"/>
                  </a:cubicBezTo>
                  <a:cubicBezTo>
                    <a:pt x="2979" y="13441"/>
                    <a:pt x="6373" y="8914"/>
                    <a:pt x="10942" y="5619"/>
                  </a:cubicBezTo>
                  <a:cubicBezTo>
                    <a:pt x="15524" y="2360"/>
                    <a:pt x="21032" y="457"/>
                    <a:pt x="26766" y="152"/>
                  </a:cubicBezTo>
                  <a:cubicBezTo>
                    <a:pt x="28475" y="-51"/>
                    <a:pt x="30205" y="-51"/>
                    <a:pt x="31915" y="152"/>
                  </a:cubicBezTo>
                  <a:cubicBezTo>
                    <a:pt x="32591" y="351"/>
                    <a:pt x="33229" y="651"/>
                    <a:pt x="33804" y="1041"/>
                  </a:cubicBezTo>
                  <a:close/>
                </a:path>
              </a:pathLst>
            </a:custGeom>
            <a:solidFill>
              <a:srgbClr val="263238"/>
            </a:solidFill>
            <a:ln w="4712" cap="flat">
              <a:noFill/>
              <a:prstDash val="solid"/>
              <a:miter/>
            </a:ln>
          </p:spPr>
          <p:txBody>
            <a:bodyPr rtlCol="0" anchor="ctr"/>
            <a:lstStyle/>
            <a:p>
              <a:endParaRPr lang="en-US"/>
            </a:p>
          </p:txBody>
        </p:sp>
        <p:sp>
          <p:nvSpPr>
            <p:cNvPr id="1670" name="Freeform: Shape 1669">
              <a:extLst>
                <a:ext uri="{FF2B5EF4-FFF2-40B4-BE49-F238E27FC236}">
                  <a16:creationId xmlns:a16="http://schemas.microsoft.com/office/drawing/2014/main" id="{AC9626EF-459B-4602-91D4-3336FBB31C21}"/>
                </a:ext>
              </a:extLst>
            </p:cNvPr>
            <p:cNvSpPr/>
            <p:nvPr/>
          </p:nvSpPr>
          <p:spPr>
            <a:xfrm>
              <a:off x="2215934" y="4724587"/>
              <a:ext cx="1358" cy="36177"/>
            </a:xfrm>
            <a:custGeom>
              <a:avLst/>
              <a:gdLst>
                <a:gd name="connsiteX0" fmla="*/ 785 w 1358"/>
                <a:gd name="connsiteY0" fmla="*/ 0 h 36177"/>
                <a:gd name="connsiteX1" fmla="*/ 1257 w 1358"/>
                <a:gd name="connsiteY1" fmla="*/ 18089 h 36177"/>
                <a:gd name="connsiteX2" fmla="*/ 549 w 1358"/>
                <a:gd name="connsiteY2" fmla="*/ 36178 h 36177"/>
                <a:gd name="connsiteX3" fmla="*/ 124 w 1358"/>
                <a:gd name="connsiteY3" fmla="*/ 18089 h 36177"/>
                <a:gd name="connsiteX4" fmla="*/ 785 w 1358"/>
                <a:gd name="connsiteY4" fmla="*/ 0 h 36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 h="36177">
                  <a:moveTo>
                    <a:pt x="785" y="0"/>
                  </a:moveTo>
                  <a:cubicBezTo>
                    <a:pt x="1328" y="6015"/>
                    <a:pt x="1485" y="12056"/>
                    <a:pt x="1257" y="18089"/>
                  </a:cubicBezTo>
                  <a:cubicBezTo>
                    <a:pt x="1400" y="24126"/>
                    <a:pt x="1163" y="30166"/>
                    <a:pt x="549" y="36178"/>
                  </a:cubicBezTo>
                  <a:cubicBezTo>
                    <a:pt x="9" y="30162"/>
                    <a:pt x="-133" y="24121"/>
                    <a:pt x="124" y="18089"/>
                  </a:cubicBezTo>
                  <a:cubicBezTo>
                    <a:pt x="-19" y="12052"/>
                    <a:pt x="202" y="6013"/>
                    <a:pt x="785" y="0"/>
                  </a:cubicBezTo>
                  <a:close/>
                </a:path>
              </a:pathLst>
            </a:custGeom>
            <a:solidFill>
              <a:srgbClr val="263238"/>
            </a:solidFill>
            <a:ln w="4712" cap="flat">
              <a:noFill/>
              <a:prstDash val="solid"/>
              <a:miter/>
            </a:ln>
          </p:spPr>
          <p:txBody>
            <a:bodyPr rtlCol="0" anchor="ctr"/>
            <a:lstStyle/>
            <a:p>
              <a:endParaRPr lang="en-US"/>
            </a:p>
          </p:txBody>
        </p:sp>
        <p:sp>
          <p:nvSpPr>
            <p:cNvPr id="1671" name="Freeform: Shape 1670">
              <a:extLst>
                <a:ext uri="{FF2B5EF4-FFF2-40B4-BE49-F238E27FC236}">
                  <a16:creationId xmlns:a16="http://schemas.microsoft.com/office/drawing/2014/main" id="{E11C9517-B9FA-41C9-B7FA-B541F82C8DE0}"/>
                </a:ext>
              </a:extLst>
            </p:cNvPr>
            <p:cNvSpPr/>
            <p:nvPr/>
          </p:nvSpPr>
          <p:spPr>
            <a:xfrm>
              <a:off x="2152857" y="4776849"/>
              <a:ext cx="27349" cy="1477"/>
            </a:xfrm>
            <a:custGeom>
              <a:avLst/>
              <a:gdLst>
                <a:gd name="connsiteX0" fmla="*/ 27349 w 27349"/>
                <a:gd name="connsiteY0" fmla="*/ 405 h 1477"/>
                <a:gd name="connsiteX1" fmla="*/ 13651 w 27349"/>
                <a:gd name="connsiteY1" fmla="*/ 1427 h 1477"/>
                <a:gd name="connsiteX2" fmla="*/ 0 w 27349"/>
                <a:gd name="connsiteY2" fmla="*/ 138 h 1477"/>
                <a:gd name="connsiteX3" fmla="*/ 13698 w 27349"/>
                <a:gd name="connsiteY3" fmla="*/ 138 h 1477"/>
                <a:gd name="connsiteX4" fmla="*/ 27349 w 27349"/>
                <a:gd name="connsiteY4" fmla="*/ 405 h 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 h="1477">
                  <a:moveTo>
                    <a:pt x="27349" y="405"/>
                  </a:moveTo>
                  <a:cubicBezTo>
                    <a:pt x="22845" y="1273"/>
                    <a:pt x="18245" y="1617"/>
                    <a:pt x="13651" y="1427"/>
                  </a:cubicBezTo>
                  <a:cubicBezTo>
                    <a:pt x="9061" y="1537"/>
                    <a:pt x="4475" y="1104"/>
                    <a:pt x="0" y="138"/>
                  </a:cubicBezTo>
                  <a:cubicBezTo>
                    <a:pt x="0" y="-173"/>
                    <a:pt x="6141" y="138"/>
                    <a:pt x="13698" y="138"/>
                  </a:cubicBezTo>
                  <a:cubicBezTo>
                    <a:pt x="21256" y="138"/>
                    <a:pt x="27349" y="94"/>
                    <a:pt x="27349" y="405"/>
                  </a:cubicBezTo>
                  <a:close/>
                </a:path>
              </a:pathLst>
            </a:custGeom>
            <a:solidFill>
              <a:srgbClr val="263238"/>
            </a:solidFill>
            <a:ln w="4712" cap="flat">
              <a:noFill/>
              <a:prstDash val="solid"/>
              <a:miter/>
            </a:ln>
          </p:spPr>
          <p:txBody>
            <a:bodyPr rtlCol="0" anchor="ctr"/>
            <a:lstStyle/>
            <a:p>
              <a:endParaRPr lang="en-US"/>
            </a:p>
          </p:txBody>
        </p:sp>
        <p:sp>
          <p:nvSpPr>
            <p:cNvPr id="1672" name="Freeform: Shape 1671">
              <a:extLst>
                <a:ext uri="{FF2B5EF4-FFF2-40B4-BE49-F238E27FC236}">
                  <a16:creationId xmlns:a16="http://schemas.microsoft.com/office/drawing/2014/main" id="{1FE76482-EF04-4782-98E0-89DEBC88B477}"/>
                </a:ext>
              </a:extLst>
            </p:cNvPr>
            <p:cNvSpPr/>
            <p:nvPr/>
          </p:nvSpPr>
          <p:spPr>
            <a:xfrm>
              <a:off x="2195783" y="4777495"/>
              <a:ext cx="2797" cy="5004"/>
            </a:xfrm>
            <a:custGeom>
              <a:avLst/>
              <a:gdLst>
                <a:gd name="connsiteX0" fmla="*/ 2798 w 2797"/>
                <a:gd name="connsiteY0" fmla="*/ 26 h 5004"/>
                <a:gd name="connsiteX1" fmla="*/ 1617 w 2797"/>
                <a:gd name="connsiteY1" fmla="*/ 2559 h 5004"/>
                <a:gd name="connsiteX2" fmla="*/ 247 w 2797"/>
                <a:gd name="connsiteY2" fmla="*/ 5003 h 5004"/>
                <a:gd name="connsiteX3" fmla="*/ 578 w 2797"/>
                <a:gd name="connsiteY3" fmla="*/ 2114 h 5004"/>
                <a:gd name="connsiteX4" fmla="*/ 2798 w 2797"/>
                <a:gd name="connsiteY4" fmla="*/ 26 h 5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 h="5004">
                  <a:moveTo>
                    <a:pt x="2798" y="26"/>
                  </a:moveTo>
                  <a:cubicBezTo>
                    <a:pt x="2798" y="26"/>
                    <a:pt x="2278" y="1270"/>
                    <a:pt x="1617" y="2559"/>
                  </a:cubicBezTo>
                  <a:cubicBezTo>
                    <a:pt x="956" y="3848"/>
                    <a:pt x="578" y="5048"/>
                    <a:pt x="247" y="5003"/>
                  </a:cubicBezTo>
                  <a:cubicBezTo>
                    <a:pt x="-84" y="4959"/>
                    <a:pt x="-178" y="3626"/>
                    <a:pt x="578" y="2114"/>
                  </a:cubicBezTo>
                  <a:cubicBezTo>
                    <a:pt x="1333" y="603"/>
                    <a:pt x="2609" y="-152"/>
                    <a:pt x="2798" y="26"/>
                  </a:cubicBezTo>
                  <a:close/>
                </a:path>
              </a:pathLst>
            </a:custGeom>
            <a:solidFill>
              <a:srgbClr val="263238"/>
            </a:solidFill>
            <a:ln w="4712" cap="flat">
              <a:noFill/>
              <a:prstDash val="solid"/>
              <a:miter/>
            </a:ln>
          </p:spPr>
          <p:txBody>
            <a:bodyPr rtlCol="0" anchor="ctr"/>
            <a:lstStyle/>
            <a:p>
              <a:endParaRPr lang="en-US"/>
            </a:p>
          </p:txBody>
        </p:sp>
        <p:sp>
          <p:nvSpPr>
            <p:cNvPr id="1673" name="Freeform: Shape 1672">
              <a:extLst>
                <a:ext uri="{FF2B5EF4-FFF2-40B4-BE49-F238E27FC236}">
                  <a16:creationId xmlns:a16="http://schemas.microsoft.com/office/drawing/2014/main" id="{C8E38BF5-66F7-4EA1-9FFE-E77FB5185435}"/>
                </a:ext>
              </a:extLst>
            </p:cNvPr>
            <p:cNvSpPr/>
            <p:nvPr/>
          </p:nvSpPr>
          <p:spPr>
            <a:xfrm>
              <a:off x="2202026" y="4769514"/>
              <a:ext cx="3640" cy="3389"/>
            </a:xfrm>
            <a:custGeom>
              <a:avLst/>
              <a:gdLst>
                <a:gd name="connsiteX0" fmla="*/ 3640 w 3640"/>
                <a:gd name="connsiteY0" fmla="*/ 50 h 3389"/>
                <a:gd name="connsiteX1" fmla="*/ 2223 w 3640"/>
                <a:gd name="connsiteY1" fmla="*/ 2095 h 3389"/>
                <a:gd name="connsiteX2" fmla="*/ 51 w 3640"/>
                <a:gd name="connsiteY2" fmla="*/ 3339 h 3389"/>
                <a:gd name="connsiteX3" fmla="*/ 1420 w 3640"/>
                <a:gd name="connsiteY3" fmla="*/ 1295 h 3389"/>
                <a:gd name="connsiteX4" fmla="*/ 3640 w 3640"/>
                <a:gd name="connsiteY4" fmla="*/ 50 h 3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0" h="3389">
                  <a:moveTo>
                    <a:pt x="3640" y="50"/>
                  </a:moveTo>
                  <a:cubicBezTo>
                    <a:pt x="3640" y="272"/>
                    <a:pt x="3215" y="1161"/>
                    <a:pt x="2223" y="2095"/>
                  </a:cubicBezTo>
                  <a:cubicBezTo>
                    <a:pt x="1231" y="3028"/>
                    <a:pt x="287" y="3561"/>
                    <a:pt x="51" y="3339"/>
                  </a:cubicBezTo>
                  <a:cubicBezTo>
                    <a:pt x="-186" y="3117"/>
                    <a:pt x="428" y="2228"/>
                    <a:pt x="1420" y="1295"/>
                  </a:cubicBezTo>
                  <a:cubicBezTo>
                    <a:pt x="2412" y="361"/>
                    <a:pt x="3404" y="-172"/>
                    <a:pt x="3640" y="50"/>
                  </a:cubicBezTo>
                  <a:close/>
                </a:path>
              </a:pathLst>
            </a:custGeom>
            <a:solidFill>
              <a:srgbClr val="263238"/>
            </a:solidFill>
            <a:ln w="4712" cap="flat">
              <a:noFill/>
              <a:prstDash val="solid"/>
              <a:miter/>
            </a:ln>
          </p:spPr>
          <p:txBody>
            <a:bodyPr rtlCol="0" anchor="ctr"/>
            <a:lstStyle/>
            <a:p>
              <a:endParaRPr lang="en-US"/>
            </a:p>
          </p:txBody>
        </p:sp>
        <p:sp>
          <p:nvSpPr>
            <p:cNvPr id="1674" name="Freeform: Shape 1673">
              <a:extLst>
                <a:ext uri="{FF2B5EF4-FFF2-40B4-BE49-F238E27FC236}">
                  <a16:creationId xmlns:a16="http://schemas.microsoft.com/office/drawing/2014/main" id="{DF81D6F1-0FC5-4CE5-975A-2153A5A2256E}"/>
                </a:ext>
              </a:extLst>
            </p:cNvPr>
            <p:cNvSpPr/>
            <p:nvPr/>
          </p:nvSpPr>
          <p:spPr>
            <a:xfrm>
              <a:off x="2210255" y="4765544"/>
              <a:ext cx="5382" cy="2138"/>
            </a:xfrm>
            <a:custGeom>
              <a:avLst/>
              <a:gdLst>
                <a:gd name="connsiteX0" fmla="*/ 5378 w 5382"/>
                <a:gd name="connsiteY0" fmla="*/ 510 h 2138"/>
                <a:gd name="connsiteX1" fmla="*/ 2638 w 5382"/>
                <a:gd name="connsiteY1" fmla="*/ 1177 h 2138"/>
                <a:gd name="connsiteX2" fmla="*/ 40 w 5382"/>
                <a:gd name="connsiteY2" fmla="*/ 2110 h 2138"/>
                <a:gd name="connsiteX3" fmla="*/ 2308 w 5382"/>
                <a:gd name="connsiteY3" fmla="*/ 199 h 2138"/>
                <a:gd name="connsiteX4" fmla="*/ 5378 w 5382"/>
                <a:gd name="connsiteY4" fmla="*/ 510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2" h="2138">
                  <a:moveTo>
                    <a:pt x="5378" y="510"/>
                  </a:moveTo>
                  <a:cubicBezTo>
                    <a:pt x="5378" y="821"/>
                    <a:pt x="4056" y="777"/>
                    <a:pt x="2638" y="1177"/>
                  </a:cubicBezTo>
                  <a:cubicBezTo>
                    <a:pt x="1221" y="1577"/>
                    <a:pt x="277" y="2288"/>
                    <a:pt x="40" y="2110"/>
                  </a:cubicBezTo>
                  <a:cubicBezTo>
                    <a:pt x="-196" y="1932"/>
                    <a:pt x="607" y="688"/>
                    <a:pt x="2308" y="199"/>
                  </a:cubicBezTo>
                  <a:cubicBezTo>
                    <a:pt x="4008" y="-290"/>
                    <a:pt x="5473" y="243"/>
                    <a:pt x="5378" y="510"/>
                  </a:cubicBezTo>
                  <a:close/>
                </a:path>
              </a:pathLst>
            </a:custGeom>
            <a:solidFill>
              <a:srgbClr val="263238"/>
            </a:solidFill>
            <a:ln w="4712" cap="flat">
              <a:noFill/>
              <a:prstDash val="solid"/>
              <a:miter/>
            </a:ln>
          </p:spPr>
          <p:txBody>
            <a:bodyPr rtlCol="0" anchor="ctr"/>
            <a:lstStyle/>
            <a:p>
              <a:endParaRPr lang="en-US"/>
            </a:p>
          </p:txBody>
        </p:sp>
        <p:sp>
          <p:nvSpPr>
            <p:cNvPr id="1675" name="Freeform: Shape 1674">
              <a:extLst>
                <a:ext uri="{FF2B5EF4-FFF2-40B4-BE49-F238E27FC236}">
                  <a16:creationId xmlns:a16="http://schemas.microsoft.com/office/drawing/2014/main" id="{F135604B-6DE9-4758-A0F1-55A0ED825FC2}"/>
                </a:ext>
              </a:extLst>
            </p:cNvPr>
            <p:cNvSpPr/>
            <p:nvPr/>
          </p:nvSpPr>
          <p:spPr>
            <a:xfrm>
              <a:off x="2219873" y="4764334"/>
              <a:ext cx="2845" cy="1475"/>
            </a:xfrm>
            <a:custGeom>
              <a:avLst/>
              <a:gdLst>
                <a:gd name="connsiteX0" fmla="*/ 2845 w 2845"/>
                <a:gd name="connsiteY0" fmla="*/ 253 h 1475"/>
                <a:gd name="connsiteX1" fmla="*/ 1617 w 2845"/>
                <a:gd name="connsiteY1" fmla="*/ 1276 h 1475"/>
                <a:gd name="connsiteX2" fmla="*/ 11 w 2845"/>
                <a:gd name="connsiteY2" fmla="*/ 1276 h 1475"/>
                <a:gd name="connsiteX3" fmla="*/ 1192 w 2845"/>
                <a:gd name="connsiteY3" fmla="*/ 298 h 1475"/>
                <a:gd name="connsiteX4" fmla="*/ 2845 w 2845"/>
                <a:gd name="connsiteY4" fmla="*/ 253 h 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 h="1475">
                  <a:moveTo>
                    <a:pt x="2845" y="253"/>
                  </a:moveTo>
                  <a:cubicBezTo>
                    <a:pt x="2845" y="564"/>
                    <a:pt x="2373" y="1009"/>
                    <a:pt x="1617" y="1276"/>
                  </a:cubicBezTo>
                  <a:cubicBezTo>
                    <a:pt x="861" y="1542"/>
                    <a:pt x="105" y="1542"/>
                    <a:pt x="11" y="1276"/>
                  </a:cubicBezTo>
                  <a:cubicBezTo>
                    <a:pt x="-83" y="1009"/>
                    <a:pt x="436" y="564"/>
                    <a:pt x="1192" y="298"/>
                  </a:cubicBezTo>
                  <a:cubicBezTo>
                    <a:pt x="1948" y="31"/>
                    <a:pt x="2704" y="-191"/>
                    <a:pt x="2845" y="253"/>
                  </a:cubicBezTo>
                  <a:close/>
                </a:path>
              </a:pathLst>
            </a:custGeom>
            <a:solidFill>
              <a:srgbClr val="263238"/>
            </a:solidFill>
            <a:ln w="4712" cap="flat">
              <a:noFill/>
              <a:prstDash val="solid"/>
              <a:miter/>
            </a:ln>
          </p:spPr>
          <p:txBody>
            <a:bodyPr rtlCol="0" anchor="ctr"/>
            <a:lstStyle/>
            <a:p>
              <a:endParaRPr lang="en-US"/>
            </a:p>
          </p:txBody>
        </p:sp>
        <p:sp>
          <p:nvSpPr>
            <p:cNvPr id="1676" name="Freeform: Shape 1675">
              <a:extLst>
                <a:ext uri="{FF2B5EF4-FFF2-40B4-BE49-F238E27FC236}">
                  <a16:creationId xmlns:a16="http://schemas.microsoft.com/office/drawing/2014/main" id="{8E980784-E133-4F4C-9A49-CA8A98B701E2}"/>
                </a:ext>
              </a:extLst>
            </p:cNvPr>
            <p:cNvSpPr/>
            <p:nvPr/>
          </p:nvSpPr>
          <p:spPr>
            <a:xfrm>
              <a:off x="2132121" y="4745120"/>
              <a:ext cx="94282" cy="13733"/>
            </a:xfrm>
            <a:custGeom>
              <a:avLst/>
              <a:gdLst>
                <a:gd name="connsiteX0" fmla="*/ 93479 w 94282"/>
                <a:gd name="connsiteY0" fmla="*/ 13733 h 13733"/>
                <a:gd name="connsiteX1" fmla="*/ 0 w 94282"/>
                <a:gd name="connsiteY1" fmla="*/ 10578 h 13733"/>
                <a:gd name="connsiteX2" fmla="*/ 378 w 94282"/>
                <a:gd name="connsiteY2" fmla="*/ 0 h 13733"/>
                <a:gd name="connsiteX3" fmla="*/ 94282 w 94282"/>
                <a:gd name="connsiteY3" fmla="*/ 2311 h 13733"/>
                <a:gd name="connsiteX4" fmla="*/ 93479 w 94282"/>
                <a:gd name="connsiteY4" fmla="*/ 13733 h 1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82" h="13733">
                  <a:moveTo>
                    <a:pt x="93479" y="13733"/>
                  </a:moveTo>
                  <a:lnTo>
                    <a:pt x="0" y="10578"/>
                  </a:lnTo>
                  <a:lnTo>
                    <a:pt x="378" y="0"/>
                  </a:lnTo>
                  <a:lnTo>
                    <a:pt x="94282" y="2311"/>
                  </a:lnTo>
                  <a:lnTo>
                    <a:pt x="93479" y="13733"/>
                  </a:lnTo>
                  <a:close/>
                </a:path>
              </a:pathLst>
            </a:custGeom>
            <a:solidFill>
              <a:srgbClr val="000000"/>
            </a:solidFill>
            <a:ln w="4712" cap="flat">
              <a:noFill/>
              <a:prstDash val="solid"/>
              <a:miter/>
            </a:ln>
          </p:spPr>
          <p:txBody>
            <a:bodyPr rtlCol="0" anchor="ctr"/>
            <a:lstStyle/>
            <a:p>
              <a:endParaRPr lang="en-US"/>
            </a:p>
          </p:txBody>
        </p:sp>
        <p:sp>
          <p:nvSpPr>
            <p:cNvPr id="1677" name="Freeform: Shape 1676">
              <a:extLst>
                <a:ext uri="{FF2B5EF4-FFF2-40B4-BE49-F238E27FC236}">
                  <a16:creationId xmlns:a16="http://schemas.microsoft.com/office/drawing/2014/main" id="{B35BBDE6-E795-448C-B9AE-62CF3CB06E68}"/>
                </a:ext>
              </a:extLst>
            </p:cNvPr>
            <p:cNvSpPr/>
            <p:nvPr/>
          </p:nvSpPr>
          <p:spPr>
            <a:xfrm>
              <a:off x="1840475" y="4512722"/>
              <a:ext cx="172660" cy="96621"/>
            </a:xfrm>
            <a:custGeom>
              <a:avLst/>
              <a:gdLst>
                <a:gd name="connsiteX0" fmla="*/ 66758 w 172660"/>
                <a:gd name="connsiteY0" fmla="*/ 43600 h 96621"/>
                <a:gd name="connsiteX1" fmla="*/ 85652 w 172660"/>
                <a:gd name="connsiteY1" fmla="*/ 0 h 96621"/>
                <a:gd name="connsiteX2" fmla="*/ 172660 w 172660"/>
                <a:gd name="connsiteY2" fmla="*/ 32533 h 96621"/>
                <a:gd name="connsiteX3" fmla="*/ 145925 w 172660"/>
                <a:gd name="connsiteY3" fmla="*/ 96621 h 96621"/>
                <a:gd name="connsiteX4" fmla="*/ 140398 w 172660"/>
                <a:gd name="connsiteY4" fmla="*/ 94888 h 96621"/>
                <a:gd name="connsiteX5" fmla="*/ 2093 w 172660"/>
                <a:gd name="connsiteY5" fmla="*/ 43377 h 96621"/>
                <a:gd name="connsiteX6" fmla="*/ 66758 w 172660"/>
                <a:gd name="connsiteY6" fmla="*/ 43600 h 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660" h="96621">
                  <a:moveTo>
                    <a:pt x="66758" y="43600"/>
                  </a:moveTo>
                  <a:lnTo>
                    <a:pt x="85652" y="0"/>
                  </a:lnTo>
                  <a:lnTo>
                    <a:pt x="172660" y="32533"/>
                  </a:lnTo>
                  <a:lnTo>
                    <a:pt x="145925" y="96621"/>
                  </a:lnTo>
                  <a:lnTo>
                    <a:pt x="140398" y="94888"/>
                  </a:lnTo>
                  <a:cubicBezTo>
                    <a:pt x="115836" y="87155"/>
                    <a:pt x="16216" y="53955"/>
                    <a:pt x="2093" y="43377"/>
                  </a:cubicBezTo>
                  <a:cubicBezTo>
                    <a:pt x="-13873" y="31555"/>
                    <a:pt x="66758" y="43600"/>
                    <a:pt x="66758" y="43600"/>
                  </a:cubicBezTo>
                  <a:close/>
                </a:path>
              </a:pathLst>
            </a:custGeom>
            <a:solidFill>
              <a:srgbClr val="81A3F1"/>
            </a:solidFill>
            <a:ln w="4712" cap="flat">
              <a:noFill/>
              <a:prstDash val="solid"/>
              <a:miter/>
            </a:ln>
          </p:spPr>
          <p:txBody>
            <a:bodyPr rtlCol="0" anchor="ctr"/>
            <a:lstStyle/>
            <a:p>
              <a:endParaRPr lang="en-US"/>
            </a:p>
          </p:txBody>
        </p:sp>
        <p:sp>
          <p:nvSpPr>
            <p:cNvPr id="1678" name="Freeform: Shape 1677">
              <a:extLst>
                <a:ext uri="{FF2B5EF4-FFF2-40B4-BE49-F238E27FC236}">
                  <a16:creationId xmlns:a16="http://schemas.microsoft.com/office/drawing/2014/main" id="{CBFBDD41-6D3C-4053-AD05-6EE2EF04146D}"/>
                </a:ext>
              </a:extLst>
            </p:cNvPr>
            <p:cNvSpPr/>
            <p:nvPr/>
          </p:nvSpPr>
          <p:spPr>
            <a:xfrm>
              <a:off x="1839861" y="4550972"/>
              <a:ext cx="147104" cy="58372"/>
            </a:xfrm>
            <a:custGeom>
              <a:avLst/>
              <a:gdLst>
                <a:gd name="connsiteX0" fmla="*/ 27410 w 147104"/>
                <a:gd name="connsiteY0" fmla="*/ 684 h 58372"/>
                <a:gd name="connsiteX1" fmla="*/ 61 w 147104"/>
                <a:gd name="connsiteY1" fmla="*/ 3217 h 58372"/>
                <a:gd name="connsiteX2" fmla="*/ 146491 w 147104"/>
                <a:gd name="connsiteY2" fmla="*/ 58372 h 58372"/>
                <a:gd name="connsiteX3" fmla="*/ 147105 w 147104"/>
                <a:gd name="connsiteY3" fmla="*/ 56461 h 58372"/>
                <a:gd name="connsiteX4" fmla="*/ 30811 w 147104"/>
                <a:gd name="connsiteY4" fmla="*/ 14106 h 58372"/>
                <a:gd name="connsiteX5" fmla="*/ 27410 w 147104"/>
                <a:gd name="connsiteY5" fmla="*/ 684 h 58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104" h="58372">
                  <a:moveTo>
                    <a:pt x="27410" y="684"/>
                  </a:moveTo>
                  <a:cubicBezTo>
                    <a:pt x="27410" y="684"/>
                    <a:pt x="-1498" y="-1983"/>
                    <a:pt x="61" y="3217"/>
                  </a:cubicBezTo>
                  <a:cubicBezTo>
                    <a:pt x="1620" y="8417"/>
                    <a:pt x="100956" y="45572"/>
                    <a:pt x="146491" y="58372"/>
                  </a:cubicBezTo>
                  <a:lnTo>
                    <a:pt x="147105" y="56461"/>
                  </a:lnTo>
                  <a:lnTo>
                    <a:pt x="30811" y="14106"/>
                  </a:lnTo>
                  <a:cubicBezTo>
                    <a:pt x="30811" y="14106"/>
                    <a:pt x="32370" y="2773"/>
                    <a:pt x="27410" y="684"/>
                  </a:cubicBezTo>
                  <a:close/>
                </a:path>
              </a:pathLst>
            </a:custGeom>
            <a:solidFill>
              <a:srgbClr val="FFFFFF"/>
            </a:solidFill>
            <a:ln w="4712" cap="flat">
              <a:noFill/>
              <a:prstDash val="solid"/>
              <a:miter/>
            </a:ln>
          </p:spPr>
          <p:txBody>
            <a:bodyPr rtlCol="0" anchor="ctr"/>
            <a:lstStyle/>
            <a:p>
              <a:endParaRPr lang="en-US"/>
            </a:p>
          </p:txBody>
        </p:sp>
        <p:sp>
          <p:nvSpPr>
            <p:cNvPr id="1679" name="Freeform: Shape 1678">
              <a:extLst>
                <a:ext uri="{FF2B5EF4-FFF2-40B4-BE49-F238E27FC236}">
                  <a16:creationId xmlns:a16="http://schemas.microsoft.com/office/drawing/2014/main" id="{40521833-6E09-4164-B358-38CE3086C40C}"/>
                </a:ext>
              </a:extLst>
            </p:cNvPr>
            <p:cNvSpPr/>
            <p:nvPr/>
          </p:nvSpPr>
          <p:spPr>
            <a:xfrm>
              <a:off x="1840394" y="4552855"/>
              <a:ext cx="147799" cy="55066"/>
            </a:xfrm>
            <a:custGeom>
              <a:avLst/>
              <a:gdLst>
                <a:gd name="connsiteX0" fmla="*/ 147800 w 147799"/>
                <a:gd name="connsiteY0" fmla="*/ 55066 h 55066"/>
                <a:gd name="connsiteX1" fmla="*/ 146241 w 147799"/>
                <a:gd name="connsiteY1" fmla="*/ 54622 h 55066"/>
                <a:gd name="connsiteX2" fmla="*/ 141848 w 147799"/>
                <a:gd name="connsiteY2" fmla="*/ 53288 h 55066"/>
                <a:gd name="connsiteX3" fmla="*/ 125741 w 147799"/>
                <a:gd name="connsiteY3" fmla="*/ 48000 h 55066"/>
                <a:gd name="connsiteX4" fmla="*/ 73168 w 147799"/>
                <a:gd name="connsiteY4" fmla="*/ 29378 h 55066"/>
                <a:gd name="connsiteX5" fmla="*/ 21209 w 147799"/>
                <a:gd name="connsiteY5" fmla="*/ 9067 h 55066"/>
                <a:gd name="connsiteX6" fmla="*/ 5668 w 147799"/>
                <a:gd name="connsiteY6" fmla="*/ 2533 h 55066"/>
                <a:gd name="connsiteX7" fmla="*/ 1464 w 147799"/>
                <a:gd name="connsiteY7" fmla="*/ 667 h 55066"/>
                <a:gd name="connsiteX8" fmla="*/ 0 w 147799"/>
                <a:gd name="connsiteY8" fmla="*/ 0 h 55066"/>
                <a:gd name="connsiteX9" fmla="*/ 1559 w 147799"/>
                <a:gd name="connsiteY9" fmla="*/ 489 h 55066"/>
                <a:gd name="connsiteX10" fmla="*/ 5810 w 147799"/>
                <a:gd name="connsiteY10" fmla="*/ 2133 h 55066"/>
                <a:gd name="connsiteX11" fmla="*/ 21539 w 147799"/>
                <a:gd name="connsiteY11" fmla="*/ 8356 h 55066"/>
                <a:gd name="connsiteX12" fmla="*/ 73498 w 147799"/>
                <a:gd name="connsiteY12" fmla="*/ 28355 h 55066"/>
                <a:gd name="connsiteX13" fmla="*/ 125930 w 147799"/>
                <a:gd name="connsiteY13" fmla="*/ 47289 h 55066"/>
                <a:gd name="connsiteX14" fmla="*/ 141895 w 147799"/>
                <a:gd name="connsiteY14" fmla="*/ 52889 h 55066"/>
                <a:gd name="connsiteX15" fmla="*/ 146194 w 147799"/>
                <a:gd name="connsiteY15" fmla="*/ 54444 h 55066"/>
                <a:gd name="connsiteX16" fmla="*/ 147800 w 147799"/>
                <a:gd name="connsiteY16" fmla="*/ 55066 h 5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7799" h="55066">
                  <a:moveTo>
                    <a:pt x="147800" y="55066"/>
                  </a:moveTo>
                  <a:lnTo>
                    <a:pt x="146241" y="54622"/>
                  </a:lnTo>
                  <a:lnTo>
                    <a:pt x="141848" y="53288"/>
                  </a:lnTo>
                  <a:lnTo>
                    <a:pt x="125741" y="48000"/>
                  </a:lnTo>
                  <a:cubicBezTo>
                    <a:pt x="112184" y="43555"/>
                    <a:pt x="93573" y="36977"/>
                    <a:pt x="73168" y="29378"/>
                  </a:cubicBezTo>
                  <a:cubicBezTo>
                    <a:pt x="52762" y="21778"/>
                    <a:pt x="34435" y="14489"/>
                    <a:pt x="21209" y="9067"/>
                  </a:cubicBezTo>
                  <a:lnTo>
                    <a:pt x="5668" y="2533"/>
                  </a:lnTo>
                  <a:lnTo>
                    <a:pt x="1464" y="667"/>
                  </a:lnTo>
                  <a:lnTo>
                    <a:pt x="0" y="0"/>
                  </a:lnTo>
                  <a:cubicBezTo>
                    <a:pt x="539" y="103"/>
                    <a:pt x="1062" y="267"/>
                    <a:pt x="1559" y="489"/>
                  </a:cubicBezTo>
                  <a:lnTo>
                    <a:pt x="5810" y="2133"/>
                  </a:lnTo>
                  <a:lnTo>
                    <a:pt x="21539" y="8356"/>
                  </a:lnTo>
                  <a:cubicBezTo>
                    <a:pt x="34765" y="13600"/>
                    <a:pt x="53140" y="20755"/>
                    <a:pt x="73498" y="28355"/>
                  </a:cubicBezTo>
                  <a:cubicBezTo>
                    <a:pt x="93857" y="35955"/>
                    <a:pt x="112468" y="42577"/>
                    <a:pt x="125930" y="47289"/>
                  </a:cubicBezTo>
                  <a:lnTo>
                    <a:pt x="141895" y="52889"/>
                  </a:lnTo>
                  <a:lnTo>
                    <a:pt x="146194" y="54444"/>
                  </a:lnTo>
                  <a:cubicBezTo>
                    <a:pt x="146753" y="54592"/>
                    <a:pt x="147292" y="54801"/>
                    <a:pt x="147800" y="55066"/>
                  </a:cubicBezTo>
                  <a:close/>
                </a:path>
              </a:pathLst>
            </a:custGeom>
            <a:solidFill>
              <a:srgbClr val="263238"/>
            </a:solidFill>
            <a:ln w="4712" cap="flat">
              <a:noFill/>
              <a:prstDash val="solid"/>
              <a:miter/>
            </a:ln>
          </p:spPr>
          <p:txBody>
            <a:bodyPr rtlCol="0" anchor="ctr"/>
            <a:lstStyle/>
            <a:p>
              <a:endParaRPr lang="en-US"/>
            </a:p>
          </p:txBody>
        </p:sp>
        <p:sp>
          <p:nvSpPr>
            <p:cNvPr id="1680" name="Freeform: Shape 1679">
              <a:extLst>
                <a:ext uri="{FF2B5EF4-FFF2-40B4-BE49-F238E27FC236}">
                  <a16:creationId xmlns:a16="http://schemas.microsoft.com/office/drawing/2014/main" id="{72BEF975-A4C2-4E4A-9593-66591F147FE3}"/>
                </a:ext>
              </a:extLst>
            </p:cNvPr>
            <p:cNvSpPr/>
            <p:nvPr/>
          </p:nvSpPr>
          <p:spPr>
            <a:xfrm>
              <a:off x="1866988" y="4550411"/>
              <a:ext cx="4338" cy="15955"/>
            </a:xfrm>
            <a:custGeom>
              <a:avLst/>
              <a:gdLst>
                <a:gd name="connsiteX0" fmla="*/ 3023 w 4338"/>
                <a:gd name="connsiteY0" fmla="*/ 15955 h 15955"/>
                <a:gd name="connsiteX1" fmla="*/ 3023 w 4338"/>
                <a:gd name="connsiteY1" fmla="*/ 7733 h 15955"/>
                <a:gd name="connsiteX2" fmla="*/ 0 w 4338"/>
                <a:gd name="connsiteY2" fmla="*/ 0 h 15955"/>
                <a:gd name="connsiteX3" fmla="*/ 2976 w 4338"/>
                <a:gd name="connsiteY3" fmla="*/ 15955 h 15955"/>
              </a:gdLst>
              <a:ahLst/>
              <a:cxnLst>
                <a:cxn ang="0">
                  <a:pos x="connsiteX0" y="connsiteY0"/>
                </a:cxn>
                <a:cxn ang="0">
                  <a:pos x="connsiteX1" y="connsiteY1"/>
                </a:cxn>
                <a:cxn ang="0">
                  <a:pos x="connsiteX2" y="connsiteY2"/>
                </a:cxn>
                <a:cxn ang="0">
                  <a:pos x="connsiteX3" y="connsiteY3"/>
                </a:cxn>
              </a:cxnLst>
              <a:rect l="l" t="t" r="r" b="b"/>
              <a:pathLst>
                <a:path w="4338" h="15955">
                  <a:moveTo>
                    <a:pt x="3023" y="15955"/>
                  </a:moveTo>
                  <a:cubicBezTo>
                    <a:pt x="3320" y="13222"/>
                    <a:pt x="3320" y="10467"/>
                    <a:pt x="3023" y="7733"/>
                  </a:cubicBezTo>
                  <a:cubicBezTo>
                    <a:pt x="2322" y="5058"/>
                    <a:pt x="1308" y="2465"/>
                    <a:pt x="0" y="0"/>
                  </a:cubicBezTo>
                  <a:cubicBezTo>
                    <a:pt x="4391" y="4234"/>
                    <a:pt x="5572" y="10568"/>
                    <a:pt x="2976" y="15955"/>
                  </a:cubicBezTo>
                  <a:close/>
                </a:path>
              </a:pathLst>
            </a:custGeom>
            <a:solidFill>
              <a:srgbClr val="263238"/>
            </a:solidFill>
            <a:ln w="4712" cap="flat">
              <a:noFill/>
              <a:prstDash val="solid"/>
              <a:miter/>
            </a:ln>
          </p:spPr>
          <p:txBody>
            <a:bodyPr rtlCol="0" anchor="ctr"/>
            <a:lstStyle/>
            <a:p>
              <a:endParaRPr lang="en-US"/>
            </a:p>
          </p:txBody>
        </p:sp>
        <p:sp>
          <p:nvSpPr>
            <p:cNvPr id="1681" name="Freeform: Shape 1680">
              <a:extLst>
                <a:ext uri="{FF2B5EF4-FFF2-40B4-BE49-F238E27FC236}">
                  <a16:creationId xmlns:a16="http://schemas.microsoft.com/office/drawing/2014/main" id="{26374B92-B6E7-4C39-86DE-113D56C07F05}"/>
                </a:ext>
              </a:extLst>
            </p:cNvPr>
            <p:cNvSpPr/>
            <p:nvPr/>
          </p:nvSpPr>
          <p:spPr>
            <a:xfrm>
              <a:off x="1898979" y="4555078"/>
              <a:ext cx="2005" cy="8622"/>
            </a:xfrm>
            <a:custGeom>
              <a:avLst/>
              <a:gdLst>
                <a:gd name="connsiteX0" fmla="*/ 1877 w 2005"/>
                <a:gd name="connsiteY0" fmla="*/ 8622 h 8622"/>
                <a:gd name="connsiteX1" fmla="*/ 460 w 2005"/>
                <a:gd name="connsiteY1" fmla="*/ 4444 h 8622"/>
                <a:gd name="connsiteX2" fmla="*/ 129 w 2005"/>
                <a:gd name="connsiteY2" fmla="*/ 0 h 8622"/>
                <a:gd name="connsiteX3" fmla="*/ 1546 w 2005"/>
                <a:gd name="connsiteY3" fmla="*/ 4133 h 8622"/>
                <a:gd name="connsiteX4" fmla="*/ 1877 w 2005"/>
                <a:gd name="connsiteY4" fmla="*/ 8622 h 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 h="8622">
                  <a:moveTo>
                    <a:pt x="1877" y="8622"/>
                  </a:moveTo>
                  <a:cubicBezTo>
                    <a:pt x="1546" y="8622"/>
                    <a:pt x="932" y="6800"/>
                    <a:pt x="460" y="4444"/>
                  </a:cubicBezTo>
                  <a:cubicBezTo>
                    <a:pt x="-7" y="3006"/>
                    <a:pt x="-120" y="1486"/>
                    <a:pt x="129" y="0"/>
                  </a:cubicBezTo>
                  <a:cubicBezTo>
                    <a:pt x="460" y="0"/>
                    <a:pt x="1074" y="1778"/>
                    <a:pt x="1546" y="4133"/>
                  </a:cubicBezTo>
                  <a:cubicBezTo>
                    <a:pt x="2013" y="5588"/>
                    <a:pt x="2126" y="7122"/>
                    <a:pt x="1877" y="8622"/>
                  </a:cubicBezTo>
                  <a:close/>
                </a:path>
              </a:pathLst>
            </a:custGeom>
            <a:solidFill>
              <a:srgbClr val="263238"/>
            </a:solidFill>
            <a:ln w="4712" cap="flat">
              <a:noFill/>
              <a:prstDash val="solid"/>
              <a:miter/>
            </a:ln>
          </p:spPr>
          <p:txBody>
            <a:bodyPr rtlCol="0" anchor="ctr"/>
            <a:lstStyle/>
            <a:p>
              <a:endParaRPr lang="en-US"/>
            </a:p>
          </p:txBody>
        </p:sp>
        <p:sp>
          <p:nvSpPr>
            <p:cNvPr id="1682" name="Freeform: Shape 1681">
              <a:extLst>
                <a:ext uri="{FF2B5EF4-FFF2-40B4-BE49-F238E27FC236}">
                  <a16:creationId xmlns:a16="http://schemas.microsoft.com/office/drawing/2014/main" id="{F833BE40-8452-4B29-8031-C88005162F0A}"/>
                </a:ext>
              </a:extLst>
            </p:cNvPr>
            <p:cNvSpPr/>
            <p:nvPr/>
          </p:nvSpPr>
          <p:spPr>
            <a:xfrm>
              <a:off x="1905793" y="4556180"/>
              <a:ext cx="3638" cy="6631"/>
            </a:xfrm>
            <a:custGeom>
              <a:avLst/>
              <a:gdLst>
                <a:gd name="connsiteX0" fmla="*/ 3565 w 3638"/>
                <a:gd name="connsiteY0" fmla="*/ 6631 h 6631"/>
                <a:gd name="connsiteX1" fmla="*/ 1345 w 3638"/>
                <a:gd name="connsiteY1" fmla="*/ 3565 h 6631"/>
                <a:gd name="connsiteX2" fmla="*/ 70 w 3638"/>
                <a:gd name="connsiteY2" fmla="*/ 9 h 6631"/>
                <a:gd name="connsiteX3" fmla="*/ 2337 w 3638"/>
                <a:gd name="connsiteY3" fmla="*/ 3076 h 6631"/>
                <a:gd name="connsiteX4" fmla="*/ 3565 w 3638"/>
                <a:gd name="connsiteY4" fmla="*/ 6631 h 6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8" h="6631">
                  <a:moveTo>
                    <a:pt x="3565" y="6631"/>
                  </a:moveTo>
                  <a:cubicBezTo>
                    <a:pt x="3282" y="6631"/>
                    <a:pt x="2290" y="5387"/>
                    <a:pt x="1345" y="3565"/>
                  </a:cubicBezTo>
                  <a:cubicBezTo>
                    <a:pt x="400" y="1742"/>
                    <a:pt x="-214" y="142"/>
                    <a:pt x="70" y="9"/>
                  </a:cubicBezTo>
                  <a:cubicBezTo>
                    <a:pt x="353" y="-124"/>
                    <a:pt x="1392" y="1253"/>
                    <a:pt x="2337" y="3076"/>
                  </a:cubicBezTo>
                  <a:cubicBezTo>
                    <a:pt x="3282" y="4898"/>
                    <a:pt x="3848" y="6498"/>
                    <a:pt x="3565" y="6631"/>
                  </a:cubicBezTo>
                  <a:close/>
                </a:path>
              </a:pathLst>
            </a:custGeom>
            <a:solidFill>
              <a:srgbClr val="263238"/>
            </a:solidFill>
            <a:ln w="4712" cap="flat">
              <a:noFill/>
              <a:prstDash val="solid"/>
              <a:miter/>
            </a:ln>
          </p:spPr>
          <p:txBody>
            <a:bodyPr rtlCol="0" anchor="ctr"/>
            <a:lstStyle/>
            <a:p>
              <a:endParaRPr lang="en-US"/>
            </a:p>
          </p:txBody>
        </p:sp>
        <p:sp>
          <p:nvSpPr>
            <p:cNvPr id="1683" name="Freeform: Shape 1682">
              <a:extLst>
                <a:ext uri="{FF2B5EF4-FFF2-40B4-BE49-F238E27FC236}">
                  <a16:creationId xmlns:a16="http://schemas.microsoft.com/office/drawing/2014/main" id="{BE10AF3D-762C-450A-9B39-6CC6652B2374}"/>
                </a:ext>
              </a:extLst>
            </p:cNvPr>
            <p:cNvSpPr/>
            <p:nvPr/>
          </p:nvSpPr>
          <p:spPr>
            <a:xfrm>
              <a:off x="1907985" y="4553433"/>
              <a:ext cx="9123" cy="3333"/>
            </a:xfrm>
            <a:custGeom>
              <a:avLst/>
              <a:gdLst>
                <a:gd name="connsiteX0" fmla="*/ 9120 w 9123"/>
                <a:gd name="connsiteY0" fmla="*/ 3333 h 3333"/>
                <a:gd name="connsiteX1" fmla="*/ 4396 w 9123"/>
                <a:gd name="connsiteY1" fmla="*/ 2178 h 3333"/>
                <a:gd name="connsiteX2" fmla="*/ 3 w 9123"/>
                <a:gd name="connsiteY2" fmla="*/ 0 h 3333"/>
                <a:gd name="connsiteX3" fmla="*/ 4727 w 9123"/>
                <a:gd name="connsiteY3" fmla="*/ 1156 h 3333"/>
                <a:gd name="connsiteX4" fmla="*/ 9120 w 9123"/>
                <a:gd name="connsiteY4" fmla="*/ 3333 h 3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3" h="3333">
                  <a:moveTo>
                    <a:pt x="9120" y="3333"/>
                  </a:moveTo>
                  <a:cubicBezTo>
                    <a:pt x="7476" y="3270"/>
                    <a:pt x="5865" y="2876"/>
                    <a:pt x="4396" y="2178"/>
                  </a:cubicBezTo>
                  <a:cubicBezTo>
                    <a:pt x="1845" y="1244"/>
                    <a:pt x="-91" y="311"/>
                    <a:pt x="3" y="0"/>
                  </a:cubicBezTo>
                  <a:cubicBezTo>
                    <a:pt x="1647" y="63"/>
                    <a:pt x="3258" y="457"/>
                    <a:pt x="4727" y="1156"/>
                  </a:cubicBezTo>
                  <a:cubicBezTo>
                    <a:pt x="7278" y="2267"/>
                    <a:pt x="9214" y="3022"/>
                    <a:pt x="9120" y="3333"/>
                  </a:cubicBezTo>
                  <a:close/>
                </a:path>
              </a:pathLst>
            </a:custGeom>
            <a:solidFill>
              <a:srgbClr val="263238"/>
            </a:solidFill>
            <a:ln w="4712" cap="flat">
              <a:noFill/>
              <a:prstDash val="solid"/>
              <a:miter/>
            </a:ln>
          </p:spPr>
          <p:txBody>
            <a:bodyPr rtlCol="0" anchor="ctr"/>
            <a:lstStyle/>
            <a:p>
              <a:endParaRPr lang="en-US"/>
            </a:p>
          </p:txBody>
        </p:sp>
        <p:sp>
          <p:nvSpPr>
            <p:cNvPr id="1684" name="Freeform: Shape 1683">
              <a:extLst>
                <a:ext uri="{FF2B5EF4-FFF2-40B4-BE49-F238E27FC236}">
                  <a16:creationId xmlns:a16="http://schemas.microsoft.com/office/drawing/2014/main" id="{14DAC488-931F-48EF-9D75-B6F766EB7B94}"/>
                </a:ext>
              </a:extLst>
            </p:cNvPr>
            <p:cNvSpPr/>
            <p:nvPr/>
          </p:nvSpPr>
          <p:spPr>
            <a:xfrm>
              <a:off x="1910303" y="4548767"/>
              <a:ext cx="10627" cy="3180"/>
            </a:xfrm>
            <a:custGeom>
              <a:avLst/>
              <a:gdLst>
                <a:gd name="connsiteX0" fmla="*/ 10628 w 10627"/>
                <a:gd name="connsiteY0" fmla="*/ 3111 h 3180"/>
                <a:gd name="connsiteX1" fmla="*/ 0 w 10627"/>
                <a:gd name="connsiteY1" fmla="*/ 0 h 3180"/>
                <a:gd name="connsiteX2" fmla="*/ 5290 w 10627"/>
                <a:gd name="connsiteY2" fmla="*/ 1600 h 3180"/>
                <a:gd name="connsiteX3" fmla="*/ 10628 w 10627"/>
                <a:gd name="connsiteY3" fmla="*/ 3111 h 3180"/>
              </a:gdLst>
              <a:ahLst/>
              <a:cxnLst>
                <a:cxn ang="0">
                  <a:pos x="connsiteX0" y="connsiteY0"/>
                </a:cxn>
                <a:cxn ang="0">
                  <a:pos x="connsiteX1" y="connsiteY1"/>
                </a:cxn>
                <a:cxn ang="0">
                  <a:pos x="connsiteX2" y="connsiteY2"/>
                </a:cxn>
                <a:cxn ang="0">
                  <a:pos x="connsiteX3" y="connsiteY3"/>
                </a:cxn>
              </a:cxnLst>
              <a:rect l="l" t="t" r="r" b="b"/>
              <a:pathLst>
                <a:path w="10627" h="3180">
                  <a:moveTo>
                    <a:pt x="10628" y="3111"/>
                  </a:moveTo>
                  <a:cubicBezTo>
                    <a:pt x="6783" y="3481"/>
                    <a:pt x="2943" y="2358"/>
                    <a:pt x="0" y="0"/>
                  </a:cubicBezTo>
                  <a:cubicBezTo>
                    <a:pt x="1814" y="373"/>
                    <a:pt x="3585" y="909"/>
                    <a:pt x="5290" y="1600"/>
                  </a:cubicBezTo>
                  <a:cubicBezTo>
                    <a:pt x="7115" y="1949"/>
                    <a:pt x="8901" y="2455"/>
                    <a:pt x="10628" y="3111"/>
                  </a:cubicBezTo>
                  <a:close/>
                </a:path>
              </a:pathLst>
            </a:custGeom>
            <a:solidFill>
              <a:srgbClr val="263238"/>
            </a:solidFill>
            <a:ln w="4712" cap="flat">
              <a:noFill/>
              <a:prstDash val="solid"/>
              <a:miter/>
            </a:ln>
          </p:spPr>
          <p:txBody>
            <a:bodyPr rtlCol="0" anchor="ctr"/>
            <a:lstStyle/>
            <a:p>
              <a:endParaRPr lang="en-US"/>
            </a:p>
          </p:txBody>
        </p:sp>
        <p:sp>
          <p:nvSpPr>
            <p:cNvPr id="1685" name="Freeform: Shape 1684">
              <a:extLst>
                <a:ext uri="{FF2B5EF4-FFF2-40B4-BE49-F238E27FC236}">
                  <a16:creationId xmlns:a16="http://schemas.microsoft.com/office/drawing/2014/main" id="{A790A6DD-644D-4311-AC6F-269C40EF5CC2}"/>
                </a:ext>
              </a:extLst>
            </p:cNvPr>
            <p:cNvSpPr/>
            <p:nvPr/>
          </p:nvSpPr>
          <p:spPr>
            <a:xfrm>
              <a:off x="1886337" y="4543314"/>
              <a:ext cx="14568" cy="13230"/>
            </a:xfrm>
            <a:custGeom>
              <a:avLst/>
              <a:gdLst>
                <a:gd name="connsiteX0" fmla="*/ 14566 w 14568"/>
                <a:gd name="connsiteY0" fmla="*/ 12119 h 13230"/>
                <a:gd name="connsiteX1" fmla="*/ 8992 w 14568"/>
                <a:gd name="connsiteY1" fmla="*/ 9986 h 13230"/>
                <a:gd name="connsiteX2" fmla="*/ 3560 w 14568"/>
                <a:gd name="connsiteY2" fmla="*/ 6563 h 13230"/>
                <a:gd name="connsiteX3" fmla="*/ 726 w 14568"/>
                <a:gd name="connsiteY3" fmla="*/ 3941 h 13230"/>
                <a:gd name="connsiteX4" fmla="*/ 17 w 14568"/>
                <a:gd name="connsiteY4" fmla="*/ 1808 h 13230"/>
                <a:gd name="connsiteX5" fmla="*/ 1765 w 14568"/>
                <a:gd name="connsiteY5" fmla="*/ 30 h 13230"/>
                <a:gd name="connsiteX6" fmla="*/ 13243 w 14568"/>
                <a:gd name="connsiteY6" fmla="*/ 7586 h 13230"/>
                <a:gd name="connsiteX7" fmla="*/ 13574 w 14568"/>
                <a:gd name="connsiteY7" fmla="*/ 11763 h 13230"/>
                <a:gd name="connsiteX8" fmla="*/ 13149 w 14568"/>
                <a:gd name="connsiteY8" fmla="*/ 13230 h 13230"/>
                <a:gd name="connsiteX9" fmla="*/ 12487 w 14568"/>
                <a:gd name="connsiteY9" fmla="*/ 7808 h 13230"/>
                <a:gd name="connsiteX10" fmla="*/ 8945 w 14568"/>
                <a:gd name="connsiteY10" fmla="*/ 3097 h 13230"/>
                <a:gd name="connsiteX11" fmla="*/ 2095 w 14568"/>
                <a:gd name="connsiteY11" fmla="*/ 1052 h 13230"/>
                <a:gd name="connsiteX12" fmla="*/ 1623 w 14568"/>
                <a:gd name="connsiteY12" fmla="*/ 3363 h 13230"/>
                <a:gd name="connsiteX13" fmla="*/ 4221 w 14568"/>
                <a:gd name="connsiteY13" fmla="*/ 5808 h 13230"/>
                <a:gd name="connsiteX14" fmla="*/ 9417 w 14568"/>
                <a:gd name="connsiteY14" fmla="*/ 9363 h 13230"/>
                <a:gd name="connsiteX15" fmla="*/ 14566 w 14568"/>
                <a:gd name="connsiteY15" fmla="*/ 12119 h 1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68" h="13230">
                  <a:moveTo>
                    <a:pt x="14566" y="12119"/>
                  </a:moveTo>
                  <a:cubicBezTo>
                    <a:pt x="12587" y="11729"/>
                    <a:pt x="10698" y="11006"/>
                    <a:pt x="8992" y="9986"/>
                  </a:cubicBezTo>
                  <a:cubicBezTo>
                    <a:pt x="7066" y="9017"/>
                    <a:pt x="5246" y="7870"/>
                    <a:pt x="3560" y="6563"/>
                  </a:cubicBezTo>
                  <a:cubicBezTo>
                    <a:pt x="2512" y="5794"/>
                    <a:pt x="1561" y="4914"/>
                    <a:pt x="726" y="3941"/>
                  </a:cubicBezTo>
                  <a:cubicBezTo>
                    <a:pt x="185" y="3354"/>
                    <a:pt x="-72" y="2581"/>
                    <a:pt x="17" y="1808"/>
                  </a:cubicBezTo>
                  <a:cubicBezTo>
                    <a:pt x="151" y="931"/>
                    <a:pt x="847" y="224"/>
                    <a:pt x="1765" y="30"/>
                  </a:cubicBezTo>
                  <a:cubicBezTo>
                    <a:pt x="7015" y="-345"/>
                    <a:pt x="11818" y="2816"/>
                    <a:pt x="13243" y="7586"/>
                  </a:cubicBezTo>
                  <a:cubicBezTo>
                    <a:pt x="13657" y="8942"/>
                    <a:pt x="13770" y="10364"/>
                    <a:pt x="13574" y="11763"/>
                  </a:cubicBezTo>
                  <a:cubicBezTo>
                    <a:pt x="13559" y="12277"/>
                    <a:pt x="13414" y="12780"/>
                    <a:pt x="13149" y="13230"/>
                  </a:cubicBezTo>
                  <a:cubicBezTo>
                    <a:pt x="13243" y="11401"/>
                    <a:pt x="13020" y="9569"/>
                    <a:pt x="12487" y="7808"/>
                  </a:cubicBezTo>
                  <a:cubicBezTo>
                    <a:pt x="11814" y="5949"/>
                    <a:pt x="10584" y="4313"/>
                    <a:pt x="8945" y="3097"/>
                  </a:cubicBezTo>
                  <a:cubicBezTo>
                    <a:pt x="7037" y="1593"/>
                    <a:pt x="4576" y="858"/>
                    <a:pt x="2095" y="1052"/>
                  </a:cubicBezTo>
                  <a:cubicBezTo>
                    <a:pt x="915" y="1319"/>
                    <a:pt x="867" y="2430"/>
                    <a:pt x="1623" y="3363"/>
                  </a:cubicBezTo>
                  <a:cubicBezTo>
                    <a:pt x="2405" y="4254"/>
                    <a:pt x="3274" y="5073"/>
                    <a:pt x="4221" y="5808"/>
                  </a:cubicBezTo>
                  <a:cubicBezTo>
                    <a:pt x="5865" y="7103"/>
                    <a:pt x="7601" y="8290"/>
                    <a:pt x="9417" y="9363"/>
                  </a:cubicBezTo>
                  <a:cubicBezTo>
                    <a:pt x="12487" y="11141"/>
                    <a:pt x="14660" y="11986"/>
                    <a:pt x="14566" y="12119"/>
                  </a:cubicBezTo>
                  <a:close/>
                </a:path>
              </a:pathLst>
            </a:custGeom>
            <a:solidFill>
              <a:srgbClr val="263238"/>
            </a:solidFill>
            <a:ln w="4712" cap="flat">
              <a:noFill/>
              <a:prstDash val="solid"/>
              <a:miter/>
            </a:ln>
          </p:spPr>
          <p:txBody>
            <a:bodyPr rtlCol="0" anchor="ctr"/>
            <a:lstStyle/>
            <a:p>
              <a:endParaRPr lang="en-US"/>
            </a:p>
          </p:txBody>
        </p:sp>
        <p:sp>
          <p:nvSpPr>
            <p:cNvPr id="1686" name="Freeform: Shape 1685">
              <a:extLst>
                <a:ext uri="{FF2B5EF4-FFF2-40B4-BE49-F238E27FC236}">
                  <a16:creationId xmlns:a16="http://schemas.microsoft.com/office/drawing/2014/main" id="{F20E84BC-CED1-430D-863E-3933C7126974}"/>
                </a:ext>
              </a:extLst>
            </p:cNvPr>
            <p:cNvSpPr/>
            <p:nvPr/>
          </p:nvSpPr>
          <p:spPr>
            <a:xfrm>
              <a:off x="1899273" y="4546726"/>
              <a:ext cx="10965" cy="8529"/>
            </a:xfrm>
            <a:custGeom>
              <a:avLst/>
              <a:gdLst>
                <a:gd name="connsiteX0" fmla="*/ 71 w 10965"/>
                <a:gd name="connsiteY0" fmla="*/ 8441 h 8529"/>
                <a:gd name="connsiteX1" fmla="*/ 969 w 10965"/>
                <a:gd name="connsiteY1" fmla="*/ 4530 h 8529"/>
                <a:gd name="connsiteX2" fmla="*/ 4134 w 10965"/>
                <a:gd name="connsiteY2" fmla="*/ 1285 h 8529"/>
                <a:gd name="connsiteX3" fmla="*/ 9897 w 10965"/>
                <a:gd name="connsiteY3" fmla="*/ 307 h 8529"/>
                <a:gd name="connsiteX4" fmla="*/ 10605 w 10965"/>
                <a:gd name="connsiteY4" fmla="*/ 3418 h 8529"/>
                <a:gd name="connsiteX5" fmla="*/ 8668 w 10965"/>
                <a:gd name="connsiteY5" fmla="*/ 5374 h 8529"/>
                <a:gd name="connsiteX6" fmla="*/ 4701 w 10965"/>
                <a:gd name="connsiteY6" fmla="*/ 7596 h 8529"/>
                <a:gd name="connsiteX7" fmla="*/ 591 w 10965"/>
                <a:gd name="connsiteY7" fmla="*/ 8529 h 8529"/>
                <a:gd name="connsiteX8" fmla="*/ 4323 w 10965"/>
                <a:gd name="connsiteY8" fmla="*/ 6885 h 8529"/>
                <a:gd name="connsiteX9" fmla="*/ 7960 w 10965"/>
                <a:gd name="connsiteY9" fmla="*/ 4530 h 8529"/>
                <a:gd name="connsiteX10" fmla="*/ 9282 w 10965"/>
                <a:gd name="connsiteY10" fmla="*/ 1152 h 8529"/>
                <a:gd name="connsiteX11" fmla="*/ 4559 w 10965"/>
                <a:gd name="connsiteY11" fmla="*/ 1996 h 8529"/>
                <a:gd name="connsiteX12" fmla="*/ 1536 w 10965"/>
                <a:gd name="connsiteY12" fmla="*/ 4841 h 8529"/>
                <a:gd name="connsiteX13" fmla="*/ 71 w 10965"/>
                <a:gd name="connsiteY13" fmla="*/ 8441 h 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5" h="8529">
                  <a:moveTo>
                    <a:pt x="71" y="8441"/>
                  </a:moveTo>
                  <a:cubicBezTo>
                    <a:pt x="-156" y="7077"/>
                    <a:pt x="164" y="5683"/>
                    <a:pt x="969" y="4530"/>
                  </a:cubicBezTo>
                  <a:cubicBezTo>
                    <a:pt x="1718" y="3215"/>
                    <a:pt x="2806" y="2100"/>
                    <a:pt x="4134" y="1285"/>
                  </a:cubicBezTo>
                  <a:cubicBezTo>
                    <a:pt x="5744" y="39"/>
                    <a:pt x="7926" y="-331"/>
                    <a:pt x="9897" y="307"/>
                  </a:cubicBezTo>
                  <a:cubicBezTo>
                    <a:pt x="10974" y="1002"/>
                    <a:pt x="11286" y="2369"/>
                    <a:pt x="10605" y="3418"/>
                  </a:cubicBezTo>
                  <a:cubicBezTo>
                    <a:pt x="10125" y="4200"/>
                    <a:pt x="9463" y="4869"/>
                    <a:pt x="8668" y="5374"/>
                  </a:cubicBezTo>
                  <a:cubicBezTo>
                    <a:pt x="7451" y="6270"/>
                    <a:pt x="6118" y="7017"/>
                    <a:pt x="4701" y="7596"/>
                  </a:cubicBezTo>
                  <a:cubicBezTo>
                    <a:pt x="3429" y="8211"/>
                    <a:pt x="2020" y="8531"/>
                    <a:pt x="591" y="8529"/>
                  </a:cubicBezTo>
                  <a:cubicBezTo>
                    <a:pt x="591" y="8529"/>
                    <a:pt x="2103" y="7996"/>
                    <a:pt x="4323" y="6885"/>
                  </a:cubicBezTo>
                  <a:cubicBezTo>
                    <a:pt x="5623" y="6227"/>
                    <a:pt x="6842" y="5437"/>
                    <a:pt x="7960" y="4530"/>
                  </a:cubicBezTo>
                  <a:cubicBezTo>
                    <a:pt x="9188" y="3730"/>
                    <a:pt x="10558" y="1907"/>
                    <a:pt x="9282" y="1152"/>
                  </a:cubicBezTo>
                  <a:cubicBezTo>
                    <a:pt x="7655" y="712"/>
                    <a:pt x="5902" y="1026"/>
                    <a:pt x="4559" y="1996"/>
                  </a:cubicBezTo>
                  <a:cubicBezTo>
                    <a:pt x="3333" y="2715"/>
                    <a:pt x="2299" y="3688"/>
                    <a:pt x="1536" y="4841"/>
                  </a:cubicBezTo>
                  <a:cubicBezTo>
                    <a:pt x="930" y="5995"/>
                    <a:pt x="440" y="7201"/>
                    <a:pt x="71" y="8441"/>
                  </a:cubicBezTo>
                  <a:close/>
                </a:path>
              </a:pathLst>
            </a:custGeom>
            <a:solidFill>
              <a:srgbClr val="263238"/>
            </a:solidFill>
            <a:ln w="4712" cap="flat">
              <a:noFill/>
              <a:prstDash val="solid"/>
              <a:miter/>
            </a:ln>
          </p:spPr>
          <p:txBody>
            <a:bodyPr rtlCol="0" anchor="ctr"/>
            <a:lstStyle/>
            <a:p>
              <a:endParaRPr lang="en-US"/>
            </a:p>
          </p:txBody>
        </p:sp>
        <p:sp>
          <p:nvSpPr>
            <p:cNvPr id="1687" name="Freeform: Shape 1686">
              <a:extLst>
                <a:ext uri="{FF2B5EF4-FFF2-40B4-BE49-F238E27FC236}">
                  <a16:creationId xmlns:a16="http://schemas.microsoft.com/office/drawing/2014/main" id="{E02E22BA-4C2C-408E-BEC0-982A5AC728E6}"/>
                </a:ext>
              </a:extLst>
            </p:cNvPr>
            <p:cNvSpPr/>
            <p:nvPr/>
          </p:nvSpPr>
          <p:spPr>
            <a:xfrm>
              <a:off x="1955082" y="4580670"/>
              <a:ext cx="40767" cy="15831"/>
            </a:xfrm>
            <a:custGeom>
              <a:avLst/>
              <a:gdLst>
                <a:gd name="connsiteX0" fmla="*/ 40764 w 40767"/>
                <a:gd name="connsiteY0" fmla="*/ 4185 h 15831"/>
                <a:gd name="connsiteX1" fmla="*/ 34246 w 40767"/>
                <a:gd name="connsiteY1" fmla="*/ 1963 h 15831"/>
                <a:gd name="connsiteX2" fmla="*/ 17949 w 40767"/>
                <a:gd name="connsiteY2" fmla="*/ 2185 h 15831"/>
                <a:gd name="connsiteX3" fmla="*/ 4109 w 40767"/>
                <a:gd name="connsiteY3" fmla="*/ 10585 h 15831"/>
                <a:gd name="connsiteX4" fmla="*/ 0 w 40767"/>
                <a:gd name="connsiteY4" fmla="*/ 15829 h 15831"/>
                <a:gd name="connsiteX5" fmla="*/ 709 w 40767"/>
                <a:gd name="connsiteY5" fmla="*/ 14185 h 15831"/>
                <a:gd name="connsiteX6" fmla="*/ 3495 w 40767"/>
                <a:gd name="connsiteY6" fmla="*/ 10096 h 15831"/>
                <a:gd name="connsiteX7" fmla="*/ 17666 w 40767"/>
                <a:gd name="connsiteY7" fmla="*/ 1207 h 15831"/>
                <a:gd name="connsiteX8" fmla="*/ 34529 w 40767"/>
                <a:gd name="connsiteY8" fmla="*/ 1207 h 15831"/>
                <a:gd name="connsiteX9" fmla="*/ 39253 w 40767"/>
                <a:gd name="connsiteY9" fmla="*/ 3118 h 15831"/>
                <a:gd name="connsiteX10" fmla="*/ 40764 w 40767"/>
                <a:gd name="connsiteY10" fmla="*/ 4185 h 1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67" h="15831">
                  <a:moveTo>
                    <a:pt x="40764" y="4185"/>
                  </a:moveTo>
                  <a:cubicBezTo>
                    <a:pt x="38633" y="3341"/>
                    <a:pt x="36457" y="2600"/>
                    <a:pt x="34246" y="1963"/>
                  </a:cubicBezTo>
                  <a:cubicBezTo>
                    <a:pt x="28894" y="636"/>
                    <a:pt x="23258" y="713"/>
                    <a:pt x="17949" y="2185"/>
                  </a:cubicBezTo>
                  <a:cubicBezTo>
                    <a:pt x="12608" y="3745"/>
                    <a:pt x="7822" y="6650"/>
                    <a:pt x="4109" y="10585"/>
                  </a:cubicBezTo>
                  <a:cubicBezTo>
                    <a:pt x="1323" y="13607"/>
                    <a:pt x="189" y="15918"/>
                    <a:pt x="0" y="15829"/>
                  </a:cubicBezTo>
                  <a:cubicBezTo>
                    <a:pt x="128" y="15245"/>
                    <a:pt x="368" y="14688"/>
                    <a:pt x="709" y="14185"/>
                  </a:cubicBezTo>
                  <a:cubicBezTo>
                    <a:pt x="1480" y="12733"/>
                    <a:pt x="2415" y="11362"/>
                    <a:pt x="3495" y="10096"/>
                  </a:cubicBezTo>
                  <a:cubicBezTo>
                    <a:pt x="7161" y="5860"/>
                    <a:pt x="12100" y="2762"/>
                    <a:pt x="17666" y="1207"/>
                  </a:cubicBezTo>
                  <a:cubicBezTo>
                    <a:pt x="23157" y="-402"/>
                    <a:pt x="29038" y="-402"/>
                    <a:pt x="34529" y="1207"/>
                  </a:cubicBezTo>
                  <a:cubicBezTo>
                    <a:pt x="36173" y="1681"/>
                    <a:pt x="37757" y="2322"/>
                    <a:pt x="39253" y="3118"/>
                  </a:cubicBezTo>
                  <a:cubicBezTo>
                    <a:pt x="40292" y="3741"/>
                    <a:pt x="40811" y="4096"/>
                    <a:pt x="40764" y="4185"/>
                  </a:cubicBezTo>
                  <a:close/>
                </a:path>
              </a:pathLst>
            </a:custGeom>
            <a:solidFill>
              <a:srgbClr val="263238"/>
            </a:solidFill>
            <a:ln w="4712" cap="flat">
              <a:noFill/>
              <a:prstDash val="solid"/>
              <a:miter/>
            </a:ln>
          </p:spPr>
          <p:txBody>
            <a:bodyPr rtlCol="0" anchor="ctr"/>
            <a:lstStyle/>
            <a:p>
              <a:endParaRPr lang="en-US"/>
            </a:p>
          </p:txBody>
        </p:sp>
        <p:sp>
          <p:nvSpPr>
            <p:cNvPr id="1688" name="Freeform: Shape 1687">
              <a:extLst>
                <a:ext uri="{FF2B5EF4-FFF2-40B4-BE49-F238E27FC236}">
                  <a16:creationId xmlns:a16="http://schemas.microsoft.com/office/drawing/2014/main" id="{9C6BF2B7-B97A-430F-AA8E-04DAA11D44F5}"/>
                </a:ext>
              </a:extLst>
            </p:cNvPr>
            <p:cNvSpPr/>
            <p:nvPr/>
          </p:nvSpPr>
          <p:spPr>
            <a:xfrm>
              <a:off x="1987486" y="4547389"/>
              <a:ext cx="13745" cy="33821"/>
            </a:xfrm>
            <a:custGeom>
              <a:avLst/>
              <a:gdLst>
                <a:gd name="connsiteX0" fmla="*/ 13746 w 13745"/>
                <a:gd name="connsiteY0" fmla="*/ 0 h 33821"/>
                <a:gd name="connsiteX1" fmla="*/ 7416 w 13745"/>
                <a:gd name="connsiteY1" fmla="*/ 17111 h 33821"/>
                <a:gd name="connsiteX2" fmla="*/ 0 w 13745"/>
                <a:gd name="connsiteY2" fmla="*/ 33822 h 33821"/>
                <a:gd name="connsiteX3" fmla="*/ 6330 w 13745"/>
                <a:gd name="connsiteY3" fmla="*/ 16711 h 33821"/>
                <a:gd name="connsiteX4" fmla="*/ 13746 w 13745"/>
                <a:gd name="connsiteY4" fmla="*/ 0 h 3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45" h="33821">
                  <a:moveTo>
                    <a:pt x="13746" y="0"/>
                  </a:moveTo>
                  <a:cubicBezTo>
                    <a:pt x="11983" y="5812"/>
                    <a:pt x="9870" y="11525"/>
                    <a:pt x="7416" y="17111"/>
                  </a:cubicBezTo>
                  <a:cubicBezTo>
                    <a:pt x="5274" y="22806"/>
                    <a:pt x="2798" y="28385"/>
                    <a:pt x="0" y="33822"/>
                  </a:cubicBezTo>
                  <a:cubicBezTo>
                    <a:pt x="1763" y="28010"/>
                    <a:pt x="3876" y="22297"/>
                    <a:pt x="6330" y="16711"/>
                  </a:cubicBezTo>
                  <a:cubicBezTo>
                    <a:pt x="8448" y="11007"/>
                    <a:pt x="10924" y="5427"/>
                    <a:pt x="13746" y="0"/>
                  </a:cubicBezTo>
                  <a:close/>
                </a:path>
              </a:pathLst>
            </a:custGeom>
            <a:solidFill>
              <a:srgbClr val="263238"/>
            </a:solidFill>
            <a:ln w="4712" cap="flat">
              <a:noFill/>
              <a:prstDash val="solid"/>
              <a:miter/>
            </a:ln>
          </p:spPr>
          <p:txBody>
            <a:bodyPr rtlCol="0" anchor="ctr"/>
            <a:lstStyle/>
            <a:p>
              <a:endParaRPr lang="en-US"/>
            </a:p>
          </p:txBody>
        </p:sp>
        <p:sp>
          <p:nvSpPr>
            <p:cNvPr id="1689" name="Freeform: Shape 1688">
              <a:extLst>
                <a:ext uri="{FF2B5EF4-FFF2-40B4-BE49-F238E27FC236}">
                  <a16:creationId xmlns:a16="http://schemas.microsoft.com/office/drawing/2014/main" id="{15F94B71-ED23-417A-8AAE-315A336E1B79}"/>
                </a:ext>
              </a:extLst>
            </p:cNvPr>
            <p:cNvSpPr/>
            <p:nvPr/>
          </p:nvSpPr>
          <p:spPr>
            <a:xfrm>
              <a:off x="1921781" y="4575502"/>
              <a:ext cx="25508" cy="9308"/>
            </a:xfrm>
            <a:custGeom>
              <a:avLst/>
              <a:gdLst>
                <a:gd name="connsiteX0" fmla="*/ 25507 w 25508"/>
                <a:gd name="connsiteY0" fmla="*/ 9309 h 9308"/>
                <a:gd name="connsiteX1" fmla="*/ 12328 w 25508"/>
                <a:gd name="connsiteY1" fmla="*/ 5753 h 9308"/>
                <a:gd name="connsiteX2" fmla="*/ 0 w 25508"/>
                <a:gd name="connsiteY2" fmla="*/ 20 h 9308"/>
                <a:gd name="connsiteX3" fmla="*/ 12706 w 25508"/>
                <a:gd name="connsiteY3" fmla="*/ 4731 h 9308"/>
                <a:gd name="connsiteX4" fmla="*/ 25507 w 25508"/>
                <a:gd name="connsiteY4" fmla="*/ 9309 h 9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8" h="9308">
                  <a:moveTo>
                    <a:pt x="25507" y="9309"/>
                  </a:moveTo>
                  <a:cubicBezTo>
                    <a:pt x="20971" y="8656"/>
                    <a:pt x="16543" y="7461"/>
                    <a:pt x="12328" y="5753"/>
                  </a:cubicBezTo>
                  <a:cubicBezTo>
                    <a:pt x="7965" y="4371"/>
                    <a:pt x="3818" y="2442"/>
                    <a:pt x="0" y="20"/>
                  </a:cubicBezTo>
                  <a:cubicBezTo>
                    <a:pt x="0" y="-247"/>
                    <a:pt x="5715" y="2198"/>
                    <a:pt x="12706" y="4731"/>
                  </a:cubicBezTo>
                  <a:cubicBezTo>
                    <a:pt x="19697" y="7264"/>
                    <a:pt x="25602" y="8998"/>
                    <a:pt x="25507" y="9309"/>
                  </a:cubicBezTo>
                  <a:close/>
                </a:path>
              </a:pathLst>
            </a:custGeom>
            <a:solidFill>
              <a:srgbClr val="263238"/>
            </a:solidFill>
            <a:ln w="4712" cap="flat">
              <a:noFill/>
              <a:prstDash val="solid"/>
              <a:miter/>
            </a:ln>
          </p:spPr>
          <p:txBody>
            <a:bodyPr rtlCol="0" anchor="ctr"/>
            <a:lstStyle/>
            <a:p>
              <a:endParaRPr lang="en-US"/>
            </a:p>
          </p:txBody>
        </p:sp>
        <p:sp>
          <p:nvSpPr>
            <p:cNvPr id="1690" name="Freeform: Shape 1689">
              <a:extLst>
                <a:ext uri="{FF2B5EF4-FFF2-40B4-BE49-F238E27FC236}">
                  <a16:creationId xmlns:a16="http://schemas.microsoft.com/office/drawing/2014/main" id="{202F7422-632A-4826-8CF8-0B70FF1BA492}"/>
                </a:ext>
              </a:extLst>
            </p:cNvPr>
            <p:cNvSpPr/>
            <p:nvPr/>
          </p:nvSpPr>
          <p:spPr>
            <a:xfrm>
              <a:off x="1960084" y="4591130"/>
              <a:ext cx="4303" cy="3915"/>
            </a:xfrm>
            <a:custGeom>
              <a:avLst/>
              <a:gdLst>
                <a:gd name="connsiteX0" fmla="*/ 4303 w 4303"/>
                <a:gd name="connsiteY0" fmla="*/ 125 h 3915"/>
                <a:gd name="connsiteX1" fmla="*/ 2225 w 4303"/>
                <a:gd name="connsiteY1" fmla="*/ 2081 h 3915"/>
                <a:gd name="connsiteX2" fmla="*/ 99 w 4303"/>
                <a:gd name="connsiteY2" fmla="*/ 3903 h 3915"/>
                <a:gd name="connsiteX3" fmla="*/ 1469 w 4303"/>
                <a:gd name="connsiteY3" fmla="*/ 1325 h 3915"/>
                <a:gd name="connsiteX4" fmla="*/ 4303 w 4303"/>
                <a:gd name="connsiteY4" fmla="*/ 125 h 3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 h="3915">
                  <a:moveTo>
                    <a:pt x="4303" y="125"/>
                  </a:moveTo>
                  <a:cubicBezTo>
                    <a:pt x="4303" y="392"/>
                    <a:pt x="3359" y="1059"/>
                    <a:pt x="2225" y="2081"/>
                  </a:cubicBezTo>
                  <a:cubicBezTo>
                    <a:pt x="1091" y="3103"/>
                    <a:pt x="383" y="4037"/>
                    <a:pt x="99" y="3903"/>
                  </a:cubicBezTo>
                  <a:cubicBezTo>
                    <a:pt x="-184" y="3770"/>
                    <a:pt x="99" y="2481"/>
                    <a:pt x="1469" y="1325"/>
                  </a:cubicBezTo>
                  <a:cubicBezTo>
                    <a:pt x="2839" y="170"/>
                    <a:pt x="4162" y="-230"/>
                    <a:pt x="4303" y="125"/>
                  </a:cubicBezTo>
                  <a:close/>
                </a:path>
              </a:pathLst>
            </a:custGeom>
            <a:solidFill>
              <a:srgbClr val="263238"/>
            </a:solidFill>
            <a:ln w="4712" cap="flat">
              <a:noFill/>
              <a:prstDash val="solid"/>
              <a:miter/>
            </a:ln>
          </p:spPr>
          <p:txBody>
            <a:bodyPr rtlCol="0" anchor="ctr"/>
            <a:lstStyle/>
            <a:p>
              <a:endParaRPr lang="en-US"/>
            </a:p>
          </p:txBody>
        </p:sp>
        <p:sp>
          <p:nvSpPr>
            <p:cNvPr id="1691" name="Freeform: Shape 1690">
              <a:extLst>
                <a:ext uri="{FF2B5EF4-FFF2-40B4-BE49-F238E27FC236}">
                  <a16:creationId xmlns:a16="http://schemas.microsoft.com/office/drawing/2014/main" id="{A5FEF418-E2C7-4A0E-81D3-9F132D670AB9}"/>
                </a:ext>
              </a:extLst>
            </p:cNvPr>
            <p:cNvSpPr/>
            <p:nvPr/>
          </p:nvSpPr>
          <p:spPr>
            <a:xfrm>
              <a:off x="1969380" y="4585905"/>
              <a:ext cx="4595" cy="2139"/>
            </a:xfrm>
            <a:custGeom>
              <a:avLst/>
              <a:gdLst>
                <a:gd name="connsiteX0" fmla="*/ 4596 w 4595"/>
                <a:gd name="connsiteY0" fmla="*/ 105 h 2139"/>
                <a:gd name="connsiteX1" fmla="*/ 2518 w 4595"/>
                <a:gd name="connsiteY1" fmla="*/ 1572 h 2139"/>
                <a:gd name="connsiteX2" fmla="*/ 14 w 4595"/>
                <a:gd name="connsiteY2" fmla="*/ 2017 h 2139"/>
                <a:gd name="connsiteX3" fmla="*/ 2092 w 4595"/>
                <a:gd name="connsiteY3" fmla="*/ 594 h 2139"/>
                <a:gd name="connsiteX4" fmla="*/ 4596 w 4595"/>
                <a:gd name="connsiteY4" fmla="*/ 105 h 2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5" h="2139">
                  <a:moveTo>
                    <a:pt x="4596" y="105"/>
                  </a:moveTo>
                  <a:cubicBezTo>
                    <a:pt x="4596" y="372"/>
                    <a:pt x="3793" y="1039"/>
                    <a:pt x="2518" y="1572"/>
                  </a:cubicBezTo>
                  <a:cubicBezTo>
                    <a:pt x="1242" y="2105"/>
                    <a:pt x="156" y="2283"/>
                    <a:pt x="14" y="2017"/>
                  </a:cubicBezTo>
                  <a:cubicBezTo>
                    <a:pt x="-128" y="1750"/>
                    <a:pt x="817" y="1083"/>
                    <a:pt x="2092" y="594"/>
                  </a:cubicBezTo>
                  <a:cubicBezTo>
                    <a:pt x="3368" y="105"/>
                    <a:pt x="4454" y="-161"/>
                    <a:pt x="4596" y="105"/>
                  </a:cubicBezTo>
                  <a:close/>
                </a:path>
              </a:pathLst>
            </a:custGeom>
            <a:solidFill>
              <a:srgbClr val="263238"/>
            </a:solidFill>
            <a:ln w="4712" cap="flat">
              <a:noFill/>
              <a:prstDash val="solid"/>
              <a:miter/>
            </a:ln>
          </p:spPr>
          <p:txBody>
            <a:bodyPr rtlCol="0" anchor="ctr"/>
            <a:lstStyle/>
            <a:p>
              <a:endParaRPr lang="en-US"/>
            </a:p>
          </p:txBody>
        </p:sp>
        <p:sp>
          <p:nvSpPr>
            <p:cNvPr id="1692" name="Freeform: Shape 1691">
              <a:extLst>
                <a:ext uri="{FF2B5EF4-FFF2-40B4-BE49-F238E27FC236}">
                  <a16:creationId xmlns:a16="http://schemas.microsoft.com/office/drawing/2014/main" id="{E3439950-945D-4574-BF3D-8B43BA002886}"/>
                </a:ext>
              </a:extLst>
            </p:cNvPr>
            <p:cNvSpPr/>
            <p:nvPr/>
          </p:nvSpPr>
          <p:spPr>
            <a:xfrm>
              <a:off x="1979019" y="4584760"/>
              <a:ext cx="5615" cy="1362"/>
            </a:xfrm>
            <a:custGeom>
              <a:avLst/>
              <a:gdLst>
                <a:gd name="connsiteX0" fmla="*/ 5585 w 5615"/>
                <a:gd name="connsiteY0" fmla="*/ 1251 h 1362"/>
                <a:gd name="connsiteX1" fmla="*/ 2798 w 5615"/>
                <a:gd name="connsiteY1" fmla="*/ 1028 h 1362"/>
                <a:gd name="connsiteX2" fmla="*/ 11 w 5615"/>
                <a:gd name="connsiteY2" fmla="*/ 1028 h 1362"/>
                <a:gd name="connsiteX3" fmla="*/ 2892 w 5615"/>
                <a:gd name="connsiteY3" fmla="*/ 6 h 1362"/>
                <a:gd name="connsiteX4" fmla="*/ 5585 w 5615"/>
                <a:gd name="connsiteY4" fmla="*/ 1251 h 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5" h="1362">
                  <a:moveTo>
                    <a:pt x="5585" y="1251"/>
                  </a:moveTo>
                  <a:cubicBezTo>
                    <a:pt x="5585" y="1517"/>
                    <a:pt x="4262" y="1251"/>
                    <a:pt x="2798" y="1028"/>
                  </a:cubicBezTo>
                  <a:cubicBezTo>
                    <a:pt x="1334" y="806"/>
                    <a:pt x="153" y="1251"/>
                    <a:pt x="11" y="1028"/>
                  </a:cubicBezTo>
                  <a:cubicBezTo>
                    <a:pt x="-131" y="806"/>
                    <a:pt x="1097" y="-83"/>
                    <a:pt x="2892" y="6"/>
                  </a:cubicBezTo>
                  <a:cubicBezTo>
                    <a:pt x="4687" y="95"/>
                    <a:pt x="5821" y="1028"/>
                    <a:pt x="5585" y="1251"/>
                  </a:cubicBezTo>
                  <a:close/>
                </a:path>
              </a:pathLst>
            </a:custGeom>
            <a:solidFill>
              <a:srgbClr val="263238"/>
            </a:solidFill>
            <a:ln w="4712" cap="flat">
              <a:noFill/>
              <a:prstDash val="solid"/>
              <a:miter/>
            </a:ln>
          </p:spPr>
          <p:txBody>
            <a:bodyPr rtlCol="0" anchor="ctr"/>
            <a:lstStyle/>
            <a:p>
              <a:endParaRPr lang="en-US"/>
            </a:p>
          </p:txBody>
        </p:sp>
        <p:sp>
          <p:nvSpPr>
            <p:cNvPr id="1693" name="Freeform: Shape 1692">
              <a:extLst>
                <a:ext uri="{FF2B5EF4-FFF2-40B4-BE49-F238E27FC236}">
                  <a16:creationId xmlns:a16="http://schemas.microsoft.com/office/drawing/2014/main" id="{69F9C93B-92AE-4D4B-B46C-41049019C1B8}"/>
                </a:ext>
              </a:extLst>
            </p:cNvPr>
            <p:cNvSpPr/>
            <p:nvPr/>
          </p:nvSpPr>
          <p:spPr>
            <a:xfrm>
              <a:off x="1988855" y="4586233"/>
              <a:ext cx="3023" cy="1071"/>
            </a:xfrm>
            <a:custGeom>
              <a:avLst/>
              <a:gdLst>
                <a:gd name="connsiteX0" fmla="*/ 3023 w 3023"/>
                <a:gd name="connsiteY0" fmla="*/ 578 h 1071"/>
                <a:gd name="connsiteX1" fmla="*/ 1512 w 3023"/>
                <a:gd name="connsiteY1" fmla="*/ 1067 h 1071"/>
                <a:gd name="connsiteX2" fmla="*/ 0 w 3023"/>
                <a:gd name="connsiteY2" fmla="*/ 533 h 1071"/>
                <a:gd name="connsiteX3" fmla="*/ 1512 w 3023"/>
                <a:gd name="connsiteY3" fmla="*/ 0 h 1071"/>
                <a:gd name="connsiteX4" fmla="*/ 3023 w 3023"/>
                <a:gd name="connsiteY4" fmla="*/ 578 h 1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3" h="1071">
                  <a:moveTo>
                    <a:pt x="3023" y="578"/>
                  </a:moveTo>
                  <a:cubicBezTo>
                    <a:pt x="3023" y="844"/>
                    <a:pt x="2314" y="1111"/>
                    <a:pt x="1512" y="1067"/>
                  </a:cubicBezTo>
                  <a:cubicBezTo>
                    <a:pt x="709" y="1022"/>
                    <a:pt x="0" y="844"/>
                    <a:pt x="0" y="533"/>
                  </a:cubicBezTo>
                  <a:cubicBezTo>
                    <a:pt x="0" y="222"/>
                    <a:pt x="661" y="0"/>
                    <a:pt x="1512" y="0"/>
                  </a:cubicBezTo>
                  <a:cubicBezTo>
                    <a:pt x="2362" y="0"/>
                    <a:pt x="3023" y="311"/>
                    <a:pt x="3023" y="578"/>
                  </a:cubicBezTo>
                  <a:close/>
                </a:path>
              </a:pathLst>
            </a:custGeom>
            <a:solidFill>
              <a:srgbClr val="263238"/>
            </a:solidFill>
            <a:ln w="4712" cap="flat">
              <a:noFill/>
              <a:prstDash val="solid"/>
              <a:miter/>
            </a:ln>
          </p:spPr>
          <p:txBody>
            <a:bodyPr rtlCol="0" anchor="ctr"/>
            <a:lstStyle/>
            <a:p>
              <a:endParaRPr lang="en-US"/>
            </a:p>
          </p:txBody>
        </p:sp>
        <p:sp>
          <p:nvSpPr>
            <p:cNvPr id="1694" name="Freeform: Shape 1693">
              <a:extLst>
                <a:ext uri="{FF2B5EF4-FFF2-40B4-BE49-F238E27FC236}">
                  <a16:creationId xmlns:a16="http://schemas.microsoft.com/office/drawing/2014/main" id="{5E0136EF-889C-4CDC-9BCA-C240BAA6ECA5}"/>
                </a:ext>
              </a:extLst>
            </p:cNvPr>
            <p:cNvSpPr/>
            <p:nvPr/>
          </p:nvSpPr>
          <p:spPr>
            <a:xfrm>
              <a:off x="1910303" y="4538945"/>
              <a:ext cx="91400" cy="43643"/>
            </a:xfrm>
            <a:custGeom>
              <a:avLst/>
              <a:gdLst>
                <a:gd name="connsiteX0" fmla="*/ 86346 w 91400"/>
                <a:gd name="connsiteY0" fmla="*/ 43644 h 43643"/>
                <a:gd name="connsiteX1" fmla="*/ 0 w 91400"/>
                <a:gd name="connsiteY1" fmla="*/ 9822 h 43643"/>
                <a:gd name="connsiteX2" fmla="*/ 4298 w 91400"/>
                <a:gd name="connsiteY2" fmla="*/ 0 h 43643"/>
                <a:gd name="connsiteX3" fmla="*/ 91401 w 91400"/>
                <a:gd name="connsiteY3" fmla="*/ 33200 h 43643"/>
                <a:gd name="connsiteX4" fmla="*/ 86346 w 91400"/>
                <a:gd name="connsiteY4" fmla="*/ 43644 h 4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00" h="43643">
                  <a:moveTo>
                    <a:pt x="86346" y="43644"/>
                  </a:moveTo>
                  <a:lnTo>
                    <a:pt x="0" y="9822"/>
                  </a:lnTo>
                  <a:lnTo>
                    <a:pt x="4298" y="0"/>
                  </a:lnTo>
                  <a:lnTo>
                    <a:pt x="91401" y="33200"/>
                  </a:lnTo>
                  <a:lnTo>
                    <a:pt x="86346" y="43644"/>
                  </a:lnTo>
                  <a:close/>
                </a:path>
              </a:pathLst>
            </a:custGeom>
            <a:solidFill>
              <a:srgbClr val="000000"/>
            </a:solidFill>
            <a:ln w="4712" cap="flat">
              <a:noFill/>
              <a:prstDash val="solid"/>
              <a:miter/>
            </a:ln>
          </p:spPr>
          <p:txBody>
            <a:bodyPr rtlCol="0" anchor="ctr"/>
            <a:lstStyle/>
            <a:p>
              <a:endParaRPr lang="en-US"/>
            </a:p>
          </p:txBody>
        </p:sp>
        <p:sp>
          <p:nvSpPr>
            <p:cNvPr id="1695" name="Freeform: Shape 1694">
              <a:extLst>
                <a:ext uri="{FF2B5EF4-FFF2-40B4-BE49-F238E27FC236}">
                  <a16:creationId xmlns:a16="http://schemas.microsoft.com/office/drawing/2014/main" id="{F36F6E6A-DE35-49BF-9CCD-55A669B76679}"/>
                </a:ext>
              </a:extLst>
            </p:cNvPr>
            <p:cNvSpPr/>
            <p:nvPr/>
          </p:nvSpPr>
          <p:spPr>
            <a:xfrm>
              <a:off x="2112896" y="4146104"/>
              <a:ext cx="403741" cy="604527"/>
            </a:xfrm>
            <a:custGeom>
              <a:avLst/>
              <a:gdLst>
                <a:gd name="connsiteX0" fmla="*/ 398951 w 403741"/>
                <a:gd name="connsiteY0" fmla="*/ 89 h 604527"/>
                <a:gd name="connsiteX1" fmla="*/ 357573 w 403741"/>
                <a:gd name="connsiteY1" fmla="*/ 172087 h 604527"/>
                <a:gd name="connsiteX2" fmla="*/ 133865 w 403741"/>
                <a:gd name="connsiteY2" fmla="*/ 227598 h 604527"/>
                <a:gd name="connsiteX3" fmla="*/ 122387 w 403741"/>
                <a:gd name="connsiteY3" fmla="*/ 604528 h 604527"/>
                <a:gd name="connsiteX4" fmla="*/ 10675 w 403741"/>
                <a:gd name="connsiteY4" fmla="*/ 600706 h 604527"/>
                <a:gd name="connsiteX5" fmla="*/ 0 w 403741"/>
                <a:gd name="connsiteY5" fmla="*/ 176132 h 604527"/>
                <a:gd name="connsiteX6" fmla="*/ 22390 w 403741"/>
                <a:gd name="connsiteY6" fmla="*/ 139377 h 604527"/>
                <a:gd name="connsiteX7" fmla="*/ 183746 w 403741"/>
                <a:gd name="connsiteY7" fmla="*/ 0 h 60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741" h="604527">
                  <a:moveTo>
                    <a:pt x="398951" y="89"/>
                  </a:moveTo>
                  <a:cubicBezTo>
                    <a:pt x="398951" y="89"/>
                    <a:pt x="424505" y="153954"/>
                    <a:pt x="357573" y="172087"/>
                  </a:cubicBezTo>
                  <a:cubicBezTo>
                    <a:pt x="286389" y="191421"/>
                    <a:pt x="133865" y="227598"/>
                    <a:pt x="133865" y="227598"/>
                  </a:cubicBezTo>
                  <a:lnTo>
                    <a:pt x="122387" y="604528"/>
                  </a:lnTo>
                  <a:lnTo>
                    <a:pt x="10675" y="600706"/>
                  </a:lnTo>
                  <a:lnTo>
                    <a:pt x="0" y="176132"/>
                  </a:lnTo>
                  <a:cubicBezTo>
                    <a:pt x="744" y="161204"/>
                    <a:pt x="9076" y="147526"/>
                    <a:pt x="22390" y="139377"/>
                  </a:cubicBezTo>
                  <a:lnTo>
                    <a:pt x="183746" y="0"/>
                  </a:lnTo>
                  <a:close/>
                </a:path>
              </a:pathLst>
            </a:custGeom>
            <a:solidFill>
              <a:srgbClr val="263238"/>
            </a:solidFill>
            <a:ln w="4712" cap="flat">
              <a:noFill/>
              <a:prstDash val="solid"/>
              <a:miter/>
            </a:ln>
          </p:spPr>
          <p:txBody>
            <a:bodyPr rtlCol="0" anchor="ctr"/>
            <a:lstStyle/>
            <a:p>
              <a:endParaRPr lang="en-US"/>
            </a:p>
          </p:txBody>
        </p:sp>
        <p:sp>
          <p:nvSpPr>
            <p:cNvPr id="1696" name="Freeform: Shape 1695">
              <a:extLst>
                <a:ext uri="{FF2B5EF4-FFF2-40B4-BE49-F238E27FC236}">
                  <a16:creationId xmlns:a16="http://schemas.microsoft.com/office/drawing/2014/main" id="{F3A3FD7D-F077-428C-8392-D8BE2231B882}"/>
                </a:ext>
              </a:extLst>
            </p:cNvPr>
            <p:cNvSpPr/>
            <p:nvPr/>
          </p:nvSpPr>
          <p:spPr>
            <a:xfrm>
              <a:off x="1904162" y="4150726"/>
              <a:ext cx="648742" cy="426040"/>
            </a:xfrm>
            <a:custGeom>
              <a:avLst/>
              <a:gdLst>
                <a:gd name="connsiteX0" fmla="*/ 0 w 648742"/>
                <a:gd name="connsiteY0" fmla="*/ 388174 h 426040"/>
                <a:gd name="connsiteX1" fmla="*/ 104532 w 648742"/>
                <a:gd name="connsiteY1" fmla="*/ 426041 h 426040"/>
                <a:gd name="connsiteX2" fmla="*/ 246239 w 648742"/>
                <a:gd name="connsiteY2" fmla="*/ 149243 h 426040"/>
                <a:gd name="connsiteX3" fmla="*/ 555159 w 648742"/>
                <a:gd name="connsiteY3" fmla="*/ 167021 h 426040"/>
                <a:gd name="connsiteX4" fmla="*/ 623508 w 648742"/>
                <a:gd name="connsiteY4" fmla="*/ 134221 h 426040"/>
                <a:gd name="connsiteX5" fmla="*/ 646418 w 648742"/>
                <a:gd name="connsiteY5" fmla="*/ 17778 h 426040"/>
                <a:gd name="connsiteX6" fmla="*/ 644434 w 648742"/>
                <a:gd name="connsiteY6" fmla="*/ 8889 h 426040"/>
                <a:gd name="connsiteX7" fmla="*/ 467584 w 648742"/>
                <a:gd name="connsiteY7" fmla="*/ 0 h 426040"/>
                <a:gd name="connsiteX8" fmla="*/ 196736 w 648742"/>
                <a:gd name="connsiteY8" fmla="*/ 38222 h 426040"/>
                <a:gd name="connsiteX9" fmla="*/ 142226 w 648742"/>
                <a:gd name="connsiteY9" fmla="*/ 78222 h 42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742" h="426040">
                  <a:moveTo>
                    <a:pt x="0" y="388174"/>
                  </a:moveTo>
                  <a:lnTo>
                    <a:pt x="104532" y="426041"/>
                  </a:lnTo>
                  <a:lnTo>
                    <a:pt x="246239" y="149243"/>
                  </a:lnTo>
                  <a:cubicBezTo>
                    <a:pt x="246239" y="149243"/>
                    <a:pt x="486195" y="175909"/>
                    <a:pt x="555159" y="167021"/>
                  </a:cubicBezTo>
                  <a:cubicBezTo>
                    <a:pt x="579768" y="163865"/>
                    <a:pt x="608865" y="151776"/>
                    <a:pt x="623508" y="134221"/>
                  </a:cubicBezTo>
                  <a:cubicBezTo>
                    <a:pt x="650244" y="102132"/>
                    <a:pt x="651425" y="58266"/>
                    <a:pt x="646418" y="17778"/>
                  </a:cubicBezTo>
                  <a:lnTo>
                    <a:pt x="644434" y="8889"/>
                  </a:lnTo>
                  <a:lnTo>
                    <a:pt x="467584" y="0"/>
                  </a:lnTo>
                  <a:lnTo>
                    <a:pt x="196736" y="38222"/>
                  </a:lnTo>
                  <a:cubicBezTo>
                    <a:pt x="172616" y="42174"/>
                    <a:pt x="152175" y="57174"/>
                    <a:pt x="142226" y="78222"/>
                  </a:cubicBezTo>
                  <a:close/>
                </a:path>
              </a:pathLst>
            </a:custGeom>
            <a:solidFill>
              <a:srgbClr val="263238"/>
            </a:solidFill>
            <a:ln w="4712" cap="flat">
              <a:noFill/>
              <a:prstDash val="solid"/>
              <a:miter/>
            </a:ln>
          </p:spPr>
          <p:txBody>
            <a:bodyPr rtlCol="0" anchor="ctr"/>
            <a:lstStyle/>
            <a:p>
              <a:endParaRPr lang="en-US"/>
            </a:p>
          </p:txBody>
        </p:sp>
        <p:sp>
          <p:nvSpPr>
            <p:cNvPr id="1697" name="Freeform: Shape 1696">
              <a:extLst>
                <a:ext uri="{FF2B5EF4-FFF2-40B4-BE49-F238E27FC236}">
                  <a16:creationId xmlns:a16="http://schemas.microsoft.com/office/drawing/2014/main" id="{91FD9339-05CF-4982-A49B-34D78983C9F2}"/>
                </a:ext>
              </a:extLst>
            </p:cNvPr>
            <p:cNvSpPr/>
            <p:nvPr/>
          </p:nvSpPr>
          <p:spPr>
            <a:xfrm>
              <a:off x="2112090" y="4290236"/>
              <a:ext cx="24470" cy="110843"/>
            </a:xfrm>
            <a:custGeom>
              <a:avLst/>
              <a:gdLst>
                <a:gd name="connsiteX0" fmla="*/ 24471 w 24470"/>
                <a:gd name="connsiteY0" fmla="*/ 0 h 110843"/>
                <a:gd name="connsiteX1" fmla="*/ 10914 w 24470"/>
                <a:gd name="connsiteY1" fmla="*/ 11200 h 110843"/>
                <a:gd name="connsiteX2" fmla="*/ 3782 w 24470"/>
                <a:gd name="connsiteY2" fmla="*/ 28311 h 110843"/>
                <a:gd name="connsiteX3" fmla="*/ 2553 w 24470"/>
                <a:gd name="connsiteY3" fmla="*/ 51199 h 110843"/>
                <a:gd name="connsiteX4" fmla="*/ 3262 w 24470"/>
                <a:gd name="connsiteY4" fmla="*/ 93377 h 110843"/>
                <a:gd name="connsiteX5" fmla="*/ 3262 w 24470"/>
                <a:gd name="connsiteY5" fmla="*/ 106132 h 110843"/>
                <a:gd name="connsiteX6" fmla="*/ 2884 w 24470"/>
                <a:gd name="connsiteY6" fmla="*/ 110843 h 110843"/>
                <a:gd name="connsiteX7" fmla="*/ 2270 w 24470"/>
                <a:gd name="connsiteY7" fmla="*/ 106399 h 110843"/>
                <a:gd name="connsiteX8" fmla="*/ 1562 w 24470"/>
                <a:gd name="connsiteY8" fmla="*/ 93599 h 110843"/>
                <a:gd name="connsiteX9" fmla="*/ 144 w 24470"/>
                <a:gd name="connsiteY9" fmla="*/ 51466 h 110843"/>
                <a:gd name="connsiteX10" fmla="*/ 1609 w 24470"/>
                <a:gd name="connsiteY10" fmla="*/ 28133 h 110843"/>
                <a:gd name="connsiteX11" fmla="*/ 9544 w 24470"/>
                <a:gd name="connsiteY11" fmla="*/ 10356 h 110843"/>
                <a:gd name="connsiteX12" fmla="*/ 19794 w 24470"/>
                <a:gd name="connsiteY12" fmla="*/ 1778 h 110843"/>
                <a:gd name="connsiteX13" fmla="*/ 24471 w 24470"/>
                <a:gd name="connsiteY13" fmla="*/ 0 h 11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70" h="110843">
                  <a:moveTo>
                    <a:pt x="24471" y="0"/>
                  </a:moveTo>
                  <a:cubicBezTo>
                    <a:pt x="19057" y="2649"/>
                    <a:pt x="14406" y="6492"/>
                    <a:pt x="10914" y="11200"/>
                  </a:cubicBezTo>
                  <a:cubicBezTo>
                    <a:pt x="7273" y="16362"/>
                    <a:pt x="4841" y="22195"/>
                    <a:pt x="3782" y="28311"/>
                  </a:cubicBezTo>
                  <a:cubicBezTo>
                    <a:pt x="2560" y="35883"/>
                    <a:pt x="2148" y="43550"/>
                    <a:pt x="2553" y="51199"/>
                  </a:cubicBezTo>
                  <a:cubicBezTo>
                    <a:pt x="2979" y="67644"/>
                    <a:pt x="3215" y="82577"/>
                    <a:pt x="3262" y="93377"/>
                  </a:cubicBezTo>
                  <a:cubicBezTo>
                    <a:pt x="3262" y="98755"/>
                    <a:pt x="3262" y="103110"/>
                    <a:pt x="3262" y="106132"/>
                  </a:cubicBezTo>
                  <a:cubicBezTo>
                    <a:pt x="3323" y="107711"/>
                    <a:pt x="3196" y="109291"/>
                    <a:pt x="2884" y="110843"/>
                  </a:cubicBezTo>
                  <a:cubicBezTo>
                    <a:pt x="2481" y="109392"/>
                    <a:pt x="2275" y="107899"/>
                    <a:pt x="2270" y="106399"/>
                  </a:cubicBezTo>
                  <a:cubicBezTo>
                    <a:pt x="2270" y="103377"/>
                    <a:pt x="1798" y="99021"/>
                    <a:pt x="1562" y="93599"/>
                  </a:cubicBezTo>
                  <a:cubicBezTo>
                    <a:pt x="1089" y="82844"/>
                    <a:pt x="570" y="67955"/>
                    <a:pt x="144" y="51466"/>
                  </a:cubicBezTo>
                  <a:cubicBezTo>
                    <a:pt x="-274" y="43662"/>
                    <a:pt x="217" y="35837"/>
                    <a:pt x="1609" y="28133"/>
                  </a:cubicBezTo>
                  <a:cubicBezTo>
                    <a:pt x="2803" y="21722"/>
                    <a:pt x="5515" y="15646"/>
                    <a:pt x="9544" y="10356"/>
                  </a:cubicBezTo>
                  <a:cubicBezTo>
                    <a:pt x="12243" y="6817"/>
                    <a:pt x="15744" y="3887"/>
                    <a:pt x="19794" y="1778"/>
                  </a:cubicBezTo>
                  <a:cubicBezTo>
                    <a:pt x="21189" y="858"/>
                    <a:pt x="22789" y="250"/>
                    <a:pt x="24471" y="0"/>
                  </a:cubicBezTo>
                  <a:close/>
                </a:path>
              </a:pathLst>
            </a:custGeom>
            <a:solidFill>
              <a:srgbClr val="455A64"/>
            </a:solidFill>
            <a:ln w="4712" cap="flat">
              <a:noFill/>
              <a:prstDash val="solid"/>
              <a:miter/>
            </a:ln>
          </p:spPr>
          <p:txBody>
            <a:bodyPr rtlCol="0" anchor="ctr"/>
            <a:lstStyle/>
            <a:p>
              <a:endParaRPr lang="en-US"/>
            </a:p>
          </p:txBody>
        </p:sp>
        <p:sp>
          <p:nvSpPr>
            <p:cNvPr id="1698" name="Freeform: Shape 1697">
              <a:extLst>
                <a:ext uri="{FF2B5EF4-FFF2-40B4-BE49-F238E27FC236}">
                  <a16:creationId xmlns:a16="http://schemas.microsoft.com/office/drawing/2014/main" id="{9DC9D2E2-2626-4CDE-9386-184B725648C5}"/>
                </a:ext>
              </a:extLst>
            </p:cNvPr>
            <p:cNvSpPr/>
            <p:nvPr/>
          </p:nvSpPr>
          <p:spPr>
            <a:xfrm>
              <a:off x="2136655" y="4290139"/>
              <a:ext cx="333624" cy="28153"/>
            </a:xfrm>
            <a:custGeom>
              <a:avLst/>
              <a:gdLst>
                <a:gd name="connsiteX0" fmla="*/ 333624 w 333624"/>
                <a:gd name="connsiteY0" fmla="*/ 28052 h 28153"/>
                <a:gd name="connsiteX1" fmla="*/ 330223 w 333624"/>
                <a:gd name="connsiteY1" fmla="*/ 28052 h 28153"/>
                <a:gd name="connsiteX2" fmla="*/ 320445 w 333624"/>
                <a:gd name="connsiteY2" fmla="*/ 27741 h 28153"/>
                <a:gd name="connsiteX3" fmla="*/ 284594 w 333624"/>
                <a:gd name="connsiteY3" fmla="*/ 26052 h 28153"/>
                <a:gd name="connsiteX4" fmla="*/ 166505 w 333624"/>
                <a:gd name="connsiteY4" fmla="*/ 18096 h 28153"/>
                <a:gd name="connsiteX5" fmla="*/ 48416 w 333624"/>
                <a:gd name="connsiteY5" fmla="*/ 6541 h 28153"/>
                <a:gd name="connsiteX6" fmla="*/ 12801 w 333624"/>
                <a:gd name="connsiteY6" fmla="*/ 2096 h 28153"/>
                <a:gd name="connsiteX7" fmla="*/ 3354 w 333624"/>
                <a:gd name="connsiteY7" fmla="*/ 719 h 28153"/>
                <a:gd name="connsiteX8" fmla="*/ 0 w 333624"/>
                <a:gd name="connsiteY8" fmla="*/ 96 h 28153"/>
                <a:gd name="connsiteX9" fmla="*/ 3401 w 333624"/>
                <a:gd name="connsiteY9" fmla="*/ 96 h 28153"/>
                <a:gd name="connsiteX10" fmla="*/ 13131 w 333624"/>
                <a:gd name="connsiteY10" fmla="*/ 1030 h 28153"/>
                <a:gd name="connsiteX11" fmla="*/ 48794 w 333624"/>
                <a:gd name="connsiteY11" fmla="*/ 4763 h 28153"/>
                <a:gd name="connsiteX12" fmla="*/ 166883 w 333624"/>
                <a:gd name="connsiteY12" fmla="*/ 15652 h 28153"/>
                <a:gd name="connsiteX13" fmla="*/ 284972 w 333624"/>
                <a:gd name="connsiteY13" fmla="*/ 24274 h 28153"/>
                <a:gd name="connsiteX14" fmla="*/ 320776 w 333624"/>
                <a:gd name="connsiteY14" fmla="*/ 26718 h 28153"/>
                <a:gd name="connsiteX15" fmla="*/ 330554 w 333624"/>
                <a:gd name="connsiteY15" fmla="*/ 27474 h 28153"/>
                <a:gd name="connsiteX16" fmla="*/ 333624 w 333624"/>
                <a:gd name="connsiteY16" fmla="*/ 28052 h 2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3624" h="28153">
                  <a:moveTo>
                    <a:pt x="333624" y="28052"/>
                  </a:moveTo>
                  <a:cubicBezTo>
                    <a:pt x="332495" y="28187"/>
                    <a:pt x="331352" y="28187"/>
                    <a:pt x="330223" y="28052"/>
                  </a:cubicBezTo>
                  <a:lnTo>
                    <a:pt x="320445" y="27741"/>
                  </a:lnTo>
                  <a:cubicBezTo>
                    <a:pt x="311990" y="27430"/>
                    <a:pt x="299709" y="26852"/>
                    <a:pt x="284594" y="26052"/>
                  </a:cubicBezTo>
                  <a:cubicBezTo>
                    <a:pt x="254316" y="24452"/>
                    <a:pt x="212512" y="21830"/>
                    <a:pt x="166505" y="18096"/>
                  </a:cubicBezTo>
                  <a:cubicBezTo>
                    <a:pt x="120498" y="14363"/>
                    <a:pt x="78694" y="10052"/>
                    <a:pt x="48416" y="6541"/>
                  </a:cubicBezTo>
                  <a:cubicBezTo>
                    <a:pt x="33396" y="4763"/>
                    <a:pt x="21209" y="3252"/>
                    <a:pt x="12801" y="2096"/>
                  </a:cubicBezTo>
                  <a:lnTo>
                    <a:pt x="3354" y="719"/>
                  </a:lnTo>
                  <a:cubicBezTo>
                    <a:pt x="2224" y="575"/>
                    <a:pt x="1103" y="367"/>
                    <a:pt x="0" y="96"/>
                  </a:cubicBezTo>
                  <a:cubicBezTo>
                    <a:pt x="1130" y="-32"/>
                    <a:pt x="2271" y="-32"/>
                    <a:pt x="3401" y="96"/>
                  </a:cubicBezTo>
                  <a:lnTo>
                    <a:pt x="13131" y="1030"/>
                  </a:lnTo>
                  <a:lnTo>
                    <a:pt x="48794" y="4763"/>
                  </a:lnTo>
                  <a:cubicBezTo>
                    <a:pt x="78930" y="7919"/>
                    <a:pt x="120592" y="11918"/>
                    <a:pt x="166883" y="15652"/>
                  </a:cubicBezTo>
                  <a:cubicBezTo>
                    <a:pt x="213174" y="19385"/>
                    <a:pt x="254741" y="22274"/>
                    <a:pt x="284972" y="24274"/>
                  </a:cubicBezTo>
                  <a:lnTo>
                    <a:pt x="320776" y="26718"/>
                  </a:lnTo>
                  <a:lnTo>
                    <a:pt x="330554" y="27474"/>
                  </a:lnTo>
                  <a:cubicBezTo>
                    <a:pt x="331591" y="27594"/>
                    <a:pt x="332617" y="27787"/>
                    <a:pt x="333624" y="28052"/>
                  </a:cubicBezTo>
                  <a:close/>
                </a:path>
              </a:pathLst>
            </a:custGeom>
            <a:solidFill>
              <a:srgbClr val="455A64"/>
            </a:solidFill>
            <a:ln w="4712" cap="flat">
              <a:noFill/>
              <a:prstDash val="solid"/>
              <a:miter/>
            </a:ln>
          </p:spPr>
          <p:txBody>
            <a:bodyPr rtlCol="0" anchor="ctr"/>
            <a:lstStyle/>
            <a:p>
              <a:endParaRPr lang="en-US"/>
            </a:p>
          </p:txBody>
        </p:sp>
        <p:sp>
          <p:nvSpPr>
            <p:cNvPr id="1699" name="Freeform: Shape 1698">
              <a:extLst>
                <a:ext uri="{FF2B5EF4-FFF2-40B4-BE49-F238E27FC236}">
                  <a16:creationId xmlns:a16="http://schemas.microsoft.com/office/drawing/2014/main" id="{2D8116B6-A388-4538-81FC-706A520B3D02}"/>
                </a:ext>
              </a:extLst>
            </p:cNvPr>
            <p:cNvSpPr/>
            <p:nvPr/>
          </p:nvSpPr>
          <p:spPr>
            <a:xfrm>
              <a:off x="2466737" y="3544731"/>
              <a:ext cx="122863" cy="180668"/>
            </a:xfrm>
            <a:custGeom>
              <a:avLst/>
              <a:gdLst>
                <a:gd name="connsiteX0" fmla="*/ 0 w 122863"/>
                <a:gd name="connsiteY0" fmla="*/ 173776 h 180668"/>
                <a:gd name="connsiteX1" fmla="*/ 23618 w 122863"/>
                <a:gd name="connsiteY1" fmla="*/ 178932 h 180668"/>
                <a:gd name="connsiteX2" fmla="*/ 44118 w 122863"/>
                <a:gd name="connsiteY2" fmla="*/ 163332 h 180668"/>
                <a:gd name="connsiteX3" fmla="*/ 66885 w 122863"/>
                <a:gd name="connsiteY3" fmla="*/ 151554 h 180668"/>
                <a:gd name="connsiteX4" fmla="*/ 86724 w 122863"/>
                <a:gd name="connsiteY4" fmla="*/ 151065 h 180668"/>
                <a:gd name="connsiteX5" fmla="*/ 97824 w 122863"/>
                <a:gd name="connsiteY5" fmla="*/ 134754 h 180668"/>
                <a:gd name="connsiteX6" fmla="*/ 111192 w 122863"/>
                <a:gd name="connsiteY6" fmla="*/ 118754 h 180668"/>
                <a:gd name="connsiteX7" fmla="*/ 119222 w 122863"/>
                <a:gd name="connsiteY7" fmla="*/ 80844 h 180668"/>
                <a:gd name="connsiteX8" fmla="*/ 118419 w 122863"/>
                <a:gd name="connsiteY8" fmla="*/ 79555 h 180668"/>
                <a:gd name="connsiteX9" fmla="*/ 95935 w 122863"/>
                <a:gd name="connsiteY9" fmla="*/ 61022 h 180668"/>
                <a:gd name="connsiteX10" fmla="*/ 72318 w 122863"/>
                <a:gd name="connsiteY10" fmla="*/ 53733 h 180668"/>
                <a:gd name="connsiteX11" fmla="*/ 59942 w 122863"/>
                <a:gd name="connsiteY11" fmla="*/ 29200 h 180668"/>
                <a:gd name="connsiteX12" fmla="*/ 40434 w 122863"/>
                <a:gd name="connsiteY12" fmla="*/ 19511 h 180668"/>
                <a:gd name="connsiteX13" fmla="*/ 18327 w 122863"/>
                <a:gd name="connsiteY13" fmla="*/ 15067 h 180668"/>
                <a:gd name="connsiteX14" fmla="*/ 4157 w 122863"/>
                <a:gd name="connsiteY14" fmla="*/ 0 h 18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863" h="180668">
                  <a:moveTo>
                    <a:pt x="0" y="173776"/>
                  </a:moveTo>
                  <a:cubicBezTo>
                    <a:pt x="4440" y="181020"/>
                    <a:pt x="15493" y="182221"/>
                    <a:pt x="23618" y="178932"/>
                  </a:cubicBezTo>
                  <a:cubicBezTo>
                    <a:pt x="31407" y="174954"/>
                    <a:pt x="38355" y="169667"/>
                    <a:pt x="44118" y="163332"/>
                  </a:cubicBezTo>
                  <a:cubicBezTo>
                    <a:pt x="50447" y="157510"/>
                    <a:pt x="58288" y="151999"/>
                    <a:pt x="66885" y="151554"/>
                  </a:cubicBezTo>
                  <a:cubicBezTo>
                    <a:pt x="73546" y="151243"/>
                    <a:pt x="80725" y="153865"/>
                    <a:pt x="86724" y="151065"/>
                  </a:cubicBezTo>
                  <a:cubicBezTo>
                    <a:pt x="92723" y="148265"/>
                    <a:pt x="94849" y="140754"/>
                    <a:pt x="97824" y="134754"/>
                  </a:cubicBezTo>
                  <a:cubicBezTo>
                    <a:pt x="101051" y="128605"/>
                    <a:pt x="105604" y="123157"/>
                    <a:pt x="111192" y="118754"/>
                  </a:cubicBezTo>
                  <a:cubicBezTo>
                    <a:pt x="122900" y="109405"/>
                    <a:pt x="126227" y="93702"/>
                    <a:pt x="119222" y="80844"/>
                  </a:cubicBezTo>
                  <a:cubicBezTo>
                    <a:pt x="118939" y="80444"/>
                    <a:pt x="118703" y="79999"/>
                    <a:pt x="118419" y="79555"/>
                  </a:cubicBezTo>
                  <a:cubicBezTo>
                    <a:pt x="113616" y="70976"/>
                    <a:pt x="105606" y="64373"/>
                    <a:pt x="95935" y="61022"/>
                  </a:cubicBezTo>
                  <a:cubicBezTo>
                    <a:pt x="87905" y="58622"/>
                    <a:pt x="78411" y="59066"/>
                    <a:pt x="72318" y="53733"/>
                  </a:cubicBezTo>
                  <a:cubicBezTo>
                    <a:pt x="65138" y="47555"/>
                    <a:pt x="65752" y="36533"/>
                    <a:pt x="59942" y="29200"/>
                  </a:cubicBezTo>
                  <a:cubicBezTo>
                    <a:pt x="54945" y="23801"/>
                    <a:pt x="47990" y="20347"/>
                    <a:pt x="40434" y="19511"/>
                  </a:cubicBezTo>
                  <a:cubicBezTo>
                    <a:pt x="32936" y="18670"/>
                    <a:pt x="25536" y="17182"/>
                    <a:pt x="18327" y="15067"/>
                  </a:cubicBezTo>
                  <a:cubicBezTo>
                    <a:pt x="11027" y="12866"/>
                    <a:pt x="5591" y="7085"/>
                    <a:pt x="4157" y="0"/>
                  </a:cubicBezTo>
                </a:path>
              </a:pathLst>
            </a:custGeom>
            <a:solidFill>
              <a:srgbClr val="263238"/>
            </a:solidFill>
            <a:ln w="4712" cap="flat">
              <a:noFill/>
              <a:prstDash val="solid"/>
              <a:miter/>
            </a:ln>
          </p:spPr>
          <p:txBody>
            <a:bodyPr rtlCol="0" anchor="ctr"/>
            <a:lstStyle/>
            <a:p>
              <a:endParaRPr lang="en-US"/>
            </a:p>
          </p:txBody>
        </p:sp>
        <p:sp>
          <p:nvSpPr>
            <p:cNvPr id="1700" name="Freeform: Shape 1699">
              <a:extLst>
                <a:ext uri="{FF2B5EF4-FFF2-40B4-BE49-F238E27FC236}">
                  <a16:creationId xmlns:a16="http://schemas.microsoft.com/office/drawing/2014/main" id="{5C4B2E8C-E753-40D5-9443-B8F045EEBFE7}"/>
                </a:ext>
              </a:extLst>
            </p:cNvPr>
            <p:cNvSpPr/>
            <p:nvPr/>
          </p:nvSpPr>
          <p:spPr>
            <a:xfrm>
              <a:off x="2273535" y="3534440"/>
              <a:ext cx="152815" cy="207021"/>
            </a:xfrm>
            <a:custGeom>
              <a:avLst/>
              <a:gdLst>
                <a:gd name="connsiteX0" fmla="*/ 152816 w 152815"/>
                <a:gd name="connsiteY0" fmla="*/ 32602 h 207021"/>
                <a:gd name="connsiteX1" fmla="*/ 90813 w 152815"/>
                <a:gd name="connsiteY1" fmla="*/ 2151 h 207021"/>
                <a:gd name="connsiteX2" fmla="*/ 65194 w 152815"/>
                <a:gd name="connsiteY2" fmla="*/ 19758 h 207021"/>
                <a:gd name="connsiteX3" fmla="*/ 51023 w 152815"/>
                <a:gd name="connsiteY3" fmla="*/ 37180 h 207021"/>
                <a:gd name="connsiteX4" fmla="*/ 32129 w 152815"/>
                <a:gd name="connsiteY4" fmla="*/ 43357 h 207021"/>
                <a:gd name="connsiteX5" fmla="*/ 12668 w 152815"/>
                <a:gd name="connsiteY5" fmla="*/ 76290 h 207021"/>
                <a:gd name="connsiteX6" fmla="*/ 17392 w 152815"/>
                <a:gd name="connsiteY6" fmla="*/ 99757 h 207021"/>
                <a:gd name="connsiteX7" fmla="*/ 9 w 152815"/>
                <a:gd name="connsiteY7" fmla="*/ 127845 h 207021"/>
                <a:gd name="connsiteX8" fmla="*/ 12432 w 152815"/>
                <a:gd name="connsiteY8" fmla="*/ 145934 h 207021"/>
                <a:gd name="connsiteX9" fmla="*/ 27358 w 152815"/>
                <a:gd name="connsiteY9" fmla="*/ 162734 h 207021"/>
                <a:gd name="connsiteX10" fmla="*/ 27358 w 152815"/>
                <a:gd name="connsiteY10" fmla="*/ 177445 h 207021"/>
                <a:gd name="connsiteX11" fmla="*/ 50126 w 152815"/>
                <a:gd name="connsiteY11" fmla="*/ 196334 h 207021"/>
                <a:gd name="connsiteX12" fmla="*/ 67509 w 152815"/>
                <a:gd name="connsiteY12" fmla="*/ 197045 h 207021"/>
                <a:gd name="connsiteX13" fmla="*/ 72232 w 152815"/>
                <a:gd name="connsiteY13" fmla="*/ 202511 h 207021"/>
                <a:gd name="connsiteX14" fmla="*/ 95141 w 152815"/>
                <a:gd name="connsiteY14" fmla="*/ 204467 h 207021"/>
                <a:gd name="connsiteX15" fmla="*/ 113563 w 152815"/>
                <a:gd name="connsiteY15" fmla="*/ 189089 h 207021"/>
                <a:gd name="connsiteX16" fmla="*/ 134300 w 152815"/>
                <a:gd name="connsiteY16" fmla="*/ 177134 h 20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2815" h="207021">
                  <a:moveTo>
                    <a:pt x="152816" y="32602"/>
                  </a:moveTo>
                  <a:cubicBezTo>
                    <a:pt x="144631" y="8083"/>
                    <a:pt x="116872" y="-5550"/>
                    <a:pt x="90813" y="2151"/>
                  </a:cubicBezTo>
                  <a:cubicBezTo>
                    <a:pt x="80450" y="5213"/>
                    <a:pt x="71447" y="11401"/>
                    <a:pt x="65194" y="19758"/>
                  </a:cubicBezTo>
                  <a:cubicBezTo>
                    <a:pt x="60470" y="25802"/>
                    <a:pt x="57447" y="33091"/>
                    <a:pt x="51023" y="37180"/>
                  </a:cubicBezTo>
                  <a:cubicBezTo>
                    <a:pt x="45355" y="40646"/>
                    <a:pt x="38270" y="41091"/>
                    <a:pt x="32129" y="43357"/>
                  </a:cubicBezTo>
                  <a:cubicBezTo>
                    <a:pt x="18346" y="48798"/>
                    <a:pt x="10306" y="62403"/>
                    <a:pt x="12668" y="76290"/>
                  </a:cubicBezTo>
                  <a:cubicBezTo>
                    <a:pt x="14274" y="84201"/>
                    <a:pt x="19281" y="91890"/>
                    <a:pt x="17392" y="99757"/>
                  </a:cubicBezTo>
                  <a:cubicBezTo>
                    <a:pt x="14841" y="110512"/>
                    <a:pt x="434" y="116823"/>
                    <a:pt x="9" y="127845"/>
                  </a:cubicBezTo>
                  <a:cubicBezTo>
                    <a:pt x="-274" y="135268"/>
                    <a:pt x="6197" y="141179"/>
                    <a:pt x="12432" y="145934"/>
                  </a:cubicBezTo>
                  <a:cubicBezTo>
                    <a:pt x="18667" y="150690"/>
                    <a:pt x="25658" y="155445"/>
                    <a:pt x="27358" y="162734"/>
                  </a:cubicBezTo>
                  <a:cubicBezTo>
                    <a:pt x="27713" y="167632"/>
                    <a:pt x="27713" y="172547"/>
                    <a:pt x="27358" y="177445"/>
                  </a:cubicBezTo>
                  <a:cubicBezTo>
                    <a:pt x="28688" y="188297"/>
                    <a:pt x="38516" y="196451"/>
                    <a:pt x="50126" y="196334"/>
                  </a:cubicBezTo>
                  <a:cubicBezTo>
                    <a:pt x="56078" y="196067"/>
                    <a:pt x="62738" y="193667"/>
                    <a:pt x="67509" y="197045"/>
                  </a:cubicBezTo>
                  <a:cubicBezTo>
                    <a:pt x="69255" y="198729"/>
                    <a:pt x="70836" y="200559"/>
                    <a:pt x="72232" y="202511"/>
                  </a:cubicBezTo>
                  <a:cubicBezTo>
                    <a:pt x="77759" y="208245"/>
                    <a:pt x="87820" y="208067"/>
                    <a:pt x="95141" y="204467"/>
                  </a:cubicBezTo>
                  <a:cubicBezTo>
                    <a:pt x="102123" y="200309"/>
                    <a:pt x="108344" y="195116"/>
                    <a:pt x="113563" y="189089"/>
                  </a:cubicBezTo>
                  <a:cubicBezTo>
                    <a:pt x="118848" y="183021"/>
                    <a:pt x="126154" y="178809"/>
                    <a:pt x="134300" y="177134"/>
                  </a:cubicBezTo>
                </a:path>
              </a:pathLst>
            </a:custGeom>
            <a:solidFill>
              <a:srgbClr val="263238"/>
            </a:solidFill>
            <a:ln w="4712" cap="flat">
              <a:noFill/>
              <a:prstDash val="solid"/>
              <a:miter/>
            </a:ln>
          </p:spPr>
          <p:txBody>
            <a:bodyPr rtlCol="0" anchor="ctr"/>
            <a:lstStyle/>
            <a:p>
              <a:endParaRPr lang="en-US"/>
            </a:p>
          </p:txBody>
        </p:sp>
        <p:sp>
          <p:nvSpPr>
            <p:cNvPr id="1701" name="Freeform: Shape 1700">
              <a:extLst>
                <a:ext uri="{FF2B5EF4-FFF2-40B4-BE49-F238E27FC236}">
                  <a16:creationId xmlns:a16="http://schemas.microsoft.com/office/drawing/2014/main" id="{9F15AFF2-828A-4477-BAF0-0F3A25065DDB}"/>
                </a:ext>
              </a:extLst>
            </p:cNvPr>
            <p:cNvSpPr/>
            <p:nvPr/>
          </p:nvSpPr>
          <p:spPr>
            <a:xfrm>
              <a:off x="2333681" y="3579738"/>
              <a:ext cx="140094" cy="257132"/>
            </a:xfrm>
            <a:custGeom>
              <a:avLst/>
              <a:gdLst>
                <a:gd name="connsiteX0" fmla="*/ 140094 w 140094"/>
                <a:gd name="connsiteY0" fmla="*/ 8993 h 257132"/>
                <a:gd name="connsiteX1" fmla="*/ 139811 w 140094"/>
                <a:gd name="connsiteY1" fmla="*/ 22015 h 257132"/>
                <a:gd name="connsiteX2" fmla="*/ 137024 w 140094"/>
                <a:gd name="connsiteY2" fmla="*/ 217125 h 257132"/>
                <a:gd name="connsiteX3" fmla="*/ 89789 w 140094"/>
                <a:gd name="connsiteY3" fmla="*/ 257124 h 257132"/>
                <a:gd name="connsiteX4" fmla="*/ 89789 w 140094"/>
                <a:gd name="connsiteY4" fmla="*/ 257124 h 257132"/>
                <a:gd name="connsiteX5" fmla="*/ 42553 w 140094"/>
                <a:gd name="connsiteY5" fmla="*/ 214769 h 257132"/>
                <a:gd name="connsiteX6" fmla="*/ 41939 w 140094"/>
                <a:gd name="connsiteY6" fmla="*/ 165481 h 257132"/>
                <a:gd name="connsiteX7" fmla="*/ 2214 w 140094"/>
                <a:gd name="connsiteY7" fmla="*/ 119970 h 257132"/>
                <a:gd name="connsiteX8" fmla="*/ 1694 w 140094"/>
                <a:gd name="connsiteY8" fmla="*/ 39971 h 257132"/>
                <a:gd name="connsiteX9" fmla="*/ 49724 w 140094"/>
                <a:gd name="connsiteY9" fmla="*/ 84 h 257132"/>
                <a:gd name="connsiteX10" fmla="*/ 51670 w 140094"/>
                <a:gd name="connsiteY10" fmla="*/ 238 h 25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94" h="257132">
                  <a:moveTo>
                    <a:pt x="140094" y="8993"/>
                  </a:moveTo>
                  <a:lnTo>
                    <a:pt x="139811" y="22015"/>
                  </a:lnTo>
                  <a:lnTo>
                    <a:pt x="137024" y="217125"/>
                  </a:lnTo>
                  <a:cubicBezTo>
                    <a:pt x="136693" y="239791"/>
                    <a:pt x="115768" y="257569"/>
                    <a:pt x="89789" y="257124"/>
                  </a:cubicBezTo>
                  <a:lnTo>
                    <a:pt x="89789" y="257124"/>
                  </a:lnTo>
                  <a:cubicBezTo>
                    <a:pt x="63762" y="256635"/>
                    <a:pt x="42553" y="237658"/>
                    <a:pt x="42553" y="214769"/>
                  </a:cubicBezTo>
                  <a:cubicBezTo>
                    <a:pt x="42553" y="190769"/>
                    <a:pt x="41939" y="165481"/>
                    <a:pt x="41939" y="165481"/>
                  </a:cubicBezTo>
                  <a:cubicBezTo>
                    <a:pt x="41939" y="165481"/>
                    <a:pt x="8874" y="160325"/>
                    <a:pt x="2214" y="119970"/>
                  </a:cubicBezTo>
                  <a:cubicBezTo>
                    <a:pt x="-1187" y="99881"/>
                    <a:pt x="-101" y="66948"/>
                    <a:pt x="1694" y="39971"/>
                  </a:cubicBezTo>
                  <a:cubicBezTo>
                    <a:pt x="3251" y="16477"/>
                    <a:pt x="24755" y="-1381"/>
                    <a:pt x="49724" y="84"/>
                  </a:cubicBezTo>
                  <a:cubicBezTo>
                    <a:pt x="50374" y="122"/>
                    <a:pt x="51022" y="173"/>
                    <a:pt x="51670" y="238"/>
                  </a:cubicBezTo>
                  <a:close/>
                </a:path>
              </a:pathLst>
            </a:custGeom>
            <a:solidFill>
              <a:srgbClr val="FFB29D"/>
            </a:solidFill>
            <a:ln w="4712" cap="flat">
              <a:noFill/>
              <a:prstDash val="solid"/>
              <a:miter/>
            </a:ln>
          </p:spPr>
          <p:txBody>
            <a:bodyPr rtlCol="0" anchor="ctr"/>
            <a:lstStyle/>
            <a:p>
              <a:endParaRPr lang="en-US"/>
            </a:p>
          </p:txBody>
        </p:sp>
        <p:sp>
          <p:nvSpPr>
            <p:cNvPr id="1702" name="Freeform: Shape 1701">
              <a:extLst>
                <a:ext uri="{FF2B5EF4-FFF2-40B4-BE49-F238E27FC236}">
                  <a16:creationId xmlns:a16="http://schemas.microsoft.com/office/drawing/2014/main" id="{A756C4F5-3E53-4ADF-B850-A69638F8D43B}"/>
                </a:ext>
              </a:extLst>
            </p:cNvPr>
            <p:cNvSpPr/>
            <p:nvPr/>
          </p:nvSpPr>
          <p:spPr>
            <a:xfrm>
              <a:off x="2344350" y="3638175"/>
              <a:ext cx="11006" cy="9685"/>
            </a:xfrm>
            <a:custGeom>
              <a:avLst/>
              <a:gdLst>
                <a:gd name="connsiteX0" fmla="*/ 0 w 11006"/>
                <a:gd name="connsiteY0" fmla="*/ 4467 h 9685"/>
                <a:gd name="connsiteX1" fmla="*/ 5338 w 11006"/>
                <a:gd name="connsiteY1" fmla="*/ 9667 h 9685"/>
                <a:gd name="connsiteX2" fmla="*/ 11006 w 11006"/>
                <a:gd name="connsiteY2" fmla="*/ 5222 h 9685"/>
                <a:gd name="connsiteX3" fmla="*/ 5716 w 11006"/>
                <a:gd name="connsiteY3" fmla="*/ 22 h 9685"/>
                <a:gd name="connsiteX4" fmla="*/ 0 w 11006"/>
                <a:gd name="connsiteY4" fmla="*/ 4467 h 9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6" h="9685">
                  <a:moveTo>
                    <a:pt x="0" y="4467"/>
                  </a:moveTo>
                  <a:cubicBezTo>
                    <a:pt x="-27" y="7280"/>
                    <a:pt x="2349" y="9594"/>
                    <a:pt x="5338" y="9667"/>
                  </a:cubicBezTo>
                  <a:cubicBezTo>
                    <a:pt x="8203" y="9899"/>
                    <a:pt x="10732" y="7916"/>
                    <a:pt x="11006" y="5222"/>
                  </a:cubicBezTo>
                  <a:cubicBezTo>
                    <a:pt x="11034" y="2426"/>
                    <a:pt x="8686" y="119"/>
                    <a:pt x="5716" y="22"/>
                  </a:cubicBezTo>
                  <a:cubicBezTo>
                    <a:pt x="2833" y="-235"/>
                    <a:pt x="274" y="1755"/>
                    <a:pt x="0" y="4467"/>
                  </a:cubicBezTo>
                  <a:close/>
                </a:path>
              </a:pathLst>
            </a:custGeom>
            <a:solidFill>
              <a:srgbClr val="263238"/>
            </a:solidFill>
            <a:ln w="4712" cap="flat">
              <a:noFill/>
              <a:prstDash val="solid"/>
              <a:miter/>
            </a:ln>
          </p:spPr>
          <p:txBody>
            <a:bodyPr rtlCol="0" anchor="ctr"/>
            <a:lstStyle/>
            <a:p>
              <a:endParaRPr lang="en-US"/>
            </a:p>
          </p:txBody>
        </p:sp>
        <p:sp>
          <p:nvSpPr>
            <p:cNvPr id="1703" name="Freeform: Shape 1702">
              <a:extLst>
                <a:ext uri="{FF2B5EF4-FFF2-40B4-BE49-F238E27FC236}">
                  <a16:creationId xmlns:a16="http://schemas.microsoft.com/office/drawing/2014/main" id="{CBC35545-65F1-4407-B391-CA290FE030CB}"/>
                </a:ext>
              </a:extLst>
            </p:cNvPr>
            <p:cNvSpPr/>
            <p:nvPr/>
          </p:nvSpPr>
          <p:spPr>
            <a:xfrm>
              <a:off x="2343083" y="3631396"/>
              <a:ext cx="21966" cy="5522"/>
            </a:xfrm>
            <a:custGeom>
              <a:avLst/>
              <a:gdLst>
                <a:gd name="connsiteX0" fmla="*/ 86 w 21966"/>
                <a:gd name="connsiteY0" fmla="*/ 5423 h 5522"/>
                <a:gd name="connsiteX1" fmla="*/ 10855 w 21966"/>
                <a:gd name="connsiteY1" fmla="*/ 3201 h 5522"/>
                <a:gd name="connsiteX2" fmla="*/ 21767 w 21966"/>
                <a:gd name="connsiteY2" fmla="*/ 5334 h 5522"/>
                <a:gd name="connsiteX3" fmla="*/ 19499 w 21966"/>
                <a:gd name="connsiteY3" fmla="*/ 2534 h 5522"/>
                <a:gd name="connsiteX4" fmla="*/ 10761 w 21966"/>
                <a:gd name="connsiteY4" fmla="*/ 1 h 5522"/>
                <a:gd name="connsiteX5" fmla="*/ 2164 w 21966"/>
                <a:gd name="connsiteY5" fmla="*/ 2579 h 5522"/>
                <a:gd name="connsiteX6" fmla="*/ 86 w 21966"/>
                <a:gd name="connsiteY6" fmla="*/ 5423 h 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66" h="5522">
                  <a:moveTo>
                    <a:pt x="86" y="5423"/>
                  </a:moveTo>
                  <a:cubicBezTo>
                    <a:pt x="747" y="6090"/>
                    <a:pt x="4809" y="3201"/>
                    <a:pt x="10855" y="3201"/>
                  </a:cubicBezTo>
                  <a:cubicBezTo>
                    <a:pt x="16901" y="3201"/>
                    <a:pt x="21105" y="6045"/>
                    <a:pt x="21767" y="5334"/>
                  </a:cubicBezTo>
                  <a:cubicBezTo>
                    <a:pt x="22428" y="4623"/>
                    <a:pt x="21389" y="3823"/>
                    <a:pt x="19499" y="2534"/>
                  </a:cubicBezTo>
                  <a:cubicBezTo>
                    <a:pt x="16938" y="853"/>
                    <a:pt x="13883" y="-33"/>
                    <a:pt x="10761" y="1"/>
                  </a:cubicBezTo>
                  <a:cubicBezTo>
                    <a:pt x="7678" y="-16"/>
                    <a:pt x="4668" y="887"/>
                    <a:pt x="2164" y="2579"/>
                  </a:cubicBezTo>
                  <a:cubicBezTo>
                    <a:pt x="369" y="3912"/>
                    <a:pt x="-245" y="5112"/>
                    <a:pt x="86" y="5423"/>
                  </a:cubicBezTo>
                  <a:close/>
                </a:path>
              </a:pathLst>
            </a:custGeom>
            <a:solidFill>
              <a:srgbClr val="263238"/>
            </a:solidFill>
            <a:ln w="4712" cap="flat">
              <a:noFill/>
              <a:prstDash val="solid"/>
              <a:miter/>
            </a:ln>
          </p:spPr>
          <p:txBody>
            <a:bodyPr rtlCol="0" anchor="ctr"/>
            <a:lstStyle/>
            <a:p>
              <a:endParaRPr lang="en-US"/>
            </a:p>
          </p:txBody>
        </p:sp>
        <p:sp>
          <p:nvSpPr>
            <p:cNvPr id="1704" name="Freeform: Shape 1703">
              <a:extLst>
                <a:ext uri="{FF2B5EF4-FFF2-40B4-BE49-F238E27FC236}">
                  <a16:creationId xmlns:a16="http://schemas.microsoft.com/office/drawing/2014/main" id="{4A6F2A60-CA22-4246-98A6-5313971315DA}"/>
                </a:ext>
              </a:extLst>
            </p:cNvPr>
            <p:cNvSpPr/>
            <p:nvPr/>
          </p:nvSpPr>
          <p:spPr>
            <a:xfrm>
              <a:off x="2403630" y="3638179"/>
              <a:ext cx="10959" cy="9685"/>
            </a:xfrm>
            <a:custGeom>
              <a:avLst/>
              <a:gdLst>
                <a:gd name="connsiteX0" fmla="*/ 0 w 10959"/>
                <a:gd name="connsiteY0" fmla="*/ 4463 h 9685"/>
                <a:gd name="connsiteX1" fmla="*/ 5291 w 10959"/>
                <a:gd name="connsiteY1" fmla="*/ 9663 h 9685"/>
                <a:gd name="connsiteX2" fmla="*/ 10955 w 10959"/>
                <a:gd name="connsiteY2" fmla="*/ 5259 h 9685"/>
                <a:gd name="connsiteX3" fmla="*/ 10959 w 10959"/>
                <a:gd name="connsiteY3" fmla="*/ 5218 h 9685"/>
                <a:gd name="connsiteX4" fmla="*/ 5669 w 10959"/>
                <a:gd name="connsiteY4" fmla="*/ 18 h 9685"/>
                <a:gd name="connsiteX5" fmla="*/ 0 w 10959"/>
                <a:gd name="connsiteY5" fmla="*/ 4463 h 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59" h="9685">
                  <a:moveTo>
                    <a:pt x="0" y="4463"/>
                  </a:moveTo>
                  <a:cubicBezTo>
                    <a:pt x="-27" y="7259"/>
                    <a:pt x="2320" y="9566"/>
                    <a:pt x="5291" y="9663"/>
                  </a:cubicBezTo>
                  <a:cubicBezTo>
                    <a:pt x="8147" y="9918"/>
                    <a:pt x="10683" y="7947"/>
                    <a:pt x="10955" y="5259"/>
                  </a:cubicBezTo>
                  <a:cubicBezTo>
                    <a:pt x="10956" y="5245"/>
                    <a:pt x="10958" y="5232"/>
                    <a:pt x="10959" y="5218"/>
                  </a:cubicBezTo>
                  <a:cubicBezTo>
                    <a:pt x="11012" y="2412"/>
                    <a:pt x="8650" y="91"/>
                    <a:pt x="5669" y="18"/>
                  </a:cubicBezTo>
                  <a:cubicBezTo>
                    <a:pt x="2804" y="-213"/>
                    <a:pt x="275" y="1769"/>
                    <a:pt x="0" y="4463"/>
                  </a:cubicBezTo>
                  <a:close/>
                </a:path>
              </a:pathLst>
            </a:custGeom>
            <a:solidFill>
              <a:srgbClr val="263238"/>
            </a:solidFill>
            <a:ln w="4712" cap="flat">
              <a:noFill/>
              <a:prstDash val="solid"/>
              <a:miter/>
            </a:ln>
          </p:spPr>
          <p:txBody>
            <a:bodyPr rtlCol="0" anchor="ctr"/>
            <a:lstStyle/>
            <a:p>
              <a:endParaRPr lang="en-US"/>
            </a:p>
          </p:txBody>
        </p:sp>
        <p:sp>
          <p:nvSpPr>
            <p:cNvPr id="1705" name="Freeform: Shape 1704">
              <a:extLst>
                <a:ext uri="{FF2B5EF4-FFF2-40B4-BE49-F238E27FC236}">
                  <a16:creationId xmlns:a16="http://schemas.microsoft.com/office/drawing/2014/main" id="{F7B96883-3984-44AD-843A-978D6BC76E3B}"/>
                </a:ext>
              </a:extLst>
            </p:cNvPr>
            <p:cNvSpPr/>
            <p:nvPr/>
          </p:nvSpPr>
          <p:spPr>
            <a:xfrm>
              <a:off x="2401278" y="3632419"/>
              <a:ext cx="21947" cy="5566"/>
            </a:xfrm>
            <a:custGeom>
              <a:avLst/>
              <a:gdLst>
                <a:gd name="connsiteX0" fmla="*/ 85 w 21947"/>
                <a:gd name="connsiteY0" fmla="*/ 5467 h 5566"/>
                <a:gd name="connsiteX1" fmla="*/ 10855 w 21947"/>
                <a:gd name="connsiteY1" fmla="*/ 3245 h 5566"/>
                <a:gd name="connsiteX2" fmla="*/ 21766 w 21947"/>
                <a:gd name="connsiteY2" fmla="*/ 5378 h 5566"/>
                <a:gd name="connsiteX3" fmla="*/ 19499 w 21947"/>
                <a:gd name="connsiteY3" fmla="*/ 2534 h 5566"/>
                <a:gd name="connsiteX4" fmla="*/ 10761 w 21947"/>
                <a:gd name="connsiteY4" fmla="*/ 0 h 5566"/>
                <a:gd name="connsiteX5" fmla="*/ 2211 w 21947"/>
                <a:gd name="connsiteY5" fmla="*/ 2623 h 5566"/>
                <a:gd name="connsiteX6" fmla="*/ 85 w 21947"/>
                <a:gd name="connsiteY6" fmla="*/ 5467 h 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7" h="5566">
                  <a:moveTo>
                    <a:pt x="85" y="5467"/>
                  </a:moveTo>
                  <a:cubicBezTo>
                    <a:pt x="794" y="6134"/>
                    <a:pt x="4809" y="3245"/>
                    <a:pt x="10855" y="3245"/>
                  </a:cubicBezTo>
                  <a:cubicBezTo>
                    <a:pt x="16901" y="3245"/>
                    <a:pt x="21152" y="6045"/>
                    <a:pt x="21766" y="5378"/>
                  </a:cubicBezTo>
                  <a:cubicBezTo>
                    <a:pt x="22380" y="4712"/>
                    <a:pt x="21389" y="3823"/>
                    <a:pt x="19499" y="2534"/>
                  </a:cubicBezTo>
                  <a:cubicBezTo>
                    <a:pt x="16931" y="866"/>
                    <a:pt x="13881" y="-18"/>
                    <a:pt x="10761" y="0"/>
                  </a:cubicBezTo>
                  <a:cubicBezTo>
                    <a:pt x="7684" y="-22"/>
                    <a:pt x="4683" y="898"/>
                    <a:pt x="2211" y="2623"/>
                  </a:cubicBezTo>
                  <a:cubicBezTo>
                    <a:pt x="369" y="3911"/>
                    <a:pt x="-245" y="5156"/>
                    <a:pt x="85" y="5467"/>
                  </a:cubicBezTo>
                  <a:close/>
                </a:path>
              </a:pathLst>
            </a:custGeom>
            <a:solidFill>
              <a:srgbClr val="263238"/>
            </a:solidFill>
            <a:ln w="4712" cap="flat">
              <a:noFill/>
              <a:prstDash val="solid"/>
              <a:miter/>
            </a:ln>
          </p:spPr>
          <p:txBody>
            <a:bodyPr rtlCol="0" anchor="ctr"/>
            <a:lstStyle/>
            <a:p>
              <a:endParaRPr lang="en-US"/>
            </a:p>
          </p:txBody>
        </p:sp>
        <p:sp>
          <p:nvSpPr>
            <p:cNvPr id="1706" name="Freeform: Shape 1705">
              <a:extLst>
                <a:ext uri="{FF2B5EF4-FFF2-40B4-BE49-F238E27FC236}">
                  <a16:creationId xmlns:a16="http://schemas.microsoft.com/office/drawing/2014/main" id="{D7B83B4F-3F09-474F-B854-35A61298BF33}"/>
                </a:ext>
              </a:extLst>
            </p:cNvPr>
            <p:cNvSpPr/>
            <p:nvPr/>
          </p:nvSpPr>
          <p:spPr>
            <a:xfrm>
              <a:off x="2365004" y="3632775"/>
              <a:ext cx="17748" cy="46686"/>
            </a:xfrm>
            <a:custGeom>
              <a:avLst/>
              <a:gdLst>
                <a:gd name="connsiteX0" fmla="*/ 14867 w 17748"/>
                <a:gd name="connsiteY0" fmla="*/ 46400 h 46686"/>
                <a:gd name="connsiteX1" fmla="*/ 5420 w 17748"/>
                <a:gd name="connsiteY1" fmla="*/ 44800 h 46686"/>
                <a:gd name="connsiteX2" fmla="*/ 2208 w 17748"/>
                <a:gd name="connsiteY2" fmla="*/ 43377 h 46686"/>
                <a:gd name="connsiteX3" fmla="*/ 3200 w 17748"/>
                <a:gd name="connsiteY3" fmla="*/ 39155 h 46686"/>
                <a:gd name="connsiteX4" fmla="*/ 7687 w 17748"/>
                <a:gd name="connsiteY4" fmla="*/ 28311 h 46686"/>
                <a:gd name="connsiteX5" fmla="*/ 17748 w 17748"/>
                <a:gd name="connsiteY5" fmla="*/ 0 h 46686"/>
                <a:gd name="connsiteX6" fmla="*/ 5278 w 17748"/>
                <a:gd name="connsiteY6" fmla="*/ 27511 h 46686"/>
                <a:gd name="connsiteX7" fmla="*/ 980 w 17748"/>
                <a:gd name="connsiteY7" fmla="*/ 38400 h 46686"/>
                <a:gd name="connsiteX8" fmla="*/ 224 w 17748"/>
                <a:gd name="connsiteY8" fmla="*/ 44000 h 46686"/>
                <a:gd name="connsiteX9" fmla="*/ 2680 w 17748"/>
                <a:gd name="connsiteY9" fmla="*/ 46088 h 46686"/>
                <a:gd name="connsiteX10" fmla="*/ 5278 w 17748"/>
                <a:gd name="connsiteY10" fmla="*/ 46400 h 46686"/>
                <a:gd name="connsiteX11" fmla="*/ 14867 w 17748"/>
                <a:gd name="connsiteY11" fmla="*/ 46400 h 4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748" h="46686">
                  <a:moveTo>
                    <a:pt x="14867" y="46400"/>
                  </a:moveTo>
                  <a:cubicBezTo>
                    <a:pt x="11798" y="45509"/>
                    <a:pt x="8626" y="44972"/>
                    <a:pt x="5420" y="44800"/>
                  </a:cubicBezTo>
                  <a:cubicBezTo>
                    <a:pt x="3908" y="44800"/>
                    <a:pt x="2444" y="44355"/>
                    <a:pt x="2208" y="43377"/>
                  </a:cubicBezTo>
                  <a:cubicBezTo>
                    <a:pt x="2074" y="41908"/>
                    <a:pt x="2420" y="40435"/>
                    <a:pt x="3200" y="39155"/>
                  </a:cubicBezTo>
                  <a:cubicBezTo>
                    <a:pt x="4617" y="35733"/>
                    <a:pt x="6128" y="32133"/>
                    <a:pt x="7687" y="28311"/>
                  </a:cubicBezTo>
                  <a:cubicBezTo>
                    <a:pt x="11820" y="19135"/>
                    <a:pt x="15184" y="9669"/>
                    <a:pt x="17748" y="0"/>
                  </a:cubicBezTo>
                  <a:cubicBezTo>
                    <a:pt x="12825" y="8845"/>
                    <a:pt x="8655" y="18045"/>
                    <a:pt x="5278" y="27511"/>
                  </a:cubicBezTo>
                  <a:cubicBezTo>
                    <a:pt x="3767" y="31289"/>
                    <a:pt x="2350" y="34933"/>
                    <a:pt x="980" y="38400"/>
                  </a:cubicBezTo>
                  <a:cubicBezTo>
                    <a:pt x="25" y="40122"/>
                    <a:pt x="-243" y="42108"/>
                    <a:pt x="224" y="44000"/>
                  </a:cubicBezTo>
                  <a:cubicBezTo>
                    <a:pt x="658" y="45014"/>
                    <a:pt x="1563" y="45785"/>
                    <a:pt x="2680" y="46088"/>
                  </a:cubicBezTo>
                  <a:cubicBezTo>
                    <a:pt x="3530" y="46288"/>
                    <a:pt x="4402" y="46392"/>
                    <a:pt x="5278" y="46400"/>
                  </a:cubicBezTo>
                  <a:cubicBezTo>
                    <a:pt x="8461" y="46783"/>
                    <a:pt x="11683" y="46783"/>
                    <a:pt x="14867" y="46400"/>
                  </a:cubicBezTo>
                  <a:close/>
                </a:path>
              </a:pathLst>
            </a:custGeom>
            <a:solidFill>
              <a:srgbClr val="263238"/>
            </a:solidFill>
            <a:ln w="4712" cap="flat">
              <a:noFill/>
              <a:prstDash val="solid"/>
              <a:miter/>
            </a:ln>
          </p:spPr>
          <p:txBody>
            <a:bodyPr rtlCol="0" anchor="ctr"/>
            <a:lstStyle/>
            <a:p>
              <a:endParaRPr lang="en-US"/>
            </a:p>
          </p:txBody>
        </p:sp>
        <p:sp>
          <p:nvSpPr>
            <p:cNvPr id="1707" name="Freeform: Shape 1706">
              <a:extLst>
                <a:ext uri="{FF2B5EF4-FFF2-40B4-BE49-F238E27FC236}">
                  <a16:creationId xmlns:a16="http://schemas.microsoft.com/office/drawing/2014/main" id="{28B93639-2E84-419B-9BF2-733907B5F014}"/>
                </a:ext>
              </a:extLst>
            </p:cNvPr>
            <p:cNvSpPr/>
            <p:nvPr/>
          </p:nvSpPr>
          <p:spPr>
            <a:xfrm>
              <a:off x="2375809" y="3730685"/>
              <a:ext cx="57438" cy="24308"/>
            </a:xfrm>
            <a:custGeom>
              <a:avLst/>
              <a:gdLst>
                <a:gd name="connsiteX0" fmla="*/ 0 w 57438"/>
                <a:gd name="connsiteY0" fmla="*/ 14444 h 24308"/>
                <a:gd name="connsiteX1" fmla="*/ 57438 w 57438"/>
                <a:gd name="connsiteY1" fmla="*/ 0 h 24308"/>
                <a:gd name="connsiteX2" fmla="*/ 756 w 57438"/>
                <a:gd name="connsiteY2" fmla="*/ 23955 h 24308"/>
              </a:gdLst>
              <a:ahLst/>
              <a:cxnLst>
                <a:cxn ang="0">
                  <a:pos x="connsiteX0" y="connsiteY0"/>
                </a:cxn>
                <a:cxn ang="0">
                  <a:pos x="connsiteX1" y="connsiteY1"/>
                </a:cxn>
                <a:cxn ang="0">
                  <a:pos x="connsiteX2" y="connsiteY2"/>
                </a:cxn>
              </a:cxnLst>
              <a:rect l="l" t="t" r="r" b="b"/>
              <a:pathLst>
                <a:path w="57438" h="24308">
                  <a:moveTo>
                    <a:pt x="0" y="14444"/>
                  </a:moveTo>
                  <a:cubicBezTo>
                    <a:pt x="20198" y="14723"/>
                    <a:pt x="40081" y="9722"/>
                    <a:pt x="57438" y="0"/>
                  </a:cubicBezTo>
                  <a:cubicBezTo>
                    <a:pt x="57438" y="0"/>
                    <a:pt x="43504" y="27733"/>
                    <a:pt x="756" y="23955"/>
                  </a:cubicBezTo>
                  <a:close/>
                </a:path>
              </a:pathLst>
            </a:custGeom>
            <a:solidFill>
              <a:srgbClr val="E8947E"/>
            </a:solidFill>
            <a:ln w="4712" cap="flat">
              <a:noFill/>
              <a:prstDash val="solid"/>
              <a:miter/>
            </a:ln>
          </p:spPr>
          <p:txBody>
            <a:bodyPr rtlCol="0" anchor="ctr"/>
            <a:lstStyle/>
            <a:p>
              <a:endParaRPr lang="en-US"/>
            </a:p>
          </p:txBody>
        </p:sp>
        <p:sp>
          <p:nvSpPr>
            <p:cNvPr id="1708" name="Freeform: Shape 1707">
              <a:extLst>
                <a:ext uri="{FF2B5EF4-FFF2-40B4-BE49-F238E27FC236}">
                  <a16:creationId xmlns:a16="http://schemas.microsoft.com/office/drawing/2014/main" id="{21F27474-7996-48BB-B3F9-EF21AC259C1A}"/>
                </a:ext>
              </a:extLst>
            </p:cNvPr>
            <p:cNvSpPr/>
            <p:nvPr/>
          </p:nvSpPr>
          <p:spPr>
            <a:xfrm>
              <a:off x="2381642" y="3688851"/>
              <a:ext cx="18248" cy="12325"/>
            </a:xfrm>
            <a:custGeom>
              <a:avLst/>
              <a:gdLst>
                <a:gd name="connsiteX0" fmla="*/ 732 w 18248"/>
                <a:gd name="connsiteY0" fmla="*/ 3746 h 12325"/>
                <a:gd name="connsiteX1" fmla="*/ 10179 w 18248"/>
                <a:gd name="connsiteY1" fmla="*/ 57 h 12325"/>
                <a:gd name="connsiteX2" fmla="*/ 16887 w 18248"/>
                <a:gd name="connsiteY2" fmla="*/ 3434 h 12325"/>
                <a:gd name="connsiteX3" fmla="*/ 17359 w 18248"/>
                <a:gd name="connsiteY3" fmla="*/ 10057 h 12325"/>
                <a:gd name="connsiteX4" fmla="*/ 9613 w 18248"/>
                <a:gd name="connsiteY4" fmla="*/ 11923 h 12325"/>
                <a:gd name="connsiteX5" fmla="*/ 2055 w 18248"/>
                <a:gd name="connsiteY5" fmla="*/ 7479 h 12325"/>
                <a:gd name="connsiteX6" fmla="*/ 355 w 18248"/>
                <a:gd name="connsiteY6" fmla="*/ 5834 h 12325"/>
                <a:gd name="connsiteX7" fmla="*/ 355 w 18248"/>
                <a:gd name="connsiteY7" fmla="*/ 3790 h 1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48" h="12325">
                  <a:moveTo>
                    <a:pt x="732" y="3746"/>
                  </a:moveTo>
                  <a:cubicBezTo>
                    <a:pt x="3010" y="1084"/>
                    <a:pt x="6569" y="-306"/>
                    <a:pt x="10179" y="57"/>
                  </a:cubicBezTo>
                  <a:cubicBezTo>
                    <a:pt x="12820" y="248"/>
                    <a:pt x="15253" y="1474"/>
                    <a:pt x="16887" y="3434"/>
                  </a:cubicBezTo>
                  <a:cubicBezTo>
                    <a:pt x="18510" y="5328"/>
                    <a:pt x="18699" y="7976"/>
                    <a:pt x="17359" y="10057"/>
                  </a:cubicBezTo>
                  <a:cubicBezTo>
                    <a:pt x="15433" y="12121"/>
                    <a:pt x="12357" y="12863"/>
                    <a:pt x="9613" y="11923"/>
                  </a:cubicBezTo>
                  <a:cubicBezTo>
                    <a:pt x="6790" y="10957"/>
                    <a:pt x="4215" y="9443"/>
                    <a:pt x="2055" y="7479"/>
                  </a:cubicBezTo>
                  <a:cubicBezTo>
                    <a:pt x="1374" y="7046"/>
                    <a:pt x="796" y="6486"/>
                    <a:pt x="355" y="5834"/>
                  </a:cubicBezTo>
                  <a:cubicBezTo>
                    <a:pt x="-118" y="5226"/>
                    <a:pt x="-118" y="4399"/>
                    <a:pt x="355" y="3790"/>
                  </a:cubicBezTo>
                </a:path>
              </a:pathLst>
            </a:custGeom>
            <a:solidFill>
              <a:srgbClr val="E8947E"/>
            </a:solidFill>
            <a:ln w="4712" cap="flat">
              <a:noFill/>
              <a:prstDash val="solid"/>
              <a:miter/>
            </a:ln>
          </p:spPr>
          <p:txBody>
            <a:bodyPr rtlCol="0" anchor="ctr"/>
            <a:lstStyle/>
            <a:p>
              <a:endParaRPr lang="en-US"/>
            </a:p>
          </p:txBody>
        </p:sp>
        <p:sp>
          <p:nvSpPr>
            <p:cNvPr id="1709" name="Freeform: Shape 1708">
              <a:extLst>
                <a:ext uri="{FF2B5EF4-FFF2-40B4-BE49-F238E27FC236}">
                  <a16:creationId xmlns:a16="http://schemas.microsoft.com/office/drawing/2014/main" id="{3E2D26E9-7293-47CB-9164-2B7FD13D9953}"/>
                </a:ext>
              </a:extLst>
            </p:cNvPr>
            <p:cNvSpPr/>
            <p:nvPr/>
          </p:nvSpPr>
          <p:spPr>
            <a:xfrm>
              <a:off x="2378453" y="3683040"/>
              <a:ext cx="19807" cy="16002"/>
            </a:xfrm>
            <a:custGeom>
              <a:avLst/>
              <a:gdLst>
                <a:gd name="connsiteX0" fmla="*/ 18848 w 19807"/>
                <a:gd name="connsiteY0" fmla="*/ 1 h 16002"/>
                <a:gd name="connsiteX1" fmla="*/ 12377 w 19807"/>
                <a:gd name="connsiteY1" fmla="*/ 10312 h 16002"/>
                <a:gd name="connsiteX2" fmla="*/ 1 w 19807"/>
                <a:gd name="connsiteY2" fmla="*/ 14756 h 16002"/>
                <a:gd name="connsiteX3" fmla="*/ 4394 w 19807"/>
                <a:gd name="connsiteY3" fmla="*/ 16001 h 16002"/>
                <a:gd name="connsiteX4" fmla="*/ 14738 w 19807"/>
                <a:gd name="connsiteY4" fmla="*/ 12623 h 16002"/>
                <a:gd name="connsiteX5" fmla="*/ 19745 w 19807"/>
                <a:gd name="connsiteY5" fmla="*/ 4001 h 16002"/>
                <a:gd name="connsiteX6" fmla="*/ 18848 w 19807"/>
                <a:gd name="connsiteY6" fmla="*/ 1 h 1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07" h="16002">
                  <a:moveTo>
                    <a:pt x="18848" y="1"/>
                  </a:moveTo>
                  <a:cubicBezTo>
                    <a:pt x="17903" y="1"/>
                    <a:pt x="17903" y="6001"/>
                    <a:pt x="12377" y="10312"/>
                  </a:cubicBezTo>
                  <a:cubicBezTo>
                    <a:pt x="6850" y="14623"/>
                    <a:pt x="48" y="13912"/>
                    <a:pt x="1" y="14756"/>
                  </a:cubicBezTo>
                  <a:cubicBezTo>
                    <a:pt x="-46" y="15601"/>
                    <a:pt x="1512" y="15956"/>
                    <a:pt x="4394" y="16001"/>
                  </a:cubicBezTo>
                  <a:cubicBezTo>
                    <a:pt x="8157" y="16054"/>
                    <a:pt x="11819" y="14858"/>
                    <a:pt x="14738" y="12623"/>
                  </a:cubicBezTo>
                  <a:cubicBezTo>
                    <a:pt x="17548" y="10481"/>
                    <a:pt x="19347" y="7383"/>
                    <a:pt x="19745" y="4001"/>
                  </a:cubicBezTo>
                  <a:cubicBezTo>
                    <a:pt x="20029" y="1556"/>
                    <a:pt x="19273" y="-44"/>
                    <a:pt x="18848" y="1"/>
                  </a:cubicBezTo>
                  <a:close/>
                </a:path>
              </a:pathLst>
            </a:custGeom>
            <a:solidFill>
              <a:srgbClr val="263238"/>
            </a:solidFill>
            <a:ln w="4712" cap="flat">
              <a:noFill/>
              <a:prstDash val="solid"/>
              <a:miter/>
            </a:ln>
          </p:spPr>
          <p:txBody>
            <a:bodyPr rtlCol="0" anchor="ctr"/>
            <a:lstStyle/>
            <a:p>
              <a:endParaRPr lang="en-US"/>
            </a:p>
          </p:txBody>
        </p:sp>
        <p:sp>
          <p:nvSpPr>
            <p:cNvPr id="1710" name="Freeform: Shape 1709">
              <a:extLst>
                <a:ext uri="{FF2B5EF4-FFF2-40B4-BE49-F238E27FC236}">
                  <a16:creationId xmlns:a16="http://schemas.microsoft.com/office/drawing/2014/main" id="{41F4CD1E-FF5C-420F-A868-852E2BF53BEF}"/>
                </a:ext>
              </a:extLst>
            </p:cNvPr>
            <p:cNvSpPr/>
            <p:nvPr/>
          </p:nvSpPr>
          <p:spPr>
            <a:xfrm>
              <a:off x="2399814" y="3611847"/>
              <a:ext cx="27058" cy="7479"/>
            </a:xfrm>
            <a:custGeom>
              <a:avLst/>
              <a:gdLst>
                <a:gd name="connsiteX0" fmla="*/ 38 w 27058"/>
                <a:gd name="connsiteY0" fmla="*/ 4172 h 7479"/>
                <a:gd name="connsiteX1" fmla="*/ 13453 w 27058"/>
                <a:gd name="connsiteY1" fmla="*/ 5772 h 7479"/>
                <a:gd name="connsiteX2" fmla="*/ 26962 w 27058"/>
                <a:gd name="connsiteY2" fmla="*/ 6972 h 7479"/>
                <a:gd name="connsiteX3" fmla="*/ 24128 w 27058"/>
                <a:gd name="connsiteY3" fmla="*/ 3461 h 7479"/>
                <a:gd name="connsiteX4" fmla="*/ 3628 w 27058"/>
                <a:gd name="connsiteY4" fmla="*/ 1328 h 7479"/>
                <a:gd name="connsiteX5" fmla="*/ 38 w 27058"/>
                <a:gd name="connsiteY5" fmla="*/ 4172 h 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58" h="7479">
                  <a:moveTo>
                    <a:pt x="38" y="4172"/>
                  </a:moveTo>
                  <a:cubicBezTo>
                    <a:pt x="605" y="5683"/>
                    <a:pt x="6509" y="4972"/>
                    <a:pt x="13453" y="5772"/>
                  </a:cubicBezTo>
                  <a:cubicBezTo>
                    <a:pt x="20396" y="6572"/>
                    <a:pt x="26017" y="8350"/>
                    <a:pt x="26962" y="6972"/>
                  </a:cubicBezTo>
                  <a:cubicBezTo>
                    <a:pt x="27387" y="6350"/>
                    <a:pt x="26395" y="4928"/>
                    <a:pt x="24128" y="3461"/>
                  </a:cubicBezTo>
                  <a:cubicBezTo>
                    <a:pt x="18025" y="-227"/>
                    <a:pt x="10440" y="-1016"/>
                    <a:pt x="3628" y="1328"/>
                  </a:cubicBezTo>
                  <a:cubicBezTo>
                    <a:pt x="1077" y="2261"/>
                    <a:pt x="-246" y="3461"/>
                    <a:pt x="38" y="4172"/>
                  </a:cubicBezTo>
                  <a:close/>
                </a:path>
              </a:pathLst>
            </a:custGeom>
            <a:solidFill>
              <a:srgbClr val="263238"/>
            </a:solidFill>
            <a:ln w="4712" cap="flat">
              <a:noFill/>
              <a:prstDash val="solid"/>
              <a:miter/>
            </a:ln>
          </p:spPr>
          <p:txBody>
            <a:bodyPr rtlCol="0" anchor="ctr"/>
            <a:lstStyle/>
            <a:p>
              <a:endParaRPr lang="en-US"/>
            </a:p>
          </p:txBody>
        </p:sp>
        <p:sp>
          <p:nvSpPr>
            <p:cNvPr id="1711" name="Freeform: Shape 1710">
              <a:extLst>
                <a:ext uri="{FF2B5EF4-FFF2-40B4-BE49-F238E27FC236}">
                  <a16:creationId xmlns:a16="http://schemas.microsoft.com/office/drawing/2014/main" id="{D116C13C-944E-4CED-A7BE-E0F80DB199EE}"/>
                </a:ext>
              </a:extLst>
            </p:cNvPr>
            <p:cNvSpPr/>
            <p:nvPr/>
          </p:nvSpPr>
          <p:spPr>
            <a:xfrm>
              <a:off x="2345182" y="3615029"/>
              <a:ext cx="20311" cy="6229"/>
            </a:xfrm>
            <a:custGeom>
              <a:avLst/>
              <a:gdLst>
                <a:gd name="connsiteX0" fmla="*/ 159 w 20311"/>
                <a:gd name="connsiteY0" fmla="*/ 5657 h 6229"/>
                <a:gd name="connsiteX1" fmla="*/ 10173 w 20311"/>
                <a:gd name="connsiteY1" fmla="*/ 5657 h 6229"/>
                <a:gd name="connsiteX2" fmla="*/ 20187 w 20311"/>
                <a:gd name="connsiteY2" fmla="*/ 5168 h 6229"/>
                <a:gd name="connsiteX3" fmla="*/ 18156 w 20311"/>
                <a:gd name="connsiteY3" fmla="*/ 2057 h 6229"/>
                <a:gd name="connsiteX4" fmla="*/ 9984 w 20311"/>
                <a:gd name="connsiteY4" fmla="*/ 12 h 6229"/>
                <a:gd name="connsiteX5" fmla="*/ 2002 w 20311"/>
                <a:gd name="connsiteY5" fmla="*/ 2546 h 6229"/>
                <a:gd name="connsiteX6" fmla="*/ 159 w 20311"/>
                <a:gd name="connsiteY6" fmla="*/ 5657 h 6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11" h="6229">
                  <a:moveTo>
                    <a:pt x="159" y="5657"/>
                  </a:moveTo>
                  <a:cubicBezTo>
                    <a:pt x="1199" y="6946"/>
                    <a:pt x="5261" y="5657"/>
                    <a:pt x="10173" y="5657"/>
                  </a:cubicBezTo>
                  <a:cubicBezTo>
                    <a:pt x="15086" y="5657"/>
                    <a:pt x="19243" y="6501"/>
                    <a:pt x="20187" y="5168"/>
                  </a:cubicBezTo>
                  <a:cubicBezTo>
                    <a:pt x="20612" y="4546"/>
                    <a:pt x="19951" y="3257"/>
                    <a:pt x="18156" y="2057"/>
                  </a:cubicBezTo>
                  <a:cubicBezTo>
                    <a:pt x="15717" y="609"/>
                    <a:pt x="12866" y="-104"/>
                    <a:pt x="9984" y="12"/>
                  </a:cubicBezTo>
                  <a:cubicBezTo>
                    <a:pt x="7108" y="53"/>
                    <a:pt x="4317" y="939"/>
                    <a:pt x="2002" y="2546"/>
                  </a:cubicBezTo>
                  <a:cubicBezTo>
                    <a:pt x="254" y="3746"/>
                    <a:pt x="-313" y="5079"/>
                    <a:pt x="159" y="5657"/>
                  </a:cubicBezTo>
                  <a:close/>
                </a:path>
              </a:pathLst>
            </a:custGeom>
            <a:solidFill>
              <a:srgbClr val="263238"/>
            </a:solidFill>
            <a:ln w="4712" cap="flat">
              <a:noFill/>
              <a:prstDash val="solid"/>
              <a:miter/>
            </a:ln>
          </p:spPr>
          <p:txBody>
            <a:bodyPr rtlCol="0" anchor="ctr"/>
            <a:lstStyle/>
            <a:p>
              <a:endParaRPr lang="en-US"/>
            </a:p>
          </p:txBody>
        </p:sp>
        <p:sp>
          <p:nvSpPr>
            <p:cNvPr id="1712" name="Freeform: Shape 1711">
              <a:extLst>
                <a:ext uri="{FF2B5EF4-FFF2-40B4-BE49-F238E27FC236}">
                  <a16:creationId xmlns:a16="http://schemas.microsoft.com/office/drawing/2014/main" id="{FDB22091-47B1-4977-8B0F-E837F054D936}"/>
                </a:ext>
              </a:extLst>
            </p:cNvPr>
            <p:cNvSpPr/>
            <p:nvPr/>
          </p:nvSpPr>
          <p:spPr>
            <a:xfrm>
              <a:off x="2421060" y="3554153"/>
              <a:ext cx="9676" cy="4519"/>
            </a:xfrm>
            <a:custGeom>
              <a:avLst/>
              <a:gdLst>
                <a:gd name="connsiteX0" fmla="*/ 3920 w 9676"/>
                <a:gd name="connsiteY0" fmla="*/ 2978 h 4519"/>
                <a:gd name="connsiteX1" fmla="*/ 2598 w 9676"/>
                <a:gd name="connsiteY1" fmla="*/ 2400 h 4519"/>
                <a:gd name="connsiteX2" fmla="*/ 0 w 9676"/>
                <a:gd name="connsiteY2" fmla="*/ 0 h 4519"/>
                <a:gd name="connsiteX3" fmla="*/ 3968 w 9676"/>
                <a:gd name="connsiteY3" fmla="*/ 1422 h 4519"/>
                <a:gd name="connsiteX4" fmla="*/ 6093 w 9676"/>
                <a:gd name="connsiteY4" fmla="*/ 2089 h 4519"/>
                <a:gd name="connsiteX5" fmla="*/ 9636 w 9676"/>
                <a:gd name="connsiteY5" fmla="*/ 2889 h 4519"/>
                <a:gd name="connsiteX6" fmla="*/ 5527 w 9676"/>
                <a:gd name="connsiteY6" fmla="*/ 4356 h 4519"/>
                <a:gd name="connsiteX7" fmla="*/ 2787 w 9676"/>
                <a:gd name="connsiteY7" fmla="*/ 2622 h 4519"/>
                <a:gd name="connsiteX8" fmla="*/ 4157 w 9676"/>
                <a:gd name="connsiteY8" fmla="*/ 1644 h 4519"/>
                <a:gd name="connsiteX9" fmla="*/ 3920 w 9676"/>
                <a:gd name="connsiteY9" fmla="*/ 2978 h 4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6" h="4519">
                  <a:moveTo>
                    <a:pt x="3920" y="2978"/>
                  </a:moveTo>
                  <a:cubicBezTo>
                    <a:pt x="3590" y="2978"/>
                    <a:pt x="3118" y="2978"/>
                    <a:pt x="2598" y="2400"/>
                  </a:cubicBezTo>
                  <a:lnTo>
                    <a:pt x="0" y="0"/>
                  </a:lnTo>
                  <a:lnTo>
                    <a:pt x="3968" y="1422"/>
                  </a:lnTo>
                  <a:cubicBezTo>
                    <a:pt x="4657" y="1697"/>
                    <a:pt x="5367" y="1920"/>
                    <a:pt x="6093" y="2089"/>
                  </a:cubicBezTo>
                  <a:cubicBezTo>
                    <a:pt x="7747" y="2533"/>
                    <a:pt x="9305" y="2089"/>
                    <a:pt x="9636" y="2889"/>
                  </a:cubicBezTo>
                  <a:cubicBezTo>
                    <a:pt x="9967" y="3689"/>
                    <a:pt x="8219" y="4978"/>
                    <a:pt x="5527" y="4356"/>
                  </a:cubicBezTo>
                  <a:cubicBezTo>
                    <a:pt x="4422" y="4107"/>
                    <a:pt x="3449" y="3491"/>
                    <a:pt x="2787" y="2622"/>
                  </a:cubicBezTo>
                  <a:lnTo>
                    <a:pt x="4157" y="1644"/>
                  </a:lnTo>
                  <a:cubicBezTo>
                    <a:pt x="4298" y="2311"/>
                    <a:pt x="4204" y="2844"/>
                    <a:pt x="3920" y="2978"/>
                  </a:cubicBezTo>
                  <a:close/>
                </a:path>
              </a:pathLst>
            </a:custGeom>
            <a:solidFill>
              <a:srgbClr val="263238"/>
            </a:solidFill>
            <a:ln w="4712" cap="flat">
              <a:noFill/>
              <a:prstDash val="solid"/>
              <a:miter/>
            </a:ln>
          </p:spPr>
          <p:txBody>
            <a:bodyPr rtlCol="0" anchor="ctr"/>
            <a:lstStyle/>
            <a:p>
              <a:endParaRPr lang="en-US"/>
            </a:p>
          </p:txBody>
        </p:sp>
        <p:sp>
          <p:nvSpPr>
            <p:cNvPr id="1713" name="Freeform: Shape 1712">
              <a:extLst>
                <a:ext uri="{FF2B5EF4-FFF2-40B4-BE49-F238E27FC236}">
                  <a16:creationId xmlns:a16="http://schemas.microsoft.com/office/drawing/2014/main" id="{FCE8EED3-8AF4-4AD7-AF73-7BFED1DD5206}"/>
                </a:ext>
              </a:extLst>
            </p:cNvPr>
            <p:cNvSpPr/>
            <p:nvPr/>
          </p:nvSpPr>
          <p:spPr>
            <a:xfrm>
              <a:off x="2415739" y="3536309"/>
              <a:ext cx="104595" cy="169932"/>
            </a:xfrm>
            <a:custGeom>
              <a:avLst/>
              <a:gdLst>
                <a:gd name="connsiteX0" fmla="*/ 8722 w 104595"/>
                <a:gd name="connsiteY0" fmla="*/ 25444 h 169932"/>
                <a:gd name="connsiteX1" fmla="*/ 1306 w 104595"/>
                <a:gd name="connsiteY1" fmla="*/ 56289 h 169932"/>
                <a:gd name="connsiteX2" fmla="*/ 25632 w 104595"/>
                <a:gd name="connsiteY2" fmla="*/ 79488 h 169932"/>
                <a:gd name="connsiteX3" fmla="*/ 32906 w 104595"/>
                <a:gd name="connsiteY3" fmla="*/ 83933 h 169932"/>
                <a:gd name="connsiteX4" fmla="*/ 31725 w 104595"/>
                <a:gd name="connsiteY4" fmla="*/ 90555 h 169932"/>
                <a:gd name="connsiteX5" fmla="*/ 44384 w 104595"/>
                <a:gd name="connsiteY5" fmla="*/ 128732 h 169932"/>
                <a:gd name="connsiteX6" fmla="*/ 58555 w 104595"/>
                <a:gd name="connsiteY6" fmla="*/ 169932 h 169932"/>
                <a:gd name="connsiteX7" fmla="*/ 70175 w 104595"/>
                <a:gd name="connsiteY7" fmla="*/ 152643 h 169932"/>
                <a:gd name="connsiteX8" fmla="*/ 88408 w 104595"/>
                <a:gd name="connsiteY8" fmla="*/ 139621 h 169932"/>
                <a:gd name="connsiteX9" fmla="*/ 92329 w 104595"/>
                <a:gd name="connsiteY9" fmla="*/ 108288 h 169932"/>
                <a:gd name="connsiteX10" fmla="*/ 88314 w 104595"/>
                <a:gd name="connsiteY10" fmla="*/ 98955 h 169932"/>
                <a:gd name="connsiteX11" fmla="*/ 95115 w 104595"/>
                <a:gd name="connsiteY11" fmla="*/ 88911 h 169932"/>
                <a:gd name="connsiteX12" fmla="*/ 93698 w 104595"/>
                <a:gd name="connsiteY12" fmla="*/ 40378 h 169932"/>
                <a:gd name="connsiteX13" fmla="*/ 83590 w 104595"/>
                <a:gd name="connsiteY13" fmla="*/ 31756 h 169932"/>
                <a:gd name="connsiteX14" fmla="*/ 74143 w 104595"/>
                <a:gd name="connsiteY14" fmla="*/ 18156 h 169932"/>
                <a:gd name="connsiteX15" fmla="*/ 26482 w 104595"/>
                <a:gd name="connsiteY15" fmla="*/ 822 h 169932"/>
                <a:gd name="connsiteX16" fmla="*/ 1447 w 104595"/>
                <a:gd name="connsiteY16" fmla="*/ 38955 h 16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595" h="169932">
                  <a:moveTo>
                    <a:pt x="8722" y="25444"/>
                  </a:moveTo>
                  <a:cubicBezTo>
                    <a:pt x="886" y="33894"/>
                    <a:pt x="-1902" y="45488"/>
                    <a:pt x="1306" y="56289"/>
                  </a:cubicBezTo>
                  <a:cubicBezTo>
                    <a:pt x="5010" y="67234"/>
                    <a:pt x="14050" y="75855"/>
                    <a:pt x="25632" y="79488"/>
                  </a:cubicBezTo>
                  <a:cubicBezTo>
                    <a:pt x="28466" y="80377"/>
                    <a:pt x="31820" y="81311"/>
                    <a:pt x="32906" y="83933"/>
                  </a:cubicBezTo>
                  <a:cubicBezTo>
                    <a:pt x="33448" y="86201"/>
                    <a:pt x="33024" y="88578"/>
                    <a:pt x="31725" y="90555"/>
                  </a:cubicBezTo>
                  <a:cubicBezTo>
                    <a:pt x="26241" y="104509"/>
                    <a:pt x="31440" y="120188"/>
                    <a:pt x="44384" y="128732"/>
                  </a:cubicBezTo>
                  <a:cubicBezTo>
                    <a:pt x="41345" y="143840"/>
                    <a:pt x="46685" y="159365"/>
                    <a:pt x="58555" y="169932"/>
                  </a:cubicBezTo>
                  <a:cubicBezTo>
                    <a:pt x="58555" y="162954"/>
                    <a:pt x="64082" y="156999"/>
                    <a:pt x="70175" y="152643"/>
                  </a:cubicBezTo>
                  <a:cubicBezTo>
                    <a:pt x="76687" y="148868"/>
                    <a:pt x="82793" y="144507"/>
                    <a:pt x="88408" y="139621"/>
                  </a:cubicBezTo>
                  <a:cubicBezTo>
                    <a:pt x="96543" y="130973"/>
                    <a:pt x="98106" y="118478"/>
                    <a:pt x="92329" y="108288"/>
                  </a:cubicBezTo>
                  <a:cubicBezTo>
                    <a:pt x="90136" y="105566"/>
                    <a:pt x="88750" y="102346"/>
                    <a:pt x="88314" y="98955"/>
                  </a:cubicBezTo>
                  <a:cubicBezTo>
                    <a:pt x="88313" y="94955"/>
                    <a:pt x="92187" y="91933"/>
                    <a:pt x="95115" y="88911"/>
                  </a:cubicBezTo>
                  <a:cubicBezTo>
                    <a:pt x="108283" y="74900"/>
                    <a:pt x="107663" y="53687"/>
                    <a:pt x="93698" y="40378"/>
                  </a:cubicBezTo>
                  <a:cubicBezTo>
                    <a:pt x="90439" y="37400"/>
                    <a:pt x="86613" y="34955"/>
                    <a:pt x="83590" y="31756"/>
                  </a:cubicBezTo>
                  <a:cubicBezTo>
                    <a:pt x="80159" y="27401"/>
                    <a:pt x="77005" y="22860"/>
                    <a:pt x="74143" y="18156"/>
                  </a:cubicBezTo>
                  <a:cubicBezTo>
                    <a:pt x="63096" y="4266"/>
                    <a:pt x="44586" y="-2466"/>
                    <a:pt x="26482" y="822"/>
                  </a:cubicBezTo>
                  <a:cubicBezTo>
                    <a:pt x="8674" y="4245"/>
                    <a:pt x="-2331" y="20556"/>
                    <a:pt x="1447" y="38955"/>
                  </a:cubicBezTo>
                </a:path>
              </a:pathLst>
            </a:custGeom>
            <a:solidFill>
              <a:srgbClr val="263238"/>
            </a:solidFill>
            <a:ln w="4712" cap="flat">
              <a:noFill/>
              <a:prstDash val="solid"/>
              <a:miter/>
            </a:ln>
          </p:spPr>
          <p:txBody>
            <a:bodyPr rtlCol="0" anchor="ctr"/>
            <a:lstStyle/>
            <a:p>
              <a:endParaRPr lang="en-US"/>
            </a:p>
          </p:txBody>
        </p:sp>
        <p:sp>
          <p:nvSpPr>
            <p:cNvPr id="1714" name="Freeform: Shape 1713">
              <a:extLst>
                <a:ext uri="{FF2B5EF4-FFF2-40B4-BE49-F238E27FC236}">
                  <a16:creationId xmlns:a16="http://schemas.microsoft.com/office/drawing/2014/main" id="{C2F0DD16-B5A4-436E-9692-330D5FA42DF5}"/>
                </a:ext>
              </a:extLst>
            </p:cNvPr>
            <p:cNvSpPr/>
            <p:nvPr/>
          </p:nvSpPr>
          <p:spPr>
            <a:xfrm>
              <a:off x="2293902" y="3565078"/>
              <a:ext cx="129094" cy="86496"/>
            </a:xfrm>
            <a:custGeom>
              <a:avLst/>
              <a:gdLst>
                <a:gd name="connsiteX0" fmla="*/ 125788 w 129094"/>
                <a:gd name="connsiteY0" fmla="*/ 2008 h 86496"/>
                <a:gd name="connsiteX1" fmla="*/ 120781 w 129094"/>
                <a:gd name="connsiteY1" fmla="*/ 24008 h 86496"/>
                <a:gd name="connsiteX2" fmla="*/ 102595 w 129094"/>
                <a:gd name="connsiteY2" fmla="*/ 37341 h 86496"/>
                <a:gd name="connsiteX3" fmla="*/ 79781 w 129094"/>
                <a:gd name="connsiteY3" fmla="*/ 32408 h 86496"/>
                <a:gd name="connsiteX4" fmla="*/ 51770 w 129094"/>
                <a:gd name="connsiteY4" fmla="*/ 39075 h 86496"/>
                <a:gd name="connsiteX5" fmla="*/ 37600 w 129094"/>
                <a:gd name="connsiteY5" fmla="*/ 61297 h 86496"/>
                <a:gd name="connsiteX6" fmla="*/ 20170 w 129094"/>
                <a:gd name="connsiteY6" fmla="*/ 59430 h 86496"/>
                <a:gd name="connsiteX7" fmla="*/ 0 w 129094"/>
                <a:gd name="connsiteY7" fmla="*/ 86497 h 86496"/>
                <a:gd name="connsiteX8" fmla="*/ 1748 w 129094"/>
                <a:gd name="connsiteY8" fmla="*/ 59075 h 86496"/>
                <a:gd name="connsiteX9" fmla="*/ 12990 w 129094"/>
                <a:gd name="connsiteY9" fmla="*/ 34942 h 86496"/>
                <a:gd name="connsiteX10" fmla="*/ 28530 w 129094"/>
                <a:gd name="connsiteY10" fmla="*/ 30719 h 86496"/>
                <a:gd name="connsiteX11" fmla="*/ 47755 w 129094"/>
                <a:gd name="connsiteY11" fmla="*/ 15342 h 86496"/>
                <a:gd name="connsiteX12" fmla="*/ 69247 w 129094"/>
                <a:gd name="connsiteY12" fmla="*/ 3920 h 86496"/>
                <a:gd name="connsiteX13" fmla="*/ 92865 w 129094"/>
                <a:gd name="connsiteY13" fmla="*/ 9342 h 86496"/>
                <a:gd name="connsiteX14" fmla="*/ 110909 w 129094"/>
                <a:gd name="connsiteY14" fmla="*/ 2186 h 86496"/>
                <a:gd name="connsiteX15" fmla="*/ 129095 w 129094"/>
                <a:gd name="connsiteY15" fmla="*/ 3520 h 8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9094" h="86496">
                  <a:moveTo>
                    <a:pt x="125788" y="2008"/>
                  </a:moveTo>
                  <a:cubicBezTo>
                    <a:pt x="125709" y="9584"/>
                    <a:pt x="124006" y="17067"/>
                    <a:pt x="120781" y="24008"/>
                  </a:cubicBezTo>
                  <a:cubicBezTo>
                    <a:pt x="117437" y="31010"/>
                    <a:pt x="110628" y="36001"/>
                    <a:pt x="102595" y="37341"/>
                  </a:cubicBezTo>
                  <a:cubicBezTo>
                    <a:pt x="94802" y="38186"/>
                    <a:pt x="87339" y="34408"/>
                    <a:pt x="79781" y="32408"/>
                  </a:cubicBezTo>
                  <a:cubicBezTo>
                    <a:pt x="69861" y="29786"/>
                    <a:pt x="57486" y="31030"/>
                    <a:pt x="51770" y="39075"/>
                  </a:cubicBezTo>
                  <a:cubicBezTo>
                    <a:pt x="47755" y="44675"/>
                    <a:pt x="47047" y="57652"/>
                    <a:pt x="37600" y="61297"/>
                  </a:cubicBezTo>
                  <a:cubicBezTo>
                    <a:pt x="30892" y="63875"/>
                    <a:pt x="26735" y="56586"/>
                    <a:pt x="20170" y="59430"/>
                  </a:cubicBezTo>
                  <a:cubicBezTo>
                    <a:pt x="9211" y="64141"/>
                    <a:pt x="11053" y="81963"/>
                    <a:pt x="0" y="86497"/>
                  </a:cubicBezTo>
                  <a:cubicBezTo>
                    <a:pt x="3543" y="77874"/>
                    <a:pt x="1842" y="68275"/>
                    <a:pt x="1748" y="59075"/>
                  </a:cubicBezTo>
                  <a:cubicBezTo>
                    <a:pt x="1653" y="49875"/>
                    <a:pt x="4346" y="39342"/>
                    <a:pt x="12990" y="34942"/>
                  </a:cubicBezTo>
                  <a:cubicBezTo>
                    <a:pt x="18061" y="33202"/>
                    <a:pt x="23254" y="31791"/>
                    <a:pt x="28530" y="30719"/>
                  </a:cubicBezTo>
                  <a:cubicBezTo>
                    <a:pt x="36466" y="27964"/>
                    <a:pt x="41992" y="21253"/>
                    <a:pt x="47755" y="15342"/>
                  </a:cubicBezTo>
                  <a:cubicBezTo>
                    <a:pt x="53518" y="9431"/>
                    <a:pt x="60745" y="3697"/>
                    <a:pt x="69247" y="3920"/>
                  </a:cubicBezTo>
                  <a:cubicBezTo>
                    <a:pt x="77750" y="4142"/>
                    <a:pt x="84646" y="9697"/>
                    <a:pt x="92865" y="9342"/>
                  </a:cubicBezTo>
                  <a:cubicBezTo>
                    <a:pt x="99431" y="9031"/>
                    <a:pt x="105005" y="4897"/>
                    <a:pt x="110909" y="2186"/>
                  </a:cubicBezTo>
                  <a:cubicBezTo>
                    <a:pt x="116813" y="-525"/>
                    <a:pt x="125080" y="-1369"/>
                    <a:pt x="129095" y="3520"/>
                  </a:cubicBezTo>
                </a:path>
              </a:pathLst>
            </a:custGeom>
            <a:solidFill>
              <a:srgbClr val="263238"/>
            </a:solidFill>
            <a:ln w="4712" cap="flat">
              <a:noFill/>
              <a:prstDash val="solid"/>
              <a:miter/>
            </a:ln>
          </p:spPr>
          <p:txBody>
            <a:bodyPr rtlCol="0" anchor="ctr"/>
            <a:lstStyle/>
            <a:p>
              <a:endParaRPr lang="en-US"/>
            </a:p>
          </p:txBody>
        </p:sp>
        <p:sp>
          <p:nvSpPr>
            <p:cNvPr id="1715" name="Freeform: Shape 1714">
              <a:extLst>
                <a:ext uri="{FF2B5EF4-FFF2-40B4-BE49-F238E27FC236}">
                  <a16:creationId xmlns:a16="http://schemas.microsoft.com/office/drawing/2014/main" id="{17BF1F5F-5772-4BE3-AC31-A2A029A3F7ED}"/>
                </a:ext>
              </a:extLst>
            </p:cNvPr>
            <p:cNvSpPr/>
            <p:nvPr/>
          </p:nvSpPr>
          <p:spPr>
            <a:xfrm>
              <a:off x="2421485" y="3554198"/>
              <a:ext cx="85173" cy="28887"/>
            </a:xfrm>
            <a:custGeom>
              <a:avLst/>
              <a:gdLst>
                <a:gd name="connsiteX0" fmla="*/ 85166 w 85173"/>
                <a:gd name="connsiteY0" fmla="*/ 23378 h 28887"/>
                <a:gd name="connsiteX1" fmla="*/ 81717 w 85173"/>
                <a:gd name="connsiteY1" fmla="*/ 21600 h 28887"/>
                <a:gd name="connsiteX2" fmla="*/ 71514 w 85173"/>
                <a:gd name="connsiteY2" fmla="*/ 20533 h 28887"/>
                <a:gd name="connsiteX3" fmla="*/ 56635 w 85173"/>
                <a:gd name="connsiteY3" fmla="*/ 25333 h 28887"/>
                <a:gd name="connsiteX4" fmla="*/ 36985 w 85173"/>
                <a:gd name="connsiteY4" fmla="*/ 28844 h 28887"/>
                <a:gd name="connsiteX5" fmla="*/ 17855 w 85173"/>
                <a:gd name="connsiteY5" fmla="*/ 23333 h 28887"/>
                <a:gd name="connsiteX6" fmla="*/ 5904 w 85173"/>
                <a:gd name="connsiteY6" fmla="*/ 12844 h 28887"/>
                <a:gd name="connsiteX7" fmla="*/ 850 w 85173"/>
                <a:gd name="connsiteY7" fmla="*/ 3689 h 28887"/>
                <a:gd name="connsiteX8" fmla="*/ 0 w 85173"/>
                <a:gd name="connsiteY8" fmla="*/ 0 h 28887"/>
                <a:gd name="connsiteX9" fmla="*/ 7274 w 85173"/>
                <a:gd name="connsiteY9" fmla="*/ 11867 h 28887"/>
                <a:gd name="connsiteX10" fmla="*/ 18989 w 85173"/>
                <a:gd name="connsiteY10" fmla="*/ 21466 h 28887"/>
                <a:gd name="connsiteX11" fmla="*/ 37127 w 85173"/>
                <a:gd name="connsiteY11" fmla="*/ 26533 h 28887"/>
                <a:gd name="connsiteX12" fmla="*/ 71326 w 85173"/>
                <a:gd name="connsiteY12" fmla="*/ 18933 h 28887"/>
                <a:gd name="connsiteX13" fmla="*/ 82143 w 85173"/>
                <a:gd name="connsiteY13" fmla="*/ 20800 h 28887"/>
                <a:gd name="connsiteX14" fmla="*/ 85166 w 85173"/>
                <a:gd name="connsiteY14" fmla="*/ 23378 h 2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173" h="28887">
                  <a:moveTo>
                    <a:pt x="85166" y="23378"/>
                  </a:moveTo>
                  <a:cubicBezTo>
                    <a:pt x="85166" y="23378"/>
                    <a:pt x="83985" y="22533"/>
                    <a:pt x="81717" y="21600"/>
                  </a:cubicBezTo>
                  <a:cubicBezTo>
                    <a:pt x="78486" y="20365"/>
                    <a:pt x="74955" y="19996"/>
                    <a:pt x="71514" y="20533"/>
                  </a:cubicBezTo>
                  <a:cubicBezTo>
                    <a:pt x="66366" y="21558"/>
                    <a:pt x="61369" y="23170"/>
                    <a:pt x="56635" y="25333"/>
                  </a:cubicBezTo>
                  <a:cubicBezTo>
                    <a:pt x="50468" y="27936"/>
                    <a:pt x="43737" y="29139"/>
                    <a:pt x="36985" y="28844"/>
                  </a:cubicBezTo>
                  <a:cubicBezTo>
                    <a:pt x="30230" y="28484"/>
                    <a:pt x="23667" y="26594"/>
                    <a:pt x="17855" y="23333"/>
                  </a:cubicBezTo>
                  <a:cubicBezTo>
                    <a:pt x="13153" y="20641"/>
                    <a:pt x="9086" y="17071"/>
                    <a:pt x="5904" y="12844"/>
                  </a:cubicBezTo>
                  <a:cubicBezTo>
                    <a:pt x="3746" y="10045"/>
                    <a:pt x="2043" y="6960"/>
                    <a:pt x="850" y="3689"/>
                  </a:cubicBezTo>
                  <a:cubicBezTo>
                    <a:pt x="309" y="2525"/>
                    <a:pt x="20" y="1271"/>
                    <a:pt x="0" y="0"/>
                  </a:cubicBezTo>
                  <a:cubicBezTo>
                    <a:pt x="1990" y="4178"/>
                    <a:pt x="4427" y="8154"/>
                    <a:pt x="7274" y="11867"/>
                  </a:cubicBezTo>
                  <a:cubicBezTo>
                    <a:pt x="10514" y="15721"/>
                    <a:pt x="14486" y="18976"/>
                    <a:pt x="18989" y="21466"/>
                  </a:cubicBezTo>
                  <a:cubicBezTo>
                    <a:pt x="24527" y="24475"/>
                    <a:pt x="30741" y="26211"/>
                    <a:pt x="37127" y="26533"/>
                  </a:cubicBezTo>
                  <a:cubicBezTo>
                    <a:pt x="50967" y="27689"/>
                    <a:pt x="61642" y="19467"/>
                    <a:pt x="71326" y="18933"/>
                  </a:cubicBezTo>
                  <a:cubicBezTo>
                    <a:pt x="75050" y="18481"/>
                    <a:pt x="78831" y="19134"/>
                    <a:pt x="82143" y="20800"/>
                  </a:cubicBezTo>
                  <a:cubicBezTo>
                    <a:pt x="84457" y="22044"/>
                    <a:pt x="85260" y="23289"/>
                    <a:pt x="85166" y="23378"/>
                  </a:cubicBezTo>
                  <a:close/>
                </a:path>
              </a:pathLst>
            </a:custGeom>
            <a:solidFill>
              <a:srgbClr val="455A64"/>
            </a:solidFill>
            <a:ln w="4712" cap="flat">
              <a:noFill/>
              <a:prstDash val="solid"/>
              <a:miter/>
            </a:ln>
          </p:spPr>
          <p:txBody>
            <a:bodyPr rtlCol="0" anchor="ctr"/>
            <a:lstStyle/>
            <a:p>
              <a:endParaRPr lang="en-US"/>
            </a:p>
          </p:txBody>
        </p:sp>
        <p:sp>
          <p:nvSpPr>
            <p:cNvPr id="1716" name="Freeform: Shape 1715">
              <a:extLst>
                <a:ext uri="{FF2B5EF4-FFF2-40B4-BE49-F238E27FC236}">
                  <a16:creationId xmlns:a16="http://schemas.microsoft.com/office/drawing/2014/main" id="{9410C7EA-E3AE-4EFE-AB1D-AFDFCBC9F8D6}"/>
                </a:ext>
              </a:extLst>
            </p:cNvPr>
            <p:cNvSpPr/>
            <p:nvPr/>
          </p:nvSpPr>
          <p:spPr>
            <a:xfrm>
              <a:off x="2278879" y="3553529"/>
              <a:ext cx="138685" cy="105961"/>
            </a:xfrm>
            <a:custGeom>
              <a:avLst/>
              <a:gdLst>
                <a:gd name="connsiteX0" fmla="*/ 2 w 138685"/>
                <a:gd name="connsiteY0" fmla="*/ 104401 h 105961"/>
                <a:gd name="connsiteX1" fmla="*/ 8127 w 138685"/>
                <a:gd name="connsiteY1" fmla="*/ 104979 h 105961"/>
                <a:gd name="connsiteX2" fmla="*/ 28344 w 138685"/>
                <a:gd name="connsiteY2" fmla="*/ 97646 h 105961"/>
                <a:gd name="connsiteX3" fmla="*/ 36846 w 138685"/>
                <a:gd name="connsiteY3" fmla="*/ 86135 h 105961"/>
                <a:gd name="connsiteX4" fmla="*/ 39916 w 138685"/>
                <a:gd name="connsiteY4" fmla="*/ 69957 h 105961"/>
                <a:gd name="connsiteX5" fmla="*/ 41144 w 138685"/>
                <a:gd name="connsiteY5" fmla="*/ 51335 h 105961"/>
                <a:gd name="connsiteX6" fmla="*/ 49175 w 138685"/>
                <a:gd name="connsiteY6" fmla="*/ 32491 h 105961"/>
                <a:gd name="connsiteX7" fmla="*/ 58149 w 138685"/>
                <a:gd name="connsiteY7" fmla="*/ 26135 h 105961"/>
                <a:gd name="connsiteX8" fmla="*/ 68966 w 138685"/>
                <a:gd name="connsiteY8" fmla="*/ 24758 h 105961"/>
                <a:gd name="connsiteX9" fmla="*/ 88333 w 138685"/>
                <a:gd name="connsiteY9" fmla="*/ 28491 h 105961"/>
                <a:gd name="connsiteX10" fmla="*/ 119602 w 138685"/>
                <a:gd name="connsiteY10" fmla="*/ 21780 h 105961"/>
                <a:gd name="connsiteX11" fmla="*/ 134860 w 138685"/>
                <a:gd name="connsiteY11" fmla="*/ 6847 h 105961"/>
                <a:gd name="connsiteX12" fmla="*/ 138686 w 138685"/>
                <a:gd name="connsiteY12" fmla="*/ 2 h 105961"/>
                <a:gd name="connsiteX13" fmla="*/ 138166 w 138685"/>
                <a:gd name="connsiteY13" fmla="*/ 1958 h 105961"/>
                <a:gd name="connsiteX14" fmla="*/ 135663 w 138685"/>
                <a:gd name="connsiteY14" fmla="*/ 7291 h 105961"/>
                <a:gd name="connsiteX15" fmla="*/ 120547 w 138685"/>
                <a:gd name="connsiteY15" fmla="*/ 23113 h 105961"/>
                <a:gd name="connsiteX16" fmla="*/ 88049 w 138685"/>
                <a:gd name="connsiteY16" fmla="*/ 30624 h 105961"/>
                <a:gd name="connsiteX17" fmla="*/ 68777 w 138685"/>
                <a:gd name="connsiteY17" fmla="*/ 27024 h 105961"/>
                <a:gd name="connsiteX18" fmla="*/ 59094 w 138685"/>
                <a:gd name="connsiteY18" fmla="*/ 28224 h 105961"/>
                <a:gd name="connsiteX19" fmla="*/ 51064 w 138685"/>
                <a:gd name="connsiteY19" fmla="*/ 33958 h 105961"/>
                <a:gd name="connsiteX20" fmla="*/ 43553 w 138685"/>
                <a:gd name="connsiteY20" fmla="*/ 51735 h 105961"/>
                <a:gd name="connsiteX21" fmla="*/ 42183 w 138685"/>
                <a:gd name="connsiteY21" fmla="*/ 70179 h 105961"/>
                <a:gd name="connsiteX22" fmla="*/ 38735 w 138685"/>
                <a:gd name="connsiteY22" fmla="*/ 86890 h 105961"/>
                <a:gd name="connsiteX23" fmla="*/ 29288 w 138685"/>
                <a:gd name="connsiteY23" fmla="*/ 98979 h 105961"/>
                <a:gd name="connsiteX24" fmla="*/ 7985 w 138685"/>
                <a:gd name="connsiteY24" fmla="*/ 105957 h 105961"/>
                <a:gd name="connsiteX25" fmla="*/ 1891 w 138685"/>
                <a:gd name="connsiteY25" fmla="*/ 105201 h 105961"/>
                <a:gd name="connsiteX26" fmla="*/ 2 w 138685"/>
                <a:gd name="connsiteY26" fmla="*/ 104401 h 10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8685" h="105961">
                  <a:moveTo>
                    <a:pt x="2" y="104401"/>
                  </a:moveTo>
                  <a:cubicBezTo>
                    <a:pt x="2696" y="104746"/>
                    <a:pt x="5409" y="104939"/>
                    <a:pt x="8127" y="104979"/>
                  </a:cubicBezTo>
                  <a:cubicBezTo>
                    <a:pt x="15550" y="104741"/>
                    <a:pt x="22671" y="102157"/>
                    <a:pt x="28344" y="97646"/>
                  </a:cubicBezTo>
                  <a:cubicBezTo>
                    <a:pt x="32163" y="94544"/>
                    <a:pt x="35088" y="90585"/>
                    <a:pt x="36846" y="86135"/>
                  </a:cubicBezTo>
                  <a:cubicBezTo>
                    <a:pt x="38714" y="80915"/>
                    <a:pt x="39749" y="75463"/>
                    <a:pt x="39916" y="69957"/>
                  </a:cubicBezTo>
                  <a:cubicBezTo>
                    <a:pt x="40294" y="64091"/>
                    <a:pt x="40200" y="57824"/>
                    <a:pt x="41144" y="51335"/>
                  </a:cubicBezTo>
                  <a:cubicBezTo>
                    <a:pt x="41836" y="44457"/>
                    <a:pt x="44625" y="37914"/>
                    <a:pt x="49175" y="32491"/>
                  </a:cubicBezTo>
                  <a:cubicBezTo>
                    <a:pt x="51579" y="29724"/>
                    <a:pt x="54658" y="27544"/>
                    <a:pt x="58149" y="26135"/>
                  </a:cubicBezTo>
                  <a:cubicBezTo>
                    <a:pt x="61576" y="24833"/>
                    <a:pt x="65295" y="24359"/>
                    <a:pt x="68966" y="24758"/>
                  </a:cubicBezTo>
                  <a:cubicBezTo>
                    <a:pt x="76051" y="25469"/>
                    <a:pt x="82239" y="27913"/>
                    <a:pt x="88333" y="28491"/>
                  </a:cubicBezTo>
                  <a:cubicBezTo>
                    <a:pt x="99269" y="29754"/>
                    <a:pt x="110330" y="27380"/>
                    <a:pt x="119602" y="21780"/>
                  </a:cubicBezTo>
                  <a:cubicBezTo>
                    <a:pt x="125808" y="17935"/>
                    <a:pt x="131021" y="12832"/>
                    <a:pt x="134860" y="6847"/>
                  </a:cubicBezTo>
                  <a:cubicBezTo>
                    <a:pt x="137552" y="2402"/>
                    <a:pt x="138497" y="-87"/>
                    <a:pt x="138686" y="2"/>
                  </a:cubicBezTo>
                  <a:cubicBezTo>
                    <a:pt x="138626" y="676"/>
                    <a:pt x="138450" y="1337"/>
                    <a:pt x="138166" y="1958"/>
                  </a:cubicBezTo>
                  <a:cubicBezTo>
                    <a:pt x="137472" y="3791"/>
                    <a:pt x="136635" y="5573"/>
                    <a:pt x="135663" y="7291"/>
                  </a:cubicBezTo>
                  <a:cubicBezTo>
                    <a:pt x="132060" y="13639"/>
                    <a:pt x="126873" y="19068"/>
                    <a:pt x="120547" y="23113"/>
                  </a:cubicBezTo>
                  <a:cubicBezTo>
                    <a:pt x="111009" y="29175"/>
                    <a:pt x="99487" y="31838"/>
                    <a:pt x="88049" y="30624"/>
                  </a:cubicBezTo>
                  <a:cubicBezTo>
                    <a:pt x="81625" y="30002"/>
                    <a:pt x="75343" y="27646"/>
                    <a:pt x="68777" y="27024"/>
                  </a:cubicBezTo>
                  <a:cubicBezTo>
                    <a:pt x="65493" y="26661"/>
                    <a:pt x="62165" y="27073"/>
                    <a:pt x="59094" y="28224"/>
                  </a:cubicBezTo>
                  <a:cubicBezTo>
                    <a:pt x="55980" y="29522"/>
                    <a:pt x="53231" y="31485"/>
                    <a:pt x="51064" y="33958"/>
                  </a:cubicBezTo>
                  <a:cubicBezTo>
                    <a:pt x="46799" y="39082"/>
                    <a:pt x="44192" y="45254"/>
                    <a:pt x="43553" y="51735"/>
                  </a:cubicBezTo>
                  <a:cubicBezTo>
                    <a:pt x="42609" y="58002"/>
                    <a:pt x="42656" y="64224"/>
                    <a:pt x="42183" y="70179"/>
                  </a:cubicBezTo>
                  <a:cubicBezTo>
                    <a:pt x="41944" y="75882"/>
                    <a:pt x="40782" y="81518"/>
                    <a:pt x="38735" y="86890"/>
                  </a:cubicBezTo>
                  <a:cubicBezTo>
                    <a:pt x="36773" y="91633"/>
                    <a:pt x="33514" y="95803"/>
                    <a:pt x="29288" y="98979"/>
                  </a:cubicBezTo>
                  <a:cubicBezTo>
                    <a:pt x="23292" y="103610"/>
                    <a:pt x="15741" y="106083"/>
                    <a:pt x="7985" y="105957"/>
                  </a:cubicBezTo>
                  <a:cubicBezTo>
                    <a:pt x="5930" y="105926"/>
                    <a:pt x="3885" y="105673"/>
                    <a:pt x="1891" y="105201"/>
                  </a:cubicBezTo>
                  <a:cubicBezTo>
                    <a:pt x="664" y="104713"/>
                    <a:pt x="-45" y="104401"/>
                    <a:pt x="2" y="104401"/>
                  </a:cubicBezTo>
                  <a:close/>
                </a:path>
              </a:pathLst>
            </a:custGeom>
            <a:solidFill>
              <a:srgbClr val="455A64"/>
            </a:solidFill>
            <a:ln w="4712" cap="flat">
              <a:noFill/>
              <a:prstDash val="solid"/>
              <a:miter/>
            </a:ln>
          </p:spPr>
          <p:txBody>
            <a:bodyPr rtlCol="0" anchor="ctr"/>
            <a:lstStyle/>
            <a:p>
              <a:endParaRPr lang="en-US"/>
            </a:p>
          </p:txBody>
        </p:sp>
        <p:sp>
          <p:nvSpPr>
            <p:cNvPr id="1717" name="Freeform: Shape 1716">
              <a:extLst>
                <a:ext uri="{FF2B5EF4-FFF2-40B4-BE49-F238E27FC236}">
                  <a16:creationId xmlns:a16="http://schemas.microsoft.com/office/drawing/2014/main" id="{89F9E4BA-BED3-4B39-AADD-1253D7D9B42F}"/>
                </a:ext>
              </a:extLst>
            </p:cNvPr>
            <p:cNvSpPr/>
            <p:nvPr/>
          </p:nvSpPr>
          <p:spPr>
            <a:xfrm>
              <a:off x="2299854" y="3660775"/>
              <a:ext cx="31600" cy="27939"/>
            </a:xfrm>
            <a:custGeom>
              <a:avLst/>
              <a:gdLst>
                <a:gd name="connsiteX0" fmla="*/ 31601 w 31600"/>
                <a:gd name="connsiteY0" fmla="*/ 0 h 27939"/>
                <a:gd name="connsiteX1" fmla="*/ 29758 w 31600"/>
                <a:gd name="connsiteY1" fmla="*/ 6044 h 27939"/>
                <a:gd name="connsiteX2" fmla="*/ 6566 w 31600"/>
                <a:gd name="connsiteY2" fmla="*/ 26533 h 27939"/>
                <a:gd name="connsiteX3" fmla="*/ 0 w 31600"/>
                <a:gd name="connsiteY3" fmla="*/ 27822 h 27939"/>
                <a:gd name="connsiteX4" fmla="*/ 18611 w 31600"/>
                <a:gd name="connsiteY4" fmla="*/ 16711 h 27939"/>
                <a:gd name="connsiteX5" fmla="*/ 31601 w 31600"/>
                <a:gd name="connsiteY5" fmla="*/ 0 h 2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00" h="27939">
                  <a:moveTo>
                    <a:pt x="31601" y="0"/>
                  </a:moveTo>
                  <a:cubicBezTo>
                    <a:pt x="31536" y="2128"/>
                    <a:pt x="30903" y="4207"/>
                    <a:pt x="29758" y="6044"/>
                  </a:cubicBezTo>
                  <a:cubicBezTo>
                    <a:pt x="25137" y="15441"/>
                    <a:pt x="16823" y="22785"/>
                    <a:pt x="6566" y="26533"/>
                  </a:cubicBezTo>
                  <a:cubicBezTo>
                    <a:pt x="2645" y="27866"/>
                    <a:pt x="95" y="28133"/>
                    <a:pt x="0" y="27822"/>
                  </a:cubicBezTo>
                  <a:cubicBezTo>
                    <a:pt x="6717" y="24941"/>
                    <a:pt x="12980" y="21202"/>
                    <a:pt x="18611" y="16711"/>
                  </a:cubicBezTo>
                  <a:cubicBezTo>
                    <a:pt x="23697" y="11698"/>
                    <a:pt x="28065" y="6080"/>
                    <a:pt x="31601" y="0"/>
                  </a:cubicBezTo>
                  <a:close/>
                </a:path>
              </a:pathLst>
            </a:custGeom>
            <a:solidFill>
              <a:srgbClr val="455A64"/>
            </a:solidFill>
            <a:ln w="4712" cap="flat">
              <a:noFill/>
              <a:prstDash val="solid"/>
              <a:miter/>
            </a:ln>
          </p:spPr>
          <p:txBody>
            <a:bodyPr rtlCol="0" anchor="ctr"/>
            <a:lstStyle/>
            <a:p>
              <a:endParaRPr lang="en-US"/>
            </a:p>
          </p:txBody>
        </p:sp>
        <p:sp>
          <p:nvSpPr>
            <p:cNvPr id="1718" name="Freeform: Shape 1717">
              <a:extLst>
                <a:ext uri="{FF2B5EF4-FFF2-40B4-BE49-F238E27FC236}">
                  <a16:creationId xmlns:a16="http://schemas.microsoft.com/office/drawing/2014/main" id="{BB793346-C339-42B1-AE7C-86C482BFAFE3}"/>
                </a:ext>
              </a:extLst>
            </p:cNvPr>
            <p:cNvSpPr/>
            <p:nvPr/>
          </p:nvSpPr>
          <p:spPr>
            <a:xfrm>
              <a:off x="2420217" y="3557531"/>
              <a:ext cx="167409" cy="99688"/>
            </a:xfrm>
            <a:custGeom>
              <a:avLst/>
              <a:gdLst>
                <a:gd name="connsiteX0" fmla="*/ 167206 w 167409"/>
                <a:gd name="connsiteY0" fmla="*/ 99688 h 99688"/>
                <a:gd name="connsiteX1" fmla="*/ 165647 w 167409"/>
                <a:gd name="connsiteY1" fmla="*/ 91466 h 99688"/>
                <a:gd name="connsiteX2" fmla="*/ 160404 w 167409"/>
                <a:gd name="connsiteY2" fmla="*/ 83155 h 99688"/>
                <a:gd name="connsiteX3" fmla="*/ 149210 w 167409"/>
                <a:gd name="connsiteY3" fmla="*/ 76266 h 99688"/>
                <a:gd name="connsiteX4" fmla="*/ 132772 w 167409"/>
                <a:gd name="connsiteY4" fmla="*/ 76266 h 99688"/>
                <a:gd name="connsiteX5" fmla="*/ 123088 w 167409"/>
                <a:gd name="connsiteY5" fmla="*/ 76666 h 99688"/>
                <a:gd name="connsiteX6" fmla="*/ 113311 w 167409"/>
                <a:gd name="connsiteY6" fmla="*/ 73066 h 99688"/>
                <a:gd name="connsiteX7" fmla="*/ 100226 w 167409"/>
                <a:gd name="connsiteY7" fmla="*/ 56755 h 99688"/>
                <a:gd name="connsiteX8" fmla="*/ 81616 w 167409"/>
                <a:gd name="connsiteY8" fmla="*/ 47866 h 99688"/>
                <a:gd name="connsiteX9" fmla="*/ 59131 w 167409"/>
                <a:gd name="connsiteY9" fmla="*/ 51600 h 99688"/>
                <a:gd name="connsiteX10" fmla="*/ 7834 w 167409"/>
                <a:gd name="connsiteY10" fmla="*/ 30755 h 99688"/>
                <a:gd name="connsiteX11" fmla="*/ 134 w 167409"/>
                <a:gd name="connsiteY11" fmla="*/ 8533 h 99688"/>
                <a:gd name="connsiteX12" fmla="*/ 134 w 167409"/>
                <a:gd name="connsiteY12" fmla="*/ 2178 h 99688"/>
                <a:gd name="connsiteX13" fmla="*/ 559 w 167409"/>
                <a:gd name="connsiteY13" fmla="*/ 0 h 99688"/>
                <a:gd name="connsiteX14" fmla="*/ 985 w 167409"/>
                <a:gd name="connsiteY14" fmla="*/ 8444 h 99688"/>
                <a:gd name="connsiteX15" fmla="*/ 9204 w 167409"/>
                <a:gd name="connsiteY15" fmla="*/ 29644 h 99688"/>
                <a:gd name="connsiteX16" fmla="*/ 58565 w 167409"/>
                <a:gd name="connsiteY16" fmla="*/ 49111 h 99688"/>
                <a:gd name="connsiteX17" fmla="*/ 81474 w 167409"/>
                <a:gd name="connsiteY17" fmla="*/ 45289 h 99688"/>
                <a:gd name="connsiteX18" fmla="*/ 102021 w 167409"/>
                <a:gd name="connsiteY18" fmla="*/ 55377 h 99688"/>
                <a:gd name="connsiteX19" fmla="*/ 114586 w 167409"/>
                <a:gd name="connsiteY19" fmla="*/ 71333 h 99688"/>
                <a:gd name="connsiteX20" fmla="*/ 132394 w 167409"/>
                <a:gd name="connsiteY20" fmla="*/ 74311 h 99688"/>
                <a:gd name="connsiteX21" fmla="*/ 149588 w 167409"/>
                <a:gd name="connsiteY21" fmla="*/ 74710 h 99688"/>
                <a:gd name="connsiteX22" fmla="*/ 166451 w 167409"/>
                <a:gd name="connsiteY22" fmla="*/ 91199 h 99688"/>
                <a:gd name="connsiteX23" fmla="*/ 167395 w 167409"/>
                <a:gd name="connsiteY23" fmla="*/ 97510 h 99688"/>
                <a:gd name="connsiteX24" fmla="*/ 167207 w 167409"/>
                <a:gd name="connsiteY24" fmla="*/ 99688 h 9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7409" h="99688">
                  <a:moveTo>
                    <a:pt x="167206" y="99688"/>
                  </a:moveTo>
                  <a:cubicBezTo>
                    <a:pt x="167087" y="96893"/>
                    <a:pt x="166563" y="94127"/>
                    <a:pt x="165647" y="91466"/>
                  </a:cubicBezTo>
                  <a:cubicBezTo>
                    <a:pt x="164503" y="88396"/>
                    <a:pt x="162720" y="85571"/>
                    <a:pt x="160404" y="83155"/>
                  </a:cubicBezTo>
                  <a:cubicBezTo>
                    <a:pt x="157395" y="79957"/>
                    <a:pt x="153529" y="77578"/>
                    <a:pt x="149210" y="76266"/>
                  </a:cubicBezTo>
                  <a:cubicBezTo>
                    <a:pt x="143792" y="75172"/>
                    <a:pt x="138189" y="75172"/>
                    <a:pt x="132772" y="76266"/>
                  </a:cubicBezTo>
                  <a:cubicBezTo>
                    <a:pt x="129570" y="76739"/>
                    <a:pt x="126322" y="76873"/>
                    <a:pt x="123088" y="76666"/>
                  </a:cubicBezTo>
                  <a:cubicBezTo>
                    <a:pt x="119533" y="76359"/>
                    <a:pt x="116143" y="75111"/>
                    <a:pt x="113311" y="73066"/>
                  </a:cubicBezTo>
                  <a:cubicBezTo>
                    <a:pt x="107548" y="68622"/>
                    <a:pt x="104525" y="62222"/>
                    <a:pt x="100226" y="56755"/>
                  </a:cubicBezTo>
                  <a:cubicBezTo>
                    <a:pt x="96203" y="50828"/>
                    <a:pt x="89076" y="47423"/>
                    <a:pt x="81616" y="47866"/>
                  </a:cubicBezTo>
                  <a:cubicBezTo>
                    <a:pt x="74019" y="48486"/>
                    <a:pt x="66495" y="49735"/>
                    <a:pt x="59131" y="51600"/>
                  </a:cubicBezTo>
                  <a:cubicBezTo>
                    <a:pt x="39137" y="54961"/>
                    <a:pt x="18942" y="46755"/>
                    <a:pt x="7834" y="30755"/>
                  </a:cubicBezTo>
                  <a:cubicBezTo>
                    <a:pt x="3320" y="24076"/>
                    <a:pt x="672" y="16432"/>
                    <a:pt x="134" y="8533"/>
                  </a:cubicBezTo>
                  <a:cubicBezTo>
                    <a:pt x="-45" y="6418"/>
                    <a:pt x="-45" y="4293"/>
                    <a:pt x="134" y="2178"/>
                  </a:cubicBezTo>
                  <a:cubicBezTo>
                    <a:pt x="160" y="1436"/>
                    <a:pt x="304" y="702"/>
                    <a:pt x="559" y="0"/>
                  </a:cubicBezTo>
                  <a:cubicBezTo>
                    <a:pt x="559" y="0"/>
                    <a:pt x="559" y="3067"/>
                    <a:pt x="985" y="8444"/>
                  </a:cubicBezTo>
                  <a:cubicBezTo>
                    <a:pt x="1907" y="16022"/>
                    <a:pt x="4724" y="23287"/>
                    <a:pt x="9204" y="29644"/>
                  </a:cubicBezTo>
                  <a:cubicBezTo>
                    <a:pt x="20110" y="44756"/>
                    <a:pt x="39466" y="52389"/>
                    <a:pt x="58565" y="49111"/>
                  </a:cubicBezTo>
                  <a:cubicBezTo>
                    <a:pt x="66058" y="47170"/>
                    <a:pt x="73728" y="45890"/>
                    <a:pt x="81474" y="45289"/>
                  </a:cubicBezTo>
                  <a:cubicBezTo>
                    <a:pt x="89764" y="44884"/>
                    <a:pt x="97633" y="48748"/>
                    <a:pt x="102021" y="55377"/>
                  </a:cubicBezTo>
                  <a:cubicBezTo>
                    <a:pt x="106462" y="61155"/>
                    <a:pt x="109437" y="67466"/>
                    <a:pt x="114586" y="71333"/>
                  </a:cubicBezTo>
                  <a:cubicBezTo>
                    <a:pt x="119832" y="74591"/>
                    <a:pt x="126275" y="75669"/>
                    <a:pt x="132394" y="74311"/>
                  </a:cubicBezTo>
                  <a:cubicBezTo>
                    <a:pt x="138089" y="73278"/>
                    <a:pt x="143954" y="73414"/>
                    <a:pt x="149588" y="74710"/>
                  </a:cubicBezTo>
                  <a:cubicBezTo>
                    <a:pt x="157673" y="77375"/>
                    <a:pt x="163932" y="83495"/>
                    <a:pt x="166451" y="91199"/>
                  </a:cubicBezTo>
                  <a:cubicBezTo>
                    <a:pt x="167100" y="93246"/>
                    <a:pt x="167419" y="95374"/>
                    <a:pt x="167395" y="97510"/>
                  </a:cubicBezTo>
                  <a:cubicBezTo>
                    <a:pt x="167440" y="98241"/>
                    <a:pt x="167376" y="98974"/>
                    <a:pt x="167207" y="99688"/>
                  </a:cubicBezTo>
                  <a:close/>
                </a:path>
              </a:pathLst>
            </a:custGeom>
            <a:solidFill>
              <a:srgbClr val="455A64"/>
            </a:solidFill>
            <a:ln w="4712" cap="flat">
              <a:noFill/>
              <a:prstDash val="solid"/>
              <a:miter/>
            </a:ln>
          </p:spPr>
          <p:txBody>
            <a:bodyPr rtlCol="0" anchor="ctr"/>
            <a:lstStyle/>
            <a:p>
              <a:endParaRPr lang="en-US"/>
            </a:p>
          </p:txBody>
        </p:sp>
        <p:sp>
          <p:nvSpPr>
            <p:cNvPr id="1719" name="Freeform: Shape 1718">
              <a:extLst>
                <a:ext uri="{FF2B5EF4-FFF2-40B4-BE49-F238E27FC236}">
                  <a16:creationId xmlns:a16="http://schemas.microsoft.com/office/drawing/2014/main" id="{73D7E65B-7D23-4B95-9B29-B2565013E55E}"/>
                </a:ext>
              </a:extLst>
            </p:cNvPr>
            <p:cNvSpPr/>
            <p:nvPr/>
          </p:nvSpPr>
          <p:spPr>
            <a:xfrm>
              <a:off x="2449904" y="3618683"/>
              <a:ext cx="106060" cy="70227"/>
            </a:xfrm>
            <a:custGeom>
              <a:avLst/>
              <a:gdLst>
                <a:gd name="connsiteX0" fmla="*/ 106060 w 106060"/>
                <a:gd name="connsiteY0" fmla="*/ 67291 h 70227"/>
                <a:gd name="connsiteX1" fmla="*/ 101053 w 106060"/>
                <a:gd name="connsiteY1" fmla="*/ 70136 h 70227"/>
                <a:gd name="connsiteX2" fmla="*/ 94110 w 106060"/>
                <a:gd name="connsiteY2" fmla="*/ 69069 h 70227"/>
                <a:gd name="connsiteX3" fmla="*/ 87544 w 106060"/>
                <a:gd name="connsiteY3" fmla="*/ 62891 h 70227"/>
                <a:gd name="connsiteX4" fmla="*/ 83151 w 106060"/>
                <a:gd name="connsiteY4" fmla="*/ 53380 h 70227"/>
                <a:gd name="connsiteX5" fmla="*/ 77247 w 106060"/>
                <a:gd name="connsiteY5" fmla="*/ 43647 h 70227"/>
                <a:gd name="connsiteX6" fmla="*/ 65343 w 106060"/>
                <a:gd name="connsiteY6" fmla="*/ 39203 h 70227"/>
                <a:gd name="connsiteX7" fmla="*/ 50606 w 106060"/>
                <a:gd name="connsiteY7" fmla="*/ 38358 h 70227"/>
                <a:gd name="connsiteX8" fmla="*/ 22264 w 106060"/>
                <a:gd name="connsiteY8" fmla="*/ 33692 h 70227"/>
                <a:gd name="connsiteX9" fmla="*/ 3843 w 106060"/>
                <a:gd name="connsiteY9" fmla="*/ 19825 h 70227"/>
                <a:gd name="connsiteX10" fmla="*/ 64 w 106060"/>
                <a:gd name="connsiteY10" fmla="*/ 5292 h 70227"/>
                <a:gd name="connsiteX11" fmla="*/ 961 w 106060"/>
                <a:gd name="connsiteY11" fmla="*/ 1292 h 70227"/>
                <a:gd name="connsiteX12" fmla="*/ 1623 w 106060"/>
                <a:gd name="connsiteY12" fmla="*/ 3 h 70227"/>
                <a:gd name="connsiteX13" fmla="*/ 1056 w 106060"/>
                <a:gd name="connsiteY13" fmla="*/ 5336 h 70227"/>
                <a:gd name="connsiteX14" fmla="*/ 5307 w 106060"/>
                <a:gd name="connsiteY14" fmla="*/ 18981 h 70227"/>
                <a:gd name="connsiteX15" fmla="*/ 23067 w 106060"/>
                <a:gd name="connsiteY15" fmla="*/ 31692 h 70227"/>
                <a:gd name="connsiteX16" fmla="*/ 50842 w 106060"/>
                <a:gd name="connsiteY16" fmla="*/ 36136 h 70227"/>
                <a:gd name="connsiteX17" fmla="*/ 65721 w 106060"/>
                <a:gd name="connsiteY17" fmla="*/ 37025 h 70227"/>
                <a:gd name="connsiteX18" fmla="*/ 78900 w 106060"/>
                <a:gd name="connsiteY18" fmla="*/ 42180 h 70227"/>
                <a:gd name="connsiteX19" fmla="*/ 85087 w 106060"/>
                <a:gd name="connsiteY19" fmla="*/ 52580 h 70227"/>
                <a:gd name="connsiteX20" fmla="*/ 89055 w 106060"/>
                <a:gd name="connsiteY20" fmla="*/ 61958 h 70227"/>
                <a:gd name="connsiteX21" fmla="*/ 94771 w 106060"/>
                <a:gd name="connsiteY21" fmla="*/ 67780 h 70227"/>
                <a:gd name="connsiteX22" fmla="*/ 100959 w 106060"/>
                <a:gd name="connsiteY22" fmla="*/ 69114 h 70227"/>
                <a:gd name="connsiteX23" fmla="*/ 106060 w 106060"/>
                <a:gd name="connsiteY23" fmla="*/ 67291 h 7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6060" h="70227">
                  <a:moveTo>
                    <a:pt x="106060" y="67291"/>
                  </a:moveTo>
                  <a:cubicBezTo>
                    <a:pt x="104979" y="68946"/>
                    <a:pt x="103113" y="70006"/>
                    <a:pt x="101053" y="70136"/>
                  </a:cubicBezTo>
                  <a:cubicBezTo>
                    <a:pt x="98678" y="70417"/>
                    <a:pt x="96267" y="70047"/>
                    <a:pt x="94110" y="69069"/>
                  </a:cubicBezTo>
                  <a:cubicBezTo>
                    <a:pt x="91339" y="67642"/>
                    <a:pt x="89061" y="65498"/>
                    <a:pt x="87544" y="62891"/>
                  </a:cubicBezTo>
                  <a:cubicBezTo>
                    <a:pt x="85791" y="59846"/>
                    <a:pt x="84321" y="56664"/>
                    <a:pt x="83151" y="53380"/>
                  </a:cubicBezTo>
                  <a:cubicBezTo>
                    <a:pt x="81946" y="49776"/>
                    <a:pt x="79933" y="46456"/>
                    <a:pt x="77247" y="43647"/>
                  </a:cubicBezTo>
                  <a:cubicBezTo>
                    <a:pt x="73907" y="40974"/>
                    <a:pt x="69723" y="39412"/>
                    <a:pt x="65343" y="39203"/>
                  </a:cubicBezTo>
                  <a:cubicBezTo>
                    <a:pt x="60620" y="38758"/>
                    <a:pt x="55660" y="38625"/>
                    <a:pt x="50606" y="38358"/>
                  </a:cubicBezTo>
                  <a:cubicBezTo>
                    <a:pt x="40950" y="38278"/>
                    <a:pt x="31375" y="36701"/>
                    <a:pt x="22264" y="33692"/>
                  </a:cubicBezTo>
                  <a:cubicBezTo>
                    <a:pt x="14642" y="31148"/>
                    <a:pt x="8153" y="26263"/>
                    <a:pt x="3843" y="19825"/>
                  </a:cubicBezTo>
                  <a:cubicBezTo>
                    <a:pt x="1005" y="15469"/>
                    <a:pt x="-316" y="10388"/>
                    <a:pt x="64" y="5292"/>
                  </a:cubicBezTo>
                  <a:cubicBezTo>
                    <a:pt x="189" y="3929"/>
                    <a:pt x="491" y="2586"/>
                    <a:pt x="961" y="1292"/>
                  </a:cubicBezTo>
                  <a:cubicBezTo>
                    <a:pt x="1339" y="403"/>
                    <a:pt x="1575" y="-41"/>
                    <a:pt x="1623" y="3"/>
                  </a:cubicBezTo>
                  <a:cubicBezTo>
                    <a:pt x="1670" y="47"/>
                    <a:pt x="1103" y="1914"/>
                    <a:pt x="1056" y="5336"/>
                  </a:cubicBezTo>
                  <a:cubicBezTo>
                    <a:pt x="1016" y="10179"/>
                    <a:pt x="2495" y="14925"/>
                    <a:pt x="5307" y="18981"/>
                  </a:cubicBezTo>
                  <a:cubicBezTo>
                    <a:pt x="9600" y="24923"/>
                    <a:pt x="15835" y="29385"/>
                    <a:pt x="23067" y="31692"/>
                  </a:cubicBezTo>
                  <a:cubicBezTo>
                    <a:pt x="32015" y="34554"/>
                    <a:pt x="41391" y="36055"/>
                    <a:pt x="50842" y="36136"/>
                  </a:cubicBezTo>
                  <a:cubicBezTo>
                    <a:pt x="55896" y="36403"/>
                    <a:pt x="60856" y="36536"/>
                    <a:pt x="65721" y="37025"/>
                  </a:cubicBezTo>
                  <a:cubicBezTo>
                    <a:pt x="70605" y="37302"/>
                    <a:pt x="75247" y="39118"/>
                    <a:pt x="78900" y="42180"/>
                  </a:cubicBezTo>
                  <a:cubicBezTo>
                    <a:pt x="81770" y="45163"/>
                    <a:pt x="83885" y="48719"/>
                    <a:pt x="85087" y="52580"/>
                  </a:cubicBezTo>
                  <a:cubicBezTo>
                    <a:pt x="86138" y="55802"/>
                    <a:pt x="87465" y="58938"/>
                    <a:pt x="89055" y="61958"/>
                  </a:cubicBezTo>
                  <a:cubicBezTo>
                    <a:pt x="90327" y="64375"/>
                    <a:pt x="92311" y="66396"/>
                    <a:pt x="94771" y="67780"/>
                  </a:cubicBezTo>
                  <a:cubicBezTo>
                    <a:pt x="96667" y="68746"/>
                    <a:pt x="98806" y="69207"/>
                    <a:pt x="100959" y="69114"/>
                  </a:cubicBezTo>
                  <a:cubicBezTo>
                    <a:pt x="102801" y="68942"/>
                    <a:pt x="104561" y="68314"/>
                    <a:pt x="106060" y="67291"/>
                  </a:cubicBezTo>
                  <a:close/>
                </a:path>
              </a:pathLst>
            </a:custGeom>
            <a:solidFill>
              <a:srgbClr val="455A64"/>
            </a:solidFill>
            <a:ln w="4712" cap="flat">
              <a:noFill/>
              <a:prstDash val="solid"/>
              <a:miter/>
            </a:ln>
          </p:spPr>
          <p:txBody>
            <a:bodyPr rtlCol="0" anchor="ctr"/>
            <a:lstStyle/>
            <a:p>
              <a:endParaRPr lang="en-US"/>
            </a:p>
          </p:txBody>
        </p:sp>
        <p:sp>
          <p:nvSpPr>
            <p:cNvPr id="1720" name="Freeform: Shape 1719">
              <a:extLst>
                <a:ext uri="{FF2B5EF4-FFF2-40B4-BE49-F238E27FC236}">
                  <a16:creationId xmlns:a16="http://schemas.microsoft.com/office/drawing/2014/main" id="{5715A466-5E42-42A5-B7E6-5E62A3896915}"/>
                </a:ext>
              </a:extLst>
            </p:cNvPr>
            <p:cNvSpPr/>
            <p:nvPr/>
          </p:nvSpPr>
          <p:spPr>
            <a:xfrm>
              <a:off x="2092223" y="3811713"/>
              <a:ext cx="80567" cy="101103"/>
            </a:xfrm>
            <a:custGeom>
              <a:avLst/>
              <a:gdLst>
                <a:gd name="connsiteX0" fmla="*/ 25349 w 80567"/>
                <a:gd name="connsiteY0" fmla="*/ 101104 h 101103"/>
                <a:gd name="connsiteX1" fmla="*/ 6171 w 80567"/>
                <a:gd name="connsiteY1" fmla="*/ 78882 h 101103"/>
                <a:gd name="connsiteX2" fmla="*/ 9903 w 80567"/>
                <a:gd name="connsiteY2" fmla="*/ 49993 h 101103"/>
                <a:gd name="connsiteX3" fmla="*/ 19019 w 80567"/>
                <a:gd name="connsiteY3" fmla="*/ 34571 h 101103"/>
                <a:gd name="connsiteX4" fmla="*/ 14721 w 80567"/>
                <a:gd name="connsiteY4" fmla="*/ 27727 h 101103"/>
                <a:gd name="connsiteX5" fmla="*/ 220 w 80567"/>
                <a:gd name="connsiteY5" fmla="*/ 5727 h 101103"/>
                <a:gd name="connsiteX6" fmla="*/ 9667 w 80567"/>
                <a:gd name="connsiteY6" fmla="*/ 1594 h 101103"/>
                <a:gd name="connsiteX7" fmla="*/ 33285 w 80567"/>
                <a:gd name="connsiteY7" fmla="*/ 29460 h 101103"/>
                <a:gd name="connsiteX8" fmla="*/ 58650 w 80567"/>
                <a:gd name="connsiteY8" fmla="*/ 38038 h 101103"/>
                <a:gd name="connsiteX9" fmla="*/ 56713 w 80567"/>
                <a:gd name="connsiteY9" fmla="*/ 10705 h 101103"/>
                <a:gd name="connsiteX10" fmla="*/ 67625 w 80567"/>
                <a:gd name="connsiteY10" fmla="*/ 10705 h 101103"/>
                <a:gd name="connsiteX11" fmla="*/ 71923 w 80567"/>
                <a:gd name="connsiteY11" fmla="*/ 30838 h 101103"/>
                <a:gd name="connsiteX12" fmla="*/ 72726 w 80567"/>
                <a:gd name="connsiteY12" fmla="*/ 45015 h 101103"/>
                <a:gd name="connsiteX13" fmla="*/ 80567 w 80567"/>
                <a:gd name="connsiteY13" fmla="*/ 70571 h 10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567" h="101103">
                  <a:moveTo>
                    <a:pt x="25349" y="101104"/>
                  </a:moveTo>
                  <a:lnTo>
                    <a:pt x="6171" y="78882"/>
                  </a:lnTo>
                  <a:cubicBezTo>
                    <a:pt x="-5448" y="62304"/>
                    <a:pt x="8486" y="53638"/>
                    <a:pt x="9903" y="49993"/>
                  </a:cubicBezTo>
                  <a:cubicBezTo>
                    <a:pt x="11718" y="44292"/>
                    <a:pt x="14829" y="39029"/>
                    <a:pt x="19019" y="34571"/>
                  </a:cubicBezTo>
                  <a:lnTo>
                    <a:pt x="14721" y="27727"/>
                  </a:lnTo>
                  <a:cubicBezTo>
                    <a:pt x="9352" y="20718"/>
                    <a:pt x="4507" y="13367"/>
                    <a:pt x="220" y="5727"/>
                  </a:cubicBezTo>
                  <a:cubicBezTo>
                    <a:pt x="-1434" y="1282"/>
                    <a:pt x="6691" y="-2140"/>
                    <a:pt x="9667" y="1594"/>
                  </a:cubicBezTo>
                  <a:cubicBezTo>
                    <a:pt x="16469" y="10127"/>
                    <a:pt x="28183" y="24482"/>
                    <a:pt x="33285" y="29460"/>
                  </a:cubicBezTo>
                  <a:cubicBezTo>
                    <a:pt x="39992" y="36038"/>
                    <a:pt x="56241" y="53726"/>
                    <a:pt x="58650" y="38038"/>
                  </a:cubicBezTo>
                  <a:cubicBezTo>
                    <a:pt x="61059" y="22349"/>
                    <a:pt x="57044" y="15193"/>
                    <a:pt x="56713" y="10705"/>
                  </a:cubicBezTo>
                  <a:cubicBezTo>
                    <a:pt x="56383" y="6216"/>
                    <a:pt x="65830" y="1505"/>
                    <a:pt x="67625" y="10705"/>
                  </a:cubicBezTo>
                  <a:cubicBezTo>
                    <a:pt x="68333" y="14660"/>
                    <a:pt x="70601" y="21238"/>
                    <a:pt x="71923" y="30838"/>
                  </a:cubicBezTo>
                  <a:cubicBezTo>
                    <a:pt x="72490" y="35282"/>
                    <a:pt x="72254" y="40749"/>
                    <a:pt x="72726" y="45015"/>
                  </a:cubicBezTo>
                  <a:cubicBezTo>
                    <a:pt x="73340" y="50038"/>
                    <a:pt x="79906" y="67015"/>
                    <a:pt x="80567" y="70571"/>
                  </a:cubicBezTo>
                  <a:close/>
                </a:path>
              </a:pathLst>
            </a:custGeom>
            <a:solidFill>
              <a:srgbClr val="FFB29D"/>
            </a:solidFill>
            <a:ln w="4712" cap="flat">
              <a:noFill/>
              <a:prstDash val="solid"/>
              <a:miter/>
            </a:ln>
          </p:spPr>
          <p:txBody>
            <a:bodyPr rtlCol="0" anchor="ctr"/>
            <a:lstStyle/>
            <a:p>
              <a:endParaRPr lang="en-US"/>
            </a:p>
          </p:txBody>
        </p:sp>
        <p:sp>
          <p:nvSpPr>
            <p:cNvPr id="1721" name="Freeform: Shape 1720">
              <a:extLst>
                <a:ext uri="{FF2B5EF4-FFF2-40B4-BE49-F238E27FC236}">
                  <a16:creationId xmlns:a16="http://schemas.microsoft.com/office/drawing/2014/main" id="{9F683527-1D88-4ABF-81DB-BC4F782BBE64}"/>
                </a:ext>
              </a:extLst>
            </p:cNvPr>
            <p:cNvSpPr/>
            <p:nvPr/>
          </p:nvSpPr>
          <p:spPr>
            <a:xfrm>
              <a:off x="2111337" y="3822773"/>
              <a:ext cx="222479" cy="241799"/>
            </a:xfrm>
            <a:custGeom>
              <a:avLst/>
              <a:gdLst>
                <a:gd name="connsiteX0" fmla="*/ 180392 w 222479"/>
                <a:gd name="connsiteY0" fmla="*/ 0 h 241799"/>
                <a:gd name="connsiteX1" fmla="*/ 117097 w 222479"/>
                <a:gd name="connsiteY1" fmla="*/ 148799 h 241799"/>
                <a:gd name="connsiteX2" fmla="*/ 65421 w 222479"/>
                <a:gd name="connsiteY2" fmla="*/ 51422 h 241799"/>
                <a:gd name="connsiteX3" fmla="*/ 0 w 222479"/>
                <a:gd name="connsiteY3" fmla="*/ 88133 h 241799"/>
                <a:gd name="connsiteX4" fmla="*/ 63815 w 222479"/>
                <a:gd name="connsiteY4" fmla="*/ 210887 h 241799"/>
                <a:gd name="connsiteX5" fmla="*/ 119836 w 222479"/>
                <a:gd name="connsiteY5" fmla="*/ 241731 h 241799"/>
                <a:gd name="connsiteX6" fmla="*/ 162773 w 222479"/>
                <a:gd name="connsiteY6" fmla="*/ 217776 h 241799"/>
                <a:gd name="connsiteX7" fmla="*/ 222479 w 222479"/>
                <a:gd name="connsiteY7" fmla="*/ 99199 h 241799"/>
                <a:gd name="connsiteX8" fmla="*/ 180392 w 222479"/>
                <a:gd name="connsiteY8" fmla="*/ 0 h 24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479" h="241799">
                  <a:moveTo>
                    <a:pt x="180392" y="0"/>
                  </a:moveTo>
                  <a:lnTo>
                    <a:pt x="117097" y="148799"/>
                  </a:lnTo>
                  <a:lnTo>
                    <a:pt x="65421" y="51422"/>
                  </a:lnTo>
                  <a:lnTo>
                    <a:pt x="0" y="88133"/>
                  </a:lnTo>
                  <a:lnTo>
                    <a:pt x="63815" y="210887"/>
                  </a:lnTo>
                  <a:cubicBezTo>
                    <a:pt x="74326" y="230720"/>
                    <a:pt x="96311" y="242825"/>
                    <a:pt x="119836" y="241731"/>
                  </a:cubicBezTo>
                  <a:cubicBezTo>
                    <a:pt x="137413" y="240715"/>
                    <a:pt x="153394" y="231798"/>
                    <a:pt x="162773" y="217776"/>
                  </a:cubicBezTo>
                  <a:cubicBezTo>
                    <a:pt x="186061" y="182887"/>
                    <a:pt x="222479" y="99199"/>
                    <a:pt x="222479" y="99199"/>
                  </a:cubicBezTo>
                  <a:cubicBezTo>
                    <a:pt x="222526" y="103466"/>
                    <a:pt x="180392" y="0"/>
                    <a:pt x="180392" y="0"/>
                  </a:cubicBezTo>
                  <a:close/>
                </a:path>
              </a:pathLst>
            </a:custGeom>
            <a:solidFill>
              <a:srgbClr val="455A64"/>
            </a:solidFill>
            <a:ln w="4712" cap="flat">
              <a:noFill/>
              <a:prstDash val="solid"/>
              <a:miter/>
            </a:ln>
          </p:spPr>
          <p:txBody>
            <a:bodyPr rtlCol="0" anchor="ctr"/>
            <a:lstStyle/>
            <a:p>
              <a:endParaRPr lang="en-US"/>
            </a:p>
          </p:txBody>
        </p:sp>
        <p:sp>
          <p:nvSpPr>
            <p:cNvPr id="1722" name="Freeform: Shape 1721">
              <a:extLst>
                <a:ext uri="{FF2B5EF4-FFF2-40B4-BE49-F238E27FC236}">
                  <a16:creationId xmlns:a16="http://schemas.microsoft.com/office/drawing/2014/main" id="{B2720BB4-ADF6-496E-8D52-11DE735A6071}"/>
                </a:ext>
              </a:extLst>
            </p:cNvPr>
            <p:cNvSpPr/>
            <p:nvPr/>
          </p:nvSpPr>
          <p:spPr>
            <a:xfrm>
              <a:off x="2289840" y="3780018"/>
              <a:ext cx="264754" cy="380129"/>
            </a:xfrm>
            <a:custGeom>
              <a:avLst/>
              <a:gdLst>
                <a:gd name="connsiteX0" fmla="*/ 232824 w 264754"/>
                <a:gd name="connsiteY0" fmla="*/ 162354 h 380129"/>
                <a:gd name="connsiteX1" fmla="*/ 264755 w 264754"/>
                <a:gd name="connsiteY1" fmla="*/ 32444 h 380129"/>
                <a:gd name="connsiteX2" fmla="*/ 181101 w 264754"/>
                <a:gd name="connsiteY2" fmla="*/ 0 h 380129"/>
                <a:gd name="connsiteX3" fmla="*/ 164616 w 264754"/>
                <a:gd name="connsiteY3" fmla="*/ 10400 h 380129"/>
                <a:gd name="connsiteX4" fmla="*/ 98108 w 264754"/>
                <a:gd name="connsiteY4" fmla="*/ 8622 h 380129"/>
                <a:gd name="connsiteX5" fmla="*/ 85969 w 264754"/>
                <a:gd name="connsiteY5" fmla="*/ 0 h 380129"/>
                <a:gd name="connsiteX6" fmla="*/ 1889 w 264754"/>
                <a:gd name="connsiteY6" fmla="*/ 42888 h 380129"/>
                <a:gd name="connsiteX7" fmla="*/ 19178 w 264754"/>
                <a:gd name="connsiteY7" fmla="*/ 172310 h 380129"/>
                <a:gd name="connsiteX8" fmla="*/ 39300 w 264754"/>
                <a:gd name="connsiteY8" fmla="*/ 234531 h 380129"/>
                <a:gd name="connsiteX9" fmla="*/ 0 w 264754"/>
                <a:gd name="connsiteY9" fmla="*/ 369597 h 380129"/>
                <a:gd name="connsiteX10" fmla="*/ 262960 w 264754"/>
                <a:gd name="connsiteY10" fmla="*/ 380130 h 380129"/>
                <a:gd name="connsiteX11" fmla="*/ 214638 w 264754"/>
                <a:gd name="connsiteY11" fmla="*/ 222931 h 380129"/>
                <a:gd name="connsiteX12" fmla="*/ 232824 w 264754"/>
                <a:gd name="connsiteY12" fmla="*/ 162443 h 380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54" h="380129">
                  <a:moveTo>
                    <a:pt x="232824" y="162354"/>
                  </a:moveTo>
                  <a:lnTo>
                    <a:pt x="264755" y="32444"/>
                  </a:lnTo>
                  <a:cubicBezTo>
                    <a:pt x="231690" y="2489"/>
                    <a:pt x="181101" y="0"/>
                    <a:pt x="181101" y="0"/>
                  </a:cubicBezTo>
                  <a:lnTo>
                    <a:pt x="164616" y="10400"/>
                  </a:lnTo>
                  <a:cubicBezTo>
                    <a:pt x="144310" y="23206"/>
                    <a:pt x="117608" y="22492"/>
                    <a:pt x="98108" y="8622"/>
                  </a:cubicBezTo>
                  <a:lnTo>
                    <a:pt x="85969" y="0"/>
                  </a:lnTo>
                  <a:cubicBezTo>
                    <a:pt x="46858" y="4444"/>
                    <a:pt x="18422" y="16800"/>
                    <a:pt x="1889" y="42888"/>
                  </a:cubicBezTo>
                  <a:lnTo>
                    <a:pt x="19178" y="172310"/>
                  </a:lnTo>
                  <a:lnTo>
                    <a:pt x="39300" y="234531"/>
                  </a:lnTo>
                  <a:lnTo>
                    <a:pt x="0" y="369597"/>
                  </a:lnTo>
                  <a:lnTo>
                    <a:pt x="262960" y="380130"/>
                  </a:lnTo>
                  <a:lnTo>
                    <a:pt x="214638" y="222931"/>
                  </a:lnTo>
                  <a:cubicBezTo>
                    <a:pt x="212560" y="226309"/>
                    <a:pt x="232824" y="162443"/>
                    <a:pt x="232824" y="162443"/>
                  </a:cubicBezTo>
                </a:path>
              </a:pathLst>
            </a:custGeom>
            <a:solidFill>
              <a:srgbClr val="455A64"/>
            </a:solidFill>
            <a:ln w="4712" cap="flat">
              <a:noFill/>
              <a:prstDash val="solid"/>
              <a:miter/>
            </a:ln>
          </p:spPr>
          <p:txBody>
            <a:bodyPr rtlCol="0" anchor="ctr"/>
            <a:lstStyle/>
            <a:p>
              <a:endParaRPr lang="en-US"/>
            </a:p>
          </p:txBody>
        </p:sp>
        <p:sp>
          <p:nvSpPr>
            <p:cNvPr id="1723" name="Freeform: Shape 1722">
              <a:extLst>
                <a:ext uri="{FF2B5EF4-FFF2-40B4-BE49-F238E27FC236}">
                  <a16:creationId xmlns:a16="http://schemas.microsoft.com/office/drawing/2014/main" id="{D2E8B9CC-3ED2-47FE-96A1-298CB6A71351}"/>
                </a:ext>
              </a:extLst>
            </p:cNvPr>
            <p:cNvSpPr/>
            <p:nvPr/>
          </p:nvSpPr>
          <p:spPr>
            <a:xfrm>
              <a:off x="2516027" y="3816081"/>
              <a:ext cx="38948" cy="149536"/>
            </a:xfrm>
            <a:custGeom>
              <a:avLst/>
              <a:gdLst>
                <a:gd name="connsiteX0" fmla="*/ 12541 w 38948"/>
                <a:gd name="connsiteY0" fmla="*/ 149535 h 149536"/>
                <a:gd name="connsiteX1" fmla="*/ 10888 w 38948"/>
                <a:gd name="connsiteY1" fmla="*/ 143268 h 149536"/>
                <a:gd name="connsiteX2" fmla="*/ 6637 w 38948"/>
                <a:gd name="connsiteY2" fmla="*/ 126157 h 149536"/>
                <a:gd name="connsiteX3" fmla="*/ 1913 w 38948"/>
                <a:gd name="connsiteY3" fmla="*/ 68380 h 149536"/>
                <a:gd name="connsiteX4" fmla="*/ 6637 w 38948"/>
                <a:gd name="connsiteY4" fmla="*/ 36914 h 149536"/>
                <a:gd name="connsiteX5" fmla="*/ 18587 w 38948"/>
                <a:gd name="connsiteY5" fmla="*/ 13936 h 149536"/>
                <a:gd name="connsiteX6" fmla="*/ 32758 w 38948"/>
                <a:gd name="connsiteY6" fmla="*/ 2781 h 149536"/>
                <a:gd name="connsiteX7" fmla="*/ 38946 w 38948"/>
                <a:gd name="connsiteY7" fmla="*/ 70 h 149536"/>
                <a:gd name="connsiteX8" fmla="*/ 37198 w 38948"/>
                <a:gd name="connsiteY8" fmla="*/ 425 h 149536"/>
                <a:gd name="connsiteX9" fmla="*/ 32475 w 38948"/>
                <a:gd name="connsiteY9" fmla="*/ 2114 h 149536"/>
                <a:gd name="connsiteX10" fmla="*/ 17690 w 38948"/>
                <a:gd name="connsiteY10" fmla="*/ 13092 h 149536"/>
                <a:gd name="connsiteX11" fmla="*/ 5031 w 38948"/>
                <a:gd name="connsiteY11" fmla="*/ 36469 h 149536"/>
                <a:gd name="connsiteX12" fmla="*/ 307 w 38948"/>
                <a:gd name="connsiteY12" fmla="*/ 68291 h 149536"/>
                <a:gd name="connsiteX13" fmla="*/ 5267 w 38948"/>
                <a:gd name="connsiteY13" fmla="*/ 126291 h 149536"/>
                <a:gd name="connsiteX14" fmla="*/ 9991 w 38948"/>
                <a:gd name="connsiteY14" fmla="*/ 143357 h 149536"/>
                <a:gd name="connsiteX15" fmla="*/ 11644 w 38948"/>
                <a:gd name="connsiteY15" fmla="*/ 147802 h 149536"/>
                <a:gd name="connsiteX16" fmla="*/ 12541 w 38948"/>
                <a:gd name="connsiteY16" fmla="*/ 149535 h 14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 h="149536">
                  <a:moveTo>
                    <a:pt x="12541" y="149535"/>
                  </a:moveTo>
                  <a:cubicBezTo>
                    <a:pt x="12132" y="147415"/>
                    <a:pt x="11580" y="145322"/>
                    <a:pt x="10888" y="143268"/>
                  </a:cubicBezTo>
                  <a:cubicBezTo>
                    <a:pt x="9754" y="139269"/>
                    <a:pt x="8148" y="133446"/>
                    <a:pt x="6637" y="126157"/>
                  </a:cubicBezTo>
                  <a:cubicBezTo>
                    <a:pt x="2567" y="107151"/>
                    <a:pt x="980" y="87748"/>
                    <a:pt x="1913" y="68380"/>
                  </a:cubicBezTo>
                  <a:cubicBezTo>
                    <a:pt x="2305" y="57764"/>
                    <a:pt x="3888" y="47217"/>
                    <a:pt x="6637" y="36914"/>
                  </a:cubicBezTo>
                  <a:cubicBezTo>
                    <a:pt x="8840" y="28543"/>
                    <a:pt x="12914" y="20710"/>
                    <a:pt x="18587" y="13936"/>
                  </a:cubicBezTo>
                  <a:cubicBezTo>
                    <a:pt x="22484" y="9376"/>
                    <a:pt x="27300" y="5585"/>
                    <a:pt x="32758" y="2781"/>
                  </a:cubicBezTo>
                  <a:cubicBezTo>
                    <a:pt x="36631" y="870"/>
                    <a:pt x="39040" y="248"/>
                    <a:pt x="38946" y="70"/>
                  </a:cubicBezTo>
                  <a:cubicBezTo>
                    <a:pt x="38851" y="-108"/>
                    <a:pt x="38332" y="70"/>
                    <a:pt x="37198" y="425"/>
                  </a:cubicBezTo>
                  <a:cubicBezTo>
                    <a:pt x="35573" y="853"/>
                    <a:pt x="33992" y="1418"/>
                    <a:pt x="32475" y="2114"/>
                  </a:cubicBezTo>
                  <a:cubicBezTo>
                    <a:pt x="26789" y="4766"/>
                    <a:pt x="21753" y="8505"/>
                    <a:pt x="17690" y="13092"/>
                  </a:cubicBezTo>
                  <a:cubicBezTo>
                    <a:pt x="11697" y="19915"/>
                    <a:pt x="7375" y="27897"/>
                    <a:pt x="5031" y="36469"/>
                  </a:cubicBezTo>
                  <a:cubicBezTo>
                    <a:pt x="2241" y="46885"/>
                    <a:pt x="657" y="57555"/>
                    <a:pt x="307" y="68291"/>
                  </a:cubicBezTo>
                  <a:cubicBezTo>
                    <a:pt x="-748" y="87745"/>
                    <a:pt x="919" y="107246"/>
                    <a:pt x="5267" y="126291"/>
                  </a:cubicBezTo>
                  <a:cubicBezTo>
                    <a:pt x="7015" y="133580"/>
                    <a:pt x="8810" y="139357"/>
                    <a:pt x="9991" y="143357"/>
                  </a:cubicBezTo>
                  <a:cubicBezTo>
                    <a:pt x="10652" y="145313"/>
                    <a:pt x="11266" y="146824"/>
                    <a:pt x="11644" y="147802"/>
                  </a:cubicBezTo>
                  <a:cubicBezTo>
                    <a:pt x="12022" y="148779"/>
                    <a:pt x="12447" y="149579"/>
                    <a:pt x="12541" y="149535"/>
                  </a:cubicBezTo>
                  <a:close/>
                </a:path>
              </a:pathLst>
            </a:custGeom>
            <a:solidFill>
              <a:srgbClr val="263238"/>
            </a:solidFill>
            <a:ln w="4712" cap="flat">
              <a:noFill/>
              <a:prstDash val="solid"/>
              <a:miter/>
            </a:ln>
          </p:spPr>
          <p:txBody>
            <a:bodyPr rtlCol="0" anchor="ctr"/>
            <a:lstStyle/>
            <a:p>
              <a:endParaRPr lang="en-US"/>
            </a:p>
          </p:txBody>
        </p:sp>
        <p:sp>
          <p:nvSpPr>
            <p:cNvPr id="1724" name="Freeform: Shape 1723">
              <a:extLst>
                <a:ext uri="{FF2B5EF4-FFF2-40B4-BE49-F238E27FC236}">
                  <a16:creationId xmlns:a16="http://schemas.microsoft.com/office/drawing/2014/main" id="{711DF47E-F817-4564-8E64-76EAA8C841CD}"/>
                </a:ext>
              </a:extLst>
            </p:cNvPr>
            <p:cNvSpPr/>
            <p:nvPr/>
          </p:nvSpPr>
          <p:spPr>
            <a:xfrm>
              <a:off x="2325551" y="4075528"/>
              <a:ext cx="113647" cy="94278"/>
            </a:xfrm>
            <a:custGeom>
              <a:avLst/>
              <a:gdLst>
                <a:gd name="connsiteX0" fmla="*/ 95981 w 113647"/>
                <a:gd name="connsiteY0" fmla="*/ 62398 h 94278"/>
                <a:gd name="connsiteX1" fmla="*/ 51674 w 113647"/>
                <a:gd name="connsiteY1" fmla="*/ 87687 h 94278"/>
                <a:gd name="connsiteX2" fmla="*/ 30607 w 113647"/>
                <a:gd name="connsiteY2" fmla="*/ 92486 h 94278"/>
                <a:gd name="connsiteX3" fmla="*/ 54981 w 113647"/>
                <a:gd name="connsiteY3" fmla="*/ 74087 h 94278"/>
                <a:gd name="connsiteX4" fmla="*/ 11382 w 113647"/>
                <a:gd name="connsiteY4" fmla="*/ 84975 h 94278"/>
                <a:gd name="connsiteX5" fmla="*/ 49501 w 113647"/>
                <a:gd name="connsiteY5" fmla="*/ 65242 h 94278"/>
                <a:gd name="connsiteX6" fmla="*/ 48226 w 113647"/>
                <a:gd name="connsiteY6" fmla="*/ 61065 h 94278"/>
                <a:gd name="connsiteX7" fmla="*/ 140 w 113647"/>
                <a:gd name="connsiteY7" fmla="*/ 70264 h 94278"/>
                <a:gd name="connsiteX8" fmla="*/ 7887 w 113647"/>
                <a:gd name="connsiteY8" fmla="*/ 64398 h 94278"/>
                <a:gd name="connsiteX9" fmla="*/ 46856 w 113647"/>
                <a:gd name="connsiteY9" fmla="*/ 48309 h 94278"/>
                <a:gd name="connsiteX10" fmla="*/ 13791 w 113647"/>
                <a:gd name="connsiteY10" fmla="*/ 53465 h 94278"/>
                <a:gd name="connsiteX11" fmla="*/ 2927 w 113647"/>
                <a:gd name="connsiteY11" fmla="*/ 49554 h 94278"/>
                <a:gd name="connsiteX12" fmla="*/ 35756 w 113647"/>
                <a:gd name="connsiteY12" fmla="*/ 35420 h 94278"/>
                <a:gd name="connsiteX13" fmla="*/ 51674 w 113647"/>
                <a:gd name="connsiteY13" fmla="*/ 21509 h 94278"/>
                <a:gd name="connsiteX14" fmla="*/ 28718 w 113647"/>
                <a:gd name="connsiteY14" fmla="*/ 4310 h 94278"/>
                <a:gd name="connsiteX15" fmla="*/ 36748 w 113647"/>
                <a:gd name="connsiteY15" fmla="*/ 1465 h 94278"/>
                <a:gd name="connsiteX16" fmla="*/ 49312 w 113647"/>
                <a:gd name="connsiteY16" fmla="*/ 8754 h 94278"/>
                <a:gd name="connsiteX17" fmla="*/ 60696 w 113647"/>
                <a:gd name="connsiteY17" fmla="*/ 11910 h 94278"/>
                <a:gd name="connsiteX18" fmla="*/ 69860 w 113647"/>
                <a:gd name="connsiteY18" fmla="*/ 12710 h 94278"/>
                <a:gd name="connsiteX19" fmla="*/ 98957 w 113647"/>
                <a:gd name="connsiteY19" fmla="*/ 14798 h 94278"/>
                <a:gd name="connsiteX20" fmla="*/ 113647 w 113647"/>
                <a:gd name="connsiteY20" fmla="*/ 51020 h 94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3647" h="94278">
                  <a:moveTo>
                    <a:pt x="95981" y="62398"/>
                  </a:moveTo>
                  <a:cubicBezTo>
                    <a:pt x="81715" y="71584"/>
                    <a:pt x="66924" y="80026"/>
                    <a:pt x="51674" y="87687"/>
                  </a:cubicBezTo>
                  <a:cubicBezTo>
                    <a:pt x="32260" y="96353"/>
                    <a:pt x="31363" y="94753"/>
                    <a:pt x="30607" y="92486"/>
                  </a:cubicBezTo>
                  <a:cubicBezTo>
                    <a:pt x="28576" y="86353"/>
                    <a:pt x="64097" y="75998"/>
                    <a:pt x="54981" y="74087"/>
                  </a:cubicBezTo>
                  <a:cubicBezTo>
                    <a:pt x="45864" y="72176"/>
                    <a:pt x="13224" y="91464"/>
                    <a:pt x="11382" y="84975"/>
                  </a:cubicBezTo>
                  <a:cubicBezTo>
                    <a:pt x="9021" y="76531"/>
                    <a:pt x="46431" y="66309"/>
                    <a:pt x="49501" y="65242"/>
                  </a:cubicBezTo>
                  <a:cubicBezTo>
                    <a:pt x="52572" y="64176"/>
                    <a:pt x="50966" y="59954"/>
                    <a:pt x="48226" y="61065"/>
                  </a:cubicBezTo>
                  <a:cubicBezTo>
                    <a:pt x="44305" y="62665"/>
                    <a:pt x="2549" y="78576"/>
                    <a:pt x="140" y="70264"/>
                  </a:cubicBezTo>
                  <a:cubicBezTo>
                    <a:pt x="-1230" y="65820"/>
                    <a:pt x="7887" y="64398"/>
                    <a:pt x="7887" y="64398"/>
                  </a:cubicBezTo>
                  <a:cubicBezTo>
                    <a:pt x="7887" y="64398"/>
                    <a:pt x="48179" y="52176"/>
                    <a:pt x="46856" y="48309"/>
                  </a:cubicBezTo>
                  <a:cubicBezTo>
                    <a:pt x="45534" y="44442"/>
                    <a:pt x="21632" y="50798"/>
                    <a:pt x="13791" y="53465"/>
                  </a:cubicBezTo>
                  <a:cubicBezTo>
                    <a:pt x="5950" y="56131"/>
                    <a:pt x="1368" y="53776"/>
                    <a:pt x="2927" y="49554"/>
                  </a:cubicBezTo>
                  <a:cubicBezTo>
                    <a:pt x="3966" y="46709"/>
                    <a:pt x="27915" y="37909"/>
                    <a:pt x="35756" y="35420"/>
                  </a:cubicBezTo>
                  <a:cubicBezTo>
                    <a:pt x="43597" y="32932"/>
                    <a:pt x="65372" y="26532"/>
                    <a:pt x="51674" y="21509"/>
                  </a:cubicBezTo>
                  <a:cubicBezTo>
                    <a:pt x="37976" y="16487"/>
                    <a:pt x="29379" y="8176"/>
                    <a:pt x="28718" y="4310"/>
                  </a:cubicBezTo>
                  <a:cubicBezTo>
                    <a:pt x="28056" y="443"/>
                    <a:pt x="33441" y="-1557"/>
                    <a:pt x="36748" y="1465"/>
                  </a:cubicBezTo>
                  <a:cubicBezTo>
                    <a:pt x="40569" y="4414"/>
                    <a:pt x="44796" y="6866"/>
                    <a:pt x="49312" y="8754"/>
                  </a:cubicBezTo>
                  <a:cubicBezTo>
                    <a:pt x="52895" y="10393"/>
                    <a:pt x="56742" y="11459"/>
                    <a:pt x="60696" y="11910"/>
                  </a:cubicBezTo>
                  <a:cubicBezTo>
                    <a:pt x="64097" y="12310"/>
                    <a:pt x="67167" y="12532"/>
                    <a:pt x="69860" y="12710"/>
                  </a:cubicBezTo>
                  <a:lnTo>
                    <a:pt x="98957" y="14798"/>
                  </a:lnTo>
                  <a:lnTo>
                    <a:pt x="113647" y="51020"/>
                  </a:lnTo>
                  <a:close/>
                </a:path>
              </a:pathLst>
            </a:custGeom>
            <a:solidFill>
              <a:srgbClr val="FFB29D"/>
            </a:solidFill>
            <a:ln w="4712" cap="flat">
              <a:noFill/>
              <a:prstDash val="solid"/>
              <a:miter/>
            </a:ln>
          </p:spPr>
          <p:txBody>
            <a:bodyPr rtlCol="0" anchor="ctr"/>
            <a:lstStyle/>
            <a:p>
              <a:endParaRPr lang="en-US"/>
            </a:p>
          </p:txBody>
        </p:sp>
        <p:sp>
          <p:nvSpPr>
            <p:cNvPr id="1725" name="Freeform: Shape 1724">
              <a:extLst>
                <a:ext uri="{FF2B5EF4-FFF2-40B4-BE49-F238E27FC236}">
                  <a16:creationId xmlns:a16="http://schemas.microsoft.com/office/drawing/2014/main" id="{22D310E3-6744-4FC6-9C55-83B6CC43CEB0}"/>
                </a:ext>
              </a:extLst>
            </p:cNvPr>
            <p:cNvSpPr/>
            <p:nvPr/>
          </p:nvSpPr>
          <p:spPr>
            <a:xfrm>
              <a:off x="2398198" y="3806959"/>
              <a:ext cx="225991" cy="341411"/>
            </a:xfrm>
            <a:custGeom>
              <a:avLst/>
              <a:gdLst>
                <a:gd name="connsiteX0" fmla="*/ 150776 w 225991"/>
                <a:gd name="connsiteY0" fmla="*/ 392 h 341411"/>
                <a:gd name="connsiteX1" fmla="*/ 185210 w 225991"/>
                <a:gd name="connsiteY1" fmla="*/ 48881 h 341411"/>
                <a:gd name="connsiteX2" fmla="*/ 223849 w 225991"/>
                <a:gd name="connsiteY2" fmla="*/ 186213 h 341411"/>
                <a:gd name="connsiteX3" fmla="*/ 179164 w 225991"/>
                <a:gd name="connsiteY3" fmla="*/ 263101 h 341411"/>
                <a:gd name="connsiteX4" fmla="*/ 25129 w 225991"/>
                <a:gd name="connsiteY4" fmla="*/ 341411 h 341411"/>
                <a:gd name="connsiteX5" fmla="*/ 0 w 225991"/>
                <a:gd name="connsiteY5" fmla="*/ 280168 h 341411"/>
                <a:gd name="connsiteX6" fmla="*/ 135093 w 225991"/>
                <a:gd name="connsiteY6" fmla="*/ 196613 h 341411"/>
                <a:gd name="connsiteX7" fmla="*/ 102454 w 225991"/>
                <a:gd name="connsiteY7" fmla="*/ 82792 h 341411"/>
                <a:gd name="connsiteX8" fmla="*/ 101509 w 225991"/>
                <a:gd name="connsiteY8" fmla="*/ 31014 h 341411"/>
                <a:gd name="connsiteX9" fmla="*/ 150776 w 225991"/>
                <a:gd name="connsiteY9" fmla="*/ 392 h 34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991" h="341411">
                  <a:moveTo>
                    <a:pt x="150776" y="392"/>
                  </a:moveTo>
                  <a:cubicBezTo>
                    <a:pt x="167297" y="12824"/>
                    <a:pt x="179325" y="29762"/>
                    <a:pt x="185210" y="48881"/>
                  </a:cubicBezTo>
                  <a:cubicBezTo>
                    <a:pt x="191682" y="68792"/>
                    <a:pt x="210198" y="136080"/>
                    <a:pt x="223849" y="186213"/>
                  </a:cubicBezTo>
                  <a:cubicBezTo>
                    <a:pt x="232739" y="218908"/>
                    <a:pt x="213217" y="252500"/>
                    <a:pt x="179164" y="263101"/>
                  </a:cubicBezTo>
                  <a:lnTo>
                    <a:pt x="25129" y="341411"/>
                  </a:lnTo>
                  <a:lnTo>
                    <a:pt x="0" y="280168"/>
                  </a:lnTo>
                  <a:lnTo>
                    <a:pt x="135093" y="196613"/>
                  </a:lnTo>
                  <a:lnTo>
                    <a:pt x="102454" y="82792"/>
                  </a:lnTo>
                  <a:cubicBezTo>
                    <a:pt x="97069" y="65503"/>
                    <a:pt x="94754" y="47903"/>
                    <a:pt x="101509" y="31014"/>
                  </a:cubicBezTo>
                  <a:cubicBezTo>
                    <a:pt x="108264" y="14125"/>
                    <a:pt x="122387" y="-2808"/>
                    <a:pt x="150776" y="392"/>
                  </a:cubicBezTo>
                  <a:close/>
                </a:path>
              </a:pathLst>
            </a:custGeom>
            <a:solidFill>
              <a:srgbClr val="455A64"/>
            </a:solidFill>
            <a:ln w="4712" cap="flat">
              <a:noFill/>
              <a:prstDash val="solid"/>
              <a:miter/>
            </a:ln>
          </p:spPr>
          <p:txBody>
            <a:bodyPr rtlCol="0" anchor="ctr"/>
            <a:lstStyle/>
            <a:p>
              <a:endParaRPr lang="en-US"/>
            </a:p>
          </p:txBody>
        </p:sp>
        <p:sp>
          <p:nvSpPr>
            <p:cNvPr id="1726" name="Freeform: Shape 1725">
              <a:extLst>
                <a:ext uri="{FF2B5EF4-FFF2-40B4-BE49-F238E27FC236}">
                  <a16:creationId xmlns:a16="http://schemas.microsoft.com/office/drawing/2014/main" id="{8AE3BACC-EC5A-48D7-9232-598EABE8E145}"/>
                </a:ext>
              </a:extLst>
            </p:cNvPr>
            <p:cNvSpPr/>
            <p:nvPr/>
          </p:nvSpPr>
          <p:spPr>
            <a:xfrm>
              <a:off x="2396828" y="3814554"/>
              <a:ext cx="189508" cy="335149"/>
            </a:xfrm>
            <a:custGeom>
              <a:avLst/>
              <a:gdLst>
                <a:gd name="connsiteX0" fmla="*/ 189509 w 189508"/>
                <a:gd name="connsiteY0" fmla="*/ 251950 h 335149"/>
                <a:gd name="connsiteX1" fmla="*/ 188800 w 189508"/>
                <a:gd name="connsiteY1" fmla="*/ 252439 h 335149"/>
                <a:gd name="connsiteX2" fmla="*/ 186533 w 189508"/>
                <a:gd name="connsiteY2" fmla="*/ 253639 h 335149"/>
                <a:gd name="connsiteX3" fmla="*/ 177794 w 189508"/>
                <a:gd name="connsiteY3" fmla="*/ 258084 h 335149"/>
                <a:gd name="connsiteX4" fmla="*/ 144729 w 189508"/>
                <a:gd name="connsiteY4" fmla="*/ 275106 h 335149"/>
                <a:gd name="connsiteX5" fmla="*/ 27160 w 189508"/>
                <a:gd name="connsiteY5" fmla="*/ 334572 h 335149"/>
                <a:gd name="connsiteX6" fmla="*/ 26074 w 189508"/>
                <a:gd name="connsiteY6" fmla="*/ 335150 h 335149"/>
                <a:gd name="connsiteX7" fmla="*/ 25602 w 189508"/>
                <a:gd name="connsiteY7" fmla="*/ 334039 h 335149"/>
                <a:gd name="connsiteX8" fmla="*/ 378 w 189508"/>
                <a:gd name="connsiteY8" fmla="*/ 272839 h 335149"/>
                <a:gd name="connsiteX9" fmla="*/ 0 w 189508"/>
                <a:gd name="connsiteY9" fmla="*/ 271995 h 335149"/>
                <a:gd name="connsiteX10" fmla="*/ 850 w 189508"/>
                <a:gd name="connsiteY10" fmla="*/ 271506 h 335149"/>
                <a:gd name="connsiteX11" fmla="*/ 61406 w 189508"/>
                <a:gd name="connsiteY11" fmla="*/ 233995 h 335149"/>
                <a:gd name="connsiteX12" fmla="*/ 135944 w 189508"/>
                <a:gd name="connsiteY12" fmla="*/ 187951 h 335149"/>
                <a:gd name="connsiteX13" fmla="*/ 135471 w 189508"/>
                <a:gd name="connsiteY13" fmla="*/ 189151 h 335149"/>
                <a:gd name="connsiteX14" fmla="*/ 113696 w 189508"/>
                <a:gd name="connsiteY14" fmla="*/ 101907 h 335149"/>
                <a:gd name="connsiteX15" fmla="*/ 108972 w 189508"/>
                <a:gd name="connsiteY15" fmla="*/ 82663 h 335149"/>
                <a:gd name="connsiteX16" fmla="*/ 105429 w 189508"/>
                <a:gd name="connsiteY16" fmla="*/ 64441 h 335149"/>
                <a:gd name="connsiteX17" fmla="*/ 108358 w 189508"/>
                <a:gd name="connsiteY17" fmla="*/ 31686 h 335149"/>
                <a:gd name="connsiteX18" fmla="*/ 123001 w 189508"/>
                <a:gd name="connsiteY18" fmla="*/ 8841 h 335149"/>
                <a:gd name="connsiteX19" fmla="*/ 142179 w 189508"/>
                <a:gd name="connsiteY19" fmla="*/ 353 h 335149"/>
                <a:gd name="connsiteX20" fmla="*/ 155404 w 189508"/>
                <a:gd name="connsiteY20" fmla="*/ 1108 h 335149"/>
                <a:gd name="connsiteX21" fmla="*/ 159656 w 189508"/>
                <a:gd name="connsiteY21" fmla="*/ 2753 h 335149"/>
                <a:gd name="connsiteX22" fmla="*/ 155310 w 189508"/>
                <a:gd name="connsiteY22" fmla="*/ 1464 h 335149"/>
                <a:gd name="connsiteX23" fmla="*/ 142273 w 189508"/>
                <a:gd name="connsiteY23" fmla="*/ 1108 h 335149"/>
                <a:gd name="connsiteX24" fmla="*/ 123804 w 189508"/>
                <a:gd name="connsiteY24" fmla="*/ 9642 h 335149"/>
                <a:gd name="connsiteX25" fmla="*/ 109634 w 189508"/>
                <a:gd name="connsiteY25" fmla="*/ 32086 h 335149"/>
                <a:gd name="connsiteX26" fmla="*/ 107036 w 189508"/>
                <a:gd name="connsiteY26" fmla="*/ 64263 h 335149"/>
                <a:gd name="connsiteX27" fmla="*/ 110720 w 189508"/>
                <a:gd name="connsiteY27" fmla="*/ 82263 h 335149"/>
                <a:gd name="connsiteX28" fmla="*/ 115444 w 189508"/>
                <a:gd name="connsiteY28" fmla="*/ 101463 h 335149"/>
                <a:gd name="connsiteX29" fmla="*/ 137503 w 189508"/>
                <a:gd name="connsiteY29" fmla="*/ 188573 h 335149"/>
                <a:gd name="connsiteX30" fmla="*/ 137739 w 189508"/>
                <a:gd name="connsiteY30" fmla="*/ 189373 h 335149"/>
                <a:gd name="connsiteX31" fmla="*/ 137030 w 189508"/>
                <a:gd name="connsiteY31" fmla="*/ 189818 h 335149"/>
                <a:gd name="connsiteX32" fmla="*/ 62540 w 189508"/>
                <a:gd name="connsiteY32" fmla="*/ 235906 h 335149"/>
                <a:gd name="connsiteX33" fmla="*/ 1889 w 189508"/>
                <a:gd name="connsiteY33" fmla="*/ 273372 h 335149"/>
                <a:gd name="connsiteX34" fmla="*/ 2362 w 189508"/>
                <a:gd name="connsiteY34" fmla="*/ 272039 h 335149"/>
                <a:gd name="connsiteX35" fmla="*/ 27444 w 189508"/>
                <a:gd name="connsiteY35" fmla="*/ 333283 h 335149"/>
                <a:gd name="connsiteX36" fmla="*/ 25885 w 189508"/>
                <a:gd name="connsiteY36" fmla="*/ 332750 h 335149"/>
                <a:gd name="connsiteX37" fmla="*/ 143974 w 189508"/>
                <a:gd name="connsiteY37" fmla="*/ 273995 h 335149"/>
                <a:gd name="connsiteX38" fmla="*/ 177464 w 189508"/>
                <a:gd name="connsiteY38" fmla="*/ 257506 h 335149"/>
                <a:gd name="connsiteX39" fmla="*/ 186391 w 189508"/>
                <a:gd name="connsiteY39" fmla="*/ 253061 h 335149"/>
                <a:gd name="connsiteX40" fmla="*/ 188706 w 189508"/>
                <a:gd name="connsiteY40" fmla="*/ 251995 h 335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9508" h="335149">
                  <a:moveTo>
                    <a:pt x="189509" y="251950"/>
                  </a:moveTo>
                  <a:lnTo>
                    <a:pt x="188800" y="252439"/>
                  </a:lnTo>
                  <a:lnTo>
                    <a:pt x="186533" y="253639"/>
                  </a:lnTo>
                  <a:lnTo>
                    <a:pt x="177794" y="258084"/>
                  </a:lnTo>
                  <a:lnTo>
                    <a:pt x="144729" y="275106"/>
                  </a:lnTo>
                  <a:lnTo>
                    <a:pt x="27160" y="334572"/>
                  </a:lnTo>
                  <a:lnTo>
                    <a:pt x="26074" y="335150"/>
                  </a:lnTo>
                  <a:lnTo>
                    <a:pt x="25602" y="334039"/>
                  </a:lnTo>
                  <a:cubicBezTo>
                    <a:pt x="17808" y="315061"/>
                    <a:pt x="9258" y="294439"/>
                    <a:pt x="378" y="272839"/>
                  </a:cubicBezTo>
                  <a:lnTo>
                    <a:pt x="0" y="271995"/>
                  </a:lnTo>
                  <a:lnTo>
                    <a:pt x="850" y="271506"/>
                  </a:lnTo>
                  <a:lnTo>
                    <a:pt x="61406" y="233995"/>
                  </a:lnTo>
                  <a:lnTo>
                    <a:pt x="135944" y="187951"/>
                  </a:lnTo>
                  <a:lnTo>
                    <a:pt x="135471" y="189151"/>
                  </a:lnTo>
                  <a:cubicBezTo>
                    <a:pt x="126591" y="157818"/>
                    <a:pt x="119978" y="128307"/>
                    <a:pt x="113696" y="101907"/>
                  </a:cubicBezTo>
                  <a:cubicBezTo>
                    <a:pt x="112137" y="95285"/>
                    <a:pt x="110673" y="88841"/>
                    <a:pt x="108972" y="82663"/>
                  </a:cubicBezTo>
                  <a:cubicBezTo>
                    <a:pt x="107402" y="76662"/>
                    <a:pt x="106219" y="70577"/>
                    <a:pt x="105429" y="64441"/>
                  </a:cubicBezTo>
                  <a:cubicBezTo>
                    <a:pt x="104323" y="53446"/>
                    <a:pt x="105315" y="42353"/>
                    <a:pt x="108358" y="31686"/>
                  </a:cubicBezTo>
                  <a:cubicBezTo>
                    <a:pt x="110859" y="22927"/>
                    <a:pt x="115934" y="15009"/>
                    <a:pt x="123001" y="8841"/>
                  </a:cubicBezTo>
                  <a:cubicBezTo>
                    <a:pt x="128402" y="4349"/>
                    <a:pt x="135056" y="1403"/>
                    <a:pt x="142179" y="353"/>
                  </a:cubicBezTo>
                  <a:cubicBezTo>
                    <a:pt x="146593" y="-301"/>
                    <a:pt x="151106" y="-44"/>
                    <a:pt x="155404" y="1108"/>
                  </a:cubicBezTo>
                  <a:cubicBezTo>
                    <a:pt x="156887" y="1492"/>
                    <a:pt x="158315" y="2044"/>
                    <a:pt x="159656" y="2753"/>
                  </a:cubicBezTo>
                  <a:cubicBezTo>
                    <a:pt x="159656" y="2753"/>
                    <a:pt x="158192" y="2175"/>
                    <a:pt x="155310" y="1464"/>
                  </a:cubicBezTo>
                  <a:cubicBezTo>
                    <a:pt x="151036" y="511"/>
                    <a:pt x="146599" y="390"/>
                    <a:pt x="142273" y="1108"/>
                  </a:cubicBezTo>
                  <a:cubicBezTo>
                    <a:pt x="135383" y="2252"/>
                    <a:pt x="128979" y="5211"/>
                    <a:pt x="123804" y="9642"/>
                  </a:cubicBezTo>
                  <a:cubicBezTo>
                    <a:pt x="116946" y="15731"/>
                    <a:pt x="112037" y="23506"/>
                    <a:pt x="109634" y="32086"/>
                  </a:cubicBezTo>
                  <a:cubicBezTo>
                    <a:pt x="106758" y="42584"/>
                    <a:pt x="105878" y="53477"/>
                    <a:pt x="107036" y="64263"/>
                  </a:cubicBezTo>
                  <a:cubicBezTo>
                    <a:pt x="107869" y="70329"/>
                    <a:pt x="109100" y="76340"/>
                    <a:pt x="110720" y="82263"/>
                  </a:cubicBezTo>
                  <a:cubicBezTo>
                    <a:pt x="112184" y="88485"/>
                    <a:pt x="113696" y="94885"/>
                    <a:pt x="115444" y="101463"/>
                  </a:cubicBezTo>
                  <a:cubicBezTo>
                    <a:pt x="121820" y="127818"/>
                    <a:pt x="128622" y="157373"/>
                    <a:pt x="137503" y="188573"/>
                  </a:cubicBezTo>
                  <a:lnTo>
                    <a:pt x="137739" y="189373"/>
                  </a:lnTo>
                  <a:lnTo>
                    <a:pt x="137030" y="189818"/>
                  </a:lnTo>
                  <a:lnTo>
                    <a:pt x="62540" y="235906"/>
                  </a:lnTo>
                  <a:lnTo>
                    <a:pt x="1889" y="273372"/>
                  </a:lnTo>
                  <a:lnTo>
                    <a:pt x="2362" y="272039"/>
                  </a:lnTo>
                  <a:cubicBezTo>
                    <a:pt x="11195" y="293639"/>
                    <a:pt x="19650" y="314305"/>
                    <a:pt x="27444" y="333283"/>
                  </a:cubicBezTo>
                  <a:lnTo>
                    <a:pt x="25885" y="332750"/>
                  </a:lnTo>
                  <a:lnTo>
                    <a:pt x="143974" y="273995"/>
                  </a:lnTo>
                  <a:lnTo>
                    <a:pt x="177464" y="257506"/>
                  </a:lnTo>
                  <a:lnTo>
                    <a:pt x="186391" y="253061"/>
                  </a:lnTo>
                  <a:lnTo>
                    <a:pt x="188706" y="251995"/>
                  </a:lnTo>
                  <a:close/>
                </a:path>
              </a:pathLst>
            </a:custGeom>
            <a:solidFill>
              <a:srgbClr val="263238"/>
            </a:solidFill>
            <a:ln w="4712" cap="flat">
              <a:noFill/>
              <a:prstDash val="solid"/>
              <a:miter/>
            </a:ln>
          </p:spPr>
          <p:txBody>
            <a:bodyPr rtlCol="0" anchor="ctr"/>
            <a:lstStyle/>
            <a:p>
              <a:endParaRPr lang="en-US"/>
            </a:p>
          </p:txBody>
        </p:sp>
        <p:sp>
          <p:nvSpPr>
            <p:cNvPr id="1727" name="Freeform: Shape 1726">
              <a:extLst>
                <a:ext uri="{FF2B5EF4-FFF2-40B4-BE49-F238E27FC236}">
                  <a16:creationId xmlns:a16="http://schemas.microsoft.com/office/drawing/2014/main" id="{498053FC-F9EE-4083-81D3-C9559306DFE2}"/>
                </a:ext>
              </a:extLst>
            </p:cNvPr>
            <p:cNvSpPr/>
            <p:nvPr/>
          </p:nvSpPr>
          <p:spPr>
            <a:xfrm>
              <a:off x="2309760" y="3854151"/>
              <a:ext cx="24429" cy="143198"/>
            </a:xfrm>
            <a:custGeom>
              <a:avLst/>
              <a:gdLst>
                <a:gd name="connsiteX0" fmla="*/ 24056 w 24429"/>
                <a:gd name="connsiteY0" fmla="*/ 0 h 143198"/>
                <a:gd name="connsiteX1" fmla="*/ 24340 w 24429"/>
                <a:gd name="connsiteY1" fmla="*/ 5867 h 143198"/>
                <a:gd name="connsiteX2" fmla="*/ 21506 w 24429"/>
                <a:gd name="connsiteY2" fmla="*/ 21689 h 143198"/>
                <a:gd name="connsiteX3" fmla="*/ 13050 w 24429"/>
                <a:gd name="connsiteY3" fmla="*/ 43911 h 143198"/>
                <a:gd name="connsiteX4" fmla="*/ 3603 w 24429"/>
                <a:gd name="connsiteY4" fmla="*/ 71199 h 143198"/>
                <a:gd name="connsiteX5" fmla="*/ 3603 w 24429"/>
                <a:gd name="connsiteY5" fmla="*/ 99599 h 143198"/>
                <a:gd name="connsiteX6" fmla="*/ 9413 w 24429"/>
                <a:gd name="connsiteY6" fmla="*/ 122444 h 143198"/>
                <a:gd name="connsiteX7" fmla="*/ 14704 w 24429"/>
                <a:gd name="connsiteY7" fmla="*/ 137554 h 143198"/>
                <a:gd name="connsiteX8" fmla="*/ 16451 w 24429"/>
                <a:gd name="connsiteY8" fmla="*/ 143199 h 143198"/>
                <a:gd name="connsiteX9" fmla="*/ 13806 w 24429"/>
                <a:gd name="connsiteY9" fmla="*/ 137910 h 143198"/>
                <a:gd name="connsiteX10" fmla="*/ 7760 w 24429"/>
                <a:gd name="connsiteY10" fmla="*/ 122977 h 143198"/>
                <a:gd name="connsiteX11" fmla="*/ 1383 w 24429"/>
                <a:gd name="connsiteY11" fmla="*/ 99955 h 143198"/>
                <a:gd name="connsiteX12" fmla="*/ 1383 w 24429"/>
                <a:gd name="connsiteY12" fmla="*/ 70755 h 143198"/>
                <a:gd name="connsiteX13" fmla="*/ 10830 w 24429"/>
                <a:gd name="connsiteY13" fmla="*/ 43111 h 143198"/>
                <a:gd name="connsiteX14" fmla="*/ 19758 w 24429"/>
                <a:gd name="connsiteY14" fmla="*/ 20889 h 143198"/>
                <a:gd name="connsiteX15" fmla="*/ 24056 w 24429"/>
                <a:gd name="connsiteY15" fmla="*/ 0 h 143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29" h="143198">
                  <a:moveTo>
                    <a:pt x="24056" y="0"/>
                  </a:moveTo>
                  <a:cubicBezTo>
                    <a:pt x="24426" y="1935"/>
                    <a:pt x="24522" y="3908"/>
                    <a:pt x="24340" y="5867"/>
                  </a:cubicBezTo>
                  <a:cubicBezTo>
                    <a:pt x="24064" y="11228"/>
                    <a:pt x="23113" y="16539"/>
                    <a:pt x="21506" y="21689"/>
                  </a:cubicBezTo>
                  <a:cubicBezTo>
                    <a:pt x="19108" y="29232"/>
                    <a:pt x="16286" y="36650"/>
                    <a:pt x="13050" y="43911"/>
                  </a:cubicBezTo>
                  <a:cubicBezTo>
                    <a:pt x="8996" y="52707"/>
                    <a:pt x="5833" y="61844"/>
                    <a:pt x="3603" y="71199"/>
                  </a:cubicBezTo>
                  <a:cubicBezTo>
                    <a:pt x="1858" y="80595"/>
                    <a:pt x="1858" y="90204"/>
                    <a:pt x="3603" y="99599"/>
                  </a:cubicBezTo>
                  <a:cubicBezTo>
                    <a:pt x="4967" y="107333"/>
                    <a:pt x="6908" y="114967"/>
                    <a:pt x="9413" y="122444"/>
                  </a:cubicBezTo>
                  <a:cubicBezTo>
                    <a:pt x="11539" y="128843"/>
                    <a:pt x="13428" y="133999"/>
                    <a:pt x="14704" y="137554"/>
                  </a:cubicBezTo>
                  <a:cubicBezTo>
                    <a:pt x="15474" y="139380"/>
                    <a:pt x="16059" y="141270"/>
                    <a:pt x="16451" y="143199"/>
                  </a:cubicBezTo>
                  <a:cubicBezTo>
                    <a:pt x="15344" y="141544"/>
                    <a:pt x="14456" y="139768"/>
                    <a:pt x="13806" y="137910"/>
                  </a:cubicBezTo>
                  <a:cubicBezTo>
                    <a:pt x="12248" y="134399"/>
                    <a:pt x="10122" y="129332"/>
                    <a:pt x="7760" y="122977"/>
                  </a:cubicBezTo>
                  <a:cubicBezTo>
                    <a:pt x="4986" y="115475"/>
                    <a:pt x="2854" y="107776"/>
                    <a:pt x="1383" y="99955"/>
                  </a:cubicBezTo>
                  <a:cubicBezTo>
                    <a:pt x="-461" y="90299"/>
                    <a:pt x="-461" y="80411"/>
                    <a:pt x="1383" y="70755"/>
                  </a:cubicBezTo>
                  <a:cubicBezTo>
                    <a:pt x="3542" y="61266"/>
                    <a:pt x="6707" y="52005"/>
                    <a:pt x="10830" y="43111"/>
                  </a:cubicBezTo>
                  <a:cubicBezTo>
                    <a:pt x="14468" y="34889"/>
                    <a:pt x="17680" y="27466"/>
                    <a:pt x="19758" y="20889"/>
                  </a:cubicBezTo>
                  <a:cubicBezTo>
                    <a:pt x="21954" y="14084"/>
                    <a:pt x="23395" y="7084"/>
                    <a:pt x="24056" y="0"/>
                  </a:cubicBezTo>
                  <a:close/>
                </a:path>
              </a:pathLst>
            </a:custGeom>
            <a:solidFill>
              <a:srgbClr val="263238"/>
            </a:solidFill>
            <a:ln w="4712" cap="flat">
              <a:noFill/>
              <a:prstDash val="solid"/>
              <a:miter/>
            </a:ln>
          </p:spPr>
          <p:txBody>
            <a:bodyPr rtlCol="0" anchor="ctr"/>
            <a:lstStyle/>
            <a:p>
              <a:endParaRPr lang="en-US"/>
            </a:p>
          </p:txBody>
        </p:sp>
        <p:sp>
          <p:nvSpPr>
            <p:cNvPr id="1728" name="Freeform: Shape 1727">
              <a:extLst>
                <a:ext uri="{FF2B5EF4-FFF2-40B4-BE49-F238E27FC236}">
                  <a16:creationId xmlns:a16="http://schemas.microsoft.com/office/drawing/2014/main" id="{55AABB11-2141-44D0-AC29-D4202D1E0CE3}"/>
                </a:ext>
              </a:extLst>
            </p:cNvPr>
            <p:cNvSpPr/>
            <p:nvPr/>
          </p:nvSpPr>
          <p:spPr>
            <a:xfrm>
              <a:off x="2535984" y="4001347"/>
              <a:ext cx="23278" cy="14757"/>
            </a:xfrm>
            <a:custGeom>
              <a:avLst/>
              <a:gdLst>
                <a:gd name="connsiteX0" fmla="*/ 0 w 23278"/>
                <a:gd name="connsiteY0" fmla="*/ 847 h 14757"/>
                <a:gd name="connsiteX1" fmla="*/ 4393 w 23278"/>
                <a:gd name="connsiteY1" fmla="*/ 2 h 14757"/>
                <a:gd name="connsiteX2" fmla="*/ 22106 w 23278"/>
                <a:gd name="connsiteY2" fmla="*/ 10624 h 14757"/>
                <a:gd name="connsiteX3" fmla="*/ 23146 w 23278"/>
                <a:gd name="connsiteY3" fmla="*/ 14758 h 14757"/>
                <a:gd name="connsiteX4" fmla="*/ 13698 w 23278"/>
                <a:gd name="connsiteY4" fmla="*/ 4980 h 14757"/>
                <a:gd name="connsiteX5" fmla="*/ 0 w 23278"/>
                <a:gd name="connsiteY5" fmla="*/ 847 h 1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78" h="14757">
                  <a:moveTo>
                    <a:pt x="0" y="847"/>
                  </a:moveTo>
                  <a:cubicBezTo>
                    <a:pt x="0" y="580"/>
                    <a:pt x="1559" y="-42"/>
                    <a:pt x="4393" y="2"/>
                  </a:cubicBezTo>
                  <a:cubicBezTo>
                    <a:pt x="11917" y="231"/>
                    <a:pt x="18709" y="4304"/>
                    <a:pt x="22106" y="10624"/>
                  </a:cubicBezTo>
                  <a:cubicBezTo>
                    <a:pt x="23334" y="13024"/>
                    <a:pt x="23429" y="14669"/>
                    <a:pt x="23146" y="14758"/>
                  </a:cubicBezTo>
                  <a:cubicBezTo>
                    <a:pt x="20618" y="11012"/>
                    <a:pt x="17422" y="7704"/>
                    <a:pt x="13698" y="4980"/>
                  </a:cubicBezTo>
                  <a:cubicBezTo>
                    <a:pt x="9430" y="2846"/>
                    <a:pt x="4791" y="1446"/>
                    <a:pt x="0" y="847"/>
                  </a:cubicBezTo>
                  <a:close/>
                </a:path>
              </a:pathLst>
            </a:custGeom>
            <a:solidFill>
              <a:srgbClr val="263238"/>
            </a:solidFill>
            <a:ln w="4712" cap="flat">
              <a:noFill/>
              <a:prstDash val="solid"/>
              <a:miter/>
            </a:ln>
          </p:spPr>
          <p:txBody>
            <a:bodyPr rtlCol="0" anchor="ctr"/>
            <a:lstStyle/>
            <a:p>
              <a:endParaRPr lang="en-US"/>
            </a:p>
          </p:txBody>
        </p:sp>
        <p:sp>
          <p:nvSpPr>
            <p:cNvPr id="1729" name="Freeform: Shape 1728">
              <a:extLst>
                <a:ext uri="{FF2B5EF4-FFF2-40B4-BE49-F238E27FC236}">
                  <a16:creationId xmlns:a16="http://schemas.microsoft.com/office/drawing/2014/main" id="{25CA866A-5166-467C-9BDF-A39F06B1FC59}"/>
                </a:ext>
              </a:extLst>
            </p:cNvPr>
            <p:cNvSpPr/>
            <p:nvPr/>
          </p:nvSpPr>
          <p:spPr>
            <a:xfrm>
              <a:off x="2373211" y="3890027"/>
              <a:ext cx="77591" cy="97722"/>
            </a:xfrm>
            <a:custGeom>
              <a:avLst/>
              <a:gdLst>
                <a:gd name="connsiteX0" fmla="*/ 43220 w 77591"/>
                <a:gd name="connsiteY0" fmla="*/ 8390 h 97722"/>
                <a:gd name="connsiteX1" fmla="*/ 43551 w 77591"/>
                <a:gd name="connsiteY1" fmla="*/ 7813 h 97722"/>
                <a:gd name="connsiteX2" fmla="*/ 44732 w 77591"/>
                <a:gd name="connsiteY2" fmla="*/ 6257 h 97722"/>
                <a:gd name="connsiteX3" fmla="*/ 50778 w 77591"/>
                <a:gd name="connsiteY3" fmla="*/ 1813 h 97722"/>
                <a:gd name="connsiteX4" fmla="*/ 62965 w 77591"/>
                <a:gd name="connsiteY4" fmla="*/ 435 h 97722"/>
                <a:gd name="connsiteX5" fmla="*/ 75624 w 77591"/>
                <a:gd name="connsiteY5" fmla="*/ 9946 h 97722"/>
                <a:gd name="connsiteX6" fmla="*/ 74349 w 77591"/>
                <a:gd name="connsiteY6" fmla="*/ 28301 h 97722"/>
                <a:gd name="connsiteX7" fmla="*/ 61831 w 77591"/>
                <a:gd name="connsiteY7" fmla="*/ 45812 h 97722"/>
                <a:gd name="connsiteX8" fmla="*/ 32970 w 77591"/>
                <a:gd name="connsiteY8" fmla="*/ 85812 h 97722"/>
                <a:gd name="connsiteX9" fmla="*/ 32970 w 77591"/>
                <a:gd name="connsiteY9" fmla="*/ 86123 h 97722"/>
                <a:gd name="connsiteX10" fmla="*/ 32592 w 77591"/>
                <a:gd name="connsiteY10" fmla="*/ 86123 h 97722"/>
                <a:gd name="connsiteX11" fmla="*/ 29286 w 77591"/>
                <a:gd name="connsiteY11" fmla="*/ 87323 h 97722"/>
                <a:gd name="connsiteX12" fmla="*/ 1653 w 77591"/>
                <a:gd name="connsiteY12" fmla="*/ 97145 h 97722"/>
                <a:gd name="connsiteX13" fmla="*/ 0 w 77591"/>
                <a:gd name="connsiteY13" fmla="*/ 97723 h 97722"/>
                <a:gd name="connsiteX14" fmla="*/ 0 w 77591"/>
                <a:gd name="connsiteY14" fmla="*/ 96078 h 97722"/>
                <a:gd name="connsiteX15" fmla="*/ 0 w 77591"/>
                <a:gd name="connsiteY15" fmla="*/ 66345 h 97722"/>
                <a:gd name="connsiteX16" fmla="*/ 0 w 77591"/>
                <a:gd name="connsiteY16" fmla="*/ 65990 h 97722"/>
                <a:gd name="connsiteX17" fmla="*/ 0 w 77591"/>
                <a:gd name="connsiteY17" fmla="*/ 65768 h 97722"/>
                <a:gd name="connsiteX18" fmla="*/ 30656 w 77591"/>
                <a:gd name="connsiteY18" fmla="*/ 24079 h 97722"/>
                <a:gd name="connsiteX19" fmla="*/ 39914 w 77591"/>
                <a:gd name="connsiteY19" fmla="*/ 12346 h 97722"/>
                <a:gd name="connsiteX20" fmla="*/ 43221 w 77591"/>
                <a:gd name="connsiteY20" fmla="*/ 8346 h 97722"/>
                <a:gd name="connsiteX21" fmla="*/ 40481 w 77591"/>
                <a:gd name="connsiteY21" fmla="*/ 12790 h 97722"/>
                <a:gd name="connsiteX22" fmla="*/ 32167 w 77591"/>
                <a:gd name="connsiteY22" fmla="*/ 24790 h 97722"/>
                <a:gd name="connsiteX23" fmla="*/ 2220 w 77591"/>
                <a:gd name="connsiteY23" fmla="*/ 66923 h 97722"/>
                <a:gd name="connsiteX24" fmla="*/ 2220 w 77591"/>
                <a:gd name="connsiteY24" fmla="*/ 66345 h 97722"/>
                <a:gd name="connsiteX25" fmla="*/ 2220 w 77591"/>
                <a:gd name="connsiteY25" fmla="*/ 96078 h 97722"/>
                <a:gd name="connsiteX26" fmla="*/ 614 w 77591"/>
                <a:gd name="connsiteY26" fmla="*/ 95012 h 97722"/>
                <a:gd name="connsiteX27" fmla="*/ 27963 w 77591"/>
                <a:gd name="connsiteY27" fmla="*/ 85279 h 97722"/>
                <a:gd name="connsiteX28" fmla="*/ 31270 w 77591"/>
                <a:gd name="connsiteY28" fmla="*/ 84123 h 97722"/>
                <a:gd name="connsiteX29" fmla="*/ 30656 w 77591"/>
                <a:gd name="connsiteY29" fmla="*/ 84523 h 97722"/>
                <a:gd name="connsiteX30" fmla="*/ 59706 w 77591"/>
                <a:gd name="connsiteY30" fmla="*/ 44523 h 97722"/>
                <a:gd name="connsiteX31" fmla="*/ 72365 w 77591"/>
                <a:gd name="connsiteY31" fmla="*/ 27146 h 97722"/>
                <a:gd name="connsiteX32" fmla="*/ 73782 w 77591"/>
                <a:gd name="connsiteY32" fmla="*/ 10568 h 97722"/>
                <a:gd name="connsiteX33" fmla="*/ 62351 w 77591"/>
                <a:gd name="connsiteY33" fmla="*/ 1679 h 97722"/>
                <a:gd name="connsiteX34" fmla="*/ 50920 w 77591"/>
                <a:gd name="connsiteY34" fmla="*/ 2613 h 97722"/>
                <a:gd name="connsiteX35" fmla="*/ 43220 w 77591"/>
                <a:gd name="connsiteY35" fmla="*/ 8390 h 9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7591" h="97722">
                  <a:moveTo>
                    <a:pt x="43220" y="8390"/>
                  </a:moveTo>
                  <a:cubicBezTo>
                    <a:pt x="43303" y="8185"/>
                    <a:pt x="43414" y="7990"/>
                    <a:pt x="43551" y="7813"/>
                  </a:cubicBezTo>
                  <a:cubicBezTo>
                    <a:pt x="43901" y="7266"/>
                    <a:pt x="44296" y="6746"/>
                    <a:pt x="44732" y="6257"/>
                  </a:cubicBezTo>
                  <a:cubicBezTo>
                    <a:pt x="46396" y="4395"/>
                    <a:pt x="48455" y="2881"/>
                    <a:pt x="50778" y="1813"/>
                  </a:cubicBezTo>
                  <a:cubicBezTo>
                    <a:pt x="54546" y="31"/>
                    <a:pt x="58856" y="-456"/>
                    <a:pt x="62965" y="435"/>
                  </a:cubicBezTo>
                  <a:cubicBezTo>
                    <a:pt x="68488" y="1656"/>
                    <a:pt x="73136" y="5148"/>
                    <a:pt x="75624" y="9946"/>
                  </a:cubicBezTo>
                  <a:cubicBezTo>
                    <a:pt x="78645" y="15852"/>
                    <a:pt x="78161" y="22815"/>
                    <a:pt x="74349" y="28301"/>
                  </a:cubicBezTo>
                  <a:lnTo>
                    <a:pt x="61831" y="45812"/>
                  </a:lnTo>
                  <a:lnTo>
                    <a:pt x="32970" y="85812"/>
                  </a:lnTo>
                  <a:lnTo>
                    <a:pt x="32970" y="86123"/>
                  </a:lnTo>
                  <a:lnTo>
                    <a:pt x="32592" y="86123"/>
                  </a:lnTo>
                  <a:lnTo>
                    <a:pt x="29286" y="87323"/>
                  </a:lnTo>
                  <a:lnTo>
                    <a:pt x="1653" y="97145"/>
                  </a:lnTo>
                  <a:lnTo>
                    <a:pt x="0" y="97723"/>
                  </a:lnTo>
                  <a:lnTo>
                    <a:pt x="0" y="96078"/>
                  </a:lnTo>
                  <a:cubicBezTo>
                    <a:pt x="0" y="85545"/>
                    <a:pt x="0" y="75590"/>
                    <a:pt x="0" y="66345"/>
                  </a:cubicBezTo>
                  <a:lnTo>
                    <a:pt x="0" y="65990"/>
                  </a:lnTo>
                  <a:lnTo>
                    <a:pt x="0" y="65768"/>
                  </a:lnTo>
                  <a:cubicBezTo>
                    <a:pt x="12470" y="48790"/>
                    <a:pt x="23051" y="34657"/>
                    <a:pt x="30656" y="24079"/>
                  </a:cubicBezTo>
                  <a:lnTo>
                    <a:pt x="39914" y="12346"/>
                  </a:lnTo>
                  <a:cubicBezTo>
                    <a:pt x="40894" y="10927"/>
                    <a:pt x="42000" y="9589"/>
                    <a:pt x="43221" y="8346"/>
                  </a:cubicBezTo>
                  <a:cubicBezTo>
                    <a:pt x="42467" y="9910"/>
                    <a:pt x="41549" y="11399"/>
                    <a:pt x="40481" y="12790"/>
                  </a:cubicBezTo>
                  <a:lnTo>
                    <a:pt x="32167" y="24790"/>
                  </a:lnTo>
                  <a:lnTo>
                    <a:pt x="2220" y="66923"/>
                  </a:lnTo>
                  <a:lnTo>
                    <a:pt x="2220" y="66345"/>
                  </a:lnTo>
                  <a:cubicBezTo>
                    <a:pt x="2220" y="75590"/>
                    <a:pt x="2220" y="85545"/>
                    <a:pt x="2220" y="96078"/>
                  </a:cubicBezTo>
                  <a:lnTo>
                    <a:pt x="614" y="95012"/>
                  </a:lnTo>
                  <a:lnTo>
                    <a:pt x="27963" y="85279"/>
                  </a:lnTo>
                  <a:lnTo>
                    <a:pt x="31270" y="84123"/>
                  </a:lnTo>
                  <a:lnTo>
                    <a:pt x="30656" y="84523"/>
                  </a:lnTo>
                  <a:cubicBezTo>
                    <a:pt x="41000" y="70345"/>
                    <a:pt x="50778" y="56879"/>
                    <a:pt x="59706" y="44523"/>
                  </a:cubicBezTo>
                  <a:lnTo>
                    <a:pt x="72365" y="27146"/>
                  </a:lnTo>
                  <a:cubicBezTo>
                    <a:pt x="75887" y="22234"/>
                    <a:pt x="76425" y="15947"/>
                    <a:pt x="73782" y="10568"/>
                  </a:cubicBezTo>
                  <a:cubicBezTo>
                    <a:pt x="71590" y="6136"/>
                    <a:pt x="67390" y="2870"/>
                    <a:pt x="62351" y="1679"/>
                  </a:cubicBezTo>
                  <a:cubicBezTo>
                    <a:pt x="58538" y="768"/>
                    <a:pt x="54509" y="1097"/>
                    <a:pt x="50920" y="2613"/>
                  </a:cubicBezTo>
                  <a:cubicBezTo>
                    <a:pt x="47968" y="4035"/>
                    <a:pt x="45350" y="6000"/>
                    <a:pt x="43220" y="8390"/>
                  </a:cubicBezTo>
                  <a:close/>
                </a:path>
              </a:pathLst>
            </a:custGeom>
            <a:solidFill>
              <a:srgbClr val="E0E0E0"/>
            </a:solidFill>
            <a:ln w="4712" cap="flat">
              <a:noFill/>
              <a:prstDash val="solid"/>
              <a:miter/>
            </a:ln>
          </p:spPr>
          <p:txBody>
            <a:bodyPr rtlCol="0" anchor="ctr"/>
            <a:lstStyle/>
            <a:p>
              <a:endParaRPr lang="en-US"/>
            </a:p>
          </p:txBody>
        </p:sp>
        <p:sp>
          <p:nvSpPr>
            <p:cNvPr id="1730" name="Freeform: Shape 1729">
              <a:extLst>
                <a:ext uri="{FF2B5EF4-FFF2-40B4-BE49-F238E27FC236}">
                  <a16:creationId xmlns:a16="http://schemas.microsoft.com/office/drawing/2014/main" id="{E5DFC19B-50DC-4A0D-96F1-3717176FDE44}"/>
                </a:ext>
              </a:extLst>
            </p:cNvPr>
            <p:cNvSpPr/>
            <p:nvPr/>
          </p:nvSpPr>
          <p:spPr>
            <a:xfrm>
              <a:off x="2375998" y="3955572"/>
              <a:ext cx="29474" cy="19288"/>
            </a:xfrm>
            <a:custGeom>
              <a:avLst/>
              <a:gdLst>
                <a:gd name="connsiteX0" fmla="*/ 29475 w 29474"/>
                <a:gd name="connsiteY0" fmla="*/ 19289 h 19288"/>
                <a:gd name="connsiteX1" fmla="*/ 0 w 29474"/>
                <a:gd name="connsiteY1" fmla="*/ 0 h 19288"/>
                <a:gd name="connsiteX2" fmla="*/ 29475 w 29474"/>
                <a:gd name="connsiteY2" fmla="*/ 19289 h 19288"/>
              </a:gdLst>
              <a:ahLst/>
              <a:cxnLst>
                <a:cxn ang="0">
                  <a:pos x="connsiteX0" y="connsiteY0"/>
                </a:cxn>
                <a:cxn ang="0">
                  <a:pos x="connsiteX1" y="connsiteY1"/>
                </a:cxn>
                <a:cxn ang="0">
                  <a:pos x="connsiteX2" y="connsiteY2"/>
                </a:cxn>
              </a:cxnLst>
              <a:rect l="l" t="t" r="r" b="b"/>
              <a:pathLst>
                <a:path w="29474" h="19288">
                  <a:moveTo>
                    <a:pt x="29475" y="19289"/>
                  </a:moveTo>
                  <a:cubicBezTo>
                    <a:pt x="18767" y="14144"/>
                    <a:pt x="8851" y="7656"/>
                    <a:pt x="0" y="0"/>
                  </a:cubicBezTo>
                  <a:cubicBezTo>
                    <a:pt x="10708" y="5144"/>
                    <a:pt x="20623" y="11633"/>
                    <a:pt x="29475" y="19289"/>
                  </a:cubicBezTo>
                  <a:close/>
                </a:path>
              </a:pathLst>
            </a:custGeom>
            <a:solidFill>
              <a:srgbClr val="E0E0E0"/>
            </a:solidFill>
            <a:ln w="4712" cap="flat">
              <a:noFill/>
              <a:prstDash val="solid"/>
              <a:miter/>
            </a:ln>
          </p:spPr>
          <p:txBody>
            <a:bodyPr rtlCol="0" anchor="ctr"/>
            <a:lstStyle/>
            <a:p>
              <a:endParaRPr lang="en-US"/>
            </a:p>
          </p:txBody>
        </p:sp>
        <p:sp>
          <p:nvSpPr>
            <p:cNvPr id="1731" name="Freeform: Shape 1730">
              <a:extLst>
                <a:ext uri="{FF2B5EF4-FFF2-40B4-BE49-F238E27FC236}">
                  <a16:creationId xmlns:a16="http://schemas.microsoft.com/office/drawing/2014/main" id="{4BC0950B-1E23-4A80-B7CC-9215AE187874}"/>
                </a:ext>
              </a:extLst>
            </p:cNvPr>
            <p:cNvSpPr/>
            <p:nvPr/>
          </p:nvSpPr>
          <p:spPr>
            <a:xfrm>
              <a:off x="2375331" y="3973624"/>
              <a:ext cx="10184" cy="8457"/>
            </a:xfrm>
            <a:custGeom>
              <a:avLst/>
              <a:gdLst>
                <a:gd name="connsiteX0" fmla="*/ 9972 w 10184"/>
                <a:gd name="connsiteY0" fmla="*/ 8436 h 8457"/>
                <a:gd name="connsiteX1" fmla="*/ 5248 w 10184"/>
                <a:gd name="connsiteY1" fmla="*/ 4258 h 8457"/>
                <a:gd name="connsiteX2" fmla="*/ 5 w 10184"/>
                <a:gd name="connsiteY2" fmla="*/ 303 h 8457"/>
                <a:gd name="connsiteX3" fmla="*/ 6807 w 10184"/>
                <a:gd name="connsiteY3" fmla="*/ 2481 h 8457"/>
                <a:gd name="connsiteX4" fmla="*/ 9972 w 10184"/>
                <a:gd name="connsiteY4" fmla="*/ 8436 h 8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4" h="8457">
                  <a:moveTo>
                    <a:pt x="9972" y="8436"/>
                  </a:moveTo>
                  <a:cubicBezTo>
                    <a:pt x="9310" y="8703"/>
                    <a:pt x="7704" y="6392"/>
                    <a:pt x="5248" y="4258"/>
                  </a:cubicBezTo>
                  <a:cubicBezTo>
                    <a:pt x="2792" y="2125"/>
                    <a:pt x="-137" y="970"/>
                    <a:pt x="5" y="303"/>
                  </a:cubicBezTo>
                  <a:cubicBezTo>
                    <a:pt x="147" y="-364"/>
                    <a:pt x="3642" y="-53"/>
                    <a:pt x="6807" y="2481"/>
                  </a:cubicBezTo>
                  <a:cubicBezTo>
                    <a:pt x="9972" y="5014"/>
                    <a:pt x="10586" y="8258"/>
                    <a:pt x="9972" y="8436"/>
                  </a:cubicBezTo>
                  <a:close/>
                </a:path>
              </a:pathLst>
            </a:custGeom>
            <a:solidFill>
              <a:srgbClr val="E0E0E0"/>
            </a:solidFill>
            <a:ln w="4712" cap="flat">
              <a:noFill/>
              <a:prstDash val="solid"/>
              <a:miter/>
            </a:ln>
          </p:spPr>
          <p:txBody>
            <a:bodyPr rtlCol="0" anchor="ctr"/>
            <a:lstStyle/>
            <a:p>
              <a:endParaRPr lang="en-US"/>
            </a:p>
          </p:txBody>
        </p:sp>
        <p:sp>
          <p:nvSpPr>
            <p:cNvPr id="1732" name="Freeform: Shape 1731">
              <a:extLst>
                <a:ext uri="{FF2B5EF4-FFF2-40B4-BE49-F238E27FC236}">
                  <a16:creationId xmlns:a16="http://schemas.microsoft.com/office/drawing/2014/main" id="{0A6919AB-FE62-4AE5-BFFB-65DD5559B8D8}"/>
                </a:ext>
              </a:extLst>
            </p:cNvPr>
            <p:cNvSpPr/>
            <p:nvPr/>
          </p:nvSpPr>
          <p:spPr>
            <a:xfrm>
              <a:off x="2419123" y="3897261"/>
              <a:ext cx="28105" cy="19377"/>
            </a:xfrm>
            <a:custGeom>
              <a:avLst/>
              <a:gdLst>
                <a:gd name="connsiteX0" fmla="*/ 28105 w 28105"/>
                <a:gd name="connsiteY0" fmla="*/ 19378 h 19377"/>
                <a:gd name="connsiteX1" fmla="*/ 0 w 28105"/>
                <a:gd name="connsiteY1" fmla="*/ 0 h 19377"/>
                <a:gd name="connsiteX2" fmla="*/ 28105 w 28105"/>
                <a:gd name="connsiteY2" fmla="*/ 19378 h 19377"/>
              </a:gdLst>
              <a:ahLst/>
              <a:cxnLst>
                <a:cxn ang="0">
                  <a:pos x="connsiteX0" y="connsiteY0"/>
                </a:cxn>
                <a:cxn ang="0">
                  <a:pos x="connsiteX1" y="connsiteY1"/>
                </a:cxn>
                <a:cxn ang="0">
                  <a:pos x="connsiteX2" y="connsiteY2"/>
                </a:cxn>
              </a:cxnLst>
              <a:rect l="l" t="t" r="r" b="b"/>
              <a:pathLst>
                <a:path w="28105" h="19377">
                  <a:moveTo>
                    <a:pt x="28105" y="19378"/>
                  </a:moveTo>
                  <a:cubicBezTo>
                    <a:pt x="17812" y="14198"/>
                    <a:pt x="8350" y="7674"/>
                    <a:pt x="0" y="0"/>
                  </a:cubicBezTo>
                  <a:cubicBezTo>
                    <a:pt x="10293" y="5179"/>
                    <a:pt x="19755" y="11703"/>
                    <a:pt x="28105" y="19378"/>
                  </a:cubicBezTo>
                  <a:close/>
                </a:path>
              </a:pathLst>
            </a:custGeom>
            <a:solidFill>
              <a:srgbClr val="E0E0E0"/>
            </a:solidFill>
            <a:ln w="4712" cap="flat">
              <a:noFill/>
              <a:prstDash val="solid"/>
              <a:miter/>
            </a:ln>
          </p:spPr>
          <p:txBody>
            <a:bodyPr rtlCol="0" anchor="ctr"/>
            <a:lstStyle/>
            <a:p>
              <a:endParaRPr lang="en-US"/>
            </a:p>
          </p:txBody>
        </p:sp>
        <p:sp>
          <p:nvSpPr>
            <p:cNvPr id="1733" name="Freeform: Shape 1732">
              <a:extLst>
                <a:ext uri="{FF2B5EF4-FFF2-40B4-BE49-F238E27FC236}">
                  <a16:creationId xmlns:a16="http://schemas.microsoft.com/office/drawing/2014/main" id="{DCAF8B08-009B-44D7-AF7E-096FE528E660}"/>
                </a:ext>
              </a:extLst>
            </p:cNvPr>
            <p:cNvSpPr/>
            <p:nvPr/>
          </p:nvSpPr>
          <p:spPr>
            <a:xfrm>
              <a:off x="2390735" y="3906861"/>
              <a:ext cx="41287" cy="57199"/>
            </a:xfrm>
            <a:custGeom>
              <a:avLst/>
              <a:gdLst>
                <a:gd name="connsiteX0" fmla="*/ 0 w 41287"/>
                <a:gd name="connsiteY0" fmla="*/ 57199 h 57199"/>
                <a:gd name="connsiteX1" fmla="*/ 5385 w 41287"/>
                <a:gd name="connsiteY1" fmla="*/ 48311 h 57199"/>
                <a:gd name="connsiteX2" fmla="*/ 19792 w 41287"/>
                <a:gd name="connsiteY2" fmla="*/ 28044 h 57199"/>
                <a:gd name="connsiteX3" fmla="*/ 34671 w 41287"/>
                <a:gd name="connsiteY3" fmla="*/ 8044 h 57199"/>
                <a:gd name="connsiteX4" fmla="*/ 41237 w 41287"/>
                <a:gd name="connsiteY4" fmla="*/ 0 h 57199"/>
                <a:gd name="connsiteX5" fmla="*/ 21823 w 41287"/>
                <a:gd name="connsiteY5" fmla="*/ 29333 h 57199"/>
                <a:gd name="connsiteX6" fmla="*/ 6802 w 41287"/>
                <a:gd name="connsiteY6" fmla="*/ 49244 h 57199"/>
                <a:gd name="connsiteX7" fmla="*/ 0 w 41287"/>
                <a:gd name="connsiteY7" fmla="*/ 57199 h 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87" h="57199">
                  <a:moveTo>
                    <a:pt x="0" y="57199"/>
                  </a:moveTo>
                  <a:cubicBezTo>
                    <a:pt x="1425" y="54051"/>
                    <a:pt x="3232" y="51069"/>
                    <a:pt x="5385" y="48311"/>
                  </a:cubicBezTo>
                  <a:cubicBezTo>
                    <a:pt x="8975" y="43066"/>
                    <a:pt x="14076" y="35866"/>
                    <a:pt x="19792" y="28044"/>
                  </a:cubicBezTo>
                  <a:cubicBezTo>
                    <a:pt x="25507" y="20222"/>
                    <a:pt x="30798" y="13111"/>
                    <a:pt x="34671" y="8044"/>
                  </a:cubicBezTo>
                  <a:cubicBezTo>
                    <a:pt x="36648" y="5216"/>
                    <a:pt x="38843" y="2527"/>
                    <a:pt x="41237" y="0"/>
                  </a:cubicBezTo>
                  <a:cubicBezTo>
                    <a:pt x="42040" y="489"/>
                    <a:pt x="33301" y="13600"/>
                    <a:pt x="21823" y="29333"/>
                  </a:cubicBezTo>
                  <a:cubicBezTo>
                    <a:pt x="16107" y="37200"/>
                    <a:pt x="10770" y="44222"/>
                    <a:pt x="6802" y="49244"/>
                  </a:cubicBezTo>
                  <a:cubicBezTo>
                    <a:pt x="4875" y="52138"/>
                    <a:pt x="2592" y="54809"/>
                    <a:pt x="0" y="57199"/>
                  </a:cubicBezTo>
                  <a:close/>
                </a:path>
              </a:pathLst>
            </a:custGeom>
            <a:solidFill>
              <a:srgbClr val="E0E0E0"/>
            </a:solidFill>
            <a:ln w="4712" cap="flat">
              <a:noFill/>
              <a:prstDash val="solid"/>
              <a:miter/>
            </a:ln>
          </p:spPr>
          <p:txBody>
            <a:bodyPr rtlCol="0" anchor="ctr"/>
            <a:lstStyle/>
            <a:p>
              <a:endParaRPr lang="en-US"/>
            </a:p>
          </p:txBody>
        </p:sp>
        <p:sp>
          <p:nvSpPr>
            <p:cNvPr id="1734" name="Freeform: Shape 1733">
              <a:extLst>
                <a:ext uri="{FF2B5EF4-FFF2-40B4-BE49-F238E27FC236}">
                  <a16:creationId xmlns:a16="http://schemas.microsoft.com/office/drawing/2014/main" id="{35CA12BF-86C0-490A-89E9-4DCE1DED068C}"/>
                </a:ext>
              </a:extLst>
            </p:cNvPr>
            <p:cNvSpPr/>
            <p:nvPr/>
          </p:nvSpPr>
          <p:spPr>
            <a:xfrm>
              <a:off x="2094805" y="3867128"/>
              <a:ext cx="24623" cy="25830"/>
            </a:xfrm>
            <a:custGeom>
              <a:avLst/>
              <a:gdLst>
                <a:gd name="connsiteX0" fmla="*/ 8313 w 24623"/>
                <a:gd name="connsiteY0" fmla="*/ 0 h 25830"/>
                <a:gd name="connsiteX1" fmla="*/ 13604 w 24623"/>
                <a:gd name="connsiteY1" fmla="*/ 6667 h 25830"/>
                <a:gd name="connsiteX2" fmla="*/ 19981 w 24623"/>
                <a:gd name="connsiteY2" fmla="*/ 13200 h 25830"/>
                <a:gd name="connsiteX3" fmla="*/ 23854 w 24623"/>
                <a:gd name="connsiteY3" fmla="*/ 17644 h 25830"/>
                <a:gd name="connsiteX4" fmla="*/ 23004 w 24623"/>
                <a:gd name="connsiteY4" fmla="*/ 24266 h 25830"/>
                <a:gd name="connsiteX5" fmla="*/ 16155 w 24623"/>
                <a:gd name="connsiteY5" fmla="*/ 25511 h 25830"/>
                <a:gd name="connsiteX6" fmla="*/ 10628 w 24623"/>
                <a:gd name="connsiteY6" fmla="*/ 23066 h 25830"/>
                <a:gd name="connsiteX7" fmla="*/ 3873 w 24623"/>
                <a:gd name="connsiteY7" fmla="*/ 16267 h 25830"/>
                <a:gd name="connsiteX8" fmla="*/ 0 w 24623"/>
                <a:gd name="connsiteY8" fmla="*/ 8667 h 25830"/>
                <a:gd name="connsiteX9" fmla="*/ 5290 w 24623"/>
                <a:gd name="connsiteY9" fmla="*/ 15333 h 25830"/>
                <a:gd name="connsiteX10" fmla="*/ 11903 w 24623"/>
                <a:gd name="connsiteY10" fmla="*/ 21333 h 25830"/>
                <a:gd name="connsiteX11" fmla="*/ 16627 w 24623"/>
                <a:gd name="connsiteY11" fmla="*/ 23289 h 25830"/>
                <a:gd name="connsiteX12" fmla="*/ 21350 w 24623"/>
                <a:gd name="connsiteY12" fmla="*/ 22622 h 25830"/>
                <a:gd name="connsiteX13" fmla="*/ 21728 w 24623"/>
                <a:gd name="connsiteY13" fmla="*/ 18622 h 25830"/>
                <a:gd name="connsiteX14" fmla="*/ 18422 w 24623"/>
                <a:gd name="connsiteY14" fmla="*/ 14800 h 25830"/>
                <a:gd name="connsiteX15" fmla="*/ 12234 w 24623"/>
                <a:gd name="connsiteY15" fmla="*/ 7644 h 25830"/>
                <a:gd name="connsiteX16" fmla="*/ 8313 w 24623"/>
                <a:gd name="connsiteY16" fmla="*/ 0 h 2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23" h="25830">
                  <a:moveTo>
                    <a:pt x="8313" y="0"/>
                  </a:moveTo>
                  <a:cubicBezTo>
                    <a:pt x="10216" y="2121"/>
                    <a:pt x="11983" y="4347"/>
                    <a:pt x="13604" y="6667"/>
                  </a:cubicBezTo>
                  <a:cubicBezTo>
                    <a:pt x="15553" y="8991"/>
                    <a:pt x="17684" y="11175"/>
                    <a:pt x="19981" y="13200"/>
                  </a:cubicBezTo>
                  <a:cubicBezTo>
                    <a:pt x="21546" y="14450"/>
                    <a:pt x="22858" y="15956"/>
                    <a:pt x="23854" y="17644"/>
                  </a:cubicBezTo>
                  <a:cubicBezTo>
                    <a:pt x="25135" y="19790"/>
                    <a:pt x="24791" y="22470"/>
                    <a:pt x="23004" y="24266"/>
                  </a:cubicBezTo>
                  <a:cubicBezTo>
                    <a:pt x="21091" y="25744"/>
                    <a:pt x="18514" y="26212"/>
                    <a:pt x="16155" y="25511"/>
                  </a:cubicBezTo>
                  <a:cubicBezTo>
                    <a:pt x="14164" y="25034"/>
                    <a:pt x="12288" y="24204"/>
                    <a:pt x="10628" y="23066"/>
                  </a:cubicBezTo>
                  <a:cubicBezTo>
                    <a:pt x="7931" y="21231"/>
                    <a:pt x="5637" y="18922"/>
                    <a:pt x="3873" y="16267"/>
                  </a:cubicBezTo>
                  <a:cubicBezTo>
                    <a:pt x="2071" y="13994"/>
                    <a:pt x="755" y="11412"/>
                    <a:pt x="0" y="8667"/>
                  </a:cubicBezTo>
                  <a:cubicBezTo>
                    <a:pt x="1950" y="10752"/>
                    <a:pt x="3719" y="12982"/>
                    <a:pt x="5290" y="15333"/>
                  </a:cubicBezTo>
                  <a:cubicBezTo>
                    <a:pt x="7123" y="17666"/>
                    <a:pt x="9359" y="19694"/>
                    <a:pt x="11903" y="21333"/>
                  </a:cubicBezTo>
                  <a:cubicBezTo>
                    <a:pt x="13350" y="22230"/>
                    <a:pt x="14947" y="22892"/>
                    <a:pt x="16627" y="23289"/>
                  </a:cubicBezTo>
                  <a:cubicBezTo>
                    <a:pt x="18224" y="23786"/>
                    <a:pt x="19978" y="23538"/>
                    <a:pt x="21350" y="22622"/>
                  </a:cubicBezTo>
                  <a:cubicBezTo>
                    <a:pt x="22382" y="21506"/>
                    <a:pt x="22534" y="19892"/>
                    <a:pt x="21728" y="18622"/>
                  </a:cubicBezTo>
                  <a:cubicBezTo>
                    <a:pt x="20862" y="17182"/>
                    <a:pt x="19745" y="15890"/>
                    <a:pt x="18422" y="14800"/>
                  </a:cubicBezTo>
                  <a:cubicBezTo>
                    <a:pt x="16131" y="12598"/>
                    <a:pt x="14059" y="10203"/>
                    <a:pt x="12234" y="7644"/>
                  </a:cubicBezTo>
                  <a:cubicBezTo>
                    <a:pt x="10375" y="5381"/>
                    <a:pt x="9040" y="2777"/>
                    <a:pt x="8313" y="0"/>
                  </a:cubicBezTo>
                  <a:close/>
                </a:path>
              </a:pathLst>
            </a:custGeom>
            <a:solidFill>
              <a:srgbClr val="E8947E"/>
            </a:solidFill>
            <a:ln w="4712" cap="flat">
              <a:noFill/>
              <a:prstDash val="solid"/>
              <a:miter/>
            </a:ln>
          </p:spPr>
          <p:txBody>
            <a:bodyPr rtlCol="0" anchor="ctr"/>
            <a:lstStyle/>
            <a:p>
              <a:endParaRPr lang="en-US"/>
            </a:p>
          </p:txBody>
        </p:sp>
        <p:sp>
          <p:nvSpPr>
            <p:cNvPr id="1735" name="Freeform: Shape 1734">
              <a:extLst>
                <a:ext uri="{FF2B5EF4-FFF2-40B4-BE49-F238E27FC236}">
                  <a16:creationId xmlns:a16="http://schemas.microsoft.com/office/drawing/2014/main" id="{E4721F42-7CD7-4655-A97E-F5DE2B4B6E35}"/>
                </a:ext>
              </a:extLst>
            </p:cNvPr>
            <p:cNvSpPr/>
            <p:nvPr/>
          </p:nvSpPr>
          <p:spPr>
            <a:xfrm>
              <a:off x="2102268" y="3854240"/>
              <a:ext cx="32029" cy="34316"/>
            </a:xfrm>
            <a:custGeom>
              <a:avLst/>
              <a:gdLst>
                <a:gd name="connsiteX0" fmla="*/ 9353 w 32029"/>
                <a:gd name="connsiteY0" fmla="*/ 0 h 34316"/>
                <a:gd name="connsiteX1" fmla="*/ 17524 w 32029"/>
                <a:gd name="connsiteY1" fmla="*/ 8133 h 34316"/>
                <a:gd name="connsiteX2" fmla="*/ 25791 w 32029"/>
                <a:gd name="connsiteY2" fmla="*/ 17289 h 34316"/>
                <a:gd name="connsiteX3" fmla="*/ 30514 w 32029"/>
                <a:gd name="connsiteY3" fmla="*/ 22933 h 34316"/>
                <a:gd name="connsiteX4" fmla="*/ 32026 w 32029"/>
                <a:gd name="connsiteY4" fmla="*/ 26978 h 34316"/>
                <a:gd name="connsiteX5" fmla="*/ 30373 w 32029"/>
                <a:gd name="connsiteY5" fmla="*/ 31422 h 34316"/>
                <a:gd name="connsiteX6" fmla="*/ 21965 w 32029"/>
                <a:gd name="connsiteY6" fmla="*/ 34133 h 34316"/>
                <a:gd name="connsiteX7" fmla="*/ 14832 w 32029"/>
                <a:gd name="connsiteY7" fmla="*/ 30578 h 34316"/>
                <a:gd name="connsiteX8" fmla="*/ 6660 w 32029"/>
                <a:gd name="connsiteY8" fmla="*/ 21200 h 34316"/>
                <a:gd name="connsiteX9" fmla="*/ 0 w 32029"/>
                <a:gd name="connsiteY9" fmla="*/ 12044 h 34316"/>
                <a:gd name="connsiteX10" fmla="*/ 8030 w 32029"/>
                <a:gd name="connsiteY10" fmla="*/ 20178 h 34316"/>
                <a:gd name="connsiteX11" fmla="*/ 16344 w 32029"/>
                <a:gd name="connsiteY11" fmla="*/ 29066 h 34316"/>
                <a:gd name="connsiteX12" fmla="*/ 22342 w 32029"/>
                <a:gd name="connsiteY12" fmla="*/ 31955 h 34316"/>
                <a:gd name="connsiteX13" fmla="*/ 28483 w 32029"/>
                <a:gd name="connsiteY13" fmla="*/ 30000 h 34316"/>
                <a:gd name="connsiteX14" fmla="*/ 28483 w 32029"/>
                <a:gd name="connsiteY14" fmla="*/ 24311 h 34316"/>
                <a:gd name="connsiteX15" fmla="*/ 23996 w 32029"/>
                <a:gd name="connsiteY15" fmla="*/ 18800 h 34316"/>
                <a:gd name="connsiteX16" fmla="*/ 16155 w 32029"/>
                <a:gd name="connsiteY16" fmla="*/ 9333 h 34316"/>
                <a:gd name="connsiteX17" fmla="*/ 9353 w 32029"/>
                <a:gd name="connsiteY17" fmla="*/ 0 h 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029" h="34316">
                  <a:moveTo>
                    <a:pt x="9353" y="0"/>
                  </a:moveTo>
                  <a:cubicBezTo>
                    <a:pt x="12374" y="2432"/>
                    <a:pt x="15113" y="5158"/>
                    <a:pt x="17524" y="8133"/>
                  </a:cubicBezTo>
                  <a:lnTo>
                    <a:pt x="25791" y="17289"/>
                  </a:lnTo>
                  <a:cubicBezTo>
                    <a:pt x="27302" y="19067"/>
                    <a:pt x="28956" y="20711"/>
                    <a:pt x="30514" y="22933"/>
                  </a:cubicBezTo>
                  <a:cubicBezTo>
                    <a:pt x="31378" y="24137"/>
                    <a:pt x="31898" y="25530"/>
                    <a:pt x="32026" y="26978"/>
                  </a:cubicBezTo>
                  <a:cubicBezTo>
                    <a:pt x="32086" y="28602"/>
                    <a:pt x="31496" y="30188"/>
                    <a:pt x="30373" y="31422"/>
                  </a:cubicBezTo>
                  <a:cubicBezTo>
                    <a:pt x="28322" y="33724"/>
                    <a:pt x="25085" y="34768"/>
                    <a:pt x="21965" y="34133"/>
                  </a:cubicBezTo>
                  <a:cubicBezTo>
                    <a:pt x="19271" y="33624"/>
                    <a:pt x="16793" y="32388"/>
                    <a:pt x="14832" y="30578"/>
                  </a:cubicBezTo>
                  <a:cubicBezTo>
                    <a:pt x="11874" y="27639"/>
                    <a:pt x="9143" y="24505"/>
                    <a:pt x="6660" y="21200"/>
                  </a:cubicBezTo>
                  <a:cubicBezTo>
                    <a:pt x="4075" y="18398"/>
                    <a:pt x="1841" y="15326"/>
                    <a:pt x="0" y="12044"/>
                  </a:cubicBezTo>
                  <a:cubicBezTo>
                    <a:pt x="2950" y="14504"/>
                    <a:pt x="5639" y="17228"/>
                    <a:pt x="8030" y="20178"/>
                  </a:cubicBezTo>
                  <a:cubicBezTo>
                    <a:pt x="10638" y="23272"/>
                    <a:pt x="13413" y="26239"/>
                    <a:pt x="16344" y="29066"/>
                  </a:cubicBezTo>
                  <a:cubicBezTo>
                    <a:pt x="18026" y="30525"/>
                    <a:pt x="20101" y="31524"/>
                    <a:pt x="22342" y="31955"/>
                  </a:cubicBezTo>
                  <a:cubicBezTo>
                    <a:pt x="24616" y="32424"/>
                    <a:pt x="26979" y="31672"/>
                    <a:pt x="28483" y="30000"/>
                  </a:cubicBezTo>
                  <a:cubicBezTo>
                    <a:pt x="29942" y="28352"/>
                    <a:pt x="29942" y="25959"/>
                    <a:pt x="28483" y="24311"/>
                  </a:cubicBezTo>
                  <a:cubicBezTo>
                    <a:pt x="27161" y="22444"/>
                    <a:pt x="25413" y="20578"/>
                    <a:pt x="23996" y="18800"/>
                  </a:cubicBezTo>
                  <a:lnTo>
                    <a:pt x="16155" y="9333"/>
                  </a:lnTo>
                  <a:cubicBezTo>
                    <a:pt x="13534" y="6464"/>
                    <a:pt x="11253" y="3334"/>
                    <a:pt x="9353" y="0"/>
                  </a:cubicBezTo>
                  <a:close/>
                </a:path>
              </a:pathLst>
            </a:custGeom>
            <a:solidFill>
              <a:srgbClr val="E8947E"/>
            </a:solidFill>
            <a:ln w="4712" cap="flat">
              <a:noFill/>
              <a:prstDash val="solid"/>
              <a:miter/>
            </a:ln>
          </p:spPr>
          <p:txBody>
            <a:bodyPr rtlCol="0" anchor="ctr"/>
            <a:lstStyle/>
            <a:p>
              <a:endParaRPr lang="en-US"/>
            </a:p>
          </p:txBody>
        </p:sp>
        <p:sp>
          <p:nvSpPr>
            <p:cNvPr id="1736" name="Freeform: Shape 1735">
              <a:extLst>
                <a:ext uri="{FF2B5EF4-FFF2-40B4-BE49-F238E27FC236}">
                  <a16:creationId xmlns:a16="http://schemas.microsoft.com/office/drawing/2014/main" id="{1299620B-C539-4783-855F-948F1B7EF411}"/>
                </a:ext>
              </a:extLst>
            </p:cNvPr>
            <p:cNvSpPr/>
            <p:nvPr/>
          </p:nvSpPr>
          <p:spPr>
            <a:xfrm>
              <a:off x="2226910" y="3970994"/>
              <a:ext cx="2481" cy="28088"/>
            </a:xfrm>
            <a:custGeom>
              <a:avLst/>
              <a:gdLst>
                <a:gd name="connsiteX0" fmla="*/ 1004 w 2481"/>
                <a:gd name="connsiteY0" fmla="*/ 28089 h 28088"/>
                <a:gd name="connsiteX1" fmla="*/ 1523 w 2481"/>
                <a:gd name="connsiteY1" fmla="*/ 0 h 28088"/>
                <a:gd name="connsiteX2" fmla="*/ 1004 w 2481"/>
                <a:gd name="connsiteY2" fmla="*/ 28089 h 28088"/>
              </a:gdLst>
              <a:ahLst/>
              <a:cxnLst>
                <a:cxn ang="0">
                  <a:pos x="connsiteX0" y="connsiteY0"/>
                </a:cxn>
                <a:cxn ang="0">
                  <a:pos x="connsiteX1" y="connsiteY1"/>
                </a:cxn>
                <a:cxn ang="0">
                  <a:pos x="connsiteX2" y="connsiteY2"/>
                </a:cxn>
              </a:cxnLst>
              <a:rect l="l" t="t" r="r" b="b"/>
              <a:pathLst>
                <a:path w="2481" h="28088">
                  <a:moveTo>
                    <a:pt x="1004" y="28089"/>
                  </a:moveTo>
                  <a:cubicBezTo>
                    <a:pt x="-491" y="18764"/>
                    <a:pt x="-315" y="9270"/>
                    <a:pt x="1523" y="0"/>
                  </a:cubicBezTo>
                  <a:cubicBezTo>
                    <a:pt x="2957" y="9328"/>
                    <a:pt x="2781" y="18813"/>
                    <a:pt x="1004" y="28089"/>
                  </a:cubicBezTo>
                  <a:close/>
                </a:path>
              </a:pathLst>
            </a:custGeom>
            <a:solidFill>
              <a:srgbClr val="263238"/>
            </a:solidFill>
            <a:ln w="4712" cap="flat">
              <a:noFill/>
              <a:prstDash val="solid"/>
              <a:miter/>
            </a:ln>
          </p:spPr>
          <p:txBody>
            <a:bodyPr rtlCol="0" anchor="ctr"/>
            <a:lstStyle/>
            <a:p>
              <a:endParaRPr lang="en-US"/>
            </a:p>
          </p:txBody>
        </p:sp>
        <p:sp>
          <p:nvSpPr>
            <p:cNvPr id="1737" name="Freeform: Shape 1736">
              <a:extLst>
                <a:ext uri="{FF2B5EF4-FFF2-40B4-BE49-F238E27FC236}">
                  <a16:creationId xmlns:a16="http://schemas.microsoft.com/office/drawing/2014/main" id="{AC537730-F766-43FC-9705-555098078695}"/>
                </a:ext>
              </a:extLst>
            </p:cNvPr>
            <p:cNvSpPr/>
            <p:nvPr/>
          </p:nvSpPr>
          <p:spPr>
            <a:xfrm>
              <a:off x="2367704" y="4104928"/>
              <a:ext cx="244931" cy="236610"/>
            </a:xfrm>
            <a:custGeom>
              <a:avLst/>
              <a:gdLst>
                <a:gd name="connsiteX0" fmla="*/ 23362 w 244931"/>
                <a:gd name="connsiteY0" fmla="*/ 236463 h 236610"/>
                <a:gd name="connsiteX1" fmla="*/ 4845 w 244931"/>
                <a:gd name="connsiteY1" fmla="*/ 129797 h 236610"/>
                <a:gd name="connsiteX2" fmla="*/ 56427 w 244931"/>
                <a:gd name="connsiteY2" fmla="*/ 37531 h 236610"/>
                <a:gd name="connsiteX3" fmla="*/ 103142 w 244931"/>
                <a:gd name="connsiteY3" fmla="*/ 12998 h 236610"/>
                <a:gd name="connsiteX4" fmla="*/ 244849 w 244931"/>
                <a:gd name="connsiteY4" fmla="*/ 4421 h 236610"/>
                <a:gd name="connsiteX5" fmla="*/ 23362 w 244931"/>
                <a:gd name="connsiteY5" fmla="*/ 236463 h 23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31" h="236610">
                  <a:moveTo>
                    <a:pt x="23362" y="236463"/>
                  </a:moveTo>
                  <a:cubicBezTo>
                    <a:pt x="-13340" y="235396"/>
                    <a:pt x="3948" y="184730"/>
                    <a:pt x="4845" y="129797"/>
                  </a:cubicBezTo>
                  <a:cubicBezTo>
                    <a:pt x="5412" y="95220"/>
                    <a:pt x="29833" y="61353"/>
                    <a:pt x="56427" y="37531"/>
                  </a:cubicBezTo>
                  <a:cubicBezTo>
                    <a:pt x="69950" y="26299"/>
                    <a:pt x="85882" y="17932"/>
                    <a:pt x="103142" y="12998"/>
                  </a:cubicBezTo>
                  <a:cubicBezTo>
                    <a:pt x="148441" y="-1535"/>
                    <a:pt x="197613" y="-3090"/>
                    <a:pt x="244849" y="4421"/>
                  </a:cubicBezTo>
                  <a:cubicBezTo>
                    <a:pt x="244849" y="4243"/>
                    <a:pt x="255855" y="243396"/>
                    <a:pt x="23362" y="236463"/>
                  </a:cubicBezTo>
                  <a:close/>
                </a:path>
              </a:pathLst>
            </a:custGeom>
            <a:solidFill>
              <a:srgbClr val="81A3F1"/>
            </a:solidFill>
            <a:ln w="4712" cap="flat">
              <a:noFill/>
              <a:prstDash val="solid"/>
              <a:miter/>
            </a:ln>
          </p:spPr>
          <p:txBody>
            <a:bodyPr rtlCol="0" anchor="ctr"/>
            <a:lstStyle/>
            <a:p>
              <a:endParaRPr lang="en-US"/>
            </a:p>
          </p:txBody>
        </p:sp>
      </p:grpSp>
      <p:grpSp>
        <p:nvGrpSpPr>
          <p:cNvPr id="1738" name="Graphic 2">
            <a:extLst>
              <a:ext uri="{FF2B5EF4-FFF2-40B4-BE49-F238E27FC236}">
                <a16:creationId xmlns:a16="http://schemas.microsoft.com/office/drawing/2014/main" id="{7559BD24-F614-4885-85FD-AEEF69A4B283}"/>
              </a:ext>
            </a:extLst>
          </p:cNvPr>
          <p:cNvGrpSpPr/>
          <p:nvPr/>
        </p:nvGrpSpPr>
        <p:grpSpPr>
          <a:xfrm>
            <a:off x="658250" y="3480151"/>
            <a:ext cx="717472" cy="1309991"/>
            <a:chOff x="658250" y="3480151"/>
            <a:chExt cx="717472" cy="1309991"/>
          </a:xfrm>
        </p:grpSpPr>
        <p:sp>
          <p:nvSpPr>
            <p:cNvPr id="1739" name="Freeform: Shape 1738">
              <a:extLst>
                <a:ext uri="{FF2B5EF4-FFF2-40B4-BE49-F238E27FC236}">
                  <a16:creationId xmlns:a16="http://schemas.microsoft.com/office/drawing/2014/main" id="{967B5DD2-2B0E-4E49-9360-87145F5F206E}"/>
                </a:ext>
              </a:extLst>
            </p:cNvPr>
            <p:cNvSpPr/>
            <p:nvPr/>
          </p:nvSpPr>
          <p:spPr>
            <a:xfrm>
              <a:off x="935186" y="4093538"/>
              <a:ext cx="244931" cy="236932"/>
            </a:xfrm>
            <a:custGeom>
              <a:avLst/>
              <a:gdLst>
                <a:gd name="connsiteX0" fmla="*/ 221569 w 244931"/>
                <a:gd name="connsiteY0" fmla="*/ 236786 h 236932"/>
                <a:gd name="connsiteX1" fmla="*/ 240086 w 244931"/>
                <a:gd name="connsiteY1" fmla="*/ 129898 h 236932"/>
                <a:gd name="connsiteX2" fmla="*/ 188505 w 244931"/>
                <a:gd name="connsiteY2" fmla="*/ 37677 h 236932"/>
                <a:gd name="connsiteX3" fmla="*/ 141789 w 244931"/>
                <a:gd name="connsiteY3" fmla="*/ 13099 h 236932"/>
                <a:gd name="connsiteX4" fmla="*/ 82 w 244931"/>
                <a:gd name="connsiteY4" fmla="*/ 4566 h 236932"/>
                <a:gd name="connsiteX5" fmla="*/ 221569 w 244931"/>
                <a:gd name="connsiteY5" fmla="*/ 236786 h 2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31" h="236932">
                  <a:moveTo>
                    <a:pt x="221569" y="236786"/>
                  </a:moveTo>
                  <a:cubicBezTo>
                    <a:pt x="258271" y="235675"/>
                    <a:pt x="240983" y="185009"/>
                    <a:pt x="240086" y="129898"/>
                  </a:cubicBezTo>
                  <a:cubicBezTo>
                    <a:pt x="239519" y="95365"/>
                    <a:pt x="215145" y="61455"/>
                    <a:pt x="188505" y="37677"/>
                  </a:cubicBezTo>
                  <a:cubicBezTo>
                    <a:pt x="174983" y="26431"/>
                    <a:pt x="159052" y="18049"/>
                    <a:pt x="141789" y="13099"/>
                  </a:cubicBezTo>
                  <a:cubicBezTo>
                    <a:pt x="96031" y="-734"/>
                    <a:pt x="47341" y="-3666"/>
                    <a:pt x="82" y="4566"/>
                  </a:cubicBezTo>
                  <a:cubicBezTo>
                    <a:pt x="82" y="4566"/>
                    <a:pt x="-10924" y="243675"/>
                    <a:pt x="221569" y="236786"/>
                  </a:cubicBezTo>
                  <a:close/>
                </a:path>
              </a:pathLst>
            </a:custGeom>
            <a:solidFill>
              <a:srgbClr val="455A64"/>
            </a:solidFill>
            <a:ln w="4712" cap="flat">
              <a:noFill/>
              <a:prstDash val="solid"/>
              <a:miter/>
            </a:ln>
          </p:spPr>
          <p:txBody>
            <a:bodyPr rtlCol="0" anchor="ctr"/>
            <a:lstStyle/>
            <a:p>
              <a:endParaRPr lang="en-US"/>
            </a:p>
          </p:txBody>
        </p:sp>
        <p:sp>
          <p:nvSpPr>
            <p:cNvPr id="1740" name="Freeform: Shape 1739">
              <a:extLst>
                <a:ext uri="{FF2B5EF4-FFF2-40B4-BE49-F238E27FC236}">
                  <a16:creationId xmlns:a16="http://schemas.microsoft.com/office/drawing/2014/main" id="{04BAB186-3FCE-4433-82A0-C73267E06DB0}"/>
                </a:ext>
              </a:extLst>
            </p:cNvPr>
            <p:cNvSpPr/>
            <p:nvPr/>
          </p:nvSpPr>
          <p:spPr>
            <a:xfrm>
              <a:off x="731022" y="4335702"/>
              <a:ext cx="185777" cy="454440"/>
            </a:xfrm>
            <a:custGeom>
              <a:avLst/>
              <a:gdLst>
                <a:gd name="connsiteX0" fmla="*/ 185777 w 185777"/>
                <a:gd name="connsiteY0" fmla="*/ 454085 h 454440"/>
                <a:gd name="connsiteX1" fmla="*/ 102123 w 185777"/>
                <a:gd name="connsiteY1" fmla="*/ 427418 h 454440"/>
                <a:gd name="connsiteX2" fmla="*/ 102123 w 185777"/>
                <a:gd name="connsiteY2" fmla="*/ 0 h 454440"/>
                <a:gd name="connsiteX3" fmla="*/ 82143 w 185777"/>
                <a:gd name="connsiteY3" fmla="*/ 0 h 454440"/>
                <a:gd name="connsiteX4" fmla="*/ 82143 w 185777"/>
                <a:gd name="connsiteY4" fmla="*/ 427907 h 454440"/>
                <a:gd name="connsiteX5" fmla="*/ 0 w 185777"/>
                <a:gd name="connsiteY5" fmla="*/ 454085 h 454440"/>
                <a:gd name="connsiteX6" fmla="*/ 82143 w 185777"/>
                <a:gd name="connsiteY6" fmla="*/ 454085 h 454440"/>
                <a:gd name="connsiteX7" fmla="*/ 82143 w 185777"/>
                <a:gd name="connsiteY7" fmla="*/ 454440 h 454440"/>
                <a:gd name="connsiteX8" fmla="*/ 102123 w 185777"/>
                <a:gd name="connsiteY8" fmla="*/ 454440 h 454440"/>
                <a:gd name="connsiteX9" fmla="*/ 102123 w 185777"/>
                <a:gd name="connsiteY9" fmla="*/ 454085 h 45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777" h="454440">
                  <a:moveTo>
                    <a:pt x="185777" y="454085"/>
                  </a:moveTo>
                  <a:cubicBezTo>
                    <a:pt x="185777" y="454085"/>
                    <a:pt x="156019" y="429641"/>
                    <a:pt x="102123" y="427418"/>
                  </a:cubicBezTo>
                  <a:lnTo>
                    <a:pt x="102123" y="0"/>
                  </a:lnTo>
                  <a:lnTo>
                    <a:pt x="82143" y="0"/>
                  </a:lnTo>
                  <a:lnTo>
                    <a:pt x="82143" y="427907"/>
                  </a:lnTo>
                  <a:cubicBezTo>
                    <a:pt x="30561" y="431329"/>
                    <a:pt x="0" y="454085"/>
                    <a:pt x="0" y="454085"/>
                  </a:cubicBezTo>
                  <a:lnTo>
                    <a:pt x="82143" y="454085"/>
                  </a:lnTo>
                  <a:lnTo>
                    <a:pt x="82143" y="454440"/>
                  </a:lnTo>
                  <a:lnTo>
                    <a:pt x="102123" y="454440"/>
                  </a:lnTo>
                  <a:lnTo>
                    <a:pt x="102123" y="454085"/>
                  </a:lnTo>
                  <a:close/>
                </a:path>
              </a:pathLst>
            </a:custGeom>
            <a:solidFill>
              <a:srgbClr val="263238"/>
            </a:solidFill>
            <a:ln w="4712" cap="flat">
              <a:noFill/>
              <a:prstDash val="solid"/>
              <a:miter/>
            </a:ln>
          </p:spPr>
          <p:txBody>
            <a:bodyPr rtlCol="0" anchor="ctr"/>
            <a:lstStyle/>
            <a:p>
              <a:endParaRPr lang="en-US"/>
            </a:p>
          </p:txBody>
        </p:sp>
        <p:sp>
          <p:nvSpPr>
            <p:cNvPr id="1741" name="Freeform: Shape 1740">
              <a:extLst>
                <a:ext uri="{FF2B5EF4-FFF2-40B4-BE49-F238E27FC236}">
                  <a16:creationId xmlns:a16="http://schemas.microsoft.com/office/drawing/2014/main" id="{25077551-6584-497A-83D0-262FEBEFFAC3}"/>
                </a:ext>
              </a:extLst>
            </p:cNvPr>
            <p:cNvSpPr/>
            <p:nvPr/>
          </p:nvSpPr>
          <p:spPr>
            <a:xfrm>
              <a:off x="658421" y="3864118"/>
              <a:ext cx="250348" cy="359318"/>
            </a:xfrm>
            <a:custGeom>
              <a:avLst/>
              <a:gdLst>
                <a:gd name="connsiteX0" fmla="*/ 132023 w 250348"/>
                <a:gd name="connsiteY0" fmla="*/ 1944 h 359318"/>
                <a:gd name="connsiteX1" fmla="*/ 66177 w 250348"/>
                <a:gd name="connsiteY1" fmla="*/ 2522 h 359318"/>
                <a:gd name="connsiteX2" fmla="*/ 11903 w 250348"/>
                <a:gd name="connsiteY2" fmla="*/ 34877 h 359318"/>
                <a:gd name="connsiteX3" fmla="*/ 0 w 250348"/>
                <a:gd name="connsiteY3" fmla="*/ 95587 h 359318"/>
                <a:gd name="connsiteX4" fmla="*/ 0 w 250348"/>
                <a:gd name="connsiteY4" fmla="*/ 359318 h 359318"/>
                <a:gd name="connsiteX5" fmla="*/ 250348 w 250348"/>
                <a:gd name="connsiteY5" fmla="*/ 359318 h 35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348" h="359318">
                  <a:moveTo>
                    <a:pt x="132023" y="1944"/>
                  </a:moveTo>
                  <a:cubicBezTo>
                    <a:pt x="110106" y="77"/>
                    <a:pt x="87763" y="-1523"/>
                    <a:pt x="66177" y="2522"/>
                  </a:cubicBezTo>
                  <a:cubicBezTo>
                    <a:pt x="44590" y="6566"/>
                    <a:pt x="23665" y="17188"/>
                    <a:pt x="11903" y="34877"/>
                  </a:cubicBezTo>
                  <a:cubicBezTo>
                    <a:pt x="142" y="52566"/>
                    <a:pt x="0" y="74877"/>
                    <a:pt x="0" y="95587"/>
                  </a:cubicBezTo>
                  <a:lnTo>
                    <a:pt x="0" y="359318"/>
                  </a:lnTo>
                  <a:lnTo>
                    <a:pt x="250348" y="359318"/>
                  </a:lnTo>
                  <a:close/>
                </a:path>
              </a:pathLst>
            </a:custGeom>
            <a:solidFill>
              <a:srgbClr val="455A64"/>
            </a:solidFill>
            <a:ln w="4712" cap="flat">
              <a:noFill/>
              <a:prstDash val="solid"/>
              <a:miter/>
            </a:ln>
          </p:spPr>
          <p:txBody>
            <a:bodyPr rtlCol="0" anchor="ctr"/>
            <a:lstStyle/>
            <a:p>
              <a:endParaRPr lang="en-US"/>
            </a:p>
          </p:txBody>
        </p:sp>
        <p:sp>
          <p:nvSpPr>
            <p:cNvPr id="1742" name="Freeform: Shape 1741">
              <a:extLst>
                <a:ext uri="{FF2B5EF4-FFF2-40B4-BE49-F238E27FC236}">
                  <a16:creationId xmlns:a16="http://schemas.microsoft.com/office/drawing/2014/main" id="{3EE10286-5BCF-4ABA-88EF-1CC91A9E63B6}"/>
                </a:ext>
              </a:extLst>
            </p:cNvPr>
            <p:cNvSpPr/>
            <p:nvPr/>
          </p:nvSpPr>
          <p:spPr>
            <a:xfrm>
              <a:off x="658250" y="4187881"/>
              <a:ext cx="339350" cy="153690"/>
            </a:xfrm>
            <a:custGeom>
              <a:avLst/>
              <a:gdLst>
                <a:gd name="connsiteX0" fmla="*/ 123 w 339350"/>
                <a:gd name="connsiteY0" fmla="*/ 23422 h 153690"/>
                <a:gd name="connsiteX1" fmla="*/ 42163 w 339350"/>
                <a:gd name="connsiteY1" fmla="*/ 138088 h 153690"/>
                <a:gd name="connsiteX2" fmla="*/ 138334 w 339350"/>
                <a:gd name="connsiteY2" fmla="*/ 153688 h 153690"/>
                <a:gd name="connsiteX3" fmla="*/ 280938 w 339350"/>
                <a:gd name="connsiteY3" fmla="*/ 153688 h 153690"/>
                <a:gd name="connsiteX4" fmla="*/ 322694 w 339350"/>
                <a:gd name="connsiteY4" fmla="*/ 145510 h 153690"/>
                <a:gd name="connsiteX5" fmla="*/ 338849 w 339350"/>
                <a:gd name="connsiteY5" fmla="*/ 105510 h 153690"/>
                <a:gd name="connsiteX6" fmla="*/ 317168 w 339350"/>
                <a:gd name="connsiteY6" fmla="*/ 66266 h 153690"/>
                <a:gd name="connsiteX7" fmla="*/ 150285 w 339350"/>
                <a:gd name="connsiteY7" fmla="*/ 0 h 15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50" h="153690">
                  <a:moveTo>
                    <a:pt x="123" y="23422"/>
                  </a:moveTo>
                  <a:cubicBezTo>
                    <a:pt x="-916" y="75377"/>
                    <a:pt x="3902" y="117643"/>
                    <a:pt x="42163" y="138088"/>
                  </a:cubicBezTo>
                  <a:cubicBezTo>
                    <a:pt x="70788" y="153376"/>
                    <a:pt x="105411" y="153732"/>
                    <a:pt x="138334" y="153688"/>
                  </a:cubicBezTo>
                  <a:lnTo>
                    <a:pt x="280938" y="153688"/>
                  </a:lnTo>
                  <a:cubicBezTo>
                    <a:pt x="295392" y="153688"/>
                    <a:pt x="310886" y="153332"/>
                    <a:pt x="322694" y="145510"/>
                  </a:cubicBezTo>
                  <a:cubicBezTo>
                    <a:pt x="335684" y="136843"/>
                    <a:pt x="341116" y="120443"/>
                    <a:pt x="338849" y="105510"/>
                  </a:cubicBezTo>
                  <a:cubicBezTo>
                    <a:pt x="335903" y="90700"/>
                    <a:pt x="328359" y="77044"/>
                    <a:pt x="317168" y="66266"/>
                  </a:cubicBezTo>
                  <a:cubicBezTo>
                    <a:pt x="275979" y="23244"/>
                    <a:pt x="210841" y="10444"/>
                    <a:pt x="150285" y="0"/>
                  </a:cubicBezTo>
                </a:path>
              </a:pathLst>
            </a:custGeom>
            <a:solidFill>
              <a:srgbClr val="455A64"/>
            </a:solidFill>
            <a:ln w="4712" cap="flat">
              <a:noFill/>
              <a:prstDash val="solid"/>
              <a:miter/>
            </a:ln>
          </p:spPr>
          <p:txBody>
            <a:bodyPr rtlCol="0" anchor="ctr"/>
            <a:lstStyle/>
            <a:p>
              <a:endParaRPr lang="en-US"/>
            </a:p>
          </p:txBody>
        </p:sp>
        <p:sp>
          <p:nvSpPr>
            <p:cNvPr id="1743" name="Freeform: Shape 1742">
              <a:extLst>
                <a:ext uri="{FF2B5EF4-FFF2-40B4-BE49-F238E27FC236}">
                  <a16:creationId xmlns:a16="http://schemas.microsoft.com/office/drawing/2014/main" id="{4F099EF9-6C39-4BE5-8CF6-3241FCC2584A}"/>
                </a:ext>
              </a:extLst>
            </p:cNvPr>
            <p:cNvSpPr/>
            <p:nvPr/>
          </p:nvSpPr>
          <p:spPr>
            <a:xfrm>
              <a:off x="1108197" y="4717121"/>
              <a:ext cx="158144" cy="71775"/>
            </a:xfrm>
            <a:custGeom>
              <a:avLst/>
              <a:gdLst>
                <a:gd name="connsiteX0" fmla="*/ 94565 w 158144"/>
                <a:gd name="connsiteY0" fmla="*/ 47022 h 71775"/>
                <a:gd name="connsiteX1" fmla="*/ 93621 w 158144"/>
                <a:gd name="connsiteY1" fmla="*/ 0 h 71775"/>
                <a:gd name="connsiteX2" fmla="*/ 0 w 158144"/>
                <a:gd name="connsiteY2" fmla="*/ 1111 h 71775"/>
                <a:gd name="connsiteX3" fmla="*/ 614 w 158144"/>
                <a:gd name="connsiteY3" fmla="*/ 69955 h 71775"/>
                <a:gd name="connsiteX4" fmla="*/ 6424 w 158144"/>
                <a:gd name="connsiteY4" fmla="*/ 70222 h 71775"/>
                <a:gd name="connsiteX5" fmla="*/ 155169 w 158144"/>
                <a:gd name="connsiteY5" fmla="*/ 68666 h 71775"/>
                <a:gd name="connsiteX6" fmla="*/ 94565 w 158144"/>
                <a:gd name="connsiteY6" fmla="*/ 47022 h 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44" h="71775">
                  <a:moveTo>
                    <a:pt x="94565" y="47022"/>
                  </a:moveTo>
                  <a:lnTo>
                    <a:pt x="93621" y="0"/>
                  </a:lnTo>
                  <a:lnTo>
                    <a:pt x="0" y="1111"/>
                  </a:lnTo>
                  <a:lnTo>
                    <a:pt x="614" y="69955"/>
                  </a:lnTo>
                  <a:lnTo>
                    <a:pt x="6424" y="70222"/>
                  </a:lnTo>
                  <a:cubicBezTo>
                    <a:pt x="32262" y="71244"/>
                    <a:pt x="137975" y="73821"/>
                    <a:pt x="155169" y="68666"/>
                  </a:cubicBezTo>
                  <a:cubicBezTo>
                    <a:pt x="174346" y="62933"/>
                    <a:pt x="94565" y="47022"/>
                    <a:pt x="94565" y="47022"/>
                  </a:cubicBezTo>
                  <a:close/>
                </a:path>
              </a:pathLst>
            </a:custGeom>
            <a:solidFill>
              <a:srgbClr val="81A3F1"/>
            </a:solidFill>
            <a:ln w="4712" cap="flat">
              <a:noFill/>
              <a:prstDash val="solid"/>
              <a:miter/>
            </a:ln>
          </p:spPr>
          <p:txBody>
            <a:bodyPr rtlCol="0" anchor="ctr"/>
            <a:lstStyle/>
            <a:p>
              <a:endParaRPr lang="en-US"/>
            </a:p>
          </p:txBody>
        </p:sp>
        <p:sp>
          <p:nvSpPr>
            <p:cNvPr id="1744" name="Freeform: Shape 1743">
              <a:extLst>
                <a:ext uri="{FF2B5EF4-FFF2-40B4-BE49-F238E27FC236}">
                  <a16:creationId xmlns:a16="http://schemas.microsoft.com/office/drawing/2014/main" id="{2ACE135D-A5C4-4C49-8EA1-F32A503F1D05}"/>
                </a:ext>
              </a:extLst>
            </p:cNvPr>
            <p:cNvSpPr/>
            <p:nvPr/>
          </p:nvSpPr>
          <p:spPr>
            <a:xfrm>
              <a:off x="1108811" y="4773476"/>
              <a:ext cx="157817" cy="15747"/>
            </a:xfrm>
            <a:custGeom>
              <a:avLst/>
              <a:gdLst>
                <a:gd name="connsiteX0" fmla="*/ 132968 w 157817"/>
                <a:gd name="connsiteY0" fmla="*/ 0 h 15747"/>
                <a:gd name="connsiteX1" fmla="*/ 157530 w 157817"/>
                <a:gd name="connsiteY1" fmla="*/ 11600 h 15747"/>
                <a:gd name="connsiteX2" fmla="*/ 0 w 157817"/>
                <a:gd name="connsiteY2" fmla="*/ 13822 h 15747"/>
                <a:gd name="connsiteX3" fmla="*/ 0 w 157817"/>
                <a:gd name="connsiteY3" fmla="*/ 11822 h 15747"/>
                <a:gd name="connsiteX4" fmla="*/ 124702 w 157817"/>
                <a:gd name="connsiteY4" fmla="*/ 11422 h 15747"/>
                <a:gd name="connsiteX5" fmla="*/ 132968 w 157817"/>
                <a:gd name="connsiteY5" fmla="*/ 0 h 1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17" h="15747">
                  <a:moveTo>
                    <a:pt x="132968" y="0"/>
                  </a:moveTo>
                  <a:cubicBezTo>
                    <a:pt x="132968" y="0"/>
                    <a:pt x="160931" y="7200"/>
                    <a:pt x="157530" y="11600"/>
                  </a:cubicBezTo>
                  <a:cubicBezTo>
                    <a:pt x="154129" y="16000"/>
                    <a:pt x="47188" y="17155"/>
                    <a:pt x="0" y="13822"/>
                  </a:cubicBezTo>
                  <a:lnTo>
                    <a:pt x="0" y="11822"/>
                  </a:lnTo>
                  <a:lnTo>
                    <a:pt x="124702" y="11422"/>
                  </a:lnTo>
                  <a:cubicBezTo>
                    <a:pt x="124702" y="11422"/>
                    <a:pt x="127678" y="0"/>
                    <a:pt x="132968" y="0"/>
                  </a:cubicBezTo>
                  <a:close/>
                </a:path>
              </a:pathLst>
            </a:custGeom>
            <a:solidFill>
              <a:srgbClr val="FFFFFF"/>
            </a:solidFill>
            <a:ln w="4712" cap="flat">
              <a:noFill/>
              <a:prstDash val="solid"/>
              <a:miter/>
            </a:ln>
          </p:spPr>
          <p:txBody>
            <a:bodyPr rtlCol="0" anchor="ctr"/>
            <a:lstStyle/>
            <a:p>
              <a:endParaRPr lang="en-US"/>
            </a:p>
          </p:txBody>
        </p:sp>
        <p:sp>
          <p:nvSpPr>
            <p:cNvPr id="1745" name="Freeform: Shape 1744">
              <a:extLst>
                <a:ext uri="{FF2B5EF4-FFF2-40B4-BE49-F238E27FC236}">
                  <a16:creationId xmlns:a16="http://schemas.microsoft.com/office/drawing/2014/main" id="{399C12D4-ACAE-4A51-A43C-15A307EF2CEC}"/>
                </a:ext>
              </a:extLst>
            </p:cNvPr>
            <p:cNvSpPr/>
            <p:nvPr/>
          </p:nvSpPr>
          <p:spPr>
            <a:xfrm>
              <a:off x="1107441" y="4783187"/>
              <a:ext cx="159136" cy="2742"/>
            </a:xfrm>
            <a:custGeom>
              <a:avLst/>
              <a:gdLst>
                <a:gd name="connsiteX0" fmla="*/ 0 w 159136"/>
                <a:gd name="connsiteY0" fmla="*/ 1844 h 2742"/>
                <a:gd name="connsiteX1" fmla="*/ 1653 w 159136"/>
                <a:gd name="connsiteY1" fmla="*/ 1844 h 2742"/>
                <a:gd name="connsiteX2" fmla="*/ 6377 w 159136"/>
                <a:gd name="connsiteY2" fmla="*/ 1844 h 2742"/>
                <a:gd name="connsiteX3" fmla="*/ 23429 w 159136"/>
                <a:gd name="connsiteY3" fmla="*/ 2377 h 2742"/>
                <a:gd name="connsiteX4" fmla="*/ 79639 w 159136"/>
                <a:gd name="connsiteY4" fmla="*/ 2644 h 2742"/>
                <a:gd name="connsiteX5" fmla="*/ 135802 w 159136"/>
                <a:gd name="connsiteY5" fmla="*/ 1177 h 2742"/>
                <a:gd name="connsiteX6" fmla="*/ 152807 w 159136"/>
                <a:gd name="connsiteY6" fmla="*/ 288 h 2742"/>
                <a:gd name="connsiteX7" fmla="*/ 157530 w 159136"/>
                <a:gd name="connsiteY7" fmla="*/ 21 h 2742"/>
                <a:gd name="connsiteX8" fmla="*/ 159136 w 159136"/>
                <a:gd name="connsiteY8" fmla="*/ 21 h 2742"/>
                <a:gd name="connsiteX9" fmla="*/ 157530 w 159136"/>
                <a:gd name="connsiteY9" fmla="*/ 21 h 2742"/>
                <a:gd name="connsiteX10" fmla="*/ 152807 w 159136"/>
                <a:gd name="connsiteY10" fmla="*/ 21 h 2742"/>
                <a:gd name="connsiteX11" fmla="*/ 135755 w 159136"/>
                <a:gd name="connsiteY11" fmla="*/ 555 h 2742"/>
                <a:gd name="connsiteX12" fmla="*/ 79592 w 159136"/>
                <a:gd name="connsiteY12" fmla="*/ 1710 h 2742"/>
                <a:gd name="connsiteX13" fmla="*/ 23429 w 159136"/>
                <a:gd name="connsiteY13" fmla="*/ 1710 h 2742"/>
                <a:gd name="connsiteX14" fmla="*/ 6424 w 159136"/>
                <a:gd name="connsiteY14" fmla="*/ 1710 h 2742"/>
                <a:gd name="connsiteX15" fmla="*/ 142 w 159136"/>
                <a:gd name="connsiteY15" fmla="*/ 1710 h 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136" h="2742">
                  <a:moveTo>
                    <a:pt x="0" y="1844"/>
                  </a:moveTo>
                  <a:lnTo>
                    <a:pt x="1653" y="1844"/>
                  </a:lnTo>
                  <a:lnTo>
                    <a:pt x="6377" y="1844"/>
                  </a:lnTo>
                  <a:lnTo>
                    <a:pt x="23429" y="2377"/>
                  </a:lnTo>
                  <a:cubicBezTo>
                    <a:pt x="37599" y="2688"/>
                    <a:pt x="57675" y="2866"/>
                    <a:pt x="79639" y="2644"/>
                  </a:cubicBezTo>
                  <a:cubicBezTo>
                    <a:pt x="101604" y="2421"/>
                    <a:pt x="121442" y="1799"/>
                    <a:pt x="135802" y="1177"/>
                  </a:cubicBezTo>
                  <a:lnTo>
                    <a:pt x="152807" y="288"/>
                  </a:lnTo>
                  <a:lnTo>
                    <a:pt x="157530" y="21"/>
                  </a:lnTo>
                  <a:cubicBezTo>
                    <a:pt x="158064" y="84"/>
                    <a:pt x="158603" y="84"/>
                    <a:pt x="159136" y="21"/>
                  </a:cubicBezTo>
                  <a:cubicBezTo>
                    <a:pt x="158601" y="-7"/>
                    <a:pt x="158065" y="-7"/>
                    <a:pt x="157530" y="21"/>
                  </a:cubicBezTo>
                  <a:lnTo>
                    <a:pt x="152807" y="21"/>
                  </a:lnTo>
                  <a:lnTo>
                    <a:pt x="135755" y="555"/>
                  </a:lnTo>
                  <a:cubicBezTo>
                    <a:pt x="121584" y="999"/>
                    <a:pt x="101556" y="1488"/>
                    <a:pt x="79592" y="1710"/>
                  </a:cubicBezTo>
                  <a:cubicBezTo>
                    <a:pt x="57627" y="1933"/>
                    <a:pt x="37836" y="1710"/>
                    <a:pt x="23429" y="1710"/>
                  </a:cubicBezTo>
                  <a:lnTo>
                    <a:pt x="6424" y="1710"/>
                  </a:lnTo>
                  <a:lnTo>
                    <a:pt x="142" y="1710"/>
                  </a:lnTo>
                  <a:close/>
                </a:path>
              </a:pathLst>
            </a:custGeom>
            <a:solidFill>
              <a:srgbClr val="263238"/>
            </a:solidFill>
            <a:ln w="4712" cap="flat">
              <a:noFill/>
              <a:prstDash val="solid"/>
              <a:miter/>
            </a:ln>
          </p:spPr>
          <p:txBody>
            <a:bodyPr rtlCol="0" anchor="ctr"/>
            <a:lstStyle/>
            <a:p>
              <a:endParaRPr lang="en-US"/>
            </a:p>
          </p:txBody>
        </p:sp>
        <p:sp>
          <p:nvSpPr>
            <p:cNvPr id="1746" name="Freeform: Shape 1745">
              <a:extLst>
                <a:ext uri="{FF2B5EF4-FFF2-40B4-BE49-F238E27FC236}">
                  <a16:creationId xmlns:a16="http://schemas.microsoft.com/office/drawing/2014/main" id="{7E5E2681-3337-4FBC-B97D-4662B9B59375}"/>
                </a:ext>
              </a:extLst>
            </p:cNvPr>
            <p:cNvSpPr/>
            <p:nvPr/>
          </p:nvSpPr>
          <p:spPr>
            <a:xfrm>
              <a:off x="1233506" y="4772187"/>
              <a:ext cx="8934" cy="13866"/>
            </a:xfrm>
            <a:custGeom>
              <a:avLst/>
              <a:gdLst>
                <a:gd name="connsiteX0" fmla="*/ 102 w 8934"/>
                <a:gd name="connsiteY0" fmla="*/ 13867 h 13866"/>
                <a:gd name="connsiteX1" fmla="*/ 3219 w 8934"/>
                <a:gd name="connsiteY1" fmla="*/ 6178 h 13866"/>
                <a:gd name="connsiteX2" fmla="*/ 8935 w 8934"/>
                <a:gd name="connsiteY2" fmla="*/ 0 h 13866"/>
                <a:gd name="connsiteX3" fmla="*/ 2227 w 8934"/>
                <a:gd name="connsiteY3" fmla="*/ 5644 h 13866"/>
                <a:gd name="connsiteX4" fmla="*/ 102 w 8934"/>
                <a:gd name="connsiteY4" fmla="*/ 13867 h 13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4" h="13866">
                  <a:moveTo>
                    <a:pt x="102" y="13867"/>
                  </a:moveTo>
                  <a:cubicBezTo>
                    <a:pt x="841" y="11205"/>
                    <a:pt x="1887" y="8627"/>
                    <a:pt x="3219" y="6178"/>
                  </a:cubicBezTo>
                  <a:cubicBezTo>
                    <a:pt x="4856" y="3912"/>
                    <a:pt x="6775" y="1838"/>
                    <a:pt x="8935" y="0"/>
                  </a:cubicBezTo>
                  <a:cubicBezTo>
                    <a:pt x="6028" y="1027"/>
                    <a:pt x="3635" y="3040"/>
                    <a:pt x="2227" y="5644"/>
                  </a:cubicBezTo>
                  <a:cubicBezTo>
                    <a:pt x="465" y="8044"/>
                    <a:pt x="-292" y="10973"/>
                    <a:pt x="102" y="13867"/>
                  </a:cubicBezTo>
                  <a:close/>
                </a:path>
              </a:pathLst>
            </a:custGeom>
            <a:solidFill>
              <a:srgbClr val="263238"/>
            </a:solidFill>
            <a:ln w="4712" cap="flat">
              <a:noFill/>
              <a:prstDash val="solid"/>
              <a:miter/>
            </a:ln>
          </p:spPr>
          <p:txBody>
            <a:bodyPr rtlCol="0" anchor="ctr"/>
            <a:lstStyle/>
            <a:p>
              <a:endParaRPr lang="en-US"/>
            </a:p>
          </p:txBody>
        </p:sp>
        <p:sp>
          <p:nvSpPr>
            <p:cNvPr id="1747" name="Freeform: Shape 1746">
              <a:extLst>
                <a:ext uri="{FF2B5EF4-FFF2-40B4-BE49-F238E27FC236}">
                  <a16:creationId xmlns:a16="http://schemas.microsoft.com/office/drawing/2014/main" id="{80C54787-03C1-43DC-9A1E-2865238120F4}"/>
                </a:ext>
              </a:extLst>
            </p:cNvPr>
            <p:cNvSpPr/>
            <p:nvPr/>
          </p:nvSpPr>
          <p:spPr>
            <a:xfrm>
              <a:off x="1205781" y="4765787"/>
              <a:ext cx="4917" cy="7377"/>
            </a:xfrm>
            <a:custGeom>
              <a:avLst/>
              <a:gdLst>
                <a:gd name="connsiteX0" fmla="*/ 52 w 4917"/>
                <a:gd name="connsiteY0" fmla="*/ 7378 h 7377"/>
                <a:gd name="connsiteX1" fmla="*/ 2981 w 4917"/>
                <a:gd name="connsiteY1" fmla="*/ 3956 h 7377"/>
                <a:gd name="connsiteX2" fmla="*/ 4918 w 4917"/>
                <a:gd name="connsiteY2" fmla="*/ 0 h 7377"/>
                <a:gd name="connsiteX3" fmla="*/ 1989 w 4917"/>
                <a:gd name="connsiteY3" fmla="*/ 3422 h 7377"/>
                <a:gd name="connsiteX4" fmla="*/ 52 w 4917"/>
                <a:gd name="connsiteY4" fmla="*/ 7378 h 7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7" h="7377">
                  <a:moveTo>
                    <a:pt x="52" y="7378"/>
                  </a:moveTo>
                  <a:cubicBezTo>
                    <a:pt x="336" y="7378"/>
                    <a:pt x="1611" y="6000"/>
                    <a:pt x="2981" y="3956"/>
                  </a:cubicBezTo>
                  <a:cubicBezTo>
                    <a:pt x="3925" y="2785"/>
                    <a:pt x="4586" y="1436"/>
                    <a:pt x="4918" y="0"/>
                  </a:cubicBezTo>
                  <a:cubicBezTo>
                    <a:pt x="4634" y="0"/>
                    <a:pt x="3312" y="1378"/>
                    <a:pt x="1989" y="3422"/>
                  </a:cubicBezTo>
                  <a:cubicBezTo>
                    <a:pt x="666" y="5467"/>
                    <a:pt x="-231" y="7244"/>
                    <a:pt x="52" y="7378"/>
                  </a:cubicBezTo>
                  <a:close/>
                </a:path>
              </a:pathLst>
            </a:custGeom>
            <a:solidFill>
              <a:srgbClr val="263238"/>
            </a:solidFill>
            <a:ln w="4712" cap="flat">
              <a:noFill/>
              <a:prstDash val="solid"/>
              <a:miter/>
            </a:ln>
          </p:spPr>
          <p:txBody>
            <a:bodyPr rtlCol="0" anchor="ctr"/>
            <a:lstStyle/>
            <a:p>
              <a:endParaRPr lang="en-US"/>
            </a:p>
          </p:txBody>
        </p:sp>
        <p:sp>
          <p:nvSpPr>
            <p:cNvPr id="1748" name="Freeform: Shape 1747">
              <a:extLst>
                <a:ext uri="{FF2B5EF4-FFF2-40B4-BE49-F238E27FC236}">
                  <a16:creationId xmlns:a16="http://schemas.microsoft.com/office/drawing/2014/main" id="{83380B21-780D-4BD0-9BB9-8E7350741A81}"/>
                </a:ext>
              </a:extLst>
            </p:cNvPr>
            <p:cNvSpPr/>
            <p:nvPr/>
          </p:nvSpPr>
          <p:spPr>
            <a:xfrm>
              <a:off x="1198159" y="4764475"/>
              <a:ext cx="5852" cy="5000"/>
            </a:xfrm>
            <a:custGeom>
              <a:avLst/>
              <a:gdLst>
                <a:gd name="connsiteX0" fmla="*/ 21 w 5852"/>
                <a:gd name="connsiteY0" fmla="*/ 5000 h 5000"/>
                <a:gd name="connsiteX1" fmla="*/ 3328 w 5852"/>
                <a:gd name="connsiteY1" fmla="*/ 2911 h 5000"/>
                <a:gd name="connsiteX2" fmla="*/ 5831 w 5852"/>
                <a:gd name="connsiteY2" fmla="*/ 23 h 5000"/>
                <a:gd name="connsiteX3" fmla="*/ 2525 w 5852"/>
                <a:gd name="connsiteY3" fmla="*/ 2111 h 5000"/>
                <a:gd name="connsiteX4" fmla="*/ 21 w 5852"/>
                <a:gd name="connsiteY4" fmla="*/ 5000 h 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 h="5000">
                  <a:moveTo>
                    <a:pt x="21" y="5000"/>
                  </a:moveTo>
                  <a:cubicBezTo>
                    <a:pt x="257" y="5000"/>
                    <a:pt x="1722" y="4289"/>
                    <a:pt x="3328" y="2911"/>
                  </a:cubicBezTo>
                  <a:cubicBezTo>
                    <a:pt x="4934" y="1534"/>
                    <a:pt x="6020" y="200"/>
                    <a:pt x="5831" y="23"/>
                  </a:cubicBezTo>
                  <a:cubicBezTo>
                    <a:pt x="5642" y="-155"/>
                    <a:pt x="4131" y="734"/>
                    <a:pt x="2525" y="2111"/>
                  </a:cubicBezTo>
                  <a:cubicBezTo>
                    <a:pt x="919" y="3489"/>
                    <a:pt x="-168" y="4778"/>
                    <a:pt x="21" y="5000"/>
                  </a:cubicBezTo>
                  <a:close/>
                </a:path>
              </a:pathLst>
            </a:custGeom>
            <a:solidFill>
              <a:srgbClr val="263238"/>
            </a:solidFill>
            <a:ln w="4712" cap="flat">
              <a:noFill/>
              <a:prstDash val="solid"/>
              <a:miter/>
            </a:ln>
          </p:spPr>
          <p:txBody>
            <a:bodyPr rtlCol="0" anchor="ctr"/>
            <a:lstStyle/>
            <a:p>
              <a:endParaRPr lang="en-US"/>
            </a:p>
          </p:txBody>
        </p:sp>
        <p:sp>
          <p:nvSpPr>
            <p:cNvPr id="1749" name="Freeform: Shape 1748">
              <a:extLst>
                <a:ext uri="{FF2B5EF4-FFF2-40B4-BE49-F238E27FC236}">
                  <a16:creationId xmlns:a16="http://schemas.microsoft.com/office/drawing/2014/main" id="{815E4377-5540-48BD-95DD-A0BB0871396B}"/>
                </a:ext>
              </a:extLst>
            </p:cNvPr>
            <p:cNvSpPr/>
            <p:nvPr/>
          </p:nvSpPr>
          <p:spPr>
            <a:xfrm>
              <a:off x="1193316" y="4760632"/>
              <a:ext cx="9447" cy="1166"/>
            </a:xfrm>
            <a:custGeom>
              <a:avLst/>
              <a:gdLst>
                <a:gd name="connsiteX0" fmla="*/ 0 w 9447"/>
                <a:gd name="connsiteY0" fmla="*/ 577 h 1166"/>
                <a:gd name="connsiteX1" fmla="*/ 4724 w 9447"/>
                <a:gd name="connsiteY1" fmla="*/ 1110 h 1166"/>
                <a:gd name="connsiteX2" fmla="*/ 9447 w 9447"/>
                <a:gd name="connsiteY2" fmla="*/ 577 h 1166"/>
                <a:gd name="connsiteX3" fmla="*/ 4724 w 9447"/>
                <a:gd name="connsiteY3" fmla="*/ 44 h 1166"/>
                <a:gd name="connsiteX4" fmla="*/ 0 w 9447"/>
                <a:gd name="connsiteY4" fmla="*/ 577 h 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7" h="1166">
                  <a:moveTo>
                    <a:pt x="0" y="577"/>
                  </a:moveTo>
                  <a:cubicBezTo>
                    <a:pt x="1511" y="1088"/>
                    <a:pt x="3126" y="1271"/>
                    <a:pt x="4724" y="1110"/>
                  </a:cubicBezTo>
                  <a:cubicBezTo>
                    <a:pt x="6321" y="1266"/>
                    <a:pt x="7935" y="1084"/>
                    <a:pt x="9447" y="577"/>
                  </a:cubicBezTo>
                  <a:cubicBezTo>
                    <a:pt x="7929" y="93"/>
                    <a:pt x="6320" y="-88"/>
                    <a:pt x="4724" y="44"/>
                  </a:cubicBezTo>
                  <a:cubicBezTo>
                    <a:pt x="3127" y="-92"/>
                    <a:pt x="1517" y="90"/>
                    <a:pt x="0" y="577"/>
                  </a:cubicBezTo>
                  <a:close/>
                </a:path>
              </a:pathLst>
            </a:custGeom>
            <a:solidFill>
              <a:srgbClr val="263238"/>
            </a:solidFill>
            <a:ln w="4712" cap="flat">
              <a:noFill/>
              <a:prstDash val="solid"/>
              <a:miter/>
            </a:ln>
          </p:spPr>
          <p:txBody>
            <a:bodyPr rtlCol="0" anchor="ctr"/>
            <a:lstStyle/>
            <a:p>
              <a:endParaRPr lang="en-US"/>
            </a:p>
          </p:txBody>
        </p:sp>
        <p:sp>
          <p:nvSpPr>
            <p:cNvPr id="1750" name="Freeform: Shape 1749">
              <a:extLst>
                <a:ext uri="{FF2B5EF4-FFF2-40B4-BE49-F238E27FC236}">
                  <a16:creationId xmlns:a16="http://schemas.microsoft.com/office/drawing/2014/main" id="{D3BEC92B-27B4-412C-9AC6-7BF4169B5DF2}"/>
                </a:ext>
              </a:extLst>
            </p:cNvPr>
            <p:cNvSpPr/>
            <p:nvPr/>
          </p:nvSpPr>
          <p:spPr>
            <a:xfrm>
              <a:off x="1191568" y="4755372"/>
              <a:ext cx="11100" cy="1542"/>
            </a:xfrm>
            <a:custGeom>
              <a:avLst/>
              <a:gdLst>
                <a:gd name="connsiteX0" fmla="*/ 0 w 11100"/>
                <a:gd name="connsiteY0" fmla="*/ 15 h 1542"/>
                <a:gd name="connsiteX1" fmla="*/ 5479 w 11100"/>
                <a:gd name="connsiteY1" fmla="*/ 1437 h 1542"/>
                <a:gd name="connsiteX2" fmla="*/ 11100 w 11100"/>
                <a:gd name="connsiteY2" fmla="*/ 682 h 1542"/>
                <a:gd name="connsiteX3" fmla="*/ 5574 w 11100"/>
                <a:gd name="connsiteY3" fmla="*/ 371 h 1542"/>
                <a:gd name="connsiteX4" fmla="*/ 0 w 11100"/>
                <a:gd name="connsiteY4" fmla="*/ 15 h 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0" h="1542">
                  <a:moveTo>
                    <a:pt x="0" y="15"/>
                  </a:moveTo>
                  <a:cubicBezTo>
                    <a:pt x="1628" y="1007"/>
                    <a:pt x="3541" y="1504"/>
                    <a:pt x="5479" y="1437"/>
                  </a:cubicBezTo>
                  <a:cubicBezTo>
                    <a:pt x="7391" y="1712"/>
                    <a:pt x="9347" y="1449"/>
                    <a:pt x="11100" y="682"/>
                  </a:cubicBezTo>
                  <a:cubicBezTo>
                    <a:pt x="9274" y="400"/>
                    <a:pt x="7422" y="295"/>
                    <a:pt x="5574" y="371"/>
                  </a:cubicBezTo>
                  <a:cubicBezTo>
                    <a:pt x="3734" y="74"/>
                    <a:pt x="1866" y="-45"/>
                    <a:pt x="0" y="15"/>
                  </a:cubicBezTo>
                  <a:close/>
                </a:path>
              </a:pathLst>
            </a:custGeom>
            <a:solidFill>
              <a:srgbClr val="263238"/>
            </a:solidFill>
            <a:ln w="4712" cap="flat">
              <a:noFill/>
              <a:prstDash val="solid"/>
              <a:miter/>
            </a:ln>
          </p:spPr>
          <p:txBody>
            <a:bodyPr rtlCol="0" anchor="ctr"/>
            <a:lstStyle/>
            <a:p>
              <a:endParaRPr lang="en-US"/>
            </a:p>
          </p:txBody>
        </p:sp>
        <p:sp>
          <p:nvSpPr>
            <p:cNvPr id="1751" name="Freeform: Shape 1750">
              <a:extLst>
                <a:ext uri="{FF2B5EF4-FFF2-40B4-BE49-F238E27FC236}">
                  <a16:creationId xmlns:a16="http://schemas.microsoft.com/office/drawing/2014/main" id="{E8FA96AF-3375-47F6-A511-061190A6D803}"/>
                </a:ext>
              </a:extLst>
            </p:cNvPr>
            <p:cNvSpPr/>
            <p:nvPr/>
          </p:nvSpPr>
          <p:spPr>
            <a:xfrm>
              <a:off x="1208903" y="4757553"/>
              <a:ext cx="17580" cy="9522"/>
            </a:xfrm>
            <a:custGeom>
              <a:avLst/>
              <a:gdLst>
                <a:gd name="connsiteX0" fmla="*/ 0 w 17580"/>
                <a:gd name="connsiteY0" fmla="*/ 7878 h 9522"/>
                <a:gd name="connsiteX1" fmla="*/ 6046 w 17580"/>
                <a:gd name="connsiteY1" fmla="*/ 7878 h 9522"/>
                <a:gd name="connsiteX2" fmla="*/ 12423 w 17580"/>
                <a:gd name="connsiteY2" fmla="*/ 6456 h 9522"/>
                <a:gd name="connsiteX3" fmla="*/ 16060 w 17580"/>
                <a:gd name="connsiteY3" fmla="*/ 5034 h 9522"/>
                <a:gd name="connsiteX4" fmla="*/ 17524 w 17580"/>
                <a:gd name="connsiteY4" fmla="*/ 3256 h 9522"/>
                <a:gd name="connsiteX5" fmla="*/ 16580 w 17580"/>
                <a:gd name="connsiteY5" fmla="*/ 989 h 9522"/>
                <a:gd name="connsiteX6" fmla="*/ 1818 w 17580"/>
                <a:gd name="connsiteY6" fmla="*/ 6015 h 9522"/>
                <a:gd name="connsiteX7" fmla="*/ 1086 w 17580"/>
                <a:gd name="connsiteY7" fmla="*/ 7967 h 9522"/>
                <a:gd name="connsiteX8" fmla="*/ 1086 w 17580"/>
                <a:gd name="connsiteY8" fmla="*/ 9523 h 9522"/>
                <a:gd name="connsiteX9" fmla="*/ 3732 w 17580"/>
                <a:gd name="connsiteY9" fmla="*/ 4634 h 9522"/>
                <a:gd name="connsiteX10" fmla="*/ 8833 w 17580"/>
                <a:gd name="connsiteY10" fmla="*/ 1434 h 9522"/>
                <a:gd name="connsiteX11" fmla="*/ 16013 w 17580"/>
                <a:gd name="connsiteY11" fmla="*/ 1834 h 9522"/>
                <a:gd name="connsiteX12" fmla="*/ 15588 w 17580"/>
                <a:gd name="connsiteY12" fmla="*/ 4145 h 9522"/>
                <a:gd name="connsiteX13" fmla="*/ 12234 w 17580"/>
                <a:gd name="connsiteY13" fmla="*/ 5567 h 9522"/>
                <a:gd name="connsiteX14" fmla="*/ 6046 w 17580"/>
                <a:gd name="connsiteY14" fmla="*/ 7123 h 9522"/>
                <a:gd name="connsiteX15" fmla="*/ 0 w 17580"/>
                <a:gd name="connsiteY15" fmla="*/ 7878 h 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580" h="9522">
                  <a:moveTo>
                    <a:pt x="0" y="7878"/>
                  </a:moveTo>
                  <a:cubicBezTo>
                    <a:pt x="2000" y="8211"/>
                    <a:pt x="4046" y="8211"/>
                    <a:pt x="6046" y="7878"/>
                  </a:cubicBezTo>
                  <a:cubicBezTo>
                    <a:pt x="8217" y="7604"/>
                    <a:pt x="10353" y="7128"/>
                    <a:pt x="12423" y="6456"/>
                  </a:cubicBezTo>
                  <a:cubicBezTo>
                    <a:pt x="13681" y="6092"/>
                    <a:pt x="14899" y="5616"/>
                    <a:pt x="16060" y="5034"/>
                  </a:cubicBezTo>
                  <a:cubicBezTo>
                    <a:pt x="16752" y="4619"/>
                    <a:pt x="17270" y="3990"/>
                    <a:pt x="17524" y="3256"/>
                  </a:cubicBezTo>
                  <a:cubicBezTo>
                    <a:pt x="17730" y="2390"/>
                    <a:pt x="17356" y="1493"/>
                    <a:pt x="16580" y="989"/>
                  </a:cubicBezTo>
                  <a:cubicBezTo>
                    <a:pt x="11028" y="-1458"/>
                    <a:pt x="4419" y="792"/>
                    <a:pt x="1818" y="6015"/>
                  </a:cubicBezTo>
                  <a:cubicBezTo>
                    <a:pt x="1506" y="6641"/>
                    <a:pt x="1261" y="7295"/>
                    <a:pt x="1086" y="7967"/>
                  </a:cubicBezTo>
                  <a:cubicBezTo>
                    <a:pt x="1086" y="8945"/>
                    <a:pt x="1086" y="9523"/>
                    <a:pt x="1086" y="9523"/>
                  </a:cubicBezTo>
                  <a:cubicBezTo>
                    <a:pt x="1647" y="7756"/>
                    <a:pt x="2543" y="6100"/>
                    <a:pt x="3732" y="4634"/>
                  </a:cubicBezTo>
                  <a:cubicBezTo>
                    <a:pt x="5077" y="3136"/>
                    <a:pt x="6846" y="2027"/>
                    <a:pt x="8833" y="1434"/>
                  </a:cubicBezTo>
                  <a:cubicBezTo>
                    <a:pt x="11189" y="671"/>
                    <a:pt x="13769" y="815"/>
                    <a:pt x="16013" y="1834"/>
                  </a:cubicBezTo>
                  <a:cubicBezTo>
                    <a:pt x="17005" y="2501"/>
                    <a:pt x="16627" y="3523"/>
                    <a:pt x="15588" y="4145"/>
                  </a:cubicBezTo>
                  <a:cubicBezTo>
                    <a:pt x="14515" y="4709"/>
                    <a:pt x="13393" y="5185"/>
                    <a:pt x="12234" y="5567"/>
                  </a:cubicBezTo>
                  <a:cubicBezTo>
                    <a:pt x="10218" y="6238"/>
                    <a:pt x="8149" y="6758"/>
                    <a:pt x="6046" y="7123"/>
                  </a:cubicBezTo>
                  <a:cubicBezTo>
                    <a:pt x="2314" y="7701"/>
                    <a:pt x="0" y="7701"/>
                    <a:pt x="0" y="7878"/>
                  </a:cubicBezTo>
                  <a:close/>
                </a:path>
              </a:pathLst>
            </a:custGeom>
            <a:solidFill>
              <a:srgbClr val="263238"/>
            </a:solidFill>
            <a:ln w="4712" cap="flat">
              <a:noFill/>
              <a:prstDash val="solid"/>
              <a:miter/>
            </a:ln>
          </p:spPr>
          <p:txBody>
            <a:bodyPr rtlCol="0" anchor="ctr"/>
            <a:lstStyle/>
            <a:p>
              <a:endParaRPr lang="en-US"/>
            </a:p>
          </p:txBody>
        </p:sp>
        <p:sp>
          <p:nvSpPr>
            <p:cNvPr id="1752" name="Freeform: Shape 1751">
              <a:extLst>
                <a:ext uri="{FF2B5EF4-FFF2-40B4-BE49-F238E27FC236}">
                  <a16:creationId xmlns:a16="http://schemas.microsoft.com/office/drawing/2014/main" id="{0D7EA0D3-803B-406F-968B-05872E207607}"/>
                </a:ext>
              </a:extLst>
            </p:cNvPr>
            <p:cNvSpPr/>
            <p:nvPr/>
          </p:nvSpPr>
          <p:spPr>
            <a:xfrm>
              <a:off x="1202522" y="4754809"/>
              <a:ext cx="8729" cy="10888"/>
            </a:xfrm>
            <a:custGeom>
              <a:avLst/>
              <a:gdLst>
                <a:gd name="connsiteX0" fmla="*/ 7940 w 8729"/>
                <a:gd name="connsiteY0" fmla="*/ 10889 h 10888"/>
                <a:gd name="connsiteX1" fmla="*/ 8601 w 8729"/>
                <a:gd name="connsiteY1" fmla="*/ 6978 h 10888"/>
                <a:gd name="connsiteX2" fmla="*/ 6900 w 8729"/>
                <a:gd name="connsiteY2" fmla="*/ 2844 h 10888"/>
                <a:gd name="connsiteX3" fmla="*/ 1846 w 8729"/>
                <a:gd name="connsiteY3" fmla="*/ 0 h 10888"/>
                <a:gd name="connsiteX4" fmla="*/ 51 w 8729"/>
                <a:gd name="connsiteY4" fmla="*/ 2667 h 10888"/>
                <a:gd name="connsiteX5" fmla="*/ 1090 w 8729"/>
                <a:gd name="connsiteY5" fmla="*/ 5156 h 10888"/>
                <a:gd name="connsiteX6" fmla="*/ 3972 w 8729"/>
                <a:gd name="connsiteY6" fmla="*/ 8578 h 10888"/>
                <a:gd name="connsiteX7" fmla="*/ 7420 w 8729"/>
                <a:gd name="connsiteY7" fmla="*/ 10800 h 10888"/>
                <a:gd name="connsiteX8" fmla="*/ 4539 w 8729"/>
                <a:gd name="connsiteY8" fmla="*/ 8044 h 10888"/>
                <a:gd name="connsiteX9" fmla="*/ 1988 w 8729"/>
                <a:gd name="connsiteY9" fmla="*/ 4667 h 10888"/>
                <a:gd name="connsiteX10" fmla="*/ 1988 w 8729"/>
                <a:gd name="connsiteY10" fmla="*/ 1067 h 10888"/>
                <a:gd name="connsiteX11" fmla="*/ 6003 w 8729"/>
                <a:gd name="connsiteY11" fmla="*/ 3422 h 10888"/>
                <a:gd name="connsiteX12" fmla="*/ 7751 w 8729"/>
                <a:gd name="connsiteY12" fmla="*/ 7067 h 10888"/>
                <a:gd name="connsiteX13" fmla="*/ 7940 w 8729"/>
                <a:gd name="connsiteY13" fmla="*/ 10889 h 10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29" h="10888">
                  <a:moveTo>
                    <a:pt x="7940" y="10889"/>
                  </a:moveTo>
                  <a:cubicBezTo>
                    <a:pt x="8667" y="9707"/>
                    <a:pt x="8903" y="8313"/>
                    <a:pt x="8601" y="6978"/>
                  </a:cubicBezTo>
                  <a:cubicBezTo>
                    <a:pt x="8390" y="5493"/>
                    <a:pt x="7807" y="4076"/>
                    <a:pt x="6900" y="2844"/>
                  </a:cubicBezTo>
                  <a:cubicBezTo>
                    <a:pt x="5853" y="1136"/>
                    <a:pt x="3941" y="60"/>
                    <a:pt x="1846" y="0"/>
                  </a:cubicBezTo>
                  <a:cubicBezTo>
                    <a:pt x="580" y="286"/>
                    <a:pt x="-215" y="1467"/>
                    <a:pt x="51" y="2667"/>
                  </a:cubicBezTo>
                  <a:cubicBezTo>
                    <a:pt x="171" y="3565"/>
                    <a:pt x="529" y="4421"/>
                    <a:pt x="1090" y="5156"/>
                  </a:cubicBezTo>
                  <a:cubicBezTo>
                    <a:pt x="1894" y="6406"/>
                    <a:pt x="2862" y="7556"/>
                    <a:pt x="3972" y="8578"/>
                  </a:cubicBezTo>
                  <a:cubicBezTo>
                    <a:pt x="4901" y="9583"/>
                    <a:pt x="6088" y="10348"/>
                    <a:pt x="7420" y="10800"/>
                  </a:cubicBezTo>
                  <a:cubicBezTo>
                    <a:pt x="7420" y="10800"/>
                    <a:pt x="6239" y="9822"/>
                    <a:pt x="4539" y="8044"/>
                  </a:cubicBezTo>
                  <a:cubicBezTo>
                    <a:pt x="3567" y="7004"/>
                    <a:pt x="2713" y="5872"/>
                    <a:pt x="1988" y="4667"/>
                  </a:cubicBezTo>
                  <a:cubicBezTo>
                    <a:pt x="1138" y="3467"/>
                    <a:pt x="571" y="1333"/>
                    <a:pt x="1988" y="1067"/>
                  </a:cubicBezTo>
                  <a:cubicBezTo>
                    <a:pt x="3405" y="800"/>
                    <a:pt x="5058" y="2311"/>
                    <a:pt x="6003" y="3422"/>
                  </a:cubicBezTo>
                  <a:cubicBezTo>
                    <a:pt x="6857" y="4505"/>
                    <a:pt x="7453" y="5748"/>
                    <a:pt x="7751" y="7067"/>
                  </a:cubicBezTo>
                  <a:cubicBezTo>
                    <a:pt x="7938" y="8333"/>
                    <a:pt x="8001" y="9612"/>
                    <a:pt x="7940" y="10889"/>
                  </a:cubicBezTo>
                  <a:close/>
                </a:path>
              </a:pathLst>
            </a:custGeom>
            <a:solidFill>
              <a:srgbClr val="263238"/>
            </a:solidFill>
            <a:ln w="4712" cap="flat">
              <a:noFill/>
              <a:prstDash val="solid"/>
              <a:miter/>
            </a:ln>
          </p:spPr>
          <p:txBody>
            <a:bodyPr rtlCol="0" anchor="ctr"/>
            <a:lstStyle/>
            <a:p>
              <a:endParaRPr lang="en-US"/>
            </a:p>
          </p:txBody>
        </p:sp>
        <p:sp>
          <p:nvSpPr>
            <p:cNvPr id="1753" name="Freeform: Shape 1752">
              <a:extLst>
                <a:ext uri="{FF2B5EF4-FFF2-40B4-BE49-F238E27FC236}">
                  <a16:creationId xmlns:a16="http://schemas.microsoft.com/office/drawing/2014/main" id="{D332CF6F-E10A-4D7E-B3D4-7511CB1A556C}"/>
                </a:ext>
              </a:extLst>
            </p:cNvPr>
            <p:cNvSpPr/>
            <p:nvPr/>
          </p:nvSpPr>
          <p:spPr>
            <a:xfrm>
              <a:off x="1108953" y="4760011"/>
              <a:ext cx="33626" cy="25330"/>
            </a:xfrm>
            <a:custGeom>
              <a:avLst/>
              <a:gdLst>
                <a:gd name="connsiteX0" fmla="*/ 0 w 33626"/>
                <a:gd name="connsiteY0" fmla="*/ 931 h 25330"/>
                <a:gd name="connsiteX1" fmla="*/ 6944 w 33626"/>
                <a:gd name="connsiteY1" fmla="*/ 931 h 25330"/>
                <a:gd name="connsiteX2" fmla="*/ 31695 w 33626"/>
                <a:gd name="connsiteY2" fmla="*/ 19020 h 25330"/>
                <a:gd name="connsiteX3" fmla="*/ 33537 w 33626"/>
                <a:gd name="connsiteY3" fmla="*/ 25331 h 25330"/>
                <a:gd name="connsiteX4" fmla="*/ 33537 w 33626"/>
                <a:gd name="connsiteY4" fmla="*/ 23553 h 25330"/>
                <a:gd name="connsiteX5" fmla="*/ 32451 w 33626"/>
                <a:gd name="connsiteY5" fmla="*/ 18798 h 25330"/>
                <a:gd name="connsiteX6" fmla="*/ 7085 w 33626"/>
                <a:gd name="connsiteY6" fmla="*/ 131 h 25330"/>
                <a:gd name="connsiteX7" fmla="*/ 1937 w 33626"/>
                <a:gd name="connsiteY7" fmla="*/ 131 h 25330"/>
                <a:gd name="connsiteX8" fmla="*/ 0 w 33626"/>
                <a:gd name="connsiteY8" fmla="*/ 931 h 2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26" h="25330">
                  <a:moveTo>
                    <a:pt x="0" y="931"/>
                  </a:moveTo>
                  <a:cubicBezTo>
                    <a:pt x="2313" y="814"/>
                    <a:pt x="4631" y="814"/>
                    <a:pt x="6944" y="931"/>
                  </a:cubicBezTo>
                  <a:cubicBezTo>
                    <a:pt x="18209" y="1971"/>
                    <a:pt x="27837" y="9008"/>
                    <a:pt x="31695" y="19020"/>
                  </a:cubicBezTo>
                  <a:cubicBezTo>
                    <a:pt x="33159" y="22798"/>
                    <a:pt x="33348" y="25331"/>
                    <a:pt x="33537" y="25331"/>
                  </a:cubicBezTo>
                  <a:cubicBezTo>
                    <a:pt x="33656" y="24744"/>
                    <a:pt x="33656" y="24141"/>
                    <a:pt x="33537" y="23553"/>
                  </a:cubicBezTo>
                  <a:cubicBezTo>
                    <a:pt x="33340" y="21939"/>
                    <a:pt x="32976" y="20346"/>
                    <a:pt x="32451" y="18798"/>
                  </a:cubicBezTo>
                  <a:cubicBezTo>
                    <a:pt x="28939" y="8221"/>
                    <a:pt x="18841" y="790"/>
                    <a:pt x="7085" y="131"/>
                  </a:cubicBezTo>
                  <a:cubicBezTo>
                    <a:pt x="5374" y="-44"/>
                    <a:pt x="3648" y="-44"/>
                    <a:pt x="1937" y="131"/>
                  </a:cubicBezTo>
                  <a:cubicBezTo>
                    <a:pt x="1235" y="257"/>
                    <a:pt x="573" y="530"/>
                    <a:pt x="0" y="931"/>
                  </a:cubicBezTo>
                  <a:close/>
                </a:path>
              </a:pathLst>
            </a:custGeom>
            <a:solidFill>
              <a:srgbClr val="263238"/>
            </a:solidFill>
            <a:ln w="4712" cap="flat">
              <a:noFill/>
              <a:prstDash val="solid"/>
              <a:miter/>
            </a:ln>
          </p:spPr>
          <p:txBody>
            <a:bodyPr rtlCol="0" anchor="ctr"/>
            <a:lstStyle/>
            <a:p>
              <a:endParaRPr lang="en-US"/>
            </a:p>
          </p:txBody>
        </p:sp>
        <p:sp>
          <p:nvSpPr>
            <p:cNvPr id="1754" name="Freeform: Shape 1753">
              <a:extLst>
                <a:ext uri="{FF2B5EF4-FFF2-40B4-BE49-F238E27FC236}">
                  <a16:creationId xmlns:a16="http://schemas.microsoft.com/office/drawing/2014/main" id="{389C89EA-1340-4040-B68D-3335E43145FB}"/>
                </a:ext>
              </a:extLst>
            </p:cNvPr>
            <p:cNvSpPr/>
            <p:nvPr/>
          </p:nvSpPr>
          <p:spPr>
            <a:xfrm>
              <a:off x="1117753" y="4724143"/>
              <a:ext cx="1290" cy="36221"/>
            </a:xfrm>
            <a:custGeom>
              <a:avLst/>
              <a:gdLst>
                <a:gd name="connsiteX0" fmla="*/ 647 w 1290"/>
                <a:gd name="connsiteY0" fmla="*/ 0 h 36221"/>
                <a:gd name="connsiteX1" fmla="*/ 80 w 1290"/>
                <a:gd name="connsiteY1" fmla="*/ 18089 h 36221"/>
                <a:gd name="connsiteX2" fmla="*/ 600 w 1290"/>
                <a:gd name="connsiteY2" fmla="*/ 36222 h 36221"/>
                <a:gd name="connsiteX3" fmla="*/ 1214 w 1290"/>
                <a:gd name="connsiteY3" fmla="*/ 18133 h 36221"/>
                <a:gd name="connsiteX4" fmla="*/ 647 w 1290"/>
                <a:gd name="connsiteY4" fmla="*/ 0 h 36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0" h="36221">
                  <a:moveTo>
                    <a:pt x="647" y="0"/>
                  </a:moveTo>
                  <a:cubicBezTo>
                    <a:pt x="72" y="6013"/>
                    <a:pt x="-117" y="12054"/>
                    <a:pt x="80" y="18089"/>
                  </a:cubicBezTo>
                  <a:cubicBezTo>
                    <a:pt x="-120" y="24138"/>
                    <a:pt x="54" y="30192"/>
                    <a:pt x="600" y="36222"/>
                  </a:cubicBezTo>
                  <a:cubicBezTo>
                    <a:pt x="1180" y="30209"/>
                    <a:pt x="1385" y="24169"/>
                    <a:pt x="1214" y="18133"/>
                  </a:cubicBezTo>
                  <a:cubicBezTo>
                    <a:pt x="1413" y="12083"/>
                    <a:pt x="1223" y="6028"/>
                    <a:pt x="647" y="0"/>
                  </a:cubicBezTo>
                  <a:close/>
                </a:path>
              </a:pathLst>
            </a:custGeom>
            <a:solidFill>
              <a:srgbClr val="263238"/>
            </a:solidFill>
            <a:ln w="4712" cap="flat">
              <a:noFill/>
              <a:prstDash val="solid"/>
              <a:miter/>
            </a:ln>
          </p:spPr>
          <p:txBody>
            <a:bodyPr rtlCol="0" anchor="ctr"/>
            <a:lstStyle/>
            <a:p>
              <a:endParaRPr lang="en-US"/>
            </a:p>
          </p:txBody>
        </p:sp>
        <p:sp>
          <p:nvSpPr>
            <p:cNvPr id="1755" name="Freeform: Shape 1754">
              <a:extLst>
                <a:ext uri="{FF2B5EF4-FFF2-40B4-BE49-F238E27FC236}">
                  <a16:creationId xmlns:a16="http://schemas.microsoft.com/office/drawing/2014/main" id="{6246813F-C476-403F-90C4-84FDE24732C5}"/>
                </a:ext>
              </a:extLst>
            </p:cNvPr>
            <p:cNvSpPr/>
            <p:nvPr/>
          </p:nvSpPr>
          <p:spPr>
            <a:xfrm>
              <a:off x="1154441" y="4777026"/>
              <a:ext cx="27349" cy="1375"/>
            </a:xfrm>
            <a:custGeom>
              <a:avLst/>
              <a:gdLst>
                <a:gd name="connsiteX0" fmla="*/ 0 w 27349"/>
                <a:gd name="connsiteY0" fmla="*/ 227 h 1375"/>
                <a:gd name="connsiteX1" fmla="*/ 13651 w 27349"/>
                <a:gd name="connsiteY1" fmla="*/ 1338 h 1375"/>
                <a:gd name="connsiteX2" fmla="*/ 27349 w 27349"/>
                <a:gd name="connsiteY2" fmla="*/ 138 h 1375"/>
                <a:gd name="connsiteX3" fmla="*/ 13651 w 27349"/>
                <a:gd name="connsiteY3" fmla="*/ 138 h 1375"/>
                <a:gd name="connsiteX4" fmla="*/ 0 w 27349"/>
                <a:gd name="connsiteY4" fmla="*/ 227 h 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 h="1375">
                  <a:moveTo>
                    <a:pt x="0" y="227"/>
                  </a:moveTo>
                  <a:cubicBezTo>
                    <a:pt x="4484" y="1129"/>
                    <a:pt x="9069" y="1503"/>
                    <a:pt x="13651" y="1338"/>
                  </a:cubicBezTo>
                  <a:cubicBezTo>
                    <a:pt x="18253" y="1500"/>
                    <a:pt x="22858" y="1097"/>
                    <a:pt x="27349" y="138"/>
                  </a:cubicBezTo>
                  <a:cubicBezTo>
                    <a:pt x="27349" y="-173"/>
                    <a:pt x="21209" y="138"/>
                    <a:pt x="13651" y="138"/>
                  </a:cubicBezTo>
                  <a:cubicBezTo>
                    <a:pt x="6093" y="138"/>
                    <a:pt x="0" y="-84"/>
                    <a:pt x="0" y="227"/>
                  </a:cubicBezTo>
                  <a:close/>
                </a:path>
              </a:pathLst>
            </a:custGeom>
            <a:solidFill>
              <a:srgbClr val="263238"/>
            </a:solidFill>
            <a:ln w="4712" cap="flat">
              <a:noFill/>
              <a:prstDash val="solid"/>
              <a:miter/>
            </a:ln>
          </p:spPr>
          <p:txBody>
            <a:bodyPr rtlCol="0" anchor="ctr"/>
            <a:lstStyle/>
            <a:p>
              <a:endParaRPr lang="en-US"/>
            </a:p>
          </p:txBody>
        </p:sp>
        <p:sp>
          <p:nvSpPr>
            <p:cNvPr id="1756" name="Freeform: Shape 1755">
              <a:extLst>
                <a:ext uri="{FF2B5EF4-FFF2-40B4-BE49-F238E27FC236}">
                  <a16:creationId xmlns:a16="http://schemas.microsoft.com/office/drawing/2014/main" id="{D989748D-737F-4DC5-BB7F-74C36F44BD07}"/>
                </a:ext>
              </a:extLst>
            </p:cNvPr>
            <p:cNvSpPr/>
            <p:nvPr/>
          </p:nvSpPr>
          <p:spPr>
            <a:xfrm>
              <a:off x="1136022" y="4777393"/>
              <a:ext cx="2749" cy="5015"/>
            </a:xfrm>
            <a:custGeom>
              <a:avLst/>
              <a:gdLst>
                <a:gd name="connsiteX0" fmla="*/ 44 w 2749"/>
                <a:gd name="connsiteY0" fmla="*/ 38 h 5015"/>
                <a:gd name="connsiteX1" fmla="*/ 1178 w 2749"/>
                <a:gd name="connsiteY1" fmla="*/ 2571 h 5015"/>
                <a:gd name="connsiteX2" fmla="*/ 2501 w 2749"/>
                <a:gd name="connsiteY2" fmla="*/ 5016 h 5015"/>
                <a:gd name="connsiteX3" fmla="*/ 2217 w 2749"/>
                <a:gd name="connsiteY3" fmla="*/ 2083 h 5015"/>
                <a:gd name="connsiteX4" fmla="*/ 44 w 2749"/>
                <a:gd name="connsiteY4" fmla="*/ 38 h 5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9" h="5015">
                  <a:moveTo>
                    <a:pt x="44" y="38"/>
                  </a:moveTo>
                  <a:cubicBezTo>
                    <a:pt x="-192" y="260"/>
                    <a:pt x="564" y="1238"/>
                    <a:pt x="1178" y="2571"/>
                  </a:cubicBezTo>
                  <a:cubicBezTo>
                    <a:pt x="1792" y="3905"/>
                    <a:pt x="2217" y="5016"/>
                    <a:pt x="2501" y="5016"/>
                  </a:cubicBezTo>
                  <a:cubicBezTo>
                    <a:pt x="2784" y="5016"/>
                    <a:pt x="2973" y="3594"/>
                    <a:pt x="2217" y="2083"/>
                  </a:cubicBezTo>
                  <a:cubicBezTo>
                    <a:pt x="1461" y="572"/>
                    <a:pt x="233" y="-184"/>
                    <a:pt x="44" y="38"/>
                  </a:cubicBezTo>
                  <a:close/>
                </a:path>
              </a:pathLst>
            </a:custGeom>
            <a:solidFill>
              <a:srgbClr val="263238"/>
            </a:solidFill>
            <a:ln w="4712" cap="flat">
              <a:noFill/>
              <a:prstDash val="solid"/>
              <a:miter/>
            </a:ln>
          </p:spPr>
          <p:txBody>
            <a:bodyPr rtlCol="0" anchor="ctr"/>
            <a:lstStyle/>
            <a:p>
              <a:endParaRPr lang="en-US"/>
            </a:p>
          </p:txBody>
        </p:sp>
        <p:sp>
          <p:nvSpPr>
            <p:cNvPr id="1757" name="Freeform: Shape 1756">
              <a:extLst>
                <a:ext uri="{FF2B5EF4-FFF2-40B4-BE49-F238E27FC236}">
                  <a16:creationId xmlns:a16="http://schemas.microsoft.com/office/drawing/2014/main" id="{4EA4201E-44AD-46C0-9A08-4950A7544BA1}"/>
                </a:ext>
              </a:extLst>
            </p:cNvPr>
            <p:cNvSpPr/>
            <p:nvPr/>
          </p:nvSpPr>
          <p:spPr>
            <a:xfrm>
              <a:off x="1129028" y="4769297"/>
              <a:ext cx="3637" cy="3457"/>
            </a:xfrm>
            <a:custGeom>
              <a:avLst/>
              <a:gdLst>
                <a:gd name="connsiteX0" fmla="*/ 0 w 3637"/>
                <a:gd name="connsiteY0" fmla="*/ 90 h 3457"/>
                <a:gd name="connsiteX1" fmla="*/ 1417 w 3637"/>
                <a:gd name="connsiteY1" fmla="*/ 2134 h 3457"/>
                <a:gd name="connsiteX2" fmla="*/ 3590 w 3637"/>
                <a:gd name="connsiteY2" fmla="*/ 3423 h 3457"/>
                <a:gd name="connsiteX3" fmla="*/ 2173 w 3637"/>
                <a:gd name="connsiteY3" fmla="*/ 1379 h 3457"/>
                <a:gd name="connsiteX4" fmla="*/ 0 w 3637"/>
                <a:gd name="connsiteY4" fmla="*/ 90 h 3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7" h="3457">
                  <a:moveTo>
                    <a:pt x="0" y="90"/>
                  </a:moveTo>
                  <a:cubicBezTo>
                    <a:pt x="0" y="312"/>
                    <a:pt x="425" y="1201"/>
                    <a:pt x="1417" y="2134"/>
                  </a:cubicBezTo>
                  <a:cubicBezTo>
                    <a:pt x="2409" y="3068"/>
                    <a:pt x="3354" y="3601"/>
                    <a:pt x="3590" y="3423"/>
                  </a:cubicBezTo>
                  <a:cubicBezTo>
                    <a:pt x="3826" y="3245"/>
                    <a:pt x="3165" y="2268"/>
                    <a:pt x="2173" y="1379"/>
                  </a:cubicBezTo>
                  <a:cubicBezTo>
                    <a:pt x="1181" y="490"/>
                    <a:pt x="236" y="-266"/>
                    <a:pt x="0" y="90"/>
                  </a:cubicBezTo>
                  <a:close/>
                </a:path>
              </a:pathLst>
            </a:custGeom>
            <a:solidFill>
              <a:srgbClr val="263238"/>
            </a:solidFill>
            <a:ln w="4712" cap="flat">
              <a:noFill/>
              <a:prstDash val="solid"/>
              <a:miter/>
            </a:ln>
          </p:spPr>
          <p:txBody>
            <a:bodyPr rtlCol="0" anchor="ctr"/>
            <a:lstStyle/>
            <a:p>
              <a:endParaRPr lang="en-US"/>
            </a:p>
          </p:txBody>
        </p:sp>
        <p:sp>
          <p:nvSpPr>
            <p:cNvPr id="1758" name="Freeform: Shape 1757">
              <a:extLst>
                <a:ext uri="{FF2B5EF4-FFF2-40B4-BE49-F238E27FC236}">
                  <a16:creationId xmlns:a16="http://schemas.microsoft.com/office/drawing/2014/main" id="{0D5F0D10-1D83-4C3F-883F-EC0DFF4110C2}"/>
                </a:ext>
              </a:extLst>
            </p:cNvPr>
            <p:cNvSpPr/>
            <p:nvPr/>
          </p:nvSpPr>
          <p:spPr>
            <a:xfrm>
              <a:off x="1119104" y="4765313"/>
              <a:ext cx="5395" cy="2162"/>
            </a:xfrm>
            <a:custGeom>
              <a:avLst/>
              <a:gdLst>
                <a:gd name="connsiteX0" fmla="*/ 5 w 5395"/>
                <a:gd name="connsiteY0" fmla="*/ 518 h 2162"/>
                <a:gd name="connsiteX1" fmla="*/ 2697 w 5395"/>
                <a:gd name="connsiteY1" fmla="*/ 1229 h 2162"/>
                <a:gd name="connsiteX2" fmla="*/ 5342 w 5395"/>
                <a:gd name="connsiteY2" fmla="*/ 2118 h 2162"/>
                <a:gd name="connsiteX3" fmla="*/ 3028 w 5395"/>
                <a:gd name="connsiteY3" fmla="*/ 207 h 2162"/>
                <a:gd name="connsiteX4" fmla="*/ 5 w 5395"/>
                <a:gd name="connsiteY4" fmla="*/ 518 h 2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5" h="2162">
                  <a:moveTo>
                    <a:pt x="5" y="518"/>
                  </a:moveTo>
                  <a:cubicBezTo>
                    <a:pt x="5" y="785"/>
                    <a:pt x="1327" y="785"/>
                    <a:pt x="2697" y="1229"/>
                  </a:cubicBezTo>
                  <a:cubicBezTo>
                    <a:pt x="4067" y="1674"/>
                    <a:pt x="5059" y="2341"/>
                    <a:pt x="5342" y="2118"/>
                  </a:cubicBezTo>
                  <a:cubicBezTo>
                    <a:pt x="5626" y="1896"/>
                    <a:pt x="4775" y="696"/>
                    <a:pt x="3028" y="207"/>
                  </a:cubicBezTo>
                  <a:cubicBezTo>
                    <a:pt x="1280" y="-282"/>
                    <a:pt x="-90" y="207"/>
                    <a:pt x="5" y="518"/>
                  </a:cubicBezTo>
                  <a:close/>
                </a:path>
              </a:pathLst>
            </a:custGeom>
            <a:solidFill>
              <a:srgbClr val="263238"/>
            </a:solidFill>
            <a:ln w="4712" cap="flat">
              <a:noFill/>
              <a:prstDash val="solid"/>
              <a:miter/>
            </a:ln>
          </p:spPr>
          <p:txBody>
            <a:bodyPr rtlCol="0" anchor="ctr"/>
            <a:lstStyle/>
            <a:p>
              <a:endParaRPr lang="en-US"/>
            </a:p>
          </p:txBody>
        </p:sp>
        <p:sp>
          <p:nvSpPr>
            <p:cNvPr id="1759" name="Freeform: Shape 1758">
              <a:extLst>
                <a:ext uri="{FF2B5EF4-FFF2-40B4-BE49-F238E27FC236}">
                  <a16:creationId xmlns:a16="http://schemas.microsoft.com/office/drawing/2014/main" id="{57D2264C-8FE1-4220-8E3D-2C6B875217CF}"/>
                </a:ext>
              </a:extLst>
            </p:cNvPr>
            <p:cNvSpPr/>
            <p:nvPr/>
          </p:nvSpPr>
          <p:spPr>
            <a:xfrm>
              <a:off x="1112023" y="4763942"/>
              <a:ext cx="2845" cy="1394"/>
            </a:xfrm>
            <a:custGeom>
              <a:avLst/>
              <a:gdLst>
                <a:gd name="connsiteX0" fmla="*/ 0 w 2845"/>
                <a:gd name="connsiteY0" fmla="*/ 200 h 1394"/>
                <a:gd name="connsiteX1" fmla="*/ 1228 w 2845"/>
                <a:gd name="connsiteY1" fmla="*/ 1178 h 1394"/>
                <a:gd name="connsiteX2" fmla="*/ 2834 w 2845"/>
                <a:gd name="connsiteY2" fmla="*/ 1178 h 1394"/>
                <a:gd name="connsiteX3" fmla="*/ 1606 w 2845"/>
                <a:gd name="connsiteY3" fmla="*/ 200 h 1394"/>
                <a:gd name="connsiteX4" fmla="*/ 0 w 2845"/>
                <a:gd name="connsiteY4" fmla="*/ 200 h 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 h="1394">
                  <a:moveTo>
                    <a:pt x="0" y="200"/>
                  </a:moveTo>
                  <a:cubicBezTo>
                    <a:pt x="0" y="467"/>
                    <a:pt x="472" y="911"/>
                    <a:pt x="1228" y="1178"/>
                  </a:cubicBezTo>
                  <a:cubicBezTo>
                    <a:pt x="1984" y="1444"/>
                    <a:pt x="2740" y="1489"/>
                    <a:pt x="2834" y="1178"/>
                  </a:cubicBezTo>
                  <a:cubicBezTo>
                    <a:pt x="2929" y="867"/>
                    <a:pt x="2409" y="467"/>
                    <a:pt x="1606" y="200"/>
                  </a:cubicBezTo>
                  <a:cubicBezTo>
                    <a:pt x="803" y="-67"/>
                    <a:pt x="142" y="-67"/>
                    <a:pt x="0" y="200"/>
                  </a:cubicBezTo>
                  <a:close/>
                </a:path>
              </a:pathLst>
            </a:custGeom>
            <a:solidFill>
              <a:srgbClr val="263238"/>
            </a:solidFill>
            <a:ln w="4712" cap="flat">
              <a:noFill/>
              <a:prstDash val="solid"/>
              <a:miter/>
            </a:ln>
          </p:spPr>
          <p:txBody>
            <a:bodyPr rtlCol="0" anchor="ctr"/>
            <a:lstStyle/>
            <a:p>
              <a:endParaRPr lang="en-US"/>
            </a:p>
          </p:txBody>
        </p:sp>
        <p:sp>
          <p:nvSpPr>
            <p:cNvPr id="1760" name="Freeform: Shape 1759">
              <a:extLst>
                <a:ext uri="{FF2B5EF4-FFF2-40B4-BE49-F238E27FC236}">
                  <a16:creationId xmlns:a16="http://schemas.microsoft.com/office/drawing/2014/main" id="{39D21A57-7D54-4765-87C4-3B0BA2C7B3DA}"/>
                </a:ext>
              </a:extLst>
            </p:cNvPr>
            <p:cNvSpPr/>
            <p:nvPr/>
          </p:nvSpPr>
          <p:spPr>
            <a:xfrm>
              <a:off x="1108433" y="4745432"/>
              <a:ext cx="94234" cy="13111"/>
            </a:xfrm>
            <a:custGeom>
              <a:avLst/>
              <a:gdLst>
                <a:gd name="connsiteX0" fmla="*/ 709 w 94234"/>
                <a:gd name="connsiteY0" fmla="*/ 13111 h 13111"/>
                <a:gd name="connsiteX1" fmla="*/ 94235 w 94234"/>
                <a:gd name="connsiteY1" fmla="*/ 10622 h 13111"/>
                <a:gd name="connsiteX2" fmla="*/ 93951 w 94234"/>
                <a:gd name="connsiteY2" fmla="*/ 0 h 13111"/>
                <a:gd name="connsiteX3" fmla="*/ 0 w 94234"/>
                <a:gd name="connsiteY3" fmla="*/ 1689 h 13111"/>
                <a:gd name="connsiteX4" fmla="*/ 709 w 94234"/>
                <a:gd name="connsiteY4" fmla="*/ 13111 h 13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34" h="13111">
                  <a:moveTo>
                    <a:pt x="709" y="13111"/>
                  </a:moveTo>
                  <a:lnTo>
                    <a:pt x="94235" y="10622"/>
                  </a:lnTo>
                  <a:lnTo>
                    <a:pt x="93951" y="0"/>
                  </a:lnTo>
                  <a:lnTo>
                    <a:pt x="0" y="1689"/>
                  </a:lnTo>
                  <a:lnTo>
                    <a:pt x="709" y="13111"/>
                  </a:lnTo>
                  <a:close/>
                </a:path>
              </a:pathLst>
            </a:custGeom>
            <a:solidFill>
              <a:srgbClr val="000000"/>
            </a:solidFill>
            <a:ln w="4712" cap="flat">
              <a:noFill/>
              <a:prstDash val="solid"/>
              <a:miter/>
            </a:ln>
          </p:spPr>
          <p:txBody>
            <a:bodyPr rtlCol="0" anchor="ctr"/>
            <a:lstStyle/>
            <a:p>
              <a:endParaRPr lang="en-US"/>
            </a:p>
          </p:txBody>
        </p:sp>
        <p:sp>
          <p:nvSpPr>
            <p:cNvPr id="1761" name="Freeform: Shape 1760">
              <a:extLst>
                <a:ext uri="{FF2B5EF4-FFF2-40B4-BE49-F238E27FC236}">
                  <a16:creationId xmlns:a16="http://schemas.microsoft.com/office/drawing/2014/main" id="{E0151048-AFFD-474D-B47F-BFA45CE3F5D5}"/>
                </a:ext>
              </a:extLst>
            </p:cNvPr>
            <p:cNvSpPr/>
            <p:nvPr/>
          </p:nvSpPr>
          <p:spPr>
            <a:xfrm>
              <a:off x="962240" y="4717565"/>
              <a:ext cx="157497" cy="71826"/>
            </a:xfrm>
            <a:custGeom>
              <a:avLst/>
              <a:gdLst>
                <a:gd name="connsiteX0" fmla="*/ 94046 w 157497"/>
                <a:gd name="connsiteY0" fmla="*/ 47022 h 71826"/>
                <a:gd name="connsiteX1" fmla="*/ 93762 w 157497"/>
                <a:gd name="connsiteY1" fmla="*/ 0 h 71826"/>
                <a:gd name="connsiteX2" fmla="*/ 283 w 157497"/>
                <a:gd name="connsiteY2" fmla="*/ 0 h 71826"/>
                <a:gd name="connsiteX3" fmla="*/ 0 w 157497"/>
                <a:gd name="connsiteY3" fmla="*/ 68799 h 71826"/>
                <a:gd name="connsiteX4" fmla="*/ 5810 w 157497"/>
                <a:gd name="connsiteY4" fmla="*/ 69155 h 71826"/>
                <a:gd name="connsiteX5" fmla="*/ 154555 w 157497"/>
                <a:gd name="connsiteY5" fmla="*/ 69377 h 71826"/>
                <a:gd name="connsiteX6" fmla="*/ 94046 w 157497"/>
                <a:gd name="connsiteY6" fmla="*/ 47022 h 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497" h="71826">
                  <a:moveTo>
                    <a:pt x="94046" y="47022"/>
                  </a:moveTo>
                  <a:lnTo>
                    <a:pt x="93762" y="0"/>
                  </a:lnTo>
                  <a:lnTo>
                    <a:pt x="283" y="0"/>
                  </a:lnTo>
                  <a:lnTo>
                    <a:pt x="0" y="68799"/>
                  </a:lnTo>
                  <a:lnTo>
                    <a:pt x="5810" y="69155"/>
                  </a:lnTo>
                  <a:cubicBezTo>
                    <a:pt x="31601" y="70488"/>
                    <a:pt x="137266" y="74310"/>
                    <a:pt x="154555" y="69377"/>
                  </a:cubicBezTo>
                  <a:cubicBezTo>
                    <a:pt x="173590" y="63733"/>
                    <a:pt x="94046" y="47022"/>
                    <a:pt x="94046" y="47022"/>
                  </a:cubicBezTo>
                  <a:close/>
                </a:path>
              </a:pathLst>
            </a:custGeom>
            <a:solidFill>
              <a:srgbClr val="81A3F1"/>
            </a:solidFill>
            <a:ln w="4712" cap="flat">
              <a:noFill/>
              <a:prstDash val="solid"/>
              <a:miter/>
            </a:ln>
          </p:spPr>
          <p:txBody>
            <a:bodyPr rtlCol="0" anchor="ctr"/>
            <a:lstStyle/>
            <a:p>
              <a:endParaRPr lang="en-US"/>
            </a:p>
          </p:txBody>
        </p:sp>
        <p:sp>
          <p:nvSpPr>
            <p:cNvPr id="1762" name="Freeform: Shape 1761">
              <a:extLst>
                <a:ext uri="{FF2B5EF4-FFF2-40B4-BE49-F238E27FC236}">
                  <a16:creationId xmlns:a16="http://schemas.microsoft.com/office/drawing/2014/main" id="{BAB16D28-223E-413F-B48E-D3CD16C03965}"/>
                </a:ext>
              </a:extLst>
            </p:cNvPr>
            <p:cNvSpPr/>
            <p:nvPr/>
          </p:nvSpPr>
          <p:spPr>
            <a:xfrm>
              <a:off x="962051" y="4774009"/>
              <a:ext cx="157825" cy="15197"/>
            </a:xfrm>
            <a:custGeom>
              <a:avLst/>
              <a:gdLst>
                <a:gd name="connsiteX0" fmla="*/ 133110 w 157825"/>
                <a:gd name="connsiteY0" fmla="*/ 0 h 15197"/>
                <a:gd name="connsiteX1" fmla="*/ 157530 w 157825"/>
                <a:gd name="connsiteY1" fmla="*/ 11867 h 15197"/>
                <a:gd name="connsiteX2" fmla="*/ 0 w 157825"/>
                <a:gd name="connsiteY2" fmla="*/ 12222 h 15197"/>
                <a:gd name="connsiteX3" fmla="*/ 0 w 157825"/>
                <a:gd name="connsiteY3" fmla="*/ 10267 h 15197"/>
                <a:gd name="connsiteX4" fmla="*/ 124702 w 157825"/>
                <a:gd name="connsiteY4" fmla="*/ 11333 h 15197"/>
                <a:gd name="connsiteX5" fmla="*/ 133110 w 157825"/>
                <a:gd name="connsiteY5" fmla="*/ 0 h 15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825" h="15197">
                  <a:moveTo>
                    <a:pt x="133110" y="0"/>
                  </a:moveTo>
                  <a:cubicBezTo>
                    <a:pt x="133110" y="0"/>
                    <a:pt x="160979" y="7556"/>
                    <a:pt x="157530" y="11867"/>
                  </a:cubicBezTo>
                  <a:cubicBezTo>
                    <a:pt x="154082" y="16178"/>
                    <a:pt x="47141" y="16311"/>
                    <a:pt x="0" y="12222"/>
                  </a:cubicBezTo>
                  <a:lnTo>
                    <a:pt x="0" y="10267"/>
                  </a:lnTo>
                  <a:lnTo>
                    <a:pt x="124702" y="11333"/>
                  </a:lnTo>
                  <a:cubicBezTo>
                    <a:pt x="124702" y="11333"/>
                    <a:pt x="127678" y="178"/>
                    <a:pt x="133110" y="0"/>
                  </a:cubicBezTo>
                  <a:close/>
                </a:path>
              </a:pathLst>
            </a:custGeom>
            <a:solidFill>
              <a:srgbClr val="FFFFFF"/>
            </a:solidFill>
            <a:ln w="4712" cap="flat">
              <a:noFill/>
              <a:prstDash val="solid"/>
              <a:miter/>
            </a:ln>
          </p:spPr>
          <p:txBody>
            <a:bodyPr rtlCol="0" anchor="ctr"/>
            <a:lstStyle/>
            <a:p>
              <a:endParaRPr lang="en-US"/>
            </a:p>
          </p:txBody>
        </p:sp>
        <p:sp>
          <p:nvSpPr>
            <p:cNvPr id="1763" name="Freeform: Shape 1762">
              <a:extLst>
                <a:ext uri="{FF2B5EF4-FFF2-40B4-BE49-F238E27FC236}">
                  <a16:creationId xmlns:a16="http://schemas.microsoft.com/office/drawing/2014/main" id="{2EB4A326-6FDB-4911-ACB1-9A8EE3957DC1}"/>
                </a:ext>
              </a:extLst>
            </p:cNvPr>
            <p:cNvSpPr/>
            <p:nvPr/>
          </p:nvSpPr>
          <p:spPr>
            <a:xfrm>
              <a:off x="960728" y="4784164"/>
              <a:ext cx="159041" cy="1933"/>
            </a:xfrm>
            <a:custGeom>
              <a:avLst/>
              <a:gdLst>
                <a:gd name="connsiteX0" fmla="*/ 0 w 159041"/>
                <a:gd name="connsiteY0" fmla="*/ 23 h 1933"/>
                <a:gd name="connsiteX1" fmla="*/ 1606 w 159041"/>
                <a:gd name="connsiteY1" fmla="*/ 23 h 1933"/>
                <a:gd name="connsiteX2" fmla="*/ 6330 w 159041"/>
                <a:gd name="connsiteY2" fmla="*/ 289 h 1933"/>
                <a:gd name="connsiteX3" fmla="*/ 23334 w 159041"/>
                <a:gd name="connsiteY3" fmla="*/ 1000 h 1933"/>
                <a:gd name="connsiteX4" fmla="*/ 79497 w 159041"/>
                <a:gd name="connsiteY4" fmla="*/ 1934 h 1933"/>
                <a:gd name="connsiteX5" fmla="*/ 135708 w 159041"/>
                <a:gd name="connsiteY5" fmla="*/ 1134 h 1933"/>
                <a:gd name="connsiteX6" fmla="*/ 152712 w 159041"/>
                <a:gd name="connsiteY6" fmla="*/ 467 h 1933"/>
                <a:gd name="connsiteX7" fmla="*/ 157436 w 159041"/>
                <a:gd name="connsiteY7" fmla="*/ 245 h 1933"/>
                <a:gd name="connsiteX8" fmla="*/ 159042 w 159041"/>
                <a:gd name="connsiteY8" fmla="*/ 245 h 1933"/>
                <a:gd name="connsiteX9" fmla="*/ 152807 w 159041"/>
                <a:gd name="connsiteY9" fmla="*/ 245 h 1933"/>
                <a:gd name="connsiteX10" fmla="*/ 135802 w 159041"/>
                <a:gd name="connsiteY10" fmla="*/ 556 h 1933"/>
                <a:gd name="connsiteX11" fmla="*/ 79592 w 159041"/>
                <a:gd name="connsiteY11" fmla="*/ 1045 h 1933"/>
                <a:gd name="connsiteX12" fmla="*/ 23429 w 159041"/>
                <a:gd name="connsiteY12" fmla="*/ 423 h 1933"/>
                <a:gd name="connsiteX13" fmla="*/ 6424 w 159041"/>
                <a:gd name="connsiteY13" fmla="*/ 67 h 1933"/>
                <a:gd name="connsiteX14" fmla="*/ 1700 w 159041"/>
                <a:gd name="connsiteY14" fmla="*/ 67 h 1933"/>
                <a:gd name="connsiteX15" fmla="*/ 0 w 159041"/>
                <a:gd name="connsiteY15" fmla="*/ 23 h 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041" h="1933">
                  <a:moveTo>
                    <a:pt x="0" y="23"/>
                  </a:moveTo>
                  <a:lnTo>
                    <a:pt x="1606" y="23"/>
                  </a:lnTo>
                  <a:lnTo>
                    <a:pt x="6330" y="289"/>
                  </a:lnTo>
                  <a:lnTo>
                    <a:pt x="23334" y="1000"/>
                  </a:lnTo>
                  <a:cubicBezTo>
                    <a:pt x="37505" y="1489"/>
                    <a:pt x="57580" y="1934"/>
                    <a:pt x="79497" y="1934"/>
                  </a:cubicBezTo>
                  <a:cubicBezTo>
                    <a:pt x="101415" y="1934"/>
                    <a:pt x="121348" y="1578"/>
                    <a:pt x="135708" y="1134"/>
                  </a:cubicBezTo>
                  <a:lnTo>
                    <a:pt x="152712" y="467"/>
                  </a:lnTo>
                  <a:lnTo>
                    <a:pt x="157436" y="245"/>
                  </a:lnTo>
                  <a:cubicBezTo>
                    <a:pt x="157970" y="295"/>
                    <a:pt x="158508" y="295"/>
                    <a:pt x="159042" y="245"/>
                  </a:cubicBezTo>
                  <a:lnTo>
                    <a:pt x="152807" y="245"/>
                  </a:lnTo>
                  <a:lnTo>
                    <a:pt x="135802" y="556"/>
                  </a:lnTo>
                  <a:cubicBezTo>
                    <a:pt x="121395" y="823"/>
                    <a:pt x="101556" y="1089"/>
                    <a:pt x="79592" y="1045"/>
                  </a:cubicBezTo>
                  <a:cubicBezTo>
                    <a:pt x="57627" y="1000"/>
                    <a:pt x="37836" y="734"/>
                    <a:pt x="23429" y="423"/>
                  </a:cubicBezTo>
                  <a:lnTo>
                    <a:pt x="6424" y="67"/>
                  </a:lnTo>
                  <a:lnTo>
                    <a:pt x="1700" y="67"/>
                  </a:lnTo>
                  <a:cubicBezTo>
                    <a:pt x="1137" y="-4"/>
                    <a:pt x="567" y="-19"/>
                    <a:pt x="0" y="23"/>
                  </a:cubicBezTo>
                  <a:close/>
                </a:path>
              </a:pathLst>
            </a:custGeom>
            <a:solidFill>
              <a:srgbClr val="263238"/>
            </a:solidFill>
            <a:ln w="4712" cap="flat">
              <a:noFill/>
              <a:prstDash val="solid"/>
              <a:miter/>
            </a:ln>
          </p:spPr>
          <p:txBody>
            <a:bodyPr rtlCol="0" anchor="ctr"/>
            <a:lstStyle/>
            <a:p>
              <a:endParaRPr lang="en-US"/>
            </a:p>
          </p:txBody>
        </p:sp>
        <p:sp>
          <p:nvSpPr>
            <p:cNvPr id="1764" name="Freeform: Shape 1763">
              <a:extLst>
                <a:ext uri="{FF2B5EF4-FFF2-40B4-BE49-F238E27FC236}">
                  <a16:creationId xmlns:a16="http://schemas.microsoft.com/office/drawing/2014/main" id="{C02BE41C-C03C-47B3-B851-B5399B14D964}"/>
                </a:ext>
              </a:extLst>
            </p:cNvPr>
            <p:cNvSpPr/>
            <p:nvPr/>
          </p:nvSpPr>
          <p:spPr>
            <a:xfrm>
              <a:off x="1086824" y="4773031"/>
              <a:ext cx="8997" cy="13777"/>
            </a:xfrm>
            <a:custGeom>
              <a:avLst/>
              <a:gdLst>
                <a:gd name="connsiteX0" fmla="*/ 22 w 8997"/>
                <a:gd name="connsiteY0" fmla="*/ 13778 h 13777"/>
                <a:gd name="connsiteX1" fmla="*/ 3234 w 8997"/>
                <a:gd name="connsiteY1" fmla="*/ 6133 h 13777"/>
                <a:gd name="connsiteX2" fmla="*/ 8997 w 8997"/>
                <a:gd name="connsiteY2" fmla="*/ 0 h 13777"/>
                <a:gd name="connsiteX3" fmla="*/ 22 w 8997"/>
                <a:gd name="connsiteY3" fmla="*/ 13778 h 13777"/>
              </a:gdLst>
              <a:ahLst/>
              <a:cxnLst>
                <a:cxn ang="0">
                  <a:pos x="connsiteX0" y="connsiteY0"/>
                </a:cxn>
                <a:cxn ang="0">
                  <a:pos x="connsiteX1" y="connsiteY1"/>
                </a:cxn>
                <a:cxn ang="0">
                  <a:pos x="connsiteX2" y="connsiteY2"/>
                </a:cxn>
                <a:cxn ang="0">
                  <a:pos x="connsiteX3" y="connsiteY3"/>
                </a:cxn>
              </a:cxnLst>
              <a:rect l="l" t="t" r="r" b="b"/>
              <a:pathLst>
                <a:path w="8997" h="13777">
                  <a:moveTo>
                    <a:pt x="22" y="13778"/>
                  </a:moveTo>
                  <a:cubicBezTo>
                    <a:pt x="767" y="11119"/>
                    <a:pt x="1845" y="8553"/>
                    <a:pt x="3234" y="6133"/>
                  </a:cubicBezTo>
                  <a:cubicBezTo>
                    <a:pt x="4904" y="3891"/>
                    <a:pt x="6837" y="1834"/>
                    <a:pt x="8997" y="0"/>
                  </a:cubicBezTo>
                  <a:cubicBezTo>
                    <a:pt x="3254" y="2392"/>
                    <a:pt x="-319" y="7877"/>
                    <a:pt x="22" y="13778"/>
                  </a:cubicBezTo>
                  <a:close/>
                </a:path>
              </a:pathLst>
            </a:custGeom>
            <a:solidFill>
              <a:srgbClr val="263238"/>
            </a:solidFill>
            <a:ln w="4712" cap="flat">
              <a:noFill/>
              <a:prstDash val="solid"/>
              <a:miter/>
            </a:ln>
          </p:spPr>
          <p:txBody>
            <a:bodyPr rtlCol="0" anchor="ctr"/>
            <a:lstStyle/>
            <a:p>
              <a:endParaRPr lang="en-US"/>
            </a:p>
          </p:txBody>
        </p:sp>
        <p:sp>
          <p:nvSpPr>
            <p:cNvPr id="1765" name="Freeform: Shape 1764">
              <a:extLst>
                <a:ext uri="{FF2B5EF4-FFF2-40B4-BE49-F238E27FC236}">
                  <a16:creationId xmlns:a16="http://schemas.microsoft.com/office/drawing/2014/main" id="{1CD5D194-1573-4E3B-81F8-DA376DAFA5D6}"/>
                </a:ext>
              </a:extLst>
            </p:cNvPr>
            <p:cNvSpPr/>
            <p:nvPr/>
          </p:nvSpPr>
          <p:spPr>
            <a:xfrm>
              <a:off x="1059214" y="4766178"/>
              <a:ext cx="5012" cy="7297"/>
            </a:xfrm>
            <a:custGeom>
              <a:avLst/>
              <a:gdLst>
                <a:gd name="connsiteX0" fmla="*/ 0 w 5012"/>
                <a:gd name="connsiteY0" fmla="*/ 7297 h 7297"/>
                <a:gd name="connsiteX1" fmla="*/ 2976 w 5012"/>
                <a:gd name="connsiteY1" fmla="*/ 3920 h 7297"/>
                <a:gd name="connsiteX2" fmla="*/ 4960 w 5012"/>
                <a:gd name="connsiteY2" fmla="*/ 8 h 7297"/>
                <a:gd name="connsiteX3" fmla="*/ 2031 w 5012"/>
                <a:gd name="connsiteY3" fmla="*/ 3386 h 7297"/>
                <a:gd name="connsiteX4" fmla="*/ 0 w 5012"/>
                <a:gd name="connsiteY4" fmla="*/ 7297 h 7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2" h="7297">
                  <a:moveTo>
                    <a:pt x="0" y="7297"/>
                  </a:moveTo>
                  <a:cubicBezTo>
                    <a:pt x="283" y="7297"/>
                    <a:pt x="1606" y="5964"/>
                    <a:pt x="2976" y="3920"/>
                  </a:cubicBezTo>
                  <a:cubicBezTo>
                    <a:pt x="4346" y="1875"/>
                    <a:pt x="5243" y="142"/>
                    <a:pt x="4960" y="8"/>
                  </a:cubicBezTo>
                  <a:cubicBezTo>
                    <a:pt x="4676" y="-125"/>
                    <a:pt x="3401" y="1342"/>
                    <a:pt x="2031" y="3386"/>
                  </a:cubicBezTo>
                  <a:cubicBezTo>
                    <a:pt x="1056" y="4533"/>
                    <a:pt x="362" y="5869"/>
                    <a:pt x="0" y="7297"/>
                  </a:cubicBezTo>
                  <a:close/>
                </a:path>
              </a:pathLst>
            </a:custGeom>
            <a:solidFill>
              <a:srgbClr val="263238"/>
            </a:solidFill>
            <a:ln w="4712" cap="flat">
              <a:noFill/>
              <a:prstDash val="solid"/>
              <a:miter/>
            </a:ln>
          </p:spPr>
          <p:txBody>
            <a:bodyPr rtlCol="0" anchor="ctr"/>
            <a:lstStyle/>
            <a:p>
              <a:endParaRPr lang="en-US"/>
            </a:p>
          </p:txBody>
        </p:sp>
        <p:sp>
          <p:nvSpPr>
            <p:cNvPr id="1766" name="Freeform: Shape 1765">
              <a:extLst>
                <a:ext uri="{FF2B5EF4-FFF2-40B4-BE49-F238E27FC236}">
                  <a16:creationId xmlns:a16="http://schemas.microsoft.com/office/drawing/2014/main" id="{7C3F0E12-D7E5-410F-AF98-20306DE4C037}"/>
                </a:ext>
              </a:extLst>
            </p:cNvPr>
            <p:cNvSpPr/>
            <p:nvPr/>
          </p:nvSpPr>
          <p:spPr>
            <a:xfrm>
              <a:off x="1051636" y="4764732"/>
              <a:ext cx="5898" cy="5010"/>
            </a:xfrm>
            <a:custGeom>
              <a:avLst/>
              <a:gdLst>
                <a:gd name="connsiteX0" fmla="*/ 21 w 5898"/>
                <a:gd name="connsiteY0" fmla="*/ 5010 h 5010"/>
                <a:gd name="connsiteX1" fmla="*/ 3327 w 5898"/>
                <a:gd name="connsiteY1" fmla="*/ 2922 h 5010"/>
                <a:gd name="connsiteX2" fmla="*/ 5878 w 5898"/>
                <a:gd name="connsiteY2" fmla="*/ 33 h 5010"/>
                <a:gd name="connsiteX3" fmla="*/ 2571 w 5898"/>
                <a:gd name="connsiteY3" fmla="*/ 2122 h 5010"/>
                <a:gd name="connsiteX4" fmla="*/ 21 w 5898"/>
                <a:gd name="connsiteY4" fmla="*/ 5010 h 5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8" h="5010">
                  <a:moveTo>
                    <a:pt x="21" y="5010"/>
                  </a:moveTo>
                  <a:cubicBezTo>
                    <a:pt x="21" y="5010"/>
                    <a:pt x="1721" y="4299"/>
                    <a:pt x="3327" y="2922"/>
                  </a:cubicBezTo>
                  <a:cubicBezTo>
                    <a:pt x="4933" y="1544"/>
                    <a:pt x="6067" y="255"/>
                    <a:pt x="5878" y="33"/>
                  </a:cubicBezTo>
                  <a:cubicBezTo>
                    <a:pt x="5689" y="-190"/>
                    <a:pt x="4177" y="744"/>
                    <a:pt x="2571" y="2122"/>
                  </a:cubicBezTo>
                  <a:cubicBezTo>
                    <a:pt x="965" y="3499"/>
                    <a:pt x="-168" y="4788"/>
                    <a:pt x="21" y="5010"/>
                  </a:cubicBezTo>
                  <a:close/>
                </a:path>
              </a:pathLst>
            </a:custGeom>
            <a:solidFill>
              <a:srgbClr val="263238"/>
            </a:solidFill>
            <a:ln w="4712" cap="flat">
              <a:noFill/>
              <a:prstDash val="solid"/>
              <a:miter/>
            </a:ln>
          </p:spPr>
          <p:txBody>
            <a:bodyPr rtlCol="0" anchor="ctr"/>
            <a:lstStyle/>
            <a:p>
              <a:endParaRPr lang="en-US"/>
            </a:p>
          </p:txBody>
        </p:sp>
        <p:sp>
          <p:nvSpPr>
            <p:cNvPr id="1767" name="Freeform: Shape 1766">
              <a:extLst>
                <a:ext uri="{FF2B5EF4-FFF2-40B4-BE49-F238E27FC236}">
                  <a16:creationId xmlns:a16="http://schemas.microsoft.com/office/drawing/2014/main" id="{6AB6663A-7DC3-4562-B9D9-AE377861C077}"/>
                </a:ext>
              </a:extLst>
            </p:cNvPr>
            <p:cNvSpPr/>
            <p:nvPr/>
          </p:nvSpPr>
          <p:spPr>
            <a:xfrm>
              <a:off x="1046886" y="4760878"/>
              <a:ext cx="9447" cy="1173"/>
            </a:xfrm>
            <a:custGeom>
              <a:avLst/>
              <a:gdLst>
                <a:gd name="connsiteX0" fmla="*/ 0 w 9447"/>
                <a:gd name="connsiteY0" fmla="*/ 509 h 1173"/>
                <a:gd name="connsiteX1" fmla="*/ 4724 w 9447"/>
                <a:gd name="connsiteY1" fmla="*/ 1131 h 1173"/>
                <a:gd name="connsiteX2" fmla="*/ 9447 w 9447"/>
                <a:gd name="connsiteY2" fmla="*/ 642 h 1173"/>
                <a:gd name="connsiteX3" fmla="*/ 4724 w 9447"/>
                <a:gd name="connsiteY3" fmla="*/ 64 h 1173"/>
                <a:gd name="connsiteX4" fmla="*/ 0 w 9447"/>
                <a:gd name="connsiteY4" fmla="*/ 509 h 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7" h="1173">
                  <a:moveTo>
                    <a:pt x="0" y="509"/>
                  </a:moveTo>
                  <a:cubicBezTo>
                    <a:pt x="1504" y="1050"/>
                    <a:pt x="3119" y="1263"/>
                    <a:pt x="4724" y="1131"/>
                  </a:cubicBezTo>
                  <a:cubicBezTo>
                    <a:pt x="6317" y="1260"/>
                    <a:pt x="7922" y="1094"/>
                    <a:pt x="9447" y="642"/>
                  </a:cubicBezTo>
                  <a:cubicBezTo>
                    <a:pt x="7941" y="108"/>
                    <a:pt x="6324" y="-90"/>
                    <a:pt x="4724" y="64"/>
                  </a:cubicBezTo>
                  <a:cubicBezTo>
                    <a:pt x="3133" y="-100"/>
                    <a:pt x="1524" y="51"/>
                    <a:pt x="0" y="509"/>
                  </a:cubicBezTo>
                  <a:close/>
                </a:path>
              </a:pathLst>
            </a:custGeom>
            <a:solidFill>
              <a:srgbClr val="263238"/>
            </a:solidFill>
            <a:ln w="4712" cap="flat">
              <a:noFill/>
              <a:prstDash val="solid"/>
              <a:miter/>
            </a:ln>
          </p:spPr>
          <p:txBody>
            <a:bodyPr rtlCol="0" anchor="ctr"/>
            <a:lstStyle/>
            <a:p>
              <a:endParaRPr lang="en-US"/>
            </a:p>
          </p:txBody>
        </p:sp>
        <p:sp>
          <p:nvSpPr>
            <p:cNvPr id="1768" name="Freeform: Shape 1767">
              <a:extLst>
                <a:ext uri="{FF2B5EF4-FFF2-40B4-BE49-F238E27FC236}">
                  <a16:creationId xmlns:a16="http://schemas.microsoft.com/office/drawing/2014/main" id="{B23C94E5-C232-44D5-8B0C-29FD3281E110}"/>
                </a:ext>
              </a:extLst>
            </p:cNvPr>
            <p:cNvSpPr/>
            <p:nvPr/>
          </p:nvSpPr>
          <p:spPr>
            <a:xfrm>
              <a:off x="1045232" y="4755698"/>
              <a:ext cx="11053" cy="1549"/>
            </a:xfrm>
            <a:custGeom>
              <a:avLst/>
              <a:gdLst>
                <a:gd name="connsiteX0" fmla="*/ 0 w 11053"/>
                <a:gd name="connsiteY0" fmla="*/ 0 h 1549"/>
                <a:gd name="connsiteX1" fmla="*/ 11053 w 11053"/>
                <a:gd name="connsiteY1" fmla="*/ 800 h 1549"/>
                <a:gd name="connsiteX2" fmla="*/ 5527 w 11053"/>
                <a:gd name="connsiteY2" fmla="*/ 444 h 1549"/>
                <a:gd name="connsiteX3" fmla="*/ 0 w 11053"/>
                <a:gd name="connsiteY3" fmla="*/ 0 h 1549"/>
              </a:gdLst>
              <a:ahLst/>
              <a:cxnLst>
                <a:cxn ang="0">
                  <a:pos x="connsiteX0" y="connsiteY0"/>
                </a:cxn>
                <a:cxn ang="0">
                  <a:pos x="connsiteX1" y="connsiteY1"/>
                </a:cxn>
                <a:cxn ang="0">
                  <a:pos x="connsiteX2" y="connsiteY2"/>
                </a:cxn>
                <a:cxn ang="0">
                  <a:pos x="connsiteX3" y="connsiteY3"/>
                </a:cxn>
              </a:cxnLst>
              <a:rect l="l" t="t" r="r" b="b"/>
              <a:pathLst>
                <a:path w="11053" h="1549">
                  <a:moveTo>
                    <a:pt x="0" y="0"/>
                  </a:moveTo>
                  <a:cubicBezTo>
                    <a:pt x="3395" y="1737"/>
                    <a:pt x="7416" y="2028"/>
                    <a:pt x="11053" y="800"/>
                  </a:cubicBezTo>
                  <a:cubicBezTo>
                    <a:pt x="9227" y="516"/>
                    <a:pt x="7377" y="396"/>
                    <a:pt x="5527" y="444"/>
                  </a:cubicBezTo>
                  <a:cubicBezTo>
                    <a:pt x="3701" y="147"/>
                    <a:pt x="1852" y="-2"/>
                    <a:pt x="0" y="0"/>
                  </a:cubicBezTo>
                  <a:close/>
                </a:path>
              </a:pathLst>
            </a:custGeom>
            <a:solidFill>
              <a:srgbClr val="263238"/>
            </a:solidFill>
            <a:ln w="4712" cap="flat">
              <a:noFill/>
              <a:prstDash val="solid"/>
              <a:miter/>
            </a:ln>
          </p:spPr>
          <p:txBody>
            <a:bodyPr rtlCol="0" anchor="ctr"/>
            <a:lstStyle/>
            <a:p>
              <a:endParaRPr lang="en-US"/>
            </a:p>
          </p:txBody>
        </p:sp>
        <p:sp>
          <p:nvSpPr>
            <p:cNvPr id="1769" name="Freeform: Shape 1768">
              <a:extLst>
                <a:ext uri="{FF2B5EF4-FFF2-40B4-BE49-F238E27FC236}">
                  <a16:creationId xmlns:a16="http://schemas.microsoft.com/office/drawing/2014/main" id="{B97346DE-C134-4DF8-96D4-659216BB26FC}"/>
                </a:ext>
              </a:extLst>
            </p:cNvPr>
            <p:cNvSpPr/>
            <p:nvPr/>
          </p:nvSpPr>
          <p:spPr>
            <a:xfrm>
              <a:off x="1062426" y="4758030"/>
              <a:ext cx="17622" cy="9357"/>
            </a:xfrm>
            <a:custGeom>
              <a:avLst/>
              <a:gdLst>
                <a:gd name="connsiteX0" fmla="*/ 0 w 17622"/>
                <a:gd name="connsiteY0" fmla="*/ 7802 h 9357"/>
                <a:gd name="connsiteX1" fmla="*/ 5999 w 17622"/>
                <a:gd name="connsiteY1" fmla="*/ 7802 h 9357"/>
                <a:gd name="connsiteX2" fmla="*/ 12423 w 17622"/>
                <a:gd name="connsiteY2" fmla="*/ 6468 h 9357"/>
                <a:gd name="connsiteX3" fmla="*/ 16060 w 17622"/>
                <a:gd name="connsiteY3" fmla="*/ 5046 h 9357"/>
                <a:gd name="connsiteX4" fmla="*/ 17572 w 17622"/>
                <a:gd name="connsiteY4" fmla="*/ 3313 h 9357"/>
                <a:gd name="connsiteX5" fmla="*/ 16674 w 17622"/>
                <a:gd name="connsiteY5" fmla="*/ 1046 h 9357"/>
                <a:gd name="connsiteX6" fmla="*/ 1788 w 17622"/>
                <a:gd name="connsiteY6" fmla="*/ 5930 h 9357"/>
                <a:gd name="connsiteX7" fmla="*/ 1039 w 17622"/>
                <a:gd name="connsiteY7" fmla="*/ 7846 h 9357"/>
                <a:gd name="connsiteX8" fmla="*/ 1039 w 17622"/>
                <a:gd name="connsiteY8" fmla="*/ 9357 h 9357"/>
                <a:gd name="connsiteX9" fmla="*/ 3779 w 17622"/>
                <a:gd name="connsiteY9" fmla="*/ 4557 h 9357"/>
                <a:gd name="connsiteX10" fmla="*/ 8928 w 17622"/>
                <a:gd name="connsiteY10" fmla="*/ 1402 h 9357"/>
                <a:gd name="connsiteX11" fmla="*/ 16107 w 17622"/>
                <a:gd name="connsiteY11" fmla="*/ 1846 h 9357"/>
                <a:gd name="connsiteX12" fmla="*/ 15588 w 17622"/>
                <a:gd name="connsiteY12" fmla="*/ 4202 h 9357"/>
                <a:gd name="connsiteX13" fmla="*/ 12234 w 17622"/>
                <a:gd name="connsiteY13" fmla="*/ 5535 h 9357"/>
                <a:gd name="connsiteX14" fmla="*/ 6046 w 17622"/>
                <a:gd name="connsiteY14" fmla="*/ 7046 h 9357"/>
                <a:gd name="connsiteX15" fmla="*/ 0 w 17622"/>
                <a:gd name="connsiteY15" fmla="*/ 7802 h 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622" h="9357">
                  <a:moveTo>
                    <a:pt x="0" y="7802"/>
                  </a:moveTo>
                  <a:cubicBezTo>
                    <a:pt x="1988" y="8094"/>
                    <a:pt x="4011" y="8094"/>
                    <a:pt x="5999" y="7802"/>
                  </a:cubicBezTo>
                  <a:cubicBezTo>
                    <a:pt x="8179" y="7541"/>
                    <a:pt x="10329" y="7094"/>
                    <a:pt x="12423" y="6468"/>
                  </a:cubicBezTo>
                  <a:cubicBezTo>
                    <a:pt x="13694" y="6140"/>
                    <a:pt x="14916" y="5662"/>
                    <a:pt x="16060" y="5046"/>
                  </a:cubicBezTo>
                  <a:cubicBezTo>
                    <a:pt x="16785" y="4676"/>
                    <a:pt x="17327" y="4054"/>
                    <a:pt x="17572" y="3313"/>
                  </a:cubicBezTo>
                  <a:cubicBezTo>
                    <a:pt x="17762" y="2458"/>
                    <a:pt x="17413" y="1576"/>
                    <a:pt x="16674" y="1046"/>
                  </a:cubicBezTo>
                  <a:cubicBezTo>
                    <a:pt x="11130" y="-1473"/>
                    <a:pt x="4465" y="714"/>
                    <a:pt x="1788" y="5930"/>
                  </a:cubicBezTo>
                  <a:cubicBezTo>
                    <a:pt x="1473" y="6544"/>
                    <a:pt x="1222" y="7186"/>
                    <a:pt x="1039" y="7846"/>
                  </a:cubicBezTo>
                  <a:cubicBezTo>
                    <a:pt x="803" y="8824"/>
                    <a:pt x="803" y="9357"/>
                    <a:pt x="1039" y="9357"/>
                  </a:cubicBezTo>
                  <a:cubicBezTo>
                    <a:pt x="1651" y="7621"/>
                    <a:pt x="2578" y="5997"/>
                    <a:pt x="3779" y="4557"/>
                  </a:cubicBezTo>
                  <a:cubicBezTo>
                    <a:pt x="5126" y="3050"/>
                    <a:pt x="6917" y="1951"/>
                    <a:pt x="8928" y="1402"/>
                  </a:cubicBezTo>
                  <a:cubicBezTo>
                    <a:pt x="11289" y="653"/>
                    <a:pt x="13870" y="813"/>
                    <a:pt x="16107" y="1846"/>
                  </a:cubicBezTo>
                  <a:cubicBezTo>
                    <a:pt x="17052" y="2513"/>
                    <a:pt x="16674" y="3579"/>
                    <a:pt x="15588" y="4202"/>
                  </a:cubicBezTo>
                  <a:cubicBezTo>
                    <a:pt x="14517" y="4745"/>
                    <a:pt x="13394" y="5191"/>
                    <a:pt x="12234" y="5535"/>
                  </a:cubicBezTo>
                  <a:cubicBezTo>
                    <a:pt x="10217" y="6193"/>
                    <a:pt x="8148" y="6698"/>
                    <a:pt x="6046" y="7046"/>
                  </a:cubicBezTo>
                  <a:cubicBezTo>
                    <a:pt x="2267" y="7624"/>
                    <a:pt x="0" y="7624"/>
                    <a:pt x="0" y="7802"/>
                  </a:cubicBezTo>
                  <a:close/>
                </a:path>
              </a:pathLst>
            </a:custGeom>
            <a:solidFill>
              <a:srgbClr val="263238"/>
            </a:solidFill>
            <a:ln w="4712" cap="flat">
              <a:noFill/>
              <a:prstDash val="solid"/>
              <a:miter/>
            </a:ln>
          </p:spPr>
          <p:txBody>
            <a:bodyPr rtlCol="0" anchor="ctr"/>
            <a:lstStyle/>
            <a:p>
              <a:endParaRPr lang="en-US"/>
            </a:p>
          </p:txBody>
        </p:sp>
        <p:sp>
          <p:nvSpPr>
            <p:cNvPr id="1770" name="Freeform: Shape 1769">
              <a:extLst>
                <a:ext uri="{FF2B5EF4-FFF2-40B4-BE49-F238E27FC236}">
                  <a16:creationId xmlns:a16="http://schemas.microsoft.com/office/drawing/2014/main" id="{788C09CE-2294-4864-A808-BDEB817EF270}"/>
                </a:ext>
              </a:extLst>
            </p:cNvPr>
            <p:cNvSpPr/>
            <p:nvPr/>
          </p:nvSpPr>
          <p:spPr>
            <a:xfrm>
              <a:off x="1056143" y="4755120"/>
              <a:ext cx="8654" cy="10977"/>
            </a:xfrm>
            <a:custGeom>
              <a:avLst/>
              <a:gdLst>
                <a:gd name="connsiteX0" fmla="*/ 7842 w 8654"/>
                <a:gd name="connsiteY0" fmla="*/ 10978 h 10977"/>
                <a:gd name="connsiteX1" fmla="*/ 8551 w 8654"/>
                <a:gd name="connsiteY1" fmla="*/ 7067 h 10977"/>
                <a:gd name="connsiteX2" fmla="*/ 6897 w 8654"/>
                <a:gd name="connsiteY2" fmla="*/ 2889 h 10977"/>
                <a:gd name="connsiteX3" fmla="*/ 1890 w 8654"/>
                <a:gd name="connsiteY3" fmla="*/ 0 h 10977"/>
                <a:gd name="connsiteX4" fmla="*/ 48 w 8654"/>
                <a:gd name="connsiteY4" fmla="*/ 2621 h 10977"/>
                <a:gd name="connsiteX5" fmla="*/ 48 w 8654"/>
                <a:gd name="connsiteY5" fmla="*/ 2622 h 10977"/>
                <a:gd name="connsiteX6" fmla="*/ 1040 w 8654"/>
                <a:gd name="connsiteY6" fmla="*/ 5156 h 10977"/>
                <a:gd name="connsiteX7" fmla="*/ 3874 w 8654"/>
                <a:gd name="connsiteY7" fmla="*/ 8578 h 10977"/>
                <a:gd name="connsiteX8" fmla="*/ 7323 w 8654"/>
                <a:gd name="connsiteY8" fmla="*/ 10889 h 10977"/>
                <a:gd name="connsiteX9" fmla="*/ 4488 w 8654"/>
                <a:gd name="connsiteY9" fmla="*/ 8089 h 10977"/>
                <a:gd name="connsiteX10" fmla="*/ 1938 w 8654"/>
                <a:gd name="connsiteY10" fmla="*/ 4667 h 10977"/>
                <a:gd name="connsiteX11" fmla="*/ 1938 w 8654"/>
                <a:gd name="connsiteY11" fmla="*/ 1067 h 10977"/>
                <a:gd name="connsiteX12" fmla="*/ 5906 w 8654"/>
                <a:gd name="connsiteY12" fmla="*/ 3467 h 10977"/>
                <a:gd name="connsiteX13" fmla="*/ 7606 w 8654"/>
                <a:gd name="connsiteY13" fmla="*/ 7155 h 10977"/>
                <a:gd name="connsiteX14" fmla="*/ 7842 w 8654"/>
                <a:gd name="connsiteY14" fmla="*/ 10978 h 10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54" h="10977">
                  <a:moveTo>
                    <a:pt x="7842" y="10978"/>
                  </a:moveTo>
                  <a:cubicBezTo>
                    <a:pt x="8566" y="9795"/>
                    <a:pt x="8817" y="8408"/>
                    <a:pt x="8551" y="7067"/>
                  </a:cubicBezTo>
                  <a:cubicBezTo>
                    <a:pt x="8338" y="5575"/>
                    <a:pt x="7773" y="4148"/>
                    <a:pt x="6897" y="2889"/>
                  </a:cubicBezTo>
                  <a:cubicBezTo>
                    <a:pt x="5851" y="1195"/>
                    <a:pt x="3970" y="109"/>
                    <a:pt x="1890" y="0"/>
                  </a:cubicBezTo>
                  <a:cubicBezTo>
                    <a:pt x="612" y="245"/>
                    <a:pt x="-212" y="1419"/>
                    <a:pt x="48" y="2621"/>
                  </a:cubicBezTo>
                  <a:cubicBezTo>
                    <a:pt x="48" y="2622"/>
                    <a:pt x="48" y="2622"/>
                    <a:pt x="48" y="2622"/>
                  </a:cubicBezTo>
                  <a:cubicBezTo>
                    <a:pt x="167" y="3527"/>
                    <a:pt x="506" y="4394"/>
                    <a:pt x="1040" y="5156"/>
                  </a:cubicBezTo>
                  <a:cubicBezTo>
                    <a:pt x="1816" y="6412"/>
                    <a:pt x="2769" y="7563"/>
                    <a:pt x="3874" y="8578"/>
                  </a:cubicBezTo>
                  <a:cubicBezTo>
                    <a:pt x="4823" y="9584"/>
                    <a:pt x="6002" y="10374"/>
                    <a:pt x="7323" y="10889"/>
                  </a:cubicBezTo>
                  <a:cubicBezTo>
                    <a:pt x="7323" y="10889"/>
                    <a:pt x="6142" y="9867"/>
                    <a:pt x="4488" y="8089"/>
                  </a:cubicBezTo>
                  <a:cubicBezTo>
                    <a:pt x="3513" y="7035"/>
                    <a:pt x="2658" y="5888"/>
                    <a:pt x="1938" y="4667"/>
                  </a:cubicBezTo>
                  <a:cubicBezTo>
                    <a:pt x="1135" y="3467"/>
                    <a:pt x="568" y="1333"/>
                    <a:pt x="1938" y="1067"/>
                  </a:cubicBezTo>
                  <a:cubicBezTo>
                    <a:pt x="3308" y="800"/>
                    <a:pt x="4961" y="2356"/>
                    <a:pt x="5906" y="3467"/>
                  </a:cubicBezTo>
                  <a:cubicBezTo>
                    <a:pt x="6740" y="4571"/>
                    <a:pt x="7320" y="5827"/>
                    <a:pt x="7606" y="7155"/>
                  </a:cubicBezTo>
                  <a:cubicBezTo>
                    <a:pt x="7797" y="8421"/>
                    <a:pt x="7876" y="9700"/>
                    <a:pt x="7842" y="10978"/>
                  </a:cubicBezTo>
                  <a:close/>
                </a:path>
              </a:pathLst>
            </a:custGeom>
            <a:solidFill>
              <a:srgbClr val="263238"/>
            </a:solidFill>
            <a:ln w="4712" cap="flat">
              <a:noFill/>
              <a:prstDash val="solid"/>
              <a:miter/>
            </a:ln>
          </p:spPr>
          <p:txBody>
            <a:bodyPr rtlCol="0" anchor="ctr"/>
            <a:lstStyle/>
            <a:p>
              <a:endParaRPr lang="en-US"/>
            </a:p>
          </p:txBody>
        </p:sp>
        <p:sp>
          <p:nvSpPr>
            <p:cNvPr id="1771" name="Freeform: Shape 1770">
              <a:extLst>
                <a:ext uri="{FF2B5EF4-FFF2-40B4-BE49-F238E27FC236}">
                  <a16:creationId xmlns:a16="http://schemas.microsoft.com/office/drawing/2014/main" id="{6C796524-3C6B-45FF-BE68-B2375C4D6488}"/>
                </a:ext>
              </a:extLst>
            </p:cNvPr>
            <p:cNvSpPr/>
            <p:nvPr/>
          </p:nvSpPr>
          <p:spPr>
            <a:xfrm>
              <a:off x="962523" y="4759480"/>
              <a:ext cx="33290" cy="25595"/>
            </a:xfrm>
            <a:custGeom>
              <a:avLst/>
              <a:gdLst>
                <a:gd name="connsiteX0" fmla="*/ 0 w 33290"/>
                <a:gd name="connsiteY0" fmla="*/ 662 h 25595"/>
                <a:gd name="connsiteX1" fmla="*/ 6944 w 33290"/>
                <a:gd name="connsiteY1" fmla="*/ 884 h 25595"/>
                <a:gd name="connsiteX2" fmla="*/ 22012 w 33290"/>
                <a:gd name="connsiteY2" fmla="*/ 6751 h 25595"/>
                <a:gd name="connsiteX3" fmla="*/ 31459 w 33290"/>
                <a:gd name="connsiteY3" fmla="*/ 19284 h 25595"/>
                <a:gd name="connsiteX4" fmla="*/ 33207 w 33290"/>
                <a:gd name="connsiteY4" fmla="*/ 25595 h 25595"/>
                <a:gd name="connsiteX5" fmla="*/ 33207 w 33290"/>
                <a:gd name="connsiteY5" fmla="*/ 23817 h 25595"/>
                <a:gd name="connsiteX6" fmla="*/ 32215 w 33290"/>
                <a:gd name="connsiteY6" fmla="*/ 19062 h 25595"/>
                <a:gd name="connsiteX7" fmla="*/ 7038 w 33290"/>
                <a:gd name="connsiteY7" fmla="*/ 129 h 25595"/>
                <a:gd name="connsiteX8" fmla="*/ 1842 w 33290"/>
                <a:gd name="connsiteY8" fmla="*/ 129 h 25595"/>
                <a:gd name="connsiteX9" fmla="*/ 0 w 33290"/>
                <a:gd name="connsiteY9" fmla="*/ 662 h 2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290" h="25595">
                  <a:moveTo>
                    <a:pt x="0" y="662"/>
                  </a:moveTo>
                  <a:cubicBezTo>
                    <a:pt x="0" y="662"/>
                    <a:pt x="2693" y="440"/>
                    <a:pt x="6944" y="884"/>
                  </a:cubicBezTo>
                  <a:cubicBezTo>
                    <a:pt x="12441" y="1509"/>
                    <a:pt x="17653" y="3538"/>
                    <a:pt x="22012" y="6751"/>
                  </a:cubicBezTo>
                  <a:cubicBezTo>
                    <a:pt x="26302" y="10053"/>
                    <a:pt x="29566" y="14383"/>
                    <a:pt x="31459" y="19284"/>
                  </a:cubicBezTo>
                  <a:cubicBezTo>
                    <a:pt x="32876" y="23062"/>
                    <a:pt x="33018" y="25595"/>
                    <a:pt x="33207" y="25595"/>
                  </a:cubicBezTo>
                  <a:cubicBezTo>
                    <a:pt x="33396" y="25595"/>
                    <a:pt x="33207" y="24973"/>
                    <a:pt x="33207" y="23817"/>
                  </a:cubicBezTo>
                  <a:cubicBezTo>
                    <a:pt x="33050" y="22204"/>
                    <a:pt x="32718" y="20611"/>
                    <a:pt x="32215" y="19062"/>
                  </a:cubicBezTo>
                  <a:cubicBezTo>
                    <a:pt x="28824" y="8438"/>
                    <a:pt x="18799" y="899"/>
                    <a:pt x="7038" y="129"/>
                  </a:cubicBezTo>
                  <a:cubicBezTo>
                    <a:pt x="5311" y="-43"/>
                    <a:pt x="3569" y="-43"/>
                    <a:pt x="1842" y="129"/>
                  </a:cubicBezTo>
                  <a:cubicBezTo>
                    <a:pt x="1199" y="202"/>
                    <a:pt x="575" y="382"/>
                    <a:pt x="0" y="662"/>
                  </a:cubicBezTo>
                  <a:close/>
                </a:path>
              </a:pathLst>
            </a:custGeom>
            <a:solidFill>
              <a:srgbClr val="263238"/>
            </a:solidFill>
            <a:ln w="4712" cap="flat">
              <a:noFill/>
              <a:prstDash val="solid"/>
              <a:miter/>
            </a:ln>
          </p:spPr>
          <p:txBody>
            <a:bodyPr rtlCol="0" anchor="ctr"/>
            <a:lstStyle/>
            <a:p>
              <a:endParaRPr lang="en-US"/>
            </a:p>
          </p:txBody>
        </p:sp>
        <p:sp>
          <p:nvSpPr>
            <p:cNvPr id="1772" name="Freeform: Shape 1771">
              <a:extLst>
                <a:ext uri="{FF2B5EF4-FFF2-40B4-BE49-F238E27FC236}">
                  <a16:creationId xmlns:a16="http://schemas.microsoft.com/office/drawing/2014/main" id="{2F83C765-6E8B-4BDC-B885-21713EB53C45}"/>
                </a:ext>
              </a:extLst>
            </p:cNvPr>
            <p:cNvSpPr/>
            <p:nvPr/>
          </p:nvSpPr>
          <p:spPr>
            <a:xfrm>
              <a:off x="971516" y="4723432"/>
              <a:ext cx="1302" cy="36221"/>
            </a:xfrm>
            <a:custGeom>
              <a:avLst/>
              <a:gdLst>
                <a:gd name="connsiteX0" fmla="*/ 879 w 1302"/>
                <a:gd name="connsiteY0" fmla="*/ 0 h 36221"/>
                <a:gd name="connsiteX1" fmla="*/ 359 w 1302"/>
                <a:gd name="connsiteY1" fmla="*/ 36222 h 36221"/>
                <a:gd name="connsiteX2" fmla="*/ 1162 w 1302"/>
                <a:gd name="connsiteY2" fmla="*/ 18133 h 36221"/>
                <a:gd name="connsiteX3" fmla="*/ 879 w 1302"/>
                <a:gd name="connsiteY3" fmla="*/ 0 h 36221"/>
              </a:gdLst>
              <a:ahLst/>
              <a:cxnLst>
                <a:cxn ang="0">
                  <a:pos x="connsiteX0" y="connsiteY0"/>
                </a:cxn>
                <a:cxn ang="0">
                  <a:pos x="connsiteX1" y="connsiteY1"/>
                </a:cxn>
                <a:cxn ang="0">
                  <a:pos x="connsiteX2" y="connsiteY2"/>
                </a:cxn>
                <a:cxn ang="0">
                  <a:pos x="connsiteX3" y="connsiteY3"/>
                </a:cxn>
              </a:cxnLst>
              <a:rect l="l" t="t" r="r" b="b"/>
              <a:pathLst>
                <a:path w="1302" h="36221">
                  <a:moveTo>
                    <a:pt x="879" y="0"/>
                  </a:moveTo>
                  <a:cubicBezTo>
                    <a:pt x="-82" y="12053"/>
                    <a:pt x="-255" y="24149"/>
                    <a:pt x="359" y="36222"/>
                  </a:cubicBezTo>
                  <a:cubicBezTo>
                    <a:pt x="980" y="30211"/>
                    <a:pt x="1248" y="24172"/>
                    <a:pt x="1162" y="18133"/>
                  </a:cubicBezTo>
                  <a:cubicBezTo>
                    <a:pt x="1418" y="12088"/>
                    <a:pt x="1324" y="6035"/>
                    <a:pt x="879" y="0"/>
                  </a:cubicBezTo>
                  <a:close/>
                </a:path>
              </a:pathLst>
            </a:custGeom>
            <a:solidFill>
              <a:srgbClr val="263238"/>
            </a:solidFill>
            <a:ln w="4712" cap="flat">
              <a:noFill/>
              <a:prstDash val="solid"/>
              <a:miter/>
            </a:ln>
          </p:spPr>
          <p:txBody>
            <a:bodyPr rtlCol="0" anchor="ctr"/>
            <a:lstStyle/>
            <a:p>
              <a:endParaRPr lang="en-US"/>
            </a:p>
          </p:txBody>
        </p:sp>
        <p:sp>
          <p:nvSpPr>
            <p:cNvPr id="1773" name="Freeform: Shape 1772">
              <a:extLst>
                <a:ext uri="{FF2B5EF4-FFF2-40B4-BE49-F238E27FC236}">
                  <a16:creationId xmlns:a16="http://schemas.microsoft.com/office/drawing/2014/main" id="{062ED7E3-90A1-468B-A374-8F4852D4570F}"/>
                </a:ext>
              </a:extLst>
            </p:cNvPr>
            <p:cNvSpPr/>
            <p:nvPr/>
          </p:nvSpPr>
          <p:spPr>
            <a:xfrm>
              <a:off x="1007775" y="4776850"/>
              <a:ext cx="27349" cy="1443"/>
            </a:xfrm>
            <a:custGeom>
              <a:avLst/>
              <a:gdLst>
                <a:gd name="connsiteX0" fmla="*/ 0 w 27349"/>
                <a:gd name="connsiteY0" fmla="*/ 92 h 1443"/>
                <a:gd name="connsiteX1" fmla="*/ 13651 w 27349"/>
                <a:gd name="connsiteY1" fmla="*/ 1381 h 1443"/>
                <a:gd name="connsiteX2" fmla="*/ 27349 w 27349"/>
                <a:gd name="connsiteY2" fmla="*/ 359 h 1443"/>
                <a:gd name="connsiteX3" fmla="*/ 13698 w 27349"/>
                <a:gd name="connsiteY3" fmla="*/ 359 h 1443"/>
                <a:gd name="connsiteX4" fmla="*/ 0 w 27349"/>
                <a:gd name="connsiteY4" fmla="*/ 92 h 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 h="1443">
                  <a:moveTo>
                    <a:pt x="0" y="92"/>
                  </a:moveTo>
                  <a:cubicBezTo>
                    <a:pt x="4470" y="1084"/>
                    <a:pt x="9060" y="1518"/>
                    <a:pt x="13651" y="1381"/>
                  </a:cubicBezTo>
                  <a:cubicBezTo>
                    <a:pt x="18245" y="1597"/>
                    <a:pt x="22849" y="1254"/>
                    <a:pt x="27349" y="359"/>
                  </a:cubicBezTo>
                  <a:cubicBezTo>
                    <a:pt x="27349" y="48"/>
                    <a:pt x="21209" y="359"/>
                    <a:pt x="13698" y="359"/>
                  </a:cubicBezTo>
                  <a:cubicBezTo>
                    <a:pt x="6188" y="359"/>
                    <a:pt x="47" y="-219"/>
                    <a:pt x="0" y="92"/>
                  </a:cubicBezTo>
                  <a:close/>
                </a:path>
              </a:pathLst>
            </a:custGeom>
            <a:solidFill>
              <a:srgbClr val="263238"/>
            </a:solidFill>
            <a:ln w="4712" cap="flat">
              <a:noFill/>
              <a:prstDash val="solid"/>
              <a:miter/>
            </a:ln>
          </p:spPr>
          <p:txBody>
            <a:bodyPr rtlCol="0" anchor="ctr"/>
            <a:lstStyle/>
            <a:p>
              <a:endParaRPr lang="en-US"/>
            </a:p>
          </p:txBody>
        </p:sp>
        <p:sp>
          <p:nvSpPr>
            <p:cNvPr id="1774" name="Freeform: Shape 1773">
              <a:extLst>
                <a:ext uri="{FF2B5EF4-FFF2-40B4-BE49-F238E27FC236}">
                  <a16:creationId xmlns:a16="http://schemas.microsoft.com/office/drawing/2014/main" id="{24A3D6C8-786B-489E-AD2D-354F858663CD}"/>
                </a:ext>
              </a:extLst>
            </p:cNvPr>
            <p:cNvSpPr/>
            <p:nvPr/>
          </p:nvSpPr>
          <p:spPr>
            <a:xfrm>
              <a:off x="989400" y="4776873"/>
              <a:ext cx="2716" cy="5047"/>
            </a:xfrm>
            <a:custGeom>
              <a:avLst/>
              <a:gdLst>
                <a:gd name="connsiteX0" fmla="*/ 0 w 2716"/>
                <a:gd name="connsiteY0" fmla="*/ 24 h 5047"/>
                <a:gd name="connsiteX1" fmla="*/ 1134 w 2716"/>
                <a:gd name="connsiteY1" fmla="*/ 2602 h 5047"/>
                <a:gd name="connsiteX2" fmla="*/ 2409 w 2716"/>
                <a:gd name="connsiteY2" fmla="*/ 5047 h 5047"/>
                <a:gd name="connsiteX3" fmla="*/ 2409 w 2716"/>
                <a:gd name="connsiteY3" fmla="*/ 2158 h 5047"/>
                <a:gd name="connsiteX4" fmla="*/ 0 w 2716"/>
                <a:gd name="connsiteY4" fmla="*/ 24 h 5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6" h="5047">
                  <a:moveTo>
                    <a:pt x="0" y="24"/>
                  </a:moveTo>
                  <a:cubicBezTo>
                    <a:pt x="0" y="247"/>
                    <a:pt x="520" y="1269"/>
                    <a:pt x="1134" y="2602"/>
                  </a:cubicBezTo>
                  <a:cubicBezTo>
                    <a:pt x="1748" y="3936"/>
                    <a:pt x="2126" y="5091"/>
                    <a:pt x="2409" y="5047"/>
                  </a:cubicBezTo>
                  <a:cubicBezTo>
                    <a:pt x="2692" y="5002"/>
                    <a:pt x="2929" y="3669"/>
                    <a:pt x="2409" y="2158"/>
                  </a:cubicBezTo>
                  <a:cubicBezTo>
                    <a:pt x="1889" y="647"/>
                    <a:pt x="236" y="-153"/>
                    <a:pt x="0" y="24"/>
                  </a:cubicBezTo>
                  <a:close/>
                </a:path>
              </a:pathLst>
            </a:custGeom>
            <a:solidFill>
              <a:srgbClr val="263238"/>
            </a:solidFill>
            <a:ln w="4712" cap="flat">
              <a:noFill/>
              <a:prstDash val="solid"/>
              <a:miter/>
            </a:ln>
          </p:spPr>
          <p:txBody>
            <a:bodyPr rtlCol="0" anchor="ctr"/>
            <a:lstStyle/>
            <a:p>
              <a:endParaRPr lang="en-US"/>
            </a:p>
          </p:txBody>
        </p:sp>
        <p:sp>
          <p:nvSpPr>
            <p:cNvPr id="1775" name="Freeform: Shape 1774">
              <a:extLst>
                <a:ext uri="{FF2B5EF4-FFF2-40B4-BE49-F238E27FC236}">
                  <a16:creationId xmlns:a16="http://schemas.microsoft.com/office/drawing/2014/main" id="{58E18F44-D4D4-4A21-A889-A2E9D760D50E}"/>
                </a:ext>
              </a:extLst>
            </p:cNvPr>
            <p:cNvSpPr/>
            <p:nvPr/>
          </p:nvSpPr>
          <p:spPr>
            <a:xfrm>
              <a:off x="982504" y="4768905"/>
              <a:ext cx="3531" cy="3507"/>
            </a:xfrm>
            <a:custGeom>
              <a:avLst/>
              <a:gdLst>
                <a:gd name="connsiteX0" fmla="*/ 0 w 3531"/>
                <a:gd name="connsiteY0" fmla="*/ 126 h 3507"/>
                <a:gd name="connsiteX1" fmla="*/ 1370 w 3531"/>
                <a:gd name="connsiteY1" fmla="*/ 2171 h 3507"/>
                <a:gd name="connsiteX2" fmla="*/ 3495 w 3531"/>
                <a:gd name="connsiteY2" fmla="*/ 3460 h 3507"/>
                <a:gd name="connsiteX3" fmla="*/ 2173 w 3531"/>
                <a:gd name="connsiteY3" fmla="*/ 1415 h 3507"/>
                <a:gd name="connsiteX4" fmla="*/ 0 w 3531"/>
                <a:gd name="connsiteY4" fmla="*/ 126 h 3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1" h="3507">
                  <a:moveTo>
                    <a:pt x="0" y="126"/>
                  </a:moveTo>
                  <a:cubicBezTo>
                    <a:pt x="0" y="348"/>
                    <a:pt x="378" y="1237"/>
                    <a:pt x="1370" y="2171"/>
                  </a:cubicBezTo>
                  <a:cubicBezTo>
                    <a:pt x="2362" y="3104"/>
                    <a:pt x="3306" y="3682"/>
                    <a:pt x="3495" y="3460"/>
                  </a:cubicBezTo>
                  <a:cubicBezTo>
                    <a:pt x="3684" y="3237"/>
                    <a:pt x="3118" y="2348"/>
                    <a:pt x="2173" y="1415"/>
                  </a:cubicBezTo>
                  <a:cubicBezTo>
                    <a:pt x="1228" y="482"/>
                    <a:pt x="236" y="-318"/>
                    <a:pt x="0" y="126"/>
                  </a:cubicBezTo>
                  <a:close/>
                </a:path>
              </a:pathLst>
            </a:custGeom>
            <a:solidFill>
              <a:srgbClr val="263238"/>
            </a:solidFill>
            <a:ln w="4712" cap="flat">
              <a:noFill/>
              <a:prstDash val="solid"/>
              <a:miter/>
            </a:ln>
          </p:spPr>
          <p:txBody>
            <a:bodyPr rtlCol="0" anchor="ctr"/>
            <a:lstStyle/>
            <a:p>
              <a:endParaRPr lang="en-US"/>
            </a:p>
          </p:txBody>
        </p:sp>
        <p:sp>
          <p:nvSpPr>
            <p:cNvPr id="1776" name="Freeform: Shape 1775">
              <a:extLst>
                <a:ext uri="{FF2B5EF4-FFF2-40B4-BE49-F238E27FC236}">
                  <a16:creationId xmlns:a16="http://schemas.microsoft.com/office/drawing/2014/main" id="{F703F920-6771-4ED5-AACC-A813B4E20E04}"/>
                </a:ext>
              </a:extLst>
            </p:cNvPr>
            <p:cNvSpPr/>
            <p:nvPr/>
          </p:nvSpPr>
          <p:spPr>
            <a:xfrm>
              <a:off x="972627" y="4764625"/>
              <a:ext cx="5335" cy="2211"/>
            </a:xfrm>
            <a:custGeom>
              <a:avLst/>
              <a:gdLst>
                <a:gd name="connsiteX0" fmla="*/ 4 w 5335"/>
                <a:gd name="connsiteY0" fmla="*/ 495 h 2211"/>
                <a:gd name="connsiteX1" fmla="*/ 2650 w 5335"/>
                <a:gd name="connsiteY1" fmla="*/ 1206 h 2211"/>
                <a:gd name="connsiteX2" fmla="*/ 5295 w 5335"/>
                <a:gd name="connsiteY2" fmla="*/ 2184 h 2211"/>
                <a:gd name="connsiteX3" fmla="*/ 3028 w 5335"/>
                <a:gd name="connsiteY3" fmla="*/ 228 h 2211"/>
                <a:gd name="connsiteX4" fmla="*/ 4 w 5335"/>
                <a:gd name="connsiteY4" fmla="*/ 495 h 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5" h="2211">
                  <a:moveTo>
                    <a:pt x="4" y="495"/>
                  </a:moveTo>
                  <a:cubicBezTo>
                    <a:pt x="4" y="761"/>
                    <a:pt x="1280" y="761"/>
                    <a:pt x="2650" y="1206"/>
                  </a:cubicBezTo>
                  <a:cubicBezTo>
                    <a:pt x="4020" y="1650"/>
                    <a:pt x="5059" y="2362"/>
                    <a:pt x="5295" y="2184"/>
                  </a:cubicBezTo>
                  <a:cubicBezTo>
                    <a:pt x="5531" y="2006"/>
                    <a:pt x="4728" y="761"/>
                    <a:pt x="3028" y="228"/>
                  </a:cubicBezTo>
                  <a:cubicBezTo>
                    <a:pt x="1327" y="-305"/>
                    <a:pt x="-90" y="228"/>
                    <a:pt x="4" y="495"/>
                  </a:cubicBezTo>
                  <a:close/>
                </a:path>
              </a:pathLst>
            </a:custGeom>
            <a:solidFill>
              <a:srgbClr val="263238"/>
            </a:solidFill>
            <a:ln w="4712" cap="flat">
              <a:noFill/>
              <a:prstDash val="solid"/>
              <a:miter/>
            </a:ln>
          </p:spPr>
          <p:txBody>
            <a:bodyPr rtlCol="0" anchor="ctr"/>
            <a:lstStyle/>
            <a:p>
              <a:endParaRPr lang="en-US"/>
            </a:p>
          </p:txBody>
        </p:sp>
        <p:sp>
          <p:nvSpPr>
            <p:cNvPr id="1777" name="Freeform: Shape 1776">
              <a:extLst>
                <a:ext uri="{FF2B5EF4-FFF2-40B4-BE49-F238E27FC236}">
                  <a16:creationId xmlns:a16="http://schemas.microsoft.com/office/drawing/2014/main" id="{8B2544BE-4064-4EBE-A1D1-4D0C979664F3}"/>
                </a:ext>
              </a:extLst>
            </p:cNvPr>
            <p:cNvSpPr/>
            <p:nvPr/>
          </p:nvSpPr>
          <p:spPr>
            <a:xfrm>
              <a:off x="965593" y="4763163"/>
              <a:ext cx="2798" cy="1418"/>
            </a:xfrm>
            <a:custGeom>
              <a:avLst/>
              <a:gdLst>
                <a:gd name="connsiteX0" fmla="*/ 0 w 2798"/>
                <a:gd name="connsiteY0" fmla="*/ 179 h 1418"/>
                <a:gd name="connsiteX1" fmla="*/ 1181 w 2798"/>
                <a:gd name="connsiteY1" fmla="*/ 1201 h 1418"/>
                <a:gd name="connsiteX2" fmla="*/ 2787 w 2798"/>
                <a:gd name="connsiteY2" fmla="*/ 1201 h 1418"/>
                <a:gd name="connsiteX3" fmla="*/ 1606 w 2798"/>
                <a:gd name="connsiteY3" fmla="*/ 224 h 1418"/>
                <a:gd name="connsiteX4" fmla="*/ 0 w 2798"/>
                <a:gd name="connsiteY4" fmla="*/ 179 h 1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8" h="1418">
                  <a:moveTo>
                    <a:pt x="0" y="179"/>
                  </a:moveTo>
                  <a:cubicBezTo>
                    <a:pt x="0" y="446"/>
                    <a:pt x="425" y="935"/>
                    <a:pt x="1181" y="1201"/>
                  </a:cubicBezTo>
                  <a:cubicBezTo>
                    <a:pt x="1937" y="1468"/>
                    <a:pt x="2692" y="1512"/>
                    <a:pt x="2787" y="1201"/>
                  </a:cubicBezTo>
                  <a:cubicBezTo>
                    <a:pt x="2881" y="890"/>
                    <a:pt x="2362" y="490"/>
                    <a:pt x="1606" y="224"/>
                  </a:cubicBezTo>
                  <a:cubicBezTo>
                    <a:pt x="850" y="-43"/>
                    <a:pt x="94" y="-88"/>
                    <a:pt x="0" y="179"/>
                  </a:cubicBezTo>
                  <a:close/>
                </a:path>
              </a:pathLst>
            </a:custGeom>
            <a:solidFill>
              <a:srgbClr val="263238"/>
            </a:solidFill>
            <a:ln w="4712" cap="flat">
              <a:noFill/>
              <a:prstDash val="solid"/>
              <a:miter/>
            </a:ln>
          </p:spPr>
          <p:txBody>
            <a:bodyPr rtlCol="0" anchor="ctr"/>
            <a:lstStyle/>
            <a:p>
              <a:endParaRPr lang="en-US"/>
            </a:p>
          </p:txBody>
        </p:sp>
        <p:sp>
          <p:nvSpPr>
            <p:cNvPr id="1778" name="Freeform: Shape 1777">
              <a:extLst>
                <a:ext uri="{FF2B5EF4-FFF2-40B4-BE49-F238E27FC236}">
                  <a16:creationId xmlns:a16="http://schemas.microsoft.com/office/drawing/2014/main" id="{297D483E-8422-4181-956C-42E5AA2EE99E}"/>
                </a:ext>
              </a:extLst>
            </p:cNvPr>
            <p:cNvSpPr/>
            <p:nvPr/>
          </p:nvSpPr>
          <p:spPr>
            <a:xfrm>
              <a:off x="962192" y="4745743"/>
              <a:ext cx="94093" cy="11999"/>
            </a:xfrm>
            <a:custGeom>
              <a:avLst/>
              <a:gdLst>
                <a:gd name="connsiteX0" fmla="*/ 567 w 94093"/>
                <a:gd name="connsiteY0" fmla="*/ 12000 h 11999"/>
                <a:gd name="connsiteX1" fmla="*/ 94093 w 94093"/>
                <a:gd name="connsiteY1" fmla="*/ 10578 h 11999"/>
                <a:gd name="connsiteX2" fmla="*/ 93951 w 94093"/>
                <a:gd name="connsiteY2" fmla="*/ 0 h 11999"/>
                <a:gd name="connsiteX3" fmla="*/ 0 w 94093"/>
                <a:gd name="connsiteY3" fmla="*/ 533 h 11999"/>
                <a:gd name="connsiteX4" fmla="*/ 567 w 94093"/>
                <a:gd name="connsiteY4" fmla="*/ 12000 h 1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93" h="11999">
                  <a:moveTo>
                    <a:pt x="567" y="12000"/>
                  </a:moveTo>
                  <a:lnTo>
                    <a:pt x="94093" y="10578"/>
                  </a:lnTo>
                  <a:lnTo>
                    <a:pt x="93951" y="0"/>
                  </a:lnTo>
                  <a:lnTo>
                    <a:pt x="0" y="533"/>
                  </a:lnTo>
                  <a:lnTo>
                    <a:pt x="567" y="12000"/>
                  </a:lnTo>
                  <a:close/>
                </a:path>
              </a:pathLst>
            </a:custGeom>
            <a:solidFill>
              <a:srgbClr val="000000"/>
            </a:solidFill>
            <a:ln w="4712" cap="flat">
              <a:noFill/>
              <a:prstDash val="solid"/>
              <a:miter/>
            </a:ln>
          </p:spPr>
          <p:txBody>
            <a:bodyPr rtlCol="0" anchor="ctr"/>
            <a:lstStyle/>
            <a:p>
              <a:endParaRPr lang="en-US"/>
            </a:p>
          </p:txBody>
        </p:sp>
        <p:sp>
          <p:nvSpPr>
            <p:cNvPr id="1779" name="Freeform: Shape 1778">
              <a:extLst>
                <a:ext uri="{FF2B5EF4-FFF2-40B4-BE49-F238E27FC236}">
                  <a16:creationId xmlns:a16="http://schemas.microsoft.com/office/drawing/2014/main" id="{9A8A2704-F8BD-487A-BA52-77DD2B5FFBD2}"/>
                </a:ext>
              </a:extLst>
            </p:cNvPr>
            <p:cNvSpPr/>
            <p:nvPr/>
          </p:nvSpPr>
          <p:spPr>
            <a:xfrm>
              <a:off x="704227" y="3732991"/>
              <a:ext cx="177004" cy="114225"/>
            </a:xfrm>
            <a:custGeom>
              <a:avLst/>
              <a:gdLst>
                <a:gd name="connsiteX0" fmla="*/ 144931 w 177004"/>
                <a:gd name="connsiteY0" fmla="*/ 20272 h 114225"/>
                <a:gd name="connsiteX1" fmla="*/ 99443 w 177004"/>
                <a:gd name="connsiteY1" fmla="*/ 2494 h 114225"/>
                <a:gd name="connsiteX2" fmla="*/ 51169 w 177004"/>
                <a:gd name="connsiteY2" fmla="*/ 5872 h 114225"/>
                <a:gd name="connsiteX3" fmla="*/ 22166 w 177004"/>
                <a:gd name="connsiteY3" fmla="*/ 29294 h 114225"/>
                <a:gd name="connsiteX4" fmla="*/ 202 w 177004"/>
                <a:gd name="connsiteY4" fmla="*/ 64005 h 114225"/>
                <a:gd name="connsiteX5" fmla="*/ 13144 w 177004"/>
                <a:gd name="connsiteY5" fmla="*/ 97027 h 114225"/>
                <a:gd name="connsiteX6" fmla="*/ 47485 w 177004"/>
                <a:gd name="connsiteY6" fmla="*/ 112893 h 114225"/>
                <a:gd name="connsiteX7" fmla="*/ 108088 w 177004"/>
                <a:gd name="connsiteY7" fmla="*/ 102715 h 114225"/>
                <a:gd name="connsiteX8" fmla="*/ 177004 w 177004"/>
                <a:gd name="connsiteY8" fmla="*/ 58671 h 11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004" h="114225">
                  <a:moveTo>
                    <a:pt x="144931" y="20272"/>
                  </a:moveTo>
                  <a:cubicBezTo>
                    <a:pt x="130564" y="12684"/>
                    <a:pt x="115296" y="6717"/>
                    <a:pt x="99443" y="2494"/>
                  </a:cubicBezTo>
                  <a:cubicBezTo>
                    <a:pt x="83429" y="-1747"/>
                    <a:pt x="66340" y="-552"/>
                    <a:pt x="51169" y="5872"/>
                  </a:cubicBezTo>
                  <a:cubicBezTo>
                    <a:pt x="40049" y="11930"/>
                    <a:pt x="30216" y="19871"/>
                    <a:pt x="22166" y="29294"/>
                  </a:cubicBezTo>
                  <a:cubicBezTo>
                    <a:pt x="12389" y="39427"/>
                    <a:pt x="2138" y="50405"/>
                    <a:pt x="202" y="64005"/>
                  </a:cubicBezTo>
                  <a:cubicBezTo>
                    <a:pt x="-1067" y="76294"/>
                    <a:pt x="3699" y="88455"/>
                    <a:pt x="13144" y="97027"/>
                  </a:cubicBezTo>
                  <a:cubicBezTo>
                    <a:pt x="22625" y="105458"/>
                    <a:pt x="34597" y="110990"/>
                    <a:pt x="47485" y="112893"/>
                  </a:cubicBezTo>
                  <a:cubicBezTo>
                    <a:pt x="68329" y="116448"/>
                    <a:pt x="89837" y="112836"/>
                    <a:pt x="108088" y="102715"/>
                  </a:cubicBezTo>
                  <a:cubicBezTo>
                    <a:pt x="132178" y="89382"/>
                    <a:pt x="149797" y="64894"/>
                    <a:pt x="177004" y="58671"/>
                  </a:cubicBezTo>
                </a:path>
              </a:pathLst>
            </a:custGeom>
            <a:solidFill>
              <a:srgbClr val="81A3F1"/>
            </a:solidFill>
            <a:ln w="4712" cap="flat">
              <a:noFill/>
              <a:prstDash val="solid"/>
              <a:miter/>
            </a:ln>
          </p:spPr>
          <p:txBody>
            <a:bodyPr rtlCol="0" anchor="ctr"/>
            <a:lstStyle/>
            <a:p>
              <a:endParaRPr lang="en-US"/>
            </a:p>
          </p:txBody>
        </p:sp>
        <p:sp>
          <p:nvSpPr>
            <p:cNvPr id="1780" name="Freeform: Shape 1779">
              <a:extLst>
                <a:ext uri="{FF2B5EF4-FFF2-40B4-BE49-F238E27FC236}">
                  <a16:creationId xmlns:a16="http://schemas.microsoft.com/office/drawing/2014/main" id="{E5F0032A-5199-4CCF-BA77-6D8CBA81E5F6}"/>
                </a:ext>
              </a:extLst>
            </p:cNvPr>
            <p:cNvSpPr/>
            <p:nvPr/>
          </p:nvSpPr>
          <p:spPr>
            <a:xfrm>
              <a:off x="731785" y="3739049"/>
              <a:ext cx="103674" cy="40842"/>
            </a:xfrm>
            <a:custGeom>
              <a:avLst/>
              <a:gdLst>
                <a:gd name="connsiteX0" fmla="*/ 103675 w 103674"/>
                <a:gd name="connsiteY0" fmla="*/ 11147 h 40842"/>
                <a:gd name="connsiteX1" fmla="*/ 56770 w 103674"/>
                <a:gd name="connsiteY1" fmla="*/ 80 h 40842"/>
                <a:gd name="connsiteX2" fmla="*/ 10621 w 103674"/>
                <a:gd name="connsiteY2" fmla="*/ 11947 h 40842"/>
                <a:gd name="connsiteX3" fmla="*/ 229 w 103674"/>
                <a:gd name="connsiteY3" fmla="*/ 28880 h 40842"/>
                <a:gd name="connsiteX4" fmla="*/ 15391 w 103674"/>
                <a:gd name="connsiteY4" fmla="*/ 40169 h 40842"/>
                <a:gd name="connsiteX5" fmla="*/ 62627 w 103674"/>
                <a:gd name="connsiteY5" fmla="*/ 29369 h 40842"/>
                <a:gd name="connsiteX6" fmla="*/ 102116 w 103674"/>
                <a:gd name="connsiteY6" fmla="*/ 11591 h 4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674" h="40842">
                  <a:moveTo>
                    <a:pt x="103675" y="11147"/>
                  </a:moveTo>
                  <a:cubicBezTo>
                    <a:pt x="88965" y="4593"/>
                    <a:pt x="73026" y="832"/>
                    <a:pt x="56770" y="80"/>
                  </a:cubicBezTo>
                  <a:cubicBezTo>
                    <a:pt x="40442" y="-641"/>
                    <a:pt x="24289" y="3512"/>
                    <a:pt x="10621" y="11947"/>
                  </a:cubicBezTo>
                  <a:cubicBezTo>
                    <a:pt x="4574" y="15903"/>
                    <a:pt x="-1235" y="22125"/>
                    <a:pt x="229" y="28880"/>
                  </a:cubicBezTo>
                  <a:cubicBezTo>
                    <a:pt x="1693" y="35636"/>
                    <a:pt x="8637" y="38925"/>
                    <a:pt x="15391" y="40169"/>
                  </a:cubicBezTo>
                  <a:cubicBezTo>
                    <a:pt x="31640" y="43058"/>
                    <a:pt x="47889" y="36125"/>
                    <a:pt x="62627" y="29369"/>
                  </a:cubicBezTo>
                  <a:lnTo>
                    <a:pt x="102116" y="11591"/>
                  </a:lnTo>
                </a:path>
              </a:pathLst>
            </a:custGeom>
            <a:solidFill>
              <a:srgbClr val="000000"/>
            </a:solidFill>
            <a:ln w="4712" cap="flat">
              <a:noFill/>
              <a:prstDash val="solid"/>
              <a:miter/>
            </a:ln>
          </p:spPr>
          <p:txBody>
            <a:bodyPr rtlCol="0" anchor="ctr"/>
            <a:lstStyle/>
            <a:p>
              <a:endParaRPr lang="en-US"/>
            </a:p>
          </p:txBody>
        </p:sp>
        <p:sp>
          <p:nvSpPr>
            <p:cNvPr id="1781" name="Freeform: Shape 1780">
              <a:extLst>
                <a:ext uri="{FF2B5EF4-FFF2-40B4-BE49-F238E27FC236}">
                  <a16:creationId xmlns:a16="http://schemas.microsoft.com/office/drawing/2014/main" id="{F055626C-C8FE-4A10-8166-373672C42970}"/>
                </a:ext>
              </a:extLst>
            </p:cNvPr>
            <p:cNvSpPr/>
            <p:nvPr/>
          </p:nvSpPr>
          <p:spPr>
            <a:xfrm>
              <a:off x="704080" y="3791262"/>
              <a:ext cx="72524" cy="47421"/>
            </a:xfrm>
            <a:custGeom>
              <a:avLst/>
              <a:gdLst>
                <a:gd name="connsiteX0" fmla="*/ 1907 w 72524"/>
                <a:gd name="connsiteY0" fmla="*/ 0 h 47421"/>
                <a:gd name="connsiteX1" fmla="*/ 16820 w 72524"/>
                <a:gd name="connsiteY1" fmla="*/ 20861 h 47421"/>
                <a:gd name="connsiteX2" fmla="*/ 18204 w 72524"/>
                <a:gd name="connsiteY2" fmla="*/ 21067 h 47421"/>
                <a:gd name="connsiteX3" fmla="*/ 37098 w 72524"/>
                <a:gd name="connsiteY3" fmla="*/ 16178 h 47421"/>
                <a:gd name="connsiteX4" fmla="*/ 53630 w 72524"/>
                <a:gd name="connsiteY4" fmla="*/ 5822 h 47421"/>
                <a:gd name="connsiteX5" fmla="*/ 72524 w 72524"/>
                <a:gd name="connsiteY5" fmla="*/ 2533 h 47421"/>
                <a:gd name="connsiteX6" fmla="*/ 25667 w 72524"/>
                <a:gd name="connsiteY6" fmla="*/ 47422 h 47421"/>
                <a:gd name="connsiteX7" fmla="*/ 490 w 72524"/>
                <a:gd name="connsiteY7" fmla="*/ 15022 h 47421"/>
                <a:gd name="connsiteX8" fmla="*/ 1907 w 72524"/>
                <a:gd name="connsiteY8" fmla="*/ 0 h 4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524" h="47421">
                  <a:moveTo>
                    <a:pt x="1907" y="0"/>
                  </a:moveTo>
                  <a:cubicBezTo>
                    <a:pt x="-97" y="9635"/>
                    <a:pt x="6580" y="18975"/>
                    <a:pt x="16820" y="20861"/>
                  </a:cubicBezTo>
                  <a:cubicBezTo>
                    <a:pt x="17279" y="20946"/>
                    <a:pt x="17740" y="21014"/>
                    <a:pt x="18204" y="21067"/>
                  </a:cubicBezTo>
                  <a:cubicBezTo>
                    <a:pt x="24910" y="21508"/>
                    <a:pt x="31575" y="19784"/>
                    <a:pt x="37098" y="16178"/>
                  </a:cubicBezTo>
                  <a:cubicBezTo>
                    <a:pt x="42766" y="12933"/>
                    <a:pt x="47820" y="8844"/>
                    <a:pt x="53630" y="5822"/>
                  </a:cubicBezTo>
                  <a:cubicBezTo>
                    <a:pt x="59250" y="2494"/>
                    <a:pt x="66011" y="1317"/>
                    <a:pt x="72524" y="2533"/>
                  </a:cubicBezTo>
                  <a:cubicBezTo>
                    <a:pt x="52745" y="13072"/>
                    <a:pt x="36510" y="28625"/>
                    <a:pt x="25667" y="47422"/>
                  </a:cubicBezTo>
                  <a:cubicBezTo>
                    <a:pt x="11496" y="39466"/>
                    <a:pt x="2947" y="29333"/>
                    <a:pt x="490" y="15022"/>
                  </a:cubicBezTo>
                  <a:cubicBezTo>
                    <a:pt x="-487" y="9986"/>
                    <a:pt x="3" y="4795"/>
                    <a:pt x="1907" y="0"/>
                  </a:cubicBezTo>
                </a:path>
              </a:pathLst>
            </a:custGeom>
            <a:solidFill>
              <a:srgbClr val="000000"/>
            </a:solidFill>
            <a:ln w="4712" cap="flat">
              <a:noFill/>
              <a:prstDash val="solid"/>
              <a:miter/>
            </a:ln>
          </p:spPr>
          <p:txBody>
            <a:bodyPr rtlCol="0" anchor="ctr"/>
            <a:lstStyle/>
            <a:p>
              <a:endParaRPr lang="en-US"/>
            </a:p>
          </p:txBody>
        </p:sp>
        <p:sp>
          <p:nvSpPr>
            <p:cNvPr id="1782" name="Freeform: Shape 1781">
              <a:extLst>
                <a:ext uri="{FF2B5EF4-FFF2-40B4-BE49-F238E27FC236}">
                  <a16:creationId xmlns:a16="http://schemas.microsoft.com/office/drawing/2014/main" id="{DDA2C03C-74F0-4459-8197-E1F6E58EAB3E}"/>
                </a:ext>
              </a:extLst>
            </p:cNvPr>
            <p:cNvSpPr/>
            <p:nvPr/>
          </p:nvSpPr>
          <p:spPr>
            <a:xfrm>
              <a:off x="952515" y="3548921"/>
              <a:ext cx="51486" cy="139142"/>
            </a:xfrm>
            <a:custGeom>
              <a:avLst/>
              <a:gdLst>
                <a:gd name="connsiteX0" fmla="*/ 26115 w 51486"/>
                <a:gd name="connsiteY0" fmla="*/ 139142 h 139142"/>
                <a:gd name="connsiteX1" fmla="*/ 40569 w 51486"/>
                <a:gd name="connsiteY1" fmla="*/ 117853 h 139142"/>
                <a:gd name="connsiteX2" fmla="*/ 42412 w 51486"/>
                <a:gd name="connsiteY2" fmla="*/ 91187 h 139142"/>
                <a:gd name="connsiteX3" fmla="*/ 48647 w 51486"/>
                <a:gd name="connsiteY3" fmla="*/ 73098 h 139142"/>
                <a:gd name="connsiteX4" fmla="*/ 45482 w 51486"/>
                <a:gd name="connsiteY4" fmla="*/ 52787 h 139142"/>
                <a:gd name="connsiteX5" fmla="*/ 51481 w 51486"/>
                <a:gd name="connsiteY5" fmla="*/ 24743 h 139142"/>
                <a:gd name="connsiteX6" fmla="*/ 26297 w 51486"/>
                <a:gd name="connsiteY6" fmla="*/ 6 h 139142"/>
                <a:gd name="connsiteX7" fmla="*/ 6 w 51486"/>
                <a:gd name="connsiteY7" fmla="*/ 23701 h 139142"/>
                <a:gd name="connsiteX8" fmla="*/ 230 w 51486"/>
                <a:gd name="connsiteY8" fmla="*/ 27454 h 139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86" h="139142">
                  <a:moveTo>
                    <a:pt x="26115" y="139142"/>
                  </a:moveTo>
                  <a:cubicBezTo>
                    <a:pt x="35279" y="136653"/>
                    <a:pt x="39766" y="126787"/>
                    <a:pt x="40569" y="117853"/>
                  </a:cubicBezTo>
                  <a:cubicBezTo>
                    <a:pt x="41372" y="108920"/>
                    <a:pt x="39861" y="99765"/>
                    <a:pt x="42412" y="91187"/>
                  </a:cubicBezTo>
                  <a:cubicBezTo>
                    <a:pt x="44254" y="85054"/>
                    <a:pt x="48127" y="79454"/>
                    <a:pt x="48647" y="73098"/>
                  </a:cubicBezTo>
                  <a:cubicBezTo>
                    <a:pt x="49166" y="66743"/>
                    <a:pt x="45671" y="59765"/>
                    <a:pt x="45482" y="52787"/>
                  </a:cubicBezTo>
                  <a:cubicBezTo>
                    <a:pt x="45198" y="43232"/>
                    <a:pt x="51339" y="34343"/>
                    <a:pt x="51481" y="24743"/>
                  </a:cubicBezTo>
                  <a:cubicBezTo>
                    <a:pt x="51787" y="11369"/>
                    <a:pt x="40511" y="293"/>
                    <a:pt x="26297" y="6"/>
                  </a:cubicBezTo>
                  <a:cubicBezTo>
                    <a:pt x="12083" y="-282"/>
                    <a:pt x="312" y="10327"/>
                    <a:pt x="6" y="23701"/>
                  </a:cubicBezTo>
                  <a:cubicBezTo>
                    <a:pt x="-23" y="24956"/>
                    <a:pt x="52" y="26211"/>
                    <a:pt x="230" y="27454"/>
                  </a:cubicBezTo>
                </a:path>
              </a:pathLst>
            </a:custGeom>
            <a:solidFill>
              <a:srgbClr val="263238"/>
            </a:solidFill>
            <a:ln w="4712" cap="flat">
              <a:noFill/>
              <a:prstDash val="solid"/>
              <a:miter/>
            </a:ln>
          </p:spPr>
          <p:txBody>
            <a:bodyPr rtlCol="0" anchor="ctr"/>
            <a:lstStyle/>
            <a:p>
              <a:endParaRPr lang="en-US"/>
            </a:p>
          </p:txBody>
        </p:sp>
        <p:sp>
          <p:nvSpPr>
            <p:cNvPr id="1783" name="Freeform: Shape 1782">
              <a:extLst>
                <a:ext uri="{FF2B5EF4-FFF2-40B4-BE49-F238E27FC236}">
                  <a16:creationId xmlns:a16="http://schemas.microsoft.com/office/drawing/2014/main" id="{D8296F3A-118A-4D16-9316-D465F28E036D}"/>
                </a:ext>
              </a:extLst>
            </p:cNvPr>
            <p:cNvSpPr/>
            <p:nvPr/>
          </p:nvSpPr>
          <p:spPr>
            <a:xfrm>
              <a:off x="838624" y="3570714"/>
              <a:ext cx="141700" cy="260912"/>
            </a:xfrm>
            <a:custGeom>
              <a:avLst/>
              <a:gdLst>
                <a:gd name="connsiteX0" fmla="*/ 0 w 141700"/>
                <a:gd name="connsiteY0" fmla="*/ 9039 h 260912"/>
                <a:gd name="connsiteX1" fmla="*/ 0 w 141700"/>
                <a:gd name="connsiteY1" fmla="*/ 22372 h 260912"/>
                <a:gd name="connsiteX2" fmla="*/ 2834 w 141700"/>
                <a:gd name="connsiteY2" fmla="*/ 220370 h 260912"/>
                <a:gd name="connsiteX3" fmla="*/ 50589 w 141700"/>
                <a:gd name="connsiteY3" fmla="*/ 260903 h 260912"/>
                <a:gd name="connsiteX4" fmla="*/ 50589 w 141700"/>
                <a:gd name="connsiteY4" fmla="*/ 260903 h 260912"/>
                <a:gd name="connsiteX5" fmla="*/ 98533 w 141700"/>
                <a:gd name="connsiteY5" fmla="*/ 217881 h 260912"/>
                <a:gd name="connsiteX6" fmla="*/ 99195 w 141700"/>
                <a:gd name="connsiteY6" fmla="*/ 167882 h 260912"/>
                <a:gd name="connsiteX7" fmla="*/ 139486 w 141700"/>
                <a:gd name="connsiteY7" fmla="*/ 121660 h 260912"/>
                <a:gd name="connsiteX8" fmla="*/ 140006 w 141700"/>
                <a:gd name="connsiteY8" fmla="*/ 40594 h 260912"/>
                <a:gd name="connsiteX9" fmla="*/ 91223 w 141700"/>
                <a:gd name="connsiteY9" fmla="*/ 85 h 260912"/>
                <a:gd name="connsiteX10" fmla="*/ 89275 w 141700"/>
                <a:gd name="connsiteY10" fmla="*/ 239 h 26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700" h="260912">
                  <a:moveTo>
                    <a:pt x="0" y="9039"/>
                  </a:moveTo>
                  <a:lnTo>
                    <a:pt x="0" y="22372"/>
                  </a:lnTo>
                  <a:lnTo>
                    <a:pt x="2834" y="220370"/>
                  </a:lnTo>
                  <a:cubicBezTo>
                    <a:pt x="3165" y="243348"/>
                    <a:pt x="24421" y="261392"/>
                    <a:pt x="50589" y="260903"/>
                  </a:cubicBezTo>
                  <a:lnTo>
                    <a:pt x="50589" y="260903"/>
                  </a:lnTo>
                  <a:cubicBezTo>
                    <a:pt x="76994" y="260370"/>
                    <a:pt x="98486" y="241126"/>
                    <a:pt x="98533" y="217881"/>
                  </a:cubicBezTo>
                  <a:cubicBezTo>
                    <a:pt x="98533" y="193526"/>
                    <a:pt x="99195" y="167882"/>
                    <a:pt x="99195" y="167882"/>
                  </a:cubicBezTo>
                  <a:cubicBezTo>
                    <a:pt x="99195" y="167882"/>
                    <a:pt x="132543" y="162638"/>
                    <a:pt x="139486" y="121660"/>
                  </a:cubicBezTo>
                  <a:cubicBezTo>
                    <a:pt x="142887" y="101305"/>
                    <a:pt x="141801" y="67883"/>
                    <a:pt x="140006" y="40594"/>
                  </a:cubicBezTo>
                  <a:cubicBezTo>
                    <a:pt x="138424" y="16733"/>
                    <a:pt x="116583" y="-1403"/>
                    <a:pt x="91223" y="85"/>
                  </a:cubicBezTo>
                  <a:cubicBezTo>
                    <a:pt x="90572" y="124"/>
                    <a:pt x="89923" y="175"/>
                    <a:pt x="89275" y="239"/>
                  </a:cubicBezTo>
                  <a:close/>
                </a:path>
              </a:pathLst>
            </a:custGeom>
            <a:solidFill>
              <a:srgbClr val="FFBE9D"/>
            </a:solidFill>
            <a:ln w="4712" cap="flat">
              <a:noFill/>
              <a:prstDash val="solid"/>
              <a:miter/>
            </a:ln>
          </p:spPr>
          <p:txBody>
            <a:bodyPr rtlCol="0" anchor="ctr"/>
            <a:lstStyle/>
            <a:p>
              <a:endParaRPr lang="en-US"/>
            </a:p>
          </p:txBody>
        </p:sp>
        <p:sp>
          <p:nvSpPr>
            <p:cNvPr id="1784" name="Freeform: Shape 1783">
              <a:extLst>
                <a:ext uri="{FF2B5EF4-FFF2-40B4-BE49-F238E27FC236}">
                  <a16:creationId xmlns:a16="http://schemas.microsoft.com/office/drawing/2014/main" id="{E5227E77-BBDD-49CD-AA2D-725F64E35012}"/>
                </a:ext>
              </a:extLst>
            </p:cNvPr>
            <p:cNvSpPr/>
            <p:nvPr/>
          </p:nvSpPr>
          <p:spPr>
            <a:xfrm>
              <a:off x="958791" y="3629651"/>
              <a:ext cx="11148" cy="10074"/>
            </a:xfrm>
            <a:custGeom>
              <a:avLst/>
              <a:gdLst>
                <a:gd name="connsiteX0" fmla="*/ 11148 w 11148"/>
                <a:gd name="connsiteY0" fmla="*/ 4769 h 10074"/>
                <a:gd name="connsiteX1" fmla="*/ 5763 w 11148"/>
                <a:gd name="connsiteY1" fmla="*/ 10058 h 10074"/>
                <a:gd name="connsiteX2" fmla="*/ 9 w 11148"/>
                <a:gd name="connsiteY2" fmla="*/ 5461 h 10074"/>
                <a:gd name="connsiteX3" fmla="*/ 0 w 11148"/>
                <a:gd name="connsiteY3" fmla="*/ 5347 h 10074"/>
                <a:gd name="connsiteX4" fmla="*/ 5385 w 11148"/>
                <a:gd name="connsiteY4" fmla="*/ 13 h 10074"/>
                <a:gd name="connsiteX5" fmla="*/ 11143 w 11148"/>
                <a:gd name="connsiteY5" fmla="*/ 4702 h 10074"/>
                <a:gd name="connsiteX6" fmla="*/ 11148 w 11148"/>
                <a:gd name="connsiteY6" fmla="*/ 4769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48" h="10074">
                  <a:moveTo>
                    <a:pt x="11148" y="4769"/>
                  </a:moveTo>
                  <a:cubicBezTo>
                    <a:pt x="11175" y="7614"/>
                    <a:pt x="8786" y="9961"/>
                    <a:pt x="5763" y="10058"/>
                  </a:cubicBezTo>
                  <a:cubicBezTo>
                    <a:pt x="2825" y="10283"/>
                    <a:pt x="249" y="8225"/>
                    <a:pt x="9" y="5461"/>
                  </a:cubicBezTo>
                  <a:cubicBezTo>
                    <a:pt x="5" y="5423"/>
                    <a:pt x="3" y="5385"/>
                    <a:pt x="0" y="5347"/>
                  </a:cubicBezTo>
                  <a:cubicBezTo>
                    <a:pt x="-28" y="2493"/>
                    <a:pt x="2355" y="133"/>
                    <a:pt x="5385" y="13"/>
                  </a:cubicBezTo>
                  <a:cubicBezTo>
                    <a:pt x="8351" y="-188"/>
                    <a:pt x="10929" y="1912"/>
                    <a:pt x="11143" y="4702"/>
                  </a:cubicBezTo>
                  <a:cubicBezTo>
                    <a:pt x="11145" y="4725"/>
                    <a:pt x="11146" y="4747"/>
                    <a:pt x="11148" y="4769"/>
                  </a:cubicBezTo>
                  <a:close/>
                </a:path>
              </a:pathLst>
            </a:custGeom>
            <a:solidFill>
              <a:srgbClr val="263238"/>
            </a:solidFill>
            <a:ln w="4712" cap="flat">
              <a:noFill/>
              <a:prstDash val="solid"/>
              <a:miter/>
            </a:ln>
          </p:spPr>
          <p:txBody>
            <a:bodyPr rtlCol="0" anchor="ctr"/>
            <a:lstStyle/>
            <a:p>
              <a:endParaRPr lang="en-US"/>
            </a:p>
          </p:txBody>
        </p:sp>
        <p:sp>
          <p:nvSpPr>
            <p:cNvPr id="1785" name="Freeform: Shape 1784">
              <a:extLst>
                <a:ext uri="{FF2B5EF4-FFF2-40B4-BE49-F238E27FC236}">
                  <a16:creationId xmlns:a16="http://schemas.microsoft.com/office/drawing/2014/main" id="{60BF9FE7-6D5E-4B40-9A6D-A65A06414BB8}"/>
                </a:ext>
              </a:extLst>
            </p:cNvPr>
            <p:cNvSpPr/>
            <p:nvPr/>
          </p:nvSpPr>
          <p:spPr>
            <a:xfrm>
              <a:off x="948956" y="3622997"/>
              <a:ext cx="22296" cy="5654"/>
            </a:xfrm>
            <a:custGeom>
              <a:avLst/>
              <a:gdLst>
                <a:gd name="connsiteX0" fmla="*/ 22211 w 22296"/>
                <a:gd name="connsiteY0" fmla="*/ 5556 h 5654"/>
                <a:gd name="connsiteX1" fmla="*/ 11252 w 22296"/>
                <a:gd name="connsiteY1" fmla="*/ 3289 h 5654"/>
                <a:gd name="connsiteX2" fmla="*/ 199 w 22296"/>
                <a:gd name="connsiteY2" fmla="*/ 5467 h 5654"/>
                <a:gd name="connsiteX3" fmla="*/ 2514 w 22296"/>
                <a:gd name="connsiteY3" fmla="*/ 2578 h 5654"/>
                <a:gd name="connsiteX4" fmla="*/ 11347 w 22296"/>
                <a:gd name="connsiteY4" fmla="*/ 0 h 5654"/>
                <a:gd name="connsiteX5" fmla="*/ 20085 w 22296"/>
                <a:gd name="connsiteY5" fmla="*/ 2667 h 5654"/>
                <a:gd name="connsiteX6" fmla="*/ 22211 w 22296"/>
                <a:gd name="connsiteY6" fmla="*/ 5556 h 5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6" h="5654">
                  <a:moveTo>
                    <a:pt x="22211" y="5556"/>
                  </a:moveTo>
                  <a:cubicBezTo>
                    <a:pt x="21502" y="6222"/>
                    <a:pt x="17251" y="3289"/>
                    <a:pt x="11252" y="3289"/>
                  </a:cubicBezTo>
                  <a:cubicBezTo>
                    <a:pt x="5253" y="3289"/>
                    <a:pt x="861" y="6133"/>
                    <a:pt x="199" y="5467"/>
                  </a:cubicBezTo>
                  <a:cubicBezTo>
                    <a:pt x="-462" y="4800"/>
                    <a:pt x="577" y="3911"/>
                    <a:pt x="2514" y="2578"/>
                  </a:cubicBezTo>
                  <a:cubicBezTo>
                    <a:pt x="5112" y="895"/>
                    <a:pt x="8193" y="-4"/>
                    <a:pt x="11347" y="0"/>
                  </a:cubicBezTo>
                  <a:cubicBezTo>
                    <a:pt x="14485" y="5"/>
                    <a:pt x="17541" y="938"/>
                    <a:pt x="20085" y="2667"/>
                  </a:cubicBezTo>
                  <a:cubicBezTo>
                    <a:pt x="21928" y="3822"/>
                    <a:pt x="22542" y="5244"/>
                    <a:pt x="22211" y="5556"/>
                  </a:cubicBezTo>
                  <a:close/>
                </a:path>
              </a:pathLst>
            </a:custGeom>
            <a:solidFill>
              <a:srgbClr val="263238"/>
            </a:solidFill>
            <a:ln w="4712" cap="flat">
              <a:noFill/>
              <a:prstDash val="solid"/>
              <a:miter/>
            </a:ln>
          </p:spPr>
          <p:txBody>
            <a:bodyPr rtlCol="0" anchor="ctr"/>
            <a:lstStyle/>
            <a:p>
              <a:endParaRPr lang="en-US"/>
            </a:p>
          </p:txBody>
        </p:sp>
        <p:sp>
          <p:nvSpPr>
            <p:cNvPr id="1786" name="Freeform: Shape 1785">
              <a:extLst>
                <a:ext uri="{FF2B5EF4-FFF2-40B4-BE49-F238E27FC236}">
                  <a16:creationId xmlns:a16="http://schemas.microsoft.com/office/drawing/2014/main" id="{B9F16407-1DC4-434F-9ECA-0410AA803409}"/>
                </a:ext>
              </a:extLst>
            </p:cNvPr>
            <p:cNvSpPr/>
            <p:nvPr/>
          </p:nvSpPr>
          <p:spPr>
            <a:xfrm>
              <a:off x="898660" y="3629647"/>
              <a:ext cx="11103" cy="10077"/>
            </a:xfrm>
            <a:custGeom>
              <a:avLst/>
              <a:gdLst>
                <a:gd name="connsiteX0" fmla="*/ 11101 w 11103"/>
                <a:gd name="connsiteY0" fmla="*/ 4772 h 10077"/>
                <a:gd name="connsiteX1" fmla="*/ 5766 w 11103"/>
                <a:gd name="connsiteY1" fmla="*/ 10060 h 10077"/>
                <a:gd name="connsiteX2" fmla="*/ 5716 w 11103"/>
                <a:gd name="connsiteY2" fmla="*/ 10061 h 10077"/>
                <a:gd name="connsiteX3" fmla="*/ 12 w 11103"/>
                <a:gd name="connsiteY3" fmla="*/ 5506 h 10077"/>
                <a:gd name="connsiteX4" fmla="*/ 1 w 11103"/>
                <a:gd name="connsiteY4" fmla="*/ 5350 h 10077"/>
                <a:gd name="connsiteX5" fmla="*/ 5339 w 11103"/>
                <a:gd name="connsiteY5" fmla="*/ 17 h 10077"/>
                <a:gd name="connsiteX6" fmla="*/ 11090 w 11103"/>
                <a:gd name="connsiteY6" fmla="*/ 4616 h 10077"/>
                <a:gd name="connsiteX7" fmla="*/ 11101 w 11103"/>
                <a:gd name="connsiteY7" fmla="*/ 4772 h 10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03" h="10077">
                  <a:moveTo>
                    <a:pt x="11101" y="4772"/>
                  </a:moveTo>
                  <a:cubicBezTo>
                    <a:pt x="11180" y="7619"/>
                    <a:pt x="8791" y="9986"/>
                    <a:pt x="5766" y="10060"/>
                  </a:cubicBezTo>
                  <a:cubicBezTo>
                    <a:pt x="5750" y="10061"/>
                    <a:pt x="5733" y="10061"/>
                    <a:pt x="5716" y="10061"/>
                  </a:cubicBezTo>
                  <a:cubicBezTo>
                    <a:pt x="2804" y="10286"/>
                    <a:pt x="250" y="8246"/>
                    <a:pt x="12" y="5506"/>
                  </a:cubicBezTo>
                  <a:cubicBezTo>
                    <a:pt x="7" y="5454"/>
                    <a:pt x="4" y="5402"/>
                    <a:pt x="1" y="5350"/>
                  </a:cubicBezTo>
                  <a:cubicBezTo>
                    <a:pt x="-53" y="2504"/>
                    <a:pt x="2316" y="137"/>
                    <a:pt x="5339" y="17"/>
                  </a:cubicBezTo>
                  <a:cubicBezTo>
                    <a:pt x="8277" y="-208"/>
                    <a:pt x="10852" y="1852"/>
                    <a:pt x="11090" y="4616"/>
                  </a:cubicBezTo>
                  <a:cubicBezTo>
                    <a:pt x="11095" y="4668"/>
                    <a:pt x="11098" y="4720"/>
                    <a:pt x="11101" y="4772"/>
                  </a:cubicBezTo>
                  <a:close/>
                </a:path>
              </a:pathLst>
            </a:custGeom>
            <a:solidFill>
              <a:srgbClr val="263238"/>
            </a:solidFill>
            <a:ln w="4712" cap="flat">
              <a:noFill/>
              <a:prstDash val="solid"/>
              <a:miter/>
            </a:ln>
          </p:spPr>
          <p:txBody>
            <a:bodyPr rtlCol="0" anchor="ctr"/>
            <a:lstStyle/>
            <a:p>
              <a:endParaRPr lang="en-US"/>
            </a:p>
          </p:txBody>
        </p:sp>
        <p:sp>
          <p:nvSpPr>
            <p:cNvPr id="1787" name="Freeform: Shape 1786">
              <a:extLst>
                <a:ext uri="{FF2B5EF4-FFF2-40B4-BE49-F238E27FC236}">
                  <a16:creationId xmlns:a16="http://schemas.microsoft.com/office/drawing/2014/main" id="{F02953A4-AC68-47F2-BD51-771228202034}"/>
                </a:ext>
              </a:extLst>
            </p:cNvPr>
            <p:cNvSpPr/>
            <p:nvPr/>
          </p:nvSpPr>
          <p:spPr>
            <a:xfrm>
              <a:off x="889865" y="3624063"/>
              <a:ext cx="22296" cy="5622"/>
            </a:xfrm>
            <a:custGeom>
              <a:avLst/>
              <a:gdLst>
                <a:gd name="connsiteX0" fmla="*/ 22211 w 22296"/>
                <a:gd name="connsiteY0" fmla="*/ 5512 h 5622"/>
                <a:gd name="connsiteX1" fmla="*/ 11300 w 22296"/>
                <a:gd name="connsiteY1" fmla="*/ 3290 h 5622"/>
                <a:gd name="connsiteX2" fmla="*/ 199 w 22296"/>
                <a:gd name="connsiteY2" fmla="*/ 5423 h 5622"/>
                <a:gd name="connsiteX3" fmla="*/ 2514 w 22296"/>
                <a:gd name="connsiteY3" fmla="*/ 2579 h 5622"/>
                <a:gd name="connsiteX4" fmla="*/ 11394 w 22296"/>
                <a:gd name="connsiteY4" fmla="*/ 1 h 5622"/>
                <a:gd name="connsiteX5" fmla="*/ 20085 w 22296"/>
                <a:gd name="connsiteY5" fmla="*/ 2667 h 5622"/>
                <a:gd name="connsiteX6" fmla="*/ 22211 w 22296"/>
                <a:gd name="connsiteY6" fmla="*/ 5512 h 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96" h="5622">
                  <a:moveTo>
                    <a:pt x="22211" y="5512"/>
                  </a:moveTo>
                  <a:cubicBezTo>
                    <a:pt x="21502" y="6223"/>
                    <a:pt x="17487" y="3290"/>
                    <a:pt x="11300" y="3290"/>
                  </a:cubicBezTo>
                  <a:cubicBezTo>
                    <a:pt x="5112" y="3290"/>
                    <a:pt x="861" y="6134"/>
                    <a:pt x="199" y="5423"/>
                  </a:cubicBezTo>
                  <a:cubicBezTo>
                    <a:pt x="-462" y="4712"/>
                    <a:pt x="577" y="3912"/>
                    <a:pt x="2514" y="2579"/>
                  </a:cubicBezTo>
                  <a:cubicBezTo>
                    <a:pt x="5117" y="871"/>
                    <a:pt x="8221" y="-30"/>
                    <a:pt x="11394" y="1"/>
                  </a:cubicBezTo>
                  <a:cubicBezTo>
                    <a:pt x="14517" y="6"/>
                    <a:pt x="17559" y="940"/>
                    <a:pt x="20085" y="2667"/>
                  </a:cubicBezTo>
                  <a:cubicBezTo>
                    <a:pt x="21928" y="4001"/>
                    <a:pt x="22542" y="5245"/>
                    <a:pt x="22211" y="5512"/>
                  </a:cubicBezTo>
                  <a:close/>
                </a:path>
              </a:pathLst>
            </a:custGeom>
            <a:solidFill>
              <a:srgbClr val="263238"/>
            </a:solidFill>
            <a:ln w="4712" cap="flat">
              <a:noFill/>
              <a:prstDash val="solid"/>
              <a:miter/>
            </a:ln>
          </p:spPr>
          <p:txBody>
            <a:bodyPr rtlCol="0" anchor="ctr"/>
            <a:lstStyle/>
            <a:p>
              <a:endParaRPr lang="en-US"/>
            </a:p>
          </p:txBody>
        </p:sp>
        <p:sp>
          <p:nvSpPr>
            <p:cNvPr id="1788" name="Freeform: Shape 1787">
              <a:extLst>
                <a:ext uri="{FF2B5EF4-FFF2-40B4-BE49-F238E27FC236}">
                  <a16:creationId xmlns:a16="http://schemas.microsoft.com/office/drawing/2014/main" id="{C3BB45AB-6A03-4E42-A58B-536F7FEA10CC}"/>
                </a:ext>
              </a:extLst>
            </p:cNvPr>
            <p:cNvSpPr/>
            <p:nvPr/>
          </p:nvSpPr>
          <p:spPr>
            <a:xfrm>
              <a:off x="930970" y="3624286"/>
              <a:ext cx="17942" cy="47466"/>
            </a:xfrm>
            <a:custGeom>
              <a:avLst/>
              <a:gdLst>
                <a:gd name="connsiteX0" fmla="*/ 2929 w 17942"/>
                <a:gd name="connsiteY0" fmla="*/ 47244 h 47466"/>
                <a:gd name="connsiteX1" fmla="*/ 12659 w 17942"/>
                <a:gd name="connsiteY1" fmla="*/ 45600 h 47466"/>
                <a:gd name="connsiteX2" fmla="*/ 15918 w 17942"/>
                <a:gd name="connsiteY2" fmla="*/ 44177 h 47466"/>
                <a:gd name="connsiteX3" fmla="*/ 14879 w 17942"/>
                <a:gd name="connsiteY3" fmla="*/ 39733 h 47466"/>
                <a:gd name="connsiteX4" fmla="*/ 10156 w 17942"/>
                <a:gd name="connsiteY4" fmla="*/ 28755 h 47466"/>
                <a:gd name="connsiteX5" fmla="*/ 0 w 17942"/>
                <a:gd name="connsiteY5" fmla="*/ 0 h 47466"/>
                <a:gd name="connsiteX6" fmla="*/ 12612 w 17942"/>
                <a:gd name="connsiteY6" fmla="*/ 27911 h 47466"/>
                <a:gd name="connsiteX7" fmla="*/ 16958 w 17942"/>
                <a:gd name="connsiteY7" fmla="*/ 38977 h 47466"/>
                <a:gd name="connsiteX8" fmla="*/ 17761 w 17942"/>
                <a:gd name="connsiteY8" fmla="*/ 44666 h 47466"/>
                <a:gd name="connsiteX9" fmla="*/ 15210 w 17942"/>
                <a:gd name="connsiteY9" fmla="*/ 46755 h 47466"/>
                <a:gd name="connsiteX10" fmla="*/ 12612 w 17942"/>
                <a:gd name="connsiteY10" fmla="*/ 47111 h 47466"/>
                <a:gd name="connsiteX11" fmla="*/ 2929 w 17942"/>
                <a:gd name="connsiteY11" fmla="*/ 47244 h 4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42" h="47466">
                  <a:moveTo>
                    <a:pt x="2929" y="47244"/>
                  </a:moveTo>
                  <a:cubicBezTo>
                    <a:pt x="6085" y="46311"/>
                    <a:pt x="9355" y="45759"/>
                    <a:pt x="12659" y="45600"/>
                  </a:cubicBezTo>
                  <a:cubicBezTo>
                    <a:pt x="14218" y="45600"/>
                    <a:pt x="15682" y="45155"/>
                    <a:pt x="15918" y="44177"/>
                  </a:cubicBezTo>
                  <a:cubicBezTo>
                    <a:pt x="16088" y="42629"/>
                    <a:pt x="15724" y="41071"/>
                    <a:pt x="14879" y="39733"/>
                  </a:cubicBezTo>
                  <a:cubicBezTo>
                    <a:pt x="13462" y="36266"/>
                    <a:pt x="11951" y="32577"/>
                    <a:pt x="10156" y="28755"/>
                  </a:cubicBezTo>
                  <a:cubicBezTo>
                    <a:pt x="5938" y="19449"/>
                    <a:pt x="2541" y="9831"/>
                    <a:pt x="0" y="0"/>
                  </a:cubicBezTo>
                  <a:cubicBezTo>
                    <a:pt x="4987" y="8973"/>
                    <a:pt x="9204" y="18306"/>
                    <a:pt x="12612" y="27911"/>
                  </a:cubicBezTo>
                  <a:lnTo>
                    <a:pt x="16958" y="38977"/>
                  </a:lnTo>
                  <a:cubicBezTo>
                    <a:pt x="17886" y="40738"/>
                    <a:pt x="18169" y="42739"/>
                    <a:pt x="17761" y="44666"/>
                  </a:cubicBezTo>
                  <a:cubicBezTo>
                    <a:pt x="17284" y="45686"/>
                    <a:pt x="16349" y="46452"/>
                    <a:pt x="15210" y="46755"/>
                  </a:cubicBezTo>
                  <a:cubicBezTo>
                    <a:pt x="14362" y="46970"/>
                    <a:pt x="13490" y="47089"/>
                    <a:pt x="12612" y="47111"/>
                  </a:cubicBezTo>
                  <a:cubicBezTo>
                    <a:pt x="9403" y="47536"/>
                    <a:pt x="6150" y="47580"/>
                    <a:pt x="2929" y="47244"/>
                  </a:cubicBezTo>
                  <a:close/>
                </a:path>
              </a:pathLst>
            </a:custGeom>
            <a:solidFill>
              <a:srgbClr val="263238"/>
            </a:solidFill>
            <a:ln w="4712" cap="flat">
              <a:noFill/>
              <a:prstDash val="solid"/>
              <a:miter/>
            </a:ln>
          </p:spPr>
          <p:txBody>
            <a:bodyPr rtlCol="0" anchor="ctr"/>
            <a:lstStyle/>
            <a:p>
              <a:endParaRPr lang="en-US"/>
            </a:p>
          </p:txBody>
        </p:sp>
        <p:sp>
          <p:nvSpPr>
            <p:cNvPr id="1789" name="Freeform: Shape 1788">
              <a:extLst>
                <a:ext uri="{FF2B5EF4-FFF2-40B4-BE49-F238E27FC236}">
                  <a16:creationId xmlns:a16="http://schemas.microsoft.com/office/drawing/2014/main" id="{5AD4D3C0-DE9B-4DA7-99D1-10FF74EFF16C}"/>
                </a:ext>
              </a:extLst>
            </p:cNvPr>
            <p:cNvSpPr/>
            <p:nvPr/>
          </p:nvSpPr>
          <p:spPr>
            <a:xfrm>
              <a:off x="879719" y="3723796"/>
              <a:ext cx="58335" cy="24667"/>
            </a:xfrm>
            <a:custGeom>
              <a:avLst/>
              <a:gdLst>
                <a:gd name="connsiteX0" fmla="*/ 58336 w 58335"/>
                <a:gd name="connsiteY0" fmla="*/ 14667 h 24667"/>
                <a:gd name="connsiteX1" fmla="*/ 0 w 58335"/>
                <a:gd name="connsiteY1" fmla="*/ 0 h 24667"/>
                <a:gd name="connsiteX2" fmla="*/ 57722 w 58335"/>
                <a:gd name="connsiteY2" fmla="*/ 24311 h 24667"/>
              </a:gdLst>
              <a:ahLst/>
              <a:cxnLst>
                <a:cxn ang="0">
                  <a:pos x="connsiteX0" y="connsiteY0"/>
                </a:cxn>
                <a:cxn ang="0">
                  <a:pos x="connsiteX1" y="connsiteY1"/>
                </a:cxn>
                <a:cxn ang="0">
                  <a:pos x="connsiteX2" y="connsiteY2"/>
                </a:cxn>
              </a:cxnLst>
              <a:rect l="l" t="t" r="r" b="b"/>
              <a:pathLst>
                <a:path w="58335" h="24667">
                  <a:moveTo>
                    <a:pt x="58336" y="14667"/>
                  </a:moveTo>
                  <a:cubicBezTo>
                    <a:pt x="37822" y="14957"/>
                    <a:pt x="17626" y="9880"/>
                    <a:pt x="0" y="0"/>
                  </a:cubicBezTo>
                  <a:cubicBezTo>
                    <a:pt x="0" y="0"/>
                    <a:pt x="14171" y="28133"/>
                    <a:pt x="57722" y="24311"/>
                  </a:cubicBezTo>
                  <a:close/>
                </a:path>
              </a:pathLst>
            </a:custGeom>
            <a:solidFill>
              <a:srgbClr val="85503B"/>
            </a:solidFill>
            <a:ln w="4712" cap="flat">
              <a:noFill/>
              <a:prstDash val="solid"/>
              <a:miter/>
            </a:ln>
          </p:spPr>
          <p:txBody>
            <a:bodyPr rtlCol="0" anchor="ctr"/>
            <a:lstStyle/>
            <a:p>
              <a:endParaRPr lang="en-US"/>
            </a:p>
          </p:txBody>
        </p:sp>
        <p:sp>
          <p:nvSpPr>
            <p:cNvPr id="1790" name="Freeform: Shape 1789">
              <a:extLst>
                <a:ext uri="{FF2B5EF4-FFF2-40B4-BE49-F238E27FC236}">
                  <a16:creationId xmlns:a16="http://schemas.microsoft.com/office/drawing/2014/main" id="{F96BBF47-73F9-4681-848A-FCB5AD9317FC}"/>
                </a:ext>
              </a:extLst>
            </p:cNvPr>
            <p:cNvSpPr/>
            <p:nvPr/>
          </p:nvSpPr>
          <p:spPr>
            <a:xfrm>
              <a:off x="913425" y="3681291"/>
              <a:ext cx="18545" cy="12550"/>
            </a:xfrm>
            <a:custGeom>
              <a:avLst/>
              <a:gdLst>
                <a:gd name="connsiteX0" fmla="*/ 17922 w 18545"/>
                <a:gd name="connsiteY0" fmla="*/ 3883 h 12550"/>
                <a:gd name="connsiteX1" fmla="*/ 8192 w 18545"/>
                <a:gd name="connsiteY1" fmla="*/ 61 h 12550"/>
                <a:gd name="connsiteX2" fmla="*/ 1390 w 18545"/>
                <a:gd name="connsiteY2" fmla="*/ 3527 h 12550"/>
                <a:gd name="connsiteX3" fmla="*/ 917 w 18545"/>
                <a:gd name="connsiteY3" fmla="*/ 10283 h 12550"/>
                <a:gd name="connsiteX4" fmla="*/ 8806 w 18545"/>
                <a:gd name="connsiteY4" fmla="*/ 12150 h 12550"/>
                <a:gd name="connsiteX5" fmla="*/ 16458 w 18545"/>
                <a:gd name="connsiteY5" fmla="*/ 7705 h 12550"/>
                <a:gd name="connsiteX6" fmla="*/ 18206 w 18545"/>
                <a:gd name="connsiteY6" fmla="*/ 6016 h 12550"/>
                <a:gd name="connsiteX7" fmla="*/ 18206 w 18545"/>
                <a:gd name="connsiteY7" fmla="*/ 3927 h 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45" h="12550">
                  <a:moveTo>
                    <a:pt x="17922" y="3883"/>
                  </a:moveTo>
                  <a:cubicBezTo>
                    <a:pt x="15592" y="1121"/>
                    <a:pt x="11918" y="-322"/>
                    <a:pt x="8192" y="61"/>
                  </a:cubicBezTo>
                  <a:cubicBezTo>
                    <a:pt x="5519" y="303"/>
                    <a:pt x="3065" y="1553"/>
                    <a:pt x="1390" y="3527"/>
                  </a:cubicBezTo>
                  <a:cubicBezTo>
                    <a:pt x="-272" y="5458"/>
                    <a:pt x="-461" y="8164"/>
                    <a:pt x="917" y="10283"/>
                  </a:cubicBezTo>
                  <a:cubicBezTo>
                    <a:pt x="2904" y="12349"/>
                    <a:pt x="6017" y="13085"/>
                    <a:pt x="8806" y="12150"/>
                  </a:cubicBezTo>
                  <a:cubicBezTo>
                    <a:pt x="11650" y="11171"/>
                    <a:pt x="14254" y="9659"/>
                    <a:pt x="16458" y="7705"/>
                  </a:cubicBezTo>
                  <a:cubicBezTo>
                    <a:pt x="17144" y="7246"/>
                    <a:pt x="17736" y="6674"/>
                    <a:pt x="18206" y="6016"/>
                  </a:cubicBezTo>
                  <a:cubicBezTo>
                    <a:pt x="18658" y="5385"/>
                    <a:pt x="18658" y="4559"/>
                    <a:pt x="18206" y="3927"/>
                  </a:cubicBezTo>
                </a:path>
              </a:pathLst>
            </a:custGeom>
            <a:solidFill>
              <a:srgbClr val="85503B"/>
            </a:solidFill>
            <a:ln w="4712" cap="flat">
              <a:noFill/>
              <a:prstDash val="solid"/>
              <a:miter/>
            </a:ln>
          </p:spPr>
          <p:txBody>
            <a:bodyPr rtlCol="0" anchor="ctr"/>
            <a:lstStyle/>
            <a:p>
              <a:endParaRPr lang="en-US"/>
            </a:p>
          </p:txBody>
        </p:sp>
        <p:sp>
          <p:nvSpPr>
            <p:cNvPr id="1791" name="Freeform: Shape 1790">
              <a:extLst>
                <a:ext uri="{FF2B5EF4-FFF2-40B4-BE49-F238E27FC236}">
                  <a16:creationId xmlns:a16="http://schemas.microsoft.com/office/drawing/2014/main" id="{F13A6E81-15F1-4150-9964-128FDCBFF7C1}"/>
                </a:ext>
              </a:extLst>
            </p:cNvPr>
            <p:cNvSpPr/>
            <p:nvPr/>
          </p:nvSpPr>
          <p:spPr>
            <a:xfrm>
              <a:off x="915287" y="3675440"/>
              <a:ext cx="20076" cy="16179"/>
            </a:xfrm>
            <a:custGeom>
              <a:avLst/>
              <a:gdLst>
                <a:gd name="connsiteX0" fmla="*/ 897 w 20076"/>
                <a:gd name="connsiteY0" fmla="*/ 1 h 16179"/>
                <a:gd name="connsiteX1" fmla="*/ 7510 w 20076"/>
                <a:gd name="connsiteY1" fmla="*/ 10445 h 16179"/>
                <a:gd name="connsiteX2" fmla="*/ 20075 w 20076"/>
                <a:gd name="connsiteY2" fmla="*/ 14890 h 16179"/>
                <a:gd name="connsiteX3" fmla="*/ 15588 w 20076"/>
                <a:gd name="connsiteY3" fmla="*/ 16179 h 16179"/>
                <a:gd name="connsiteX4" fmla="*/ 5101 w 20076"/>
                <a:gd name="connsiteY4" fmla="*/ 12712 h 16179"/>
                <a:gd name="connsiteX5" fmla="*/ 0 w 20076"/>
                <a:gd name="connsiteY5" fmla="*/ 3823 h 16179"/>
                <a:gd name="connsiteX6" fmla="*/ 897 w 20076"/>
                <a:gd name="connsiteY6" fmla="*/ 1 h 1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76" h="16179">
                  <a:moveTo>
                    <a:pt x="897" y="1"/>
                  </a:moveTo>
                  <a:cubicBezTo>
                    <a:pt x="1889" y="1"/>
                    <a:pt x="1889" y="6090"/>
                    <a:pt x="7510" y="10445"/>
                  </a:cubicBezTo>
                  <a:cubicBezTo>
                    <a:pt x="13131" y="14801"/>
                    <a:pt x="20028" y="14134"/>
                    <a:pt x="20075" y="14890"/>
                  </a:cubicBezTo>
                  <a:cubicBezTo>
                    <a:pt x="20122" y="15645"/>
                    <a:pt x="18516" y="16090"/>
                    <a:pt x="15588" y="16179"/>
                  </a:cubicBezTo>
                  <a:cubicBezTo>
                    <a:pt x="11768" y="16219"/>
                    <a:pt x="8055" y="14991"/>
                    <a:pt x="5101" y="12712"/>
                  </a:cubicBezTo>
                  <a:cubicBezTo>
                    <a:pt x="2228" y="10493"/>
                    <a:pt x="396" y="7301"/>
                    <a:pt x="0" y="3823"/>
                  </a:cubicBezTo>
                  <a:cubicBezTo>
                    <a:pt x="0" y="1468"/>
                    <a:pt x="472" y="-44"/>
                    <a:pt x="897" y="1"/>
                  </a:cubicBezTo>
                  <a:close/>
                </a:path>
              </a:pathLst>
            </a:custGeom>
            <a:solidFill>
              <a:srgbClr val="263238"/>
            </a:solidFill>
            <a:ln w="4712" cap="flat">
              <a:noFill/>
              <a:prstDash val="solid"/>
              <a:miter/>
            </a:ln>
          </p:spPr>
          <p:txBody>
            <a:bodyPr rtlCol="0" anchor="ctr"/>
            <a:lstStyle/>
            <a:p>
              <a:endParaRPr lang="en-US"/>
            </a:p>
          </p:txBody>
        </p:sp>
        <p:sp>
          <p:nvSpPr>
            <p:cNvPr id="1792" name="Freeform: Shape 1791">
              <a:extLst>
                <a:ext uri="{FF2B5EF4-FFF2-40B4-BE49-F238E27FC236}">
                  <a16:creationId xmlns:a16="http://schemas.microsoft.com/office/drawing/2014/main" id="{CEDAE631-D5D1-4C52-BAD4-B88DEE030017}"/>
                </a:ext>
              </a:extLst>
            </p:cNvPr>
            <p:cNvSpPr/>
            <p:nvPr/>
          </p:nvSpPr>
          <p:spPr>
            <a:xfrm>
              <a:off x="886189" y="3603189"/>
              <a:ext cx="27473" cy="7596"/>
            </a:xfrm>
            <a:custGeom>
              <a:avLst/>
              <a:gdLst>
                <a:gd name="connsiteX0" fmla="*/ 27445 w 27473"/>
                <a:gd name="connsiteY0" fmla="*/ 4253 h 7596"/>
                <a:gd name="connsiteX1" fmla="*/ 13794 w 27473"/>
                <a:gd name="connsiteY1" fmla="*/ 5853 h 7596"/>
                <a:gd name="connsiteX2" fmla="*/ 96 w 27473"/>
                <a:gd name="connsiteY2" fmla="*/ 7097 h 7596"/>
                <a:gd name="connsiteX3" fmla="*/ 2977 w 27473"/>
                <a:gd name="connsiteY3" fmla="*/ 3497 h 7596"/>
                <a:gd name="connsiteX4" fmla="*/ 13133 w 27473"/>
                <a:gd name="connsiteY4" fmla="*/ 164 h 7596"/>
                <a:gd name="connsiteX5" fmla="*/ 23808 w 27473"/>
                <a:gd name="connsiteY5" fmla="*/ 1319 h 7596"/>
                <a:gd name="connsiteX6" fmla="*/ 27445 w 27473"/>
                <a:gd name="connsiteY6" fmla="*/ 4253 h 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73" h="7596">
                  <a:moveTo>
                    <a:pt x="27445" y="4253"/>
                  </a:moveTo>
                  <a:cubicBezTo>
                    <a:pt x="26831" y="5764"/>
                    <a:pt x="20832" y="5053"/>
                    <a:pt x="13794" y="5853"/>
                  </a:cubicBezTo>
                  <a:cubicBezTo>
                    <a:pt x="6756" y="6652"/>
                    <a:pt x="1041" y="8475"/>
                    <a:pt x="96" y="7097"/>
                  </a:cubicBezTo>
                  <a:cubicBezTo>
                    <a:pt x="-329" y="6430"/>
                    <a:pt x="663" y="4964"/>
                    <a:pt x="2977" y="3497"/>
                  </a:cubicBezTo>
                  <a:cubicBezTo>
                    <a:pt x="6025" y="1628"/>
                    <a:pt x="9511" y="484"/>
                    <a:pt x="13133" y="164"/>
                  </a:cubicBezTo>
                  <a:cubicBezTo>
                    <a:pt x="16738" y="-258"/>
                    <a:pt x="20399" y="138"/>
                    <a:pt x="23808" y="1319"/>
                  </a:cubicBezTo>
                  <a:cubicBezTo>
                    <a:pt x="26406" y="2297"/>
                    <a:pt x="27681" y="3497"/>
                    <a:pt x="27445" y="4253"/>
                  </a:cubicBezTo>
                  <a:close/>
                </a:path>
              </a:pathLst>
            </a:custGeom>
            <a:solidFill>
              <a:srgbClr val="263238"/>
            </a:solidFill>
            <a:ln w="4712" cap="flat">
              <a:noFill/>
              <a:prstDash val="solid"/>
              <a:miter/>
            </a:ln>
          </p:spPr>
          <p:txBody>
            <a:bodyPr rtlCol="0" anchor="ctr"/>
            <a:lstStyle/>
            <a:p>
              <a:endParaRPr lang="en-US"/>
            </a:p>
          </p:txBody>
        </p:sp>
        <p:sp>
          <p:nvSpPr>
            <p:cNvPr id="1793" name="Freeform: Shape 1792">
              <a:extLst>
                <a:ext uri="{FF2B5EF4-FFF2-40B4-BE49-F238E27FC236}">
                  <a16:creationId xmlns:a16="http://schemas.microsoft.com/office/drawing/2014/main" id="{080CB7CA-F209-4087-AFB1-A72EF14CFDC4}"/>
                </a:ext>
              </a:extLst>
            </p:cNvPr>
            <p:cNvSpPr/>
            <p:nvPr/>
          </p:nvSpPr>
          <p:spPr>
            <a:xfrm>
              <a:off x="948440" y="3606407"/>
              <a:ext cx="20668" cy="6319"/>
            </a:xfrm>
            <a:custGeom>
              <a:avLst/>
              <a:gdLst>
                <a:gd name="connsiteX0" fmla="*/ 20507 w 20668"/>
                <a:gd name="connsiteY0" fmla="*/ 5746 h 6319"/>
                <a:gd name="connsiteX1" fmla="*/ 10304 w 20668"/>
                <a:gd name="connsiteY1" fmla="*/ 5746 h 6319"/>
                <a:gd name="connsiteX2" fmla="*/ 149 w 20668"/>
                <a:gd name="connsiteY2" fmla="*/ 5258 h 6319"/>
                <a:gd name="connsiteX3" fmla="*/ 2227 w 20668"/>
                <a:gd name="connsiteY3" fmla="*/ 2102 h 6319"/>
                <a:gd name="connsiteX4" fmla="*/ 10493 w 20668"/>
                <a:gd name="connsiteY4" fmla="*/ 13 h 6319"/>
                <a:gd name="connsiteX5" fmla="*/ 18807 w 20668"/>
                <a:gd name="connsiteY5" fmla="*/ 2635 h 6319"/>
                <a:gd name="connsiteX6" fmla="*/ 20507 w 20668"/>
                <a:gd name="connsiteY6" fmla="*/ 5746 h 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68" h="6319">
                  <a:moveTo>
                    <a:pt x="20507" y="5746"/>
                  </a:moveTo>
                  <a:cubicBezTo>
                    <a:pt x="19468" y="7035"/>
                    <a:pt x="15311" y="5746"/>
                    <a:pt x="10304" y="5746"/>
                  </a:cubicBezTo>
                  <a:cubicBezTo>
                    <a:pt x="5297" y="5746"/>
                    <a:pt x="1141" y="6591"/>
                    <a:pt x="149" y="5258"/>
                  </a:cubicBezTo>
                  <a:cubicBezTo>
                    <a:pt x="-276" y="4635"/>
                    <a:pt x="149" y="3346"/>
                    <a:pt x="2227" y="2102"/>
                  </a:cubicBezTo>
                  <a:cubicBezTo>
                    <a:pt x="4688" y="621"/>
                    <a:pt x="7575" y="-109"/>
                    <a:pt x="10493" y="13"/>
                  </a:cubicBezTo>
                  <a:cubicBezTo>
                    <a:pt x="13495" y="7"/>
                    <a:pt x="16416" y="928"/>
                    <a:pt x="18807" y="2635"/>
                  </a:cubicBezTo>
                  <a:cubicBezTo>
                    <a:pt x="20413" y="3835"/>
                    <a:pt x="20980" y="5124"/>
                    <a:pt x="20507" y="5746"/>
                  </a:cubicBezTo>
                  <a:close/>
                </a:path>
              </a:pathLst>
            </a:custGeom>
            <a:solidFill>
              <a:srgbClr val="263238"/>
            </a:solidFill>
            <a:ln w="4712" cap="flat">
              <a:noFill/>
              <a:prstDash val="solid"/>
              <a:miter/>
            </a:ln>
          </p:spPr>
          <p:txBody>
            <a:bodyPr rtlCol="0" anchor="ctr"/>
            <a:lstStyle/>
            <a:p>
              <a:endParaRPr lang="en-US"/>
            </a:p>
          </p:txBody>
        </p:sp>
        <p:sp>
          <p:nvSpPr>
            <p:cNvPr id="1794" name="Freeform: Shape 1793">
              <a:extLst>
                <a:ext uri="{FF2B5EF4-FFF2-40B4-BE49-F238E27FC236}">
                  <a16:creationId xmlns:a16="http://schemas.microsoft.com/office/drawing/2014/main" id="{720747C1-0C1E-4101-AF0D-B299F0D1D15A}"/>
                </a:ext>
              </a:extLst>
            </p:cNvPr>
            <p:cNvSpPr/>
            <p:nvPr/>
          </p:nvSpPr>
          <p:spPr>
            <a:xfrm>
              <a:off x="878302" y="3520912"/>
              <a:ext cx="128373" cy="84846"/>
            </a:xfrm>
            <a:custGeom>
              <a:avLst/>
              <a:gdLst>
                <a:gd name="connsiteX0" fmla="*/ 3023 w 128373"/>
                <a:gd name="connsiteY0" fmla="*/ 28486 h 84846"/>
                <a:gd name="connsiteX1" fmla="*/ 14265 w 128373"/>
                <a:gd name="connsiteY1" fmla="*/ 63552 h 84846"/>
                <a:gd name="connsiteX2" fmla="*/ 44732 w 128373"/>
                <a:gd name="connsiteY2" fmla="*/ 84574 h 84846"/>
                <a:gd name="connsiteX3" fmla="*/ 74396 w 128373"/>
                <a:gd name="connsiteY3" fmla="*/ 79419 h 84846"/>
                <a:gd name="connsiteX4" fmla="*/ 102123 w 128373"/>
                <a:gd name="connsiteY4" fmla="*/ 70219 h 84846"/>
                <a:gd name="connsiteX5" fmla="*/ 117664 w 128373"/>
                <a:gd name="connsiteY5" fmla="*/ 63197 h 84846"/>
                <a:gd name="connsiteX6" fmla="*/ 127111 w 128373"/>
                <a:gd name="connsiteY6" fmla="*/ 32308 h 84846"/>
                <a:gd name="connsiteX7" fmla="*/ 91779 w 128373"/>
                <a:gd name="connsiteY7" fmla="*/ 1597 h 84846"/>
                <a:gd name="connsiteX8" fmla="*/ 42512 w 128373"/>
                <a:gd name="connsiteY8" fmla="*/ 6930 h 84846"/>
                <a:gd name="connsiteX9" fmla="*/ 0 w 128373"/>
                <a:gd name="connsiteY9" fmla="*/ 32041 h 8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373" h="84846">
                  <a:moveTo>
                    <a:pt x="3023" y="28486"/>
                  </a:moveTo>
                  <a:cubicBezTo>
                    <a:pt x="4460" y="40723"/>
                    <a:pt x="8270" y="52609"/>
                    <a:pt x="14265" y="63552"/>
                  </a:cubicBezTo>
                  <a:cubicBezTo>
                    <a:pt x="20461" y="74582"/>
                    <a:pt x="31690" y="82329"/>
                    <a:pt x="44732" y="84574"/>
                  </a:cubicBezTo>
                  <a:cubicBezTo>
                    <a:pt x="54793" y="85819"/>
                    <a:pt x="64807" y="82574"/>
                    <a:pt x="74396" y="79419"/>
                  </a:cubicBezTo>
                  <a:lnTo>
                    <a:pt x="102123" y="70219"/>
                  </a:lnTo>
                  <a:cubicBezTo>
                    <a:pt x="107683" y="68709"/>
                    <a:pt x="112935" y="66335"/>
                    <a:pt x="117664" y="63197"/>
                  </a:cubicBezTo>
                  <a:cubicBezTo>
                    <a:pt x="126863" y="55466"/>
                    <a:pt x="130536" y="43457"/>
                    <a:pt x="127111" y="32308"/>
                  </a:cubicBezTo>
                  <a:cubicBezTo>
                    <a:pt x="121987" y="16881"/>
                    <a:pt x="108528" y="5183"/>
                    <a:pt x="91779" y="1597"/>
                  </a:cubicBezTo>
                  <a:cubicBezTo>
                    <a:pt x="75177" y="-1716"/>
                    <a:pt x="57880" y="156"/>
                    <a:pt x="42512" y="6930"/>
                  </a:cubicBezTo>
                  <a:cubicBezTo>
                    <a:pt x="27329" y="13679"/>
                    <a:pt x="13058" y="22109"/>
                    <a:pt x="0" y="32041"/>
                  </a:cubicBezTo>
                </a:path>
              </a:pathLst>
            </a:custGeom>
            <a:solidFill>
              <a:srgbClr val="263238"/>
            </a:solidFill>
            <a:ln w="4712" cap="flat">
              <a:noFill/>
              <a:prstDash val="solid"/>
              <a:miter/>
            </a:ln>
          </p:spPr>
          <p:txBody>
            <a:bodyPr rtlCol="0" anchor="ctr"/>
            <a:lstStyle/>
            <a:p>
              <a:endParaRPr lang="en-US"/>
            </a:p>
          </p:txBody>
        </p:sp>
        <p:sp>
          <p:nvSpPr>
            <p:cNvPr id="1795" name="Freeform: Shape 1794">
              <a:extLst>
                <a:ext uri="{FF2B5EF4-FFF2-40B4-BE49-F238E27FC236}">
                  <a16:creationId xmlns:a16="http://schemas.microsoft.com/office/drawing/2014/main" id="{41B569B1-E680-405A-A09B-F56DED82AAFF}"/>
                </a:ext>
              </a:extLst>
            </p:cNvPr>
            <p:cNvSpPr/>
            <p:nvPr/>
          </p:nvSpPr>
          <p:spPr>
            <a:xfrm>
              <a:off x="768634" y="3480151"/>
              <a:ext cx="126465" cy="215984"/>
            </a:xfrm>
            <a:custGeom>
              <a:avLst/>
              <a:gdLst>
                <a:gd name="connsiteX0" fmla="*/ 125634 w 126465"/>
                <a:gd name="connsiteY0" fmla="*/ 69958 h 215984"/>
                <a:gd name="connsiteX1" fmla="*/ 117557 w 126465"/>
                <a:gd name="connsiteY1" fmla="*/ 68580 h 215984"/>
                <a:gd name="connsiteX2" fmla="*/ 103386 w 126465"/>
                <a:gd name="connsiteY2" fmla="*/ 57380 h 215984"/>
                <a:gd name="connsiteX3" fmla="*/ 105748 w 126465"/>
                <a:gd name="connsiteY3" fmla="*/ 53469 h 215984"/>
                <a:gd name="connsiteX4" fmla="*/ 92427 w 126465"/>
                <a:gd name="connsiteY4" fmla="*/ 24003 h 215984"/>
                <a:gd name="connsiteX5" fmla="*/ 81280 w 126465"/>
                <a:gd name="connsiteY5" fmla="*/ 19558 h 215984"/>
                <a:gd name="connsiteX6" fmla="*/ 72541 w 126465"/>
                <a:gd name="connsiteY6" fmla="*/ 7470 h 215984"/>
                <a:gd name="connsiteX7" fmla="*/ 50341 w 126465"/>
                <a:gd name="connsiteY7" fmla="*/ 314 h 215984"/>
                <a:gd name="connsiteX8" fmla="*/ 34233 w 126465"/>
                <a:gd name="connsiteY8" fmla="*/ 1025 h 215984"/>
                <a:gd name="connsiteX9" fmla="*/ 22236 w 126465"/>
                <a:gd name="connsiteY9" fmla="*/ 10403 h 215984"/>
                <a:gd name="connsiteX10" fmla="*/ 19543 w 126465"/>
                <a:gd name="connsiteY10" fmla="*/ 26136 h 215984"/>
                <a:gd name="connsiteX11" fmla="*/ 7356 w 126465"/>
                <a:gd name="connsiteY11" fmla="*/ 35692 h 215984"/>
                <a:gd name="connsiteX12" fmla="*/ 4144 w 126465"/>
                <a:gd name="connsiteY12" fmla="*/ 67602 h 215984"/>
                <a:gd name="connsiteX13" fmla="*/ 42972 w 126465"/>
                <a:gd name="connsiteY13" fmla="*/ 90180 h 215984"/>
                <a:gd name="connsiteX14" fmla="*/ 48215 w 126465"/>
                <a:gd name="connsiteY14" fmla="*/ 89958 h 215984"/>
                <a:gd name="connsiteX15" fmla="*/ 43492 w 126465"/>
                <a:gd name="connsiteY15" fmla="*/ 98313 h 215984"/>
                <a:gd name="connsiteX16" fmla="*/ 27337 w 126465"/>
                <a:gd name="connsiteY16" fmla="*/ 111069 h 215984"/>
                <a:gd name="connsiteX17" fmla="*/ 24154 w 126465"/>
                <a:gd name="connsiteY17" fmla="*/ 164473 h 215984"/>
                <a:gd name="connsiteX18" fmla="*/ 27337 w 126465"/>
                <a:gd name="connsiteY18" fmla="*/ 167468 h 215984"/>
                <a:gd name="connsiteX19" fmla="*/ 40327 w 126465"/>
                <a:gd name="connsiteY19" fmla="*/ 178712 h 215984"/>
                <a:gd name="connsiteX20" fmla="*/ 46042 w 126465"/>
                <a:gd name="connsiteY20" fmla="*/ 195290 h 215984"/>
                <a:gd name="connsiteX21" fmla="*/ 87549 w 126465"/>
                <a:gd name="connsiteY21" fmla="*/ 214293 h 215984"/>
                <a:gd name="connsiteX22" fmla="*/ 94884 w 126465"/>
                <a:gd name="connsiteY22" fmla="*/ 210890 h 215984"/>
                <a:gd name="connsiteX23" fmla="*/ 105228 w 126465"/>
                <a:gd name="connsiteY23" fmla="*/ 193557 h 215984"/>
                <a:gd name="connsiteX24" fmla="*/ 95781 w 126465"/>
                <a:gd name="connsiteY24" fmla="*/ 171335 h 215984"/>
                <a:gd name="connsiteX25" fmla="*/ 100505 w 126465"/>
                <a:gd name="connsiteY25" fmla="*/ 148624 h 215984"/>
                <a:gd name="connsiteX26" fmla="*/ 93656 w 126465"/>
                <a:gd name="connsiteY26" fmla="*/ 122980 h 215984"/>
                <a:gd name="connsiteX27" fmla="*/ 112786 w 126465"/>
                <a:gd name="connsiteY27" fmla="*/ 104980 h 215984"/>
                <a:gd name="connsiteX28" fmla="*/ 125634 w 126465"/>
                <a:gd name="connsiteY28" fmla="*/ 69958 h 21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6465" h="215984">
                  <a:moveTo>
                    <a:pt x="125634" y="69958"/>
                  </a:moveTo>
                  <a:lnTo>
                    <a:pt x="117557" y="68580"/>
                  </a:lnTo>
                  <a:cubicBezTo>
                    <a:pt x="114063" y="63654"/>
                    <a:pt x="109146" y="59768"/>
                    <a:pt x="103386" y="57380"/>
                  </a:cubicBezTo>
                  <a:cubicBezTo>
                    <a:pt x="104312" y="56155"/>
                    <a:pt x="105103" y="54845"/>
                    <a:pt x="105748" y="53469"/>
                  </a:cubicBezTo>
                  <a:cubicBezTo>
                    <a:pt x="110327" y="41877"/>
                    <a:pt x="104478" y="28939"/>
                    <a:pt x="92427" y="24003"/>
                  </a:cubicBezTo>
                  <a:cubicBezTo>
                    <a:pt x="88486" y="23082"/>
                    <a:pt x="84724" y="21582"/>
                    <a:pt x="81280" y="19558"/>
                  </a:cubicBezTo>
                  <a:cubicBezTo>
                    <a:pt x="77170" y="16536"/>
                    <a:pt x="75895" y="11203"/>
                    <a:pt x="72541" y="7470"/>
                  </a:cubicBezTo>
                  <a:cubicBezTo>
                    <a:pt x="67345" y="1736"/>
                    <a:pt x="58371" y="803"/>
                    <a:pt x="50341" y="314"/>
                  </a:cubicBezTo>
                  <a:cubicBezTo>
                    <a:pt x="44966" y="-275"/>
                    <a:pt x="39526" y="-35"/>
                    <a:pt x="34233" y="1025"/>
                  </a:cubicBezTo>
                  <a:cubicBezTo>
                    <a:pt x="28835" y="2097"/>
                    <a:pt x="24346" y="5606"/>
                    <a:pt x="22236" y="10403"/>
                  </a:cubicBezTo>
                  <a:cubicBezTo>
                    <a:pt x="20346" y="15425"/>
                    <a:pt x="22236" y="21425"/>
                    <a:pt x="19543" y="26136"/>
                  </a:cubicBezTo>
                  <a:cubicBezTo>
                    <a:pt x="16851" y="30847"/>
                    <a:pt x="11419" y="32447"/>
                    <a:pt x="7356" y="35692"/>
                  </a:cubicBezTo>
                  <a:cubicBezTo>
                    <a:pt x="-2091" y="43203"/>
                    <a:pt x="-1618" y="57425"/>
                    <a:pt x="4144" y="67602"/>
                  </a:cubicBezTo>
                  <a:cubicBezTo>
                    <a:pt x="11977" y="81020"/>
                    <a:pt x="26714" y="89590"/>
                    <a:pt x="42972" y="90180"/>
                  </a:cubicBezTo>
                  <a:cubicBezTo>
                    <a:pt x="44723" y="90217"/>
                    <a:pt x="46475" y="90143"/>
                    <a:pt x="48215" y="89958"/>
                  </a:cubicBezTo>
                  <a:cubicBezTo>
                    <a:pt x="47035" y="92925"/>
                    <a:pt x="45447" y="95734"/>
                    <a:pt x="43492" y="98313"/>
                  </a:cubicBezTo>
                  <a:cubicBezTo>
                    <a:pt x="38522" y="103010"/>
                    <a:pt x="33115" y="107279"/>
                    <a:pt x="27337" y="111069"/>
                  </a:cubicBezTo>
                  <a:cubicBezTo>
                    <a:pt x="10785" y="124989"/>
                    <a:pt x="9359" y="148899"/>
                    <a:pt x="24154" y="164473"/>
                  </a:cubicBezTo>
                  <a:cubicBezTo>
                    <a:pt x="25155" y="165527"/>
                    <a:pt x="26217" y="166526"/>
                    <a:pt x="27337" y="167468"/>
                  </a:cubicBezTo>
                  <a:cubicBezTo>
                    <a:pt x="32208" y="170622"/>
                    <a:pt x="36581" y="174407"/>
                    <a:pt x="40327" y="178712"/>
                  </a:cubicBezTo>
                  <a:cubicBezTo>
                    <a:pt x="43680" y="183646"/>
                    <a:pt x="44058" y="189779"/>
                    <a:pt x="46042" y="195290"/>
                  </a:cubicBezTo>
                  <a:cubicBezTo>
                    <a:pt x="51927" y="211322"/>
                    <a:pt x="70510" y="219830"/>
                    <a:pt x="87549" y="214293"/>
                  </a:cubicBezTo>
                  <a:cubicBezTo>
                    <a:pt x="90136" y="213453"/>
                    <a:pt x="92600" y="212309"/>
                    <a:pt x="94884" y="210890"/>
                  </a:cubicBezTo>
                  <a:cubicBezTo>
                    <a:pt x="101384" y="207274"/>
                    <a:pt x="105331" y="200661"/>
                    <a:pt x="105228" y="193557"/>
                  </a:cubicBezTo>
                  <a:cubicBezTo>
                    <a:pt x="104378" y="185557"/>
                    <a:pt x="96584" y="179424"/>
                    <a:pt x="95781" y="171335"/>
                  </a:cubicBezTo>
                  <a:cubicBezTo>
                    <a:pt x="94978" y="163246"/>
                    <a:pt x="100505" y="156402"/>
                    <a:pt x="100505" y="148624"/>
                  </a:cubicBezTo>
                  <a:cubicBezTo>
                    <a:pt x="100174" y="139735"/>
                    <a:pt x="91813" y="131735"/>
                    <a:pt x="93656" y="122980"/>
                  </a:cubicBezTo>
                  <a:cubicBezTo>
                    <a:pt x="95498" y="114224"/>
                    <a:pt x="105606" y="110446"/>
                    <a:pt x="112786" y="104980"/>
                  </a:cubicBezTo>
                  <a:cubicBezTo>
                    <a:pt x="123624" y="96440"/>
                    <a:pt x="128565" y="82969"/>
                    <a:pt x="125634" y="69958"/>
                  </a:cubicBezTo>
                  <a:close/>
                </a:path>
              </a:pathLst>
            </a:custGeom>
            <a:solidFill>
              <a:srgbClr val="263238"/>
            </a:solidFill>
            <a:ln w="4712" cap="flat">
              <a:noFill/>
              <a:prstDash val="solid"/>
              <a:miter/>
            </a:ln>
          </p:spPr>
          <p:txBody>
            <a:bodyPr rtlCol="0" anchor="ctr"/>
            <a:lstStyle/>
            <a:p>
              <a:endParaRPr lang="en-US"/>
            </a:p>
          </p:txBody>
        </p:sp>
        <p:sp>
          <p:nvSpPr>
            <p:cNvPr id="1796" name="Freeform: Shape 1795">
              <a:extLst>
                <a:ext uri="{FF2B5EF4-FFF2-40B4-BE49-F238E27FC236}">
                  <a16:creationId xmlns:a16="http://schemas.microsoft.com/office/drawing/2014/main" id="{FDB5C2FC-C9D6-4CFA-9DBB-4C74376E0D26}"/>
                </a:ext>
              </a:extLst>
            </p:cNvPr>
            <p:cNvSpPr/>
            <p:nvPr/>
          </p:nvSpPr>
          <p:spPr>
            <a:xfrm>
              <a:off x="827052" y="3542954"/>
              <a:ext cx="32167" cy="22162"/>
            </a:xfrm>
            <a:custGeom>
              <a:avLst/>
              <a:gdLst>
                <a:gd name="connsiteX0" fmla="*/ 32167 w 32167"/>
                <a:gd name="connsiteY0" fmla="*/ 0 h 22162"/>
                <a:gd name="connsiteX1" fmla="*/ 29947 w 32167"/>
                <a:gd name="connsiteY1" fmla="*/ 5467 h 22162"/>
                <a:gd name="connsiteX2" fmla="*/ 19839 w 32167"/>
                <a:gd name="connsiteY2" fmla="*/ 15822 h 22162"/>
                <a:gd name="connsiteX3" fmla="*/ 6188 w 32167"/>
                <a:gd name="connsiteY3" fmla="*/ 21644 h 22162"/>
                <a:gd name="connsiteX4" fmla="*/ 0 w 32167"/>
                <a:gd name="connsiteY4" fmla="*/ 21911 h 22162"/>
                <a:gd name="connsiteX5" fmla="*/ 18422 w 32167"/>
                <a:gd name="connsiteY5" fmla="*/ 13955 h 22162"/>
                <a:gd name="connsiteX6" fmla="*/ 32167 w 32167"/>
                <a:gd name="connsiteY6" fmla="*/ 0 h 2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67" h="22162">
                  <a:moveTo>
                    <a:pt x="32167" y="0"/>
                  </a:moveTo>
                  <a:cubicBezTo>
                    <a:pt x="31930" y="1969"/>
                    <a:pt x="31166" y="3850"/>
                    <a:pt x="29947" y="5467"/>
                  </a:cubicBezTo>
                  <a:cubicBezTo>
                    <a:pt x="27367" y="9533"/>
                    <a:pt x="23927" y="13058"/>
                    <a:pt x="19839" y="15822"/>
                  </a:cubicBezTo>
                  <a:cubicBezTo>
                    <a:pt x="15774" y="18644"/>
                    <a:pt x="11122" y="20628"/>
                    <a:pt x="6188" y="21644"/>
                  </a:cubicBezTo>
                  <a:cubicBezTo>
                    <a:pt x="2456" y="22355"/>
                    <a:pt x="47" y="22222"/>
                    <a:pt x="0" y="21911"/>
                  </a:cubicBezTo>
                  <a:cubicBezTo>
                    <a:pt x="6510" y="20093"/>
                    <a:pt x="12713" y="17415"/>
                    <a:pt x="18422" y="13955"/>
                  </a:cubicBezTo>
                  <a:cubicBezTo>
                    <a:pt x="23644" y="9901"/>
                    <a:pt x="28267" y="5207"/>
                    <a:pt x="32167" y="0"/>
                  </a:cubicBezTo>
                  <a:close/>
                </a:path>
              </a:pathLst>
            </a:custGeom>
            <a:solidFill>
              <a:srgbClr val="81A3F1"/>
            </a:solidFill>
            <a:ln w="4712" cap="flat">
              <a:noFill/>
              <a:prstDash val="solid"/>
              <a:miter/>
            </a:ln>
          </p:spPr>
          <p:txBody>
            <a:bodyPr rtlCol="0" anchor="ctr"/>
            <a:lstStyle/>
            <a:p>
              <a:endParaRPr lang="en-US"/>
            </a:p>
          </p:txBody>
        </p:sp>
        <p:sp>
          <p:nvSpPr>
            <p:cNvPr id="1797" name="Freeform: Shape 1796">
              <a:extLst>
                <a:ext uri="{FF2B5EF4-FFF2-40B4-BE49-F238E27FC236}">
                  <a16:creationId xmlns:a16="http://schemas.microsoft.com/office/drawing/2014/main" id="{EA6B0921-163E-4352-BA55-4BC9CCD363EB}"/>
                </a:ext>
              </a:extLst>
            </p:cNvPr>
            <p:cNvSpPr/>
            <p:nvPr/>
          </p:nvSpPr>
          <p:spPr>
            <a:xfrm>
              <a:off x="796552" y="3692819"/>
              <a:ext cx="42959" cy="49530"/>
            </a:xfrm>
            <a:custGeom>
              <a:avLst/>
              <a:gdLst>
                <a:gd name="connsiteX0" fmla="*/ 33 w 42959"/>
                <a:gd name="connsiteY0" fmla="*/ 39022 h 49530"/>
                <a:gd name="connsiteX1" fmla="*/ 2820 w 42959"/>
                <a:gd name="connsiteY1" fmla="*/ 42755 h 49530"/>
                <a:gd name="connsiteX2" fmla="*/ 14298 w 42959"/>
                <a:gd name="connsiteY2" fmla="*/ 47733 h 49530"/>
                <a:gd name="connsiteX3" fmla="*/ 30169 w 42959"/>
                <a:gd name="connsiteY3" fmla="*/ 39466 h 49530"/>
                <a:gd name="connsiteX4" fmla="*/ 33995 w 42959"/>
                <a:gd name="connsiteY4" fmla="*/ 29600 h 49530"/>
                <a:gd name="connsiteX5" fmla="*/ 30783 w 42959"/>
                <a:gd name="connsiteY5" fmla="*/ 19600 h 49530"/>
                <a:gd name="connsiteX6" fmla="*/ 26060 w 42959"/>
                <a:gd name="connsiteY6" fmla="*/ 17955 h 49530"/>
                <a:gd name="connsiteX7" fmla="*/ 21950 w 42959"/>
                <a:gd name="connsiteY7" fmla="*/ 20489 h 49530"/>
                <a:gd name="connsiteX8" fmla="*/ 26390 w 42959"/>
                <a:gd name="connsiteY8" fmla="*/ 26844 h 49530"/>
                <a:gd name="connsiteX9" fmla="*/ 35129 w 42959"/>
                <a:gd name="connsiteY9" fmla="*/ 23422 h 49530"/>
                <a:gd name="connsiteX10" fmla="*/ 40089 w 42959"/>
                <a:gd name="connsiteY10" fmla="*/ 16533 h 49530"/>
                <a:gd name="connsiteX11" fmla="*/ 41033 w 42959"/>
                <a:gd name="connsiteY11" fmla="*/ 4444 h 49530"/>
                <a:gd name="connsiteX12" fmla="*/ 39616 w 42959"/>
                <a:gd name="connsiteY12" fmla="*/ 0 h 49530"/>
                <a:gd name="connsiteX13" fmla="*/ 41978 w 42959"/>
                <a:gd name="connsiteY13" fmla="*/ 4133 h 49530"/>
                <a:gd name="connsiteX14" fmla="*/ 41695 w 42959"/>
                <a:gd name="connsiteY14" fmla="*/ 17066 h 49530"/>
                <a:gd name="connsiteX15" fmla="*/ 36546 w 42959"/>
                <a:gd name="connsiteY15" fmla="*/ 24755 h 49530"/>
                <a:gd name="connsiteX16" fmla="*/ 26107 w 42959"/>
                <a:gd name="connsiteY16" fmla="*/ 28889 h 49530"/>
                <a:gd name="connsiteX17" fmla="*/ 20391 w 42959"/>
                <a:gd name="connsiteY17" fmla="*/ 25911 h 49530"/>
                <a:gd name="connsiteX18" fmla="*/ 19825 w 42959"/>
                <a:gd name="connsiteY18" fmla="*/ 19378 h 49530"/>
                <a:gd name="connsiteX19" fmla="*/ 25776 w 42959"/>
                <a:gd name="connsiteY19" fmla="*/ 15600 h 49530"/>
                <a:gd name="connsiteX20" fmla="*/ 32625 w 42959"/>
                <a:gd name="connsiteY20" fmla="*/ 17822 h 49530"/>
                <a:gd name="connsiteX21" fmla="*/ 36640 w 42959"/>
                <a:gd name="connsiteY21" fmla="*/ 29822 h 49530"/>
                <a:gd name="connsiteX22" fmla="*/ 32295 w 42959"/>
                <a:gd name="connsiteY22" fmla="*/ 40622 h 49530"/>
                <a:gd name="connsiteX23" fmla="*/ 14440 w 42959"/>
                <a:gd name="connsiteY23" fmla="*/ 49511 h 49530"/>
                <a:gd name="connsiteX24" fmla="*/ 2347 w 42959"/>
                <a:gd name="connsiteY24" fmla="*/ 43466 h 49530"/>
                <a:gd name="connsiteX25" fmla="*/ 505 w 42959"/>
                <a:gd name="connsiteY25" fmla="*/ 40355 h 49530"/>
                <a:gd name="connsiteX26" fmla="*/ 33 w 42959"/>
                <a:gd name="connsiteY26" fmla="*/ 39022 h 4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959" h="49530">
                  <a:moveTo>
                    <a:pt x="33" y="39022"/>
                  </a:moveTo>
                  <a:cubicBezTo>
                    <a:pt x="883" y="40317"/>
                    <a:pt x="1814" y="41563"/>
                    <a:pt x="2820" y="42755"/>
                  </a:cubicBezTo>
                  <a:cubicBezTo>
                    <a:pt x="5800" y="45771"/>
                    <a:pt x="9925" y="47560"/>
                    <a:pt x="14298" y="47733"/>
                  </a:cubicBezTo>
                  <a:cubicBezTo>
                    <a:pt x="20776" y="47834"/>
                    <a:pt x="26821" y="44685"/>
                    <a:pt x="30169" y="39466"/>
                  </a:cubicBezTo>
                  <a:cubicBezTo>
                    <a:pt x="32251" y="36506"/>
                    <a:pt x="33562" y="33126"/>
                    <a:pt x="33995" y="29600"/>
                  </a:cubicBezTo>
                  <a:cubicBezTo>
                    <a:pt x="34743" y="25972"/>
                    <a:pt x="33542" y="22230"/>
                    <a:pt x="30783" y="19600"/>
                  </a:cubicBezTo>
                  <a:cubicBezTo>
                    <a:pt x="29495" y="18495"/>
                    <a:pt x="27801" y="17905"/>
                    <a:pt x="26060" y="17955"/>
                  </a:cubicBezTo>
                  <a:cubicBezTo>
                    <a:pt x="24347" y="18156"/>
                    <a:pt x="22829" y="19091"/>
                    <a:pt x="21950" y="20489"/>
                  </a:cubicBezTo>
                  <a:cubicBezTo>
                    <a:pt x="20108" y="23289"/>
                    <a:pt x="23178" y="26578"/>
                    <a:pt x="26390" y="26844"/>
                  </a:cubicBezTo>
                  <a:cubicBezTo>
                    <a:pt x="29684" y="26905"/>
                    <a:pt x="32854" y="25664"/>
                    <a:pt x="35129" y="23422"/>
                  </a:cubicBezTo>
                  <a:cubicBezTo>
                    <a:pt x="37303" y="21499"/>
                    <a:pt x="38997" y="19146"/>
                    <a:pt x="40089" y="16533"/>
                  </a:cubicBezTo>
                  <a:cubicBezTo>
                    <a:pt x="41681" y="12683"/>
                    <a:pt x="42010" y="8472"/>
                    <a:pt x="41033" y="4444"/>
                  </a:cubicBezTo>
                  <a:cubicBezTo>
                    <a:pt x="40325" y="1600"/>
                    <a:pt x="39427" y="0"/>
                    <a:pt x="39616" y="0"/>
                  </a:cubicBezTo>
                  <a:cubicBezTo>
                    <a:pt x="40774" y="1160"/>
                    <a:pt x="41588" y="2585"/>
                    <a:pt x="41978" y="4133"/>
                  </a:cubicBezTo>
                  <a:cubicBezTo>
                    <a:pt x="43377" y="8359"/>
                    <a:pt x="43278" y="12899"/>
                    <a:pt x="41695" y="17066"/>
                  </a:cubicBezTo>
                  <a:cubicBezTo>
                    <a:pt x="40636" y="19971"/>
                    <a:pt x="38873" y="22603"/>
                    <a:pt x="36546" y="24755"/>
                  </a:cubicBezTo>
                  <a:cubicBezTo>
                    <a:pt x="33881" y="27510"/>
                    <a:pt x="30063" y="29022"/>
                    <a:pt x="26107" y="28889"/>
                  </a:cubicBezTo>
                  <a:cubicBezTo>
                    <a:pt x="23845" y="28687"/>
                    <a:pt x="21774" y="27608"/>
                    <a:pt x="20391" y="25911"/>
                  </a:cubicBezTo>
                  <a:cubicBezTo>
                    <a:pt x="18819" y="24040"/>
                    <a:pt x="18595" y="21463"/>
                    <a:pt x="19825" y="19378"/>
                  </a:cubicBezTo>
                  <a:cubicBezTo>
                    <a:pt x="21061" y="17303"/>
                    <a:pt x="23268" y="15901"/>
                    <a:pt x="25776" y="15600"/>
                  </a:cubicBezTo>
                  <a:cubicBezTo>
                    <a:pt x="28287" y="15424"/>
                    <a:pt x="30764" y="16227"/>
                    <a:pt x="32625" y="17822"/>
                  </a:cubicBezTo>
                  <a:cubicBezTo>
                    <a:pt x="36011" y="20939"/>
                    <a:pt x="37518" y="25442"/>
                    <a:pt x="36640" y="29822"/>
                  </a:cubicBezTo>
                  <a:cubicBezTo>
                    <a:pt x="36121" y="33695"/>
                    <a:pt x="34631" y="37396"/>
                    <a:pt x="32295" y="40622"/>
                  </a:cubicBezTo>
                  <a:cubicBezTo>
                    <a:pt x="28505" y="46420"/>
                    <a:pt x="21667" y="49824"/>
                    <a:pt x="14440" y="49511"/>
                  </a:cubicBezTo>
                  <a:cubicBezTo>
                    <a:pt x="9689" y="49174"/>
                    <a:pt x="5304" y="46982"/>
                    <a:pt x="2347" y="43466"/>
                  </a:cubicBezTo>
                  <a:cubicBezTo>
                    <a:pt x="1545" y="42538"/>
                    <a:pt x="922" y="41485"/>
                    <a:pt x="505" y="40355"/>
                  </a:cubicBezTo>
                  <a:cubicBezTo>
                    <a:pt x="33" y="39466"/>
                    <a:pt x="-62" y="39066"/>
                    <a:pt x="33" y="39022"/>
                  </a:cubicBezTo>
                  <a:close/>
                </a:path>
              </a:pathLst>
            </a:custGeom>
            <a:solidFill>
              <a:srgbClr val="263238"/>
            </a:solidFill>
            <a:ln w="4712" cap="flat">
              <a:noFill/>
              <a:prstDash val="solid"/>
              <a:miter/>
            </a:ln>
          </p:spPr>
          <p:txBody>
            <a:bodyPr rtlCol="0" anchor="ctr"/>
            <a:lstStyle/>
            <a:p>
              <a:endParaRPr lang="en-US"/>
            </a:p>
          </p:txBody>
        </p:sp>
        <p:sp>
          <p:nvSpPr>
            <p:cNvPr id="1798" name="Freeform: Shape 1797">
              <a:extLst>
                <a:ext uri="{FF2B5EF4-FFF2-40B4-BE49-F238E27FC236}">
                  <a16:creationId xmlns:a16="http://schemas.microsoft.com/office/drawing/2014/main" id="{23540F4D-C0BE-409F-A7B1-4CC4811C0D7B}"/>
                </a:ext>
              </a:extLst>
            </p:cNvPr>
            <p:cNvSpPr/>
            <p:nvPr/>
          </p:nvSpPr>
          <p:spPr>
            <a:xfrm>
              <a:off x="792289" y="3686275"/>
              <a:ext cx="34667" cy="15109"/>
            </a:xfrm>
            <a:custGeom>
              <a:avLst/>
              <a:gdLst>
                <a:gd name="connsiteX0" fmla="*/ 186 w 34667"/>
                <a:gd name="connsiteY0" fmla="*/ 2766 h 15109"/>
                <a:gd name="connsiteX1" fmla="*/ 2973 w 34667"/>
                <a:gd name="connsiteY1" fmla="*/ 8366 h 15109"/>
                <a:gd name="connsiteX2" fmla="*/ 8452 w 34667"/>
                <a:gd name="connsiteY2" fmla="*/ 12188 h 15109"/>
                <a:gd name="connsiteX3" fmla="*/ 16766 w 34667"/>
                <a:gd name="connsiteY3" fmla="*/ 12677 h 15109"/>
                <a:gd name="connsiteX4" fmla="*/ 29944 w 34667"/>
                <a:gd name="connsiteY4" fmla="*/ 4855 h 15109"/>
                <a:gd name="connsiteX5" fmla="*/ 34668 w 34667"/>
                <a:gd name="connsiteY5" fmla="*/ 11 h 15109"/>
                <a:gd name="connsiteX6" fmla="*/ 31456 w 34667"/>
                <a:gd name="connsiteY6" fmla="*/ 5877 h 15109"/>
                <a:gd name="connsiteX7" fmla="*/ 17285 w 34667"/>
                <a:gd name="connsiteY7" fmla="*/ 14766 h 15109"/>
                <a:gd name="connsiteX8" fmla="*/ 7838 w 34667"/>
                <a:gd name="connsiteY8" fmla="*/ 13966 h 15109"/>
                <a:gd name="connsiteX9" fmla="*/ 1792 w 34667"/>
                <a:gd name="connsiteY9" fmla="*/ 9122 h 15109"/>
                <a:gd name="connsiteX10" fmla="*/ 186 w 34667"/>
                <a:gd name="connsiteY10" fmla="*/ 2766 h 1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667" h="15109">
                  <a:moveTo>
                    <a:pt x="186" y="2766"/>
                  </a:moveTo>
                  <a:cubicBezTo>
                    <a:pt x="805" y="4756"/>
                    <a:pt x="1745" y="6644"/>
                    <a:pt x="2973" y="8366"/>
                  </a:cubicBezTo>
                  <a:cubicBezTo>
                    <a:pt x="4410" y="10072"/>
                    <a:pt x="6300" y="11390"/>
                    <a:pt x="8452" y="12188"/>
                  </a:cubicBezTo>
                  <a:cubicBezTo>
                    <a:pt x="11117" y="13095"/>
                    <a:pt x="14002" y="13265"/>
                    <a:pt x="16766" y="12677"/>
                  </a:cubicBezTo>
                  <a:cubicBezTo>
                    <a:pt x="21946" y="11488"/>
                    <a:pt x="26572" y="8741"/>
                    <a:pt x="29944" y="4855"/>
                  </a:cubicBezTo>
                  <a:cubicBezTo>
                    <a:pt x="32684" y="1922"/>
                    <a:pt x="34148" y="-167"/>
                    <a:pt x="34668" y="11"/>
                  </a:cubicBezTo>
                  <a:cubicBezTo>
                    <a:pt x="34137" y="2188"/>
                    <a:pt x="33032" y="4206"/>
                    <a:pt x="31456" y="5877"/>
                  </a:cubicBezTo>
                  <a:cubicBezTo>
                    <a:pt x="28098" y="10421"/>
                    <a:pt x="23034" y="13597"/>
                    <a:pt x="17285" y="14766"/>
                  </a:cubicBezTo>
                  <a:cubicBezTo>
                    <a:pt x="14124" y="15417"/>
                    <a:pt x="10825" y="15138"/>
                    <a:pt x="7838" y="13966"/>
                  </a:cubicBezTo>
                  <a:cubicBezTo>
                    <a:pt x="5363" y="12942"/>
                    <a:pt x="3261" y="11257"/>
                    <a:pt x="1792" y="9122"/>
                  </a:cubicBezTo>
                  <a:cubicBezTo>
                    <a:pt x="-806" y="5433"/>
                    <a:pt x="186" y="2499"/>
                    <a:pt x="186" y="2766"/>
                  </a:cubicBezTo>
                  <a:close/>
                </a:path>
              </a:pathLst>
            </a:custGeom>
            <a:solidFill>
              <a:srgbClr val="263238"/>
            </a:solidFill>
            <a:ln w="4712" cap="flat">
              <a:noFill/>
              <a:prstDash val="solid"/>
              <a:miter/>
            </a:ln>
          </p:spPr>
          <p:txBody>
            <a:bodyPr rtlCol="0" anchor="ctr"/>
            <a:lstStyle/>
            <a:p>
              <a:endParaRPr lang="en-US"/>
            </a:p>
          </p:txBody>
        </p:sp>
        <p:sp>
          <p:nvSpPr>
            <p:cNvPr id="1799" name="Freeform: Shape 1798">
              <a:extLst>
                <a:ext uri="{FF2B5EF4-FFF2-40B4-BE49-F238E27FC236}">
                  <a16:creationId xmlns:a16="http://schemas.microsoft.com/office/drawing/2014/main" id="{BD387EA9-1D85-4320-A9C8-DDB73794964A}"/>
                </a:ext>
              </a:extLst>
            </p:cNvPr>
            <p:cNvSpPr/>
            <p:nvPr/>
          </p:nvSpPr>
          <p:spPr>
            <a:xfrm>
              <a:off x="882222" y="3544642"/>
              <a:ext cx="9825" cy="4541"/>
            </a:xfrm>
            <a:custGeom>
              <a:avLst/>
              <a:gdLst>
                <a:gd name="connsiteX0" fmla="*/ 5905 w 9825"/>
                <a:gd name="connsiteY0" fmla="*/ 3022 h 4541"/>
                <a:gd name="connsiteX1" fmla="*/ 5669 w 9825"/>
                <a:gd name="connsiteY1" fmla="*/ 1689 h 4541"/>
                <a:gd name="connsiteX2" fmla="*/ 7039 w 9825"/>
                <a:gd name="connsiteY2" fmla="*/ 2667 h 4541"/>
                <a:gd name="connsiteX3" fmla="*/ 4252 w 9825"/>
                <a:gd name="connsiteY3" fmla="*/ 4400 h 4541"/>
                <a:gd name="connsiteX4" fmla="*/ 95 w 9825"/>
                <a:gd name="connsiteY4" fmla="*/ 2889 h 4541"/>
                <a:gd name="connsiteX5" fmla="*/ 3685 w 9825"/>
                <a:gd name="connsiteY5" fmla="*/ 2133 h 4541"/>
                <a:gd name="connsiteX6" fmla="*/ 5858 w 9825"/>
                <a:gd name="connsiteY6" fmla="*/ 1467 h 4541"/>
                <a:gd name="connsiteX7" fmla="*/ 9826 w 9825"/>
                <a:gd name="connsiteY7" fmla="*/ 0 h 4541"/>
                <a:gd name="connsiteX8" fmla="*/ 7228 w 9825"/>
                <a:gd name="connsiteY8" fmla="*/ 2444 h 4541"/>
                <a:gd name="connsiteX9" fmla="*/ 5905 w 9825"/>
                <a:gd name="connsiteY9" fmla="*/ 3022 h 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25" h="4541">
                  <a:moveTo>
                    <a:pt x="5905" y="3022"/>
                  </a:moveTo>
                  <a:cubicBezTo>
                    <a:pt x="5622" y="3022"/>
                    <a:pt x="5527" y="2356"/>
                    <a:pt x="5669" y="1689"/>
                  </a:cubicBezTo>
                  <a:lnTo>
                    <a:pt x="7039" y="2667"/>
                  </a:lnTo>
                  <a:cubicBezTo>
                    <a:pt x="6366" y="3545"/>
                    <a:pt x="5375" y="4161"/>
                    <a:pt x="4252" y="4400"/>
                  </a:cubicBezTo>
                  <a:cubicBezTo>
                    <a:pt x="1560" y="5022"/>
                    <a:pt x="-471" y="3422"/>
                    <a:pt x="95" y="2889"/>
                  </a:cubicBezTo>
                  <a:cubicBezTo>
                    <a:pt x="662" y="2356"/>
                    <a:pt x="1985" y="2578"/>
                    <a:pt x="3685" y="2133"/>
                  </a:cubicBezTo>
                  <a:cubicBezTo>
                    <a:pt x="4427" y="1965"/>
                    <a:pt x="5153" y="1742"/>
                    <a:pt x="5858" y="1467"/>
                  </a:cubicBezTo>
                  <a:lnTo>
                    <a:pt x="9826" y="0"/>
                  </a:lnTo>
                  <a:lnTo>
                    <a:pt x="7228" y="2444"/>
                  </a:lnTo>
                  <a:cubicBezTo>
                    <a:pt x="6661" y="2933"/>
                    <a:pt x="6189" y="3156"/>
                    <a:pt x="5905" y="3022"/>
                  </a:cubicBezTo>
                  <a:close/>
                </a:path>
              </a:pathLst>
            </a:custGeom>
            <a:solidFill>
              <a:srgbClr val="263238"/>
            </a:solidFill>
            <a:ln w="4712" cap="flat">
              <a:noFill/>
              <a:prstDash val="solid"/>
              <a:miter/>
            </a:ln>
          </p:spPr>
          <p:txBody>
            <a:bodyPr rtlCol="0" anchor="ctr"/>
            <a:lstStyle/>
            <a:p>
              <a:endParaRPr lang="en-US"/>
            </a:p>
          </p:txBody>
        </p:sp>
        <p:sp>
          <p:nvSpPr>
            <p:cNvPr id="1800" name="Freeform: Shape 1799">
              <a:extLst>
                <a:ext uri="{FF2B5EF4-FFF2-40B4-BE49-F238E27FC236}">
                  <a16:creationId xmlns:a16="http://schemas.microsoft.com/office/drawing/2014/main" id="{08567E6F-1ED0-4CA4-8EE7-F83F2EB6E3FC}"/>
                </a:ext>
              </a:extLst>
            </p:cNvPr>
            <p:cNvSpPr/>
            <p:nvPr/>
          </p:nvSpPr>
          <p:spPr>
            <a:xfrm>
              <a:off x="866115" y="3486021"/>
              <a:ext cx="58817" cy="57620"/>
            </a:xfrm>
            <a:custGeom>
              <a:avLst/>
              <a:gdLst>
                <a:gd name="connsiteX0" fmla="*/ 54510 w 58817"/>
                <a:gd name="connsiteY0" fmla="*/ 0 h 57620"/>
                <a:gd name="connsiteX1" fmla="*/ 55596 w 58817"/>
                <a:gd name="connsiteY1" fmla="*/ 1111 h 57620"/>
                <a:gd name="connsiteX2" fmla="*/ 57627 w 58817"/>
                <a:gd name="connsiteY2" fmla="*/ 4933 h 57620"/>
                <a:gd name="connsiteX3" fmla="*/ 45218 w 58817"/>
                <a:gd name="connsiteY3" fmla="*/ 29517 h 57620"/>
                <a:gd name="connsiteX4" fmla="*/ 34907 w 58817"/>
                <a:gd name="connsiteY4" fmla="*/ 30355 h 57620"/>
                <a:gd name="connsiteX5" fmla="*/ 22484 w 58817"/>
                <a:gd name="connsiteY5" fmla="*/ 22578 h 57620"/>
                <a:gd name="connsiteX6" fmla="*/ 23712 w 58817"/>
                <a:gd name="connsiteY6" fmla="*/ 14711 h 57620"/>
                <a:gd name="connsiteX7" fmla="*/ 31459 w 58817"/>
                <a:gd name="connsiteY7" fmla="*/ 11155 h 57620"/>
                <a:gd name="connsiteX8" fmla="*/ 42937 w 58817"/>
                <a:gd name="connsiteY8" fmla="*/ 21378 h 57620"/>
                <a:gd name="connsiteX9" fmla="*/ 39158 w 58817"/>
                <a:gd name="connsiteY9" fmla="*/ 34933 h 57620"/>
                <a:gd name="connsiteX10" fmla="*/ 30183 w 58817"/>
                <a:gd name="connsiteY10" fmla="*/ 43822 h 57620"/>
                <a:gd name="connsiteX11" fmla="*/ 21067 w 58817"/>
                <a:gd name="connsiteY11" fmla="*/ 50400 h 57620"/>
                <a:gd name="connsiteX12" fmla="*/ 5999 w 58817"/>
                <a:gd name="connsiteY12" fmla="*/ 56844 h 57620"/>
                <a:gd name="connsiteX13" fmla="*/ 0 w 58817"/>
                <a:gd name="connsiteY13" fmla="*/ 57599 h 57620"/>
                <a:gd name="connsiteX14" fmla="*/ 20122 w 58817"/>
                <a:gd name="connsiteY14" fmla="*/ 49022 h 57620"/>
                <a:gd name="connsiteX15" fmla="*/ 28814 w 58817"/>
                <a:gd name="connsiteY15" fmla="*/ 42400 h 57620"/>
                <a:gd name="connsiteX16" fmla="*/ 37269 w 58817"/>
                <a:gd name="connsiteY16" fmla="*/ 33511 h 57620"/>
                <a:gd name="connsiteX17" fmla="*/ 40575 w 58817"/>
                <a:gd name="connsiteY17" fmla="*/ 21511 h 57620"/>
                <a:gd name="connsiteX18" fmla="*/ 31459 w 58817"/>
                <a:gd name="connsiteY18" fmla="*/ 13244 h 57620"/>
                <a:gd name="connsiteX19" fmla="*/ 24704 w 58817"/>
                <a:gd name="connsiteY19" fmla="*/ 21466 h 57620"/>
                <a:gd name="connsiteX20" fmla="*/ 35238 w 58817"/>
                <a:gd name="connsiteY20" fmla="*/ 28000 h 57620"/>
                <a:gd name="connsiteX21" fmla="*/ 54935 w 58817"/>
                <a:gd name="connsiteY21" fmla="*/ 19422 h 57620"/>
                <a:gd name="connsiteX22" fmla="*/ 56683 w 58817"/>
                <a:gd name="connsiteY22" fmla="*/ 4978 h 57620"/>
                <a:gd name="connsiteX23" fmla="*/ 54510 w 58817"/>
                <a:gd name="connsiteY23" fmla="*/ 0 h 5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817" h="57620">
                  <a:moveTo>
                    <a:pt x="54510" y="0"/>
                  </a:moveTo>
                  <a:cubicBezTo>
                    <a:pt x="54510" y="0"/>
                    <a:pt x="54935" y="311"/>
                    <a:pt x="55596" y="1111"/>
                  </a:cubicBezTo>
                  <a:cubicBezTo>
                    <a:pt x="56445" y="2298"/>
                    <a:pt x="57127" y="3583"/>
                    <a:pt x="57627" y="4933"/>
                  </a:cubicBezTo>
                  <a:cubicBezTo>
                    <a:pt x="61415" y="14946"/>
                    <a:pt x="55860" y="25953"/>
                    <a:pt x="45218" y="29517"/>
                  </a:cubicBezTo>
                  <a:cubicBezTo>
                    <a:pt x="41914" y="30623"/>
                    <a:pt x="38364" y="30912"/>
                    <a:pt x="34907" y="30355"/>
                  </a:cubicBezTo>
                  <a:cubicBezTo>
                    <a:pt x="29637" y="29901"/>
                    <a:pt x="24965" y="26976"/>
                    <a:pt x="22484" y="22578"/>
                  </a:cubicBezTo>
                  <a:cubicBezTo>
                    <a:pt x="21309" y="19944"/>
                    <a:pt x="21782" y="16915"/>
                    <a:pt x="23712" y="14711"/>
                  </a:cubicBezTo>
                  <a:cubicBezTo>
                    <a:pt x="25575" y="12466"/>
                    <a:pt x="28432" y="11155"/>
                    <a:pt x="31459" y="11155"/>
                  </a:cubicBezTo>
                  <a:cubicBezTo>
                    <a:pt x="37384" y="11555"/>
                    <a:pt x="42187" y="15833"/>
                    <a:pt x="42937" y="21378"/>
                  </a:cubicBezTo>
                  <a:cubicBezTo>
                    <a:pt x="43547" y="26183"/>
                    <a:pt x="42197" y="31028"/>
                    <a:pt x="39158" y="34933"/>
                  </a:cubicBezTo>
                  <a:cubicBezTo>
                    <a:pt x="36547" y="38216"/>
                    <a:pt x="33534" y="41200"/>
                    <a:pt x="30183" y="43822"/>
                  </a:cubicBezTo>
                  <a:cubicBezTo>
                    <a:pt x="27329" y="46231"/>
                    <a:pt x="24281" y="48430"/>
                    <a:pt x="21067" y="50400"/>
                  </a:cubicBezTo>
                  <a:cubicBezTo>
                    <a:pt x="16454" y="53311"/>
                    <a:pt x="11364" y="55489"/>
                    <a:pt x="5999" y="56844"/>
                  </a:cubicBezTo>
                  <a:cubicBezTo>
                    <a:pt x="4067" y="57444"/>
                    <a:pt x="2032" y="57700"/>
                    <a:pt x="0" y="57599"/>
                  </a:cubicBezTo>
                  <a:cubicBezTo>
                    <a:pt x="7203" y="55908"/>
                    <a:pt x="14021" y="53002"/>
                    <a:pt x="20122" y="49022"/>
                  </a:cubicBezTo>
                  <a:cubicBezTo>
                    <a:pt x="23175" y="47002"/>
                    <a:pt x="26079" y="44789"/>
                    <a:pt x="28814" y="42400"/>
                  </a:cubicBezTo>
                  <a:cubicBezTo>
                    <a:pt x="32001" y="39767"/>
                    <a:pt x="34840" y="36782"/>
                    <a:pt x="37269" y="33511"/>
                  </a:cubicBezTo>
                  <a:cubicBezTo>
                    <a:pt x="39935" y="30044"/>
                    <a:pt x="41115" y="25760"/>
                    <a:pt x="40575" y="21511"/>
                  </a:cubicBezTo>
                  <a:cubicBezTo>
                    <a:pt x="39957" y="17092"/>
                    <a:pt x="36175" y="13662"/>
                    <a:pt x="31459" y="13244"/>
                  </a:cubicBezTo>
                  <a:cubicBezTo>
                    <a:pt x="26735" y="13244"/>
                    <a:pt x="22768" y="17689"/>
                    <a:pt x="24704" y="21466"/>
                  </a:cubicBezTo>
                  <a:cubicBezTo>
                    <a:pt x="26840" y="25159"/>
                    <a:pt x="30789" y="27608"/>
                    <a:pt x="35238" y="28000"/>
                  </a:cubicBezTo>
                  <a:cubicBezTo>
                    <a:pt x="43055" y="29235"/>
                    <a:pt x="50877" y="25829"/>
                    <a:pt x="54935" y="19422"/>
                  </a:cubicBezTo>
                  <a:cubicBezTo>
                    <a:pt x="57473" y="14999"/>
                    <a:pt x="58099" y="9825"/>
                    <a:pt x="56683" y="4978"/>
                  </a:cubicBezTo>
                  <a:cubicBezTo>
                    <a:pt x="56068" y="3278"/>
                    <a:pt x="55342" y="1616"/>
                    <a:pt x="54510" y="0"/>
                  </a:cubicBezTo>
                  <a:close/>
                </a:path>
              </a:pathLst>
            </a:custGeom>
            <a:solidFill>
              <a:srgbClr val="263238"/>
            </a:solidFill>
            <a:ln w="4712" cap="flat">
              <a:noFill/>
              <a:prstDash val="solid"/>
              <a:miter/>
            </a:ln>
          </p:spPr>
          <p:txBody>
            <a:bodyPr rtlCol="0" anchor="ctr"/>
            <a:lstStyle/>
            <a:p>
              <a:endParaRPr lang="en-US"/>
            </a:p>
          </p:txBody>
        </p:sp>
        <p:sp>
          <p:nvSpPr>
            <p:cNvPr id="1801" name="Freeform: Shape 1800">
              <a:extLst>
                <a:ext uri="{FF2B5EF4-FFF2-40B4-BE49-F238E27FC236}">
                  <a16:creationId xmlns:a16="http://schemas.microsoft.com/office/drawing/2014/main" id="{F5AA34E9-99F3-4E69-8B38-9407BC1E8CD8}"/>
                </a:ext>
              </a:extLst>
            </p:cNvPr>
            <p:cNvSpPr/>
            <p:nvPr/>
          </p:nvSpPr>
          <p:spPr>
            <a:xfrm>
              <a:off x="750294" y="3565700"/>
              <a:ext cx="73262" cy="35465"/>
            </a:xfrm>
            <a:custGeom>
              <a:avLst/>
              <a:gdLst>
                <a:gd name="connsiteX0" fmla="*/ 0 w 73262"/>
                <a:gd name="connsiteY0" fmla="*/ 30854 h 35465"/>
                <a:gd name="connsiteX1" fmla="*/ 4724 w 73262"/>
                <a:gd name="connsiteY1" fmla="*/ 32365 h 35465"/>
                <a:gd name="connsiteX2" fmla="*/ 18186 w 73262"/>
                <a:gd name="connsiteY2" fmla="*/ 33965 h 35465"/>
                <a:gd name="connsiteX3" fmla="*/ 34576 w 73262"/>
                <a:gd name="connsiteY3" fmla="*/ 24809 h 35465"/>
                <a:gd name="connsiteX4" fmla="*/ 36466 w 73262"/>
                <a:gd name="connsiteY4" fmla="*/ 14676 h 35465"/>
                <a:gd name="connsiteX5" fmla="*/ 33018 w 73262"/>
                <a:gd name="connsiteY5" fmla="*/ 10987 h 35465"/>
                <a:gd name="connsiteX6" fmla="*/ 28294 w 73262"/>
                <a:gd name="connsiteY6" fmla="*/ 11609 h 35465"/>
                <a:gd name="connsiteX7" fmla="*/ 27586 w 73262"/>
                <a:gd name="connsiteY7" fmla="*/ 16054 h 35465"/>
                <a:gd name="connsiteX8" fmla="*/ 31364 w 73262"/>
                <a:gd name="connsiteY8" fmla="*/ 19743 h 35465"/>
                <a:gd name="connsiteX9" fmla="*/ 42606 w 73262"/>
                <a:gd name="connsiteY9" fmla="*/ 21298 h 35465"/>
                <a:gd name="connsiteX10" fmla="*/ 60320 w 73262"/>
                <a:gd name="connsiteY10" fmla="*/ 13032 h 35465"/>
                <a:gd name="connsiteX11" fmla="*/ 69767 w 73262"/>
                <a:gd name="connsiteY11" fmla="*/ 3565 h 35465"/>
                <a:gd name="connsiteX12" fmla="*/ 73262 w 73262"/>
                <a:gd name="connsiteY12" fmla="*/ 9 h 35465"/>
                <a:gd name="connsiteX13" fmla="*/ 70523 w 73262"/>
                <a:gd name="connsiteY13" fmla="*/ 4098 h 35465"/>
                <a:gd name="connsiteX14" fmla="*/ 61453 w 73262"/>
                <a:gd name="connsiteY14" fmla="*/ 14231 h 35465"/>
                <a:gd name="connsiteX15" fmla="*/ 42843 w 73262"/>
                <a:gd name="connsiteY15" fmla="*/ 23387 h 35465"/>
                <a:gd name="connsiteX16" fmla="*/ 30183 w 73262"/>
                <a:gd name="connsiteY16" fmla="*/ 21743 h 35465"/>
                <a:gd name="connsiteX17" fmla="*/ 25224 w 73262"/>
                <a:gd name="connsiteY17" fmla="*/ 16854 h 35465"/>
                <a:gd name="connsiteX18" fmla="*/ 26499 w 73262"/>
                <a:gd name="connsiteY18" fmla="*/ 9787 h 35465"/>
                <a:gd name="connsiteX19" fmla="*/ 34057 w 73262"/>
                <a:gd name="connsiteY19" fmla="*/ 8676 h 35465"/>
                <a:gd name="connsiteX20" fmla="*/ 38780 w 73262"/>
                <a:gd name="connsiteY20" fmla="*/ 13832 h 35465"/>
                <a:gd name="connsiteX21" fmla="*/ 36513 w 73262"/>
                <a:gd name="connsiteY21" fmla="*/ 25742 h 35465"/>
                <a:gd name="connsiteX22" fmla="*/ 18375 w 73262"/>
                <a:gd name="connsiteY22" fmla="*/ 35431 h 35465"/>
                <a:gd name="connsiteX23" fmla="*/ 4440 w 73262"/>
                <a:gd name="connsiteY23" fmla="*/ 33031 h 35465"/>
                <a:gd name="connsiteX24" fmla="*/ 0 w 73262"/>
                <a:gd name="connsiteY24" fmla="*/ 30854 h 3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3262" h="35465">
                  <a:moveTo>
                    <a:pt x="0" y="30854"/>
                  </a:moveTo>
                  <a:cubicBezTo>
                    <a:pt x="1607" y="31262"/>
                    <a:pt x="3185" y="31767"/>
                    <a:pt x="4724" y="32365"/>
                  </a:cubicBezTo>
                  <a:cubicBezTo>
                    <a:pt x="9045" y="33768"/>
                    <a:pt x="13629" y="34313"/>
                    <a:pt x="18186" y="33965"/>
                  </a:cubicBezTo>
                  <a:cubicBezTo>
                    <a:pt x="24863" y="33471"/>
                    <a:pt x="30918" y="30088"/>
                    <a:pt x="34576" y="24809"/>
                  </a:cubicBezTo>
                  <a:cubicBezTo>
                    <a:pt x="36668" y="21823"/>
                    <a:pt x="37352" y="18154"/>
                    <a:pt x="36466" y="14676"/>
                  </a:cubicBezTo>
                  <a:cubicBezTo>
                    <a:pt x="35975" y="13015"/>
                    <a:pt x="34705" y="11657"/>
                    <a:pt x="33018" y="10987"/>
                  </a:cubicBezTo>
                  <a:cubicBezTo>
                    <a:pt x="31450" y="10302"/>
                    <a:pt x="29601" y="10546"/>
                    <a:pt x="28294" y="11609"/>
                  </a:cubicBezTo>
                  <a:cubicBezTo>
                    <a:pt x="27221" y="12861"/>
                    <a:pt x="26950" y="14561"/>
                    <a:pt x="27586" y="16054"/>
                  </a:cubicBezTo>
                  <a:cubicBezTo>
                    <a:pt x="28290" y="17697"/>
                    <a:pt x="29645" y="19020"/>
                    <a:pt x="31364" y="19743"/>
                  </a:cubicBezTo>
                  <a:cubicBezTo>
                    <a:pt x="34870" y="21284"/>
                    <a:pt x="38778" y="21825"/>
                    <a:pt x="42606" y="21298"/>
                  </a:cubicBezTo>
                  <a:cubicBezTo>
                    <a:pt x="49254" y="20264"/>
                    <a:pt x="55422" y="17386"/>
                    <a:pt x="60320" y="13032"/>
                  </a:cubicBezTo>
                  <a:cubicBezTo>
                    <a:pt x="63702" y="10090"/>
                    <a:pt x="66859" y="6926"/>
                    <a:pt x="69767" y="3565"/>
                  </a:cubicBezTo>
                  <a:cubicBezTo>
                    <a:pt x="71892" y="1165"/>
                    <a:pt x="73121" y="-124"/>
                    <a:pt x="73262" y="9"/>
                  </a:cubicBezTo>
                  <a:cubicBezTo>
                    <a:pt x="72559" y="1487"/>
                    <a:pt x="71636" y="2864"/>
                    <a:pt x="70523" y="4098"/>
                  </a:cubicBezTo>
                  <a:cubicBezTo>
                    <a:pt x="67858" y="7746"/>
                    <a:pt x="64820" y="11140"/>
                    <a:pt x="61453" y="14231"/>
                  </a:cubicBezTo>
                  <a:cubicBezTo>
                    <a:pt x="56414" y="19032"/>
                    <a:pt x="49908" y="22233"/>
                    <a:pt x="42843" y="23387"/>
                  </a:cubicBezTo>
                  <a:cubicBezTo>
                    <a:pt x="38543" y="24062"/>
                    <a:pt x="34127" y="23488"/>
                    <a:pt x="30183" y="21743"/>
                  </a:cubicBezTo>
                  <a:cubicBezTo>
                    <a:pt x="27939" y="20753"/>
                    <a:pt x="26170" y="19009"/>
                    <a:pt x="25224" y="16854"/>
                  </a:cubicBezTo>
                  <a:cubicBezTo>
                    <a:pt x="24176" y="14463"/>
                    <a:pt x="24671" y="11719"/>
                    <a:pt x="26499" y="9787"/>
                  </a:cubicBezTo>
                  <a:cubicBezTo>
                    <a:pt x="28543" y="8004"/>
                    <a:pt x="31532" y="7565"/>
                    <a:pt x="34057" y="8676"/>
                  </a:cubicBezTo>
                  <a:cubicBezTo>
                    <a:pt x="36385" y="9626"/>
                    <a:pt x="38125" y="11525"/>
                    <a:pt x="38780" y="13832"/>
                  </a:cubicBezTo>
                  <a:cubicBezTo>
                    <a:pt x="39882" y="17924"/>
                    <a:pt x="39055" y="22264"/>
                    <a:pt x="36513" y="25742"/>
                  </a:cubicBezTo>
                  <a:cubicBezTo>
                    <a:pt x="32449" y="31503"/>
                    <a:pt x="25715" y="35100"/>
                    <a:pt x="18375" y="35431"/>
                  </a:cubicBezTo>
                  <a:cubicBezTo>
                    <a:pt x="13596" y="35650"/>
                    <a:pt x="8827" y="34828"/>
                    <a:pt x="4440" y="33031"/>
                  </a:cubicBezTo>
                  <a:cubicBezTo>
                    <a:pt x="2839" y="32549"/>
                    <a:pt x="1337" y="31812"/>
                    <a:pt x="0" y="30854"/>
                  </a:cubicBezTo>
                  <a:close/>
                </a:path>
              </a:pathLst>
            </a:custGeom>
            <a:solidFill>
              <a:srgbClr val="263238"/>
            </a:solidFill>
            <a:ln w="4712" cap="flat">
              <a:noFill/>
              <a:prstDash val="solid"/>
              <a:miter/>
            </a:ln>
          </p:spPr>
          <p:txBody>
            <a:bodyPr rtlCol="0" anchor="ctr"/>
            <a:lstStyle/>
            <a:p>
              <a:endParaRPr lang="en-US"/>
            </a:p>
          </p:txBody>
        </p:sp>
        <p:sp>
          <p:nvSpPr>
            <p:cNvPr id="1802" name="Freeform: Shape 1801">
              <a:extLst>
                <a:ext uri="{FF2B5EF4-FFF2-40B4-BE49-F238E27FC236}">
                  <a16:creationId xmlns:a16="http://schemas.microsoft.com/office/drawing/2014/main" id="{D49A0655-F60E-4AAA-BD7B-DD429E64F024}"/>
                </a:ext>
              </a:extLst>
            </p:cNvPr>
            <p:cNvSpPr/>
            <p:nvPr/>
          </p:nvSpPr>
          <p:spPr>
            <a:xfrm>
              <a:off x="750965" y="3504741"/>
              <a:ext cx="75188" cy="58743"/>
            </a:xfrm>
            <a:custGeom>
              <a:avLst/>
              <a:gdLst>
                <a:gd name="connsiteX0" fmla="*/ 75189 w 75188"/>
                <a:gd name="connsiteY0" fmla="*/ 54035 h 58743"/>
                <a:gd name="connsiteX1" fmla="*/ 69520 w 75188"/>
                <a:gd name="connsiteY1" fmla="*/ 54435 h 58743"/>
                <a:gd name="connsiteX2" fmla="*/ 54311 w 75188"/>
                <a:gd name="connsiteY2" fmla="*/ 57012 h 58743"/>
                <a:gd name="connsiteX3" fmla="*/ 31071 w 75188"/>
                <a:gd name="connsiteY3" fmla="*/ 58079 h 58743"/>
                <a:gd name="connsiteX4" fmla="*/ 6603 w 75188"/>
                <a:gd name="connsiteY4" fmla="*/ 44435 h 58743"/>
                <a:gd name="connsiteX5" fmla="*/ 982 w 75188"/>
                <a:gd name="connsiteY5" fmla="*/ 18257 h 58743"/>
                <a:gd name="connsiteX6" fmla="*/ 16239 w 75188"/>
                <a:gd name="connsiteY6" fmla="*/ 1946 h 58743"/>
                <a:gd name="connsiteX7" fmla="*/ 31874 w 75188"/>
                <a:gd name="connsiteY7" fmla="*/ 657 h 58743"/>
                <a:gd name="connsiteX8" fmla="*/ 35889 w 75188"/>
                <a:gd name="connsiteY8" fmla="*/ 2168 h 58743"/>
                <a:gd name="connsiteX9" fmla="*/ 37117 w 75188"/>
                <a:gd name="connsiteY9" fmla="*/ 2968 h 58743"/>
                <a:gd name="connsiteX10" fmla="*/ 31685 w 75188"/>
                <a:gd name="connsiteY10" fmla="*/ 1546 h 58743"/>
                <a:gd name="connsiteX11" fmla="*/ 16947 w 75188"/>
                <a:gd name="connsiteY11" fmla="*/ 3413 h 58743"/>
                <a:gd name="connsiteX12" fmla="*/ 3202 w 75188"/>
                <a:gd name="connsiteY12" fmla="*/ 18790 h 58743"/>
                <a:gd name="connsiteX13" fmla="*/ 8587 w 75188"/>
                <a:gd name="connsiteY13" fmla="*/ 43012 h 58743"/>
                <a:gd name="connsiteX14" fmla="*/ 31496 w 75188"/>
                <a:gd name="connsiteY14" fmla="*/ 55990 h 58743"/>
                <a:gd name="connsiteX15" fmla="*/ 53980 w 75188"/>
                <a:gd name="connsiteY15" fmla="*/ 55368 h 58743"/>
                <a:gd name="connsiteX16" fmla="*/ 69473 w 75188"/>
                <a:gd name="connsiteY16" fmla="*/ 53546 h 58743"/>
                <a:gd name="connsiteX17" fmla="*/ 75189 w 75188"/>
                <a:gd name="connsiteY17" fmla="*/ 54035 h 5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188" h="58743">
                  <a:moveTo>
                    <a:pt x="75189" y="54035"/>
                  </a:moveTo>
                  <a:cubicBezTo>
                    <a:pt x="75189" y="54035"/>
                    <a:pt x="73158" y="54035"/>
                    <a:pt x="69520" y="54435"/>
                  </a:cubicBezTo>
                  <a:cubicBezTo>
                    <a:pt x="64399" y="54999"/>
                    <a:pt x="59320" y="55860"/>
                    <a:pt x="54311" y="57012"/>
                  </a:cubicBezTo>
                  <a:cubicBezTo>
                    <a:pt x="46726" y="58876"/>
                    <a:pt x="38812" y="59239"/>
                    <a:pt x="31071" y="58079"/>
                  </a:cubicBezTo>
                  <a:cubicBezTo>
                    <a:pt x="21408" y="56520"/>
                    <a:pt x="12695" y="51662"/>
                    <a:pt x="6603" y="44435"/>
                  </a:cubicBezTo>
                  <a:cubicBezTo>
                    <a:pt x="642" y="36948"/>
                    <a:pt x="-1423" y="27334"/>
                    <a:pt x="982" y="18257"/>
                  </a:cubicBezTo>
                  <a:cubicBezTo>
                    <a:pt x="3038" y="10855"/>
                    <a:pt x="8697" y="4806"/>
                    <a:pt x="16239" y="1946"/>
                  </a:cubicBezTo>
                  <a:cubicBezTo>
                    <a:pt x="21158" y="-90"/>
                    <a:pt x="26653" y="-543"/>
                    <a:pt x="31874" y="657"/>
                  </a:cubicBezTo>
                  <a:cubicBezTo>
                    <a:pt x="33283" y="974"/>
                    <a:pt x="34636" y="1483"/>
                    <a:pt x="35889" y="2168"/>
                  </a:cubicBezTo>
                  <a:cubicBezTo>
                    <a:pt x="36739" y="2613"/>
                    <a:pt x="37164" y="2879"/>
                    <a:pt x="37117" y="2968"/>
                  </a:cubicBezTo>
                  <a:cubicBezTo>
                    <a:pt x="37070" y="3057"/>
                    <a:pt x="35228" y="2168"/>
                    <a:pt x="31685" y="1546"/>
                  </a:cubicBezTo>
                  <a:cubicBezTo>
                    <a:pt x="26685" y="744"/>
                    <a:pt x="21544" y="1395"/>
                    <a:pt x="16947" y="3413"/>
                  </a:cubicBezTo>
                  <a:cubicBezTo>
                    <a:pt x="10087" y="6266"/>
                    <a:pt x="5013" y="11942"/>
                    <a:pt x="3202" y="18790"/>
                  </a:cubicBezTo>
                  <a:cubicBezTo>
                    <a:pt x="1112" y="27217"/>
                    <a:pt x="3083" y="36081"/>
                    <a:pt x="8587" y="43012"/>
                  </a:cubicBezTo>
                  <a:cubicBezTo>
                    <a:pt x="14287" y="49821"/>
                    <a:pt x="22434" y="54436"/>
                    <a:pt x="31496" y="55990"/>
                  </a:cubicBezTo>
                  <a:cubicBezTo>
                    <a:pt x="38960" y="57198"/>
                    <a:pt x="46605" y="56986"/>
                    <a:pt x="53980" y="55368"/>
                  </a:cubicBezTo>
                  <a:cubicBezTo>
                    <a:pt x="59084" y="54368"/>
                    <a:pt x="64265" y="53759"/>
                    <a:pt x="69473" y="53546"/>
                  </a:cubicBezTo>
                  <a:cubicBezTo>
                    <a:pt x="71394" y="53381"/>
                    <a:pt x="73331" y="53547"/>
                    <a:pt x="75189" y="54035"/>
                  </a:cubicBezTo>
                  <a:close/>
                </a:path>
              </a:pathLst>
            </a:custGeom>
            <a:solidFill>
              <a:srgbClr val="263238"/>
            </a:solidFill>
            <a:ln w="4712" cap="flat">
              <a:noFill/>
              <a:prstDash val="solid"/>
              <a:miter/>
            </a:ln>
          </p:spPr>
          <p:txBody>
            <a:bodyPr rtlCol="0" anchor="ctr"/>
            <a:lstStyle/>
            <a:p>
              <a:endParaRPr lang="en-US"/>
            </a:p>
          </p:txBody>
        </p:sp>
        <p:sp>
          <p:nvSpPr>
            <p:cNvPr id="1803" name="Freeform: Shape 1802">
              <a:extLst>
                <a:ext uri="{FF2B5EF4-FFF2-40B4-BE49-F238E27FC236}">
                  <a16:creationId xmlns:a16="http://schemas.microsoft.com/office/drawing/2014/main" id="{A1D96624-8042-4513-AC40-A0BD410BD194}"/>
                </a:ext>
              </a:extLst>
            </p:cNvPr>
            <p:cNvSpPr/>
            <p:nvPr/>
          </p:nvSpPr>
          <p:spPr>
            <a:xfrm>
              <a:off x="834231" y="3492835"/>
              <a:ext cx="46214" cy="43285"/>
            </a:xfrm>
            <a:custGeom>
              <a:avLst/>
              <a:gdLst>
                <a:gd name="connsiteX0" fmla="*/ 27019 w 46214"/>
                <a:gd name="connsiteY0" fmla="*/ 43230 h 43285"/>
                <a:gd name="connsiteX1" fmla="*/ 38025 w 46214"/>
                <a:gd name="connsiteY1" fmla="*/ 37052 h 43285"/>
                <a:gd name="connsiteX2" fmla="*/ 39158 w 46214"/>
                <a:gd name="connsiteY2" fmla="*/ 10830 h 43285"/>
                <a:gd name="connsiteX3" fmla="*/ 25224 w 46214"/>
                <a:gd name="connsiteY3" fmla="*/ 2519 h 43285"/>
                <a:gd name="connsiteX4" fmla="*/ 11478 w 46214"/>
                <a:gd name="connsiteY4" fmla="*/ 3230 h 43285"/>
                <a:gd name="connsiteX5" fmla="*/ 0 w 46214"/>
                <a:gd name="connsiteY5" fmla="*/ 9053 h 43285"/>
                <a:gd name="connsiteX6" fmla="*/ 2409 w 46214"/>
                <a:gd name="connsiteY6" fmla="*/ 6475 h 43285"/>
                <a:gd name="connsiteX7" fmla="*/ 10911 w 46214"/>
                <a:gd name="connsiteY7" fmla="*/ 1675 h 43285"/>
                <a:gd name="connsiteX8" fmla="*/ 25649 w 46214"/>
                <a:gd name="connsiteY8" fmla="*/ 430 h 43285"/>
                <a:gd name="connsiteX9" fmla="*/ 41095 w 46214"/>
                <a:gd name="connsiteY9" fmla="*/ 9319 h 43285"/>
                <a:gd name="connsiteX10" fmla="*/ 46055 w 46214"/>
                <a:gd name="connsiteY10" fmla="*/ 25719 h 43285"/>
                <a:gd name="connsiteX11" fmla="*/ 39253 w 46214"/>
                <a:gd name="connsiteY11" fmla="*/ 38119 h 43285"/>
                <a:gd name="connsiteX12" fmla="*/ 30609 w 46214"/>
                <a:gd name="connsiteY12" fmla="*/ 42830 h 43285"/>
                <a:gd name="connsiteX13" fmla="*/ 27019 w 46214"/>
                <a:gd name="connsiteY13" fmla="*/ 43230 h 43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214" h="43285">
                  <a:moveTo>
                    <a:pt x="27019" y="43230"/>
                  </a:moveTo>
                  <a:cubicBezTo>
                    <a:pt x="31163" y="42036"/>
                    <a:pt x="34939" y="39916"/>
                    <a:pt x="38025" y="37052"/>
                  </a:cubicBezTo>
                  <a:cubicBezTo>
                    <a:pt x="45484" y="29875"/>
                    <a:pt x="45973" y="18554"/>
                    <a:pt x="39158" y="10830"/>
                  </a:cubicBezTo>
                  <a:cubicBezTo>
                    <a:pt x="35709" y="6592"/>
                    <a:pt x="30770" y="3646"/>
                    <a:pt x="25224" y="2519"/>
                  </a:cubicBezTo>
                  <a:cubicBezTo>
                    <a:pt x="20652" y="1652"/>
                    <a:pt x="15921" y="1896"/>
                    <a:pt x="11478" y="3230"/>
                  </a:cubicBezTo>
                  <a:cubicBezTo>
                    <a:pt x="7391" y="4676"/>
                    <a:pt x="3530" y="6635"/>
                    <a:pt x="0" y="9053"/>
                  </a:cubicBezTo>
                  <a:cubicBezTo>
                    <a:pt x="0" y="9052"/>
                    <a:pt x="661" y="7941"/>
                    <a:pt x="2409" y="6475"/>
                  </a:cubicBezTo>
                  <a:cubicBezTo>
                    <a:pt x="4902" y="4392"/>
                    <a:pt x="7785" y="2764"/>
                    <a:pt x="10911" y="1675"/>
                  </a:cubicBezTo>
                  <a:cubicBezTo>
                    <a:pt x="15611" y="3"/>
                    <a:pt x="20708" y="-428"/>
                    <a:pt x="25649" y="430"/>
                  </a:cubicBezTo>
                  <a:cubicBezTo>
                    <a:pt x="31786" y="1501"/>
                    <a:pt x="37287" y="4666"/>
                    <a:pt x="41095" y="9319"/>
                  </a:cubicBezTo>
                  <a:cubicBezTo>
                    <a:pt x="45000" y="13948"/>
                    <a:pt x="46785" y="19849"/>
                    <a:pt x="46055" y="25719"/>
                  </a:cubicBezTo>
                  <a:cubicBezTo>
                    <a:pt x="45322" y="30451"/>
                    <a:pt x="42927" y="34816"/>
                    <a:pt x="39253" y="38119"/>
                  </a:cubicBezTo>
                  <a:cubicBezTo>
                    <a:pt x="36849" y="40362"/>
                    <a:pt x="33872" y="41984"/>
                    <a:pt x="30609" y="42830"/>
                  </a:cubicBezTo>
                  <a:cubicBezTo>
                    <a:pt x="29464" y="43236"/>
                    <a:pt x="28232" y="43374"/>
                    <a:pt x="27019" y="43230"/>
                  </a:cubicBezTo>
                  <a:close/>
                </a:path>
              </a:pathLst>
            </a:custGeom>
            <a:solidFill>
              <a:srgbClr val="263238"/>
            </a:solidFill>
            <a:ln w="4712" cap="flat">
              <a:noFill/>
              <a:prstDash val="solid"/>
              <a:miter/>
            </a:ln>
          </p:spPr>
          <p:txBody>
            <a:bodyPr rtlCol="0" anchor="ctr"/>
            <a:lstStyle/>
            <a:p>
              <a:endParaRPr lang="en-US"/>
            </a:p>
          </p:txBody>
        </p:sp>
        <p:sp>
          <p:nvSpPr>
            <p:cNvPr id="1804" name="Freeform: Shape 1803">
              <a:extLst>
                <a:ext uri="{FF2B5EF4-FFF2-40B4-BE49-F238E27FC236}">
                  <a16:creationId xmlns:a16="http://schemas.microsoft.com/office/drawing/2014/main" id="{C8D6A4E1-B51A-41E7-8309-8F092AC9AE33}"/>
                </a:ext>
              </a:extLst>
            </p:cNvPr>
            <p:cNvSpPr/>
            <p:nvPr/>
          </p:nvSpPr>
          <p:spPr>
            <a:xfrm>
              <a:off x="992642" y="3564232"/>
              <a:ext cx="16417" cy="62987"/>
            </a:xfrm>
            <a:custGeom>
              <a:avLst/>
              <a:gdLst>
                <a:gd name="connsiteX0" fmla="*/ 17 w 16417"/>
                <a:gd name="connsiteY0" fmla="*/ 62987 h 62987"/>
                <a:gd name="connsiteX1" fmla="*/ 7527 w 16417"/>
                <a:gd name="connsiteY1" fmla="*/ 55432 h 62987"/>
                <a:gd name="connsiteX2" fmla="*/ 13337 w 16417"/>
                <a:gd name="connsiteY2" fmla="*/ 46187 h 62987"/>
                <a:gd name="connsiteX3" fmla="*/ 12440 w 16417"/>
                <a:gd name="connsiteY3" fmla="*/ 33343 h 62987"/>
                <a:gd name="connsiteX4" fmla="*/ 6961 w 16417"/>
                <a:gd name="connsiteY4" fmla="*/ 20632 h 62987"/>
                <a:gd name="connsiteX5" fmla="*/ 5118 w 16417"/>
                <a:gd name="connsiteY5" fmla="*/ 9166 h 62987"/>
                <a:gd name="connsiteX6" fmla="*/ 8094 w 16417"/>
                <a:gd name="connsiteY6" fmla="*/ 1877 h 62987"/>
                <a:gd name="connsiteX7" fmla="*/ 10409 w 16417"/>
                <a:gd name="connsiteY7" fmla="*/ 10 h 62987"/>
                <a:gd name="connsiteX8" fmla="*/ 6866 w 16417"/>
                <a:gd name="connsiteY8" fmla="*/ 9299 h 62987"/>
                <a:gd name="connsiteX9" fmla="*/ 9086 w 16417"/>
                <a:gd name="connsiteY9" fmla="*/ 19877 h 62987"/>
                <a:gd name="connsiteX10" fmla="*/ 14802 w 16417"/>
                <a:gd name="connsiteY10" fmla="*/ 32632 h 62987"/>
                <a:gd name="connsiteX11" fmla="*/ 15510 w 16417"/>
                <a:gd name="connsiteY11" fmla="*/ 46810 h 62987"/>
                <a:gd name="connsiteX12" fmla="*/ 8803 w 16417"/>
                <a:gd name="connsiteY12" fmla="*/ 56543 h 62987"/>
                <a:gd name="connsiteX13" fmla="*/ 17 w 16417"/>
                <a:gd name="connsiteY13" fmla="*/ 62987 h 6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417" h="62987">
                  <a:moveTo>
                    <a:pt x="17" y="62987"/>
                  </a:moveTo>
                  <a:cubicBezTo>
                    <a:pt x="-266" y="62676"/>
                    <a:pt x="3040" y="60143"/>
                    <a:pt x="7527" y="55432"/>
                  </a:cubicBezTo>
                  <a:cubicBezTo>
                    <a:pt x="10130" y="52767"/>
                    <a:pt x="12109" y="49617"/>
                    <a:pt x="13337" y="46187"/>
                  </a:cubicBezTo>
                  <a:cubicBezTo>
                    <a:pt x="14483" y="41924"/>
                    <a:pt x="14168" y="37429"/>
                    <a:pt x="12440" y="33343"/>
                  </a:cubicBezTo>
                  <a:cubicBezTo>
                    <a:pt x="10834" y="28899"/>
                    <a:pt x="8472" y="24721"/>
                    <a:pt x="6961" y="20632"/>
                  </a:cubicBezTo>
                  <a:cubicBezTo>
                    <a:pt x="5390" y="17001"/>
                    <a:pt x="4759" y="13071"/>
                    <a:pt x="5118" y="9166"/>
                  </a:cubicBezTo>
                  <a:cubicBezTo>
                    <a:pt x="5366" y="6522"/>
                    <a:pt x="6397" y="3996"/>
                    <a:pt x="8094" y="1877"/>
                  </a:cubicBezTo>
                  <a:cubicBezTo>
                    <a:pt x="9370" y="410"/>
                    <a:pt x="10314" y="-79"/>
                    <a:pt x="10409" y="10"/>
                  </a:cubicBezTo>
                  <a:cubicBezTo>
                    <a:pt x="8342" y="2741"/>
                    <a:pt x="7116" y="5955"/>
                    <a:pt x="6866" y="9299"/>
                  </a:cubicBezTo>
                  <a:cubicBezTo>
                    <a:pt x="6786" y="12934"/>
                    <a:pt x="7544" y="16543"/>
                    <a:pt x="9086" y="19877"/>
                  </a:cubicBezTo>
                  <a:cubicBezTo>
                    <a:pt x="10645" y="23743"/>
                    <a:pt x="13054" y="27832"/>
                    <a:pt x="14802" y="32632"/>
                  </a:cubicBezTo>
                  <a:cubicBezTo>
                    <a:pt x="16679" y="37158"/>
                    <a:pt x="16927" y="42138"/>
                    <a:pt x="15510" y="46810"/>
                  </a:cubicBezTo>
                  <a:cubicBezTo>
                    <a:pt x="14094" y="50494"/>
                    <a:pt x="11799" y="53823"/>
                    <a:pt x="8803" y="56543"/>
                  </a:cubicBezTo>
                  <a:cubicBezTo>
                    <a:pt x="6297" y="59158"/>
                    <a:pt x="3324" y="61339"/>
                    <a:pt x="17" y="62987"/>
                  </a:cubicBezTo>
                  <a:close/>
                </a:path>
              </a:pathLst>
            </a:custGeom>
            <a:solidFill>
              <a:srgbClr val="263238"/>
            </a:solidFill>
            <a:ln w="4712" cap="flat">
              <a:noFill/>
              <a:prstDash val="solid"/>
              <a:miter/>
            </a:ln>
          </p:spPr>
          <p:txBody>
            <a:bodyPr rtlCol="0" anchor="ctr"/>
            <a:lstStyle/>
            <a:p>
              <a:endParaRPr lang="en-US"/>
            </a:p>
          </p:txBody>
        </p:sp>
        <p:sp>
          <p:nvSpPr>
            <p:cNvPr id="1805" name="Freeform: Shape 1804">
              <a:extLst>
                <a:ext uri="{FF2B5EF4-FFF2-40B4-BE49-F238E27FC236}">
                  <a16:creationId xmlns:a16="http://schemas.microsoft.com/office/drawing/2014/main" id="{21C4A041-249E-4ABB-BBB7-B10D94BF0A50}"/>
                </a:ext>
              </a:extLst>
            </p:cNvPr>
            <p:cNvSpPr/>
            <p:nvPr/>
          </p:nvSpPr>
          <p:spPr>
            <a:xfrm>
              <a:off x="686129" y="3775307"/>
              <a:ext cx="580023" cy="371863"/>
            </a:xfrm>
            <a:custGeom>
              <a:avLst/>
              <a:gdLst>
                <a:gd name="connsiteX0" fmla="*/ 573080 w 580023"/>
                <a:gd name="connsiteY0" fmla="*/ 222887 h 371863"/>
                <a:gd name="connsiteX1" fmla="*/ 409787 w 580023"/>
                <a:gd name="connsiteY1" fmla="*/ 220842 h 371863"/>
                <a:gd name="connsiteX2" fmla="*/ 337375 w 580023"/>
                <a:gd name="connsiteY2" fmla="*/ 43555 h 371863"/>
                <a:gd name="connsiteX3" fmla="*/ 252068 w 580023"/>
                <a:gd name="connsiteY3" fmla="*/ 0 h 371863"/>
                <a:gd name="connsiteX4" fmla="*/ 239739 w 580023"/>
                <a:gd name="connsiteY4" fmla="*/ 8889 h 371863"/>
                <a:gd name="connsiteX5" fmla="*/ 172240 w 580023"/>
                <a:gd name="connsiteY5" fmla="*/ 10667 h 371863"/>
                <a:gd name="connsiteX6" fmla="*/ 155518 w 580023"/>
                <a:gd name="connsiteY6" fmla="*/ 133 h 371863"/>
                <a:gd name="connsiteX7" fmla="*/ 76730 w 580023"/>
                <a:gd name="connsiteY7" fmla="*/ 28000 h 371863"/>
                <a:gd name="connsiteX8" fmla="*/ 76305 w 580023"/>
                <a:gd name="connsiteY8" fmla="*/ 28000 h 371863"/>
                <a:gd name="connsiteX9" fmla="*/ 41350 w 580023"/>
                <a:gd name="connsiteY9" fmla="*/ 77199 h 371863"/>
                <a:gd name="connsiteX10" fmla="*/ 2192 w 580023"/>
                <a:gd name="connsiteY10" fmla="*/ 216576 h 371863"/>
                <a:gd name="connsiteX11" fmla="*/ 47538 w 580023"/>
                <a:gd name="connsiteY11" fmla="*/ 294620 h 371863"/>
                <a:gd name="connsiteX12" fmla="*/ 92601 w 580023"/>
                <a:gd name="connsiteY12" fmla="*/ 308664 h 371863"/>
                <a:gd name="connsiteX13" fmla="*/ 70447 w 580023"/>
                <a:gd name="connsiteY13" fmla="*/ 371863 h 371863"/>
                <a:gd name="connsiteX14" fmla="*/ 339973 w 580023"/>
                <a:gd name="connsiteY14" fmla="*/ 368486 h 371863"/>
                <a:gd name="connsiteX15" fmla="*/ 302610 w 580023"/>
                <a:gd name="connsiteY15" fmla="*/ 225598 h 371863"/>
                <a:gd name="connsiteX16" fmla="*/ 307050 w 580023"/>
                <a:gd name="connsiteY16" fmla="*/ 215154 h 371863"/>
                <a:gd name="connsiteX17" fmla="*/ 331943 w 580023"/>
                <a:gd name="connsiteY17" fmla="*/ 261775 h 371863"/>
                <a:gd name="connsiteX18" fmla="*/ 403930 w 580023"/>
                <a:gd name="connsiteY18" fmla="*/ 300619 h 371863"/>
                <a:gd name="connsiteX19" fmla="*/ 580024 w 580023"/>
                <a:gd name="connsiteY19" fmla="*/ 285908 h 371863"/>
                <a:gd name="connsiteX20" fmla="*/ 92223 w 580023"/>
                <a:gd name="connsiteY20" fmla="*/ 226976 h 371863"/>
                <a:gd name="connsiteX21" fmla="*/ 106724 w 580023"/>
                <a:gd name="connsiteY21" fmla="*/ 176487 h 371863"/>
                <a:gd name="connsiteX22" fmla="*/ 121462 w 580023"/>
                <a:gd name="connsiteY22" fmla="*/ 226176 h 371863"/>
                <a:gd name="connsiteX23" fmla="*/ 117683 w 580023"/>
                <a:gd name="connsiteY23" fmla="*/ 237020 h 37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0023" h="371863">
                  <a:moveTo>
                    <a:pt x="573080" y="222887"/>
                  </a:moveTo>
                  <a:lnTo>
                    <a:pt x="409787" y="220842"/>
                  </a:lnTo>
                  <a:lnTo>
                    <a:pt x="337375" y="43555"/>
                  </a:lnTo>
                  <a:cubicBezTo>
                    <a:pt x="320606" y="16889"/>
                    <a:pt x="291746" y="4489"/>
                    <a:pt x="252068" y="0"/>
                  </a:cubicBezTo>
                  <a:lnTo>
                    <a:pt x="239739" y="8889"/>
                  </a:lnTo>
                  <a:cubicBezTo>
                    <a:pt x="219933" y="22932"/>
                    <a:pt x="192850" y="23646"/>
                    <a:pt x="172240" y="10667"/>
                  </a:cubicBezTo>
                  <a:lnTo>
                    <a:pt x="155518" y="133"/>
                  </a:lnTo>
                  <a:cubicBezTo>
                    <a:pt x="155518" y="133"/>
                    <a:pt x="110078" y="2400"/>
                    <a:pt x="76730" y="28000"/>
                  </a:cubicBezTo>
                  <a:lnTo>
                    <a:pt x="76305" y="28000"/>
                  </a:lnTo>
                  <a:cubicBezTo>
                    <a:pt x="59557" y="40630"/>
                    <a:pt x="47352" y="57810"/>
                    <a:pt x="41350" y="77199"/>
                  </a:cubicBezTo>
                  <a:cubicBezTo>
                    <a:pt x="34832" y="97377"/>
                    <a:pt x="16032" y="165732"/>
                    <a:pt x="2192" y="216576"/>
                  </a:cubicBezTo>
                  <a:cubicBezTo>
                    <a:pt x="-6875" y="249765"/>
                    <a:pt x="12951" y="283886"/>
                    <a:pt x="47538" y="294620"/>
                  </a:cubicBezTo>
                  <a:lnTo>
                    <a:pt x="92601" y="308664"/>
                  </a:lnTo>
                  <a:lnTo>
                    <a:pt x="70447" y="371863"/>
                  </a:lnTo>
                  <a:lnTo>
                    <a:pt x="339973" y="368486"/>
                  </a:lnTo>
                  <a:lnTo>
                    <a:pt x="302610" y="225598"/>
                  </a:lnTo>
                  <a:lnTo>
                    <a:pt x="307050" y="215154"/>
                  </a:lnTo>
                  <a:cubicBezTo>
                    <a:pt x="313994" y="228487"/>
                    <a:pt x="324952" y="248709"/>
                    <a:pt x="331943" y="261775"/>
                  </a:cubicBezTo>
                  <a:cubicBezTo>
                    <a:pt x="345562" y="287069"/>
                    <a:pt x="373849" y="302333"/>
                    <a:pt x="403930" y="300619"/>
                  </a:cubicBezTo>
                  <a:lnTo>
                    <a:pt x="580024" y="285908"/>
                  </a:lnTo>
                  <a:close/>
                  <a:moveTo>
                    <a:pt x="92223" y="226976"/>
                  </a:moveTo>
                  <a:lnTo>
                    <a:pt x="106724" y="176487"/>
                  </a:lnTo>
                  <a:cubicBezTo>
                    <a:pt x="112534" y="194976"/>
                    <a:pt x="123020" y="228620"/>
                    <a:pt x="121462" y="226176"/>
                  </a:cubicBezTo>
                  <a:lnTo>
                    <a:pt x="117683" y="237020"/>
                  </a:lnTo>
                  <a:close/>
                </a:path>
              </a:pathLst>
            </a:custGeom>
            <a:solidFill>
              <a:srgbClr val="81A3F1"/>
            </a:solidFill>
            <a:ln w="4712" cap="flat">
              <a:noFill/>
              <a:prstDash val="solid"/>
              <a:miter/>
            </a:ln>
          </p:spPr>
          <p:txBody>
            <a:bodyPr rtlCol="0" anchor="ctr"/>
            <a:lstStyle/>
            <a:p>
              <a:endParaRPr lang="en-US"/>
            </a:p>
          </p:txBody>
        </p:sp>
        <p:sp>
          <p:nvSpPr>
            <p:cNvPr id="1806" name="Freeform: Shape 1805">
              <a:extLst>
                <a:ext uri="{FF2B5EF4-FFF2-40B4-BE49-F238E27FC236}">
                  <a16:creationId xmlns:a16="http://schemas.microsoft.com/office/drawing/2014/main" id="{7A22840A-A05C-4C54-A14B-91D732C8D64B}"/>
                </a:ext>
              </a:extLst>
            </p:cNvPr>
            <p:cNvSpPr/>
            <p:nvPr/>
          </p:nvSpPr>
          <p:spPr>
            <a:xfrm>
              <a:off x="897385" y="4057716"/>
              <a:ext cx="92463" cy="76880"/>
            </a:xfrm>
            <a:custGeom>
              <a:avLst/>
              <a:gdLst>
                <a:gd name="connsiteX0" fmla="*/ 14218 w 92463"/>
                <a:gd name="connsiteY0" fmla="*/ 50877 h 76880"/>
                <a:gd name="connsiteX1" fmla="*/ 50306 w 92463"/>
                <a:gd name="connsiteY1" fmla="*/ 71499 h 76880"/>
                <a:gd name="connsiteX2" fmla="*/ 67499 w 92463"/>
                <a:gd name="connsiteY2" fmla="*/ 75410 h 76880"/>
                <a:gd name="connsiteX3" fmla="*/ 47613 w 92463"/>
                <a:gd name="connsiteY3" fmla="*/ 60388 h 76880"/>
                <a:gd name="connsiteX4" fmla="*/ 83182 w 92463"/>
                <a:gd name="connsiteY4" fmla="*/ 69277 h 76880"/>
                <a:gd name="connsiteX5" fmla="*/ 52053 w 92463"/>
                <a:gd name="connsiteY5" fmla="*/ 53188 h 76880"/>
                <a:gd name="connsiteX6" fmla="*/ 53140 w 92463"/>
                <a:gd name="connsiteY6" fmla="*/ 49766 h 76880"/>
                <a:gd name="connsiteX7" fmla="*/ 92345 w 92463"/>
                <a:gd name="connsiteY7" fmla="*/ 57321 h 76880"/>
                <a:gd name="connsiteX8" fmla="*/ 86063 w 92463"/>
                <a:gd name="connsiteY8" fmla="*/ 52477 h 76880"/>
                <a:gd name="connsiteX9" fmla="*/ 54226 w 92463"/>
                <a:gd name="connsiteY9" fmla="*/ 39366 h 76880"/>
                <a:gd name="connsiteX10" fmla="*/ 81245 w 92463"/>
                <a:gd name="connsiteY10" fmla="*/ 43588 h 76880"/>
                <a:gd name="connsiteX11" fmla="*/ 90125 w 92463"/>
                <a:gd name="connsiteY11" fmla="*/ 40388 h 76880"/>
                <a:gd name="connsiteX12" fmla="*/ 63343 w 92463"/>
                <a:gd name="connsiteY12" fmla="*/ 28877 h 76880"/>
                <a:gd name="connsiteX13" fmla="*/ 50353 w 92463"/>
                <a:gd name="connsiteY13" fmla="*/ 17544 h 76880"/>
                <a:gd name="connsiteX14" fmla="*/ 69247 w 92463"/>
                <a:gd name="connsiteY14" fmla="*/ 3500 h 76880"/>
                <a:gd name="connsiteX15" fmla="*/ 62729 w 92463"/>
                <a:gd name="connsiteY15" fmla="*/ 1188 h 76880"/>
                <a:gd name="connsiteX16" fmla="*/ 52479 w 92463"/>
                <a:gd name="connsiteY16" fmla="*/ 7099 h 76880"/>
                <a:gd name="connsiteX17" fmla="*/ 43032 w 92463"/>
                <a:gd name="connsiteY17" fmla="*/ 9677 h 76880"/>
                <a:gd name="connsiteX18" fmla="*/ 35568 w 92463"/>
                <a:gd name="connsiteY18" fmla="*/ 10344 h 76880"/>
                <a:gd name="connsiteX19" fmla="*/ 11951 w 92463"/>
                <a:gd name="connsiteY19" fmla="*/ 12033 h 76880"/>
                <a:gd name="connsiteX20" fmla="*/ 0 w 92463"/>
                <a:gd name="connsiteY20" fmla="*/ 41588 h 7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463" h="76880">
                  <a:moveTo>
                    <a:pt x="14218" y="50877"/>
                  </a:moveTo>
                  <a:cubicBezTo>
                    <a:pt x="25847" y="58352"/>
                    <a:pt x="37894" y="65236"/>
                    <a:pt x="50306" y="71499"/>
                  </a:cubicBezTo>
                  <a:cubicBezTo>
                    <a:pt x="66177" y="78566"/>
                    <a:pt x="66885" y="77277"/>
                    <a:pt x="67499" y="75410"/>
                  </a:cubicBezTo>
                  <a:cubicBezTo>
                    <a:pt x="69153" y="70388"/>
                    <a:pt x="40197" y="62077"/>
                    <a:pt x="47613" y="60388"/>
                  </a:cubicBezTo>
                  <a:cubicBezTo>
                    <a:pt x="55029" y="58699"/>
                    <a:pt x="81670" y="74566"/>
                    <a:pt x="83182" y="69277"/>
                  </a:cubicBezTo>
                  <a:cubicBezTo>
                    <a:pt x="85118" y="62388"/>
                    <a:pt x="54840" y="54077"/>
                    <a:pt x="52053" y="53188"/>
                  </a:cubicBezTo>
                  <a:cubicBezTo>
                    <a:pt x="49267" y="52299"/>
                    <a:pt x="50920" y="48744"/>
                    <a:pt x="53140" y="49766"/>
                  </a:cubicBezTo>
                  <a:cubicBezTo>
                    <a:pt x="56352" y="51099"/>
                    <a:pt x="90409" y="64077"/>
                    <a:pt x="92345" y="57321"/>
                  </a:cubicBezTo>
                  <a:cubicBezTo>
                    <a:pt x="93479" y="53544"/>
                    <a:pt x="86063" y="52477"/>
                    <a:pt x="86063" y="52477"/>
                  </a:cubicBezTo>
                  <a:cubicBezTo>
                    <a:pt x="86063" y="52477"/>
                    <a:pt x="52998" y="42521"/>
                    <a:pt x="54226" y="39366"/>
                  </a:cubicBezTo>
                  <a:cubicBezTo>
                    <a:pt x="55454" y="36210"/>
                    <a:pt x="74821" y="41410"/>
                    <a:pt x="81245" y="43588"/>
                  </a:cubicBezTo>
                  <a:cubicBezTo>
                    <a:pt x="87669" y="45766"/>
                    <a:pt x="91401" y="43855"/>
                    <a:pt x="90125" y="40388"/>
                  </a:cubicBezTo>
                  <a:cubicBezTo>
                    <a:pt x="89275" y="38077"/>
                    <a:pt x="69767" y="30922"/>
                    <a:pt x="63343" y="28877"/>
                  </a:cubicBezTo>
                  <a:cubicBezTo>
                    <a:pt x="56919" y="26833"/>
                    <a:pt x="39158" y="21544"/>
                    <a:pt x="50353" y="17544"/>
                  </a:cubicBezTo>
                  <a:cubicBezTo>
                    <a:pt x="61548" y="13544"/>
                    <a:pt x="68586" y="6566"/>
                    <a:pt x="69247" y="3500"/>
                  </a:cubicBezTo>
                  <a:cubicBezTo>
                    <a:pt x="69908" y="433"/>
                    <a:pt x="65374" y="-1300"/>
                    <a:pt x="62729" y="1188"/>
                  </a:cubicBezTo>
                  <a:cubicBezTo>
                    <a:pt x="59606" y="3578"/>
                    <a:pt x="56159" y="5566"/>
                    <a:pt x="52479" y="7099"/>
                  </a:cubicBezTo>
                  <a:cubicBezTo>
                    <a:pt x="49506" y="8453"/>
                    <a:pt x="46312" y="9324"/>
                    <a:pt x="43032" y="9677"/>
                  </a:cubicBezTo>
                  <a:cubicBezTo>
                    <a:pt x="40245" y="10033"/>
                    <a:pt x="37788" y="10211"/>
                    <a:pt x="35568" y="10344"/>
                  </a:cubicBezTo>
                  <a:lnTo>
                    <a:pt x="11951" y="12033"/>
                  </a:lnTo>
                  <a:lnTo>
                    <a:pt x="0" y="41588"/>
                  </a:lnTo>
                  <a:close/>
                </a:path>
              </a:pathLst>
            </a:custGeom>
            <a:solidFill>
              <a:srgbClr val="A3705D"/>
            </a:solidFill>
            <a:ln w="4712" cap="flat">
              <a:noFill/>
              <a:prstDash val="solid"/>
              <a:miter/>
            </a:ln>
          </p:spPr>
          <p:txBody>
            <a:bodyPr rtlCol="0" anchor="ctr"/>
            <a:lstStyle/>
            <a:p>
              <a:endParaRPr lang="en-US"/>
            </a:p>
          </p:txBody>
        </p:sp>
        <p:sp>
          <p:nvSpPr>
            <p:cNvPr id="1807" name="Freeform: Shape 1806">
              <a:extLst>
                <a:ext uri="{FF2B5EF4-FFF2-40B4-BE49-F238E27FC236}">
                  <a16:creationId xmlns:a16="http://schemas.microsoft.com/office/drawing/2014/main" id="{CE2FBAF6-A9DC-424D-BC73-872E5096B25F}"/>
                </a:ext>
              </a:extLst>
            </p:cNvPr>
            <p:cNvSpPr/>
            <p:nvPr/>
          </p:nvSpPr>
          <p:spPr>
            <a:xfrm>
              <a:off x="731967" y="3810555"/>
              <a:ext cx="183745" cy="311370"/>
            </a:xfrm>
            <a:custGeom>
              <a:avLst/>
              <a:gdLst>
                <a:gd name="connsiteX0" fmla="*/ 0 w 183745"/>
                <a:gd name="connsiteY0" fmla="*/ 258660 h 311370"/>
                <a:gd name="connsiteX1" fmla="*/ 756 w 183745"/>
                <a:gd name="connsiteY1" fmla="*/ 258660 h 311370"/>
                <a:gd name="connsiteX2" fmla="*/ 2929 w 183745"/>
                <a:gd name="connsiteY2" fmla="*/ 259282 h 311370"/>
                <a:gd name="connsiteX3" fmla="*/ 11336 w 183745"/>
                <a:gd name="connsiteY3" fmla="*/ 261905 h 311370"/>
                <a:gd name="connsiteX4" fmla="*/ 43079 w 183745"/>
                <a:gd name="connsiteY4" fmla="*/ 272082 h 311370"/>
                <a:gd name="connsiteX5" fmla="*/ 155688 w 183745"/>
                <a:gd name="connsiteY5" fmla="*/ 308882 h 311370"/>
                <a:gd name="connsiteX6" fmla="*/ 154318 w 183745"/>
                <a:gd name="connsiteY6" fmla="*/ 309460 h 311370"/>
                <a:gd name="connsiteX7" fmla="*/ 181479 w 183745"/>
                <a:gd name="connsiteY7" fmla="*/ 244883 h 311370"/>
                <a:gd name="connsiteX8" fmla="*/ 182140 w 183745"/>
                <a:gd name="connsiteY8" fmla="*/ 246305 h 311370"/>
                <a:gd name="connsiteX9" fmla="*/ 112468 w 183745"/>
                <a:gd name="connsiteY9" fmla="*/ 219105 h 311370"/>
                <a:gd name="connsiteX10" fmla="*/ 45724 w 183745"/>
                <a:gd name="connsiteY10" fmla="*/ 192794 h 311370"/>
                <a:gd name="connsiteX11" fmla="*/ 44779 w 183745"/>
                <a:gd name="connsiteY11" fmla="*/ 192394 h 311370"/>
                <a:gd name="connsiteX12" fmla="*/ 45063 w 183745"/>
                <a:gd name="connsiteY12" fmla="*/ 191416 h 311370"/>
                <a:gd name="connsiteX13" fmla="*/ 67358 w 183745"/>
                <a:gd name="connsiteY13" fmla="*/ 103462 h 311370"/>
                <a:gd name="connsiteX14" fmla="*/ 72081 w 183745"/>
                <a:gd name="connsiteY14" fmla="*/ 83951 h 311370"/>
                <a:gd name="connsiteX15" fmla="*/ 75860 w 183745"/>
                <a:gd name="connsiteY15" fmla="*/ 65729 h 311370"/>
                <a:gd name="connsiteX16" fmla="*/ 73404 w 183745"/>
                <a:gd name="connsiteY16" fmla="*/ 32973 h 311370"/>
                <a:gd name="connsiteX17" fmla="*/ 59233 w 183745"/>
                <a:gd name="connsiteY17" fmla="*/ 10040 h 311370"/>
                <a:gd name="connsiteX18" fmla="*/ 40339 w 183745"/>
                <a:gd name="connsiteY18" fmla="*/ 1151 h 311370"/>
                <a:gd name="connsiteX19" fmla="*/ 27019 w 183745"/>
                <a:gd name="connsiteY19" fmla="*/ 1507 h 311370"/>
                <a:gd name="connsiteX20" fmla="*/ 22579 w 183745"/>
                <a:gd name="connsiteY20" fmla="*/ 2796 h 311370"/>
                <a:gd name="connsiteX21" fmla="*/ 26924 w 183745"/>
                <a:gd name="connsiteY21" fmla="*/ 1107 h 311370"/>
                <a:gd name="connsiteX22" fmla="*/ 40481 w 183745"/>
                <a:gd name="connsiteY22" fmla="*/ 396 h 311370"/>
                <a:gd name="connsiteX23" fmla="*/ 59989 w 183745"/>
                <a:gd name="connsiteY23" fmla="*/ 9285 h 311370"/>
                <a:gd name="connsiteX24" fmla="*/ 74774 w 183745"/>
                <a:gd name="connsiteY24" fmla="*/ 32662 h 311370"/>
                <a:gd name="connsiteX25" fmla="*/ 77608 w 183745"/>
                <a:gd name="connsiteY25" fmla="*/ 65995 h 311370"/>
                <a:gd name="connsiteX26" fmla="*/ 73924 w 183745"/>
                <a:gd name="connsiteY26" fmla="*/ 84439 h 311370"/>
                <a:gd name="connsiteX27" fmla="*/ 69200 w 183745"/>
                <a:gd name="connsiteY27" fmla="*/ 103951 h 311370"/>
                <a:gd name="connsiteX28" fmla="*/ 47188 w 183745"/>
                <a:gd name="connsiteY28" fmla="*/ 192128 h 311370"/>
                <a:gd name="connsiteX29" fmla="*/ 46480 w 183745"/>
                <a:gd name="connsiteY29" fmla="*/ 190794 h 311370"/>
                <a:gd name="connsiteX30" fmla="*/ 113223 w 183745"/>
                <a:gd name="connsiteY30" fmla="*/ 217061 h 311370"/>
                <a:gd name="connsiteX31" fmla="*/ 182660 w 183745"/>
                <a:gd name="connsiteY31" fmla="*/ 244527 h 311370"/>
                <a:gd name="connsiteX32" fmla="*/ 183746 w 183745"/>
                <a:gd name="connsiteY32" fmla="*/ 244927 h 311370"/>
                <a:gd name="connsiteX33" fmla="*/ 183321 w 183745"/>
                <a:gd name="connsiteY33" fmla="*/ 245949 h 311370"/>
                <a:gd name="connsiteX34" fmla="*/ 155924 w 183745"/>
                <a:gd name="connsiteY34" fmla="*/ 310482 h 311370"/>
                <a:gd name="connsiteX35" fmla="*/ 155546 w 183745"/>
                <a:gd name="connsiteY35" fmla="*/ 311371 h 311370"/>
                <a:gd name="connsiteX36" fmla="*/ 154602 w 183745"/>
                <a:gd name="connsiteY36" fmla="*/ 311060 h 311370"/>
                <a:gd name="connsiteX37" fmla="*/ 42276 w 183745"/>
                <a:gd name="connsiteY37" fmla="*/ 273505 h 311370"/>
                <a:gd name="connsiteX38" fmla="*/ 10722 w 183745"/>
                <a:gd name="connsiteY38" fmla="*/ 262749 h 311370"/>
                <a:gd name="connsiteX39" fmla="*/ 2409 w 183745"/>
                <a:gd name="connsiteY39" fmla="*/ 259860 h 311370"/>
                <a:gd name="connsiteX40" fmla="*/ 331 w 183745"/>
                <a:gd name="connsiteY40" fmla="*/ 259060 h 31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745" h="311370">
                  <a:moveTo>
                    <a:pt x="0" y="258660"/>
                  </a:moveTo>
                  <a:lnTo>
                    <a:pt x="756" y="258660"/>
                  </a:lnTo>
                  <a:lnTo>
                    <a:pt x="2929" y="259282"/>
                  </a:lnTo>
                  <a:lnTo>
                    <a:pt x="11336" y="261905"/>
                  </a:lnTo>
                  <a:lnTo>
                    <a:pt x="43079" y="272082"/>
                  </a:lnTo>
                  <a:lnTo>
                    <a:pt x="155688" y="308882"/>
                  </a:lnTo>
                  <a:lnTo>
                    <a:pt x="154318" y="309460"/>
                  </a:lnTo>
                  <a:cubicBezTo>
                    <a:pt x="162632" y="289682"/>
                    <a:pt x="171843" y="267860"/>
                    <a:pt x="181479" y="244883"/>
                  </a:cubicBezTo>
                  <a:lnTo>
                    <a:pt x="182140" y="246305"/>
                  </a:lnTo>
                  <a:lnTo>
                    <a:pt x="112468" y="219105"/>
                  </a:lnTo>
                  <a:lnTo>
                    <a:pt x="45724" y="192794"/>
                  </a:lnTo>
                  <a:lnTo>
                    <a:pt x="44779" y="192394"/>
                  </a:lnTo>
                  <a:lnTo>
                    <a:pt x="45063" y="191416"/>
                  </a:lnTo>
                  <a:cubicBezTo>
                    <a:pt x="54037" y="159994"/>
                    <a:pt x="60887" y="130173"/>
                    <a:pt x="67358" y="103462"/>
                  </a:cubicBezTo>
                  <a:cubicBezTo>
                    <a:pt x="68964" y="96751"/>
                    <a:pt x="70523" y="90128"/>
                    <a:pt x="72081" y="83951"/>
                  </a:cubicBezTo>
                  <a:cubicBezTo>
                    <a:pt x="73710" y="77949"/>
                    <a:pt x="74971" y="71866"/>
                    <a:pt x="75860" y="65729"/>
                  </a:cubicBezTo>
                  <a:cubicBezTo>
                    <a:pt x="77085" y="54759"/>
                    <a:pt x="76254" y="43672"/>
                    <a:pt x="73404" y="32973"/>
                  </a:cubicBezTo>
                  <a:cubicBezTo>
                    <a:pt x="71036" y="24239"/>
                    <a:pt x="66129" y="16298"/>
                    <a:pt x="59233" y="10040"/>
                  </a:cubicBezTo>
                  <a:cubicBezTo>
                    <a:pt x="53961" y="5447"/>
                    <a:pt x="47407" y="2364"/>
                    <a:pt x="40339" y="1151"/>
                  </a:cubicBezTo>
                  <a:cubicBezTo>
                    <a:pt x="35919" y="418"/>
                    <a:pt x="31387" y="539"/>
                    <a:pt x="27019" y="1507"/>
                  </a:cubicBezTo>
                  <a:cubicBezTo>
                    <a:pt x="24090" y="2218"/>
                    <a:pt x="22626" y="2929"/>
                    <a:pt x="22579" y="2796"/>
                  </a:cubicBezTo>
                  <a:cubicBezTo>
                    <a:pt x="23956" y="2083"/>
                    <a:pt x="25414" y="1517"/>
                    <a:pt x="26924" y="1107"/>
                  </a:cubicBezTo>
                  <a:cubicBezTo>
                    <a:pt x="31332" y="-69"/>
                    <a:pt x="35962" y="-312"/>
                    <a:pt x="40481" y="396"/>
                  </a:cubicBezTo>
                  <a:cubicBezTo>
                    <a:pt x="47762" y="1515"/>
                    <a:pt x="54540" y="4604"/>
                    <a:pt x="59989" y="9285"/>
                  </a:cubicBezTo>
                  <a:cubicBezTo>
                    <a:pt x="67150" y="15618"/>
                    <a:pt x="72274" y="23719"/>
                    <a:pt x="74774" y="32662"/>
                  </a:cubicBezTo>
                  <a:cubicBezTo>
                    <a:pt x="77805" y="43528"/>
                    <a:pt x="78765" y="54814"/>
                    <a:pt x="77608" y="65995"/>
                  </a:cubicBezTo>
                  <a:cubicBezTo>
                    <a:pt x="76729" y="72200"/>
                    <a:pt x="75499" y="78357"/>
                    <a:pt x="73924" y="84439"/>
                  </a:cubicBezTo>
                  <a:lnTo>
                    <a:pt x="69200" y="103951"/>
                  </a:lnTo>
                  <a:cubicBezTo>
                    <a:pt x="62823" y="130617"/>
                    <a:pt x="56116" y="160572"/>
                    <a:pt x="47188" y="192128"/>
                  </a:cubicBezTo>
                  <a:lnTo>
                    <a:pt x="46480" y="190794"/>
                  </a:lnTo>
                  <a:lnTo>
                    <a:pt x="113223" y="217061"/>
                  </a:lnTo>
                  <a:lnTo>
                    <a:pt x="182660" y="244527"/>
                  </a:lnTo>
                  <a:lnTo>
                    <a:pt x="183746" y="244927"/>
                  </a:lnTo>
                  <a:lnTo>
                    <a:pt x="183321" y="245949"/>
                  </a:lnTo>
                  <a:cubicBezTo>
                    <a:pt x="173590" y="268927"/>
                    <a:pt x="164427" y="290704"/>
                    <a:pt x="155924" y="310482"/>
                  </a:cubicBezTo>
                  <a:lnTo>
                    <a:pt x="155546" y="311371"/>
                  </a:lnTo>
                  <a:lnTo>
                    <a:pt x="154602" y="311060"/>
                  </a:lnTo>
                  <a:lnTo>
                    <a:pt x="42276" y="273505"/>
                  </a:lnTo>
                  <a:lnTo>
                    <a:pt x="10722" y="262749"/>
                  </a:lnTo>
                  <a:lnTo>
                    <a:pt x="2409" y="259860"/>
                  </a:lnTo>
                  <a:lnTo>
                    <a:pt x="331" y="259060"/>
                  </a:lnTo>
                  <a:close/>
                </a:path>
              </a:pathLst>
            </a:custGeom>
            <a:solidFill>
              <a:srgbClr val="263238"/>
            </a:solidFill>
            <a:ln w="4712" cap="flat">
              <a:noFill/>
              <a:prstDash val="solid"/>
              <a:miter/>
            </a:ln>
          </p:spPr>
          <p:txBody>
            <a:bodyPr rtlCol="0" anchor="ctr"/>
            <a:lstStyle/>
            <a:p>
              <a:endParaRPr lang="en-US"/>
            </a:p>
          </p:txBody>
        </p:sp>
        <p:sp>
          <p:nvSpPr>
            <p:cNvPr id="1808" name="Freeform: Shape 1807">
              <a:extLst>
                <a:ext uri="{FF2B5EF4-FFF2-40B4-BE49-F238E27FC236}">
                  <a16:creationId xmlns:a16="http://schemas.microsoft.com/office/drawing/2014/main" id="{ACB62BDF-3BCF-4394-8C20-1A8F2219876D}"/>
                </a:ext>
              </a:extLst>
            </p:cNvPr>
            <p:cNvSpPr/>
            <p:nvPr/>
          </p:nvSpPr>
          <p:spPr>
            <a:xfrm>
              <a:off x="980609" y="3850640"/>
              <a:ext cx="24758" cy="145376"/>
            </a:xfrm>
            <a:custGeom>
              <a:avLst/>
              <a:gdLst>
                <a:gd name="connsiteX0" fmla="*/ 194 w 24758"/>
                <a:gd name="connsiteY0" fmla="*/ 0 h 145376"/>
                <a:gd name="connsiteX1" fmla="*/ 4445 w 24758"/>
                <a:gd name="connsiteY1" fmla="*/ 21555 h 145376"/>
                <a:gd name="connsiteX2" fmla="*/ 13514 w 24758"/>
                <a:gd name="connsiteY2" fmla="*/ 43777 h 145376"/>
                <a:gd name="connsiteX3" fmla="*/ 23339 w 24758"/>
                <a:gd name="connsiteY3" fmla="*/ 71822 h 145376"/>
                <a:gd name="connsiteX4" fmla="*/ 23339 w 24758"/>
                <a:gd name="connsiteY4" fmla="*/ 101466 h 145376"/>
                <a:gd name="connsiteX5" fmla="*/ 16868 w 24758"/>
                <a:gd name="connsiteY5" fmla="*/ 124799 h 145376"/>
                <a:gd name="connsiteX6" fmla="*/ 10775 w 24758"/>
                <a:gd name="connsiteY6" fmla="*/ 139954 h 145376"/>
                <a:gd name="connsiteX7" fmla="*/ 8082 w 24758"/>
                <a:gd name="connsiteY7" fmla="*/ 145376 h 145376"/>
                <a:gd name="connsiteX8" fmla="*/ 9877 w 24758"/>
                <a:gd name="connsiteY8" fmla="*/ 139643 h 145376"/>
                <a:gd name="connsiteX9" fmla="*/ 15215 w 24758"/>
                <a:gd name="connsiteY9" fmla="*/ 124310 h 145376"/>
                <a:gd name="connsiteX10" fmla="*/ 21119 w 24758"/>
                <a:gd name="connsiteY10" fmla="*/ 101110 h 145376"/>
                <a:gd name="connsiteX11" fmla="*/ 21119 w 24758"/>
                <a:gd name="connsiteY11" fmla="*/ 72266 h 145376"/>
                <a:gd name="connsiteX12" fmla="*/ 11672 w 24758"/>
                <a:gd name="connsiteY12" fmla="*/ 44577 h 145376"/>
                <a:gd name="connsiteX13" fmla="*/ 3075 w 24758"/>
                <a:gd name="connsiteY13" fmla="*/ 21866 h 145376"/>
                <a:gd name="connsiteX14" fmla="*/ 194 w 24758"/>
                <a:gd name="connsiteY14" fmla="*/ 5822 h 145376"/>
                <a:gd name="connsiteX15" fmla="*/ 194 w 24758"/>
                <a:gd name="connsiteY15" fmla="*/ 0 h 14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758" h="145376">
                  <a:moveTo>
                    <a:pt x="194" y="0"/>
                  </a:moveTo>
                  <a:cubicBezTo>
                    <a:pt x="807" y="7305"/>
                    <a:pt x="2232" y="14530"/>
                    <a:pt x="4445" y="21555"/>
                  </a:cubicBezTo>
                  <a:cubicBezTo>
                    <a:pt x="6571" y="28044"/>
                    <a:pt x="9830" y="35555"/>
                    <a:pt x="13514" y="43777"/>
                  </a:cubicBezTo>
                  <a:cubicBezTo>
                    <a:pt x="17766" y="52797"/>
                    <a:pt x="21057" y="62191"/>
                    <a:pt x="23339" y="71822"/>
                  </a:cubicBezTo>
                  <a:cubicBezTo>
                    <a:pt x="25231" y="81623"/>
                    <a:pt x="25231" y="91665"/>
                    <a:pt x="23339" y="101466"/>
                  </a:cubicBezTo>
                  <a:cubicBezTo>
                    <a:pt x="21866" y="109398"/>
                    <a:pt x="19702" y="117202"/>
                    <a:pt x="16868" y="124799"/>
                  </a:cubicBezTo>
                  <a:cubicBezTo>
                    <a:pt x="14506" y="131288"/>
                    <a:pt x="12144" y="136443"/>
                    <a:pt x="10775" y="139954"/>
                  </a:cubicBezTo>
                  <a:cubicBezTo>
                    <a:pt x="10052" y="141834"/>
                    <a:pt x="9151" y="143649"/>
                    <a:pt x="8082" y="145376"/>
                  </a:cubicBezTo>
                  <a:cubicBezTo>
                    <a:pt x="8441" y="143406"/>
                    <a:pt x="9043" y="141482"/>
                    <a:pt x="9877" y="139643"/>
                  </a:cubicBezTo>
                  <a:cubicBezTo>
                    <a:pt x="11152" y="136043"/>
                    <a:pt x="13089" y="130754"/>
                    <a:pt x="15215" y="124310"/>
                  </a:cubicBezTo>
                  <a:cubicBezTo>
                    <a:pt x="17774" y="116720"/>
                    <a:pt x="19747" y="108967"/>
                    <a:pt x="21119" y="101110"/>
                  </a:cubicBezTo>
                  <a:cubicBezTo>
                    <a:pt x="22889" y="91567"/>
                    <a:pt x="22889" y="81809"/>
                    <a:pt x="21119" y="72266"/>
                  </a:cubicBezTo>
                  <a:cubicBezTo>
                    <a:pt x="18888" y="62781"/>
                    <a:pt x="15726" y="53512"/>
                    <a:pt x="11672" y="44577"/>
                  </a:cubicBezTo>
                  <a:cubicBezTo>
                    <a:pt x="8364" y="37162"/>
                    <a:pt x="5494" y="29580"/>
                    <a:pt x="3075" y="21866"/>
                  </a:cubicBezTo>
                  <a:cubicBezTo>
                    <a:pt x="1450" y="16643"/>
                    <a:pt x="483" y="11258"/>
                    <a:pt x="194" y="5822"/>
                  </a:cubicBezTo>
                  <a:cubicBezTo>
                    <a:pt x="-65" y="3889"/>
                    <a:pt x="-65" y="1933"/>
                    <a:pt x="194" y="0"/>
                  </a:cubicBezTo>
                  <a:close/>
                </a:path>
              </a:pathLst>
            </a:custGeom>
            <a:solidFill>
              <a:srgbClr val="263238"/>
            </a:solidFill>
            <a:ln w="4712" cap="flat">
              <a:noFill/>
              <a:prstDash val="solid"/>
              <a:miter/>
            </a:ln>
          </p:spPr>
          <p:txBody>
            <a:bodyPr rtlCol="0" anchor="ctr"/>
            <a:lstStyle/>
            <a:p>
              <a:endParaRPr lang="en-US"/>
            </a:p>
          </p:txBody>
        </p:sp>
        <p:sp>
          <p:nvSpPr>
            <p:cNvPr id="1809" name="Freeform: Shape 1808">
              <a:extLst>
                <a:ext uri="{FF2B5EF4-FFF2-40B4-BE49-F238E27FC236}">
                  <a16:creationId xmlns:a16="http://schemas.microsoft.com/office/drawing/2014/main" id="{698150EA-7833-444C-ACBF-AA946A392271}"/>
                </a:ext>
              </a:extLst>
            </p:cNvPr>
            <p:cNvSpPr/>
            <p:nvPr/>
          </p:nvSpPr>
          <p:spPr>
            <a:xfrm>
              <a:off x="1074951" y="3996149"/>
              <a:ext cx="20965" cy="23377"/>
            </a:xfrm>
            <a:custGeom>
              <a:avLst/>
              <a:gdLst>
                <a:gd name="connsiteX0" fmla="*/ 20965 w 20965"/>
                <a:gd name="connsiteY0" fmla="*/ 0 h 23377"/>
                <a:gd name="connsiteX1" fmla="*/ 11282 w 20965"/>
                <a:gd name="connsiteY1" fmla="*/ 12311 h 23377"/>
                <a:gd name="connsiteX2" fmla="*/ 87 w 20965"/>
                <a:gd name="connsiteY2" fmla="*/ 23377 h 23377"/>
                <a:gd name="connsiteX3" fmla="*/ 9534 w 20965"/>
                <a:gd name="connsiteY3" fmla="*/ 10800 h 23377"/>
                <a:gd name="connsiteX4" fmla="*/ 20965 w 20965"/>
                <a:gd name="connsiteY4" fmla="*/ 0 h 23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5" h="23377">
                  <a:moveTo>
                    <a:pt x="20965" y="0"/>
                  </a:moveTo>
                  <a:cubicBezTo>
                    <a:pt x="18358" y="4506"/>
                    <a:pt x="15100" y="8649"/>
                    <a:pt x="11282" y="12311"/>
                  </a:cubicBezTo>
                  <a:cubicBezTo>
                    <a:pt x="7929" y="16323"/>
                    <a:pt x="4180" y="20028"/>
                    <a:pt x="87" y="23377"/>
                  </a:cubicBezTo>
                  <a:cubicBezTo>
                    <a:pt x="-669" y="22889"/>
                    <a:pt x="3582" y="17200"/>
                    <a:pt x="9534" y="10800"/>
                  </a:cubicBezTo>
                  <a:cubicBezTo>
                    <a:pt x="12731" y="6668"/>
                    <a:pt x="16587" y="3025"/>
                    <a:pt x="20965" y="0"/>
                  </a:cubicBezTo>
                  <a:close/>
                </a:path>
              </a:pathLst>
            </a:custGeom>
            <a:solidFill>
              <a:srgbClr val="263238"/>
            </a:solidFill>
            <a:ln w="4712" cap="flat">
              <a:noFill/>
              <a:prstDash val="solid"/>
              <a:miter/>
            </a:ln>
          </p:spPr>
          <p:txBody>
            <a:bodyPr rtlCol="0" anchor="ctr"/>
            <a:lstStyle/>
            <a:p>
              <a:endParaRPr lang="en-US"/>
            </a:p>
          </p:txBody>
        </p:sp>
        <p:sp>
          <p:nvSpPr>
            <p:cNvPr id="1810" name="Freeform: Shape 1809">
              <a:extLst>
                <a:ext uri="{FF2B5EF4-FFF2-40B4-BE49-F238E27FC236}">
                  <a16:creationId xmlns:a16="http://schemas.microsoft.com/office/drawing/2014/main" id="{EE8C2D6E-6766-4105-A373-B0DC0822DE38}"/>
                </a:ext>
              </a:extLst>
            </p:cNvPr>
            <p:cNvSpPr/>
            <p:nvPr/>
          </p:nvSpPr>
          <p:spPr>
            <a:xfrm>
              <a:off x="751951" y="4001453"/>
              <a:ext cx="26353" cy="13588"/>
            </a:xfrm>
            <a:custGeom>
              <a:avLst/>
              <a:gdLst>
                <a:gd name="connsiteX0" fmla="*/ 26353 w 26353"/>
                <a:gd name="connsiteY0" fmla="*/ 830 h 13588"/>
                <a:gd name="connsiteX1" fmla="*/ 11427 w 26353"/>
                <a:gd name="connsiteY1" fmla="*/ 4296 h 13588"/>
                <a:gd name="connsiteX2" fmla="*/ 2972 w 26353"/>
                <a:gd name="connsiteY2" fmla="*/ 10163 h 13588"/>
                <a:gd name="connsiteX3" fmla="*/ 138 w 26353"/>
                <a:gd name="connsiteY3" fmla="*/ 13585 h 13588"/>
                <a:gd name="connsiteX4" fmla="*/ 1555 w 26353"/>
                <a:gd name="connsiteY4" fmla="*/ 9141 h 13588"/>
                <a:gd name="connsiteX5" fmla="*/ 26353 w 26353"/>
                <a:gd name="connsiteY5" fmla="*/ 741 h 1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53" h="13588">
                  <a:moveTo>
                    <a:pt x="26353" y="830"/>
                  </a:moveTo>
                  <a:cubicBezTo>
                    <a:pt x="21251" y="1435"/>
                    <a:pt x="16242" y="2599"/>
                    <a:pt x="11427" y="4296"/>
                  </a:cubicBezTo>
                  <a:cubicBezTo>
                    <a:pt x="8192" y="5655"/>
                    <a:pt x="5307" y="7656"/>
                    <a:pt x="2972" y="10163"/>
                  </a:cubicBezTo>
                  <a:cubicBezTo>
                    <a:pt x="1224" y="12163"/>
                    <a:pt x="515" y="13674"/>
                    <a:pt x="138" y="13585"/>
                  </a:cubicBezTo>
                  <a:cubicBezTo>
                    <a:pt x="-240" y="13496"/>
                    <a:pt x="138" y="11718"/>
                    <a:pt x="1555" y="9141"/>
                  </a:cubicBezTo>
                  <a:cubicBezTo>
                    <a:pt x="7145" y="1743"/>
                    <a:pt x="17034" y="-1607"/>
                    <a:pt x="26353" y="741"/>
                  </a:cubicBezTo>
                  <a:close/>
                </a:path>
              </a:pathLst>
            </a:custGeom>
            <a:solidFill>
              <a:srgbClr val="263238"/>
            </a:solidFill>
            <a:ln w="4712" cap="flat">
              <a:noFill/>
              <a:prstDash val="solid"/>
              <a:miter/>
            </a:ln>
          </p:spPr>
          <p:txBody>
            <a:bodyPr rtlCol="0" anchor="ctr"/>
            <a:lstStyle/>
            <a:p>
              <a:endParaRPr lang="en-US"/>
            </a:p>
          </p:txBody>
        </p:sp>
        <p:sp>
          <p:nvSpPr>
            <p:cNvPr id="1811" name="Freeform: Shape 1810">
              <a:extLst>
                <a:ext uri="{FF2B5EF4-FFF2-40B4-BE49-F238E27FC236}">
                  <a16:creationId xmlns:a16="http://schemas.microsoft.com/office/drawing/2014/main" id="{14659D21-A1C7-4D95-B834-56B5FCC880AD}"/>
                </a:ext>
              </a:extLst>
            </p:cNvPr>
            <p:cNvSpPr/>
            <p:nvPr/>
          </p:nvSpPr>
          <p:spPr>
            <a:xfrm>
              <a:off x="724633" y="3784596"/>
              <a:ext cx="73369" cy="74800"/>
            </a:xfrm>
            <a:custGeom>
              <a:avLst/>
              <a:gdLst>
                <a:gd name="connsiteX0" fmla="*/ 73369 w 73369"/>
                <a:gd name="connsiteY0" fmla="*/ 0 h 74800"/>
                <a:gd name="connsiteX1" fmla="*/ 58773 w 73369"/>
                <a:gd name="connsiteY1" fmla="*/ 7378 h 74800"/>
                <a:gd name="connsiteX2" fmla="*/ 26700 w 73369"/>
                <a:gd name="connsiteY2" fmla="*/ 29244 h 74800"/>
                <a:gd name="connsiteX3" fmla="*/ 4972 w 73369"/>
                <a:gd name="connsiteY3" fmla="*/ 59999 h 74800"/>
                <a:gd name="connsiteX4" fmla="*/ 12 w 73369"/>
                <a:gd name="connsiteY4" fmla="*/ 74799 h 74800"/>
                <a:gd name="connsiteX5" fmla="*/ 390 w 73369"/>
                <a:gd name="connsiteY5" fmla="*/ 70622 h 74800"/>
                <a:gd name="connsiteX6" fmla="*/ 3319 w 73369"/>
                <a:gd name="connsiteY6" fmla="*/ 59422 h 74800"/>
                <a:gd name="connsiteX7" fmla="*/ 24953 w 73369"/>
                <a:gd name="connsiteY7" fmla="*/ 27600 h 74800"/>
                <a:gd name="connsiteX8" fmla="*/ 58018 w 73369"/>
                <a:gd name="connsiteY8" fmla="*/ 5911 h 74800"/>
                <a:gd name="connsiteX9" fmla="*/ 69165 w 73369"/>
                <a:gd name="connsiteY9" fmla="*/ 1467 h 74800"/>
                <a:gd name="connsiteX10" fmla="*/ 73369 w 73369"/>
                <a:gd name="connsiteY10" fmla="*/ 0 h 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69" h="74800">
                  <a:moveTo>
                    <a:pt x="73369" y="0"/>
                  </a:moveTo>
                  <a:cubicBezTo>
                    <a:pt x="73369" y="400"/>
                    <a:pt x="67701" y="2756"/>
                    <a:pt x="58773" y="7378"/>
                  </a:cubicBezTo>
                  <a:cubicBezTo>
                    <a:pt x="47092" y="13285"/>
                    <a:pt x="36305" y="20639"/>
                    <a:pt x="26700" y="29244"/>
                  </a:cubicBezTo>
                  <a:cubicBezTo>
                    <a:pt x="17196" y="37910"/>
                    <a:pt x="9785" y="48399"/>
                    <a:pt x="4972" y="59999"/>
                  </a:cubicBezTo>
                  <a:cubicBezTo>
                    <a:pt x="1382" y="68888"/>
                    <a:pt x="485" y="74888"/>
                    <a:pt x="12" y="74799"/>
                  </a:cubicBezTo>
                  <a:cubicBezTo>
                    <a:pt x="-42" y="73398"/>
                    <a:pt x="85" y="71995"/>
                    <a:pt x="390" y="70622"/>
                  </a:cubicBezTo>
                  <a:cubicBezTo>
                    <a:pt x="1021" y="66816"/>
                    <a:pt x="2001" y="63068"/>
                    <a:pt x="3319" y="59422"/>
                  </a:cubicBezTo>
                  <a:cubicBezTo>
                    <a:pt x="7806" y="47378"/>
                    <a:pt x="15213" y="36482"/>
                    <a:pt x="24953" y="27600"/>
                  </a:cubicBezTo>
                  <a:cubicBezTo>
                    <a:pt x="34721" y="18811"/>
                    <a:pt x="45874" y="11495"/>
                    <a:pt x="58018" y="5911"/>
                  </a:cubicBezTo>
                  <a:cubicBezTo>
                    <a:pt x="62741" y="3822"/>
                    <a:pt x="66425" y="2222"/>
                    <a:pt x="69165" y="1467"/>
                  </a:cubicBezTo>
                  <a:cubicBezTo>
                    <a:pt x="70470" y="761"/>
                    <a:pt x="71891" y="265"/>
                    <a:pt x="73369" y="0"/>
                  </a:cubicBezTo>
                  <a:close/>
                </a:path>
              </a:pathLst>
            </a:custGeom>
            <a:solidFill>
              <a:srgbClr val="263238"/>
            </a:solidFill>
            <a:ln w="4712" cap="flat">
              <a:noFill/>
              <a:prstDash val="solid"/>
              <a:miter/>
            </a:ln>
          </p:spPr>
          <p:txBody>
            <a:bodyPr rtlCol="0" anchor="ctr"/>
            <a:lstStyle/>
            <a:p>
              <a:endParaRPr lang="en-US"/>
            </a:p>
          </p:txBody>
        </p:sp>
        <p:sp>
          <p:nvSpPr>
            <p:cNvPr id="1812" name="Freeform: Shape 1811">
              <a:extLst>
                <a:ext uri="{FF2B5EF4-FFF2-40B4-BE49-F238E27FC236}">
                  <a16:creationId xmlns:a16="http://schemas.microsoft.com/office/drawing/2014/main" id="{5E715FCC-1429-416E-BA42-2F85B919858B}"/>
                </a:ext>
              </a:extLst>
            </p:cNvPr>
            <p:cNvSpPr/>
            <p:nvPr/>
          </p:nvSpPr>
          <p:spPr>
            <a:xfrm>
              <a:off x="828469" y="3787485"/>
              <a:ext cx="53092" cy="30274"/>
            </a:xfrm>
            <a:custGeom>
              <a:avLst/>
              <a:gdLst>
                <a:gd name="connsiteX0" fmla="*/ 53093 w 53092"/>
                <a:gd name="connsiteY0" fmla="*/ 29511 h 30274"/>
                <a:gd name="connsiteX1" fmla="*/ 43646 w 53092"/>
                <a:gd name="connsiteY1" fmla="*/ 30044 h 30274"/>
                <a:gd name="connsiteX2" fmla="*/ 21398 w 53092"/>
                <a:gd name="connsiteY2" fmla="*/ 23200 h 30274"/>
                <a:gd name="connsiteX3" fmla="*/ 4157 w 53092"/>
                <a:gd name="connsiteY3" fmla="*/ 8222 h 30274"/>
                <a:gd name="connsiteX4" fmla="*/ 0 w 53092"/>
                <a:gd name="connsiteY4" fmla="*/ 0 h 30274"/>
                <a:gd name="connsiteX5" fmla="*/ 5574 w 53092"/>
                <a:gd name="connsiteY5" fmla="*/ 7244 h 30274"/>
                <a:gd name="connsiteX6" fmla="*/ 43646 w 53092"/>
                <a:gd name="connsiteY6" fmla="*/ 28489 h 30274"/>
                <a:gd name="connsiteX7" fmla="*/ 53093 w 53092"/>
                <a:gd name="connsiteY7" fmla="*/ 29511 h 3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92" h="30274">
                  <a:moveTo>
                    <a:pt x="53093" y="29511"/>
                  </a:moveTo>
                  <a:cubicBezTo>
                    <a:pt x="50016" y="30298"/>
                    <a:pt x="46800" y="30479"/>
                    <a:pt x="43646" y="30044"/>
                  </a:cubicBezTo>
                  <a:cubicBezTo>
                    <a:pt x="35782" y="29344"/>
                    <a:pt x="28182" y="27006"/>
                    <a:pt x="21398" y="23200"/>
                  </a:cubicBezTo>
                  <a:cubicBezTo>
                    <a:pt x="14526" y="19492"/>
                    <a:pt x="8632" y="14372"/>
                    <a:pt x="4157" y="8222"/>
                  </a:cubicBezTo>
                  <a:cubicBezTo>
                    <a:pt x="2172" y="5787"/>
                    <a:pt x="756" y="2985"/>
                    <a:pt x="0" y="0"/>
                  </a:cubicBezTo>
                  <a:cubicBezTo>
                    <a:pt x="378" y="0"/>
                    <a:pt x="2031" y="2933"/>
                    <a:pt x="5574" y="7244"/>
                  </a:cubicBezTo>
                  <a:cubicBezTo>
                    <a:pt x="14880" y="18678"/>
                    <a:pt x="28519" y="26289"/>
                    <a:pt x="43646" y="28489"/>
                  </a:cubicBezTo>
                  <a:cubicBezTo>
                    <a:pt x="49408" y="29244"/>
                    <a:pt x="53093" y="29111"/>
                    <a:pt x="53093" y="29511"/>
                  </a:cubicBezTo>
                  <a:close/>
                </a:path>
              </a:pathLst>
            </a:custGeom>
            <a:solidFill>
              <a:srgbClr val="263238"/>
            </a:solidFill>
            <a:ln w="4712" cap="flat">
              <a:noFill/>
              <a:prstDash val="solid"/>
              <a:miter/>
            </a:ln>
          </p:spPr>
          <p:txBody>
            <a:bodyPr rtlCol="0" anchor="ctr"/>
            <a:lstStyle/>
            <a:p>
              <a:endParaRPr lang="en-US"/>
            </a:p>
          </p:txBody>
        </p:sp>
        <p:sp>
          <p:nvSpPr>
            <p:cNvPr id="1813" name="Freeform: Shape 1812">
              <a:extLst>
                <a:ext uri="{FF2B5EF4-FFF2-40B4-BE49-F238E27FC236}">
                  <a16:creationId xmlns:a16="http://schemas.microsoft.com/office/drawing/2014/main" id="{4D01C1DD-9674-4A8B-83D6-374567F07855}"/>
                </a:ext>
              </a:extLst>
            </p:cNvPr>
            <p:cNvSpPr/>
            <p:nvPr/>
          </p:nvSpPr>
          <p:spPr>
            <a:xfrm>
              <a:off x="921609" y="3784804"/>
              <a:ext cx="26412" cy="22636"/>
            </a:xfrm>
            <a:custGeom>
              <a:avLst/>
              <a:gdLst>
                <a:gd name="connsiteX0" fmla="*/ 26413 w 26412"/>
                <a:gd name="connsiteY0" fmla="*/ 14 h 22636"/>
                <a:gd name="connsiteX1" fmla="*/ 8 w 26412"/>
                <a:gd name="connsiteY1" fmla="*/ 22636 h 22636"/>
                <a:gd name="connsiteX2" fmla="*/ 14179 w 26412"/>
                <a:gd name="connsiteY2" fmla="*/ 12370 h 22636"/>
                <a:gd name="connsiteX3" fmla="*/ 26413 w 26412"/>
                <a:gd name="connsiteY3" fmla="*/ 14 h 22636"/>
              </a:gdLst>
              <a:ahLst/>
              <a:cxnLst>
                <a:cxn ang="0">
                  <a:pos x="connsiteX0" y="connsiteY0"/>
                </a:cxn>
                <a:cxn ang="0">
                  <a:pos x="connsiteX1" y="connsiteY1"/>
                </a:cxn>
                <a:cxn ang="0">
                  <a:pos x="connsiteX2" y="connsiteY2"/>
                </a:cxn>
                <a:cxn ang="0">
                  <a:pos x="connsiteX3" y="connsiteY3"/>
                </a:cxn>
              </a:cxnLst>
              <a:rect l="l" t="t" r="r" b="b"/>
              <a:pathLst>
                <a:path w="26412" h="22636">
                  <a:moveTo>
                    <a:pt x="26413" y="14"/>
                  </a:moveTo>
                  <a:cubicBezTo>
                    <a:pt x="21621" y="10872"/>
                    <a:pt x="11945" y="19162"/>
                    <a:pt x="8" y="22636"/>
                  </a:cubicBezTo>
                  <a:cubicBezTo>
                    <a:pt x="-275" y="22014"/>
                    <a:pt x="6999" y="18681"/>
                    <a:pt x="14179" y="12370"/>
                  </a:cubicBezTo>
                  <a:cubicBezTo>
                    <a:pt x="21358" y="6059"/>
                    <a:pt x="25799" y="-341"/>
                    <a:pt x="26413" y="14"/>
                  </a:cubicBezTo>
                  <a:close/>
                </a:path>
              </a:pathLst>
            </a:custGeom>
            <a:solidFill>
              <a:srgbClr val="263238"/>
            </a:solidFill>
            <a:ln w="4712" cap="flat">
              <a:noFill/>
              <a:prstDash val="solid"/>
              <a:miter/>
            </a:ln>
          </p:spPr>
          <p:txBody>
            <a:bodyPr rtlCol="0" anchor="ctr"/>
            <a:lstStyle/>
            <a:p>
              <a:endParaRPr lang="en-US"/>
            </a:p>
          </p:txBody>
        </p:sp>
        <p:sp>
          <p:nvSpPr>
            <p:cNvPr id="1814" name="Freeform: Shape 1813">
              <a:extLst>
                <a:ext uri="{FF2B5EF4-FFF2-40B4-BE49-F238E27FC236}">
                  <a16:creationId xmlns:a16="http://schemas.microsoft.com/office/drawing/2014/main" id="{0152766F-BF37-4512-9321-9C6B747CA47B}"/>
                </a:ext>
              </a:extLst>
            </p:cNvPr>
            <p:cNvSpPr/>
            <p:nvPr/>
          </p:nvSpPr>
          <p:spPr>
            <a:xfrm>
              <a:off x="792050" y="3888017"/>
              <a:ext cx="36376" cy="131509"/>
            </a:xfrm>
            <a:custGeom>
              <a:avLst/>
              <a:gdLst>
                <a:gd name="connsiteX0" fmla="*/ 14596 w 36376"/>
                <a:gd name="connsiteY0" fmla="*/ 0 h 131509"/>
                <a:gd name="connsiteX1" fmla="*/ 36371 w 36376"/>
                <a:gd name="connsiteY1" fmla="*/ 101021 h 131509"/>
                <a:gd name="connsiteX2" fmla="*/ 29994 w 36376"/>
                <a:gd name="connsiteY2" fmla="*/ 131510 h 131509"/>
                <a:gd name="connsiteX3" fmla="*/ 11714 w 36376"/>
                <a:gd name="connsiteY3" fmla="*/ 124310 h 131509"/>
                <a:gd name="connsiteX4" fmla="*/ 15493 w 36376"/>
                <a:gd name="connsiteY4" fmla="*/ 113466 h 131509"/>
                <a:gd name="connsiteX5" fmla="*/ 0 w 36376"/>
                <a:gd name="connsiteY5" fmla="*/ 61377 h 1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76" h="131509">
                  <a:moveTo>
                    <a:pt x="14596" y="0"/>
                  </a:moveTo>
                  <a:cubicBezTo>
                    <a:pt x="14596" y="0"/>
                    <a:pt x="36749" y="92044"/>
                    <a:pt x="36371" y="101021"/>
                  </a:cubicBezTo>
                  <a:cubicBezTo>
                    <a:pt x="35034" y="111316"/>
                    <a:pt x="32903" y="121506"/>
                    <a:pt x="29994" y="131510"/>
                  </a:cubicBezTo>
                  <a:lnTo>
                    <a:pt x="11714" y="124310"/>
                  </a:lnTo>
                  <a:lnTo>
                    <a:pt x="15493" y="113466"/>
                  </a:lnTo>
                  <a:lnTo>
                    <a:pt x="0" y="61377"/>
                  </a:lnTo>
                  <a:close/>
                </a:path>
              </a:pathLst>
            </a:custGeom>
            <a:solidFill>
              <a:srgbClr val="000000">
                <a:alpha val="20000"/>
              </a:srgbClr>
            </a:solidFill>
            <a:ln w="4712" cap="flat">
              <a:noFill/>
              <a:prstDash val="solid"/>
              <a:miter/>
            </a:ln>
          </p:spPr>
          <p:txBody>
            <a:bodyPr rtlCol="0" anchor="ctr"/>
            <a:lstStyle/>
            <a:p>
              <a:endParaRPr lang="en-US"/>
            </a:p>
          </p:txBody>
        </p:sp>
        <p:sp>
          <p:nvSpPr>
            <p:cNvPr id="1815" name="Freeform: Shape 1814">
              <a:extLst>
                <a:ext uri="{FF2B5EF4-FFF2-40B4-BE49-F238E27FC236}">
                  <a16:creationId xmlns:a16="http://schemas.microsoft.com/office/drawing/2014/main" id="{8CC62677-08D6-47BB-92F5-F88699E13812}"/>
                </a:ext>
              </a:extLst>
            </p:cNvPr>
            <p:cNvSpPr/>
            <p:nvPr/>
          </p:nvSpPr>
          <p:spPr>
            <a:xfrm>
              <a:off x="993179" y="3942372"/>
              <a:ext cx="123851" cy="134087"/>
            </a:xfrm>
            <a:custGeom>
              <a:avLst/>
              <a:gdLst>
                <a:gd name="connsiteX0" fmla="*/ 12612 w 123851"/>
                <a:gd name="connsiteY0" fmla="*/ 0 h 134087"/>
                <a:gd name="connsiteX1" fmla="*/ 37269 w 123851"/>
                <a:gd name="connsiteY1" fmla="*/ 79466 h 134087"/>
                <a:gd name="connsiteX2" fmla="*/ 50070 w 123851"/>
                <a:gd name="connsiteY2" fmla="*/ 107910 h 134087"/>
                <a:gd name="connsiteX3" fmla="*/ 123851 w 123851"/>
                <a:gd name="connsiteY3" fmla="*/ 131377 h 134087"/>
                <a:gd name="connsiteX4" fmla="*/ 91967 w 123851"/>
                <a:gd name="connsiteY4" fmla="*/ 134088 h 134087"/>
                <a:gd name="connsiteX5" fmla="*/ 27019 w 123851"/>
                <a:gd name="connsiteY5" fmla="*/ 98533 h 134087"/>
                <a:gd name="connsiteX6" fmla="*/ 0 w 123851"/>
                <a:gd name="connsiteY6" fmla="*/ 47955 h 13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51" h="134087">
                  <a:moveTo>
                    <a:pt x="12612" y="0"/>
                  </a:moveTo>
                  <a:lnTo>
                    <a:pt x="37269" y="79466"/>
                  </a:lnTo>
                  <a:cubicBezTo>
                    <a:pt x="39765" y="89570"/>
                    <a:pt x="44096" y="99192"/>
                    <a:pt x="50070" y="107910"/>
                  </a:cubicBezTo>
                  <a:cubicBezTo>
                    <a:pt x="63201" y="124710"/>
                    <a:pt x="102029" y="127243"/>
                    <a:pt x="123851" y="131377"/>
                  </a:cubicBezTo>
                  <a:lnTo>
                    <a:pt x="91967" y="134088"/>
                  </a:lnTo>
                  <a:cubicBezTo>
                    <a:pt x="65229" y="133638"/>
                    <a:pt x="40648" y="120182"/>
                    <a:pt x="27019" y="98533"/>
                  </a:cubicBezTo>
                  <a:lnTo>
                    <a:pt x="0" y="47955"/>
                  </a:lnTo>
                  <a:close/>
                </a:path>
              </a:pathLst>
            </a:custGeom>
            <a:solidFill>
              <a:srgbClr val="000000"/>
            </a:solidFill>
            <a:ln w="4712" cap="flat">
              <a:noFill/>
              <a:prstDash val="solid"/>
              <a:miter/>
            </a:ln>
          </p:spPr>
          <p:txBody>
            <a:bodyPr rtlCol="0" anchor="ctr"/>
            <a:lstStyle/>
            <a:p>
              <a:endParaRPr lang="en-US"/>
            </a:p>
          </p:txBody>
        </p:sp>
        <p:sp>
          <p:nvSpPr>
            <p:cNvPr id="1816" name="Freeform: Shape 1815">
              <a:extLst>
                <a:ext uri="{FF2B5EF4-FFF2-40B4-BE49-F238E27FC236}">
                  <a16:creationId xmlns:a16="http://schemas.microsoft.com/office/drawing/2014/main" id="{1329252E-7773-4746-8D1F-2332ECF75A95}"/>
                </a:ext>
              </a:extLst>
            </p:cNvPr>
            <p:cNvSpPr/>
            <p:nvPr/>
          </p:nvSpPr>
          <p:spPr>
            <a:xfrm>
              <a:off x="901941" y="3812284"/>
              <a:ext cx="3331" cy="41999"/>
            </a:xfrm>
            <a:custGeom>
              <a:avLst/>
              <a:gdLst>
                <a:gd name="connsiteX0" fmla="*/ 2482 w 3331"/>
                <a:gd name="connsiteY0" fmla="*/ 42000 h 41999"/>
                <a:gd name="connsiteX1" fmla="*/ 451 w 3331"/>
                <a:gd name="connsiteY1" fmla="*/ 21067 h 41999"/>
                <a:gd name="connsiteX2" fmla="*/ 829 w 3331"/>
                <a:gd name="connsiteY2" fmla="*/ 0 h 41999"/>
                <a:gd name="connsiteX3" fmla="*/ 2907 w 3331"/>
                <a:gd name="connsiteY3" fmla="*/ 20978 h 41999"/>
                <a:gd name="connsiteX4" fmla="*/ 2482 w 3331"/>
                <a:gd name="connsiteY4" fmla="*/ 42000 h 4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 h="41999">
                  <a:moveTo>
                    <a:pt x="2482" y="42000"/>
                  </a:moveTo>
                  <a:cubicBezTo>
                    <a:pt x="991" y="35113"/>
                    <a:pt x="310" y="28093"/>
                    <a:pt x="451" y="21067"/>
                  </a:cubicBezTo>
                  <a:cubicBezTo>
                    <a:pt x="-258" y="14053"/>
                    <a:pt x="-131" y="6987"/>
                    <a:pt x="829" y="0"/>
                  </a:cubicBezTo>
                  <a:cubicBezTo>
                    <a:pt x="2317" y="6902"/>
                    <a:pt x="3014" y="13935"/>
                    <a:pt x="2907" y="20978"/>
                  </a:cubicBezTo>
                  <a:cubicBezTo>
                    <a:pt x="3590" y="27978"/>
                    <a:pt x="3448" y="35029"/>
                    <a:pt x="2482" y="42000"/>
                  </a:cubicBezTo>
                  <a:close/>
                </a:path>
              </a:pathLst>
            </a:custGeom>
            <a:solidFill>
              <a:srgbClr val="FAFAFA"/>
            </a:solidFill>
            <a:ln w="4712" cap="flat">
              <a:noFill/>
              <a:prstDash val="solid"/>
              <a:miter/>
            </a:ln>
          </p:spPr>
          <p:txBody>
            <a:bodyPr rtlCol="0" anchor="ctr"/>
            <a:lstStyle/>
            <a:p>
              <a:endParaRPr lang="en-US"/>
            </a:p>
          </p:txBody>
        </p:sp>
        <p:sp>
          <p:nvSpPr>
            <p:cNvPr id="1817" name="Freeform: Shape 1816">
              <a:extLst>
                <a:ext uri="{FF2B5EF4-FFF2-40B4-BE49-F238E27FC236}">
                  <a16:creationId xmlns:a16="http://schemas.microsoft.com/office/drawing/2014/main" id="{8877378B-D6DD-4CCE-9C29-E67815995BA2}"/>
                </a:ext>
              </a:extLst>
            </p:cNvPr>
            <p:cNvSpPr/>
            <p:nvPr/>
          </p:nvSpPr>
          <p:spPr>
            <a:xfrm>
              <a:off x="901542" y="3812507"/>
              <a:ext cx="20830" cy="34044"/>
            </a:xfrm>
            <a:custGeom>
              <a:avLst/>
              <a:gdLst>
                <a:gd name="connsiteX0" fmla="*/ 20831 w 20830"/>
                <a:gd name="connsiteY0" fmla="*/ 34044 h 34044"/>
                <a:gd name="connsiteX1" fmla="*/ 10250 w 20830"/>
                <a:gd name="connsiteY1" fmla="*/ 17111 h 34044"/>
                <a:gd name="connsiteX2" fmla="*/ 0 w 20830"/>
                <a:gd name="connsiteY2" fmla="*/ 0 h 34044"/>
                <a:gd name="connsiteX3" fmla="*/ 20831 w 20830"/>
                <a:gd name="connsiteY3" fmla="*/ 34044 h 34044"/>
              </a:gdLst>
              <a:ahLst/>
              <a:cxnLst>
                <a:cxn ang="0">
                  <a:pos x="connsiteX0" y="connsiteY0"/>
                </a:cxn>
                <a:cxn ang="0">
                  <a:pos x="connsiteX1" y="connsiteY1"/>
                </a:cxn>
                <a:cxn ang="0">
                  <a:pos x="connsiteX2" y="connsiteY2"/>
                </a:cxn>
                <a:cxn ang="0">
                  <a:pos x="connsiteX3" y="connsiteY3"/>
                </a:cxn>
              </a:cxnLst>
              <a:rect l="l" t="t" r="r" b="b"/>
              <a:pathLst>
                <a:path w="20830" h="34044">
                  <a:moveTo>
                    <a:pt x="20831" y="34044"/>
                  </a:moveTo>
                  <a:cubicBezTo>
                    <a:pt x="16928" y="28615"/>
                    <a:pt x="13394" y="22959"/>
                    <a:pt x="10250" y="17111"/>
                  </a:cubicBezTo>
                  <a:cubicBezTo>
                    <a:pt x="6425" y="11633"/>
                    <a:pt x="3001" y="5916"/>
                    <a:pt x="0" y="0"/>
                  </a:cubicBezTo>
                  <a:cubicBezTo>
                    <a:pt x="9479" y="9797"/>
                    <a:pt x="16586" y="21412"/>
                    <a:pt x="20831" y="34044"/>
                  </a:cubicBezTo>
                  <a:close/>
                </a:path>
              </a:pathLst>
            </a:custGeom>
            <a:solidFill>
              <a:srgbClr val="FAFAFA"/>
            </a:solidFill>
            <a:ln w="4712" cap="flat">
              <a:noFill/>
              <a:prstDash val="solid"/>
              <a:miter/>
            </a:ln>
          </p:spPr>
          <p:txBody>
            <a:bodyPr rtlCol="0" anchor="ctr"/>
            <a:lstStyle/>
            <a:p>
              <a:endParaRPr lang="en-US"/>
            </a:p>
          </p:txBody>
        </p:sp>
        <p:sp>
          <p:nvSpPr>
            <p:cNvPr id="1818" name="Freeform: Shape 1817">
              <a:extLst>
                <a:ext uri="{FF2B5EF4-FFF2-40B4-BE49-F238E27FC236}">
                  <a16:creationId xmlns:a16="http://schemas.microsoft.com/office/drawing/2014/main" id="{689C7485-7E21-4698-B959-4D7E4978FDDC}"/>
                </a:ext>
              </a:extLst>
            </p:cNvPr>
            <p:cNvSpPr/>
            <p:nvPr/>
          </p:nvSpPr>
          <p:spPr>
            <a:xfrm>
              <a:off x="886568" y="3913306"/>
              <a:ext cx="15162" cy="24621"/>
            </a:xfrm>
            <a:custGeom>
              <a:avLst/>
              <a:gdLst>
                <a:gd name="connsiteX0" fmla="*/ 15163 w 15162"/>
                <a:gd name="connsiteY0" fmla="*/ 24622 h 24621"/>
                <a:gd name="connsiteX1" fmla="*/ 567 w 15162"/>
                <a:gd name="connsiteY1" fmla="*/ 13866 h 24621"/>
                <a:gd name="connsiteX2" fmla="*/ 0 w 15162"/>
                <a:gd name="connsiteY2" fmla="*/ 13378 h 24621"/>
                <a:gd name="connsiteX3" fmla="*/ 520 w 15162"/>
                <a:gd name="connsiteY3" fmla="*/ 12844 h 24621"/>
                <a:gd name="connsiteX4" fmla="*/ 803 w 15162"/>
                <a:gd name="connsiteY4" fmla="*/ 12578 h 24621"/>
                <a:gd name="connsiteX5" fmla="*/ 14218 w 15162"/>
                <a:gd name="connsiteY5" fmla="*/ 0 h 24621"/>
                <a:gd name="connsiteX6" fmla="*/ 1889 w 15162"/>
                <a:gd name="connsiteY6" fmla="*/ 13333 h 24621"/>
                <a:gd name="connsiteX7" fmla="*/ 1606 w 15162"/>
                <a:gd name="connsiteY7" fmla="*/ 13644 h 24621"/>
                <a:gd name="connsiteX8" fmla="*/ 1606 w 15162"/>
                <a:gd name="connsiteY8" fmla="*/ 12622 h 24621"/>
                <a:gd name="connsiteX9" fmla="*/ 15163 w 15162"/>
                <a:gd name="connsiteY9" fmla="*/ 24622 h 2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62" h="24621">
                  <a:moveTo>
                    <a:pt x="15163" y="24622"/>
                  </a:moveTo>
                  <a:cubicBezTo>
                    <a:pt x="10028" y="21372"/>
                    <a:pt x="5150" y="17778"/>
                    <a:pt x="567" y="13866"/>
                  </a:cubicBezTo>
                  <a:lnTo>
                    <a:pt x="0" y="13378"/>
                  </a:lnTo>
                  <a:lnTo>
                    <a:pt x="520" y="12844"/>
                  </a:lnTo>
                  <a:lnTo>
                    <a:pt x="803" y="12578"/>
                  </a:lnTo>
                  <a:cubicBezTo>
                    <a:pt x="4919" y="8062"/>
                    <a:pt x="9404" y="3857"/>
                    <a:pt x="14218" y="0"/>
                  </a:cubicBezTo>
                  <a:cubicBezTo>
                    <a:pt x="10468" y="4728"/>
                    <a:pt x="6347" y="9185"/>
                    <a:pt x="1889" y="13333"/>
                  </a:cubicBezTo>
                  <a:lnTo>
                    <a:pt x="1606" y="13644"/>
                  </a:lnTo>
                  <a:lnTo>
                    <a:pt x="1606" y="12622"/>
                  </a:lnTo>
                  <a:cubicBezTo>
                    <a:pt x="6464" y="16268"/>
                    <a:pt x="10998" y="20282"/>
                    <a:pt x="15163" y="24622"/>
                  </a:cubicBezTo>
                  <a:close/>
                </a:path>
              </a:pathLst>
            </a:custGeom>
            <a:solidFill>
              <a:srgbClr val="FFFFFF"/>
            </a:solidFill>
            <a:ln w="4712" cap="flat">
              <a:noFill/>
              <a:prstDash val="solid"/>
              <a:miter/>
            </a:ln>
          </p:spPr>
          <p:txBody>
            <a:bodyPr rtlCol="0" anchor="ctr"/>
            <a:lstStyle/>
            <a:p>
              <a:endParaRPr lang="en-US"/>
            </a:p>
          </p:txBody>
        </p:sp>
        <p:sp>
          <p:nvSpPr>
            <p:cNvPr id="1819" name="Freeform: Shape 1818">
              <a:extLst>
                <a:ext uri="{FF2B5EF4-FFF2-40B4-BE49-F238E27FC236}">
                  <a16:creationId xmlns:a16="http://schemas.microsoft.com/office/drawing/2014/main" id="{0BF04F65-7EC0-4D56-8273-62E8F1807B3D}"/>
                </a:ext>
              </a:extLst>
            </p:cNvPr>
            <p:cNvSpPr/>
            <p:nvPr/>
          </p:nvSpPr>
          <p:spPr>
            <a:xfrm>
              <a:off x="927380" y="3912861"/>
              <a:ext cx="14737" cy="24977"/>
            </a:xfrm>
            <a:custGeom>
              <a:avLst/>
              <a:gdLst>
                <a:gd name="connsiteX0" fmla="*/ 0 w 14737"/>
                <a:gd name="connsiteY0" fmla="*/ 0 h 24977"/>
                <a:gd name="connsiteX1" fmla="*/ 14171 w 14737"/>
                <a:gd name="connsiteY1" fmla="*/ 11155 h 24977"/>
                <a:gd name="connsiteX2" fmla="*/ 14737 w 14737"/>
                <a:gd name="connsiteY2" fmla="*/ 11600 h 24977"/>
                <a:gd name="connsiteX3" fmla="*/ 14218 w 14737"/>
                <a:gd name="connsiteY3" fmla="*/ 12133 h 24977"/>
                <a:gd name="connsiteX4" fmla="*/ 13934 w 14737"/>
                <a:gd name="connsiteY4" fmla="*/ 12400 h 24977"/>
                <a:gd name="connsiteX5" fmla="*/ 520 w 14737"/>
                <a:gd name="connsiteY5" fmla="*/ 24978 h 24977"/>
                <a:gd name="connsiteX6" fmla="*/ 12848 w 14737"/>
                <a:gd name="connsiteY6" fmla="*/ 11644 h 24977"/>
                <a:gd name="connsiteX7" fmla="*/ 13131 w 14737"/>
                <a:gd name="connsiteY7" fmla="*/ 11378 h 24977"/>
                <a:gd name="connsiteX8" fmla="*/ 13131 w 14737"/>
                <a:gd name="connsiteY8" fmla="*/ 12356 h 24977"/>
                <a:gd name="connsiteX9" fmla="*/ 0 w 14737"/>
                <a:gd name="connsiteY9" fmla="*/ 0 h 2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7" h="24977">
                  <a:moveTo>
                    <a:pt x="0" y="0"/>
                  </a:moveTo>
                  <a:cubicBezTo>
                    <a:pt x="5019" y="3373"/>
                    <a:pt x="9756" y="7103"/>
                    <a:pt x="14171" y="11155"/>
                  </a:cubicBezTo>
                  <a:lnTo>
                    <a:pt x="14737" y="11600"/>
                  </a:lnTo>
                  <a:lnTo>
                    <a:pt x="14218" y="12133"/>
                  </a:lnTo>
                  <a:lnTo>
                    <a:pt x="13934" y="12400"/>
                  </a:lnTo>
                  <a:cubicBezTo>
                    <a:pt x="9833" y="16928"/>
                    <a:pt x="5346" y="21134"/>
                    <a:pt x="520" y="24978"/>
                  </a:cubicBezTo>
                  <a:cubicBezTo>
                    <a:pt x="4270" y="20250"/>
                    <a:pt x="8391" y="15793"/>
                    <a:pt x="12848" y="11644"/>
                  </a:cubicBezTo>
                  <a:lnTo>
                    <a:pt x="13131" y="11378"/>
                  </a:lnTo>
                  <a:lnTo>
                    <a:pt x="13131" y="12356"/>
                  </a:lnTo>
                  <a:cubicBezTo>
                    <a:pt x="8426" y="8558"/>
                    <a:pt x="4036" y="4428"/>
                    <a:pt x="0" y="0"/>
                  </a:cubicBezTo>
                  <a:close/>
                </a:path>
              </a:pathLst>
            </a:custGeom>
            <a:solidFill>
              <a:srgbClr val="FFFFFF"/>
            </a:solidFill>
            <a:ln w="4712" cap="flat">
              <a:noFill/>
              <a:prstDash val="solid"/>
              <a:miter/>
            </a:ln>
          </p:spPr>
          <p:txBody>
            <a:bodyPr rtlCol="0" anchor="ctr"/>
            <a:lstStyle/>
            <a:p>
              <a:endParaRPr lang="en-US"/>
            </a:p>
          </p:txBody>
        </p:sp>
        <p:sp>
          <p:nvSpPr>
            <p:cNvPr id="1820" name="Freeform: Shape 1819">
              <a:extLst>
                <a:ext uri="{FF2B5EF4-FFF2-40B4-BE49-F238E27FC236}">
                  <a16:creationId xmlns:a16="http://schemas.microsoft.com/office/drawing/2014/main" id="{9D83283A-BAF2-4308-8CE0-FB002070C4D3}"/>
                </a:ext>
              </a:extLst>
            </p:cNvPr>
            <p:cNvSpPr/>
            <p:nvPr/>
          </p:nvSpPr>
          <p:spPr>
            <a:xfrm>
              <a:off x="905557" y="3907972"/>
              <a:ext cx="17193" cy="34888"/>
            </a:xfrm>
            <a:custGeom>
              <a:avLst/>
              <a:gdLst>
                <a:gd name="connsiteX0" fmla="*/ 0 w 17193"/>
                <a:gd name="connsiteY0" fmla="*/ 34889 h 34888"/>
                <a:gd name="connsiteX1" fmla="*/ 17194 w 17193"/>
                <a:gd name="connsiteY1" fmla="*/ 0 h 34888"/>
                <a:gd name="connsiteX2" fmla="*/ 9258 w 17193"/>
                <a:gd name="connsiteY2" fmla="*/ 17778 h 34888"/>
                <a:gd name="connsiteX3" fmla="*/ 0 w 17193"/>
                <a:gd name="connsiteY3" fmla="*/ 34889 h 34888"/>
              </a:gdLst>
              <a:ahLst/>
              <a:cxnLst>
                <a:cxn ang="0">
                  <a:pos x="connsiteX0" y="connsiteY0"/>
                </a:cxn>
                <a:cxn ang="0">
                  <a:pos x="connsiteX1" y="connsiteY1"/>
                </a:cxn>
                <a:cxn ang="0">
                  <a:pos x="connsiteX2" y="connsiteY2"/>
                </a:cxn>
                <a:cxn ang="0">
                  <a:pos x="connsiteX3" y="connsiteY3"/>
                </a:cxn>
              </a:cxnLst>
              <a:rect l="l" t="t" r="r" b="b"/>
              <a:pathLst>
                <a:path w="17193" h="34888">
                  <a:moveTo>
                    <a:pt x="0" y="34889"/>
                  </a:moveTo>
                  <a:cubicBezTo>
                    <a:pt x="4789" y="22868"/>
                    <a:pt x="10537" y="11206"/>
                    <a:pt x="17194" y="0"/>
                  </a:cubicBezTo>
                  <a:cubicBezTo>
                    <a:pt x="14987" y="6091"/>
                    <a:pt x="12336" y="12031"/>
                    <a:pt x="9258" y="17778"/>
                  </a:cubicBezTo>
                  <a:cubicBezTo>
                    <a:pt x="6562" y="23661"/>
                    <a:pt x="3470" y="29376"/>
                    <a:pt x="0" y="34889"/>
                  </a:cubicBezTo>
                  <a:close/>
                </a:path>
              </a:pathLst>
            </a:custGeom>
            <a:solidFill>
              <a:srgbClr val="FFFFFF"/>
            </a:solidFill>
            <a:ln w="4712" cap="flat">
              <a:noFill/>
              <a:prstDash val="solid"/>
              <a:miter/>
            </a:ln>
          </p:spPr>
          <p:txBody>
            <a:bodyPr rtlCol="0" anchor="ctr"/>
            <a:lstStyle/>
            <a:p>
              <a:endParaRPr lang="en-US"/>
            </a:p>
          </p:txBody>
        </p:sp>
        <p:sp>
          <p:nvSpPr>
            <p:cNvPr id="1821" name="Freeform: Shape 1820">
              <a:extLst>
                <a:ext uri="{FF2B5EF4-FFF2-40B4-BE49-F238E27FC236}">
                  <a16:creationId xmlns:a16="http://schemas.microsoft.com/office/drawing/2014/main" id="{12E8916F-51B6-4846-ABB8-34119278F377}"/>
                </a:ext>
              </a:extLst>
            </p:cNvPr>
            <p:cNvSpPr/>
            <p:nvPr/>
          </p:nvSpPr>
          <p:spPr>
            <a:xfrm>
              <a:off x="864316" y="3885822"/>
              <a:ext cx="101327" cy="67972"/>
            </a:xfrm>
            <a:custGeom>
              <a:avLst/>
              <a:gdLst>
                <a:gd name="connsiteX0" fmla="*/ 98774 w 101327"/>
                <a:gd name="connsiteY0" fmla="*/ 67972 h 67972"/>
                <a:gd name="connsiteX1" fmla="*/ 99482 w 101327"/>
                <a:gd name="connsiteY1" fmla="*/ 67617 h 67972"/>
                <a:gd name="connsiteX2" fmla="*/ 99813 w 101327"/>
                <a:gd name="connsiteY2" fmla="*/ 65439 h 67972"/>
                <a:gd name="connsiteX3" fmla="*/ 99813 w 101327"/>
                <a:gd name="connsiteY3" fmla="*/ 56195 h 67972"/>
                <a:gd name="connsiteX4" fmla="*/ 99530 w 101327"/>
                <a:gd name="connsiteY4" fmla="*/ 22239 h 67972"/>
                <a:gd name="connsiteX5" fmla="*/ 99530 w 101327"/>
                <a:gd name="connsiteY5" fmla="*/ 10995 h 67972"/>
                <a:gd name="connsiteX6" fmla="*/ 99530 w 101327"/>
                <a:gd name="connsiteY6" fmla="*/ 3484 h 67972"/>
                <a:gd name="connsiteX7" fmla="*/ 99246 w 101327"/>
                <a:gd name="connsiteY7" fmla="*/ 2995 h 67972"/>
                <a:gd name="connsiteX8" fmla="*/ 96176 w 101327"/>
                <a:gd name="connsiteY8" fmla="*/ 2995 h 67972"/>
                <a:gd name="connsiteX9" fmla="*/ 67598 w 101327"/>
                <a:gd name="connsiteY9" fmla="*/ 2995 h 67972"/>
                <a:gd name="connsiteX10" fmla="*/ 2083 w 101327"/>
                <a:gd name="connsiteY10" fmla="*/ 2995 h 67972"/>
                <a:gd name="connsiteX11" fmla="*/ 1799 w 101327"/>
                <a:gd name="connsiteY11" fmla="*/ 3439 h 67972"/>
                <a:gd name="connsiteX12" fmla="*/ 1799 w 101327"/>
                <a:gd name="connsiteY12" fmla="*/ 9528 h 67972"/>
                <a:gd name="connsiteX13" fmla="*/ 1799 w 101327"/>
                <a:gd name="connsiteY13" fmla="*/ 17573 h 67972"/>
                <a:gd name="connsiteX14" fmla="*/ 1799 w 101327"/>
                <a:gd name="connsiteY14" fmla="*/ 33306 h 67972"/>
                <a:gd name="connsiteX15" fmla="*/ 1799 w 101327"/>
                <a:gd name="connsiteY15" fmla="*/ 63039 h 67972"/>
                <a:gd name="connsiteX16" fmla="*/ 1799 w 101327"/>
                <a:gd name="connsiteY16" fmla="*/ 66595 h 67972"/>
                <a:gd name="connsiteX17" fmla="*/ 2083 w 101327"/>
                <a:gd name="connsiteY17" fmla="*/ 66994 h 67972"/>
                <a:gd name="connsiteX18" fmla="*/ 24945 w 101327"/>
                <a:gd name="connsiteY18" fmla="*/ 66994 h 67972"/>
                <a:gd name="connsiteX19" fmla="*/ 49885 w 101327"/>
                <a:gd name="connsiteY19" fmla="*/ 66994 h 67972"/>
                <a:gd name="connsiteX20" fmla="*/ 85973 w 101327"/>
                <a:gd name="connsiteY20" fmla="*/ 67306 h 67972"/>
                <a:gd name="connsiteX21" fmla="*/ 95751 w 101327"/>
                <a:gd name="connsiteY21" fmla="*/ 67306 h 67972"/>
                <a:gd name="connsiteX22" fmla="*/ 98301 w 101327"/>
                <a:gd name="connsiteY22" fmla="*/ 67306 h 67972"/>
                <a:gd name="connsiteX23" fmla="*/ 99199 w 101327"/>
                <a:gd name="connsiteY23" fmla="*/ 67306 h 67972"/>
                <a:gd name="connsiteX24" fmla="*/ 98301 w 101327"/>
                <a:gd name="connsiteY24" fmla="*/ 67306 h 67972"/>
                <a:gd name="connsiteX25" fmla="*/ 95751 w 101327"/>
                <a:gd name="connsiteY25" fmla="*/ 67306 h 67972"/>
                <a:gd name="connsiteX26" fmla="*/ 85973 w 101327"/>
                <a:gd name="connsiteY26" fmla="*/ 67306 h 67972"/>
                <a:gd name="connsiteX27" fmla="*/ 49885 w 101327"/>
                <a:gd name="connsiteY27" fmla="*/ 67572 h 67972"/>
                <a:gd name="connsiteX28" fmla="*/ 24945 w 101327"/>
                <a:gd name="connsiteY28" fmla="*/ 67572 h 67972"/>
                <a:gd name="connsiteX29" fmla="*/ 1847 w 101327"/>
                <a:gd name="connsiteY29" fmla="*/ 67572 h 67972"/>
                <a:gd name="connsiteX30" fmla="*/ 4 w 101327"/>
                <a:gd name="connsiteY30" fmla="*/ 65528 h 67972"/>
                <a:gd name="connsiteX31" fmla="*/ 4 w 101327"/>
                <a:gd name="connsiteY31" fmla="*/ 61972 h 67972"/>
                <a:gd name="connsiteX32" fmla="*/ 4 w 101327"/>
                <a:gd name="connsiteY32" fmla="*/ 32239 h 67972"/>
                <a:gd name="connsiteX33" fmla="*/ 4 w 101327"/>
                <a:gd name="connsiteY33" fmla="*/ 2373 h 67972"/>
                <a:gd name="connsiteX34" fmla="*/ 2172 w 101327"/>
                <a:gd name="connsiteY34" fmla="*/ 65 h 67972"/>
                <a:gd name="connsiteX35" fmla="*/ 2272 w 101327"/>
                <a:gd name="connsiteY35" fmla="*/ 62 h 67972"/>
                <a:gd name="connsiteX36" fmla="*/ 67787 w 101327"/>
                <a:gd name="connsiteY36" fmla="*/ 62 h 67972"/>
                <a:gd name="connsiteX37" fmla="*/ 96365 w 101327"/>
                <a:gd name="connsiteY37" fmla="*/ 62 h 67972"/>
                <a:gd name="connsiteX38" fmla="*/ 99955 w 101327"/>
                <a:gd name="connsiteY38" fmla="*/ 62 h 67972"/>
                <a:gd name="connsiteX39" fmla="*/ 101324 w 101327"/>
                <a:gd name="connsiteY39" fmla="*/ 1973 h 67972"/>
                <a:gd name="connsiteX40" fmla="*/ 101325 w 101327"/>
                <a:gd name="connsiteY40" fmla="*/ 3484 h 67972"/>
                <a:gd name="connsiteX41" fmla="*/ 101325 w 101327"/>
                <a:gd name="connsiteY41" fmla="*/ 9484 h 67972"/>
                <a:gd name="connsiteX42" fmla="*/ 101325 w 101327"/>
                <a:gd name="connsiteY42" fmla="*/ 20728 h 67972"/>
                <a:gd name="connsiteX43" fmla="*/ 100994 w 101327"/>
                <a:gd name="connsiteY43" fmla="*/ 54683 h 67972"/>
                <a:gd name="connsiteX44" fmla="*/ 100994 w 101327"/>
                <a:gd name="connsiteY44" fmla="*/ 63928 h 67972"/>
                <a:gd name="connsiteX45" fmla="*/ 100380 w 101327"/>
                <a:gd name="connsiteY45" fmla="*/ 66239 h 67972"/>
                <a:gd name="connsiteX46" fmla="*/ 98774 w 101327"/>
                <a:gd name="connsiteY46" fmla="*/ 67972 h 6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1327" h="67972">
                  <a:moveTo>
                    <a:pt x="98774" y="67972"/>
                  </a:moveTo>
                  <a:cubicBezTo>
                    <a:pt x="98774" y="67972"/>
                    <a:pt x="99104" y="67972"/>
                    <a:pt x="99482" y="67617"/>
                  </a:cubicBezTo>
                  <a:cubicBezTo>
                    <a:pt x="99860" y="67261"/>
                    <a:pt x="99860" y="66506"/>
                    <a:pt x="99813" y="65439"/>
                  </a:cubicBezTo>
                  <a:lnTo>
                    <a:pt x="99813" y="56195"/>
                  </a:lnTo>
                  <a:cubicBezTo>
                    <a:pt x="99813" y="47928"/>
                    <a:pt x="99813" y="36372"/>
                    <a:pt x="99530" y="22239"/>
                  </a:cubicBezTo>
                  <a:cubicBezTo>
                    <a:pt x="99530" y="18639"/>
                    <a:pt x="99530" y="14906"/>
                    <a:pt x="99530" y="10995"/>
                  </a:cubicBezTo>
                  <a:lnTo>
                    <a:pt x="99530" y="3484"/>
                  </a:lnTo>
                  <a:cubicBezTo>
                    <a:pt x="99591" y="3276"/>
                    <a:pt x="99465" y="3059"/>
                    <a:pt x="99246" y="2995"/>
                  </a:cubicBezTo>
                  <a:lnTo>
                    <a:pt x="96176" y="2995"/>
                  </a:lnTo>
                  <a:lnTo>
                    <a:pt x="67598" y="2995"/>
                  </a:lnTo>
                  <a:lnTo>
                    <a:pt x="2083" y="2995"/>
                  </a:lnTo>
                  <a:cubicBezTo>
                    <a:pt x="2083" y="2995"/>
                    <a:pt x="1752" y="2995"/>
                    <a:pt x="1799" y="3439"/>
                  </a:cubicBezTo>
                  <a:lnTo>
                    <a:pt x="1799" y="9528"/>
                  </a:lnTo>
                  <a:cubicBezTo>
                    <a:pt x="1799" y="12239"/>
                    <a:pt x="1799" y="14906"/>
                    <a:pt x="1799" y="17573"/>
                  </a:cubicBezTo>
                  <a:lnTo>
                    <a:pt x="1799" y="33306"/>
                  </a:lnTo>
                  <a:cubicBezTo>
                    <a:pt x="1799" y="43617"/>
                    <a:pt x="1799" y="53572"/>
                    <a:pt x="1799" y="63039"/>
                  </a:cubicBezTo>
                  <a:lnTo>
                    <a:pt x="1799" y="66595"/>
                  </a:lnTo>
                  <a:cubicBezTo>
                    <a:pt x="1769" y="66777"/>
                    <a:pt x="1892" y="66951"/>
                    <a:pt x="2083" y="66994"/>
                  </a:cubicBezTo>
                  <a:lnTo>
                    <a:pt x="24945" y="66994"/>
                  </a:lnTo>
                  <a:lnTo>
                    <a:pt x="49885" y="66994"/>
                  </a:lnTo>
                  <a:lnTo>
                    <a:pt x="85973" y="67306"/>
                  </a:lnTo>
                  <a:lnTo>
                    <a:pt x="95751" y="67306"/>
                  </a:lnTo>
                  <a:lnTo>
                    <a:pt x="98301" y="67306"/>
                  </a:lnTo>
                  <a:cubicBezTo>
                    <a:pt x="98868" y="67306"/>
                    <a:pt x="99199" y="67306"/>
                    <a:pt x="99199" y="67306"/>
                  </a:cubicBezTo>
                  <a:lnTo>
                    <a:pt x="98301" y="67306"/>
                  </a:lnTo>
                  <a:lnTo>
                    <a:pt x="95751" y="67306"/>
                  </a:lnTo>
                  <a:lnTo>
                    <a:pt x="85973" y="67306"/>
                  </a:lnTo>
                  <a:lnTo>
                    <a:pt x="49885" y="67572"/>
                  </a:lnTo>
                  <a:lnTo>
                    <a:pt x="24945" y="67572"/>
                  </a:lnTo>
                  <a:lnTo>
                    <a:pt x="1847" y="67572"/>
                  </a:lnTo>
                  <a:cubicBezTo>
                    <a:pt x="766" y="67436"/>
                    <a:pt x="-29" y="66553"/>
                    <a:pt x="4" y="65528"/>
                  </a:cubicBezTo>
                  <a:lnTo>
                    <a:pt x="4" y="61972"/>
                  </a:lnTo>
                  <a:cubicBezTo>
                    <a:pt x="4" y="52506"/>
                    <a:pt x="4" y="42550"/>
                    <a:pt x="4" y="32239"/>
                  </a:cubicBezTo>
                  <a:lnTo>
                    <a:pt x="4" y="2373"/>
                  </a:lnTo>
                  <a:cubicBezTo>
                    <a:pt x="-74" y="1172"/>
                    <a:pt x="897" y="139"/>
                    <a:pt x="2172" y="65"/>
                  </a:cubicBezTo>
                  <a:cubicBezTo>
                    <a:pt x="2205" y="64"/>
                    <a:pt x="2239" y="62"/>
                    <a:pt x="2272" y="62"/>
                  </a:cubicBezTo>
                  <a:lnTo>
                    <a:pt x="67787" y="62"/>
                  </a:lnTo>
                  <a:lnTo>
                    <a:pt x="96365" y="62"/>
                  </a:lnTo>
                  <a:cubicBezTo>
                    <a:pt x="97560" y="-21"/>
                    <a:pt x="98760" y="-21"/>
                    <a:pt x="99955" y="62"/>
                  </a:cubicBezTo>
                  <a:cubicBezTo>
                    <a:pt x="100814" y="339"/>
                    <a:pt x="101374" y="1119"/>
                    <a:pt x="101324" y="1973"/>
                  </a:cubicBezTo>
                  <a:lnTo>
                    <a:pt x="101325" y="3484"/>
                  </a:lnTo>
                  <a:cubicBezTo>
                    <a:pt x="101325" y="5528"/>
                    <a:pt x="101325" y="7528"/>
                    <a:pt x="101325" y="9484"/>
                  </a:cubicBezTo>
                  <a:cubicBezTo>
                    <a:pt x="101325" y="13395"/>
                    <a:pt x="101325" y="17128"/>
                    <a:pt x="101325" y="20728"/>
                  </a:cubicBezTo>
                  <a:cubicBezTo>
                    <a:pt x="101325" y="34861"/>
                    <a:pt x="101088" y="46417"/>
                    <a:pt x="100994" y="54683"/>
                  </a:cubicBezTo>
                  <a:lnTo>
                    <a:pt x="100994" y="63928"/>
                  </a:lnTo>
                  <a:cubicBezTo>
                    <a:pt x="100994" y="64906"/>
                    <a:pt x="100994" y="65883"/>
                    <a:pt x="100380" y="66239"/>
                  </a:cubicBezTo>
                  <a:cubicBezTo>
                    <a:pt x="99766" y="66595"/>
                    <a:pt x="98774" y="67972"/>
                    <a:pt x="98774" y="67972"/>
                  </a:cubicBezTo>
                  <a:close/>
                </a:path>
              </a:pathLst>
            </a:custGeom>
            <a:solidFill>
              <a:srgbClr val="FFFFFF"/>
            </a:solidFill>
            <a:ln w="4712" cap="flat">
              <a:noFill/>
              <a:prstDash val="solid"/>
              <a:miter/>
            </a:ln>
          </p:spPr>
          <p:txBody>
            <a:bodyPr rtlCol="0" anchor="ctr"/>
            <a:lstStyle/>
            <a:p>
              <a:endParaRPr lang="en-US"/>
            </a:p>
          </p:txBody>
        </p:sp>
        <p:sp>
          <p:nvSpPr>
            <p:cNvPr id="1822" name="Freeform: Shape 1821">
              <a:extLst>
                <a:ext uri="{FF2B5EF4-FFF2-40B4-BE49-F238E27FC236}">
                  <a16:creationId xmlns:a16="http://schemas.microsoft.com/office/drawing/2014/main" id="{CFD6578A-08C9-43F7-B621-CD33F639A170}"/>
                </a:ext>
              </a:extLst>
            </p:cNvPr>
            <p:cNvSpPr/>
            <p:nvPr/>
          </p:nvSpPr>
          <p:spPr>
            <a:xfrm>
              <a:off x="864793" y="3897439"/>
              <a:ext cx="99525" cy="1377"/>
            </a:xfrm>
            <a:custGeom>
              <a:avLst/>
              <a:gdLst>
                <a:gd name="connsiteX0" fmla="*/ 99525 w 99525"/>
                <a:gd name="connsiteY0" fmla="*/ 711 h 1377"/>
                <a:gd name="connsiteX1" fmla="*/ 49786 w 99525"/>
                <a:gd name="connsiteY1" fmla="*/ 1378 h 1377"/>
                <a:gd name="connsiteX2" fmla="*/ 0 w 99525"/>
                <a:gd name="connsiteY2" fmla="*/ 711 h 1377"/>
                <a:gd name="connsiteX3" fmla="*/ 49786 w 99525"/>
                <a:gd name="connsiteY3" fmla="*/ 0 h 1377"/>
                <a:gd name="connsiteX4" fmla="*/ 99525 w 99525"/>
                <a:gd name="connsiteY4" fmla="*/ 711 h 1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25" h="1377">
                  <a:moveTo>
                    <a:pt x="99525" y="711"/>
                  </a:moveTo>
                  <a:cubicBezTo>
                    <a:pt x="99525" y="1067"/>
                    <a:pt x="77230" y="1378"/>
                    <a:pt x="49786" y="1378"/>
                  </a:cubicBezTo>
                  <a:cubicBezTo>
                    <a:pt x="22342" y="1378"/>
                    <a:pt x="0" y="1067"/>
                    <a:pt x="0" y="711"/>
                  </a:cubicBezTo>
                  <a:cubicBezTo>
                    <a:pt x="0" y="356"/>
                    <a:pt x="22248" y="0"/>
                    <a:pt x="49786" y="0"/>
                  </a:cubicBezTo>
                  <a:cubicBezTo>
                    <a:pt x="77324" y="0"/>
                    <a:pt x="99525" y="489"/>
                    <a:pt x="99525" y="711"/>
                  </a:cubicBezTo>
                  <a:close/>
                </a:path>
              </a:pathLst>
            </a:custGeom>
            <a:solidFill>
              <a:srgbClr val="FFFFFF"/>
            </a:solidFill>
            <a:ln w="4712" cap="flat">
              <a:noFill/>
              <a:prstDash val="solid"/>
              <a:miter/>
            </a:ln>
          </p:spPr>
          <p:txBody>
            <a:bodyPr rtlCol="0" anchor="ctr"/>
            <a:lstStyle/>
            <a:p>
              <a:endParaRPr lang="en-US"/>
            </a:p>
          </p:txBody>
        </p:sp>
        <p:sp>
          <p:nvSpPr>
            <p:cNvPr id="1823" name="Freeform: Shape 1822">
              <a:extLst>
                <a:ext uri="{FF2B5EF4-FFF2-40B4-BE49-F238E27FC236}">
                  <a16:creationId xmlns:a16="http://schemas.microsoft.com/office/drawing/2014/main" id="{169D2B54-5B6D-48D6-94DD-280EB34DFC75}"/>
                </a:ext>
              </a:extLst>
            </p:cNvPr>
            <p:cNvSpPr/>
            <p:nvPr/>
          </p:nvSpPr>
          <p:spPr>
            <a:xfrm>
              <a:off x="870377" y="3892484"/>
              <a:ext cx="2398" cy="2044"/>
            </a:xfrm>
            <a:custGeom>
              <a:avLst/>
              <a:gdLst>
                <a:gd name="connsiteX0" fmla="*/ 2398 w 2398"/>
                <a:gd name="connsiteY0" fmla="*/ 1000 h 2044"/>
                <a:gd name="connsiteX1" fmla="*/ 1312 w 2398"/>
                <a:gd name="connsiteY1" fmla="*/ 2022 h 2044"/>
                <a:gd name="connsiteX2" fmla="*/ 24 w 2398"/>
                <a:gd name="connsiteY2" fmla="*/ 1234 h 2044"/>
                <a:gd name="connsiteX3" fmla="*/ 861 w 2398"/>
                <a:gd name="connsiteY3" fmla="*/ 22 h 2044"/>
                <a:gd name="connsiteX4" fmla="*/ 1312 w 2398"/>
                <a:gd name="connsiteY4" fmla="*/ 22 h 2044"/>
                <a:gd name="connsiteX5" fmla="*/ 2397 w 2398"/>
                <a:gd name="connsiteY5" fmla="*/ 955 h 2044"/>
                <a:gd name="connsiteX6" fmla="*/ 2398 w 2398"/>
                <a:gd name="connsiteY6" fmla="*/ 1000 h 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 h="2044">
                  <a:moveTo>
                    <a:pt x="2398" y="1000"/>
                  </a:moveTo>
                  <a:cubicBezTo>
                    <a:pt x="2398" y="1565"/>
                    <a:pt x="1912" y="2022"/>
                    <a:pt x="1312" y="2022"/>
                  </a:cubicBezTo>
                  <a:cubicBezTo>
                    <a:pt x="725" y="2139"/>
                    <a:pt x="148" y="1786"/>
                    <a:pt x="24" y="1234"/>
                  </a:cubicBezTo>
                  <a:cubicBezTo>
                    <a:pt x="-101" y="682"/>
                    <a:pt x="274" y="139"/>
                    <a:pt x="861" y="22"/>
                  </a:cubicBezTo>
                  <a:cubicBezTo>
                    <a:pt x="1010" y="-7"/>
                    <a:pt x="1163" y="-7"/>
                    <a:pt x="1312" y="22"/>
                  </a:cubicBezTo>
                  <a:cubicBezTo>
                    <a:pt x="1885" y="-2"/>
                    <a:pt x="2371" y="415"/>
                    <a:pt x="2397" y="955"/>
                  </a:cubicBezTo>
                  <a:cubicBezTo>
                    <a:pt x="2398" y="970"/>
                    <a:pt x="2398" y="985"/>
                    <a:pt x="2398" y="1000"/>
                  </a:cubicBezTo>
                  <a:close/>
                </a:path>
              </a:pathLst>
            </a:custGeom>
            <a:solidFill>
              <a:srgbClr val="FFFFFF"/>
            </a:solidFill>
            <a:ln w="4712" cap="flat">
              <a:noFill/>
              <a:prstDash val="solid"/>
              <a:miter/>
            </a:ln>
          </p:spPr>
          <p:txBody>
            <a:bodyPr rtlCol="0" anchor="ctr"/>
            <a:lstStyle/>
            <a:p>
              <a:endParaRPr lang="en-US"/>
            </a:p>
          </p:txBody>
        </p:sp>
        <p:sp>
          <p:nvSpPr>
            <p:cNvPr id="1824" name="Freeform: Shape 1823">
              <a:extLst>
                <a:ext uri="{FF2B5EF4-FFF2-40B4-BE49-F238E27FC236}">
                  <a16:creationId xmlns:a16="http://schemas.microsoft.com/office/drawing/2014/main" id="{3008D8C0-88FC-4257-B41E-F10077FB836D}"/>
                </a:ext>
              </a:extLst>
            </p:cNvPr>
            <p:cNvSpPr/>
            <p:nvPr/>
          </p:nvSpPr>
          <p:spPr>
            <a:xfrm>
              <a:off x="874581" y="3892484"/>
              <a:ext cx="2398" cy="2044"/>
            </a:xfrm>
            <a:custGeom>
              <a:avLst/>
              <a:gdLst>
                <a:gd name="connsiteX0" fmla="*/ 2398 w 2398"/>
                <a:gd name="connsiteY0" fmla="*/ 1000 h 2044"/>
                <a:gd name="connsiteX1" fmla="*/ 1312 w 2398"/>
                <a:gd name="connsiteY1" fmla="*/ 2022 h 2044"/>
                <a:gd name="connsiteX2" fmla="*/ 24 w 2398"/>
                <a:gd name="connsiteY2" fmla="*/ 1234 h 2044"/>
                <a:gd name="connsiteX3" fmla="*/ 861 w 2398"/>
                <a:gd name="connsiteY3" fmla="*/ 22 h 2044"/>
                <a:gd name="connsiteX4" fmla="*/ 1312 w 2398"/>
                <a:gd name="connsiteY4" fmla="*/ 22 h 2044"/>
                <a:gd name="connsiteX5" fmla="*/ 2398 w 2398"/>
                <a:gd name="connsiteY5" fmla="*/ 1000 h 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8" h="2044">
                  <a:moveTo>
                    <a:pt x="2398" y="1000"/>
                  </a:moveTo>
                  <a:cubicBezTo>
                    <a:pt x="2398" y="1565"/>
                    <a:pt x="1912" y="2022"/>
                    <a:pt x="1312" y="2022"/>
                  </a:cubicBezTo>
                  <a:cubicBezTo>
                    <a:pt x="725" y="2139"/>
                    <a:pt x="148" y="1786"/>
                    <a:pt x="24" y="1234"/>
                  </a:cubicBezTo>
                  <a:cubicBezTo>
                    <a:pt x="-101" y="682"/>
                    <a:pt x="274" y="139"/>
                    <a:pt x="861" y="22"/>
                  </a:cubicBezTo>
                  <a:cubicBezTo>
                    <a:pt x="1010" y="-7"/>
                    <a:pt x="1163" y="-7"/>
                    <a:pt x="1312" y="22"/>
                  </a:cubicBezTo>
                  <a:cubicBezTo>
                    <a:pt x="1894" y="22"/>
                    <a:pt x="2373" y="453"/>
                    <a:pt x="2398" y="1000"/>
                  </a:cubicBezTo>
                  <a:close/>
                </a:path>
              </a:pathLst>
            </a:custGeom>
            <a:solidFill>
              <a:srgbClr val="FFFFFF"/>
            </a:solidFill>
            <a:ln w="4712" cap="flat">
              <a:noFill/>
              <a:prstDash val="solid"/>
              <a:miter/>
            </a:ln>
          </p:spPr>
          <p:txBody>
            <a:bodyPr rtlCol="0" anchor="ctr"/>
            <a:lstStyle/>
            <a:p>
              <a:endParaRPr lang="en-US"/>
            </a:p>
          </p:txBody>
        </p:sp>
        <p:sp>
          <p:nvSpPr>
            <p:cNvPr id="1825" name="Freeform: Shape 1824">
              <a:extLst>
                <a:ext uri="{FF2B5EF4-FFF2-40B4-BE49-F238E27FC236}">
                  <a16:creationId xmlns:a16="http://schemas.microsoft.com/office/drawing/2014/main" id="{C04FF914-FFE9-4421-BF96-41F65678F4C6}"/>
                </a:ext>
              </a:extLst>
            </p:cNvPr>
            <p:cNvSpPr/>
            <p:nvPr/>
          </p:nvSpPr>
          <p:spPr>
            <a:xfrm>
              <a:off x="879059" y="3892505"/>
              <a:ext cx="2172" cy="2044"/>
            </a:xfrm>
            <a:custGeom>
              <a:avLst/>
              <a:gdLst>
                <a:gd name="connsiteX0" fmla="*/ 2172 w 2172"/>
                <a:gd name="connsiteY0" fmla="*/ 979 h 2044"/>
                <a:gd name="connsiteX1" fmla="*/ 1133 w 2172"/>
                <a:gd name="connsiteY1" fmla="*/ 2043 h 2044"/>
                <a:gd name="connsiteX2" fmla="*/ 1 w 2172"/>
                <a:gd name="connsiteY2" fmla="*/ 1066 h 2044"/>
                <a:gd name="connsiteX3" fmla="*/ 1040 w 2172"/>
                <a:gd name="connsiteY3" fmla="*/ 1 h 2044"/>
                <a:gd name="connsiteX4" fmla="*/ 1133 w 2172"/>
                <a:gd name="connsiteY4" fmla="*/ 1 h 2044"/>
                <a:gd name="connsiteX5" fmla="*/ 2172 w 2172"/>
                <a:gd name="connsiteY5" fmla="*/ 979 h 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2" h="2044">
                  <a:moveTo>
                    <a:pt x="2172" y="979"/>
                  </a:moveTo>
                  <a:cubicBezTo>
                    <a:pt x="2197" y="1543"/>
                    <a:pt x="1732" y="2019"/>
                    <a:pt x="1133" y="2043"/>
                  </a:cubicBezTo>
                  <a:cubicBezTo>
                    <a:pt x="533" y="2067"/>
                    <a:pt x="27" y="1630"/>
                    <a:pt x="1" y="1066"/>
                  </a:cubicBezTo>
                  <a:cubicBezTo>
                    <a:pt x="-25" y="502"/>
                    <a:pt x="441" y="25"/>
                    <a:pt x="1040" y="1"/>
                  </a:cubicBezTo>
                  <a:cubicBezTo>
                    <a:pt x="1071" y="0"/>
                    <a:pt x="1102" y="0"/>
                    <a:pt x="1133" y="1"/>
                  </a:cubicBezTo>
                  <a:cubicBezTo>
                    <a:pt x="1707" y="1"/>
                    <a:pt x="2172" y="439"/>
                    <a:pt x="2172" y="979"/>
                  </a:cubicBezTo>
                  <a:close/>
                </a:path>
              </a:pathLst>
            </a:custGeom>
            <a:solidFill>
              <a:srgbClr val="FFFFFF"/>
            </a:solidFill>
            <a:ln w="4712" cap="flat">
              <a:noFill/>
              <a:prstDash val="solid"/>
              <a:miter/>
            </a:ln>
          </p:spPr>
          <p:txBody>
            <a:bodyPr rtlCol="0" anchor="ctr"/>
            <a:lstStyle/>
            <a:p>
              <a:endParaRPr lang="en-US"/>
            </a:p>
          </p:txBody>
        </p:sp>
        <p:sp>
          <p:nvSpPr>
            <p:cNvPr id="1826" name="Freeform: Shape 1825">
              <a:extLst>
                <a:ext uri="{FF2B5EF4-FFF2-40B4-BE49-F238E27FC236}">
                  <a16:creationId xmlns:a16="http://schemas.microsoft.com/office/drawing/2014/main" id="{9301F79A-F0B3-4245-8BE9-2E91771F7977}"/>
                </a:ext>
              </a:extLst>
            </p:cNvPr>
            <p:cNvSpPr/>
            <p:nvPr/>
          </p:nvSpPr>
          <p:spPr>
            <a:xfrm>
              <a:off x="1260107" y="3972071"/>
              <a:ext cx="98824" cy="86033"/>
            </a:xfrm>
            <a:custGeom>
              <a:avLst/>
              <a:gdLst>
                <a:gd name="connsiteX0" fmla="*/ 5290 w 98824"/>
                <a:gd name="connsiteY0" fmla="*/ 82700 h 86033"/>
                <a:gd name="connsiteX1" fmla="*/ 10014 w 98824"/>
                <a:gd name="connsiteY1" fmla="*/ 83189 h 86033"/>
                <a:gd name="connsiteX2" fmla="*/ 61737 w 98824"/>
                <a:gd name="connsiteY2" fmla="*/ 86033 h 86033"/>
                <a:gd name="connsiteX3" fmla="*/ 82757 w 98824"/>
                <a:gd name="connsiteY3" fmla="*/ 80966 h 86033"/>
                <a:gd name="connsiteX4" fmla="*/ 52053 w 98824"/>
                <a:gd name="connsiteY4" fmla="*/ 75455 h 86033"/>
                <a:gd name="connsiteX5" fmla="*/ 95983 w 98824"/>
                <a:gd name="connsiteY5" fmla="*/ 65856 h 86033"/>
                <a:gd name="connsiteX6" fmla="*/ 52479 w 98824"/>
                <a:gd name="connsiteY6" fmla="*/ 65233 h 86033"/>
                <a:gd name="connsiteX7" fmla="*/ 51534 w 98824"/>
                <a:gd name="connsiteY7" fmla="*/ 60789 h 86033"/>
                <a:gd name="connsiteX8" fmla="*/ 98769 w 98824"/>
                <a:gd name="connsiteY8" fmla="*/ 47722 h 86033"/>
                <a:gd name="connsiteX9" fmla="*/ 88992 w 98824"/>
                <a:gd name="connsiteY9" fmla="*/ 45945 h 86033"/>
                <a:gd name="connsiteX10" fmla="*/ 46480 w 98824"/>
                <a:gd name="connsiteY10" fmla="*/ 48922 h 86033"/>
                <a:gd name="connsiteX11" fmla="*/ 78316 w 98824"/>
                <a:gd name="connsiteY11" fmla="*/ 38922 h 86033"/>
                <a:gd name="connsiteX12" fmla="*/ 85969 w 98824"/>
                <a:gd name="connsiteY12" fmla="*/ 30656 h 86033"/>
                <a:gd name="connsiteX13" fmla="*/ 49928 w 98824"/>
                <a:gd name="connsiteY13" fmla="*/ 32656 h 86033"/>
                <a:gd name="connsiteX14" fmla="*/ 28908 w 98824"/>
                <a:gd name="connsiteY14" fmla="*/ 27367 h 86033"/>
                <a:gd name="connsiteX15" fmla="*/ 40623 w 98824"/>
                <a:gd name="connsiteY15" fmla="*/ 2034 h 86033"/>
                <a:gd name="connsiteX16" fmla="*/ 34092 w 98824"/>
                <a:gd name="connsiteY16" fmla="*/ 711 h 86033"/>
                <a:gd name="connsiteX17" fmla="*/ 32167 w 98824"/>
                <a:gd name="connsiteY17" fmla="*/ 3056 h 86033"/>
                <a:gd name="connsiteX18" fmla="*/ 24657 w 98824"/>
                <a:gd name="connsiteY18" fmla="*/ 15056 h 86033"/>
                <a:gd name="connsiteX19" fmla="*/ 16202 w 98824"/>
                <a:gd name="connsiteY19" fmla="*/ 22878 h 86033"/>
                <a:gd name="connsiteX20" fmla="*/ 8455 w 98824"/>
                <a:gd name="connsiteY20" fmla="*/ 27589 h 86033"/>
                <a:gd name="connsiteX21" fmla="*/ 0 w 98824"/>
                <a:gd name="connsiteY21" fmla="*/ 32834 h 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8824" h="86033">
                  <a:moveTo>
                    <a:pt x="5290" y="82700"/>
                  </a:moveTo>
                  <a:lnTo>
                    <a:pt x="10014" y="83189"/>
                  </a:lnTo>
                  <a:cubicBezTo>
                    <a:pt x="27189" y="85002"/>
                    <a:pt x="44454" y="85951"/>
                    <a:pt x="61737" y="86033"/>
                  </a:cubicBezTo>
                  <a:cubicBezTo>
                    <a:pt x="83229" y="85144"/>
                    <a:pt x="83229" y="83322"/>
                    <a:pt x="82757" y="80966"/>
                  </a:cubicBezTo>
                  <a:cubicBezTo>
                    <a:pt x="81481" y="74656"/>
                    <a:pt x="44968" y="80966"/>
                    <a:pt x="52053" y="75455"/>
                  </a:cubicBezTo>
                  <a:cubicBezTo>
                    <a:pt x="59139" y="69944"/>
                    <a:pt x="97589" y="72389"/>
                    <a:pt x="95983" y="65856"/>
                  </a:cubicBezTo>
                  <a:cubicBezTo>
                    <a:pt x="93857" y="57367"/>
                    <a:pt x="55738" y="64833"/>
                    <a:pt x="52479" y="65233"/>
                  </a:cubicBezTo>
                  <a:cubicBezTo>
                    <a:pt x="49219" y="65633"/>
                    <a:pt x="48558" y="61189"/>
                    <a:pt x="51534" y="60789"/>
                  </a:cubicBezTo>
                  <a:cubicBezTo>
                    <a:pt x="55832" y="60478"/>
                    <a:pt x="100612" y="56344"/>
                    <a:pt x="98769" y="47722"/>
                  </a:cubicBezTo>
                  <a:cubicBezTo>
                    <a:pt x="97636" y="43278"/>
                    <a:pt x="88992" y="45945"/>
                    <a:pt x="88992" y="45945"/>
                  </a:cubicBezTo>
                  <a:cubicBezTo>
                    <a:pt x="88992" y="45945"/>
                    <a:pt x="47330" y="52922"/>
                    <a:pt x="46480" y="48922"/>
                  </a:cubicBezTo>
                  <a:cubicBezTo>
                    <a:pt x="45629" y="44922"/>
                    <a:pt x="70097" y="40034"/>
                    <a:pt x="78316" y="38922"/>
                  </a:cubicBezTo>
                  <a:cubicBezTo>
                    <a:pt x="86535" y="37811"/>
                    <a:pt x="89417" y="33678"/>
                    <a:pt x="85969" y="30656"/>
                  </a:cubicBezTo>
                  <a:cubicBezTo>
                    <a:pt x="83654" y="28567"/>
                    <a:pt x="58100" y="31367"/>
                    <a:pt x="49928" y="32656"/>
                  </a:cubicBezTo>
                  <a:cubicBezTo>
                    <a:pt x="41756" y="33945"/>
                    <a:pt x="19272" y="37767"/>
                    <a:pt x="28908" y="27367"/>
                  </a:cubicBezTo>
                  <a:cubicBezTo>
                    <a:pt x="38544" y="16967"/>
                    <a:pt x="41945" y="5678"/>
                    <a:pt x="40623" y="2034"/>
                  </a:cubicBezTo>
                  <a:cubicBezTo>
                    <a:pt x="39207" y="-28"/>
                    <a:pt x="36284" y="-620"/>
                    <a:pt x="34092" y="711"/>
                  </a:cubicBezTo>
                  <a:cubicBezTo>
                    <a:pt x="33184" y="1263"/>
                    <a:pt x="32505" y="2090"/>
                    <a:pt x="32167" y="3056"/>
                  </a:cubicBezTo>
                  <a:cubicBezTo>
                    <a:pt x="30232" y="7348"/>
                    <a:pt x="27707" y="11382"/>
                    <a:pt x="24657" y="15056"/>
                  </a:cubicBezTo>
                  <a:cubicBezTo>
                    <a:pt x="22314" y="18083"/>
                    <a:pt x="19458" y="20725"/>
                    <a:pt x="16202" y="22878"/>
                  </a:cubicBezTo>
                  <a:cubicBezTo>
                    <a:pt x="13368" y="24700"/>
                    <a:pt x="10817" y="26256"/>
                    <a:pt x="8455" y="27589"/>
                  </a:cubicBezTo>
                  <a:lnTo>
                    <a:pt x="0" y="32834"/>
                  </a:lnTo>
                  <a:close/>
                </a:path>
              </a:pathLst>
            </a:custGeom>
            <a:solidFill>
              <a:srgbClr val="A3705D"/>
            </a:solidFill>
            <a:ln w="4712" cap="flat">
              <a:noFill/>
              <a:prstDash val="solid"/>
              <a:miter/>
            </a:ln>
          </p:spPr>
          <p:txBody>
            <a:bodyPr rtlCol="0" anchor="ctr"/>
            <a:lstStyle/>
            <a:p>
              <a:endParaRPr lang="en-US"/>
            </a:p>
          </p:txBody>
        </p:sp>
        <p:sp>
          <p:nvSpPr>
            <p:cNvPr id="1827" name="Freeform: Shape 1826">
              <a:extLst>
                <a:ext uri="{FF2B5EF4-FFF2-40B4-BE49-F238E27FC236}">
                  <a16:creationId xmlns:a16="http://schemas.microsoft.com/office/drawing/2014/main" id="{D3EC34F0-420E-461C-914D-5F5075F17894}"/>
                </a:ext>
              </a:extLst>
            </p:cNvPr>
            <p:cNvSpPr/>
            <p:nvPr/>
          </p:nvSpPr>
          <p:spPr>
            <a:xfrm>
              <a:off x="891352" y="4143348"/>
              <a:ext cx="352436" cy="604261"/>
            </a:xfrm>
            <a:custGeom>
              <a:avLst/>
              <a:gdLst>
                <a:gd name="connsiteX0" fmla="*/ 3152 w 352436"/>
                <a:gd name="connsiteY0" fmla="*/ 0 h 604261"/>
                <a:gd name="connsiteX1" fmla="*/ 42546 w 352436"/>
                <a:gd name="connsiteY1" fmla="*/ 141243 h 604261"/>
                <a:gd name="connsiteX2" fmla="*/ 226056 w 352436"/>
                <a:gd name="connsiteY2" fmla="*/ 206931 h 604261"/>
                <a:gd name="connsiteX3" fmla="*/ 212405 w 352436"/>
                <a:gd name="connsiteY3" fmla="*/ 604261 h 604261"/>
                <a:gd name="connsiteX4" fmla="*/ 315047 w 352436"/>
                <a:gd name="connsiteY4" fmla="*/ 604261 h 604261"/>
                <a:gd name="connsiteX5" fmla="*/ 352269 w 352436"/>
                <a:gd name="connsiteY5" fmla="*/ 173910 h 604261"/>
                <a:gd name="connsiteX6" fmla="*/ 335595 w 352436"/>
                <a:gd name="connsiteY6" fmla="*/ 134799 h 604261"/>
                <a:gd name="connsiteX7" fmla="*/ 138481 w 352436"/>
                <a:gd name="connsiteY7" fmla="*/ 178 h 60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36" h="604261">
                  <a:moveTo>
                    <a:pt x="3152" y="0"/>
                  </a:moveTo>
                  <a:cubicBezTo>
                    <a:pt x="3152" y="0"/>
                    <a:pt x="-16546" y="110132"/>
                    <a:pt x="42546" y="141243"/>
                  </a:cubicBezTo>
                  <a:cubicBezTo>
                    <a:pt x="101638" y="172354"/>
                    <a:pt x="226056" y="206931"/>
                    <a:pt x="226056" y="206931"/>
                  </a:cubicBezTo>
                  <a:lnTo>
                    <a:pt x="212405" y="604261"/>
                  </a:lnTo>
                  <a:lnTo>
                    <a:pt x="315047" y="604261"/>
                  </a:lnTo>
                  <a:lnTo>
                    <a:pt x="352269" y="173910"/>
                  </a:lnTo>
                  <a:cubicBezTo>
                    <a:pt x="353556" y="159131"/>
                    <a:pt x="347379" y="144644"/>
                    <a:pt x="335595" y="134799"/>
                  </a:cubicBezTo>
                  <a:lnTo>
                    <a:pt x="138481" y="178"/>
                  </a:lnTo>
                  <a:close/>
                </a:path>
              </a:pathLst>
            </a:custGeom>
            <a:solidFill>
              <a:srgbClr val="263238"/>
            </a:solidFill>
            <a:ln w="4712" cap="flat">
              <a:noFill/>
              <a:prstDash val="solid"/>
              <a:miter/>
            </a:ln>
          </p:spPr>
          <p:txBody>
            <a:bodyPr rtlCol="0" anchor="ctr"/>
            <a:lstStyle/>
            <a:p>
              <a:endParaRPr lang="en-US"/>
            </a:p>
          </p:txBody>
        </p:sp>
        <p:sp>
          <p:nvSpPr>
            <p:cNvPr id="1828" name="Freeform: Shape 1827">
              <a:extLst>
                <a:ext uri="{FF2B5EF4-FFF2-40B4-BE49-F238E27FC236}">
                  <a16:creationId xmlns:a16="http://schemas.microsoft.com/office/drawing/2014/main" id="{343285D4-9DCC-415E-91A8-33D7C374DEA6}"/>
                </a:ext>
              </a:extLst>
            </p:cNvPr>
            <p:cNvSpPr/>
            <p:nvPr/>
          </p:nvSpPr>
          <p:spPr>
            <a:xfrm>
              <a:off x="752694" y="4143259"/>
              <a:ext cx="348160" cy="604083"/>
            </a:xfrm>
            <a:custGeom>
              <a:avLst/>
              <a:gdLst>
                <a:gd name="connsiteX0" fmla="*/ 5205 w 348160"/>
                <a:gd name="connsiteY0" fmla="*/ 89 h 604083"/>
                <a:gd name="connsiteX1" fmla="*/ 39403 w 348160"/>
                <a:gd name="connsiteY1" fmla="*/ 131199 h 604083"/>
                <a:gd name="connsiteX2" fmla="*/ 206381 w 348160"/>
                <a:gd name="connsiteY2" fmla="*/ 202309 h 604083"/>
                <a:gd name="connsiteX3" fmla="*/ 203972 w 348160"/>
                <a:gd name="connsiteY3" fmla="*/ 604083 h 604083"/>
                <a:gd name="connsiteX4" fmla="*/ 322627 w 348160"/>
                <a:gd name="connsiteY4" fmla="*/ 604083 h 604083"/>
                <a:gd name="connsiteX5" fmla="*/ 347993 w 348160"/>
                <a:gd name="connsiteY5" fmla="*/ 173732 h 604083"/>
                <a:gd name="connsiteX6" fmla="*/ 331319 w 348160"/>
                <a:gd name="connsiteY6" fmla="*/ 134621 h 604083"/>
                <a:gd name="connsiteX7" fmla="*/ 161885 w 348160"/>
                <a:gd name="connsiteY7" fmla="*/ 0 h 60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160" h="604083">
                  <a:moveTo>
                    <a:pt x="5205" y="89"/>
                  </a:moveTo>
                  <a:cubicBezTo>
                    <a:pt x="5205" y="89"/>
                    <a:pt x="-19688" y="100266"/>
                    <a:pt x="39403" y="131199"/>
                  </a:cubicBezTo>
                  <a:cubicBezTo>
                    <a:pt x="98495" y="162132"/>
                    <a:pt x="206381" y="202309"/>
                    <a:pt x="206381" y="202309"/>
                  </a:cubicBezTo>
                  <a:lnTo>
                    <a:pt x="203972" y="604083"/>
                  </a:lnTo>
                  <a:lnTo>
                    <a:pt x="322627" y="604083"/>
                  </a:lnTo>
                  <a:lnTo>
                    <a:pt x="347993" y="173732"/>
                  </a:lnTo>
                  <a:cubicBezTo>
                    <a:pt x="349279" y="158953"/>
                    <a:pt x="343103" y="144466"/>
                    <a:pt x="331319" y="134621"/>
                  </a:cubicBezTo>
                  <a:lnTo>
                    <a:pt x="161885" y="0"/>
                  </a:lnTo>
                  <a:close/>
                </a:path>
              </a:pathLst>
            </a:custGeom>
            <a:solidFill>
              <a:srgbClr val="263238"/>
            </a:solidFill>
            <a:ln w="4712" cap="flat">
              <a:noFill/>
              <a:prstDash val="solid"/>
              <a:miter/>
            </a:ln>
          </p:spPr>
          <p:txBody>
            <a:bodyPr rtlCol="0" anchor="ctr"/>
            <a:lstStyle/>
            <a:p>
              <a:endParaRPr lang="en-US"/>
            </a:p>
          </p:txBody>
        </p:sp>
        <p:sp>
          <p:nvSpPr>
            <p:cNvPr id="1829" name="Freeform: Shape 1828">
              <a:extLst>
                <a:ext uri="{FF2B5EF4-FFF2-40B4-BE49-F238E27FC236}">
                  <a16:creationId xmlns:a16="http://schemas.microsoft.com/office/drawing/2014/main" id="{EA6298DE-FD85-4042-ACF2-3F2D5643776D}"/>
                </a:ext>
              </a:extLst>
            </p:cNvPr>
            <p:cNvSpPr/>
            <p:nvPr/>
          </p:nvSpPr>
          <p:spPr>
            <a:xfrm>
              <a:off x="922845" y="4143304"/>
              <a:ext cx="178792" cy="262975"/>
            </a:xfrm>
            <a:custGeom>
              <a:avLst/>
              <a:gdLst>
                <a:gd name="connsiteX0" fmla="*/ 173071 w 178792"/>
                <a:gd name="connsiteY0" fmla="*/ 262975 h 262975"/>
                <a:gd name="connsiteX1" fmla="*/ 173071 w 178792"/>
                <a:gd name="connsiteY1" fmla="*/ 259509 h 262975"/>
                <a:gd name="connsiteX2" fmla="*/ 173732 w 178792"/>
                <a:gd name="connsiteY2" fmla="*/ 249687 h 262975"/>
                <a:gd name="connsiteX3" fmla="*/ 176094 w 178792"/>
                <a:gd name="connsiteY3" fmla="*/ 213465 h 262975"/>
                <a:gd name="connsiteX4" fmla="*/ 175244 w 178792"/>
                <a:gd name="connsiteY4" fmla="*/ 159910 h 262975"/>
                <a:gd name="connsiteX5" fmla="*/ 164663 w 178792"/>
                <a:gd name="connsiteY5" fmla="*/ 130710 h 262975"/>
                <a:gd name="connsiteX6" fmla="*/ 140289 w 178792"/>
                <a:gd name="connsiteY6" fmla="*/ 105866 h 262975"/>
                <a:gd name="connsiteX7" fmla="*/ 41473 w 178792"/>
                <a:gd name="connsiteY7" fmla="*/ 30666 h 262975"/>
                <a:gd name="connsiteX8" fmla="*/ 10959 w 178792"/>
                <a:gd name="connsiteY8" fmla="*/ 8444 h 262975"/>
                <a:gd name="connsiteX9" fmla="*/ 2740 w 178792"/>
                <a:gd name="connsiteY9" fmla="*/ 2267 h 262975"/>
                <a:gd name="connsiteX10" fmla="*/ 0 w 178792"/>
                <a:gd name="connsiteY10" fmla="*/ 0 h 262975"/>
                <a:gd name="connsiteX11" fmla="*/ 3070 w 178792"/>
                <a:gd name="connsiteY11" fmla="*/ 1911 h 262975"/>
                <a:gd name="connsiteX12" fmla="*/ 11525 w 178792"/>
                <a:gd name="connsiteY12" fmla="*/ 7733 h 262975"/>
                <a:gd name="connsiteX13" fmla="*/ 42512 w 178792"/>
                <a:gd name="connsiteY13" fmla="*/ 29333 h 262975"/>
                <a:gd name="connsiteX14" fmla="*/ 141990 w 178792"/>
                <a:gd name="connsiteY14" fmla="*/ 104132 h 262975"/>
                <a:gd name="connsiteX15" fmla="*/ 166647 w 178792"/>
                <a:gd name="connsiteY15" fmla="*/ 129377 h 262975"/>
                <a:gd name="connsiteX16" fmla="*/ 174393 w 178792"/>
                <a:gd name="connsiteY16" fmla="*/ 144176 h 262975"/>
                <a:gd name="connsiteX17" fmla="*/ 177511 w 178792"/>
                <a:gd name="connsiteY17" fmla="*/ 159599 h 262975"/>
                <a:gd name="connsiteX18" fmla="*/ 177842 w 178792"/>
                <a:gd name="connsiteY18" fmla="*/ 213509 h 262975"/>
                <a:gd name="connsiteX19" fmla="*/ 174677 w 178792"/>
                <a:gd name="connsiteY19" fmla="*/ 249731 h 262975"/>
                <a:gd name="connsiteX20" fmla="*/ 173543 w 178792"/>
                <a:gd name="connsiteY20" fmla="*/ 259509 h 262975"/>
                <a:gd name="connsiteX21" fmla="*/ 173071 w 178792"/>
                <a:gd name="connsiteY21" fmla="*/ 262975 h 26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8792" h="262975">
                  <a:moveTo>
                    <a:pt x="173071" y="262975"/>
                  </a:moveTo>
                  <a:cubicBezTo>
                    <a:pt x="172936" y="261823"/>
                    <a:pt x="172936" y="260661"/>
                    <a:pt x="173071" y="259509"/>
                  </a:cubicBezTo>
                  <a:cubicBezTo>
                    <a:pt x="173071" y="257064"/>
                    <a:pt x="173449" y="253776"/>
                    <a:pt x="173732" y="249687"/>
                  </a:cubicBezTo>
                  <a:cubicBezTo>
                    <a:pt x="174346" y="241153"/>
                    <a:pt x="175338" y="228753"/>
                    <a:pt x="176094" y="213465"/>
                  </a:cubicBezTo>
                  <a:cubicBezTo>
                    <a:pt x="177220" y="195618"/>
                    <a:pt x="176936" y="177717"/>
                    <a:pt x="175244" y="159910"/>
                  </a:cubicBezTo>
                  <a:cubicBezTo>
                    <a:pt x="174609" y="149452"/>
                    <a:pt x="170950" y="139355"/>
                    <a:pt x="164663" y="130710"/>
                  </a:cubicBezTo>
                  <a:cubicBezTo>
                    <a:pt x="157444" y="121681"/>
                    <a:pt x="149278" y="113357"/>
                    <a:pt x="140289" y="105866"/>
                  </a:cubicBezTo>
                  <a:cubicBezTo>
                    <a:pt x="103210" y="74755"/>
                    <a:pt x="67216" y="49377"/>
                    <a:pt x="41473" y="30666"/>
                  </a:cubicBezTo>
                  <a:lnTo>
                    <a:pt x="10959" y="8444"/>
                  </a:lnTo>
                  <a:lnTo>
                    <a:pt x="2740" y="2267"/>
                  </a:lnTo>
                  <a:cubicBezTo>
                    <a:pt x="1764" y="1581"/>
                    <a:pt x="847" y="823"/>
                    <a:pt x="0" y="0"/>
                  </a:cubicBezTo>
                  <a:cubicBezTo>
                    <a:pt x="1091" y="535"/>
                    <a:pt x="2120" y="1175"/>
                    <a:pt x="3070" y="1911"/>
                  </a:cubicBezTo>
                  <a:lnTo>
                    <a:pt x="11525" y="7733"/>
                  </a:lnTo>
                  <a:lnTo>
                    <a:pt x="42512" y="29333"/>
                  </a:lnTo>
                  <a:cubicBezTo>
                    <a:pt x="68539" y="47733"/>
                    <a:pt x="104674" y="73022"/>
                    <a:pt x="141990" y="104132"/>
                  </a:cubicBezTo>
                  <a:cubicBezTo>
                    <a:pt x="151096" y="111740"/>
                    <a:pt x="159357" y="120199"/>
                    <a:pt x="166647" y="129377"/>
                  </a:cubicBezTo>
                  <a:cubicBezTo>
                    <a:pt x="170188" y="133812"/>
                    <a:pt x="172816" y="138832"/>
                    <a:pt x="174393" y="144176"/>
                  </a:cubicBezTo>
                  <a:cubicBezTo>
                    <a:pt x="175878" y="149229"/>
                    <a:pt x="176921" y="154386"/>
                    <a:pt x="177511" y="159599"/>
                  </a:cubicBezTo>
                  <a:cubicBezTo>
                    <a:pt x="179101" y="177534"/>
                    <a:pt x="179211" y="195558"/>
                    <a:pt x="177842" y="213509"/>
                  </a:cubicBezTo>
                  <a:cubicBezTo>
                    <a:pt x="176850" y="228842"/>
                    <a:pt x="175574" y="241198"/>
                    <a:pt x="174677" y="249731"/>
                  </a:cubicBezTo>
                  <a:lnTo>
                    <a:pt x="173543" y="259509"/>
                  </a:lnTo>
                  <a:cubicBezTo>
                    <a:pt x="173457" y="260672"/>
                    <a:pt x="173300" y="261829"/>
                    <a:pt x="173071" y="262975"/>
                  </a:cubicBezTo>
                  <a:close/>
                </a:path>
              </a:pathLst>
            </a:custGeom>
            <a:solidFill>
              <a:srgbClr val="455A64"/>
            </a:solidFill>
            <a:ln w="4712" cap="flat">
              <a:noFill/>
              <a:prstDash val="solid"/>
              <a:miter/>
            </a:ln>
          </p:spPr>
          <p:txBody>
            <a:bodyPr rtlCol="0" anchor="ctr"/>
            <a:lstStyle/>
            <a:p>
              <a:endParaRPr lang="en-US"/>
            </a:p>
          </p:txBody>
        </p:sp>
        <p:sp>
          <p:nvSpPr>
            <p:cNvPr id="1830" name="Freeform: Shape 1829">
              <a:extLst>
                <a:ext uri="{FF2B5EF4-FFF2-40B4-BE49-F238E27FC236}">
                  <a16:creationId xmlns:a16="http://schemas.microsoft.com/office/drawing/2014/main" id="{9FB9362B-8DB6-4434-8F06-539B1314B7DD}"/>
                </a:ext>
              </a:extLst>
            </p:cNvPr>
            <p:cNvSpPr/>
            <p:nvPr/>
          </p:nvSpPr>
          <p:spPr>
            <a:xfrm>
              <a:off x="775086" y="4143168"/>
              <a:ext cx="70072" cy="36848"/>
            </a:xfrm>
            <a:custGeom>
              <a:avLst/>
              <a:gdLst>
                <a:gd name="connsiteX0" fmla="*/ 70057 w 70072"/>
                <a:gd name="connsiteY0" fmla="*/ 3 h 36848"/>
                <a:gd name="connsiteX1" fmla="*/ 69584 w 70072"/>
                <a:gd name="connsiteY1" fmla="*/ 3336 h 36848"/>
                <a:gd name="connsiteX2" fmla="*/ 66183 w 70072"/>
                <a:gd name="connsiteY2" fmla="*/ 11914 h 36848"/>
                <a:gd name="connsiteX3" fmla="*/ 43510 w 70072"/>
                <a:gd name="connsiteY3" fmla="*/ 33069 h 36848"/>
                <a:gd name="connsiteX4" fmla="*/ 11721 w 70072"/>
                <a:gd name="connsiteY4" fmla="*/ 34936 h 36848"/>
                <a:gd name="connsiteX5" fmla="*/ 2793 w 70072"/>
                <a:gd name="connsiteY5" fmla="*/ 31158 h 36848"/>
                <a:gd name="connsiteX6" fmla="*/ 6 w 70072"/>
                <a:gd name="connsiteY6" fmla="*/ 29069 h 36848"/>
                <a:gd name="connsiteX7" fmla="*/ 12193 w 70072"/>
                <a:gd name="connsiteY7" fmla="*/ 33514 h 36848"/>
                <a:gd name="connsiteX8" fmla="*/ 42471 w 70072"/>
                <a:gd name="connsiteY8" fmla="*/ 31114 h 36848"/>
                <a:gd name="connsiteX9" fmla="*/ 64672 w 70072"/>
                <a:gd name="connsiteY9" fmla="*/ 11292 h 36848"/>
                <a:gd name="connsiteX10" fmla="*/ 70057 w 70072"/>
                <a:gd name="connsiteY10" fmla="*/ 3 h 3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72" h="36848">
                  <a:moveTo>
                    <a:pt x="70057" y="3"/>
                  </a:moveTo>
                  <a:cubicBezTo>
                    <a:pt x="70126" y="1132"/>
                    <a:pt x="69966" y="2263"/>
                    <a:pt x="69584" y="3336"/>
                  </a:cubicBezTo>
                  <a:cubicBezTo>
                    <a:pt x="68803" y="6308"/>
                    <a:pt x="67662" y="9186"/>
                    <a:pt x="66183" y="11914"/>
                  </a:cubicBezTo>
                  <a:cubicBezTo>
                    <a:pt x="61379" y="21171"/>
                    <a:pt x="53389" y="28627"/>
                    <a:pt x="43510" y="33069"/>
                  </a:cubicBezTo>
                  <a:cubicBezTo>
                    <a:pt x="33520" y="37357"/>
                    <a:pt x="22200" y="38021"/>
                    <a:pt x="11721" y="34936"/>
                  </a:cubicBezTo>
                  <a:cubicBezTo>
                    <a:pt x="8591" y="34027"/>
                    <a:pt x="5592" y="32758"/>
                    <a:pt x="2793" y="31158"/>
                  </a:cubicBezTo>
                  <a:cubicBezTo>
                    <a:pt x="857" y="30002"/>
                    <a:pt x="-88" y="29203"/>
                    <a:pt x="6" y="29069"/>
                  </a:cubicBezTo>
                  <a:cubicBezTo>
                    <a:pt x="3972" y="30775"/>
                    <a:pt x="8041" y="32259"/>
                    <a:pt x="12193" y="33514"/>
                  </a:cubicBezTo>
                  <a:cubicBezTo>
                    <a:pt x="22281" y="35988"/>
                    <a:pt x="32965" y="35141"/>
                    <a:pt x="42471" y="31114"/>
                  </a:cubicBezTo>
                  <a:cubicBezTo>
                    <a:pt x="51864" y="26814"/>
                    <a:pt x="59617" y="19892"/>
                    <a:pt x="64672" y="11292"/>
                  </a:cubicBezTo>
                  <a:cubicBezTo>
                    <a:pt x="68592" y="4580"/>
                    <a:pt x="69632" y="-131"/>
                    <a:pt x="70057" y="3"/>
                  </a:cubicBezTo>
                  <a:close/>
                </a:path>
              </a:pathLst>
            </a:custGeom>
            <a:solidFill>
              <a:srgbClr val="455A64"/>
            </a:solidFill>
            <a:ln w="4712" cap="flat">
              <a:noFill/>
              <a:prstDash val="solid"/>
              <a:miter/>
            </a:ln>
          </p:spPr>
          <p:txBody>
            <a:bodyPr rtlCol="0" anchor="ctr"/>
            <a:lstStyle/>
            <a:p>
              <a:endParaRPr lang="en-US"/>
            </a:p>
          </p:txBody>
        </p:sp>
        <p:sp>
          <p:nvSpPr>
            <p:cNvPr id="1831" name="Freeform: Shape 1830">
              <a:extLst>
                <a:ext uri="{FF2B5EF4-FFF2-40B4-BE49-F238E27FC236}">
                  <a16:creationId xmlns:a16="http://schemas.microsoft.com/office/drawing/2014/main" id="{5EB5A55A-A3A1-4D1C-AF0A-28AC9D183B30}"/>
                </a:ext>
              </a:extLst>
            </p:cNvPr>
            <p:cNvSpPr/>
            <p:nvPr/>
          </p:nvSpPr>
          <p:spPr>
            <a:xfrm>
              <a:off x="960775" y="4308147"/>
              <a:ext cx="26829" cy="37555"/>
            </a:xfrm>
            <a:custGeom>
              <a:avLst/>
              <a:gdLst>
                <a:gd name="connsiteX0" fmla="*/ 26830 w 26829"/>
                <a:gd name="connsiteY0" fmla="*/ 0 h 37555"/>
                <a:gd name="connsiteX1" fmla="*/ 0 w 26829"/>
                <a:gd name="connsiteY1" fmla="*/ 37555 h 37555"/>
                <a:gd name="connsiteX2" fmla="*/ 26830 w 26829"/>
                <a:gd name="connsiteY2" fmla="*/ 0 h 37555"/>
              </a:gdLst>
              <a:ahLst/>
              <a:cxnLst>
                <a:cxn ang="0">
                  <a:pos x="connsiteX0" y="connsiteY0"/>
                </a:cxn>
                <a:cxn ang="0">
                  <a:pos x="connsiteX1" y="connsiteY1"/>
                </a:cxn>
                <a:cxn ang="0">
                  <a:pos x="connsiteX2" y="connsiteY2"/>
                </a:cxn>
              </a:cxnLst>
              <a:rect l="l" t="t" r="r" b="b"/>
              <a:pathLst>
                <a:path w="26829" h="37555">
                  <a:moveTo>
                    <a:pt x="26830" y="0"/>
                  </a:moveTo>
                  <a:cubicBezTo>
                    <a:pt x="19243" y="13330"/>
                    <a:pt x="10254" y="25912"/>
                    <a:pt x="0" y="37555"/>
                  </a:cubicBezTo>
                  <a:cubicBezTo>
                    <a:pt x="7542" y="24199"/>
                    <a:pt x="16533" y="11614"/>
                    <a:pt x="26830" y="0"/>
                  </a:cubicBezTo>
                  <a:close/>
                </a:path>
              </a:pathLst>
            </a:custGeom>
            <a:solidFill>
              <a:srgbClr val="455A64"/>
            </a:solidFill>
            <a:ln w="4712" cap="flat">
              <a:noFill/>
              <a:prstDash val="solid"/>
              <a:miter/>
            </a:ln>
          </p:spPr>
          <p:txBody>
            <a:bodyPr rtlCol="0" anchor="ctr"/>
            <a:lstStyle/>
            <a:p>
              <a:endParaRPr lang="en-US"/>
            </a:p>
          </p:txBody>
        </p:sp>
        <p:sp>
          <p:nvSpPr>
            <p:cNvPr id="1832" name="Freeform: Shape 1831">
              <a:extLst>
                <a:ext uri="{FF2B5EF4-FFF2-40B4-BE49-F238E27FC236}">
                  <a16:creationId xmlns:a16="http://schemas.microsoft.com/office/drawing/2014/main" id="{2348EAAF-5466-4029-BC5C-A70A252E7E12}"/>
                </a:ext>
              </a:extLst>
            </p:cNvPr>
            <p:cNvSpPr/>
            <p:nvPr/>
          </p:nvSpPr>
          <p:spPr>
            <a:xfrm>
              <a:off x="962381" y="4329035"/>
              <a:ext cx="35898" cy="17199"/>
            </a:xfrm>
            <a:custGeom>
              <a:avLst/>
              <a:gdLst>
                <a:gd name="connsiteX0" fmla="*/ 35899 w 35898"/>
                <a:gd name="connsiteY0" fmla="*/ 0 h 17199"/>
                <a:gd name="connsiteX1" fmla="*/ 18516 w 35898"/>
                <a:gd name="connsiteY1" fmla="*/ 9644 h 17199"/>
                <a:gd name="connsiteX2" fmla="*/ 0 w 35898"/>
                <a:gd name="connsiteY2" fmla="*/ 17200 h 17199"/>
                <a:gd name="connsiteX3" fmla="*/ 17383 w 35898"/>
                <a:gd name="connsiteY3" fmla="*/ 7600 h 17199"/>
                <a:gd name="connsiteX4" fmla="*/ 35899 w 35898"/>
                <a:gd name="connsiteY4" fmla="*/ 0 h 1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98" h="17199">
                  <a:moveTo>
                    <a:pt x="35899" y="0"/>
                  </a:moveTo>
                  <a:cubicBezTo>
                    <a:pt x="30549" y="3877"/>
                    <a:pt x="24711" y="7116"/>
                    <a:pt x="18516" y="9644"/>
                  </a:cubicBezTo>
                  <a:cubicBezTo>
                    <a:pt x="12694" y="12864"/>
                    <a:pt x="6476" y="15401"/>
                    <a:pt x="0" y="17200"/>
                  </a:cubicBezTo>
                  <a:cubicBezTo>
                    <a:pt x="5372" y="13366"/>
                    <a:pt x="11206" y="10144"/>
                    <a:pt x="17383" y="7600"/>
                  </a:cubicBezTo>
                  <a:cubicBezTo>
                    <a:pt x="23209" y="4379"/>
                    <a:pt x="29426" y="1827"/>
                    <a:pt x="35899" y="0"/>
                  </a:cubicBezTo>
                  <a:close/>
                </a:path>
              </a:pathLst>
            </a:custGeom>
            <a:solidFill>
              <a:srgbClr val="455A64"/>
            </a:solidFill>
            <a:ln w="4712" cap="flat">
              <a:noFill/>
              <a:prstDash val="solid"/>
              <a:miter/>
            </a:ln>
          </p:spPr>
          <p:txBody>
            <a:bodyPr rtlCol="0" anchor="ctr"/>
            <a:lstStyle/>
            <a:p>
              <a:endParaRPr lang="en-US"/>
            </a:p>
          </p:txBody>
        </p:sp>
        <p:sp>
          <p:nvSpPr>
            <p:cNvPr id="1833" name="Freeform: Shape 1832">
              <a:extLst>
                <a:ext uri="{FF2B5EF4-FFF2-40B4-BE49-F238E27FC236}">
                  <a16:creationId xmlns:a16="http://schemas.microsoft.com/office/drawing/2014/main" id="{E8859B60-482F-442F-81DF-97ACF8DCA227}"/>
                </a:ext>
              </a:extLst>
            </p:cNvPr>
            <p:cNvSpPr/>
            <p:nvPr/>
          </p:nvSpPr>
          <p:spPr>
            <a:xfrm>
              <a:off x="1126619" y="4321346"/>
              <a:ext cx="33442" cy="28133"/>
            </a:xfrm>
            <a:custGeom>
              <a:avLst/>
              <a:gdLst>
                <a:gd name="connsiteX0" fmla="*/ 32309 w 33442"/>
                <a:gd name="connsiteY0" fmla="*/ 1378 h 28133"/>
                <a:gd name="connsiteX1" fmla="*/ 32829 w 33442"/>
                <a:gd name="connsiteY1" fmla="*/ 178 h 28133"/>
                <a:gd name="connsiteX2" fmla="*/ 33395 w 33442"/>
                <a:gd name="connsiteY2" fmla="*/ 667 h 28133"/>
                <a:gd name="connsiteX3" fmla="*/ 17902 w 33442"/>
                <a:gd name="connsiteY3" fmla="*/ 14800 h 28133"/>
                <a:gd name="connsiteX4" fmla="*/ 0 w 33442"/>
                <a:gd name="connsiteY4" fmla="*/ 28133 h 28133"/>
                <a:gd name="connsiteX5" fmla="*/ 16249 w 33442"/>
                <a:gd name="connsiteY5" fmla="*/ 12933 h 28133"/>
                <a:gd name="connsiteX6" fmla="*/ 32876 w 33442"/>
                <a:gd name="connsiteY6" fmla="*/ 0 h 28133"/>
                <a:gd name="connsiteX7" fmla="*/ 33443 w 33442"/>
                <a:gd name="connsiteY7" fmla="*/ 533 h 28133"/>
                <a:gd name="connsiteX8" fmla="*/ 32309 w 33442"/>
                <a:gd name="connsiteY8" fmla="*/ 1378 h 2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42" h="28133">
                  <a:moveTo>
                    <a:pt x="32309" y="1378"/>
                  </a:moveTo>
                  <a:cubicBezTo>
                    <a:pt x="32309" y="1378"/>
                    <a:pt x="32309" y="889"/>
                    <a:pt x="32829" y="178"/>
                  </a:cubicBezTo>
                  <a:lnTo>
                    <a:pt x="33395" y="667"/>
                  </a:lnTo>
                  <a:cubicBezTo>
                    <a:pt x="28516" y="5647"/>
                    <a:pt x="23344" y="10365"/>
                    <a:pt x="17902" y="14800"/>
                  </a:cubicBezTo>
                  <a:cubicBezTo>
                    <a:pt x="12449" y="19824"/>
                    <a:pt x="6449" y="24293"/>
                    <a:pt x="0" y="28133"/>
                  </a:cubicBezTo>
                  <a:cubicBezTo>
                    <a:pt x="4820" y="22532"/>
                    <a:pt x="10268" y="17436"/>
                    <a:pt x="16249" y="12933"/>
                  </a:cubicBezTo>
                  <a:cubicBezTo>
                    <a:pt x="21525" y="8328"/>
                    <a:pt x="27076" y="4010"/>
                    <a:pt x="32876" y="0"/>
                  </a:cubicBezTo>
                  <a:lnTo>
                    <a:pt x="33443" y="533"/>
                  </a:lnTo>
                  <a:cubicBezTo>
                    <a:pt x="32781" y="1200"/>
                    <a:pt x="32451" y="1422"/>
                    <a:pt x="32309" y="1378"/>
                  </a:cubicBezTo>
                  <a:close/>
                </a:path>
              </a:pathLst>
            </a:custGeom>
            <a:solidFill>
              <a:srgbClr val="455A64"/>
            </a:solidFill>
            <a:ln w="4712" cap="flat">
              <a:noFill/>
              <a:prstDash val="solid"/>
              <a:miter/>
            </a:ln>
          </p:spPr>
          <p:txBody>
            <a:bodyPr rtlCol="0" anchor="ctr"/>
            <a:lstStyle/>
            <a:p>
              <a:endParaRPr lang="en-US"/>
            </a:p>
          </p:txBody>
        </p:sp>
        <p:sp>
          <p:nvSpPr>
            <p:cNvPr id="1834" name="Freeform: Shape 1833">
              <a:extLst>
                <a:ext uri="{FF2B5EF4-FFF2-40B4-BE49-F238E27FC236}">
                  <a16:creationId xmlns:a16="http://schemas.microsoft.com/office/drawing/2014/main" id="{44282494-C721-4363-87F8-A12138D28717}"/>
                </a:ext>
              </a:extLst>
            </p:cNvPr>
            <p:cNvSpPr/>
            <p:nvPr/>
          </p:nvSpPr>
          <p:spPr>
            <a:xfrm>
              <a:off x="1130776" y="4342369"/>
              <a:ext cx="40386" cy="10222"/>
            </a:xfrm>
            <a:custGeom>
              <a:avLst/>
              <a:gdLst>
                <a:gd name="connsiteX0" fmla="*/ 40386 w 40386"/>
                <a:gd name="connsiteY0" fmla="*/ 0 h 10222"/>
                <a:gd name="connsiteX1" fmla="*/ 20547 w 40386"/>
                <a:gd name="connsiteY1" fmla="*/ 6222 h 10222"/>
                <a:gd name="connsiteX2" fmla="*/ 0 w 40386"/>
                <a:gd name="connsiteY2" fmla="*/ 10222 h 10222"/>
                <a:gd name="connsiteX3" fmla="*/ 19886 w 40386"/>
                <a:gd name="connsiteY3" fmla="*/ 4000 h 10222"/>
                <a:gd name="connsiteX4" fmla="*/ 40386 w 40386"/>
                <a:gd name="connsiteY4" fmla="*/ 0 h 1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 h="10222">
                  <a:moveTo>
                    <a:pt x="40386" y="0"/>
                  </a:moveTo>
                  <a:cubicBezTo>
                    <a:pt x="34052" y="2790"/>
                    <a:pt x="27394" y="4878"/>
                    <a:pt x="20547" y="6222"/>
                  </a:cubicBezTo>
                  <a:cubicBezTo>
                    <a:pt x="13892" y="8319"/>
                    <a:pt x="6994" y="9662"/>
                    <a:pt x="0" y="10222"/>
                  </a:cubicBezTo>
                  <a:cubicBezTo>
                    <a:pt x="6357" y="7446"/>
                    <a:pt x="13028" y="5359"/>
                    <a:pt x="19886" y="4000"/>
                  </a:cubicBezTo>
                  <a:cubicBezTo>
                    <a:pt x="26528" y="1909"/>
                    <a:pt x="33409" y="567"/>
                    <a:pt x="40386" y="0"/>
                  </a:cubicBezTo>
                  <a:close/>
                </a:path>
              </a:pathLst>
            </a:custGeom>
            <a:solidFill>
              <a:srgbClr val="455A64"/>
            </a:solidFill>
            <a:ln w="4712" cap="flat">
              <a:noFill/>
              <a:prstDash val="solid"/>
              <a:miter/>
            </a:ln>
          </p:spPr>
          <p:txBody>
            <a:bodyPr rtlCol="0" anchor="ctr"/>
            <a:lstStyle/>
            <a:p>
              <a:endParaRPr lang="en-US"/>
            </a:p>
          </p:txBody>
        </p:sp>
        <p:sp>
          <p:nvSpPr>
            <p:cNvPr id="1835" name="Freeform: Shape 1834">
              <a:extLst>
                <a:ext uri="{FF2B5EF4-FFF2-40B4-BE49-F238E27FC236}">
                  <a16:creationId xmlns:a16="http://schemas.microsoft.com/office/drawing/2014/main" id="{F70DA63E-2EA8-4E1D-B6EE-EEB9B5C5E90B}"/>
                </a:ext>
              </a:extLst>
            </p:cNvPr>
            <p:cNvSpPr/>
            <p:nvPr/>
          </p:nvSpPr>
          <p:spPr>
            <a:xfrm>
              <a:off x="1286511" y="3963528"/>
              <a:ext cx="83465" cy="112132"/>
            </a:xfrm>
            <a:custGeom>
              <a:avLst/>
              <a:gdLst>
                <a:gd name="connsiteX0" fmla="*/ 0 w 83465"/>
                <a:gd name="connsiteY0" fmla="*/ 0 h 112132"/>
                <a:gd name="connsiteX1" fmla="*/ 11478 w 83465"/>
                <a:gd name="connsiteY1" fmla="*/ 112132 h 112132"/>
                <a:gd name="connsiteX2" fmla="*/ 69531 w 83465"/>
                <a:gd name="connsiteY2" fmla="*/ 112132 h 112132"/>
                <a:gd name="connsiteX3" fmla="*/ 83465 w 83465"/>
                <a:gd name="connsiteY3" fmla="*/ 0 h 112132"/>
                <a:gd name="connsiteX4" fmla="*/ 0 w 83465"/>
                <a:gd name="connsiteY4" fmla="*/ 0 h 112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65" h="112132">
                  <a:moveTo>
                    <a:pt x="0" y="0"/>
                  </a:moveTo>
                  <a:lnTo>
                    <a:pt x="11478" y="112132"/>
                  </a:lnTo>
                  <a:lnTo>
                    <a:pt x="69531" y="112132"/>
                  </a:lnTo>
                  <a:lnTo>
                    <a:pt x="83465" y="0"/>
                  </a:lnTo>
                  <a:lnTo>
                    <a:pt x="0" y="0"/>
                  </a:lnTo>
                  <a:close/>
                </a:path>
              </a:pathLst>
            </a:custGeom>
            <a:solidFill>
              <a:srgbClr val="455A64"/>
            </a:solidFill>
            <a:ln w="4712" cap="flat">
              <a:noFill/>
              <a:prstDash val="solid"/>
              <a:miter/>
            </a:ln>
          </p:spPr>
          <p:txBody>
            <a:bodyPr rtlCol="0" anchor="ctr"/>
            <a:lstStyle/>
            <a:p>
              <a:endParaRPr lang="en-US"/>
            </a:p>
          </p:txBody>
        </p:sp>
        <p:sp>
          <p:nvSpPr>
            <p:cNvPr id="1836" name="Freeform: Shape 1835">
              <a:extLst>
                <a:ext uri="{FF2B5EF4-FFF2-40B4-BE49-F238E27FC236}">
                  <a16:creationId xmlns:a16="http://schemas.microsoft.com/office/drawing/2014/main" id="{0B45F8EF-C071-43D5-AAA8-A8153BDDEC98}"/>
                </a:ext>
              </a:extLst>
            </p:cNvPr>
            <p:cNvSpPr/>
            <p:nvPr/>
          </p:nvSpPr>
          <p:spPr>
            <a:xfrm>
              <a:off x="1281031" y="3949039"/>
              <a:ext cx="94691" cy="14799"/>
            </a:xfrm>
            <a:custGeom>
              <a:avLst/>
              <a:gdLst>
                <a:gd name="connsiteX0" fmla="*/ 5480 w 94691"/>
                <a:gd name="connsiteY0" fmla="*/ 0 h 14799"/>
                <a:gd name="connsiteX1" fmla="*/ 1 w 94691"/>
                <a:gd name="connsiteY1" fmla="*/ 14800 h 14799"/>
                <a:gd name="connsiteX2" fmla="*/ 94472 w 94691"/>
                <a:gd name="connsiteY2" fmla="*/ 14800 h 14799"/>
                <a:gd name="connsiteX3" fmla="*/ 89040 w 94691"/>
                <a:gd name="connsiteY3" fmla="*/ 0 h 14799"/>
              </a:gdLst>
              <a:ahLst/>
              <a:cxnLst>
                <a:cxn ang="0">
                  <a:pos x="connsiteX0" y="connsiteY0"/>
                </a:cxn>
                <a:cxn ang="0">
                  <a:pos x="connsiteX1" y="connsiteY1"/>
                </a:cxn>
                <a:cxn ang="0">
                  <a:pos x="connsiteX2" y="connsiteY2"/>
                </a:cxn>
                <a:cxn ang="0">
                  <a:pos x="connsiteX3" y="connsiteY3"/>
                </a:cxn>
              </a:cxnLst>
              <a:rect l="l" t="t" r="r" b="b"/>
              <a:pathLst>
                <a:path w="94691" h="14799">
                  <a:moveTo>
                    <a:pt x="5480" y="0"/>
                  </a:moveTo>
                  <a:cubicBezTo>
                    <a:pt x="1891" y="4190"/>
                    <a:pt x="-45" y="9419"/>
                    <a:pt x="1" y="14800"/>
                  </a:cubicBezTo>
                  <a:lnTo>
                    <a:pt x="94472" y="14800"/>
                  </a:lnTo>
                  <a:cubicBezTo>
                    <a:pt x="95398" y="9323"/>
                    <a:pt x="93361" y="3772"/>
                    <a:pt x="89040" y="0"/>
                  </a:cubicBezTo>
                  <a:close/>
                </a:path>
              </a:pathLst>
            </a:custGeom>
            <a:solidFill>
              <a:srgbClr val="263238"/>
            </a:solidFill>
            <a:ln w="4712" cap="flat">
              <a:noFill/>
              <a:prstDash val="solid"/>
              <a:miter/>
            </a:ln>
          </p:spPr>
          <p:txBody>
            <a:bodyPr rtlCol="0" anchor="ctr"/>
            <a:lstStyle/>
            <a:p>
              <a:endParaRPr lang="en-US"/>
            </a:p>
          </p:txBody>
        </p:sp>
        <p:sp>
          <p:nvSpPr>
            <p:cNvPr id="1837" name="Freeform: Shape 1836">
              <a:extLst>
                <a:ext uri="{FF2B5EF4-FFF2-40B4-BE49-F238E27FC236}">
                  <a16:creationId xmlns:a16="http://schemas.microsoft.com/office/drawing/2014/main" id="{158D0549-DCF2-4B6E-9D36-CD13F0073AA2}"/>
                </a:ext>
              </a:extLst>
            </p:cNvPr>
            <p:cNvSpPr/>
            <p:nvPr/>
          </p:nvSpPr>
          <p:spPr>
            <a:xfrm>
              <a:off x="1294069" y="3938639"/>
              <a:ext cx="71183" cy="11733"/>
            </a:xfrm>
            <a:custGeom>
              <a:avLst/>
              <a:gdLst>
                <a:gd name="connsiteX0" fmla="*/ 3165 w 71183"/>
                <a:gd name="connsiteY0" fmla="*/ 133 h 11733"/>
                <a:gd name="connsiteX1" fmla="*/ 0 w 71183"/>
                <a:gd name="connsiteY1" fmla="*/ 11200 h 11733"/>
                <a:gd name="connsiteX2" fmla="*/ 71184 w 71183"/>
                <a:gd name="connsiteY2" fmla="*/ 11733 h 11733"/>
                <a:gd name="connsiteX3" fmla="*/ 66507 w 71183"/>
                <a:gd name="connsiteY3" fmla="*/ 0 h 11733"/>
                <a:gd name="connsiteX4" fmla="*/ 3165 w 71183"/>
                <a:gd name="connsiteY4" fmla="*/ 133 h 11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83" h="11733">
                  <a:moveTo>
                    <a:pt x="3165" y="133"/>
                  </a:moveTo>
                  <a:lnTo>
                    <a:pt x="0" y="11200"/>
                  </a:lnTo>
                  <a:lnTo>
                    <a:pt x="71184" y="11733"/>
                  </a:lnTo>
                  <a:lnTo>
                    <a:pt x="66507" y="0"/>
                  </a:lnTo>
                  <a:lnTo>
                    <a:pt x="3165" y="133"/>
                  </a:lnTo>
                  <a:close/>
                </a:path>
              </a:pathLst>
            </a:custGeom>
            <a:solidFill>
              <a:srgbClr val="263238"/>
            </a:solidFill>
            <a:ln w="4712" cap="flat">
              <a:noFill/>
              <a:prstDash val="solid"/>
              <a:miter/>
            </a:ln>
          </p:spPr>
          <p:txBody>
            <a:bodyPr rtlCol="0" anchor="ctr"/>
            <a:lstStyle/>
            <a:p>
              <a:endParaRPr lang="en-US"/>
            </a:p>
          </p:txBody>
        </p:sp>
        <p:sp>
          <p:nvSpPr>
            <p:cNvPr id="1838" name="Freeform: Shape 1837">
              <a:extLst>
                <a:ext uri="{FF2B5EF4-FFF2-40B4-BE49-F238E27FC236}">
                  <a16:creationId xmlns:a16="http://schemas.microsoft.com/office/drawing/2014/main" id="{00241C0D-A4E7-4002-AC3E-30B7ADDF74A9}"/>
                </a:ext>
              </a:extLst>
            </p:cNvPr>
            <p:cNvSpPr/>
            <p:nvPr/>
          </p:nvSpPr>
          <p:spPr>
            <a:xfrm>
              <a:off x="1285283" y="3991572"/>
              <a:ext cx="84598" cy="56443"/>
            </a:xfrm>
            <a:custGeom>
              <a:avLst/>
              <a:gdLst>
                <a:gd name="connsiteX0" fmla="*/ 0 w 84598"/>
                <a:gd name="connsiteY0" fmla="*/ 0 h 56443"/>
                <a:gd name="connsiteX1" fmla="*/ 6944 w 84598"/>
                <a:gd name="connsiteY1" fmla="*/ 56444 h 56443"/>
                <a:gd name="connsiteX2" fmla="*/ 77797 w 84598"/>
                <a:gd name="connsiteY2" fmla="*/ 56444 h 56443"/>
                <a:gd name="connsiteX3" fmla="*/ 84599 w 84598"/>
                <a:gd name="connsiteY3" fmla="*/ 0 h 56443"/>
              </a:gdLst>
              <a:ahLst/>
              <a:cxnLst>
                <a:cxn ang="0">
                  <a:pos x="connsiteX0" y="connsiteY0"/>
                </a:cxn>
                <a:cxn ang="0">
                  <a:pos x="connsiteX1" y="connsiteY1"/>
                </a:cxn>
                <a:cxn ang="0">
                  <a:pos x="connsiteX2" y="connsiteY2"/>
                </a:cxn>
                <a:cxn ang="0">
                  <a:pos x="connsiteX3" y="connsiteY3"/>
                </a:cxn>
              </a:cxnLst>
              <a:rect l="l" t="t" r="r" b="b"/>
              <a:pathLst>
                <a:path w="84598" h="56443">
                  <a:moveTo>
                    <a:pt x="0" y="0"/>
                  </a:moveTo>
                  <a:cubicBezTo>
                    <a:pt x="0" y="1067"/>
                    <a:pt x="6944" y="56444"/>
                    <a:pt x="6944" y="56444"/>
                  </a:cubicBezTo>
                  <a:lnTo>
                    <a:pt x="77797" y="56444"/>
                  </a:lnTo>
                  <a:lnTo>
                    <a:pt x="84599" y="0"/>
                  </a:lnTo>
                  <a:close/>
                </a:path>
              </a:pathLst>
            </a:custGeom>
            <a:solidFill>
              <a:srgbClr val="81A3F1"/>
            </a:solidFill>
            <a:ln w="4712" cap="flat">
              <a:noFill/>
              <a:prstDash val="solid"/>
              <a:miter/>
            </a:ln>
          </p:spPr>
          <p:txBody>
            <a:bodyPr rtlCol="0" anchor="ctr"/>
            <a:lstStyle/>
            <a:p>
              <a:endParaRPr lang="en-US"/>
            </a:p>
          </p:txBody>
        </p:sp>
        <p:sp>
          <p:nvSpPr>
            <p:cNvPr id="1839" name="Freeform: Shape 1838">
              <a:extLst>
                <a:ext uri="{FF2B5EF4-FFF2-40B4-BE49-F238E27FC236}">
                  <a16:creationId xmlns:a16="http://schemas.microsoft.com/office/drawing/2014/main" id="{6E5FDCF4-62CE-4877-8776-47CF645D27B9}"/>
                </a:ext>
              </a:extLst>
            </p:cNvPr>
            <p:cNvSpPr/>
            <p:nvPr/>
          </p:nvSpPr>
          <p:spPr>
            <a:xfrm>
              <a:off x="668778" y="4093538"/>
              <a:ext cx="244931" cy="236932"/>
            </a:xfrm>
            <a:custGeom>
              <a:avLst/>
              <a:gdLst>
                <a:gd name="connsiteX0" fmla="*/ 221569 w 244931"/>
                <a:gd name="connsiteY0" fmla="*/ 236786 h 236932"/>
                <a:gd name="connsiteX1" fmla="*/ 240086 w 244931"/>
                <a:gd name="connsiteY1" fmla="*/ 129898 h 236932"/>
                <a:gd name="connsiteX2" fmla="*/ 188505 w 244931"/>
                <a:gd name="connsiteY2" fmla="*/ 37677 h 236932"/>
                <a:gd name="connsiteX3" fmla="*/ 141789 w 244931"/>
                <a:gd name="connsiteY3" fmla="*/ 13099 h 236932"/>
                <a:gd name="connsiteX4" fmla="*/ 82 w 244931"/>
                <a:gd name="connsiteY4" fmla="*/ 4566 h 236932"/>
                <a:gd name="connsiteX5" fmla="*/ 221569 w 244931"/>
                <a:gd name="connsiteY5" fmla="*/ 236786 h 2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931" h="236932">
                  <a:moveTo>
                    <a:pt x="221569" y="236786"/>
                  </a:moveTo>
                  <a:cubicBezTo>
                    <a:pt x="258271" y="235675"/>
                    <a:pt x="240983" y="185009"/>
                    <a:pt x="240086" y="129898"/>
                  </a:cubicBezTo>
                  <a:cubicBezTo>
                    <a:pt x="239519" y="95365"/>
                    <a:pt x="215098" y="61455"/>
                    <a:pt x="188505" y="37677"/>
                  </a:cubicBezTo>
                  <a:cubicBezTo>
                    <a:pt x="174983" y="26431"/>
                    <a:pt x="159052" y="18049"/>
                    <a:pt x="141789" y="13099"/>
                  </a:cubicBezTo>
                  <a:cubicBezTo>
                    <a:pt x="96031" y="-734"/>
                    <a:pt x="47341" y="-3666"/>
                    <a:pt x="82" y="4566"/>
                  </a:cubicBezTo>
                  <a:cubicBezTo>
                    <a:pt x="82" y="4566"/>
                    <a:pt x="-10924" y="243675"/>
                    <a:pt x="221569" y="236786"/>
                  </a:cubicBezTo>
                  <a:close/>
                </a:path>
              </a:pathLst>
            </a:custGeom>
            <a:solidFill>
              <a:srgbClr val="455A64"/>
            </a:solidFill>
            <a:ln w="4712" cap="flat">
              <a:noFill/>
              <a:prstDash val="solid"/>
              <a:miter/>
            </a:ln>
          </p:spPr>
          <p:txBody>
            <a:bodyPr rtlCol="0" anchor="ctr"/>
            <a:lstStyle/>
            <a:p>
              <a:endParaRPr lang="en-US"/>
            </a:p>
          </p:txBody>
        </p:sp>
      </p:grpSp>
      <p:grpSp>
        <p:nvGrpSpPr>
          <p:cNvPr id="1840" name="Graphic 2">
            <a:extLst>
              <a:ext uri="{FF2B5EF4-FFF2-40B4-BE49-F238E27FC236}">
                <a16:creationId xmlns:a16="http://schemas.microsoft.com/office/drawing/2014/main" id="{A3C2D4AA-1A64-40A3-9E3D-074D678EF2E3}"/>
              </a:ext>
            </a:extLst>
          </p:cNvPr>
          <p:cNvGrpSpPr/>
          <p:nvPr/>
        </p:nvGrpSpPr>
        <p:grpSpPr>
          <a:xfrm>
            <a:off x="1622781" y="3191729"/>
            <a:ext cx="580193" cy="327446"/>
            <a:chOff x="1622781" y="3191729"/>
            <a:chExt cx="580193" cy="327446"/>
          </a:xfrm>
        </p:grpSpPr>
        <p:sp>
          <p:nvSpPr>
            <p:cNvPr id="1841" name="Freeform: Shape 1840">
              <a:extLst>
                <a:ext uri="{FF2B5EF4-FFF2-40B4-BE49-F238E27FC236}">
                  <a16:creationId xmlns:a16="http://schemas.microsoft.com/office/drawing/2014/main" id="{1CCA0FB9-5911-466A-A5D5-7D3952693D27}"/>
                </a:ext>
              </a:extLst>
            </p:cNvPr>
            <p:cNvSpPr/>
            <p:nvPr/>
          </p:nvSpPr>
          <p:spPr>
            <a:xfrm>
              <a:off x="1638746" y="3191729"/>
              <a:ext cx="277130" cy="324291"/>
            </a:xfrm>
            <a:custGeom>
              <a:avLst/>
              <a:gdLst>
                <a:gd name="connsiteX0" fmla="*/ 242838 w 277130"/>
                <a:gd name="connsiteY0" fmla="*/ 162426 h 324291"/>
                <a:gd name="connsiteX1" fmla="*/ 261212 w 277130"/>
                <a:gd name="connsiteY1" fmla="*/ 166248 h 324291"/>
                <a:gd name="connsiteX2" fmla="*/ 269573 w 277130"/>
                <a:gd name="connsiteY2" fmla="*/ 168159 h 324291"/>
                <a:gd name="connsiteX3" fmla="*/ 277036 w 277130"/>
                <a:gd name="connsiteY3" fmla="*/ 168159 h 324291"/>
                <a:gd name="connsiteX4" fmla="*/ 277036 w 277130"/>
                <a:gd name="connsiteY4" fmla="*/ 79271 h 324291"/>
                <a:gd name="connsiteX5" fmla="*/ 262865 w 277130"/>
                <a:gd name="connsiteY5" fmla="*/ 65938 h 324291"/>
                <a:gd name="connsiteX6" fmla="*/ 170378 w 277130"/>
                <a:gd name="connsiteY6" fmla="*/ 65938 h 324291"/>
                <a:gd name="connsiteX7" fmla="*/ 170378 w 277130"/>
                <a:gd name="connsiteY7" fmla="*/ 60071 h 324291"/>
                <a:gd name="connsiteX8" fmla="*/ 172410 w 277130"/>
                <a:gd name="connsiteY8" fmla="*/ 52249 h 324291"/>
                <a:gd name="connsiteX9" fmla="*/ 175669 w 277130"/>
                <a:gd name="connsiteY9" fmla="*/ 30472 h 324291"/>
                <a:gd name="connsiteX10" fmla="*/ 142084 w 277130"/>
                <a:gd name="connsiteY10" fmla="*/ 961 h 324291"/>
                <a:gd name="connsiteX11" fmla="*/ 99289 w 277130"/>
                <a:gd name="connsiteY11" fmla="*/ 36516 h 324291"/>
                <a:gd name="connsiteX12" fmla="*/ 102548 w 277130"/>
                <a:gd name="connsiteY12" fmla="*/ 51005 h 324291"/>
                <a:gd name="connsiteX13" fmla="*/ 104249 w 277130"/>
                <a:gd name="connsiteY13" fmla="*/ 58249 h 324291"/>
                <a:gd name="connsiteX14" fmla="*/ 104249 w 277130"/>
                <a:gd name="connsiteY14" fmla="*/ 65760 h 324291"/>
                <a:gd name="connsiteX15" fmla="*/ 14171 w 277130"/>
                <a:gd name="connsiteY15" fmla="*/ 65760 h 324291"/>
                <a:gd name="connsiteX16" fmla="*/ 0 w 277130"/>
                <a:gd name="connsiteY16" fmla="*/ 79093 h 324291"/>
                <a:gd name="connsiteX17" fmla="*/ 0 w 277130"/>
                <a:gd name="connsiteY17" fmla="*/ 313447 h 324291"/>
                <a:gd name="connsiteX18" fmla="*/ 11620 w 277130"/>
                <a:gd name="connsiteY18" fmla="*/ 324291 h 324291"/>
                <a:gd name="connsiteX19" fmla="*/ 11620 w 277130"/>
                <a:gd name="connsiteY19" fmla="*/ 324291 h 324291"/>
                <a:gd name="connsiteX20" fmla="*/ 265511 w 277130"/>
                <a:gd name="connsiteY20" fmla="*/ 324291 h 324291"/>
                <a:gd name="connsiteX21" fmla="*/ 277130 w 277130"/>
                <a:gd name="connsiteY21" fmla="*/ 313447 h 324291"/>
                <a:gd name="connsiteX22" fmla="*/ 277130 w 277130"/>
                <a:gd name="connsiteY22" fmla="*/ 313447 h 324291"/>
                <a:gd name="connsiteX23" fmla="*/ 277130 w 277130"/>
                <a:gd name="connsiteY23" fmla="*/ 229003 h 324291"/>
                <a:gd name="connsiteX24" fmla="*/ 266833 w 277130"/>
                <a:gd name="connsiteY24" fmla="*/ 229003 h 324291"/>
                <a:gd name="connsiteX25" fmla="*/ 259890 w 277130"/>
                <a:gd name="connsiteY25" fmla="*/ 230248 h 324291"/>
                <a:gd name="connsiteX26" fmla="*/ 245719 w 277130"/>
                <a:gd name="connsiteY26" fmla="*/ 232870 h 324291"/>
                <a:gd name="connsiteX27" fmla="*/ 207036 w 277130"/>
                <a:gd name="connsiteY27" fmla="*/ 197272 h 324291"/>
                <a:gd name="connsiteX28" fmla="*/ 207080 w 277130"/>
                <a:gd name="connsiteY28" fmla="*/ 195092 h 324291"/>
                <a:gd name="connsiteX29" fmla="*/ 242837 w 277130"/>
                <a:gd name="connsiteY29" fmla="*/ 162426 h 32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130" h="324291">
                  <a:moveTo>
                    <a:pt x="242838" y="162426"/>
                  </a:moveTo>
                  <a:cubicBezTo>
                    <a:pt x="249214" y="162144"/>
                    <a:pt x="255556" y="163464"/>
                    <a:pt x="261212" y="166248"/>
                  </a:cubicBezTo>
                  <a:cubicBezTo>
                    <a:pt x="263825" y="167433"/>
                    <a:pt x="266674" y="168085"/>
                    <a:pt x="269573" y="168159"/>
                  </a:cubicBezTo>
                  <a:lnTo>
                    <a:pt x="277036" y="168159"/>
                  </a:lnTo>
                  <a:lnTo>
                    <a:pt x="277036" y="79271"/>
                  </a:lnTo>
                  <a:cubicBezTo>
                    <a:pt x="277036" y="71908"/>
                    <a:pt x="270692" y="65938"/>
                    <a:pt x="262865" y="65938"/>
                  </a:cubicBezTo>
                  <a:lnTo>
                    <a:pt x="170378" y="65938"/>
                  </a:lnTo>
                  <a:lnTo>
                    <a:pt x="170378" y="60071"/>
                  </a:lnTo>
                  <a:cubicBezTo>
                    <a:pt x="170411" y="57352"/>
                    <a:pt x="171106" y="54676"/>
                    <a:pt x="172410" y="52249"/>
                  </a:cubicBezTo>
                  <a:cubicBezTo>
                    <a:pt x="175896" y="45491"/>
                    <a:pt x="177036" y="37873"/>
                    <a:pt x="175669" y="30472"/>
                  </a:cubicBezTo>
                  <a:cubicBezTo>
                    <a:pt x="172416" y="14846"/>
                    <a:pt x="158875" y="2947"/>
                    <a:pt x="142084" y="961"/>
                  </a:cubicBezTo>
                  <a:cubicBezTo>
                    <a:pt x="101604" y="-4684"/>
                    <a:pt x="99289" y="15494"/>
                    <a:pt x="99289" y="36516"/>
                  </a:cubicBezTo>
                  <a:cubicBezTo>
                    <a:pt x="99292" y="41506"/>
                    <a:pt x="100402" y="46441"/>
                    <a:pt x="102548" y="51005"/>
                  </a:cubicBezTo>
                  <a:cubicBezTo>
                    <a:pt x="103650" y="53280"/>
                    <a:pt x="104230" y="55749"/>
                    <a:pt x="104249" y="58249"/>
                  </a:cubicBezTo>
                  <a:lnTo>
                    <a:pt x="104249" y="65760"/>
                  </a:lnTo>
                  <a:lnTo>
                    <a:pt x="14171" y="65760"/>
                  </a:lnTo>
                  <a:cubicBezTo>
                    <a:pt x="6344" y="65760"/>
                    <a:pt x="0" y="71730"/>
                    <a:pt x="0" y="79093"/>
                  </a:cubicBezTo>
                  <a:lnTo>
                    <a:pt x="0" y="313447"/>
                  </a:lnTo>
                  <a:cubicBezTo>
                    <a:pt x="26" y="319461"/>
                    <a:pt x="5228" y="324316"/>
                    <a:pt x="11620" y="324291"/>
                  </a:cubicBezTo>
                  <a:cubicBezTo>
                    <a:pt x="11620" y="324291"/>
                    <a:pt x="11620" y="324291"/>
                    <a:pt x="11620" y="324291"/>
                  </a:cubicBezTo>
                  <a:lnTo>
                    <a:pt x="265511" y="324291"/>
                  </a:lnTo>
                  <a:cubicBezTo>
                    <a:pt x="271902" y="324316"/>
                    <a:pt x="277104" y="319461"/>
                    <a:pt x="277130" y="313447"/>
                  </a:cubicBezTo>
                  <a:cubicBezTo>
                    <a:pt x="277130" y="313447"/>
                    <a:pt x="277130" y="313447"/>
                    <a:pt x="277130" y="313447"/>
                  </a:cubicBezTo>
                  <a:lnTo>
                    <a:pt x="277130" y="229003"/>
                  </a:lnTo>
                  <a:lnTo>
                    <a:pt x="266833" y="229003"/>
                  </a:lnTo>
                  <a:cubicBezTo>
                    <a:pt x="264457" y="229017"/>
                    <a:pt x="262104" y="229438"/>
                    <a:pt x="259890" y="230248"/>
                  </a:cubicBezTo>
                  <a:cubicBezTo>
                    <a:pt x="255389" y="231971"/>
                    <a:pt x="250578" y="232861"/>
                    <a:pt x="245719" y="232870"/>
                  </a:cubicBezTo>
                  <a:cubicBezTo>
                    <a:pt x="224589" y="233091"/>
                    <a:pt x="207270" y="217153"/>
                    <a:pt x="207036" y="197272"/>
                  </a:cubicBezTo>
                  <a:cubicBezTo>
                    <a:pt x="207027" y="196545"/>
                    <a:pt x="207042" y="195818"/>
                    <a:pt x="207080" y="195092"/>
                  </a:cubicBezTo>
                  <a:cubicBezTo>
                    <a:pt x="208307" y="177176"/>
                    <a:pt x="223768" y="163051"/>
                    <a:pt x="242837" y="162426"/>
                  </a:cubicBezTo>
                  <a:close/>
                </a:path>
              </a:pathLst>
            </a:custGeom>
            <a:solidFill>
              <a:srgbClr val="81A3F1"/>
            </a:solidFill>
            <a:ln w="4712" cap="flat">
              <a:noFill/>
              <a:prstDash val="solid"/>
              <a:miter/>
            </a:ln>
          </p:spPr>
          <p:txBody>
            <a:bodyPr rtlCol="0" anchor="ctr"/>
            <a:lstStyle/>
            <a:p>
              <a:endParaRPr lang="en-US"/>
            </a:p>
          </p:txBody>
        </p:sp>
        <p:sp>
          <p:nvSpPr>
            <p:cNvPr id="1842" name="Freeform: Shape 1841">
              <a:extLst>
                <a:ext uri="{FF2B5EF4-FFF2-40B4-BE49-F238E27FC236}">
                  <a16:creationId xmlns:a16="http://schemas.microsoft.com/office/drawing/2014/main" id="{32F158E8-EA29-4BDA-8D46-B6ECD03202F0}"/>
                </a:ext>
              </a:extLst>
            </p:cNvPr>
            <p:cNvSpPr/>
            <p:nvPr/>
          </p:nvSpPr>
          <p:spPr>
            <a:xfrm>
              <a:off x="1638746" y="3191843"/>
              <a:ext cx="277130" cy="324354"/>
            </a:xfrm>
            <a:custGeom>
              <a:avLst/>
              <a:gdLst>
                <a:gd name="connsiteX0" fmla="*/ 242838 w 277130"/>
                <a:gd name="connsiteY0" fmla="*/ 162312 h 324354"/>
                <a:gd name="connsiteX1" fmla="*/ 261212 w 277130"/>
                <a:gd name="connsiteY1" fmla="*/ 166134 h 324354"/>
                <a:gd name="connsiteX2" fmla="*/ 269573 w 277130"/>
                <a:gd name="connsiteY2" fmla="*/ 168045 h 324354"/>
                <a:gd name="connsiteX3" fmla="*/ 277036 w 277130"/>
                <a:gd name="connsiteY3" fmla="*/ 168045 h 324354"/>
                <a:gd name="connsiteX4" fmla="*/ 277036 w 277130"/>
                <a:gd name="connsiteY4" fmla="*/ 79157 h 324354"/>
                <a:gd name="connsiteX5" fmla="*/ 262865 w 277130"/>
                <a:gd name="connsiteY5" fmla="*/ 65824 h 324354"/>
                <a:gd name="connsiteX6" fmla="*/ 170378 w 277130"/>
                <a:gd name="connsiteY6" fmla="*/ 65824 h 324354"/>
                <a:gd name="connsiteX7" fmla="*/ 170378 w 277130"/>
                <a:gd name="connsiteY7" fmla="*/ 59957 h 324354"/>
                <a:gd name="connsiteX8" fmla="*/ 172410 w 277130"/>
                <a:gd name="connsiteY8" fmla="*/ 52135 h 324354"/>
                <a:gd name="connsiteX9" fmla="*/ 175669 w 277130"/>
                <a:gd name="connsiteY9" fmla="*/ 30358 h 324354"/>
                <a:gd name="connsiteX10" fmla="*/ 141281 w 277130"/>
                <a:gd name="connsiteY10" fmla="*/ 713 h 324354"/>
                <a:gd name="connsiteX11" fmla="*/ 99289 w 277130"/>
                <a:gd name="connsiteY11" fmla="*/ 36580 h 324354"/>
                <a:gd name="connsiteX12" fmla="*/ 102548 w 277130"/>
                <a:gd name="connsiteY12" fmla="*/ 51068 h 324354"/>
                <a:gd name="connsiteX13" fmla="*/ 104249 w 277130"/>
                <a:gd name="connsiteY13" fmla="*/ 58313 h 324354"/>
                <a:gd name="connsiteX14" fmla="*/ 104249 w 277130"/>
                <a:gd name="connsiteY14" fmla="*/ 65824 h 324354"/>
                <a:gd name="connsiteX15" fmla="*/ 14171 w 277130"/>
                <a:gd name="connsiteY15" fmla="*/ 65824 h 324354"/>
                <a:gd name="connsiteX16" fmla="*/ 0 w 277130"/>
                <a:gd name="connsiteY16" fmla="*/ 79157 h 324354"/>
                <a:gd name="connsiteX17" fmla="*/ 0 w 277130"/>
                <a:gd name="connsiteY17" fmla="*/ 313511 h 324354"/>
                <a:gd name="connsiteX18" fmla="*/ 11620 w 277130"/>
                <a:gd name="connsiteY18" fmla="*/ 324355 h 324354"/>
                <a:gd name="connsiteX19" fmla="*/ 11620 w 277130"/>
                <a:gd name="connsiteY19" fmla="*/ 324355 h 324354"/>
                <a:gd name="connsiteX20" fmla="*/ 265511 w 277130"/>
                <a:gd name="connsiteY20" fmla="*/ 324355 h 324354"/>
                <a:gd name="connsiteX21" fmla="*/ 277130 w 277130"/>
                <a:gd name="connsiteY21" fmla="*/ 313511 h 324354"/>
                <a:gd name="connsiteX22" fmla="*/ 277130 w 277130"/>
                <a:gd name="connsiteY22" fmla="*/ 313511 h 324354"/>
                <a:gd name="connsiteX23" fmla="*/ 277130 w 277130"/>
                <a:gd name="connsiteY23" fmla="*/ 229067 h 324354"/>
                <a:gd name="connsiteX24" fmla="*/ 266833 w 277130"/>
                <a:gd name="connsiteY24" fmla="*/ 229067 h 324354"/>
                <a:gd name="connsiteX25" fmla="*/ 259890 w 277130"/>
                <a:gd name="connsiteY25" fmla="*/ 230311 h 324354"/>
                <a:gd name="connsiteX26" fmla="*/ 245719 w 277130"/>
                <a:gd name="connsiteY26" fmla="*/ 232933 h 324354"/>
                <a:gd name="connsiteX27" fmla="*/ 207026 w 277130"/>
                <a:gd name="connsiteY27" fmla="*/ 197345 h 324354"/>
                <a:gd name="connsiteX28" fmla="*/ 207080 w 277130"/>
                <a:gd name="connsiteY28" fmla="*/ 194978 h 324354"/>
                <a:gd name="connsiteX29" fmla="*/ 242838 w 277130"/>
                <a:gd name="connsiteY29" fmla="*/ 162312 h 32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130" h="324354">
                  <a:moveTo>
                    <a:pt x="242838" y="162312"/>
                  </a:moveTo>
                  <a:cubicBezTo>
                    <a:pt x="249214" y="162030"/>
                    <a:pt x="255556" y="163349"/>
                    <a:pt x="261212" y="166134"/>
                  </a:cubicBezTo>
                  <a:cubicBezTo>
                    <a:pt x="263825" y="167319"/>
                    <a:pt x="266674" y="167970"/>
                    <a:pt x="269573" y="168045"/>
                  </a:cubicBezTo>
                  <a:lnTo>
                    <a:pt x="277036" y="168045"/>
                  </a:lnTo>
                  <a:lnTo>
                    <a:pt x="277036" y="79157"/>
                  </a:lnTo>
                  <a:cubicBezTo>
                    <a:pt x="277036" y="71793"/>
                    <a:pt x="270692" y="65824"/>
                    <a:pt x="262865" y="65824"/>
                  </a:cubicBezTo>
                  <a:lnTo>
                    <a:pt x="170378" y="65824"/>
                  </a:lnTo>
                  <a:lnTo>
                    <a:pt x="170378" y="59957"/>
                  </a:lnTo>
                  <a:cubicBezTo>
                    <a:pt x="170411" y="57238"/>
                    <a:pt x="171106" y="54562"/>
                    <a:pt x="172410" y="52135"/>
                  </a:cubicBezTo>
                  <a:cubicBezTo>
                    <a:pt x="175896" y="45377"/>
                    <a:pt x="177036" y="37759"/>
                    <a:pt x="175669" y="30358"/>
                  </a:cubicBezTo>
                  <a:cubicBezTo>
                    <a:pt x="172294" y="14482"/>
                    <a:pt x="158384" y="2490"/>
                    <a:pt x="141281" y="713"/>
                  </a:cubicBezTo>
                  <a:cubicBezTo>
                    <a:pt x="95888" y="-3998"/>
                    <a:pt x="99289" y="15380"/>
                    <a:pt x="99289" y="36580"/>
                  </a:cubicBezTo>
                  <a:cubicBezTo>
                    <a:pt x="99292" y="41570"/>
                    <a:pt x="100402" y="46505"/>
                    <a:pt x="102548" y="51068"/>
                  </a:cubicBezTo>
                  <a:cubicBezTo>
                    <a:pt x="103650" y="53344"/>
                    <a:pt x="104230" y="55812"/>
                    <a:pt x="104249" y="58313"/>
                  </a:cubicBezTo>
                  <a:lnTo>
                    <a:pt x="104249" y="65824"/>
                  </a:lnTo>
                  <a:lnTo>
                    <a:pt x="14171" y="65824"/>
                  </a:lnTo>
                  <a:cubicBezTo>
                    <a:pt x="6344" y="65824"/>
                    <a:pt x="0" y="71793"/>
                    <a:pt x="0" y="79157"/>
                  </a:cubicBezTo>
                  <a:lnTo>
                    <a:pt x="0" y="313511"/>
                  </a:lnTo>
                  <a:cubicBezTo>
                    <a:pt x="26" y="319524"/>
                    <a:pt x="5228" y="324379"/>
                    <a:pt x="11620" y="324355"/>
                  </a:cubicBezTo>
                  <a:cubicBezTo>
                    <a:pt x="11620" y="324355"/>
                    <a:pt x="11620" y="324355"/>
                    <a:pt x="11620" y="324355"/>
                  </a:cubicBezTo>
                  <a:lnTo>
                    <a:pt x="265511" y="324355"/>
                  </a:lnTo>
                  <a:cubicBezTo>
                    <a:pt x="271902" y="324380"/>
                    <a:pt x="277104" y="319524"/>
                    <a:pt x="277130" y="313511"/>
                  </a:cubicBezTo>
                  <a:cubicBezTo>
                    <a:pt x="277130" y="313511"/>
                    <a:pt x="277130" y="313511"/>
                    <a:pt x="277130" y="313511"/>
                  </a:cubicBezTo>
                  <a:lnTo>
                    <a:pt x="277130" y="229067"/>
                  </a:lnTo>
                  <a:lnTo>
                    <a:pt x="266833" y="229067"/>
                  </a:lnTo>
                  <a:cubicBezTo>
                    <a:pt x="264457" y="229080"/>
                    <a:pt x="262104" y="229502"/>
                    <a:pt x="259890" y="230311"/>
                  </a:cubicBezTo>
                  <a:cubicBezTo>
                    <a:pt x="255389" y="232034"/>
                    <a:pt x="250578" y="232925"/>
                    <a:pt x="245719" y="232933"/>
                  </a:cubicBezTo>
                  <a:cubicBezTo>
                    <a:pt x="224590" y="233159"/>
                    <a:pt x="207266" y="217226"/>
                    <a:pt x="207026" y="197345"/>
                  </a:cubicBezTo>
                  <a:cubicBezTo>
                    <a:pt x="207017" y="196556"/>
                    <a:pt x="207035" y="195766"/>
                    <a:pt x="207080" y="194978"/>
                  </a:cubicBezTo>
                  <a:cubicBezTo>
                    <a:pt x="208307" y="177062"/>
                    <a:pt x="223768" y="162937"/>
                    <a:pt x="242838" y="162312"/>
                  </a:cubicBezTo>
                  <a:close/>
                </a:path>
              </a:pathLst>
            </a:custGeom>
            <a:solidFill>
              <a:srgbClr val="000000"/>
            </a:solidFill>
            <a:ln w="4712" cap="flat">
              <a:noFill/>
              <a:prstDash val="solid"/>
              <a:miter/>
            </a:ln>
          </p:spPr>
          <p:txBody>
            <a:bodyPr rtlCol="0" anchor="ctr"/>
            <a:lstStyle/>
            <a:p>
              <a:endParaRPr lang="en-US"/>
            </a:p>
          </p:txBody>
        </p:sp>
        <p:sp>
          <p:nvSpPr>
            <p:cNvPr id="1843" name="Freeform: Shape 1842">
              <a:extLst>
                <a:ext uri="{FF2B5EF4-FFF2-40B4-BE49-F238E27FC236}">
                  <a16:creationId xmlns:a16="http://schemas.microsoft.com/office/drawing/2014/main" id="{37F483CB-DADF-4A46-A13D-0E0ED05261E1}"/>
                </a:ext>
              </a:extLst>
            </p:cNvPr>
            <p:cNvSpPr/>
            <p:nvPr/>
          </p:nvSpPr>
          <p:spPr>
            <a:xfrm>
              <a:off x="1622781" y="3192643"/>
              <a:ext cx="277130" cy="323555"/>
            </a:xfrm>
            <a:custGeom>
              <a:avLst/>
              <a:gdLst>
                <a:gd name="connsiteX0" fmla="*/ 242838 w 277130"/>
                <a:gd name="connsiteY0" fmla="*/ 161513 h 323555"/>
                <a:gd name="connsiteX1" fmla="*/ 261212 w 277130"/>
                <a:gd name="connsiteY1" fmla="*/ 165335 h 323555"/>
                <a:gd name="connsiteX2" fmla="*/ 269573 w 277130"/>
                <a:gd name="connsiteY2" fmla="*/ 167246 h 323555"/>
                <a:gd name="connsiteX3" fmla="*/ 276989 w 277130"/>
                <a:gd name="connsiteY3" fmla="*/ 167246 h 323555"/>
                <a:gd name="connsiteX4" fmla="*/ 276989 w 277130"/>
                <a:gd name="connsiteY4" fmla="*/ 78358 h 323555"/>
                <a:gd name="connsiteX5" fmla="*/ 262818 w 277130"/>
                <a:gd name="connsiteY5" fmla="*/ 65025 h 323555"/>
                <a:gd name="connsiteX6" fmla="*/ 170378 w 277130"/>
                <a:gd name="connsiteY6" fmla="*/ 65025 h 323555"/>
                <a:gd name="connsiteX7" fmla="*/ 170378 w 277130"/>
                <a:gd name="connsiteY7" fmla="*/ 59158 h 323555"/>
                <a:gd name="connsiteX8" fmla="*/ 172362 w 277130"/>
                <a:gd name="connsiteY8" fmla="*/ 51336 h 323555"/>
                <a:gd name="connsiteX9" fmla="*/ 175622 w 277130"/>
                <a:gd name="connsiteY9" fmla="*/ 29558 h 323555"/>
                <a:gd name="connsiteX10" fmla="*/ 130694 w 277130"/>
                <a:gd name="connsiteY10" fmla="*/ 626 h 323555"/>
                <a:gd name="connsiteX11" fmla="*/ 99289 w 277130"/>
                <a:gd name="connsiteY11" fmla="*/ 35780 h 323555"/>
                <a:gd name="connsiteX12" fmla="*/ 102548 w 277130"/>
                <a:gd name="connsiteY12" fmla="*/ 50269 h 323555"/>
                <a:gd name="connsiteX13" fmla="*/ 104249 w 277130"/>
                <a:gd name="connsiteY13" fmla="*/ 57514 h 323555"/>
                <a:gd name="connsiteX14" fmla="*/ 104249 w 277130"/>
                <a:gd name="connsiteY14" fmla="*/ 65025 h 323555"/>
                <a:gd name="connsiteX15" fmla="*/ 14171 w 277130"/>
                <a:gd name="connsiteY15" fmla="*/ 65025 h 323555"/>
                <a:gd name="connsiteX16" fmla="*/ 0 w 277130"/>
                <a:gd name="connsiteY16" fmla="*/ 78358 h 323555"/>
                <a:gd name="connsiteX17" fmla="*/ 0 w 277130"/>
                <a:gd name="connsiteY17" fmla="*/ 312711 h 323555"/>
                <a:gd name="connsiteX18" fmla="*/ 11620 w 277130"/>
                <a:gd name="connsiteY18" fmla="*/ 323556 h 323555"/>
                <a:gd name="connsiteX19" fmla="*/ 11620 w 277130"/>
                <a:gd name="connsiteY19" fmla="*/ 323556 h 323555"/>
                <a:gd name="connsiteX20" fmla="*/ 265558 w 277130"/>
                <a:gd name="connsiteY20" fmla="*/ 323556 h 323555"/>
                <a:gd name="connsiteX21" fmla="*/ 277131 w 277130"/>
                <a:gd name="connsiteY21" fmla="*/ 312711 h 323555"/>
                <a:gd name="connsiteX22" fmla="*/ 277131 w 277130"/>
                <a:gd name="connsiteY22" fmla="*/ 228268 h 323555"/>
                <a:gd name="connsiteX23" fmla="*/ 266880 w 277130"/>
                <a:gd name="connsiteY23" fmla="*/ 228268 h 323555"/>
                <a:gd name="connsiteX24" fmla="*/ 259937 w 277130"/>
                <a:gd name="connsiteY24" fmla="*/ 229512 h 323555"/>
                <a:gd name="connsiteX25" fmla="*/ 209845 w 277130"/>
                <a:gd name="connsiteY25" fmla="*/ 209769 h 323555"/>
                <a:gd name="connsiteX26" fmla="*/ 207033 w 277130"/>
                <a:gd name="connsiteY26" fmla="*/ 194179 h 323555"/>
                <a:gd name="connsiteX27" fmla="*/ 242837 w 277130"/>
                <a:gd name="connsiteY27" fmla="*/ 161513 h 32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7130" h="323555">
                  <a:moveTo>
                    <a:pt x="242838" y="161513"/>
                  </a:moveTo>
                  <a:cubicBezTo>
                    <a:pt x="249214" y="161231"/>
                    <a:pt x="255556" y="162550"/>
                    <a:pt x="261212" y="165335"/>
                  </a:cubicBezTo>
                  <a:cubicBezTo>
                    <a:pt x="263825" y="166520"/>
                    <a:pt x="266674" y="167171"/>
                    <a:pt x="269573" y="167246"/>
                  </a:cubicBezTo>
                  <a:lnTo>
                    <a:pt x="276989" y="167246"/>
                  </a:lnTo>
                  <a:lnTo>
                    <a:pt x="276989" y="78358"/>
                  </a:lnTo>
                  <a:cubicBezTo>
                    <a:pt x="276989" y="70994"/>
                    <a:pt x="270645" y="65025"/>
                    <a:pt x="262818" y="65025"/>
                  </a:cubicBezTo>
                  <a:lnTo>
                    <a:pt x="170378" y="65025"/>
                  </a:lnTo>
                  <a:lnTo>
                    <a:pt x="170378" y="59158"/>
                  </a:lnTo>
                  <a:cubicBezTo>
                    <a:pt x="170419" y="56445"/>
                    <a:pt x="171096" y="53774"/>
                    <a:pt x="172362" y="51336"/>
                  </a:cubicBezTo>
                  <a:cubicBezTo>
                    <a:pt x="175893" y="44590"/>
                    <a:pt x="177035" y="36959"/>
                    <a:pt x="175622" y="29558"/>
                  </a:cubicBezTo>
                  <a:cubicBezTo>
                    <a:pt x="171706" y="9896"/>
                    <a:pt x="151592" y="-3058"/>
                    <a:pt x="130694" y="626"/>
                  </a:cubicBezTo>
                  <a:cubicBezTo>
                    <a:pt x="112660" y="3805"/>
                    <a:pt x="99516" y="18518"/>
                    <a:pt x="99289" y="35780"/>
                  </a:cubicBezTo>
                  <a:cubicBezTo>
                    <a:pt x="99270" y="40773"/>
                    <a:pt x="100381" y="45712"/>
                    <a:pt x="102548" y="50269"/>
                  </a:cubicBezTo>
                  <a:cubicBezTo>
                    <a:pt x="103651" y="52545"/>
                    <a:pt x="104230" y="55013"/>
                    <a:pt x="104249" y="57514"/>
                  </a:cubicBezTo>
                  <a:lnTo>
                    <a:pt x="104249" y="65025"/>
                  </a:lnTo>
                  <a:lnTo>
                    <a:pt x="14171" y="65025"/>
                  </a:lnTo>
                  <a:cubicBezTo>
                    <a:pt x="6344" y="65025"/>
                    <a:pt x="0" y="70994"/>
                    <a:pt x="0" y="78358"/>
                  </a:cubicBezTo>
                  <a:lnTo>
                    <a:pt x="0" y="312711"/>
                  </a:lnTo>
                  <a:cubicBezTo>
                    <a:pt x="26" y="318725"/>
                    <a:pt x="5228" y="323580"/>
                    <a:pt x="11620" y="323556"/>
                  </a:cubicBezTo>
                  <a:cubicBezTo>
                    <a:pt x="11620" y="323556"/>
                    <a:pt x="11620" y="323556"/>
                    <a:pt x="11620" y="323556"/>
                  </a:cubicBezTo>
                  <a:lnTo>
                    <a:pt x="265558" y="323556"/>
                  </a:lnTo>
                  <a:cubicBezTo>
                    <a:pt x="271931" y="323556"/>
                    <a:pt x="277105" y="318708"/>
                    <a:pt x="277131" y="312711"/>
                  </a:cubicBezTo>
                  <a:lnTo>
                    <a:pt x="277131" y="228268"/>
                  </a:lnTo>
                  <a:lnTo>
                    <a:pt x="266880" y="228268"/>
                  </a:lnTo>
                  <a:cubicBezTo>
                    <a:pt x="264504" y="228276"/>
                    <a:pt x="262150" y="228698"/>
                    <a:pt x="259937" y="229512"/>
                  </a:cubicBezTo>
                  <a:cubicBezTo>
                    <a:pt x="240310" y="237075"/>
                    <a:pt x="217883" y="228236"/>
                    <a:pt x="209845" y="209769"/>
                  </a:cubicBezTo>
                  <a:cubicBezTo>
                    <a:pt x="207696" y="204831"/>
                    <a:pt x="206736" y="199507"/>
                    <a:pt x="207033" y="194179"/>
                  </a:cubicBezTo>
                  <a:cubicBezTo>
                    <a:pt x="208283" y="176255"/>
                    <a:pt x="223759" y="162136"/>
                    <a:pt x="242837" y="161513"/>
                  </a:cubicBezTo>
                  <a:close/>
                </a:path>
              </a:pathLst>
            </a:custGeom>
            <a:solidFill>
              <a:srgbClr val="81A3F1"/>
            </a:solidFill>
            <a:ln w="4712" cap="flat">
              <a:noFill/>
              <a:prstDash val="solid"/>
              <a:miter/>
            </a:ln>
          </p:spPr>
          <p:txBody>
            <a:bodyPr rtlCol="0" anchor="ctr"/>
            <a:lstStyle/>
            <a:p>
              <a:endParaRPr lang="en-US"/>
            </a:p>
          </p:txBody>
        </p:sp>
        <p:sp>
          <p:nvSpPr>
            <p:cNvPr id="1844" name="Freeform: Shape 1843">
              <a:extLst>
                <a:ext uri="{FF2B5EF4-FFF2-40B4-BE49-F238E27FC236}">
                  <a16:creationId xmlns:a16="http://schemas.microsoft.com/office/drawing/2014/main" id="{FFFF6D79-2795-4AAF-81A1-B3A5B06CA578}"/>
                </a:ext>
              </a:extLst>
            </p:cNvPr>
            <p:cNvSpPr/>
            <p:nvPr/>
          </p:nvSpPr>
          <p:spPr>
            <a:xfrm>
              <a:off x="1926599" y="3258378"/>
              <a:ext cx="276374" cy="260797"/>
            </a:xfrm>
            <a:custGeom>
              <a:avLst/>
              <a:gdLst>
                <a:gd name="connsiteX0" fmla="*/ 0 w 276374"/>
                <a:gd name="connsiteY0" fmla="*/ 162665 h 260797"/>
                <a:gd name="connsiteX1" fmla="*/ 0 w 276374"/>
                <a:gd name="connsiteY1" fmla="*/ 247464 h 260797"/>
                <a:gd name="connsiteX2" fmla="*/ 14171 w 276374"/>
                <a:gd name="connsiteY2" fmla="*/ 260798 h 260797"/>
                <a:gd name="connsiteX3" fmla="*/ 264755 w 276374"/>
                <a:gd name="connsiteY3" fmla="*/ 260798 h 260797"/>
                <a:gd name="connsiteX4" fmla="*/ 276375 w 276374"/>
                <a:gd name="connsiteY4" fmla="*/ 249909 h 260797"/>
                <a:gd name="connsiteX5" fmla="*/ 276375 w 276374"/>
                <a:gd name="connsiteY5" fmla="*/ 11067 h 260797"/>
                <a:gd name="connsiteX6" fmla="*/ 264755 w 276374"/>
                <a:gd name="connsiteY6" fmla="*/ 133 h 260797"/>
                <a:gd name="connsiteX7" fmla="*/ 174299 w 276374"/>
                <a:gd name="connsiteY7" fmla="*/ 133 h 260797"/>
                <a:gd name="connsiteX8" fmla="*/ 174299 w 276374"/>
                <a:gd name="connsiteY8" fmla="*/ 9822 h 260797"/>
                <a:gd name="connsiteX9" fmla="*/ 175669 w 276374"/>
                <a:gd name="connsiteY9" fmla="*/ 16311 h 260797"/>
                <a:gd name="connsiteX10" fmla="*/ 178456 w 276374"/>
                <a:gd name="connsiteY10" fmla="*/ 29644 h 260797"/>
                <a:gd name="connsiteX11" fmla="*/ 140027 w 276374"/>
                <a:gd name="connsiteY11" fmla="*/ 65841 h 260797"/>
                <a:gd name="connsiteX12" fmla="*/ 101556 w 276374"/>
                <a:gd name="connsiteY12" fmla="*/ 29683 h 260797"/>
                <a:gd name="connsiteX13" fmla="*/ 105146 w 276374"/>
                <a:gd name="connsiteY13" fmla="*/ 14400 h 260797"/>
                <a:gd name="connsiteX14" fmla="*/ 107036 w 276374"/>
                <a:gd name="connsiteY14" fmla="*/ 6800 h 260797"/>
                <a:gd name="connsiteX15" fmla="*/ 107036 w 276374"/>
                <a:gd name="connsiteY15" fmla="*/ 0 h 260797"/>
                <a:gd name="connsiteX16" fmla="*/ 14218 w 276374"/>
                <a:gd name="connsiteY16" fmla="*/ 0 h 260797"/>
                <a:gd name="connsiteX17" fmla="*/ 47 w 276374"/>
                <a:gd name="connsiteY17" fmla="*/ 13333 h 260797"/>
                <a:gd name="connsiteX18" fmla="*/ 47 w 276374"/>
                <a:gd name="connsiteY18" fmla="*/ 162665 h 26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6374" h="260797">
                  <a:moveTo>
                    <a:pt x="0" y="162665"/>
                  </a:moveTo>
                  <a:lnTo>
                    <a:pt x="0" y="247464"/>
                  </a:lnTo>
                  <a:cubicBezTo>
                    <a:pt x="0" y="254828"/>
                    <a:pt x="6344" y="260798"/>
                    <a:pt x="14171" y="260798"/>
                  </a:cubicBezTo>
                  <a:lnTo>
                    <a:pt x="264755" y="260798"/>
                  </a:lnTo>
                  <a:cubicBezTo>
                    <a:pt x="271154" y="260798"/>
                    <a:pt x="276349" y="255930"/>
                    <a:pt x="276375" y="249909"/>
                  </a:cubicBezTo>
                  <a:lnTo>
                    <a:pt x="276375" y="11067"/>
                  </a:lnTo>
                  <a:cubicBezTo>
                    <a:pt x="276375" y="5028"/>
                    <a:pt x="271172" y="133"/>
                    <a:pt x="264755" y="133"/>
                  </a:cubicBezTo>
                  <a:lnTo>
                    <a:pt x="174299" y="133"/>
                  </a:lnTo>
                  <a:lnTo>
                    <a:pt x="174299" y="9822"/>
                  </a:lnTo>
                  <a:cubicBezTo>
                    <a:pt x="174301" y="12048"/>
                    <a:pt x="174767" y="14253"/>
                    <a:pt x="175669" y="16311"/>
                  </a:cubicBezTo>
                  <a:cubicBezTo>
                    <a:pt x="177493" y="20547"/>
                    <a:pt x="178439" y="25073"/>
                    <a:pt x="178456" y="29644"/>
                  </a:cubicBezTo>
                  <a:cubicBezTo>
                    <a:pt x="178467" y="49624"/>
                    <a:pt x="161262" y="65830"/>
                    <a:pt x="140027" y="65841"/>
                  </a:cubicBezTo>
                  <a:cubicBezTo>
                    <a:pt x="118792" y="65852"/>
                    <a:pt x="101568" y="49664"/>
                    <a:pt x="101556" y="29683"/>
                  </a:cubicBezTo>
                  <a:cubicBezTo>
                    <a:pt x="101553" y="24403"/>
                    <a:pt x="102779" y="19187"/>
                    <a:pt x="105146" y="14400"/>
                  </a:cubicBezTo>
                  <a:cubicBezTo>
                    <a:pt x="106355" y="12026"/>
                    <a:pt x="107000" y="9432"/>
                    <a:pt x="107036" y="6800"/>
                  </a:cubicBezTo>
                  <a:lnTo>
                    <a:pt x="107036" y="0"/>
                  </a:lnTo>
                  <a:lnTo>
                    <a:pt x="14218" y="0"/>
                  </a:lnTo>
                  <a:cubicBezTo>
                    <a:pt x="6392" y="0"/>
                    <a:pt x="47" y="5969"/>
                    <a:pt x="47" y="13333"/>
                  </a:cubicBezTo>
                  <a:lnTo>
                    <a:pt x="47" y="162665"/>
                  </a:lnTo>
                  <a:close/>
                </a:path>
              </a:pathLst>
            </a:custGeom>
            <a:solidFill>
              <a:srgbClr val="263238"/>
            </a:solidFill>
            <a:ln w="4712" cap="flat">
              <a:noFill/>
              <a:prstDash val="solid"/>
              <a:miter/>
            </a:ln>
          </p:spPr>
          <p:txBody>
            <a:bodyPr rtlCol="0" anchor="ctr"/>
            <a:lstStyle/>
            <a:p>
              <a:endParaRPr lang="en-US"/>
            </a:p>
          </p:txBody>
        </p:sp>
        <p:sp>
          <p:nvSpPr>
            <p:cNvPr id="1845" name="Freeform: Shape 1844">
              <a:extLst>
                <a:ext uri="{FF2B5EF4-FFF2-40B4-BE49-F238E27FC236}">
                  <a16:creationId xmlns:a16="http://schemas.microsoft.com/office/drawing/2014/main" id="{81819CCC-DA55-4A99-84EE-305B0BEC1876}"/>
                </a:ext>
              </a:extLst>
            </p:cNvPr>
            <p:cNvSpPr/>
            <p:nvPr/>
          </p:nvSpPr>
          <p:spPr>
            <a:xfrm>
              <a:off x="1829571" y="3258512"/>
              <a:ext cx="346053" cy="260664"/>
            </a:xfrm>
            <a:custGeom>
              <a:avLst/>
              <a:gdLst>
                <a:gd name="connsiteX0" fmla="*/ 171424 w 346053"/>
                <a:gd name="connsiteY0" fmla="*/ 32222 h 260664"/>
                <a:gd name="connsiteX1" fmla="*/ 174966 w 346053"/>
                <a:gd name="connsiteY1" fmla="*/ 14444 h 260664"/>
                <a:gd name="connsiteX2" fmla="*/ 176809 w 346053"/>
                <a:gd name="connsiteY2" fmla="*/ 6844 h 260664"/>
                <a:gd name="connsiteX3" fmla="*/ 176808 w 346053"/>
                <a:gd name="connsiteY3" fmla="*/ 44 h 260664"/>
                <a:gd name="connsiteX4" fmla="*/ 84085 w 346053"/>
                <a:gd name="connsiteY4" fmla="*/ 44 h 260664"/>
                <a:gd name="connsiteX5" fmla="*/ 69915 w 346053"/>
                <a:gd name="connsiteY5" fmla="*/ 13378 h 260664"/>
                <a:gd name="connsiteX6" fmla="*/ 69915 w 346053"/>
                <a:gd name="connsiteY6" fmla="*/ 100310 h 260664"/>
                <a:gd name="connsiteX7" fmla="*/ 63491 w 346053"/>
                <a:gd name="connsiteY7" fmla="*/ 100310 h 260664"/>
                <a:gd name="connsiteX8" fmla="*/ 55083 w 346053"/>
                <a:gd name="connsiteY8" fmla="*/ 98444 h 260664"/>
                <a:gd name="connsiteX9" fmla="*/ 3789 w 346053"/>
                <a:gd name="connsiteY9" fmla="*/ 115423 h 260664"/>
                <a:gd name="connsiteX10" fmla="*/ 21834 w 346053"/>
                <a:gd name="connsiteY10" fmla="*/ 163686 h 260664"/>
                <a:gd name="connsiteX11" fmla="*/ 53949 w 346053"/>
                <a:gd name="connsiteY11" fmla="*/ 164176 h 260664"/>
                <a:gd name="connsiteX12" fmla="*/ 61696 w 346053"/>
                <a:gd name="connsiteY12" fmla="*/ 162532 h 260664"/>
                <a:gd name="connsiteX13" fmla="*/ 69726 w 346053"/>
                <a:gd name="connsiteY13" fmla="*/ 162532 h 260664"/>
                <a:gd name="connsiteX14" fmla="*/ 69726 w 346053"/>
                <a:gd name="connsiteY14" fmla="*/ 247331 h 260664"/>
                <a:gd name="connsiteX15" fmla="*/ 83896 w 346053"/>
                <a:gd name="connsiteY15" fmla="*/ 260664 h 260664"/>
                <a:gd name="connsiteX16" fmla="*/ 334481 w 346053"/>
                <a:gd name="connsiteY16" fmla="*/ 260664 h 260664"/>
                <a:gd name="connsiteX17" fmla="*/ 346053 w 346053"/>
                <a:gd name="connsiteY17" fmla="*/ 249776 h 260664"/>
                <a:gd name="connsiteX18" fmla="*/ 346053 w 346053"/>
                <a:gd name="connsiteY18" fmla="*/ 10933 h 260664"/>
                <a:gd name="connsiteX19" fmla="*/ 334528 w 346053"/>
                <a:gd name="connsiteY19" fmla="*/ 0 h 260664"/>
                <a:gd name="connsiteX20" fmla="*/ 334481 w 346053"/>
                <a:gd name="connsiteY20" fmla="*/ 0 h 260664"/>
                <a:gd name="connsiteX21" fmla="*/ 244119 w 346053"/>
                <a:gd name="connsiteY21" fmla="*/ 0 h 260664"/>
                <a:gd name="connsiteX22" fmla="*/ 244119 w 346053"/>
                <a:gd name="connsiteY22" fmla="*/ 9689 h 260664"/>
                <a:gd name="connsiteX23" fmla="*/ 245442 w 346053"/>
                <a:gd name="connsiteY23" fmla="*/ 16178 h 260664"/>
                <a:gd name="connsiteX24" fmla="*/ 224354 w 346053"/>
                <a:gd name="connsiteY24" fmla="*/ 63200 h 260664"/>
                <a:gd name="connsiteX25" fmla="*/ 208220 w 346053"/>
                <a:gd name="connsiteY25" fmla="*/ 65822 h 260664"/>
                <a:gd name="connsiteX26" fmla="*/ 171424 w 346053"/>
                <a:gd name="connsiteY26" fmla="*/ 32222 h 26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6053" h="260664">
                  <a:moveTo>
                    <a:pt x="171424" y="32222"/>
                  </a:moveTo>
                  <a:cubicBezTo>
                    <a:pt x="170956" y="26108"/>
                    <a:pt x="172176" y="19984"/>
                    <a:pt x="174966" y="14444"/>
                  </a:cubicBezTo>
                  <a:cubicBezTo>
                    <a:pt x="176160" y="12067"/>
                    <a:pt x="176789" y="9474"/>
                    <a:pt x="176809" y="6844"/>
                  </a:cubicBezTo>
                  <a:lnTo>
                    <a:pt x="176808" y="44"/>
                  </a:lnTo>
                  <a:lnTo>
                    <a:pt x="84085" y="44"/>
                  </a:lnTo>
                  <a:cubicBezTo>
                    <a:pt x="76259" y="44"/>
                    <a:pt x="69915" y="6014"/>
                    <a:pt x="69915" y="13378"/>
                  </a:cubicBezTo>
                  <a:lnTo>
                    <a:pt x="69915" y="100310"/>
                  </a:lnTo>
                  <a:lnTo>
                    <a:pt x="63491" y="100310"/>
                  </a:lnTo>
                  <a:cubicBezTo>
                    <a:pt x="60574" y="100295"/>
                    <a:pt x="57699" y="99656"/>
                    <a:pt x="55083" y="98444"/>
                  </a:cubicBezTo>
                  <a:cubicBezTo>
                    <a:pt x="35935" y="89805"/>
                    <a:pt x="12970" y="97407"/>
                    <a:pt x="3789" y="115423"/>
                  </a:cubicBezTo>
                  <a:cubicBezTo>
                    <a:pt x="-5393" y="133439"/>
                    <a:pt x="2687" y="155047"/>
                    <a:pt x="21834" y="163686"/>
                  </a:cubicBezTo>
                  <a:cubicBezTo>
                    <a:pt x="31951" y="168250"/>
                    <a:pt x="43681" y="168429"/>
                    <a:pt x="53949" y="164176"/>
                  </a:cubicBezTo>
                  <a:cubicBezTo>
                    <a:pt x="56378" y="163118"/>
                    <a:pt x="59019" y="162557"/>
                    <a:pt x="61696" y="162532"/>
                  </a:cubicBezTo>
                  <a:lnTo>
                    <a:pt x="69726" y="162532"/>
                  </a:lnTo>
                  <a:lnTo>
                    <a:pt x="69726" y="247331"/>
                  </a:lnTo>
                  <a:cubicBezTo>
                    <a:pt x="69726" y="254695"/>
                    <a:pt x="76070" y="260664"/>
                    <a:pt x="83896" y="260664"/>
                  </a:cubicBezTo>
                  <a:lnTo>
                    <a:pt x="334481" y="260664"/>
                  </a:lnTo>
                  <a:cubicBezTo>
                    <a:pt x="340872" y="260664"/>
                    <a:pt x="346053" y="255789"/>
                    <a:pt x="346053" y="249776"/>
                  </a:cubicBezTo>
                  <a:lnTo>
                    <a:pt x="346053" y="10933"/>
                  </a:lnTo>
                  <a:cubicBezTo>
                    <a:pt x="346079" y="4920"/>
                    <a:pt x="340919" y="25"/>
                    <a:pt x="334528" y="0"/>
                  </a:cubicBezTo>
                  <a:cubicBezTo>
                    <a:pt x="334512" y="0"/>
                    <a:pt x="334496" y="0"/>
                    <a:pt x="334481" y="0"/>
                  </a:cubicBezTo>
                  <a:lnTo>
                    <a:pt x="244119" y="0"/>
                  </a:lnTo>
                  <a:lnTo>
                    <a:pt x="244119" y="9689"/>
                  </a:lnTo>
                  <a:cubicBezTo>
                    <a:pt x="244125" y="11910"/>
                    <a:pt x="244574" y="14111"/>
                    <a:pt x="245442" y="16178"/>
                  </a:cubicBezTo>
                  <a:cubicBezTo>
                    <a:pt x="253419" y="34641"/>
                    <a:pt x="243978" y="55694"/>
                    <a:pt x="224354" y="63200"/>
                  </a:cubicBezTo>
                  <a:cubicBezTo>
                    <a:pt x="219239" y="65156"/>
                    <a:pt x="213736" y="66051"/>
                    <a:pt x="208220" y="65822"/>
                  </a:cubicBezTo>
                  <a:cubicBezTo>
                    <a:pt x="188703" y="64957"/>
                    <a:pt x="172927" y="50551"/>
                    <a:pt x="171424" y="32222"/>
                  </a:cubicBezTo>
                  <a:close/>
                </a:path>
              </a:pathLst>
            </a:custGeom>
            <a:solidFill>
              <a:srgbClr val="455A64"/>
            </a:solidFill>
            <a:ln w="4712" cap="flat">
              <a:noFill/>
              <a:prstDash val="solid"/>
              <a:miter/>
            </a:ln>
          </p:spPr>
          <p:txBody>
            <a:bodyPr rtlCol="0" anchor="ctr"/>
            <a:lstStyle/>
            <a:p>
              <a:endParaRPr lang="en-US"/>
            </a:p>
          </p:txBody>
        </p:sp>
      </p:grpSp>
      <p:grpSp>
        <p:nvGrpSpPr>
          <p:cNvPr id="1847" name="Graphic 2">
            <a:extLst>
              <a:ext uri="{FF2B5EF4-FFF2-40B4-BE49-F238E27FC236}">
                <a16:creationId xmlns:a16="http://schemas.microsoft.com/office/drawing/2014/main" id="{771109D5-18FC-49E8-97E4-949233EC1F30}"/>
              </a:ext>
            </a:extLst>
          </p:cNvPr>
          <p:cNvGrpSpPr/>
          <p:nvPr/>
        </p:nvGrpSpPr>
        <p:grpSpPr>
          <a:xfrm>
            <a:off x="3073976" y="4494047"/>
            <a:ext cx="230022" cy="295784"/>
            <a:chOff x="3073976" y="4494047"/>
            <a:chExt cx="230022" cy="295784"/>
          </a:xfrm>
        </p:grpSpPr>
        <p:sp>
          <p:nvSpPr>
            <p:cNvPr id="1848" name="Freeform: Shape 1847">
              <a:extLst>
                <a:ext uri="{FF2B5EF4-FFF2-40B4-BE49-F238E27FC236}">
                  <a16:creationId xmlns:a16="http://schemas.microsoft.com/office/drawing/2014/main" id="{D3D7EE25-4E28-4DE3-96C7-4F4CEF416970}"/>
                </a:ext>
              </a:extLst>
            </p:cNvPr>
            <p:cNvSpPr/>
            <p:nvPr/>
          </p:nvSpPr>
          <p:spPr>
            <a:xfrm>
              <a:off x="3212798" y="4666733"/>
              <a:ext cx="91200" cy="53709"/>
            </a:xfrm>
            <a:custGeom>
              <a:avLst/>
              <a:gdLst>
                <a:gd name="connsiteX0" fmla="*/ 17028 w 91200"/>
                <a:gd name="connsiteY0" fmla="*/ 6654 h 53709"/>
                <a:gd name="connsiteX1" fmla="*/ 63507 w 91200"/>
                <a:gd name="connsiteY1" fmla="*/ 1366 h 53709"/>
                <a:gd name="connsiteX2" fmla="*/ 86464 w 91200"/>
                <a:gd name="connsiteY2" fmla="*/ 11010 h 53709"/>
                <a:gd name="connsiteX3" fmla="*/ 86700 w 91200"/>
                <a:gd name="connsiteY3" fmla="*/ 32565 h 53709"/>
                <a:gd name="connsiteX4" fmla="*/ 72199 w 91200"/>
                <a:gd name="connsiteY4" fmla="*/ 36032 h 53709"/>
                <a:gd name="connsiteX5" fmla="*/ 36489 w 91200"/>
                <a:gd name="connsiteY5" fmla="*/ 40832 h 53709"/>
                <a:gd name="connsiteX6" fmla="*/ 20476 w 91200"/>
                <a:gd name="connsiteY6" fmla="*/ 53321 h 53709"/>
                <a:gd name="connsiteX7" fmla="*/ 3046 w 91200"/>
                <a:gd name="connsiteY7" fmla="*/ 46032 h 53709"/>
                <a:gd name="connsiteX8" fmla="*/ 1062 w 91200"/>
                <a:gd name="connsiteY8" fmla="*/ 27232 h 53709"/>
                <a:gd name="connsiteX9" fmla="*/ 17028 w 91200"/>
                <a:gd name="connsiteY9" fmla="*/ 6654 h 5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200" h="53709">
                  <a:moveTo>
                    <a:pt x="17028" y="6654"/>
                  </a:moveTo>
                  <a:cubicBezTo>
                    <a:pt x="31524" y="271"/>
                    <a:pt x="47811" y="-1583"/>
                    <a:pt x="63507" y="1366"/>
                  </a:cubicBezTo>
                  <a:cubicBezTo>
                    <a:pt x="72088" y="2083"/>
                    <a:pt x="80168" y="5477"/>
                    <a:pt x="86464" y="11010"/>
                  </a:cubicBezTo>
                  <a:cubicBezTo>
                    <a:pt x="92179" y="16965"/>
                    <a:pt x="93266" y="27454"/>
                    <a:pt x="86700" y="32565"/>
                  </a:cubicBezTo>
                  <a:cubicBezTo>
                    <a:pt x="82445" y="35278"/>
                    <a:pt x="77314" y="36505"/>
                    <a:pt x="72199" y="36032"/>
                  </a:cubicBezTo>
                  <a:cubicBezTo>
                    <a:pt x="59917" y="36032"/>
                    <a:pt x="46314" y="33854"/>
                    <a:pt x="36489" y="40832"/>
                  </a:cubicBezTo>
                  <a:cubicBezTo>
                    <a:pt x="30868" y="44787"/>
                    <a:pt x="27041" y="51365"/>
                    <a:pt x="20476" y="53321"/>
                  </a:cubicBezTo>
                  <a:cubicBezTo>
                    <a:pt x="13587" y="54829"/>
                    <a:pt x="6472" y="51853"/>
                    <a:pt x="3046" y="46032"/>
                  </a:cubicBezTo>
                  <a:cubicBezTo>
                    <a:pt x="-153" y="40236"/>
                    <a:pt x="-863" y="33506"/>
                    <a:pt x="1062" y="27232"/>
                  </a:cubicBezTo>
                  <a:cubicBezTo>
                    <a:pt x="2674" y="18402"/>
                    <a:pt x="8581" y="10789"/>
                    <a:pt x="17028" y="6654"/>
                  </a:cubicBezTo>
                  <a:close/>
                </a:path>
              </a:pathLst>
            </a:custGeom>
            <a:solidFill>
              <a:srgbClr val="81A3F1"/>
            </a:solidFill>
            <a:ln w="4712" cap="flat">
              <a:noFill/>
              <a:prstDash val="solid"/>
              <a:miter/>
            </a:ln>
          </p:spPr>
          <p:txBody>
            <a:bodyPr rtlCol="0" anchor="ctr"/>
            <a:lstStyle/>
            <a:p>
              <a:endParaRPr lang="en-US"/>
            </a:p>
          </p:txBody>
        </p:sp>
        <p:sp>
          <p:nvSpPr>
            <p:cNvPr id="1849" name="Freeform: Shape 1848">
              <a:extLst>
                <a:ext uri="{FF2B5EF4-FFF2-40B4-BE49-F238E27FC236}">
                  <a16:creationId xmlns:a16="http://schemas.microsoft.com/office/drawing/2014/main" id="{A94BFFFA-2519-4B89-B484-319409634292}"/>
                </a:ext>
              </a:extLst>
            </p:cNvPr>
            <p:cNvSpPr/>
            <p:nvPr/>
          </p:nvSpPr>
          <p:spPr>
            <a:xfrm>
              <a:off x="3188873" y="4494047"/>
              <a:ext cx="66054" cy="127940"/>
            </a:xfrm>
            <a:custGeom>
              <a:avLst/>
              <a:gdLst>
                <a:gd name="connsiteX0" fmla="*/ 8408 w 66054"/>
                <a:gd name="connsiteY0" fmla="*/ 120542 h 127940"/>
                <a:gd name="connsiteX1" fmla="*/ 41473 w 66054"/>
                <a:gd name="connsiteY1" fmla="*/ 121208 h 127940"/>
                <a:gd name="connsiteX2" fmla="*/ 55644 w 66054"/>
                <a:gd name="connsiteY2" fmla="*/ 94053 h 127940"/>
                <a:gd name="connsiteX3" fmla="*/ 64288 w 66054"/>
                <a:gd name="connsiteY3" fmla="*/ 25342 h 127940"/>
                <a:gd name="connsiteX4" fmla="*/ 54841 w 66054"/>
                <a:gd name="connsiteY4" fmla="*/ 6676 h 127940"/>
                <a:gd name="connsiteX5" fmla="*/ 34766 w 66054"/>
                <a:gd name="connsiteY5" fmla="*/ 409 h 127940"/>
                <a:gd name="connsiteX6" fmla="*/ 17194 w 66054"/>
                <a:gd name="connsiteY6" fmla="*/ 17742 h 127940"/>
                <a:gd name="connsiteX7" fmla="*/ 0 w 66054"/>
                <a:gd name="connsiteY7" fmla="*/ 88008 h 127940"/>
                <a:gd name="connsiteX8" fmla="*/ 8172 w 66054"/>
                <a:gd name="connsiteY8" fmla="*/ 120542 h 1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054" h="127940">
                  <a:moveTo>
                    <a:pt x="8408" y="120542"/>
                  </a:moveTo>
                  <a:cubicBezTo>
                    <a:pt x="17052" y="132141"/>
                    <a:pt x="33868" y="128319"/>
                    <a:pt x="41473" y="121208"/>
                  </a:cubicBezTo>
                  <a:cubicBezTo>
                    <a:pt x="49078" y="114097"/>
                    <a:pt x="52526" y="103831"/>
                    <a:pt x="55644" y="94053"/>
                  </a:cubicBezTo>
                  <a:cubicBezTo>
                    <a:pt x="62493" y="71831"/>
                    <a:pt x="69389" y="48142"/>
                    <a:pt x="64288" y="25342"/>
                  </a:cubicBezTo>
                  <a:cubicBezTo>
                    <a:pt x="63030" y="18419"/>
                    <a:pt x="59760" y="11958"/>
                    <a:pt x="54841" y="6676"/>
                  </a:cubicBezTo>
                  <a:cubicBezTo>
                    <a:pt x="49818" y="1365"/>
                    <a:pt x="42166" y="-1024"/>
                    <a:pt x="34766" y="409"/>
                  </a:cubicBezTo>
                  <a:cubicBezTo>
                    <a:pt x="26263" y="2498"/>
                    <a:pt x="21020" y="10320"/>
                    <a:pt x="17194" y="17742"/>
                  </a:cubicBezTo>
                  <a:cubicBezTo>
                    <a:pt x="6009" y="39679"/>
                    <a:pt x="136" y="63678"/>
                    <a:pt x="0" y="88008"/>
                  </a:cubicBezTo>
                  <a:cubicBezTo>
                    <a:pt x="0" y="99297"/>
                    <a:pt x="1370" y="111164"/>
                    <a:pt x="8172" y="120542"/>
                  </a:cubicBezTo>
                </a:path>
              </a:pathLst>
            </a:custGeom>
            <a:solidFill>
              <a:srgbClr val="81A3F1"/>
            </a:solidFill>
            <a:ln w="4712" cap="flat">
              <a:noFill/>
              <a:prstDash val="solid"/>
              <a:miter/>
            </a:ln>
          </p:spPr>
          <p:txBody>
            <a:bodyPr rtlCol="0" anchor="ctr"/>
            <a:lstStyle/>
            <a:p>
              <a:endParaRPr lang="en-US"/>
            </a:p>
          </p:txBody>
        </p:sp>
        <p:sp>
          <p:nvSpPr>
            <p:cNvPr id="1850" name="Freeform: Shape 1849">
              <a:extLst>
                <a:ext uri="{FF2B5EF4-FFF2-40B4-BE49-F238E27FC236}">
                  <a16:creationId xmlns:a16="http://schemas.microsoft.com/office/drawing/2014/main" id="{052E9F12-5273-4EA4-AF3D-AD09477F46F6}"/>
                </a:ext>
              </a:extLst>
            </p:cNvPr>
            <p:cNvSpPr/>
            <p:nvPr/>
          </p:nvSpPr>
          <p:spPr>
            <a:xfrm>
              <a:off x="3073976" y="4531382"/>
              <a:ext cx="108817" cy="105899"/>
            </a:xfrm>
            <a:custGeom>
              <a:avLst/>
              <a:gdLst>
                <a:gd name="connsiteX0" fmla="*/ 99593 w 108817"/>
                <a:gd name="connsiteY0" fmla="*/ 99873 h 105899"/>
                <a:gd name="connsiteX1" fmla="*/ 106583 w 108817"/>
                <a:gd name="connsiteY1" fmla="*/ 60984 h 105899"/>
                <a:gd name="connsiteX2" fmla="*/ 82068 w 108817"/>
                <a:gd name="connsiteY2" fmla="*/ 27562 h 105899"/>
                <a:gd name="connsiteX3" fmla="*/ 38233 w 108817"/>
                <a:gd name="connsiteY3" fmla="*/ 3207 h 105899"/>
                <a:gd name="connsiteX4" fmla="*/ 18489 w 108817"/>
                <a:gd name="connsiteY4" fmla="*/ 51 h 105899"/>
                <a:gd name="connsiteX5" fmla="*/ 1957 w 108817"/>
                <a:gd name="connsiteY5" fmla="*/ 9474 h 105899"/>
                <a:gd name="connsiteX6" fmla="*/ 6680 w 108817"/>
                <a:gd name="connsiteY6" fmla="*/ 36140 h 105899"/>
                <a:gd name="connsiteX7" fmla="*/ 35494 w 108817"/>
                <a:gd name="connsiteY7" fmla="*/ 77384 h 105899"/>
                <a:gd name="connsiteX8" fmla="*/ 67189 w 108817"/>
                <a:gd name="connsiteY8" fmla="*/ 102939 h 105899"/>
                <a:gd name="connsiteX9" fmla="*/ 100962 w 108817"/>
                <a:gd name="connsiteY9" fmla="*/ 98495 h 10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817" h="105899">
                  <a:moveTo>
                    <a:pt x="99593" y="99873"/>
                  </a:moveTo>
                  <a:cubicBezTo>
                    <a:pt x="108579" y="88781"/>
                    <a:pt x="111193" y="74240"/>
                    <a:pt x="106583" y="60984"/>
                  </a:cubicBezTo>
                  <a:cubicBezTo>
                    <a:pt x="101826" y="47938"/>
                    <a:pt x="93344" y="36375"/>
                    <a:pt x="82068" y="27562"/>
                  </a:cubicBezTo>
                  <a:cubicBezTo>
                    <a:pt x="69281" y="16837"/>
                    <a:pt x="54390" y="8564"/>
                    <a:pt x="38233" y="3207"/>
                  </a:cubicBezTo>
                  <a:cubicBezTo>
                    <a:pt x="31973" y="820"/>
                    <a:pt x="25236" y="-256"/>
                    <a:pt x="18489" y="51"/>
                  </a:cubicBezTo>
                  <a:cubicBezTo>
                    <a:pt x="11659" y="420"/>
                    <a:pt x="5468" y="3949"/>
                    <a:pt x="1957" y="9474"/>
                  </a:cubicBezTo>
                  <a:cubicBezTo>
                    <a:pt x="-2767" y="17740"/>
                    <a:pt x="1957" y="27784"/>
                    <a:pt x="6680" y="36140"/>
                  </a:cubicBezTo>
                  <a:cubicBezTo>
                    <a:pt x="15143" y="50565"/>
                    <a:pt x="24776" y="64354"/>
                    <a:pt x="35494" y="77384"/>
                  </a:cubicBezTo>
                  <a:cubicBezTo>
                    <a:pt x="44138" y="87873"/>
                    <a:pt x="54010" y="98184"/>
                    <a:pt x="67189" y="102939"/>
                  </a:cubicBezTo>
                  <a:cubicBezTo>
                    <a:pt x="80368" y="107695"/>
                    <a:pt x="93971" y="107073"/>
                    <a:pt x="100962" y="98495"/>
                  </a:cubicBezTo>
                </a:path>
              </a:pathLst>
            </a:custGeom>
            <a:solidFill>
              <a:srgbClr val="81A3F1"/>
            </a:solidFill>
            <a:ln w="4712" cap="flat">
              <a:noFill/>
              <a:prstDash val="solid"/>
              <a:miter/>
            </a:ln>
          </p:spPr>
          <p:txBody>
            <a:bodyPr rtlCol="0" anchor="ctr"/>
            <a:lstStyle/>
            <a:p>
              <a:endParaRPr lang="en-US"/>
            </a:p>
          </p:txBody>
        </p:sp>
        <p:sp>
          <p:nvSpPr>
            <p:cNvPr id="1851" name="Freeform: Shape 1850">
              <a:extLst>
                <a:ext uri="{FF2B5EF4-FFF2-40B4-BE49-F238E27FC236}">
                  <a16:creationId xmlns:a16="http://schemas.microsoft.com/office/drawing/2014/main" id="{E17FB21C-B903-4131-8E24-A32853FE0295}"/>
                </a:ext>
              </a:extLst>
            </p:cNvPr>
            <p:cNvSpPr/>
            <p:nvPr/>
          </p:nvSpPr>
          <p:spPr>
            <a:xfrm>
              <a:off x="3196417" y="4682807"/>
              <a:ext cx="64867" cy="107023"/>
            </a:xfrm>
            <a:custGeom>
              <a:avLst/>
              <a:gdLst>
                <a:gd name="connsiteX0" fmla="*/ 344 w 64867"/>
                <a:gd name="connsiteY0" fmla="*/ 107024 h 107023"/>
                <a:gd name="connsiteX1" fmla="*/ 1100 w 64867"/>
                <a:gd name="connsiteY1" fmla="*/ 101735 h 107023"/>
                <a:gd name="connsiteX2" fmla="*/ 2612 w 64867"/>
                <a:gd name="connsiteY2" fmla="*/ 87335 h 107023"/>
                <a:gd name="connsiteX3" fmla="*/ 6060 w 64867"/>
                <a:gd name="connsiteY3" fmla="*/ 66180 h 107023"/>
                <a:gd name="connsiteX4" fmla="*/ 14231 w 64867"/>
                <a:gd name="connsiteY4" fmla="*/ 41247 h 107023"/>
                <a:gd name="connsiteX5" fmla="*/ 27741 w 64867"/>
                <a:gd name="connsiteY5" fmla="*/ 18669 h 107023"/>
                <a:gd name="connsiteX6" fmla="*/ 44840 w 64867"/>
                <a:gd name="connsiteY6" fmla="*/ 5336 h 107023"/>
                <a:gd name="connsiteX7" fmla="*/ 59247 w 64867"/>
                <a:gd name="connsiteY7" fmla="*/ 892 h 107023"/>
                <a:gd name="connsiteX8" fmla="*/ 64868 w 64867"/>
                <a:gd name="connsiteY8" fmla="*/ 136 h 107023"/>
                <a:gd name="connsiteX9" fmla="*/ 59152 w 64867"/>
                <a:gd name="connsiteY9" fmla="*/ 136 h 107023"/>
                <a:gd name="connsiteX10" fmla="*/ 44131 w 64867"/>
                <a:gd name="connsiteY10" fmla="*/ 3825 h 107023"/>
                <a:gd name="connsiteX11" fmla="*/ 26087 w 64867"/>
                <a:gd name="connsiteY11" fmla="*/ 17158 h 107023"/>
                <a:gd name="connsiteX12" fmla="*/ 11917 w 64867"/>
                <a:gd name="connsiteY12" fmla="*/ 40180 h 107023"/>
                <a:gd name="connsiteX13" fmla="*/ 3839 w 64867"/>
                <a:gd name="connsiteY13" fmla="*/ 65513 h 107023"/>
                <a:gd name="connsiteX14" fmla="*/ 816 w 64867"/>
                <a:gd name="connsiteY14" fmla="*/ 86935 h 107023"/>
                <a:gd name="connsiteX15" fmla="*/ 61 w 64867"/>
                <a:gd name="connsiteY15" fmla="*/ 101424 h 107023"/>
                <a:gd name="connsiteX16" fmla="*/ 344 w 64867"/>
                <a:gd name="connsiteY16" fmla="*/ 107024 h 10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67" h="107023">
                  <a:moveTo>
                    <a:pt x="344" y="107024"/>
                  </a:moveTo>
                  <a:cubicBezTo>
                    <a:pt x="787" y="105290"/>
                    <a:pt x="1040" y="103518"/>
                    <a:pt x="1100" y="101735"/>
                  </a:cubicBezTo>
                  <a:cubicBezTo>
                    <a:pt x="1525" y="97868"/>
                    <a:pt x="1998" y="93068"/>
                    <a:pt x="2612" y="87335"/>
                  </a:cubicBezTo>
                  <a:cubicBezTo>
                    <a:pt x="3369" y="80232"/>
                    <a:pt x="4520" y="73170"/>
                    <a:pt x="6060" y="66180"/>
                  </a:cubicBezTo>
                  <a:cubicBezTo>
                    <a:pt x="8079" y="57678"/>
                    <a:pt x="10811" y="49341"/>
                    <a:pt x="14231" y="41247"/>
                  </a:cubicBezTo>
                  <a:cubicBezTo>
                    <a:pt x="17565" y="33152"/>
                    <a:pt x="22114" y="25549"/>
                    <a:pt x="27741" y="18669"/>
                  </a:cubicBezTo>
                  <a:cubicBezTo>
                    <a:pt x="32334" y="13100"/>
                    <a:pt x="38171" y="8549"/>
                    <a:pt x="44840" y="5336"/>
                  </a:cubicBezTo>
                  <a:cubicBezTo>
                    <a:pt x="49364" y="3150"/>
                    <a:pt x="54226" y="1651"/>
                    <a:pt x="59247" y="892"/>
                  </a:cubicBezTo>
                  <a:cubicBezTo>
                    <a:pt x="61141" y="805"/>
                    <a:pt x="63023" y="552"/>
                    <a:pt x="64868" y="136"/>
                  </a:cubicBezTo>
                  <a:cubicBezTo>
                    <a:pt x="62967" y="-45"/>
                    <a:pt x="61053" y="-45"/>
                    <a:pt x="59152" y="136"/>
                  </a:cubicBezTo>
                  <a:cubicBezTo>
                    <a:pt x="53951" y="513"/>
                    <a:pt x="48864" y="1762"/>
                    <a:pt x="44131" y="3825"/>
                  </a:cubicBezTo>
                  <a:cubicBezTo>
                    <a:pt x="37109" y="6907"/>
                    <a:pt x="30935" y="11470"/>
                    <a:pt x="26087" y="17158"/>
                  </a:cubicBezTo>
                  <a:cubicBezTo>
                    <a:pt x="20170" y="24124"/>
                    <a:pt x="15394" y="31884"/>
                    <a:pt x="11917" y="40180"/>
                  </a:cubicBezTo>
                  <a:cubicBezTo>
                    <a:pt x="8450" y="48389"/>
                    <a:pt x="5748" y="56865"/>
                    <a:pt x="3839" y="65513"/>
                  </a:cubicBezTo>
                  <a:cubicBezTo>
                    <a:pt x="2380" y="72591"/>
                    <a:pt x="1370" y="79744"/>
                    <a:pt x="816" y="86935"/>
                  </a:cubicBezTo>
                  <a:cubicBezTo>
                    <a:pt x="344" y="93024"/>
                    <a:pt x="156" y="98002"/>
                    <a:pt x="61" y="101424"/>
                  </a:cubicBezTo>
                  <a:cubicBezTo>
                    <a:pt x="-77" y="103295"/>
                    <a:pt x="19" y="105174"/>
                    <a:pt x="344" y="107024"/>
                  </a:cubicBezTo>
                  <a:close/>
                </a:path>
              </a:pathLst>
            </a:custGeom>
            <a:solidFill>
              <a:srgbClr val="263238"/>
            </a:solidFill>
            <a:ln w="4712" cap="flat">
              <a:noFill/>
              <a:prstDash val="solid"/>
              <a:miter/>
            </a:ln>
          </p:spPr>
          <p:txBody>
            <a:bodyPr rtlCol="0" anchor="ctr"/>
            <a:lstStyle/>
            <a:p>
              <a:endParaRPr lang="en-US"/>
            </a:p>
          </p:txBody>
        </p:sp>
        <p:sp>
          <p:nvSpPr>
            <p:cNvPr id="1852" name="Freeform: Shape 1851">
              <a:extLst>
                <a:ext uri="{FF2B5EF4-FFF2-40B4-BE49-F238E27FC236}">
                  <a16:creationId xmlns:a16="http://schemas.microsoft.com/office/drawing/2014/main" id="{047507C1-F22B-4957-85FE-D7F50A660D27}"/>
                </a:ext>
              </a:extLst>
            </p:cNvPr>
            <p:cNvSpPr/>
            <p:nvPr/>
          </p:nvSpPr>
          <p:spPr>
            <a:xfrm>
              <a:off x="3196619" y="4540589"/>
              <a:ext cx="29664" cy="238131"/>
            </a:xfrm>
            <a:custGeom>
              <a:avLst/>
              <a:gdLst>
                <a:gd name="connsiteX0" fmla="*/ 1134 w 29664"/>
                <a:gd name="connsiteY0" fmla="*/ 238131 h 238131"/>
                <a:gd name="connsiteX1" fmla="*/ 1134 w 29664"/>
                <a:gd name="connsiteY1" fmla="*/ 235687 h 238131"/>
                <a:gd name="connsiteX2" fmla="*/ 1134 w 29664"/>
                <a:gd name="connsiteY2" fmla="*/ 228709 h 238131"/>
                <a:gd name="connsiteX3" fmla="*/ 1465 w 29664"/>
                <a:gd name="connsiteY3" fmla="*/ 202932 h 238131"/>
                <a:gd name="connsiteX4" fmla="*/ 7841 w 29664"/>
                <a:gd name="connsiteY4" fmla="*/ 124888 h 238131"/>
                <a:gd name="connsiteX5" fmla="*/ 21540 w 29664"/>
                <a:gd name="connsiteY5" fmla="*/ 34355 h 238131"/>
                <a:gd name="connsiteX6" fmla="*/ 24799 w 29664"/>
                <a:gd name="connsiteY6" fmla="*/ 20044 h 238131"/>
                <a:gd name="connsiteX7" fmla="*/ 27444 w 29664"/>
                <a:gd name="connsiteY7" fmla="*/ 9244 h 238131"/>
                <a:gd name="connsiteX8" fmla="*/ 29192 w 29664"/>
                <a:gd name="connsiteY8" fmla="*/ 2444 h 238131"/>
                <a:gd name="connsiteX9" fmla="*/ 29664 w 29664"/>
                <a:gd name="connsiteY9" fmla="*/ 0 h 238131"/>
                <a:gd name="connsiteX10" fmla="*/ 28767 w 29664"/>
                <a:gd name="connsiteY10" fmla="*/ 2311 h 238131"/>
                <a:gd name="connsiteX11" fmla="*/ 26594 w 29664"/>
                <a:gd name="connsiteY11" fmla="*/ 9022 h 238131"/>
                <a:gd name="connsiteX12" fmla="*/ 23523 w 29664"/>
                <a:gd name="connsiteY12" fmla="*/ 19733 h 238131"/>
                <a:gd name="connsiteX13" fmla="*/ 19934 w 29664"/>
                <a:gd name="connsiteY13" fmla="*/ 34044 h 238131"/>
                <a:gd name="connsiteX14" fmla="*/ 5763 w 29664"/>
                <a:gd name="connsiteY14" fmla="*/ 118043 h 238131"/>
                <a:gd name="connsiteX15" fmla="*/ 0 w 29664"/>
                <a:gd name="connsiteY15" fmla="*/ 202932 h 238131"/>
                <a:gd name="connsiteX16" fmla="*/ 425 w 29664"/>
                <a:gd name="connsiteY16" fmla="*/ 228709 h 238131"/>
                <a:gd name="connsiteX17" fmla="*/ 850 w 29664"/>
                <a:gd name="connsiteY17" fmla="*/ 235731 h 238131"/>
                <a:gd name="connsiteX18" fmla="*/ 1134 w 29664"/>
                <a:gd name="connsiteY18" fmla="*/ 238131 h 23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664" h="238131">
                  <a:moveTo>
                    <a:pt x="1134" y="238131"/>
                  </a:moveTo>
                  <a:cubicBezTo>
                    <a:pt x="1254" y="237320"/>
                    <a:pt x="1254" y="236498"/>
                    <a:pt x="1134" y="235687"/>
                  </a:cubicBezTo>
                  <a:lnTo>
                    <a:pt x="1134" y="228709"/>
                  </a:lnTo>
                  <a:cubicBezTo>
                    <a:pt x="1134" y="222620"/>
                    <a:pt x="1134" y="213820"/>
                    <a:pt x="1465" y="202932"/>
                  </a:cubicBezTo>
                  <a:cubicBezTo>
                    <a:pt x="2031" y="181243"/>
                    <a:pt x="4015" y="157865"/>
                    <a:pt x="7841" y="124888"/>
                  </a:cubicBezTo>
                  <a:cubicBezTo>
                    <a:pt x="11478" y="93777"/>
                    <a:pt x="16391" y="57822"/>
                    <a:pt x="21540" y="34355"/>
                  </a:cubicBezTo>
                  <a:cubicBezTo>
                    <a:pt x="22626" y="29022"/>
                    <a:pt x="23760" y="24222"/>
                    <a:pt x="24799" y="20044"/>
                  </a:cubicBezTo>
                  <a:cubicBezTo>
                    <a:pt x="25838" y="15867"/>
                    <a:pt x="26641" y="12178"/>
                    <a:pt x="27444" y="9244"/>
                  </a:cubicBezTo>
                  <a:cubicBezTo>
                    <a:pt x="28247" y="6311"/>
                    <a:pt x="28767" y="4222"/>
                    <a:pt x="29192" y="2444"/>
                  </a:cubicBezTo>
                  <a:cubicBezTo>
                    <a:pt x="29432" y="1646"/>
                    <a:pt x="29590" y="827"/>
                    <a:pt x="29664" y="0"/>
                  </a:cubicBezTo>
                  <a:cubicBezTo>
                    <a:pt x="29274" y="736"/>
                    <a:pt x="28973" y="1511"/>
                    <a:pt x="28767" y="2311"/>
                  </a:cubicBezTo>
                  <a:cubicBezTo>
                    <a:pt x="28200" y="4089"/>
                    <a:pt x="27491" y="6311"/>
                    <a:pt x="26594" y="9022"/>
                  </a:cubicBezTo>
                  <a:cubicBezTo>
                    <a:pt x="25696" y="11733"/>
                    <a:pt x="24657" y="15555"/>
                    <a:pt x="23523" y="19733"/>
                  </a:cubicBezTo>
                  <a:cubicBezTo>
                    <a:pt x="22390" y="23911"/>
                    <a:pt x="21114" y="28622"/>
                    <a:pt x="19934" y="34044"/>
                  </a:cubicBezTo>
                  <a:cubicBezTo>
                    <a:pt x="13614" y="61785"/>
                    <a:pt x="8883" y="89825"/>
                    <a:pt x="5763" y="118043"/>
                  </a:cubicBezTo>
                  <a:cubicBezTo>
                    <a:pt x="1890" y="151065"/>
                    <a:pt x="142" y="181154"/>
                    <a:pt x="0" y="202932"/>
                  </a:cubicBezTo>
                  <a:cubicBezTo>
                    <a:pt x="0" y="213820"/>
                    <a:pt x="0" y="222620"/>
                    <a:pt x="425" y="228709"/>
                  </a:cubicBezTo>
                  <a:cubicBezTo>
                    <a:pt x="425" y="231553"/>
                    <a:pt x="756" y="233865"/>
                    <a:pt x="850" y="235731"/>
                  </a:cubicBezTo>
                  <a:cubicBezTo>
                    <a:pt x="838" y="236539"/>
                    <a:pt x="934" y="237346"/>
                    <a:pt x="1134" y="238131"/>
                  </a:cubicBezTo>
                  <a:close/>
                </a:path>
              </a:pathLst>
            </a:custGeom>
            <a:solidFill>
              <a:srgbClr val="263238"/>
            </a:solidFill>
            <a:ln w="4712" cap="flat">
              <a:noFill/>
              <a:prstDash val="solid"/>
              <a:miter/>
            </a:ln>
          </p:spPr>
          <p:txBody>
            <a:bodyPr rtlCol="0" anchor="ctr"/>
            <a:lstStyle/>
            <a:p>
              <a:endParaRPr lang="en-US"/>
            </a:p>
          </p:txBody>
        </p:sp>
        <p:sp>
          <p:nvSpPr>
            <p:cNvPr id="1853" name="Freeform: Shape 1852">
              <a:extLst>
                <a:ext uri="{FF2B5EF4-FFF2-40B4-BE49-F238E27FC236}">
                  <a16:creationId xmlns:a16="http://schemas.microsoft.com/office/drawing/2014/main" id="{DE17BEB6-3483-45C9-9BB2-75107865EEB6}"/>
                </a:ext>
              </a:extLst>
            </p:cNvPr>
            <p:cNvSpPr/>
            <p:nvPr/>
          </p:nvSpPr>
          <p:spPr>
            <a:xfrm>
              <a:off x="3115422" y="4558367"/>
              <a:ext cx="82642" cy="162354"/>
            </a:xfrm>
            <a:custGeom>
              <a:avLst/>
              <a:gdLst>
                <a:gd name="connsiteX0" fmla="*/ 82473 w 82642"/>
                <a:gd name="connsiteY0" fmla="*/ 162354 h 162354"/>
                <a:gd name="connsiteX1" fmla="*/ 82473 w 82642"/>
                <a:gd name="connsiteY1" fmla="*/ 155021 h 162354"/>
                <a:gd name="connsiteX2" fmla="*/ 80111 w 82642"/>
                <a:gd name="connsiteY2" fmla="*/ 135199 h 162354"/>
                <a:gd name="connsiteX3" fmla="*/ 73262 w 82642"/>
                <a:gd name="connsiteY3" fmla="*/ 106355 h 162354"/>
                <a:gd name="connsiteX4" fmla="*/ 60414 w 82642"/>
                <a:gd name="connsiteY4" fmla="*/ 72177 h 162354"/>
                <a:gd name="connsiteX5" fmla="*/ 22626 w 82642"/>
                <a:gd name="connsiteY5" fmla="*/ 16933 h 162354"/>
                <a:gd name="connsiteX6" fmla="*/ 13746 w 82642"/>
                <a:gd name="connsiteY6" fmla="*/ 9155 h 162354"/>
                <a:gd name="connsiteX7" fmla="*/ 9967 w 82642"/>
                <a:gd name="connsiteY7" fmla="*/ 6178 h 162354"/>
                <a:gd name="connsiteX8" fmla="*/ 6519 w 82642"/>
                <a:gd name="connsiteY8" fmla="*/ 3911 h 162354"/>
                <a:gd name="connsiteX9" fmla="*/ 0 w 82642"/>
                <a:gd name="connsiteY9" fmla="*/ 0 h 162354"/>
                <a:gd name="connsiteX10" fmla="*/ 21445 w 82642"/>
                <a:gd name="connsiteY10" fmla="*/ 17778 h 162354"/>
                <a:gd name="connsiteX11" fmla="*/ 58241 w 82642"/>
                <a:gd name="connsiteY11" fmla="*/ 72888 h 162354"/>
                <a:gd name="connsiteX12" fmla="*/ 71136 w 82642"/>
                <a:gd name="connsiteY12" fmla="*/ 106755 h 162354"/>
                <a:gd name="connsiteX13" fmla="*/ 78458 w 82642"/>
                <a:gd name="connsiteY13" fmla="*/ 135332 h 162354"/>
                <a:gd name="connsiteX14" fmla="*/ 81528 w 82642"/>
                <a:gd name="connsiteY14" fmla="*/ 154976 h 162354"/>
                <a:gd name="connsiteX15" fmla="*/ 82473 w 82642"/>
                <a:gd name="connsiteY15" fmla="*/ 162354 h 16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642" h="162354">
                  <a:moveTo>
                    <a:pt x="82473" y="162354"/>
                  </a:moveTo>
                  <a:cubicBezTo>
                    <a:pt x="82700" y="159914"/>
                    <a:pt x="82700" y="157461"/>
                    <a:pt x="82473" y="155021"/>
                  </a:cubicBezTo>
                  <a:cubicBezTo>
                    <a:pt x="82190" y="150354"/>
                    <a:pt x="81528" y="143554"/>
                    <a:pt x="80111" y="135199"/>
                  </a:cubicBezTo>
                  <a:cubicBezTo>
                    <a:pt x="78389" y="125474"/>
                    <a:pt x="76102" y="115845"/>
                    <a:pt x="73262" y="106355"/>
                  </a:cubicBezTo>
                  <a:cubicBezTo>
                    <a:pt x="69923" y="94667"/>
                    <a:pt x="65627" y="83241"/>
                    <a:pt x="60414" y="72177"/>
                  </a:cubicBezTo>
                  <a:cubicBezTo>
                    <a:pt x="51480" y="51760"/>
                    <a:pt x="38675" y="33042"/>
                    <a:pt x="22626" y="16933"/>
                  </a:cubicBezTo>
                  <a:cubicBezTo>
                    <a:pt x="19840" y="14170"/>
                    <a:pt x="16874" y="11572"/>
                    <a:pt x="13746" y="9155"/>
                  </a:cubicBezTo>
                  <a:cubicBezTo>
                    <a:pt x="12376" y="8089"/>
                    <a:pt x="11195" y="7022"/>
                    <a:pt x="9967" y="6178"/>
                  </a:cubicBezTo>
                  <a:lnTo>
                    <a:pt x="6519" y="3911"/>
                  </a:lnTo>
                  <a:cubicBezTo>
                    <a:pt x="4455" y="2453"/>
                    <a:pt x="2276" y="1145"/>
                    <a:pt x="0" y="0"/>
                  </a:cubicBezTo>
                  <a:cubicBezTo>
                    <a:pt x="7532" y="5503"/>
                    <a:pt x="14694" y="11440"/>
                    <a:pt x="21445" y="17778"/>
                  </a:cubicBezTo>
                  <a:cubicBezTo>
                    <a:pt x="36949" y="34047"/>
                    <a:pt x="49393" y="52684"/>
                    <a:pt x="58241" y="72888"/>
                  </a:cubicBezTo>
                  <a:cubicBezTo>
                    <a:pt x="63354" y="83887"/>
                    <a:pt x="67663" y="95202"/>
                    <a:pt x="71136" y="106755"/>
                  </a:cubicBezTo>
                  <a:cubicBezTo>
                    <a:pt x="74091" y="116157"/>
                    <a:pt x="76534" y="125695"/>
                    <a:pt x="78458" y="135332"/>
                  </a:cubicBezTo>
                  <a:cubicBezTo>
                    <a:pt x="80064" y="143599"/>
                    <a:pt x="80962" y="150310"/>
                    <a:pt x="81528" y="154976"/>
                  </a:cubicBezTo>
                  <a:cubicBezTo>
                    <a:pt x="81659" y="157453"/>
                    <a:pt x="81974" y="159919"/>
                    <a:pt x="82473" y="162354"/>
                  </a:cubicBezTo>
                  <a:close/>
                </a:path>
              </a:pathLst>
            </a:custGeom>
            <a:solidFill>
              <a:srgbClr val="263238"/>
            </a:solidFill>
            <a:ln w="4712" cap="flat">
              <a:noFill/>
              <a:prstDash val="solid"/>
              <a:miter/>
            </a:ln>
          </p:spPr>
          <p:txBody>
            <a:bodyPr rtlCol="0" anchor="ctr"/>
            <a:lstStyle/>
            <a:p>
              <a:endParaRPr lang="en-US"/>
            </a:p>
          </p:txBody>
        </p:sp>
      </p:grpSp>
      <p:sp>
        <p:nvSpPr>
          <p:cNvPr id="1651" name="Freeform: Shape 1650">
            <a:extLst>
              <a:ext uri="{FF2B5EF4-FFF2-40B4-BE49-F238E27FC236}">
                <a16:creationId xmlns:a16="http://schemas.microsoft.com/office/drawing/2014/main" id="{C5394DAF-77C1-4B58-BEBE-44546539EF03}"/>
              </a:ext>
            </a:extLst>
          </p:cNvPr>
          <p:cNvSpPr/>
          <p:nvPr/>
        </p:nvSpPr>
        <p:spPr>
          <a:xfrm>
            <a:off x="978158" y="4073349"/>
            <a:ext cx="1837034" cy="714038"/>
          </a:xfrm>
          <a:custGeom>
            <a:avLst/>
            <a:gdLst>
              <a:gd name="connsiteX0" fmla="*/ 1821495 w 1837034"/>
              <a:gd name="connsiteY0" fmla="*/ 0 h 714038"/>
              <a:gd name="connsiteX1" fmla="*/ 15540 w 1837034"/>
              <a:gd name="connsiteY1" fmla="*/ 0 h 714038"/>
              <a:gd name="connsiteX2" fmla="*/ 0 w 1837034"/>
              <a:gd name="connsiteY2" fmla="*/ 14622 h 714038"/>
              <a:gd name="connsiteX3" fmla="*/ 15540 w 1837034"/>
              <a:gd name="connsiteY3" fmla="*/ 29244 h 714038"/>
              <a:gd name="connsiteX4" fmla="*/ 101462 w 1837034"/>
              <a:gd name="connsiteY4" fmla="*/ 29244 h 714038"/>
              <a:gd name="connsiteX5" fmla="*/ 101462 w 1837034"/>
              <a:gd name="connsiteY5" fmla="*/ 714038 h 714038"/>
              <a:gd name="connsiteX6" fmla="*/ 138589 w 1837034"/>
              <a:gd name="connsiteY6" fmla="*/ 714038 h 714038"/>
              <a:gd name="connsiteX7" fmla="*/ 138589 w 1837034"/>
              <a:gd name="connsiteY7" fmla="*/ 29244 h 714038"/>
              <a:gd name="connsiteX8" fmla="*/ 1693723 w 1837034"/>
              <a:gd name="connsiteY8" fmla="*/ 29244 h 714038"/>
              <a:gd name="connsiteX9" fmla="*/ 1693723 w 1837034"/>
              <a:gd name="connsiteY9" fmla="*/ 714038 h 714038"/>
              <a:gd name="connsiteX10" fmla="*/ 1730850 w 1837034"/>
              <a:gd name="connsiteY10" fmla="*/ 714038 h 714038"/>
              <a:gd name="connsiteX11" fmla="*/ 1730850 w 1837034"/>
              <a:gd name="connsiteY11" fmla="*/ 29244 h 714038"/>
              <a:gd name="connsiteX12" fmla="*/ 1821495 w 1837034"/>
              <a:gd name="connsiteY12" fmla="*/ 29244 h 714038"/>
              <a:gd name="connsiteX13" fmla="*/ 1837035 w 1837034"/>
              <a:gd name="connsiteY13" fmla="*/ 14622 h 714038"/>
              <a:gd name="connsiteX14" fmla="*/ 1821495 w 1837034"/>
              <a:gd name="connsiteY14" fmla="*/ 0 h 71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7034" h="714038">
                <a:moveTo>
                  <a:pt x="1821495" y="0"/>
                </a:moveTo>
                <a:lnTo>
                  <a:pt x="15540" y="0"/>
                </a:lnTo>
                <a:cubicBezTo>
                  <a:pt x="6958" y="0"/>
                  <a:pt x="0" y="6547"/>
                  <a:pt x="0" y="14622"/>
                </a:cubicBezTo>
                <a:cubicBezTo>
                  <a:pt x="0" y="22698"/>
                  <a:pt x="6958" y="29244"/>
                  <a:pt x="15540" y="29244"/>
                </a:cubicBezTo>
                <a:lnTo>
                  <a:pt x="101462" y="29244"/>
                </a:lnTo>
                <a:lnTo>
                  <a:pt x="101462" y="714038"/>
                </a:lnTo>
                <a:lnTo>
                  <a:pt x="138589" y="714038"/>
                </a:lnTo>
                <a:lnTo>
                  <a:pt x="138589" y="29244"/>
                </a:lnTo>
                <a:lnTo>
                  <a:pt x="1693723" y="29244"/>
                </a:lnTo>
                <a:lnTo>
                  <a:pt x="1693723" y="714038"/>
                </a:lnTo>
                <a:lnTo>
                  <a:pt x="1730850" y="714038"/>
                </a:lnTo>
                <a:lnTo>
                  <a:pt x="1730850" y="29244"/>
                </a:lnTo>
                <a:lnTo>
                  <a:pt x="1821495" y="29244"/>
                </a:lnTo>
                <a:cubicBezTo>
                  <a:pt x="1830077" y="29244"/>
                  <a:pt x="1837035" y="22698"/>
                  <a:pt x="1837035" y="14622"/>
                </a:cubicBezTo>
                <a:cubicBezTo>
                  <a:pt x="1837035" y="6547"/>
                  <a:pt x="1830077" y="0"/>
                  <a:pt x="1821495" y="0"/>
                </a:cubicBezTo>
                <a:close/>
              </a:path>
            </a:pathLst>
          </a:custGeom>
          <a:solidFill>
            <a:srgbClr val="E0E0E0"/>
          </a:solidFill>
          <a:ln w="4712" cap="flat">
            <a:noFill/>
            <a:prstDash val="solid"/>
            <a:miter/>
          </a:ln>
        </p:spPr>
        <p:txBody>
          <a:bodyPr rtlCol="0" anchor="ctr"/>
          <a:lstStyle/>
          <a:p>
            <a:endParaRPr lang="en-US"/>
          </a:p>
        </p:txBody>
      </p:sp>
      <p:sp>
        <p:nvSpPr>
          <p:cNvPr id="1846" name="Freeform: Shape 1845">
            <a:extLst>
              <a:ext uri="{FF2B5EF4-FFF2-40B4-BE49-F238E27FC236}">
                <a16:creationId xmlns:a16="http://schemas.microsoft.com/office/drawing/2014/main" id="{429F98A4-7255-4FB4-835D-69CEB95FFF1F}"/>
              </a:ext>
            </a:extLst>
          </p:cNvPr>
          <p:cNvSpPr/>
          <p:nvPr/>
        </p:nvSpPr>
        <p:spPr>
          <a:xfrm>
            <a:off x="343219" y="4788676"/>
            <a:ext cx="2957980" cy="2311"/>
          </a:xfrm>
          <a:custGeom>
            <a:avLst/>
            <a:gdLst>
              <a:gd name="connsiteX0" fmla="*/ 2957980 w 2957980"/>
              <a:gd name="connsiteY0" fmla="*/ 1155 h 2311"/>
              <a:gd name="connsiteX1" fmla="*/ 1479037 w 2957980"/>
              <a:gd name="connsiteY1" fmla="*/ 2311 h 2311"/>
              <a:gd name="connsiteX2" fmla="*/ 0 w 2957980"/>
              <a:gd name="connsiteY2" fmla="*/ 1155 h 2311"/>
              <a:gd name="connsiteX3" fmla="*/ 1479037 w 2957980"/>
              <a:gd name="connsiteY3" fmla="*/ 0 h 2311"/>
              <a:gd name="connsiteX4" fmla="*/ 2957980 w 2957980"/>
              <a:gd name="connsiteY4" fmla="*/ 1155 h 2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7980" h="2311">
                <a:moveTo>
                  <a:pt x="2957980" y="1155"/>
                </a:moveTo>
                <a:cubicBezTo>
                  <a:pt x="2957980" y="1778"/>
                  <a:pt x="2295739" y="2311"/>
                  <a:pt x="1479037" y="2311"/>
                </a:cubicBezTo>
                <a:cubicBezTo>
                  <a:pt x="662336" y="2311"/>
                  <a:pt x="0" y="1778"/>
                  <a:pt x="0" y="1155"/>
                </a:cubicBezTo>
                <a:cubicBezTo>
                  <a:pt x="0" y="533"/>
                  <a:pt x="662100" y="0"/>
                  <a:pt x="1479037" y="0"/>
                </a:cubicBezTo>
                <a:cubicBezTo>
                  <a:pt x="2295975" y="0"/>
                  <a:pt x="2957980" y="489"/>
                  <a:pt x="2957980" y="1155"/>
                </a:cubicBezTo>
                <a:close/>
              </a:path>
            </a:pathLst>
          </a:custGeom>
          <a:solidFill>
            <a:srgbClr val="263238"/>
          </a:solidFill>
          <a:ln w="4712" cap="flat">
            <a:noFill/>
            <a:prstDash val="solid"/>
            <a:miter/>
          </a:ln>
        </p:spPr>
        <p:txBody>
          <a:bodyPr rtlCol="0" anchor="ctr"/>
          <a:lstStyle/>
          <a:p>
            <a:endParaRPr lang="en-US"/>
          </a:p>
        </p:txBody>
      </p:sp>
      <p:sp>
        <p:nvSpPr>
          <p:cNvPr id="510" name="Google Shape;1425;p51">
            <a:extLst>
              <a:ext uri="{FF2B5EF4-FFF2-40B4-BE49-F238E27FC236}">
                <a16:creationId xmlns:a16="http://schemas.microsoft.com/office/drawing/2014/main" id="{CC29C842-4CBA-463B-9BCC-C7A8B890AD4F}"/>
              </a:ext>
            </a:extLst>
          </p:cNvPr>
          <p:cNvSpPr txBox="1">
            <a:spLocks/>
          </p:cNvSpPr>
          <p:nvPr/>
        </p:nvSpPr>
        <p:spPr>
          <a:xfrm>
            <a:off x="4339161" y="2341043"/>
            <a:ext cx="1529073" cy="63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9pPr>
          </a:lstStyle>
          <a:p>
            <a:pPr marL="0" indent="0"/>
            <a:r>
              <a:rPr lang="en-US"/>
              <a:t>Võ Trung Tín</a:t>
            </a:r>
          </a:p>
          <a:p>
            <a:pPr marL="0" indent="0">
              <a:spcBef>
                <a:spcPts val="1600"/>
              </a:spcBef>
              <a:spcAft>
                <a:spcPts val="1600"/>
              </a:spcAft>
            </a:pPr>
            <a:endParaRPr lang="en-US"/>
          </a:p>
        </p:txBody>
      </p:sp>
      <p:sp>
        <p:nvSpPr>
          <p:cNvPr id="511" name="Google Shape;1426;p51">
            <a:extLst>
              <a:ext uri="{FF2B5EF4-FFF2-40B4-BE49-F238E27FC236}">
                <a16:creationId xmlns:a16="http://schemas.microsoft.com/office/drawing/2014/main" id="{F0D33935-A8EE-4352-BA5B-07D613FFB90E}"/>
              </a:ext>
            </a:extLst>
          </p:cNvPr>
          <p:cNvSpPr txBox="1">
            <a:spLocks/>
          </p:cNvSpPr>
          <p:nvPr/>
        </p:nvSpPr>
        <p:spPr>
          <a:xfrm>
            <a:off x="4339134" y="1956818"/>
            <a:ext cx="1529100" cy="30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9pPr>
          </a:lstStyle>
          <a:p>
            <a:r>
              <a:rPr lang="en-US">
                <a:solidFill>
                  <a:schemeClr val="accent3"/>
                </a:solidFill>
              </a:rPr>
              <a:t>19522353</a:t>
            </a:r>
          </a:p>
        </p:txBody>
      </p:sp>
      <p:sp>
        <p:nvSpPr>
          <p:cNvPr id="512" name="Google Shape;1427;p51">
            <a:extLst>
              <a:ext uri="{FF2B5EF4-FFF2-40B4-BE49-F238E27FC236}">
                <a16:creationId xmlns:a16="http://schemas.microsoft.com/office/drawing/2014/main" id="{3F05F33E-64C3-449F-86C0-84A6BAFDB27A}"/>
              </a:ext>
            </a:extLst>
          </p:cNvPr>
          <p:cNvSpPr txBox="1">
            <a:spLocks/>
          </p:cNvSpPr>
          <p:nvPr/>
        </p:nvSpPr>
        <p:spPr>
          <a:xfrm>
            <a:off x="6116086" y="2341043"/>
            <a:ext cx="1799183" cy="63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None/>
              <a:defRPr sz="1400" b="0" i="0" u="none" strike="noStrike" cap="none">
                <a:solidFill>
                  <a:srgbClr val="053B5C"/>
                </a:solidFill>
                <a:latin typeface="Open Sans"/>
                <a:ea typeface="Open Sans"/>
                <a:cs typeface="Open Sans"/>
                <a:sym typeface="Open Sans"/>
              </a:defRPr>
            </a:lvl9pPr>
          </a:lstStyle>
          <a:p>
            <a:pPr marL="0" indent="0"/>
            <a:r>
              <a:rPr lang="en-US"/>
              <a:t>Phạm Ngọc Quyên</a:t>
            </a:r>
          </a:p>
          <a:p>
            <a:pPr marL="0" indent="0">
              <a:spcBef>
                <a:spcPts val="1600"/>
              </a:spcBef>
              <a:spcAft>
                <a:spcPts val="1600"/>
              </a:spcAft>
            </a:pPr>
            <a:endParaRPr lang="en-US"/>
          </a:p>
        </p:txBody>
      </p:sp>
      <p:sp>
        <p:nvSpPr>
          <p:cNvPr id="513" name="Google Shape;1428;p51">
            <a:extLst>
              <a:ext uri="{FF2B5EF4-FFF2-40B4-BE49-F238E27FC236}">
                <a16:creationId xmlns:a16="http://schemas.microsoft.com/office/drawing/2014/main" id="{CF9332A0-B3E8-4E23-815E-4807772ABC26}"/>
              </a:ext>
            </a:extLst>
          </p:cNvPr>
          <p:cNvSpPr txBox="1">
            <a:spLocks/>
          </p:cNvSpPr>
          <p:nvPr/>
        </p:nvSpPr>
        <p:spPr>
          <a:xfrm>
            <a:off x="6116087" y="1956818"/>
            <a:ext cx="1529100" cy="30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2800"/>
              <a:buFont typeface="Oswald"/>
              <a:buNone/>
              <a:defRPr sz="1800" b="0" i="0" u="none" strike="noStrike" cap="none">
                <a:solidFill>
                  <a:srgbClr val="053B5C"/>
                </a:solidFill>
                <a:latin typeface="Open Sans"/>
                <a:ea typeface="Open Sans"/>
                <a:cs typeface="Open Sans"/>
                <a:sym typeface="Open Sans"/>
              </a:defRPr>
            </a:lvl9pPr>
          </a:lstStyle>
          <a:p>
            <a:r>
              <a:rPr lang="en-US">
                <a:solidFill>
                  <a:schemeClr val="accent2"/>
                </a:solidFill>
              </a:rPr>
              <a:t>19522115</a:t>
            </a:r>
          </a:p>
        </p:txBody>
      </p:sp>
      <p:cxnSp>
        <p:nvCxnSpPr>
          <p:cNvPr id="514" name="Google Shape;1559;p51">
            <a:extLst>
              <a:ext uri="{FF2B5EF4-FFF2-40B4-BE49-F238E27FC236}">
                <a16:creationId xmlns:a16="http://schemas.microsoft.com/office/drawing/2014/main" id="{D03DA4CE-6925-43C6-A6B3-9CC370C41DF2}"/>
              </a:ext>
            </a:extLst>
          </p:cNvPr>
          <p:cNvCxnSpPr/>
          <p:nvPr/>
        </p:nvCxnSpPr>
        <p:spPr>
          <a:xfrm>
            <a:off x="5992181" y="1912243"/>
            <a:ext cx="0" cy="1068600"/>
          </a:xfrm>
          <a:prstGeom prst="straightConnector1">
            <a:avLst/>
          </a:prstGeom>
          <a:noFill/>
          <a:ln w="19050" cap="flat" cmpd="sng">
            <a:solidFill>
              <a:srgbClr val="053B5C"/>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422"/>
                                        </p:tgtEl>
                                        <p:attrNameLst>
                                          <p:attrName>style.visibility</p:attrName>
                                        </p:attrNameLst>
                                      </p:cBhvr>
                                      <p:to>
                                        <p:strVal val="visible"/>
                                      </p:to>
                                    </p:set>
                                    <p:anim calcmode="lin" valueType="num">
                                      <p:cBhvr>
                                        <p:cTn id="7" dur="500" fill="hold"/>
                                        <p:tgtEl>
                                          <p:spTgt spid="1422"/>
                                        </p:tgtEl>
                                        <p:attrNameLst>
                                          <p:attrName>ppt_w</p:attrName>
                                        </p:attrNameLst>
                                      </p:cBhvr>
                                      <p:tavLst>
                                        <p:tav tm="0">
                                          <p:val>
                                            <p:fltVal val="0"/>
                                          </p:val>
                                        </p:tav>
                                        <p:tav tm="100000">
                                          <p:val>
                                            <p:strVal val="#ppt_w"/>
                                          </p:val>
                                        </p:tav>
                                      </p:tavLst>
                                    </p:anim>
                                    <p:anim calcmode="lin" valueType="num">
                                      <p:cBhvr>
                                        <p:cTn id="8" dur="500" fill="hold"/>
                                        <p:tgtEl>
                                          <p:spTgt spid="1422"/>
                                        </p:tgtEl>
                                        <p:attrNameLst>
                                          <p:attrName>ppt_h</p:attrName>
                                        </p:attrNameLst>
                                      </p:cBhvr>
                                      <p:tavLst>
                                        <p:tav tm="0">
                                          <p:val>
                                            <p:fltVal val="0"/>
                                          </p:val>
                                        </p:tav>
                                        <p:tav tm="100000">
                                          <p:val>
                                            <p:strVal val="#ppt_h"/>
                                          </p:val>
                                        </p:tav>
                                      </p:tavLst>
                                    </p:anim>
                                    <p:animEffect transition="in" filter="fade">
                                      <p:cBhvr>
                                        <p:cTn id="9" dur="500"/>
                                        <p:tgtEl>
                                          <p:spTgt spid="1422"/>
                                        </p:tgtEl>
                                      </p:cBhvr>
                                    </p:animEffect>
                                  </p:childTnLst>
                                </p:cTn>
                              </p:par>
                            </p:childTnLst>
                          </p:cTn>
                        </p:par>
                        <p:par>
                          <p:cTn id="10" fill="hold">
                            <p:stCondLst>
                              <p:cond delay="750"/>
                            </p:stCondLst>
                            <p:childTnLst>
                              <p:par>
                                <p:cTn id="11" presetID="22" presetClass="entr" presetSubtype="1" fill="hold" grpId="0" nodeType="afterEffect">
                                  <p:stCondLst>
                                    <p:cond delay="0"/>
                                  </p:stCondLst>
                                  <p:childTnLst>
                                    <p:set>
                                      <p:cBhvr>
                                        <p:cTn id="12" dur="1" fill="hold">
                                          <p:stCondLst>
                                            <p:cond delay="0"/>
                                          </p:stCondLst>
                                        </p:cTn>
                                        <p:tgtEl>
                                          <p:spTgt spid="1424"/>
                                        </p:tgtEl>
                                        <p:attrNameLst>
                                          <p:attrName>style.visibility</p:attrName>
                                        </p:attrNameLst>
                                      </p:cBhvr>
                                      <p:to>
                                        <p:strVal val="visible"/>
                                      </p:to>
                                    </p:set>
                                    <p:animEffect transition="in" filter="wipe(up)">
                                      <p:cBhvr>
                                        <p:cTn id="13" dur="500"/>
                                        <p:tgtEl>
                                          <p:spTgt spid="142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23">
                                            <p:txEl>
                                              <p:pRg st="0" end="0"/>
                                            </p:txEl>
                                          </p:spTgt>
                                        </p:tgtEl>
                                        <p:attrNameLst>
                                          <p:attrName>style.visibility</p:attrName>
                                        </p:attrNameLst>
                                      </p:cBhvr>
                                      <p:to>
                                        <p:strVal val="visible"/>
                                      </p:to>
                                    </p:set>
                                    <p:animEffect transition="in" filter="wipe(up)">
                                      <p:cBhvr>
                                        <p:cTn id="16" dur="500"/>
                                        <p:tgtEl>
                                          <p:spTgt spid="1423">
                                            <p:txEl>
                                              <p:pRg st="0" end="0"/>
                                            </p:txEl>
                                          </p:spTgt>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1426"/>
                                        </p:tgtEl>
                                        <p:attrNameLst>
                                          <p:attrName>style.visibility</p:attrName>
                                        </p:attrNameLst>
                                      </p:cBhvr>
                                      <p:to>
                                        <p:strVal val="visible"/>
                                      </p:to>
                                    </p:set>
                                    <p:animEffect transition="in" filter="fade">
                                      <p:cBhvr>
                                        <p:cTn id="20" dur="500"/>
                                        <p:tgtEl>
                                          <p:spTgt spid="14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25">
                                            <p:txEl>
                                              <p:pRg st="0" end="0"/>
                                            </p:txEl>
                                          </p:spTgt>
                                        </p:tgtEl>
                                        <p:attrNameLst>
                                          <p:attrName>style.visibility</p:attrName>
                                        </p:attrNameLst>
                                      </p:cBhvr>
                                      <p:to>
                                        <p:strVal val="visible"/>
                                      </p:to>
                                    </p:set>
                                    <p:animEffect transition="in" filter="fade">
                                      <p:cBhvr>
                                        <p:cTn id="23" dur="500"/>
                                        <p:tgtEl>
                                          <p:spTgt spid="1425">
                                            <p:txEl>
                                              <p:pRg st="0" end="0"/>
                                            </p:txEl>
                                          </p:spTgt>
                                        </p:tgtEl>
                                      </p:cBhvr>
                                    </p:animEffect>
                                  </p:childTnLst>
                                </p:cTn>
                              </p:par>
                            </p:childTnLst>
                          </p:cTn>
                        </p:par>
                        <p:par>
                          <p:cTn id="24" fill="hold">
                            <p:stCondLst>
                              <p:cond delay="1750"/>
                            </p:stCondLst>
                            <p:childTnLst>
                              <p:par>
                                <p:cTn id="25" presetID="22" presetClass="entr" presetSubtype="4" fill="hold" grpId="0" nodeType="afterEffect">
                                  <p:stCondLst>
                                    <p:cond delay="0"/>
                                  </p:stCondLst>
                                  <p:childTnLst>
                                    <p:set>
                                      <p:cBhvr>
                                        <p:cTn id="26" dur="1" fill="hold">
                                          <p:stCondLst>
                                            <p:cond delay="0"/>
                                          </p:stCondLst>
                                        </p:cTn>
                                        <p:tgtEl>
                                          <p:spTgt spid="1427">
                                            <p:txEl>
                                              <p:pRg st="0" end="0"/>
                                            </p:txEl>
                                          </p:spTgt>
                                        </p:tgtEl>
                                        <p:attrNameLst>
                                          <p:attrName>style.visibility</p:attrName>
                                        </p:attrNameLst>
                                      </p:cBhvr>
                                      <p:to>
                                        <p:strVal val="visible"/>
                                      </p:to>
                                    </p:set>
                                    <p:animEffect transition="in" filter="wipe(down)">
                                      <p:cBhvr>
                                        <p:cTn id="27" dur="500"/>
                                        <p:tgtEl>
                                          <p:spTgt spid="1427">
                                            <p:txEl>
                                              <p:pRg st="0" end="0"/>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28"/>
                                        </p:tgtEl>
                                        <p:attrNameLst>
                                          <p:attrName>style.visibility</p:attrName>
                                        </p:attrNameLst>
                                      </p:cBhvr>
                                      <p:to>
                                        <p:strVal val="visible"/>
                                      </p:to>
                                    </p:set>
                                    <p:animEffect transition="in" filter="wipe(down)">
                                      <p:cBhvr>
                                        <p:cTn id="30" dur="500"/>
                                        <p:tgtEl>
                                          <p:spTgt spid="1428"/>
                                        </p:tgtEl>
                                      </p:cBhvr>
                                    </p:animEffect>
                                  </p:childTnLst>
                                </p:cTn>
                              </p:par>
                            </p:childTnLst>
                          </p:cTn>
                        </p:par>
                        <p:par>
                          <p:cTn id="31" fill="hold">
                            <p:stCondLst>
                              <p:cond delay="2250"/>
                            </p:stCondLst>
                            <p:childTnLst>
                              <p:par>
                                <p:cTn id="32" presetID="10" presetClass="entr" presetSubtype="0" fill="hold" grpId="0" nodeType="afterEffect">
                                  <p:stCondLst>
                                    <p:cond delay="0"/>
                                  </p:stCondLst>
                                  <p:childTnLst>
                                    <p:set>
                                      <p:cBhvr>
                                        <p:cTn id="33" dur="1" fill="hold">
                                          <p:stCondLst>
                                            <p:cond delay="0"/>
                                          </p:stCondLst>
                                        </p:cTn>
                                        <p:tgtEl>
                                          <p:spTgt spid="511"/>
                                        </p:tgtEl>
                                        <p:attrNameLst>
                                          <p:attrName>style.visibility</p:attrName>
                                        </p:attrNameLst>
                                      </p:cBhvr>
                                      <p:to>
                                        <p:strVal val="visible"/>
                                      </p:to>
                                    </p:set>
                                    <p:animEffect transition="in" filter="fade">
                                      <p:cBhvr>
                                        <p:cTn id="34" dur="500"/>
                                        <p:tgtEl>
                                          <p:spTgt spid="5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0"/>
                                        </p:tgtEl>
                                        <p:attrNameLst>
                                          <p:attrName>style.visibility</p:attrName>
                                        </p:attrNameLst>
                                      </p:cBhvr>
                                      <p:to>
                                        <p:strVal val="visible"/>
                                      </p:to>
                                    </p:set>
                                    <p:animEffect transition="in" filter="fade">
                                      <p:cBhvr>
                                        <p:cTn id="37" dur="450"/>
                                        <p:tgtEl>
                                          <p:spTgt spid="510"/>
                                        </p:tgtEl>
                                      </p:cBhvr>
                                    </p:animEffect>
                                  </p:childTnLst>
                                </p:cTn>
                              </p:par>
                            </p:childTnLst>
                          </p:cTn>
                        </p:par>
                        <p:par>
                          <p:cTn id="38" fill="hold">
                            <p:stCondLst>
                              <p:cond delay="2750"/>
                            </p:stCondLst>
                            <p:childTnLst>
                              <p:par>
                                <p:cTn id="39" presetID="10" presetClass="entr" presetSubtype="0" fill="hold" grpId="0" nodeType="afterEffect">
                                  <p:stCondLst>
                                    <p:cond delay="0"/>
                                  </p:stCondLst>
                                  <p:childTnLst>
                                    <p:set>
                                      <p:cBhvr>
                                        <p:cTn id="40" dur="1" fill="hold">
                                          <p:stCondLst>
                                            <p:cond delay="0"/>
                                          </p:stCondLst>
                                        </p:cTn>
                                        <p:tgtEl>
                                          <p:spTgt spid="513"/>
                                        </p:tgtEl>
                                        <p:attrNameLst>
                                          <p:attrName>style.visibility</p:attrName>
                                        </p:attrNameLst>
                                      </p:cBhvr>
                                      <p:to>
                                        <p:strVal val="visible"/>
                                      </p:to>
                                    </p:set>
                                    <p:animEffect transition="in" filter="fade">
                                      <p:cBhvr>
                                        <p:cTn id="41" dur="500"/>
                                        <p:tgtEl>
                                          <p:spTgt spid="5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2"/>
                                        </p:tgtEl>
                                        <p:attrNameLst>
                                          <p:attrName>style.visibility</p:attrName>
                                        </p:attrNameLst>
                                      </p:cBhvr>
                                      <p:to>
                                        <p:strVal val="visible"/>
                                      </p:to>
                                    </p:set>
                                    <p:animEffect transition="in" filter="fade">
                                      <p:cBhvr>
                                        <p:cTn id="44" dur="500"/>
                                        <p:tgtEl>
                                          <p:spTgt spid="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2" grpId="0"/>
      <p:bldP spid="1423" grpId="0" build="p"/>
      <p:bldP spid="1424" grpId="0"/>
      <p:bldP spid="1425" grpId="0" build="p"/>
      <p:bldP spid="1426" grpId="0"/>
      <p:bldP spid="1427" grpId="0" build="p"/>
      <p:bldP spid="1428" grpId="0"/>
      <p:bldP spid="510" grpId="0"/>
      <p:bldP spid="511" grpId="0"/>
      <p:bldP spid="512" grpId="0"/>
      <p:bldP spid="5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5"/>
          <p:cNvSpPr txBox="1">
            <a:spLocks noGrp="1"/>
          </p:cNvSpPr>
          <p:nvPr>
            <p:ph type="title"/>
          </p:nvPr>
        </p:nvSpPr>
        <p:spPr>
          <a:xfrm>
            <a:off x="1872408" y="2026797"/>
            <a:ext cx="2454887"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KHẢO SÁT THỰC TẾ</a:t>
            </a:r>
            <a:endParaRPr sz="2400"/>
          </a:p>
        </p:txBody>
      </p:sp>
      <p:sp>
        <p:nvSpPr>
          <p:cNvPr id="473" name="Google Shape;473;p35"/>
          <p:cNvSpPr txBox="1">
            <a:spLocks noGrp="1"/>
          </p:cNvSpPr>
          <p:nvPr>
            <p:ph type="title" idx="2"/>
          </p:nvPr>
        </p:nvSpPr>
        <p:spPr>
          <a:xfrm>
            <a:off x="2560962" y="651814"/>
            <a:ext cx="983100" cy="13128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75" name="Google Shape;475;p35"/>
          <p:cNvSpPr txBox="1">
            <a:spLocks noGrp="1"/>
          </p:cNvSpPr>
          <p:nvPr>
            <p:ph type="title" idx="3"/>
          </p:nvPr>
        </p:nvSpPr>
        <p:spPr>
          <a:xfrm>
            <a:off x="4406988" y="1940612"/>
            <a:ext cx="3658216" cy="700721"/>
          </a:xfrm>
          <a:prstGeom prst="rect">
            <a:avLst/>
          </a:prstGeom>
        </p:spPr>
        <p:txBody>
          <a:bodyPr spcFirstLastPara="1" wrap="square" lIns="91425" tIns="91425" rIns="91425" bIns="91425" anchor="ctr" anchorCtr="0">
            <a:noAutofit/>
          </a:bodyPr>
          <a:lstStyle/>
          <a:p>
            <a:pPr marL="0" lvl="0" indent="0" algn="ctr" rtl="0">
              <a:spcBef>
                <a:spcPts val="0"/>
              </a:spcBef>
              <a:spcAft>
                <a:spcPts val="50"/>
              </a:spcAft>
              <a:buNone/>
            </a:pPr>
            <a:r>
              <a:rPr lang="en" sz="2400"/>
              <a:t>KẾ HOẠCH LÀM VIỆC</a:t>
            </a:r>
            <a:endParaRPr sz="2400"/>
          </a:p>
        </p:txBody>
      </p:sp>
      <p:sp>
        <p:nvSpPr>
          <p:cNvPr id="476" name="Google Shape;476;p35"/>
          <p:cNvSpPr txBox="1">
            <a:spLocks noGrp="1"/>
          </p:cNvSpPr>
          <p:nvPr>
            <p:ph type="title" idx="4"/>
          </p:nvPr>
        </p:nvSpPr>
        <p:spPr>
          <a:xfrm>
            <a:off x="5571412" y="651814"/>
            <a:ext cx="983100" cy="13128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78" name="Google Shape;478;p35"/>
          <p:cNvSpPr txBox="1">
            <a:spLocks noGrp="1"/>
          </p:cNvSpPr>
          <p:nvPr>
            <p:ph type="title" idx="6"/>
          </p:nvPr>
        </p:nvSpPr>
        <p:spPr>
          <a:xfrm>
            <a:off x="1872407" y="4295036"/>
            <a:ext cx="2454887"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QUY TRÌNH </a:t>
            </a:r>
            <a:br>
              <a:rPr lang="en" sz="2400"/>
            </a:br>
            <a:r>
              <a:rPr lang="en" sz="2400"/>
              <a:t>PHÁT TRIỂN</a:t>
            </a:r>
            <a:endParaRPr sz="2400"/>
          </a:p>
        </p:txBody>
      </p:sp>
      <p:sp>
        <p:nvSpPr>
          <p:cNvPr id="479" name="Google Shape;479;p35"/>
          <p:cNvSpPr txBox="1">
            <a:spLocks noGrp="1"/>
          </p:cNvSpPr>
          <p:nvPr>
            <p:ph type="title" idx="7"/>
          </p:nvPr>
        </p:nvSpPr>
        <p:spPr>
          <a:xfrm>
            <a:off x="2560962" y="2727518"/>
            <a:ext cx="983100" cy="13128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481" name="Google Shape;481;p35"/>
          <p:cNvSpPr txBox="1">
            <a:spLocks noGrp="1"/>
          </p:cNvSpPr>
          <p:nvPr>
            <p:ph type="title" idx="9"/>
          </p:nvPr>
        </p:nvSpPr>
        <p:spPr>
          <a:xfrm>
            <a:off x="4882883" y="4102501"/>
            <a:ext cx="2454887" cy="50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DEMO</a:t>
            </a:r>
            <a:endParaRPr sz="2400"/>
          </a:p>
        </p:txBody>
      </p:sp>
      <p:sp>
        <p:nvSpPr>
          <p:cNvPr id="482" name="Google Shape;482;p35"/>
          <p:cNvSpPr txBox="1">
            <a:spLocks noGrp="1"/>
          </p:cNvSpPr>
          <p:nvPr>
            <p:ph type="title" idx="13"/>
          </p:nvPr>
        </p:nvSpPr>
        <p:spPr>
          <a:xfrm>
            <a:off x="5571412" y="2727518"/>
            <a:ext cx="983100" cy="1312800"/>
          </a:xfrm>
          <a:prstGeom prst="rect">
            <a:avLst/>
          </a:prstGeom>
          <a:effectLst>
            <a:outerShdw blurRad="50800" dist="38100" dir="5400000" algn="t"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grpSp>
        <p:nvGrpSpPr>
          <p:cNvPr id="484" name="Google Shape;484;p35"/>
          <p:cNvGrpSpPr/>
          <p:nvPr/>
        </p:nvGrpSpPr>
        <p:grpSpPr>
          <a:xfrm flipH="1">
            <a:off x="2829376" y="1887145"/>
            <a:ext cx="446222" cy="77476"/>
            <a:chOff x="6146875" y="1767300"/>
            <a:chExt cx="331025" cy="57475"/>
          </a:xfrm>
        </p:grpSpPr>
        <p:sp>
          <p:nvSpPr>
            <p:cNvPr id="485" name="Google Shape;485;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5"/>
          <p:cNvGrpSpPr/>
          <p:nvPr/>
        </p:nvGrpSpPr>
        <p:grpSpPr>
          <a:xfrm flipH="1">
            <a:off x="5839851" y="1887145"/>
            <a:ext cx="446222" cy="77476"/>
            <a:chOff x="6146875" y="1767300"/>
            <a:chExt cx="331025" cy="57475"/>
          </a:xfrm>
        </p:grpSpPr>
        <p:sp>
          <p:nvSpPr>
            <p:cNvPr id="489" name="Google Shape;489;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35"/>
          <p:cNvGrpSpPr/>
          <p:nvPr/>
        </p:nvGrpSpPr>
        <p:grpSpPr>
          <a:xfrm flipH="1">
            <a:off x="2829376" y="3962849"/>
            <a:ext cx="446222" cy="77476"/>
            <a:chOff x="6146875" y="1767300"/>
            <a:chExt cx="331025" cy="57475"/>
          </a:xfrm>
        </p:grpSpPr>
        <p:sp>
          <p:nvSpPr>
            <p:cNvPr id="493" name="Google Shape;493;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A0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35"/>
          <p:cNvGrpSpPr/>
          <p:nvPr/>
        </p:nvGrpSpPr>
        <p:grpSpPr>
          <a:xfrm flipH="1">
            <a:off x="5839851" y="3962849"/>
            <a:ext cx="446222" cy="77476"/>
            <a:chOff x="6146875" y="1767300"/>
            <a:chExt cx="331025" cy="57475"/>
          </a:xfrm>
        </p:grpSpPr>
        <p:sp>
          <p:nvSpPr>
            <p:cNvPr id="497" name="Google Shape;497;p35"/>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0" name="Google Shape;500;p35"/>
          <p:cNvCxnSpPr/>
          <p:nvPr/>
        </p:nvCxnSpPr>
        <p:spPr>
          <a:xfrm>
            <a:off x="4557952" y="1305768"/>
            <a:ext cx="0" cy="1196400"/>
          </a:xfrm>
          <a:prstGeom prst="straightConnector1">
            <a:avLst/>
          </a:prstGeom>
          <a:noFill/>
          <a:ln w="19050" cap="flat" cmpd="sng">
            <a:solidFill>
              <a:srgbClr val="053B5C"/>
            </a:solidFill>
            <a:prstDash val="solid"/>
            <a:round/>
            <a:headEnd type="none" w="med" len="med"/>
            <a:tailEnd type="none" w="med" len="med"/>
          </a:ln>
        </p:spPr>
      </p:cxnSp>
      <p:cxnSp>
        <p:nvCxnSpPr>
          <p:cNvPr id="501" name="Google Shape;501;p35"/>
          <p:cNvCxnSpPr/>
          <p:nvPr/>
        </p:nvCxnSpPr>
        <p:spPr>
          <a:xfrm>
            <a:off x="4557952" y="3406474"/>
            <a:ext cx="0" cy="1196400"/>
          </a:xfrm>
          <a:prstGeom prst="straightConnector1">
            <a:avLst/>
          </a:prstGeom>
          <a:noFill/>
          <a:ln w="19050" cap="flat" cmpd="sng">
            <a:solidFill>
              <a:srgbClr val="053B5C"/>
            </a:solidFill>
            <a:prstDash val="solid"/>
            <a:round/>
            <a:headEnd type="none" w="med" len="med"/>
            <a:tailEnd type="none" w="med" len="med"/>
          </a:ln>
        </p:spPr>
      </p:cxnSp>
      <p:sp>
        <p:nvSpPr>
          <p:cNvPr id="32" name="Google Shape;1422;p51">
            <a:extLst>
              <a:ext uri="{FF2B5EF4-FFF2-40B4-BE49-F238E27FC236}">
                <a16:creationId xmlns:a16="http://schemas.microsoft.com/office/drawing/2014/main" id="{DE552EB3-75E5-4E4A-9719-395CD798471C}"/>
              </a:ext>
            </a:extLst>
          </p:cNvPr>
          <p:cNvSpPr txBox="1">
            <a:spLocks/>
          </p:cNvSpPr>
          <p:nvPr/>
        </p:nvSpPr>
        <p:spPr>
          <a:xfrm>
            <a:off x="163005" y="48175"/>
            <a:ext cx="2327814" cy="715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Oswald"/>
              <a:buNone/>
              <a:defRPr sz="1800" b="0" i="0" u="none" strike="noStrike" cap="none">
                <a:solidFill>
                  <a:srgbClr val="053B5C"/>
                </a:solidFill>
                <a:latin typeface="Oswald"/>
                <a:ea typeface="Oswald"/>
                <a:cs typeface="Oswald"/>
                <a:sym typeface="Oswald"/>
              </a:defRPr>
            </a:lvl1pPr>
            <a:lvl2pPr marR="0" lvl="1"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1700"/>
              <a:buFont typeface="Oswald"/>
              <a:buNone/>
              <a:defRPr sz="1700" b="0" i="0" u="none" strike="noStrike" cap="none">
                <a:solidFill>
                  <a:schemeClr val="dk1"/>
                </a:solidFill>
                <a:latin typeface="Oswald"/>
                <a:ea typeface="Oswald"/>
                <a:cs typeface="Oswald"/>
                <a:sym typeface="Oswald"/>
              </a:defRPr>
            </a:lvl9pPr>
          </a:lstStyle>
          <a:p>
            <a:pPr algn="l"/>
            <a:r>
              <a:rPr lang="en-US" sz="3600">
                <a:effectLst>
                  <a:outerShdw blurRad="50800" dist="38100" dir="2700000" algn="tl" rotWithShape="0">
                    <a:prstClr val="black">
                      <a:alpha val="40000"/>
                    </a:prstClr>
                  </a:outerShdw>
                </a:effectLst>
              </a:rPr>
              <a:t> NỘI DUNG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472"/>
                                        </p:tgtEl>
                                        <p:attrNameLst>
                                          <p:attrName>style.visibility</p:attrName>
                                        </p:attrNameLst>
                                      </p:cBhvr>
                                      <p:to>
                                        <p:strVal val="visible"/>
                                      </p:to>
                                    </p:set>
                                    <p:animEffect transition="in" filter="fade">
                                      <p:cBhvr>
                                        <p:cTn id="13" dur="500"/>
                                        <p:tgtEl>
                                          <p:spTgt spid="47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3"/>
                                        </p:tgtEl>
                                        <p:attrNameLst>
                                          <p:attrName>style.visibility</p:attrName>
                                        </p:attrNameLst>
                                      </p:cBhvr>
                                      <p:to>
                                        <p:strVal val="visible"/>
                                      </p:to>
                                    </p:set>
                                    <p:animEffect transition="in" filter="fade">
                                      <p:cBhvr>
                                        <p:cTn id="16" dur="500"/>
                                        <p:tgtEl>
                                          <p:spTgt spid="473"/>
                                        </p:tgtEl>
                                      </p:cBhvr>
                                    </p:animEffect>
                                  </p:childTnLst>
                                </p:cTn>
                              </p:par>
                              <p:par>
                                <p:cTn id="17" presetID="10" presetClass="entr" presetSubtype="0" fill="hold" nodeType="withEffect">
                                  <p:stCondLst>
                                    <p:cond delay="0"/>
                                  </p:stCondLst>
                                  <p:childTnLst>
                                    <p:set>
                                      <p:cBhvr>
                                        <p:cTn id="18" dur="1" fill="hold">
                                          <p:stCondLst>
                                            <p:cond delay="0"/>
                                          </p:stCondLst>
                                        </p:cTn>
                                        <p:tgtEl>
                                          <p:spTgt spid="484"/>
                                        </p:tgtEl>
                                        <p:attrNameLst>
                                          <p:attrName>style.visibility</p:attrName>
                                        </p:attrNameLst>
                                      </p:cBhvr>
                                      <p:to>
                                        <p:strVal val="visible"/>
                                      </p:to>
                                    </p:set>
                                    <p:animEffect transition="in" filter="fade">
                                      <p:cBhvr>
                                        <p:cTn id="19" dur="500"/>
                                        <p:tgtEl>
                                          <p:spTgt spid="484"/>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475"/>
                                        </p:tgtEl>
                                        <p:attrNameLst>
                                          <p:attrName>style.visibility</p:attrName>
                                        </p:attrNameLst>
                                      </p:cBhvr>
                                      <p:to>
                                        <p:strVal val="visible"/>
                                      </p:to>
                                    </p:set>
                                    <p:animEffect transition="in" filter="fade">
                                      <p:cBhvr>
                                        <p:cTn id="22" dur="500"/>
                                        <p:tgtEl>
                                          <p:spTgt spid="475"/>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476"/>
                                        </p:tgtEl>
                                        <p:attrNameLst>
                                          <p:attrName>style.visibility</p:attrName>
                                        </p:attrNameLst>
                                      </p:cBhvr>
                                      <p:to>
                                        <p:strVal val="visible"/>
                                      </p:to>
                                    </p:set>
                                    <p:animEffect transition="in" filter="fade">
                                      <p:cBhvr>
                                        <p:cTn id="25" dur="500"/>
                                        <p:tgtEl>
                                          <p:spTgt spid="476"/>
                                        </p:tgtEl>
                                      </p:cBhvr>
                                    </p:animEffect>
                                  </p:childTnLst>
                                </p:cTn>
                              </p:par>
                              <p:par>
                                <p:cTn id="26" presetID="10" presetClass="entr" presetSubtype="0" fill="hold" nodeType="withEffect">
                                  <p:stCondLst>
                                    <p:cond delay="250"/>
                                  </p:stCondLst>
                                  <p:childTnLst>
                                    <p:set>
                                      <p:cBhvr>
                                        <p:cTn id="27" dur="1" fill="hold">
                                          <p:stCondLst>
                                            <p:cond delay="0"/>
                                          </p:stCondLst>
                                        </p:cTn>
                                        <p:tgtEl>
                                          <p:spTgt spid="488"/>
                                        </p:tgtEl>
                                        <p:attrNameLst>
                                          <p:attrName>style.visibility</p:attrName>
                                        </p:attrNameLst>
                                      </p:cBhvr>
                                      <p:to>
                                        <p:strVal val="visible"/>
                                      </p:to>
                                    </p:set>
                                    <p:animEffect transition="in" filter="fade">
                                      <p:cBhvr>
                                        <p:cTn id="28" dur="500"/>
                                        <p:tgtEl>
                                          <p:spTgt spid="488"/>
                                        </p:tgtEl>
                                      </p:cBhvr>
                                    </p:animEffect>
                                  </p:childTnLst>
                                </p:cTn>
                              </p:par>
                              <p:par>
                                <p:cTn id="29" presetID="10" presetClass="entr" presetSubtype="0" fill="hold" nodeType="withEffect">
                                  <p:stCondLst>
                                    <p:cond delay="250"/>
                                  </p:stCondLst>
                                  <p:childTnLst>
                                    <p:set>
                                      <p:cBhvr>
                                        <p:cTn id="30" dur="1" fill="hold">
                                          <p:stCondLst>
                                            <p:cond delay="0"/>
                                          </p:stCondLst>
                                        </p:cTn>
                                        <p:tgtEl>
                                          <p:spTgt spid="500"/>
                                        </p:tgtEl>
                                        <p:attrNameLst>
                                          <p:attrName>style.visibility</p:attrName>
                                        </p:attrNameLst>
                                      </p:cBhvr>
                                      <p:to>
                                        <p:strVal val="visible"/>
                                      </p:to>
                                    </p:set>
                                    <p:animEffect transition="in" filter="fade">
                                      <p:cBhvr>
                                        <p:cTn id="31" dur="500"/>
                                        <p:tgtEl>
                                          <p:spTgt spid="500"/>
                                        </p:tgtEl>
                                      </p:cBhvr>
                                    </p:animEffect>
                                  </p:childTnLst>
                                </p:cTn>
                              </p:par>
                              <p:par>
                                <p:cTn id="32" presetID="1" presetClass="entr" presetSubtype="0" fill="hold" grpId="0" nodeType="withEffect">
                                  <p:stCondLst>
                                    <p:cond delay="500"/>
                                  </p:stCondLst>
                                  <p:childTnLst>
                                    <p:set>
                                      <p:cBhvr>
                                        <p:cTn id="33" dur="1" fill="hold">
                                          <p:stCondLst>
                                            <p:cond delay="0"/>
                                          </p:stCondLst>
                                        </p:cTn>
                                        <p:tgtEl>
                                          <p:spTgt spid="478"/>
                                        </p:tgtEl>
                                        <p:attrNameLst>
                                          <p:attrName>style.visibility</p:attrName>
                                        </p:attrNameLst>
                                      </p:cBhvr>
                                      <p:to>
                                        <p:strVal val="visible"/>
                                      </p:to>
                                    </p:set>
                                  </p:childTnLst>
                                </p:cTn>
                              </p:par>
                              <p:par>
                                <p:cTn id="34" presetID="1" presetClass="entr" presetSubtype="0" fill="hold" grpId="0" nodeType="withEffect">
                                  <p:stCondLst>
                                    <p:cond delay="500"/>
                                  </p:stCondLst>
                                  <p:childTnLst>
                                    <p:set>
                                      <p:cBhvr>
                                        <p:cTn id="35" dur="1" fill="hold">
                                          <p:stCondLst>
                                            <p:cond delay="0"/>
                                          </p:stCondLst>
                                        </p:cTn>
                                        <p:tgtEl>
                                          <p:spTgt spid="479"/>
                                        </p:tgtEl>
                                        <p:attrNameLst>
                                          <p:attrName>style.visibility</p:attrName>
                                        </p:attrNameLst>
                                      </p:cBhvr>
                                      <p:to>
                                        <p:strVal val="visible"/>
                                      </p:to>
                                    </p:set>
                                  </p:childTnLst>
                                </p:cTn>
                              </p:par>
                              <p:par>
                                <p:cTn id="36" presetID="1" presetClass="entr" presetSubtype="0" fill="hold" nodeType="withEffect">
                                  <p:stCondLst>
                                    <p:cond delay="500"/>
                                  </p:stCondLst>
                                  <p:childTnLst>
                                    <p:set>
                                      <p:cBhvr>
                                        <p:cTn id="37" dur="1" fill="hold">
                                          <p:stCondLst>
                                            <p:cond delay="0"/>
                                          </p:stCondLst>
                                        </p:cTn>
                                        <p:tgtEl>
                                          <p:spTgt spid="492"/>
                                        </p:tgtEl>
                                        <p:attrNameLst>
                                          <p:attrName>style.visibility</p:attrName>
                                        </p:attrNameLst>
                                      </p:cBhvr>
                                      <p:to>
                                        <p:strVal val="visible"/>
                                      </p:to>
                                    </p:set>
                                  </p:childTnLst>
                                </p:cTn>
                              </p:par>
                              <p:par>
                                <p:cTn id="38" presetID="10" presetClass="entr" presetSubtype="0" fill="hold" grpId="0" nodeType="withEffect">
                                  <p:stCondLst>
                                    <p:cond delay="500"/>
                                  </p:stCondLst>
                                  <p:childTnLst>
                                    <p:set>
                                      <p:cBhvr>
                                        <p:cTn id="39" dur="1" fill="hold">
                                          <p:stCondLst>
                                            <p:cond delay="0"/>
                                          </p:stCondLst>
                                        </p:cTn>
                                        <p:tgtEl>
                                          <p:spTgt spid="482"/>
                                        </p:tgtEl>
                                        <p:attrNameLst>
                                          <p:attrName>style.visibility</p:attrName>
                                        </p:attrNameLst>
                                      </p:cBhvr>
                                      <p:to>
                                        <p:strVal val="visible"/>
                                      </p:to>
                                    </p:set>
                                    <p:animEffect transition="in" filter="fade">
                                      <p:cBhvr>
                                        <p:cTn id="40" dur="10"/>
                                        <p:tgtEl>
                                          <p:spTgt spid="482"/>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481"/>
                                        </p:tgtEl>
                                        <p:attrNameLst>
                                          <p:attrName>style.visibility</p:attrName>
                                        </p:attrNameLst>
                                      </p:cBhvr>
                                      <p:to>
                                        <p:strVal val="visible"/>
                                      </p:to>
                                    </p:set>
                                    <p:animEffect transition="in" filter="fade">
                                      <p:cBhvr>
                                        <p:cTn id="43" dur="10"/>
                                        <p:tgtEl>
                                          <p:spTgt spid="481"/>
                                        </p:tgtEl>
                                      </p:cBhvr>
                                    </p:animEffect>
                                  </p:childTnLst>
                                </p:cTn>
                              </p:par>
                              <p:par>
                                <p:cTn id="44" presetID="10" presetClass="entr" presetSubtype="0" fill="hold" nodeType="withEffect">
                                  <p:stCondLst>
                                    <p:cond delay="500"/>
                                  </p:stCondLst>
                                  <p:childTnLst>
                                    <p:set>
                                      <p:cBhvr>
                                        <p:cTn id="45" dur="1" fill="hold">
                                          <p:stCondLst>
                                            <p:cond delay="0"/>
                                          </p:stCondLst>
                                        </p:cTn>
                                        <p:tgtEl>
                                          <p:spTgt spid="496"/>
                                        </p:tgtEl>
                                        <p:attrNameLst>
                                          <p:attrName>style.visibility</p:attrName>
                                        </p:attrNameLst>
                                      </p:cBhvr>
                                      <p:to>
                                        <p:strVal val="visible"/>
                                      </p:to>
                                    </p:set>
                                    <p:animEffect transition="in" filter="fade">
                                      <p:cBhvr>
                                        <p:cTn id="46" dur="1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p:bldP spid="473" grpId="0"/>
      <p:bldP spid="475" grpId="0"/>
      <p:bldP spid="476" grpId="0"/>
      <p:bldP spid="478" grpId="0"/>
      <p:bldP spid="479" grpId="0"/>
      <p:bldP spid="481" grpId="0"/>
      <p:bldP spid="482"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9" name="TextBox 8">
            <a:extLst>
              <a:ext uri="{FF2B5EF4-FFF2-40B4-BE49-F238E27FC236}">
                <a16:creationId xmlns:a16="http://schemas.microsoft.com/office/drawing/2014/main" id="{2F3E1B98-BDEE-42F7-B046-2FC81E4DE718}"/>
              </a:ext>
            </a:extLst>
          </p:cNvPr>
          <p:cNvSpPr txBox="1"/>
          <p:nvPr/>
        </p:nvSpPr>
        <p:spPr>
          <a:xfrm>
            <a:off x="2371726" y="972764"/>
            <a:ext cx="4979194" cy="1992405"/>
          </a:xfrm>
          <a:prstGeom prst="rect">
            <a:avLst/>
          </a:prstGeom>
          <a:noFill/>
        </p:spPr>
        <p:txBody>
          <a:bodyPr wrap="square">
            <a:spAutoFit/>
          </a:bodyPr>
          <a:lstStyle/>
          <a:p>
            <a:pPr>
              <a:lnSpc>
                <a:spcPct val="150000"/>
              </a:lnSpc>
            </a:pPr>
            <a:r>
              <a:rPr lang="en-US">
                <a:solidFill>
                  <a:srgbClr val="053B5C"/>
                </a:solidFill>
                <a:latin typeface="+mj-lt"/>
              </a:rPr>
              <a:t>	</a:t>
            </a:r>
            <a:r>
              <a:rPr lang="vi-VN">
                <a:solidFill>
                  <a:srgbClr val="053B5C"/>
                </a:solidFill>
                <a:latin typeface="+mj-lt"/>
              </a:rPr>
              <a:t>Hiện nay việc nghiên cứu chuyên sâu về học thuật </a:t>
            </a:r>
            <a:r>
              <a:rPr lang="en-US">
                <a:solidFill>
                  <a:srgbClr val="053B5C"/>
                </a:solidFill>
                <a:latin typeface="+mj-lt"/>
              </a:rPr>
              <a:t> </a:t>
            </a:r>
          </a:p>
          <a:p>
            <a:pPr>
              <a:lnSpc>
                <a:spcPct val="150000"/>
              </a:lnSpc>
            </a:pPr>
            <a:r>
              <a:rPr lang="en-US">
                <a:solidFill>
                  <a:srgbClr val="053B5C"/>
                </a:solidFill>
                <a:latin typeface="+mj-lt"/>
              </a:rPr>
              <a:t>        </a:t>
            </a:r>
            <a:r>
              <a:rPr lang="vi-VN">
                <a:solidFill>
                  <a:srgbClr val="053B5C"/>
                </a:solidFill>
                <a:latin typeface="+mj-lt"/>
              </a:rPr>
              <a:t>không ngừng tăng lên và đòi hỏi việc nâng cao chất lượng </a:t>
            </a:r>
            <a:endParaRPr lang="en-US">
              <a:solidFill>
                <a:srgbClr val="053B5C"/>
              </a:solidFill>
              <a:latin typeface="+mj-lt"/>
            </a:endParaRPr>
          </a:p>
          <a:p>
            <a:pPr>
              <a:lnSpc>
                <a:spcPct val="150000"/>
              </a:lnSpc>
            </a:pPr>
            <a:r>
              <a:rPr lang="en-US">
                <a:solidFill>
                  <a:srgbClr val="053B5C"/>
                </a:solidFill>
                <a:latin typeface="+mj-lt"/>
              </a:rPr>
              <a:t>    </a:t>
            </a:r>
            <a:r>
              <a:rPr lang="vi-VN">
                <a:solidFill>
                  <a:srgbClr val="053B5C"/>
                </a:solidFill>
                <a:latin typeface="+mj-lt"/>
              </a:rPr>
              <a:t>trải </a:t>
            </a:r>
            <a:r>
              <a:rPr lang="en-US">
                <a:solidFill>
                  <a:srgbClr val="053B5C"/>
                </a:solidFill>
                <a:latin typeface="+mj-lt"/>
              </a:rPr>
              <a:t> </a:t>
            </a:r>
            <a:r>
              <a:rPr lang="vi-VN">
                <a:solidFill>
                  <a:srgbClr val="053B5C"/>
                </a:solidFill>
                <a:latin typeface="+mj-lt"/>
              </a:rPr>
              <a:t>nghiệm cũng như nguồn thông tin phải luôn được cập nhật</a:t>
            </a:r>
            <a:endParaRPr lang="en-US">
              <a:solidFill>
                <a:srgbClr val="053B5C"/>
              </a:solidFill>
              <a:latin typeface="+mj-lt"/>
            </a:endParaRPr>
          </a:p>
          <a:p>
            <a:pPr>
              <a:lnSpc>
                <a:spcPct val="150000"/>
              </a:lnSpc>
            </a:pPr>
            <a:r>
              <a:rPr lang="vi-VN">
                <a:solidFill>
                  <a:srgbClr val="053B5C"/>
                </a:solidFill>
                <a:latin typeface="+mj-lt"/>
              </a:rPr>
              <a:t> </a:t>
            </a:r>
            <a:r>
              <a:rPr lang="en-US">
                <a:solidFill>
                  <a:srgbClr val="053B5C"/>
                </a:solidFill>
                <a:latin typeface="+mj-lt"/>
              </a:rPr>
              <a:t> </a:t>
            </a:r>
            <a:r>
              <a:rPr lang="vi-VN">
                <a:solidFill>
                  <a:srgbClr val="053B5C"/>
                </a:solidFill>
                <a:latin typeface="+mj-lt"/>
              </a:rPr>
              <a:t>hằng ngày, đặc biệt là tại các thư viện trường đại học nơi tập trung phần lớn các sinh viên</a:t>
            </a:r>
            <a:r>
              <a:rPr lang="en-US">
                <a:solidFill>
                  <a:srgbClr val="053B5C"/>
                </a:solidFill>
                <a:latin typeface="+mj-lt"/>
              </a:rPr>
              <a:t>,</a:t>
            </a:r>
            <a:r>
              <a:rPr lang="vi-VN">
                <a:solidFill>
                  <a:srgbClr val="053B5C"/>
                </a:solidFill>
                <a:latin typeface="+mj-lt"/>
              </a:rPr>
              <a:t> những người có nhu cầu cao về </a:t>
            </a:r>
            <a:endParaRPr lang="en-US">
              <a:solidFill>
                <a:srgbClr val="053B5C"/>
              </a:solidFill>
              <a:latin typeface="+mj-lt"/>
            </a:endParaRPr>
          </a:p>
          <a:p>
            <a:pPr>
              <a:lnSpc>
                <a:spcPct val="150000"/>
              </a:lnSpc>
            </a:pPr>
            <a:r>
              <a:rPr lang="en-US">
                <a:solidFill>
                  <a:srgbClr val="053B5C"/>
                </a:solidFill>
                <a:latin typeface="+mj-lt"/>
              </a:rPr>
              <a:t>v</a:t>
            </a:r>
            <a:r>
              <a:rPr lang="vi-VN">
                <a:solidFill>
                  <a:srgbClr val="053B5C"/>
                </a:solidFill>
                <a:latin typeface="+mj-lt"/>
              </a:rPr>
              <a:t>iệc</a:t>
            </a:r>
            <a:r>
              <a:rPr lang="en-US">
                <a:solidFill>
                  <a:srgbClr val="053B5C"/>
                </a:solidFill>
                <a:latin typeface="+mj-lt"/>
              </a:rPr>
              <a:t> </a:t>
            </a:r>
            <a:r>
              <a:rPr lang="vi-VN">
                <a:solidFill>
                  <a:srgbClr val="053B5C"/>
                </a:solidFill>
                <a:latin typeface="+mj-lt"/>
              </a:rPr>
              <a:t>học tập, trau dồi kiến thức. </a:t>
            </a:r>
            <a:endParaRPr lang="en-US">
              <a:solidFill>
                <a:srgbClr val="053B5C"/>
              </a:solidFill>
              <a:latin typeface="+mj-lt"/>
            </a:endParaRPr>
          </a:p>
        </p:txBody>
      </p:sp>
      <p:sp>
        <p:nvSpPr>
          <p:cNvPr id="11" name="TextBox 10">
            <a:extLst>
              <a:ext uri="{FF2B5EF4-FFF2-40B4-BE49-F238E27FC236}">
                <a16:creationId xmlns:a16="http://schemas.microsoft.com/office/drawing/2014/main" id="{F258CA6F-5607-4398-B98F-F287F491A432}"/>
              </a:ext>
            </a:extLst>
          </p:cNvPr>
          <p:cNvSpPr txBox="1"/>
          <p:nvPr/>
        </p:nvSpPr>
        <p:spPr>
          <a:xfrm>
            <a:off x="2371726" y="2965169"/>
            <a:ext cx="4200526" cy="699743"/>
          </a:xfrm>
          <a:prstGeom prst="rect">
            <a:avLst/>
          </a:prstGeom>
          <a:noFill/>
        </p:spPr>
        <p:txBody>
          <a:bodyPr wrap="square">
            <a:spAutoFit/>
          </a:bodyPr>
          <a:lstStyle/>
          <a:p>
            <a:pPr>
              <a:lnSpc>
                <a:spcPct val="150000"/>
              </a:lnSpc>
            </a:pPr>
            <a:r>
              <a:rPr lang="en-US">
                <a:solidFill>
                  <a:srgbClr val="053B5C"/>
                </a:solidFill>
                <a:latin typeface="+mj-lt"/>
              </a:rPr>
              <a:t>                  </a:t>
            </a:r>
            <a:r>
              <a:rPr lang="vi-VN">
                <a:solidFill>
                  <a:srgbClr val="053B5C"/>
                </a:solidFill>
                <a:latin typeface="+mj-lt"/>
              </a:rPr>
              <a:t>Tuy nhiên, thực trạng một số hệ thống thư viện của nhiều nơi vẫn còn sơ sài trong vấn đề quản lý. </a:t>
            </a:r>
            <a:endParaRPr lang="en-US"/>
          </a:p>
        </p:txBody>
      </p:sp>
      <p:pic>
        <p:nvPicPr>
          <p:cNvPr id="32" name="Graphic 31">
            <a:extLst>
              <a:ext uri="{FF2B5EF4-FFF2-40B4-BE49-F238E27FC236}">
                <a16:creationId xmlns:a16="http://schemas.microsoft.com/office/drawing/2014/main" id="{501917A3-DDC7-43AC-8F66-D5309115F4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90427" y="2453341"/>
            <a:ext cx="2253573" cy="2038939"/>
          </a:xfrm>
          <a:prstGeom prst="rect">
            <a:avLst/>
          </a:prstGeom>
        </p:spPr>
      </p:pic>
      <p:sp>
        <p:nvSpPr>
          <p:cNvPr id="33" name="Google Shape;506;p36">
            <a:extLst>
              <a:ext uri="{FF2B5EF4-FFF2-40B4-BE49-F238E27FC236}">
                <a16:creationId xmlns:a16="http://schemas.microsoft.com/office/drawing/2014/main" id="{87C78543-44F9-452D-8B96-7CE7C3DC98A2}"/>
              </a:ext>
            </a:extLst>
          </p:cNvPr>
          <p:cNvSpPr txBox="1">
            <a:spLocks/>
          </p:cNvSpPr>
          <p:nvPr/>
        </p:nvSpPr>
        <p:spPr>
          <a:xfrm>
            <a:off x="368266" y="673619"/>
            <a:ext cx="1068859" cy="1079178"/>
          </a:xfrm>
          <a:prstGeom prst="rect">
            <a:avLst/>
          </a:prstGeom>
          <a:effectLst>
            <a:outerShdw blurRad="50800" dist="38100" dir="2700000" algn="tl"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5400">
                <a:solidFill>
                  <a:srgbClr val="053B5C"/>
                </a:solidFill>
                <a:latin typeface="Oswald" pitchFamily="2" charset="0"/>
              </a:rPr>
              <a:t>01</a:t>
            </a:r>
          </a:p>
        </p:txBody>
      </p:sp>
      <p:sp>
        <p:nvSpPr>
          <p:cNvPr id="34" name="Google Shape;507;p36">
            <a:extLst>
              <a:ext uri="{FF2B5EF4-FFF2-40B4-BE49-F238E27FC236}">
                <a16:creationId xmlns:a16="http://schemas.microsoft.com/office/drawing/2014/main" id="{35D83D38-C5EC-4E85-8CFF-E8A7FE7827FC}"/>
              </a:ext>
            </a:extLst>
          </p:cNvPr>
          <p:cNvSpPr txBox="1">
            <a:spLocks noGrp="1"/>
          </p:cNvSpPr>
          <p:nvPr>
            <p:ph type="title"/>
          </p:nvPr>
        </p:nvSpPr>
        <p:spPr>
          <a:xfrm>
            <a:off x="292474" y="3449386"/>
            <a:ext cx="1547970" cy="7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effectLst>
                  <a:outerShdw blurRad="50800" dist="38100" dir="5400000" algn="t" rotWithShape="0">
                    <a:prstClr val="black">
                      <a:alpha val="40000"/>
                    </a:prstClr>
                  </a:outerShdw>
                </a:effectLst>
              </a:rPr>
              <a:t>KHẢO SÁT THỰC TẾ</a:t>
            </a:r>
            <a:endParaRPr sz="3600">
              <a:effectLst>
                <a:outerShdw blurRad="50800" dist="38100" dir="5400000" algn="t" rotWithShape="0">
                  <a:prstClr val="black">
                    <a:alpha val="40000"/>
                  </a:prstClr>
                </a:outerShdw>
              </a:effectLst>
            </a:endParaRPr>
          </a:p>
        </p:txBody>
      </p:sp>
      <p:grpSp>
        <p:nvGrpSpPr>
          <p:cNvPr id="35" name="Google Shape;543;p36">
            <a:extLst>
              <a:ext uri="{FF2B5EF4-FFF2-40B4-BE49-F238E27FC236}">
                <a16:creationId xmlns:a16="http://schemas.microsoft.com/office/drawing/2014/main" id="{D2391152-4540-4D5E-BE2D-C0A4FEE1046D}"/>
              </a:ext>
            </a:extLst>
          </p:cNvPr>
          <p:cNvGrpSpPr/>
          <p:nvPr/>
        </p:nvGrpSpPr>
        <p:grpSpPr>
          <a:xfrm flipH="1">
            <a:off x="556428" y="1675321"/>
            <a:ext cx="446222" cy="77476"/>
            <a:chOff x="6146875" y="1767300"/>
            <a:chExt cx="331025" cy="57475"/>
          </a:xfrm>
          <a:solidFill>
            <a:srgbClr val="9FEAFF"/>
          </a:solidFill>
        </p:grpSpPr>
        <p:sp>
          <p:nvSpPr>
            <p:cNvPr id="36" name="Google Shape;544;p36">
              <a:extLst>
                <a:ext uri="{FF2B5EF4-FFF2-40B4-BE49-F238E27FC236}">
                  <a16:creationId xmlns:a16="http://schemas.microsoft.com/office/drawing/2014/main" id="{A52E2BEC-10A9-4652-9F84-BA68DAB30C48}"/>
                </a:ext>
              </a:extLst>
            </p:cNvPr>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5;p36">
              <a:extLst>
                <a:ext uri="{FF2B5EF4-FFF2-40B4-BE49-F238E27FC236}">
                  <a16:creationId xmlns:a16="http://schemas.microsoft.com/office/drawing/2014/main" id="{7172E905-43ED-42D0-B6AE-0DB0F6894E59}"/>
                </a:ext>
              </a:extLst>
            </p:cNvPr>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6;p36">
              <a:extLst>
                <a:ext uri="{FF2B5EF4-FFF2-40B4-BE49-F238E27FC236}">
                  <a16:creationId xmlns:a16="http://schemas.microsoft.com/office/drawing/2014/main" id="{56422CC6-2969-445B-BD04-8A530F9915F0}"/>
                </a:ext>
              </a:extLst>
            </p:cNvPr>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750"/>
                                        <p:tgtEl>
                                          <p:spTgt spid="9"/>
                                        </p:tgtEl>
                                      </p:cBhvr>
                                    </p:animEffect>
                                  </p:childTnLst>
                                </p:cTn>
                              </p:par>
                            </p:childTnLst>
                          </p:cTn>
                        </p:par>
                        <p:par>
                          <p:cTn id="8" fill="hold">
                            <p:stCondLst>
                              <p:cond delay="1250"/>
                            </p:stCondLst>
                            <p:childTnLst>
                              <p:par>
                                <p:cTn id="9" presetID="22" presetClass="entr" presetSubtype="1" fill="hold" grpId="0" nodeType="afterEffect">
                                  <p:stCondLst>
                                    <p:cond delay="25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graphicFrame>
        <p:nvGraphicFramePr>
          <p:cNvPr id="1582" name="Google Shape;1582;p52"/>
          <p:cNvGraphicFramePr/>
          <p:nvPr>
            <p:extLst>
              <p:ext uri="{D42A27DB-BD31-4B8C-83A1-F6EECF244321}">
                <p14:modId xmlns:p14="http://schemas.microsoft.com/office/powerpoint/2010/main" val="1931880099"/>
              </p:ext>
            </p:extLst>
          </p:nvPr>
        </p:nvGraphicFramePr>
        <p:xfrm>
          <a:off x="476132" y="927057"/>
          <a:ext cx="5860374" cy="3811596"/>
        </p:xfrm>
        <a:graphic>
          <a:graphicData uri="http://schemas.openxmlformats.org/drawingml/2006/table">
            <a:tbl>
              <a:tblPr>
                <a:noFill/>
                <a:effectLst>
                  <a:outerShdw blurRad="50800" dist="38100" dir="5400000" algn="t" rotWithShape="0">
                    <a:prstClr val="black">
                      <a:alpha val="40000"/>
                    </a:prstClr>
                  </a:outerShdw>
                </a:effectLst>
                <a:tableStyleId>{0CD0CCBA-C95E-4512-8D8D-A7AF440D9F52}</a:tableStyleId>
              </a:tblPr>
              <a:tblGrid>
                <a:gridCol w="3038593">
                  <a:extLst>
                    <a:ext uri="{9D8B030D-6E8A-4147-A177-3AD203B41FA5}">
                      <a16:colId xmlns:a16="http://schemas.microsoft.com/office/drawing/2014/main" val="20001"/>
                    </a:ext>
                  </a:extLst>
                </a:gridCol>
                <a:gridCol w="2821781">
                  <a:extLst>
                    <a:ext uri="{9D8B030D-6E8A-4147-A177-3AD203B41FA5}">
                      <a16:colId xmlns:a16="http://schemas.microsoft.com/office/drawing/2014/main" val="20002"/>
                    </a:ext>
                  </a:extLst>
                </a:gridCol>
              </a:tblGrid>
              <a:tr h="430256">
                <a:tc>
                  <a:txBody>
                    <a:bodyPr/>
                    <a:lstStyle/>
                    <a:p>
                      <a:pPr marL="91440" marR="91440" lvl="0" indent="0" algn="ctr" rtl="0">
                        <a:spcBef>
                          <a:spcPts val="0"/>
                        </a:spcBef>
                        <a:spcAft>
                          <a:spcPts val="0"/>
                        </a:spcAft>
                        <a:buNone/>
                      </a:pPr>
                      <a:r>
                        <a:rPr lang="en" sz="1600">
                          <a:solidFill>
                            <a:srgbClr val="FFFFFF"/>
                          </a:solidFill>
                          <a:latin typeface="Oswald"/>
                          <a:ea typeface="Oswald"/>
                          <a:cs typeface="Oswald"/>
                          <a:sym typeface="Oswald"/>
                        </a:rPr>
                        <a:t>ĐỘC GIẢ</a:t>
                      </a:r>
                      <a:endParaRPr sz="1600">
                        <a:solidFill>
                          <a:srgbClr val="FFFFFF"/>
                        </a:solidFill>
                        <a:latin typeface="Oswald"/>
                        <a:ea typeface="Oswald"/>
                        <a:cs typeface="Oswald"/>
                        <a:sym typeface="Oswald"/>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053B5C"/>
                    </a:solidFill>
                  </a:tcPr>
                </a:tc>
                <a:tc>
                  <a:txBody>
                    <a:bodyPr/>
                    <a:lstStyle/>
                    <a:p>
                      <a:pPr marL="91440" marR="91440" lvl="0" indent="0" algn="ctr" rtl="0">
                        <a:spcBef>
                          <a:spcPts val="0"/>
                        </a:spcBef>
                        <a:spcAft>
                          <a:spcPts val="0"/>
                        </a:spcAft>
                        <a:buNone/>
                      </a:pPr>
                      <a:r>
                        <a:rPr lang="en" sz="1600">
                          <a:solidFill>
                            <a:srgbClr val="FFFFFF"/>
                          </a:solidFill>
                          <a:latin typeface="Oswald"/>
                          <a:ea typeface="Oswald"/>
                          <a:cs typeface="Oswald"/>
                          <a:sym typeface="Oswald"/>
                        </a:rPr>
                        <a:t>THỦ THƯ</a:t>
                      </a:r>
                      <a:endParaRPr sz="1600">
                        <a:solidFill>
                          <a:srgbClr val="FFFFFF"/>
                        </a:solidFill>
                        <a:latin typeface="Oswald"/>
                        <a:ea typeface="Oswald"/>
                        <a:cs typeface="Oswald"/>
                        <a:sym typeface="Oswald"/>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28575" cap="flat" cmpd="sng">
                      <a:solidFill>
                        <a:srgbClr val="FFFFFF"/>
                      </a:solidFill>
                      <a:prstDash val="solid"/>
                      <a:round/>
                      <a:headEnd type="none" w="sm" len="sm"/>
                      <a:tailEnd type="none" w="sm" len="sm"/>
                    </a:lnB>
                    <a:solidFill>
                      <a:srgbClr val="053B5C"/>
                    </a:solidFill>
                  </a:tcPr>
                </a:tc>
                <a:extLst>
                  <a:ext uri="{0D108BD9-81ED-4DB2-BD59-A6C34878D82A}">
                    <a16:rowId xmlns:a16="http://schemas.microsoft.com/office/drawing/2014/main" val="10000"/>
                  </a:ext>
                </a:extLst>
              </a:tr>
              <a:tr h="2954650">
                <a:tc>
                  <a:txBody>
                    <a:bodyPr/>
                    <a:lstStyle/>
                    <a:p>
                      <a:pPr marL="91440" marR="91440" lvl="0" indent="0" algn="l" rtl="0">
                        <a:lnSpc>
                          <a:spcPct val="100000"/>
                        </a:lnSpc>
                        <a:spcBef>
                          <a:spcPts val="600"/>
                        </a:spcBef>
                        <a:spcAft>
                          <a:spcPts val="0"/>
                        </a:spcAft>
                        <a:buSzPts val="1100"/>
                        <a:buNone/>
                      </a:pPr>
                      <a:r>
                        <a:rPr lang="vi-VN" sz="1200">
                          <a:solidFill>
                            <a:srgbClr val="053B5C"/>
                          </a:solidFill>
                          <a:latin typeface="+mj-lt"/>
                          <a:ea typeface="Open Sans"/>
                          <a:cs typeface="Open Sans"/>
                          <a:sym typeface="Open Sans"/>
                        </a:rPr>
                        <a:t>- Công tác mượn sách diễn ra một cách thủ công, có phần lạc hậu với thời đại, kém hiệu quả. Người mượn sách cần phải tìm tài liệu bằng cách tự tìm trong nhiều cuốn sách có tại thư viện. Dẫn đến việc độc giả không chủ động trong việc mượn sách.</a:t>
                      </a:r>
                    </a:p>
                    <a:p>
                      <a:pPr marL="91440" marR="91440" lvl="0" indent="0" algn="l" rtl="0">
                        <a:lnSpc>
                          <a:spcPct val="100000"/>
                        </a:lnSpc>
                        <a:spcBef>
                          <a:spcPts val="600"/>
                        </a:spcBef>
                        <a:spcAft>
                          <a:spcPts val="0"/>
                        </a:spcAft>
                        <a:buSzPts val="1100"/>
                        <a:buNone/>
                      </a:pPr>
                      <a:r>
                        <a:rPr lang="vi-VN" sz="1200">
                          <a:solidFill>
                            <a:srgbClr val="053B5C"/>
                          </a:solidFill>
                          <a:latin typeface="+mj-lt"/>
                          <a:ea typeface="Open Sans"/>
                          <a:cs typeface="Open Sans"/>
                          <a:sym typeface="Open Sans"/>
                        </a:rPr>
                        <a:t>- Nguồn thông tin chưa được thường xuyên cập nhật mỗi ngày dẫn đến việc độc giả phải học tập những kiến thức, thông tin có phần “chậm trễ” so với thời đại.</a:t>
                      </a:r>
                    </a:p>
                    <a:p>
                      <a:pPr marL="91440" marR="91440" lvl="0" indent="0" algn="l" rtl="0">
                        <a:lnSpc>
                          <a:spcPct val="100000"/>
                        </a:lnSpc>
                        <a:spcBef>
                          <a:spcPts val="600"/>
                        </a:spcBef>
                        <a:spcAft>
                          <a:spcPts val="0"/>
                        </a:spcAft>
                        <a:buSzPts val="1100"/>
                        <a:buNone/>
                      </a:pPr>
                      <a:r>
                        <a:rPr lang="vi-VN" sz="1200">
                          <a:solidFill>
                            <a:srgbClr val="053B5C"/>
                          </a:solidFill>
                          <a:latin typeface="+mj-lt"/>
                          <a:ea typeface="Open Sans"/>
                          <a:cs typeface="Open Sans"/>
                          <a:sym typeface="Open Sans"/>
                        </a:rPr>
                        <a:t>- Nhu cầu lớn nhưng chưa đáp ứng đủ.</a:t>
                      </a:r>
                    </a:p>
                    <a:p>
                      <a:pPr marL="91440" marR="91440" lvl="0" indent="0" algn="l" rtl="0">
                        <a:lnSpc>
                          <a:spcPct val="100000"/>
                        </a:lnSpc>
                        <a:spcBef>
                          <a:spcPts val="600"/>
                        </a:spcBef>
                        <a:spcAft>
                          <a:spcPts val="0"/>
                        </a:spcAft>
                        <a:buSzPts val="1100"/>
                        <a:buNone/>
                      </a:pPr>
                      <a:r>
                        <a:rPr lang="vi-VN" sz="1200">
                          <a:solidFill>
                            <a:srgbClr val="053B5C"/>
                          </a:solidFill>
                          <a:latin typeface="+mj-lt"/>
                          <a:ea typeface="Open Sans"/>
                          <a:cs typeface="Open Sans"/>
                          <a:sym typeface="Open Sans"/>
                        </a:rPr>
                        <a:t>- Việc viết ý kiến phản hồi vẫn còn hạn chế.</a:t>
                      </a:r>
                      <a:endParaRPr sz="1200">
                        <a:solidFill>
                          <a:srgbClr val="053B5C"/>
                        </a:solidFill>
                        <a:latin typeface="+mj-lt"/>
                        <a:ea typeface="Open Sans"/>
                        <a:cs typeface="Open Sans"/>
                        <a:sym typeface="Open Sans"/>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dot"/>
                      <a:round/>
                      <a:headEnd type="none" w="sm" len="sm"/>
                      <a:tailEnd type="none" w="sm" len="sm"/>
                    </a:lnB>
                    <a:solidFill>
                      <a:srgbClr val="A0EBFF"/>
                    </a:solidFill>
                  </a:tcPr>
                </a:tc>
                <a:tc>
                  <a:txBody>
                    <a:bodyPr/>
                    <a:lstStyle/>
                    <a:p>
                      <a:pPr marL="91440" marR="91440" lvl="0" indent="0" algn="l" rtl="0">
                        <a:lnSpc>
                          <a:spcPct val="100000"/>
                        </a:lnSpc>
                        <a:spcBef>
                          <a:spcPts val="600"/>
                        </a:spcBef>
                        <a:spcAft>
                          <a:spcPts val="0"/>
                        </a:spcAft>
                        <a:buSzPts val="1100"/>
                        <a:buFontTx/>
                        <a:buNone/>
                      </a:pPr>
                      <a:r>
                        <a:rPr lang="en-US" sz="1200">
                          <a:solidFill>
                            <a:srgbClr val="053B5C"/>
                          </a:solidFill>
                          <a:latin typeface="+mj-lt"/>
                          <a:ea typeface="Open Sans"/>
                          <a:cs typeface="Open Sans"/>
                          <a:sym typeface="Open Sans"/>
                        </a:rPr>
                        <a:t>- </a:t>
                      </a:r>
                      <a:r>
                        <a:rPr lang="vi-VN" sz="1200">
                          <a:solidFill>
                            <a:srgbClr val="053B5C"/>
                          </a:solidFill>
                          <a:latin typeface="+mj-lt"/>
                          <a:ea typeface="Open Sans"/>
                          <a:cs typeface="Open Sans"/>
                          <a:sym typeface="Open Sans"/>
                        </a:rPr>
                        <a:t>Thủ thư hiện tại phần lớn vẫn phải quản lý công việc chủ yếu bằng giấy tờ hoặc có sự trợ giúp của các phần mềm tin học nghiệp vụ</a:t>
                      </a:r>
                      <a:r>
                        <a:rPr lang="en-US" sz="1200">
                          <a:solidFill>
                            <a:srgbClr val="053B5C"/>
                          </a:solidFill>
                          <a:latin typeface="+mj-lt"/>
                          <a:ea typeface="Open Sans"/>
                          <a:cs typeface="Open Sans"/>
                          <a:sym typeface="Open Sans"/>
                        </a:rPr>
                        <a:t>.</a:t>
                      </a:r>
                    </a:p>
                    <a:p>
                      <a:pPr marL="91440" marR="91440" lvl="0" indent="0" algn="l" rtl="0">
                        <a:lnSpc>
                          <a:spcPct val="100000"/>
                        </a:lnSpc>
                        <a:spcBef>
                          <a:spcPts val="600"/>
                        </a:spcBef>
                        <a:spcAft>
                          <a:spcPts val="0"/>
                        </a:spcAft>
                        <a:buSzPts val="1100"/>
                        <a:buFontTx/>
                        <a:buNone/>
                      </a:pPr>
                      <a:r>
                        <a:rPr lang="vi-VN" sz="1200">
                          <a:solidFill>
                            <a:srgbClr val="053B5C"/>
                          </a:solidFill>
                          <a:latin typeface="+mj-lt"/>
                          <a:ea typeface="Open Sans"/>
                          <a:cs typeface="Open Sans"/>
                          <a:sym typeface="Open Sans"/>
                        </a:rPr>
                        <a:t>- Việc thống kê thông tin vẫn chưa thực sự hiệu quả.</a:t>
                      </a:r>
                    </a:p>
                    <a:p>
                      <a:pPr marL="91440" marR="91440" lvl="0" indent="0" algn="l" rtl="0">
                        <a:lnSpc>
                          <a:spcPct val="100000"/>
                        </a:lnSpc>
                        <a:spcBef>
                          <a:spcPts val="600"/>
                        </a:spcBef>
                        <a:spcAft>
                          <a:spcPts val="0"/>
                        </a:spcAft>
                        <a:buSzPts val="1100"/>
                        <a:buNone/>
                      </a:pPr>
                      <a:r>
                        <a:rPr lang="vi-VN" sz="1200">
                          <a:solidFill>
                            <a:srgbClr val="053B5C"/>
                          </a:solidFill>
                          <a:latin typeface="+mj-lt"/>
                          <a:ea typeface="Open Sans"/>
                          <a:cs typeface="Open Sans"/>
                          <a:sym typeface="Open Sans"/>
                        </a:rPr>
                        <a:t>- Gửi thông tin đến người sử dụng mới chỉ có hình thức bảng thông báo trên thư viện. Điều này chưa thực sự đáp ứng được yêu cầu của người sử dụng.</a:t>
                      </a:r>
                    </a:p>
                    <a:p>
                      <a:pPr marL="91440" marR="91440" lvl="0" indent="0" algn="l" rtl="0">
                        <a:lnSpc>
                          <a:spcPct val="100000"/>
                        </a:lnSpc>
                        <a:spcBef>
                          <a:spcPts val="600"/>
                        </a:spcBef>
                        <a:spcAft>
                          <a:spcPts val="0"/>
                        </a:spcAft>
                        <a:buSzPts val="1100"/>
                        <a:buNone/>
                      </a:pPr>
                      <a:endParaRPr>
                        <a:solidFill>
                          <a:srgbClr val="053B5C"/>
                        </a:solidFill>
                        <a:latin typeface="Open Sans"/>
                        <a:ea typeface="Open Sans"/>
                        <a:cs typeface="Open Sans"/>
                        <a:sym typeface="Open Sans"/>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dot"/>
                      <a:round/>
                      <a:headEnd type="none" w="sm" len="sm"/>
                      <a:tailEnd type="none" w="sm" len="sm"/>
                    </a:lnB>
                    <a:solidFill>
                      <a:srgbClr val="A0EBFF"/>
                    </a:solidFill>
                  </a:tcPr>
                </a:tc>
                <a:extLst>
                  <a:ext uri="{0D108BD9-81ED-4DB2-BD59-A6C34878D82A}">
                    <a16:rowId xmlns:a16="http://schemas.microsoft.com/office/drawing/2014/main" val="10001"/>
                  </a:ext>
                </a:extLst>
              </a:tr>
              <a:tr h="0">
                <a:tc>
                  <a:txBody>
                    <a:bodyPr/>
                    <a:lstStyle/>
                    <a:p>
                      <a:pPr marL="91440" marR="91440" lvl="0" indent="0" algn="ctr" rtl="0">
                        <a:spcBef>
                          <a:spcPts val="0"/>
                        </a:spcBef>
                        <a:spcAft>
                          <a:spcPts val="0"/>
                        </a:spcAft>
                        <a:buClr>
                          <a:srgbClr val="000000"/>
                        </a:buClr>
                        <a:buFont typeface="Arial"/>
                        <a:buNone/>
                      </a:pPr>
                      <a:endParaRPr sz="200" u="none" strike="noStrike" cap="none">
                        <a:solidFill>
                          <a:srgbClr val="FFFFFF"/>
                        </a:solidFill>
                        <a:latin typeface="Oswald"/>
                        <a:ea typeface="Oswald"/>
                        <a:cs typeface="Oswald"/>
                        <a:sym typeface="Oswald"/>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lgn="ctr">
                      <a:solidFill>
                        <a:srgbClr val="FFFFFF"/>
                      </a:solidFill>
                      <a:prstDash val="dot"/>
                      <a:round/>
                      <a:headEnd type="none" w="sm" len="sm"/>
                      <a:tailEnd type="none" w="sm" len="sm"/>
                    </a:lnT>
                    <a:lnB w="28575" cap="flat" cmpd="sng">
                      <a:solidFill>
                        <a:srgbClr val="FFFFFF">
                          <a:alpha val="0"/>
                        </a:srgbClr>
                      </a:solidFill>
                      <a:prstDash val="dot"/>
                      <a:round/>
                      <a:headEnd type="none" w="sm" len="sm"/>
                      <a:tailEnd type="none" w="sm" len="sm"/>
                    </a:lnB>
                    <a:solidFill>
                      <a:srgbClr val="74D8C2"/>
                    </a:solidFill>
                  </a:tcPr>
                </a:tc>
                <a:tc>
                  <a:txBody>
                    <a:bodyPr/>
                    <a:lstStyle/>
                    <a:p>
                      <a:pPr marL="91440" marR="91440" lvl="0" indent="0" algn="l" rtl="0">
                        <a:spcBef>
                          <a:spcPts val="600"/>
                        </a:spcBef>
                        <a:spcAft>
                          <a:spcPts val="0"/>
                        </a:spcAft>
                        <a:buClr>
                          <a:srgbClr val="000000"/>
                        </a:buClr>
                        <a:buFont typeface="Arial"/>
                        <a:buNone/>
                      </a:pPr>
                      <a:endParaRPr sz="1600" u="none" strike="noStrike" cap="none">
                        <a:solidFill>
                          <a:srgbClr val="FFFFFF"/>
                        </a:solidFill>
                        <a:latin typeface="Oswald"/>
                        <a:ea typeface="Oswald"/>
                        <a:cs typeface="Oswald"/>
                        <a:sym typeface="Oswald"/>
                      </a:endParaRPr>
                    </a:p>
                  </a:txBody>
                  <a:tcPr marL="91425" marR="91425" marT="91425" marB="91425" anchor="ctr">
                    <a:lnL w="28575" cap="flat" cmpd="sng">
                      <a:solidFill>
                        <a:srgbClr val="FFFFFF"/>
                      </a:solidFill>
                      <a:prstDash val="solid"/>
                      <a:round/>
                      <a:headEnd type="none" w="sm" len="sm"/>
                      <a:tailEnd type="none" w="sm" len="sm"/>
                    </a:lnL>
                    <a:lnR w="28575" cap="flat" cmpd="sng">
                      <a:solidFill>
                        <a:srgbClr val="FFFFFF">
                          <a:alpha val="0"/>
                        </a:srgbClr>
                      </a:solidFill>
                      <a:prstDash val="solid"/>
                      <a:round/>
                      <a:headEnd type="none" w="sm" len="sm"/>
                      <a:tailEnd type="none" w="sm" len="sm"/>
                    </a:lnR>
                    <a:lnT w="28575" cap="flat" cmpd="sng">
                      <a:solidFill>
                        <a:srgbClr val="FFFFFF"/>
                      </a:solidFill>
                      <a:prstDash val="dot"/>
                      <a:round/>
                      <a:headEnd type="none" w="sm" len="sm"/>
                      <a:tailEnd type="none" w="sm" len="sm"/>
                    </a:lnT>
                    <a:lnB w="28575" cap="flat" cmpd="sng">
                      <a:solidFill>
                        <a:srgbClr val="FFFFFF">
                          <a:alpha val="0"/>
                        </a:srgbClr>
                      </a:solidFill>
                      <a:prstDash val="dot"/>
                      <a:round/>
                      <a:headEnd type="none" w="sm" len="sm"/>
                      <a:tailEnd type="none" w="sm" len="sm"/>
                    </a:lnB>
                    <a:solidFill>
                      <a:srgbClr val="74D8C2"/>
                    </a:solidFill>
                  </a:tcPr>
                </a:tc>
                <a:extLst>
                  <a:ext uri="{0D108BD9-81ED-4DB2-BD59-A6C34878D82A}">
                    <a16:rowId xmlns:a16="http://schemas.microsoft.com/office/drawing/2014/main" val="10002"/>
                  </a:ext>
                </a:extLst>
              </a:tr>
            </a:tbl>
          </a:graphicData>
        </a:graphic>
      </p:graphicFrame>
      <p:sp>
        <p:nvSpPr>
          <p:cNvPr id="23" name="Google Shape;737;p42">
            <a:extLst>
              <a:ext uri="{FF2B5EF4-FFF2-40B4-BE49-F238E27FC236}">
                <a16:creationId xmlns:a16="http://schemas.microsoft.com/office/drawing/2014/main" id="{F1E00288-CD20-44B8-A86A-BF8921F1EBDC}"/>
              </a:ext>
            </a:extLst>
          </p:cNvPr>
          <p:cNvSpPr txBox="1"/>
          <p:nvPr/>
        </p:nvSpPr>
        <p:spPr>
          <a:xfrm>
            <a:off x="919233" y="238045"/>
            <a:ext cx="3074973" cy="443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a:solidFill>
                  <a:srgbClr val="053B5C"/>
                </a:solidFill>
                <a:latin typeface="Oswald"/>
                <a:ea typeface="Oswald"/>
                <a:cs typeface="Oswald"/>
                <a:sym typeface="Oswald"/>
              </a:rPr>
              <a:t>Một số khó khăn trong thực tế:</a:t>
            </a:r>
            <a:endParaRPr sz="1800">
              <a:solidFill>
                <a:srgbClr val="053B5C"/>
              </a:solidFill>
              <a:latin typeface="Oswald"/>
              <a:ea typeface="Oswald"/>
              <a:cs typeface="Oswald"/>
              <a:sym typeface="Oswald"/>
            </a:endParaRPr>
          </a:p>
        </p:txBody>
      </p:sp>
      <p:pic>
        <p:nvPicPr>
          <p:cNvPr id="5" name="Picture 4">
            <a:extLst>
              <a:ext uri="{FF2B5EF4-FFF2-40B4-BE49-F238E27FC236}">
                <a16:creationId xmlns:a16="http://schemas.microsoft.com/office/drawing/2014/main" id="{39027C70-5218-453D-A0C6-52821D8647FC}"/>
              </a:ext>
            </a:extLst>
          </p:cNvPr>
          <p:cNvPicPr>
            <a:picLocks noChangeAspect="1"/>
          </p:cNvPicPr>
          <p:nvPr/>
        </p:nvPicPr>
        <p:blipFill>
          <a:blip r:embed="rId3"/>
          <a:stretch>
            <a:fillRect/>
          </a:stretch>
        </p:blipFill>
        <p:spPr>
          <a:xfrm>
            <a:off x="476132" y="238044"/>
            <a:ext cx="443101" cy="443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nodeType="afterEffect">
                                  <p:stCondLst>
                                    <p:cond delay="0"/>
                                  </p:stCondLst>
                                  <p:childTnLst>
                                    <p:set>
                                      <p:cBhvr>
                                        <p:cTn id="9" dur="1" fill="hold">
                                          <p:stCondLst>
                                            <p:cond delay="0"/>
                                          </p:stCondLst>
                                        </p:cTn>
                                        <p:tgtEl>
                                          <p:spTgt spid="1582"/>
                                        </p:tgtEl>
                                        <p:attrNameLst>
                                          <p:attrName>style.visibility</p:attrName>
                                        </p:attrNameLst>
                                      </p:cBhvr>
                                      <p:to>
                                        <p:strVal val="visible"/>
                                      </p:to>
                                    </p:set>
                                    <p:animEffect transition="in" filter="barn(inVertical)">
                                      <p:cBhvr>
                                        <p:cTn id="10" dur="500"/>
                                        <p:tgtEl>
                                          <p:spTgt spid="1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46" name="Google Shape;1646;p54"/>
          <p:cNvSpPr/>
          <p:nvPr/>
        </p:nvSpPr>
        <p:spPr>
          <a:xfrm rot="5400000" flipV="1">
            <a:off x="6865337" y="-1132325"/>
            <a:ext cx="1024623" cy="3529013"/>
          </a:xfrm>
          <a:prstGeom prst="round2SameRect">
            <a:avLst>
              <a:gd name="adj1" fmla="val 10879"/>
              <a:gd name="adj2" fmla="val 0"/>
            </a:avLst>
          </a:prstGeom>
          <a:solidFill>
            <a:srgbClr val="9FEAFF"/>
          </a:solid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54"/>
          <p:cNvGrpSpPr/>
          <p:nvPr/>
        </p:nvGrpSpPr>
        <p:grpSpPr>
          <a:xfrm flipH="1">
            <a:off x="7261930" y="978981"/>
            <a:ext cx="335038" cy="58176"/>
            <a:chOff x="3463225" y="2813875"/>
            <a:chExt cx="331000" cy="57475"/>
          </a:xfrm>
        </p:grpSpPr>
        <p:sp>
          <p:nvSpPr>
            <p:cNvPr id="1648" name="Google Shape;1648;p54"/>
            <p:cNvSpPr/>
            <p:nvPr/>
          </p:nvSpPr>
          <p:spPr>
            <a:xfrm>
              <a:off x="3593600" y="2813875"/>
              <a:ext cx="74125" cy="57475"/>
            </a:xfrm>
            <a:custGeom>
              <a:avLst/>
              <a:gdLst/>
              <a:ahLst/>
              <a:cxnLst/>
              <a:rect l="l" t="t" r="r" b="b"/>
              <a:pathLst>
                <a:path w="2965" h="2299" extrusionOk="0">
                  <a:moveTo>
                    <a:pt x="1488" y="0"/>
                  </a:moveTo>
                  <a:cubicBezTo>
                    <a:pt x="0" y="0"/>
                    <a:pt x="0" y="2298"/>
                    <a:pt x="1488" y="2298"/>
                  </a:cubicBezTo>
                  <a:cubicBezTo>
                    <a:pt x="2965" y="2298"/>
                    <a:pt x="2965" y="0"/>
                    <a:pt x="1488"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4"/>
            <p:cNvSpPr/>
            <p:nvPr/>
          </p:nvSpPr>
          <p:spPr>
            <a:xfrm>
              <a:off x="3463225" y="2813875"/>
              <a:ext cx="74125" cy="57475"/>
            </a:xfrm>
            <a:custGeom>
              <a:avLst/>
              <a:gdLst/>
              <a:ahLst/>
              <a:cxnLst/>
              <a:rect l="l" t="t" r="r" b="b"/>
              <a:pathLst>
                <a:path w="2965" h="2299" extrusionOk="0">
                  <a:moveTo>
                    <a:pt x="1477" y="0"/>
                  </a:moveTo>
                  <a:cubicBezTo>
                    <a:pt x="0" y="0"/>
                    <a:pt x="0" y="2298"/>
                    <a:pt x="1477" y="2298"/>
                  </a:cubicBezTo>
                  <a:cubicBezTo>
                    <a:pt x="2965" y="2298"/>
                    <a:pt x="2965" y="0"/>
                    <a:pt x="1477"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4"/>
            <p:cNvSpPr/>
            <p:nvPr/>
          </p:nvSpPr>
          <p:spPr>
            <a:xfrm>
              <a:off x="3720100" y="2813875"/>
              <a:ext cx="74125" cy="57475"/>
            </a:xfrm>
            <a:custGeom>
              <a:avLst/>
              <a:gdLst/>
              <a:ahLst/>
              <a:cxnLst/>
              <a:rect l="l" t="t" r="r" b="b"/>
              <a:pathLst>
                <a:path w="2965" h="2299" extrusionOk="0">
                  <a:moveTo>
                    <a:pt x="1489" y="0"/>
                  </a:moveTo>
                  <a:cubicBezTo>
                    <a:pt x="0" y="0"/>
                    <a:pt x="0" y="2298"/>
                    <a:pt x="1489" y="2298"/>
                  </a:cubicBezTo>
                  <a:cubicBezTo>
                    <a:pt x="2965" y="2298"/>
                    <a:pt x="2965" y="0"/>
                    <a:pt x="1489" y="0"/>
                  </a:cubicBezTo>
                  <a:close/>
                </a:path>
              </a:pathLst>
            </a:custGeom>
            <a:solidFill>
              <a:srgbClr val="05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0" name="Google Shape;1680;p54"/>
          <p:cNvSpPr txBox="1">
            <a:spLocks noGrp="1"/>
          </p:cNvSpPr>
          <p:nvPr>
            <p:ph type="title"/>
          </p:nvPr>
        </p:nvSpPr>
        <p:spPr>
          <a:xfrm>
            <a:off x="5702457" y="285381"/>
            <a:ext cx="3453985" cy="6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02. KẾ HOẠCH LÀM VIỆC</a:t>
            </a:r>
            <a:endParaRPr sz="2800"/>
          </a:p>
        </p:txBody>
      </p:sp>
      <p:pic>
        <p:nvPicPr>
          <p:cNvPr id="54" name="Picture 53">
            <a:extLst>
              <a:ext uri="{FF2B5EF4-FFF2-40B4-BE49-F238E27FC236}">
                <a16:creationId xmlns:a16="http://schemas.microsoft.com/office/drawing/2014/main" id="{00BE0CA5-B306-4356-A6B3-CA371E462D72}"/>
              </a:ext>
            </a:extLst>
          </p:cNvPr>
          <p:cNvPicPr>
            <a:picLocks noChangeAspect="1"/>
          </p:cNvPicPr>
          <p:nvPr/>
        </p:nvPicPr>
        <p:blipFill rotWithShape="1">
          <a:blip r:embed="rId3"/>
          <a:srcRect r="64042" b="43873"/>
          <a:stretch/>
        </p:blipFill>
        <p:spPr>
          <a:xfrm>
            <a:off x="208237" y="392717"/>
            <a:ext cx="3722248" cy="4257864"/>
          </a:xfrm>
          <a:prstGeom prst="rect">
            <a:avLst/>
          </a:prstGeom>
          <a:ln>
            <a:solidFill>
              <a:schemeClr val="tx1"/>
            </a:solidFill>
          </a:ln>
        </p:spPr>
      </p:pic>
      <p:pic>
        <p:nvPicPr>
          <p:cNvPr id="55" name="Picture 54">
            <a:extLst>
              <a:ext uri="{FF2B5EF4-FFF2-40B4-BE49-F238E27FC236}">
                <a16:creationId xmlns:a16="http://schemas.microsoft.com/office/drawing/2014/main" id="{0459340F-9713-417E-98DA-124EC8BFC9EF}"/>
              </a:ext>
            </a:extLst>
          </p:cNvPr>
          <p:cNvPicPr>
            <a:picLocks noChangeAspect="1"/>
          </p:cNvPicPr>
          <p:nvPr/>
        </p:nvPicPr>
        <p:blipFill rotWithShape="1">
          <a:blip r:embed="rId3"/>
          <a:srcRect t="58751" r="63475" b="158"/>
          <a:stretch/>
        </p:blipFill>
        <p:spPr>
          <a:xfrm>
            <a:off x="4572000" y="1450181"/>
            <a:ext cx="3722247" cy="3200400"/>
          </a:xfrm>
          <a:prstGeom prst="rect">
            <a:avLst/>
          </a:prstGeom>
          <a:ln>
            <a:solidFill>
              <a:srgbClr val="053B5C"/>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646"/>
                                        </p:tgtEl>
                                        <p:attrNameLst>
                                          <p:attrName>style.visibility</p:attrName>
                                        </p:attrNameLst>
                                      </p:cBhvr>
                                      <p:to>
                                        <p:strVal val="visible"/>
                                      </p:to>
                                    </p:set>
                                    <p:animEffect transition="in" filter="fade">
                                      <p:cBhvr>
                                        <p:cTn id="7" dur="750"/>
                                        <p:tgtEl>
                                          <p:spTgt spid="164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680"/>
                                        </p:tgtEl>
                                        <p:attrNameLst>
                                          <p:attrName>style.visibility</p:attrName>
                                        </p:attrNameLst>
                                      </p:cBhvr>
                                      <p:to>
                                        <p:strVal val="visible"/>
                                      </p:to>
                                    </p:set>
                                    <p:animEffect transition="in" filter="fade">
                                      <p:cBhvr>
                                        <p:cTn id="10" dur="750"/>
                                        <p:tgtEl>
                                          <p:spTgt spid="1680"/>
                                        </p:tgtEl>
                                      </p:cBhvr>
                                    </p:animEffect>
                                  </p:childTnLst>
                                </p:cTn>
                              </p:par>
                              <p:par>
                                <p:cTn id="11" presetID="16" presetClass="entr" presetSubtype="21" fill="hold" nodeType="withEffect">
                                  <p:stCondLst>
                                    <p:cond delay="750"/>
                                  </p:stCondLst>
                                  <p:childTnLst>
                                    <p:set>
                                      <p:cBhvr>
                                        <p:cTn id="12" dur="1" fill="hold">
                                          <p:stCondLst>
                                            <p:cond delay="0"/>
                                          </p:stCondLst>
                                        </p:cTn>
                                        <p:tgtEl>
                                          <p:spTgt spid="54"/>
                                        </p:tgtEl>
                                        <p:attrNameLst>
                                          <p:attrName>style.visibility</p:attrName>
                                        </p:attrNameLst>
                                      </p:cBhvr>
                                      <p:to>
                                        <p:strVal val="visible"/>
                                      </p:to>
                                    </p:set>
                                    <p:animEffect transition="in" filter="barn(inVertical)">
                                      <p:cBhvr>
                                        <p:cTn id="13" dur="500"/>
                                        <p:tgtEl>
                                          <p:spTgt spid="54"/>
                                        </p:tgtEl>
                                      </p:cBhvr>
                                    </p:animEffect>
                                  </p:childTnLst>
                                </p:cTn>
                              </p:par>
                            </p:childTnLst>
                          </p:cTn>
                        </p:par>
                        <p:par>
                          <p:cTn id="14" fill="hold">
                            <p:stCondLst>
                              <p:cond delay="1250"/>
                            </p:stCondLst>
                            <p:childTnLst>
                              <p:par>
                                <p:cTn id="15" presetID="16" presetClass="entr" presetSubtype="21"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arn(inVertical)">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 grpId="0" animBg="1"/>
      <p:bldP spid="16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50"/>
          <p:cNvSpPr txBox="1">
            <a:spLocks noGrp="1"/>
          </p:cNvSpPr>
          <p:nvPr>
            <p:ph type="title"/>
          </p:nvPr>
        </p:nvSpPr>
        <p:spPr>
          <a:xfrm>
            <a:off x="717600" y="260096"/>
            <a:ext cx="7708800" cy="48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PHÂN CHIA CÔNG VIỆC THEO MÀN HÌNH</a:t>
            </a:r>
            <a:endParaRPr/>
          </a:p>
        </p:txBody>
      </p:sp>
      <p:sp>
        <p:nvSpPr>
          <p:cNvPr id="1307" name="Google Shape;1307;p50"/>
          <p:cNvSpPr txBox="1"/>
          <p:nvPr/>
        </p:nvSpPr>
        <p:spPr>
          <a:xfrm>
            <a:off x="1846124" y="1519673"/>
            <a:ext cx="924600" cy="38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53B5C"/>
                </a:solidFill>
                <a:latin typeface="Oswald"/>
                <a:ea typeface="Oswald"/>
                <a:cs typeface="Oswald"/>
                <a:sym typeface="Oswald"/>
              </a:rPr>
              <a:t>TRÍ MINH</a:t>
            </a:r>
            <a:endParaRPr sz="1200">
              <a:solidFill>
                <a:srgbClr val="053B5C"/>
              </a:solidFill>
              <a:latin typeface="Oswald"/>
              <a:ea typeface="Oswald"/>
              <a:cs typeface="Oswald"/>
              <a:sym typeface="Oswald"/>
            </a:endParaRPr>
          </a:p>
        </p:txBody>
      </p:sp>
      <p:sp>
        <p:nvSpPr>
          <p:cNvPr id="1308" name="Google Shape;1308;p50"/>
          <p:cNvSpPr txBox="1"/>
          <p:nvPr/>
        </p:nvSpPr>
        <p:spPr>
          <a:xfrm>
            <a:off x="1846124" y="2074873"/>
            <a:ext cx="924600" cy="38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53B5C"/>
                </a:solidFill>
                <a:latin typeface="Oswald"/>
                <a:ea typeface="Oswald"/>
                <a:cs typeface="Oswald"/>
                <a:sym typeface="Oswald"/>
              </a:rPr>
              <a:t>MINH THỊNH</a:t>
            </a:r>
            <a:endParaRPr sz="1200">
              <a:solidFill>
                <a:srgbClr val="053B5C"/>
              </a:solidFill>
              <a:latin typeface="Oswald"/>
              <a:ea typeface="Oswald"/>
              <a:cs typeface="Oswald"/>
              <a:sym typeface="Oswald"/>
            </a:endParaRPr>
          </a:p>
        </p:txBody>
      </p:sp>
      <p:sp>
        <p:nvSpPr>
          <p:cNvPr id="1309" name="Google Shape;1309;p50"/>
          <p:cNvSpPr txBox="1"/>
          <p:nvPr/>
        </p:nvSpPr>
        <p:spPr>
          <a:xfrm>
            <a:off x="1846124" y="2630073"/>
            <a:ext cx="924600" cy="38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53B5C"/>
                </a:solidFill>
                <a:latin typeface="Oswald"/>
                <a:ea typeface="Oswald"/>
                <a:cs typeface="Oswald"/>
                <a:sym typeface="Oswald"/>
              </a:rPr>
              <a:t>TRUNG TÍN</a:t>
            </a:r>
            <a:endParaRPr sz="1200">
              <a:solidFill>
                <a:srgbClr val="053B5C"/>
              </a:solidFill>
              <a:latin typeface="Oswald"/>
              <a:ea typeface="Oswald"/>
              <a:cs typeface="Oswald"/>
              <a:sym typeface="Oswald"/>
            </a:endParaRPr>
          </a:p>
        </p:txBody>
      </p:sp>
      <p:sp>
        <p:nvSpPr>
          <p:cNvPr id="1310" name="Google Shape;1310;p50"/>
          <p:cNvSpPr txBox="1"/>
          <p:nvPr/>
        </p:nvSpPr>
        <p:spPr>
          <a:xfrm>
            <a:off x="1846124" y="3185273"/>
            <a:ext cx="924600" cy="38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53B5C"/>
                </a:solidFill>
                <a:latin typeface="Oswald"/>
                <a:ea typeface="Oswald"/>
                <a:cs typeface="Oswald"/>
                <a:sym typeface="Oswald"/>
              </a:rPr>
              <a:t>NGỌC QUYÊN</a:t>
            </a:r>
            <a:endParaRPr sz="1200">
              <a:solidFill>
                <a:srgbClr val="053B5C"/>
              </a:solidFill>
              <a:latin typeface="Oswald"/>
              <a:ea typeface="Oswald"/>
              <a:cs typeface="Oswald"/>
              <a:sym typeface="Oswald"/>
            </a:endParaRPr>
          </a:p>
        </p:txBody>
      </p:sp>
      <p:cxnSp>
        <p:nvCxnSpPr>
          <p:cNvPr id="1344" name="Google Shape;1344;p50"/>
          <p:cNvCxnSpPr>
            <a:cxnSpLocks/>
          </p:cNvCxnSpPr>
          <p:nvPr/>
        </p:nvCxnSpPr>
        <p:spPr>
          <a:xfrm>
            <a:off x="2886349" y="1270198"/>
            <a:ext cx="0" cy="2954475"/>
          </a:xfrm>
          <a:prstGeom prst="straightConnector1">
            <a:avLst/>
          </a:prstGeom>
          <a:noFill/>
          <a:ln w="9525" cap="flat" cmpd="sng">
            <a:solidFill>
              <a:srgbClr val="053B5C"/>
            </a:solidFill>
            <a:prstDash val="solid"/>
            <a:round/>
            <a:headEnd type="none" w="med" len="med"/>
            <a:tailEnd type="none" w="med" len="med"/>
          </a:ln>
        </p:spPr>
      </p:cxnSp>
      <p:sp>
        <p:nvSpPr>
          <p:cNvPr id="1370" name="Google Shape;1370;p50"/>
          <p:cNvSpPr/>
          <p:nvPr/>
        </p:nvSpPr>
        <p:spPr>
          <a:xfrm>
            <a:off x="3168609" y="1519673"/>
            <a:ext cx="3582191" cy="311316"/>
          </a:xfrm>
          <a:prstGeom prst="roundRect">
            <a:avLst>
              <a:gd name="adj" fmla="val 50000"/>
            </a:avLst>
          </a:prstGeom>
          <a:noFill/>
          <a:ln w="9525" cap="flat" cmpd="sng">
            <a:solidFill>
              <a:srgbClr val="053B5C"/>
            </a:solidFill>
            <a:prstDash val="solid"/>
            <a:round/>
            <a:headEnd type="none" w="sm" len="sm"/>
            <a:tailEnd type="none" w="sm" len="sm"/>
          </a:ln>
        </p:spPr>
        <p:txBody>
          <a:bodyPr spcFirstLastPara="1" wrap="square" lIns="91425" tIns="91425" rIns="91425" bIns="91425" anchor="ctr" anchorCtr="0">
            <a:noAutofit/>
          </a:bodyPr>
          <a:lstStyle/>
          <a:p>
            <a:r>
              <a:rPr lang="vi-VN" sz="1200">
                <a:latin typeface="Oswald" pitchFamily="2" charset="0"/>
              </a:rPr>
              <a:t>Màn hình </a:t>
            </a:r>
            <a:r>
              <a:rPr lang="en-US" sz="1200">
                <a:latin typeface="Oswald" pitchFamily="2" charset="0"/>
              </a:rPr>
              <a:t>chính – màn hình điều khiển.</a:t>
            </a:r>
            <a:endParaRPr lang="vi-VN" sz="1200"/>
          </a:p>
        </p:txBody>
      </p:sp>
      <p:sp>
        <p:nvSpPr>
          <p:cNvPr id="118" name="Google Shape;1310;p50">
            <a:extLst>
              <a:ext uri="{FF2B5EF4-FFF2-40B4-BE49-F238E27FC236}">
                <a16:creationId xmlns:a16="http://schemas.microsoft.com/office/drawing/2014/main" id="{C1650C66-109D-424F-9559-ABA5A4D474C5}"/>
              </a:ext>
            </a:extLst>
          </p:cNvPr>
          <p:cNvSpPr txBox="1"/>
          <p:nvPr/>
        </p:nvSpPr>
        <p:spPr>
          <a:xfrm>
            <a:off x="1861299" y="3737621"/>
            <a:ext cx="924600" cy="38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53B5C"/>
                </a:solidFill>
                <a:latin typeface="Oswald"/>
                <a:ea typeface="Oswald"/>
                <a:cs typeface="Oswald"/>
                <a:sym typeface="Oswald"/>
              </a:rPr>
              <a:t>MỸ PHƯƠNG</a:t>
            </a:r>
            <a:endParaRPr sz="1200">
              <a:solidFill>
                <a:srgbClr val="053B5C"/>
              </a:solidFill>
              <a:latin typeface="Oswald"/>
              <a:ea typeface="Oswald"/>
              <a:cs typeface="Oswald"/>
              <a:sym typeface="Oswald"/>
            </a:endParaRPr>
          </a:p>
        </p:txBody>
      </p:sp>
      <p:sp>
        <p:nvSpPr>
          <p:cNvPr id="119" name="Google Shape;1370;p50">
            <a:extLst>
              <a:ext uri="{FF2B5EF4-FFF2-40B4-BE49-F238E27FC236}">
                <a16:creationId xmlns:a16="http://schemas.microsoft.com/office/drawing/2014/main" id="{86043416-247C-4DAD-A215-1CF33A864FC5}"/>
              </a:ext>
            </a:extLst>
          </p:cNvPr>
          <p:cNvSpPr/>
          <p:nvPr/>
        </p:nvSpPr>
        <p:spPr>
          <a:xfrm>
            <a:off x="3168609" y="2107860"/>
            <a:ext cx="3582203" cy="320550"/>
          </a:xfrm>
          <a:prstGeom prst="roundRect">
            <a:avLst>
              <a:gd name="adj" fmla="val 50000"/>
            </a:avLst>
          </a:prstGeom>
          <a:noFill/>
          <a:ln w="9525" cap="flat" cmpd="sng">
            <a:solidFill>
              <a:srgbClr val="053B5C"/>
            </a:solidFill>
            <a:prstDash val="solid"/>
            <a:round/>
            <a:headEnd type="none" w="sm" len="sm"/>
            <a:tailEnd type="none" w="sm" len="sm"/>
          </a:ln>
        </p:spPr>
        <p:txBody>
          <a:bodyPr spcFirstLastPara="1" wrap="square" lIns="91425" tIns="91425" rIns="91425" bIns="91425" anchor="ctr" anchorCtr="0">
            <a:noAutofit/>
          </a:bodyPr>
          <a:lstStyle/>
          <a:p>
            <a:endParaRPr lang="en-US" sz="1200">
              <a:latin typeface="Oswald" pitchFamily="2" charset="0"/>
            </a:endParaRPr>
          </a:p>
          <a:p>
            <a:r>
              <a:rPr lang="vi-VN" sz="1200">
                <a:latin typeface="Oswald" pitchFamily="2" charset="0"/>
              </a:rPr>
              <a:t>Màn hình </a:t>
            </a:r>
            <a:r>
              <a:rPr lang="en-US" sz="1200">
                <a:latin typeface="Oswald" pitchFamily="2" charset="0"/>
              </a:rPr>
              <a:t>quản lý </a:t>
            </a:r>
            <a:r>
              <a:rPr lang="vi-VN" sz="1200">
                <a:latin typeface="Oswald" pitchFamily="2" charset="0"/>
              </a:rPr>
              <a:t>sách (Chức năng Thêm, Xóa Sửa)</a:t>
            </a:r>
            <a:endParaRPr lang="vi-VN" sz="1200"/>
          </a:p>
          <a:p>
            <a:pPr marL="0" lvl="0" indent="0" algn="l" rtl="0">
              <a:spcBef>
                <a:spcPts val="0"/>
              </a:spcBef>
              <a:spcAft>
                <a:spcPts val="0"/>
              </a:spcAft>
              <a:buNone/>
            </a:pPr>
            <a:endParaRPr sz="1200"/>
          </a:p>
        </p:txBody>
      </p:sp>
      <p:sp>
        <p:nvSpPr>
          <p:cNvPr id="120" name="Google Shape;1370;p50">
            <a:extLst>
              <a:ext uri="{FF2B5EF4-FFF2-40B4-BE49-F238E27FC236}">
                <a16:creationId xmlns:a16="http://schemas.microsoft.com/office/drawing/2014/main" id="{5C28F75A-F4AB-4C31-930F-918D706E65D3}"/>
              </a:ext>
            </a:extLst>
          </p:cNvPr>
          <p:cNvSpPr/>
          <p:nvPr/>
        </p:nvSpPr>
        <p:spPr>
          <a:xfrm>
            <a:off x="3168609" y="2654604"/>
            <a:ext cx="3582231" cy="320550"/>
          </a:xfrm>
          <a:prstGeom prst="roundRect">
            <a:avLst>
              <a:gd name="adj" fmla="val 50000"/>
            </a:avLst>
          </a:prstGeom>
          <a:noFill/>
          <a:ln w="9525" cap="flat" cmpd="sng">
            <a:solidFill>
              <a:srgbClr val="053B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latin typeface="Oswald" pitchFamily="2" charset="0"/>
              </a:rPr>
              <a:t>Màn hình Mượn - Trả sách (Chức năng Thêm, Xóa Sửa)</a:t>
            </a:r>
            <a:endParaRPr sz="1200"/>
          </a:p>
        </p:txBody>
      </p:sp>
      <p:sp>
        <p:nvSpPr>
          <p:cNvPr id="121" name="Google Shape;1370;p50">
            <a:extLst>
              <a:ext uri="{FF2B5EF4-FFF2-40B4-BE49-F238E27FC236}">
                <a16:creationId xmlns:a16="http://schemas.microsoft.com/office/drawing/2014/main" id="{5F62B3B5-335E-4104-8A2B-1E9E7F4C9302}"/>
              </a:ext>
            </a:extLst>
          </p:cNvPr>
          <p:cNvSpPr/>
          <p:nvPr/>
        </p:nvSpPr>
        <p:spPr>
          <a:xfrm>
            <a:off x="3168610" y="3253223"/>
            <a:ext cx="3582199" cy="320550"/>
          </a:xfrm>
          <a:prstGeom prst="roundRect">
            <a:avLst>
              <a:gd name="adj" fmla="val 50000"/>
            </a:avLst>
          </a:prstGeom>
          <a:noFill/>
          <a:ln w="9525" cap="flat" cmpd="sng">
            <a:solidFill>
              <a:srgbClr val="053B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1200">
                <a:latin typeface="Oswald" pitchFamily="2" charset="0"/>
              </a:rPr>
              <a:t>Màn hình </a:t>
            </a:r>
            <a:r>
              <a:rPr lang="en-US" sz="1200">
                <a:latin typeface="Oswald" pitchFamily="2" charset="0"/>
              </a:rPr>
              <a:t>Quản lý Độc Gỉa </a:t>
            </a:r>
            <a:r>
              <a:rPr lang="vi-VN" sz="1200">
                <a:latin typeface="Oswald" pitchFamily="2" charset="0"/>
              </a:rPr>
              <a:t>(Chức năng Thêm, Xóa Sửa)</a:t>
            </a:r>
            <a:endParaRPr lang="vi-VN" sz="1200"/>
          </a:p>
        </p:txBody>
      </p:sp>
      <p:sp>
        <p:nvSpPr>
          <p:cNvPr id="122" name="Google Shape;1370;p50">
            <a:extLst>
              <a:ext uri="{FF2B5EF4-FFF2-40B4-BE49-F238E27FC236}">
                <a16:creationId xmlns:a16="http://schemas.microsoft.com/office/drawing/2014/main" id="{EE8CCD09-AEF7-4BCF-A35C-DBBE6BE9F0FC}"/>
              </a:ext>
            </a:extLst>
          </p:cNvPr>
          <p:cNvSpPr/>
          <p:nvPr/>
        </p:nvSpPr>
        <p:spPr>
          <a:xfrm>
            <a:off x="3168610" y="3799521"/>
            <a:ext cx="3582233" cy="326600"/>
          </a:xfrm>
          <a:prstGeom prst="roundRect">
            <a:avLst>
              <a:gd name="adj" fmla="val 50000"/>
            </a:avLst>
          </a:prstGeom>
          <a:noFill/>
          <a:ln w="9525" cap="flat" cmpd="sng">
            <a:solidFill>
              <a:srgbClr val="053B5C"/>
            </a:solidFill>
            <a:prstDash val="solid"/>
            <a:round/>
            <a:headEnd type="none" w="sm" len="sm"/>
            <a:tailEnd type="none" w="sm" len="sm"/>
          </a:ln>
        </p:spPr>
        <p:txBody>
          <a:bodyPr spcFirstLastPara="1" wrap="square" lIns="91425" tIns="91425" rIns="91425" bIns="91425" anchor="ctr" anchorCtr="0">
            <a:noAutofit/>
          </a:bodyPr>
          <a:lstStyle/>
          <a:p>
            <a:endParaRPr lang="en-US" sz="1200">
              <a:latin typeface="Oswald" pitchFamily="2" charset="0"/>
            </a:endParaRPr>
          </a:p>
          <a:p>
            <a:r>
              <a:rPr lang="en-US" sz="1200">
                <a:latin typeface="Oswald" pitchFamily="2" charset="0"/>
              </a:rPr>
              <a:t>Màn hình đăng nhập, đăng ký, chỉnh sửa thông tin cá nhân</a:t>
            </a:r>
          </a:p>
          <a:p>
            <a:pPr marL="0" lvl="0" indent="0" algn="l" rtl="0">
              <a:spcBef>
                <a:spcPts val="0"/>
              </a:spcBef>
              <a:spcAft>
                <a:spcPts val="0"/>
              </a:spcAft>
              <a:buNone/>
            </a:pPr>
            <a:endParaRPr sz="1200">
              <a:latin typeface="Oswald"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03"/>
                                        </p:tgtEl>
                                        <p:attrNameLst>
                                          <p:attrName>style.visibility</p:attrName>
                                        </p:attrNameLst>
                                      </p:cBhvr>
                                      <p:to>
                                        <p:strVal val="visible"/>
                                      </p:to>
                                    </p:set>
                                    <p:anim calcmode="lin" valueType="num">
                                      <p:cBhvr>
                                        <p:cTn id="7" dur="500" fill="hold"/>
                                        <p:tgtEl>
                                          <p:spTgt spid="1303"/>
                                        </p:tgtEl>
                                        <p:attrNameLst>
                                          <p:attrName>ppt_w</p:attrName>
                                        </p:attrNameLst>
                                      </p:cBhvr>
                                      <p:tavLst>
                                        <p:tav tm="0">
                                          <p:val>
                                            <p:fltVal val="0"/>
                                          </p:val>
                                        </p:tav>
                                        <p:tav tm="100000">
                                          <p:val>
                                            <p:strVal val="#ppt_w"/>
                                          </p:val>
                                        </p:tav>
                                      </p:tavLst>
                                    </p:anim>
                                    <p:anim calcmode="lin" valueType="num">
                                      <p:cBhvr>
                                        <p:cTn id="8" dur="500" fill="hold"/>
                                        <p:tgtEl>
                                          <p:spTgt spid="1303"/>
                                        </p:tgtEl>
                                        <p:attrNameLst>
                                          <p:attrName>ppt_h</p:attrName>
                                        </p:attrNameLst>
                                      </p:cBhvr>
                                      <p:tavLst>
                                        <p:tav tm="0">
                                          <p:val>
                                            <p:fltVal val="0"/>
                                          </p:val>
                                        </p:tav>
                                        <p:tav tm="100000">
                                          <p:val>
                                            <p:strVal val="#ppt_h"/>
                                          </p:val>
                                        </p:tav>
                                      </p:tavLst>
                                    </p:anim>
                                    <p:animEffect transition="in" filter="fade">
                                      <p:cBhvr>
                                        <p:cTn id="9" dur="500"/>
                                        <p:tgtEl>
                                          <p:spTgt spid="1303"/>
                                        </p:tgtEl>
                                      </p:cBhvr>
                                    </p:animEffect>
                                  </p:childTnLst>
                                </p:cTn>
                              </p:par>
                              <p:par>
                                <p:cTn id="10" presetID="10" presetClass="entr" presetSubtype="0" fill="hold" grpId="0" nodeType="withEffect">
                                  <p:stCondLst>
                                    <p:cond delay="500"/>
                                  </p:stCondLst>
                                  <p:childTnLst>
                                    <p:set>
                                      <p:cBhvr>
                                        <p:cTn id="11" dur="1" fill="hold">
                                          <p:stCondLst>
                                            <p:cond delay="0"/>
                                          </p:stCondLst>
                                        </p:cTn>
                                        <p:tgtEl>
                                          <p:spTgt spid="1307"/>
                                        </p:tgtEl>
                                        <p:attrNameLst>
                                          <p:attrName>style.visibility</p:attrName>
                                        </p:attrNameLst>
                                      </p:cBhvr>
                                      <p:to>
                                        <p:strVal val="visible"/>
                                      </p:to>
                                    </p:set>
                                    <p:animEffect transition="in" filter="fade">
                                      <p:cBhvr>
                                        <p:cTn id="12" dur="500"/>
                                        <p:tgtEl>
                                          <p:spTgt spid="1307"/>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1308"/>
                                        </p:tgtEl>
                                        <p:attrNameLst>
                                          <p:attrName>style.visibility</p:attrName>
                                        </p:attrNameLst>
                                      </p:cBhvr>
                                      <p:to>
                                        <p:strVal val="visible"/>
                                      </p:to>
                                    </p:set>
                                    <p:animEffect transition="in" filter="fade">
                                      <p:cBhvr>
                                        <p:cTn id="15" dur="500"/>
                                        <p:tgtEl>
                                          <p:spTgt spid="1308"/>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309"/>
                                        </p:tgtEl>
                                        <p:attrNameLst>
                                          <p:attrName>style.visibility</p:attrName>
                                        </p:attrNameLst>
                                      </p:cBhvr>
                                      <p:to>
                                        <p:strVal val="visible"/>
                                      </p:to>
                                    </p:set>
                                    <p:animEffect transition="in" filter="fade">
                                      <p:cBhvr>
                                        <p:cTn id="18" dur="500"/>
                                        <p:tgtEl>
                                          <p:spTgt spid="1309"/>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1310"/>
                                        </p:tgtEl>
                                        <p:attrNameLst>
                                          <p:attrName>style.visibility</p:attrName>
                                        </p:attrNameLst>
                                      </p:cBhvr>
                                      <p:to>
                                        <p:strVal val="visible"/>
                                      </p:to>
                                    </p:set>
                                    <p:animEffect transition="in" filter="fade">
                                      <p:cBhvr>
                                        <p:cTn id="21" dur="500"/>
                                        <p:tgtEl>
                                          <p:spTgt spid="1310"/>
                                        </p:tgtEl>
                                      </p:cBhvr>
                                    </p:animEffect>
                                  </p:childTnLst>
                                </p:cTn>
                              </p:par>
                              <p:par>
                                <p:cTn id="22" presetID="10" presetClass="entr" presetSubtype="0" fill="hold" nodeType="withEffect">
                                  <p:stCondLst>
                                    <p:cond delay="500"/>
                                  </p:stCondLst>
                                  <p:childTnLst>
                                    <p:set>
                                      <p:cBhvr>
                                        <p:cTn id="23" dur="1" fill="hold">
                                          <p:stCondLst>
                                            <p:cond delay="0"/>
                                          </p:stCondLst>
                                        </p:cTn>
                                        <p:tgtEl>
                                          <p:spTgt spid="1344"/>
                                        </p:tgtEl>
                                        <p:attrNameLst>
                                          <p:attrName>style.visibility</p:attrName>
                                        </p:attrNameLst>
                                      </p:cBhvr>
                                      <p:to>
                                        <p:strVal val="visible"/>
                                      </p:to>
                                    </p:set>
                                    <p:animEffect transition="in" filter="fade">
                                      <p:cBhvr>
                                        <p:cTn id="24" dur="500"/>
                                        <p:tgtEl>
                                          <p:spTgt spid="1344"/>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1370"/>
                                        </p:tgtEl>
                                        <p:attrNameLst>
                                          <p:attrName>style.visibility</p:attrName>
                                        </p:attrNameLst>
                                      </p:cBhvr>
                                      <p:to>
                                        <p:strVal val="visible"/>
                                      </p:to>
                                    </p:set>
                                    <p:animEffect transition="in" filter="fade">
                                      <p:cBhvr>
                                        <p:cTn id="27" dur="500"/>
                                        <p:tgtEl>
                                          <p:spTgt spid="1370"/>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118"/>
                                        </p:tgtEl>
                                        <p:attrNameLst>
                                          <p:attrName>style.visibility</p:attrName>
                                        </p:attrNameLst>
                                      </p:cBhvr>
                                      <p:to>
                                        <p:strVal val="visible"/>
                                      </p:to>
                                    </p:set>
                                    <p:animEffect transition="in" filter="fade">
                                      <p:cBhvr>
                                        <p:cTn id="30" dur="500"/>
                                        <p:tgtEl>
                                          <p:spTgt spid="118"/>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19"/>
                                        </p:tgtEl>
                                        <p:attrNameLst>
                                          <p:attrName>style.visibility</p:attrName>
                                        </p:attrNameLst>
                                      </p:cBhvr>
                                      <p:to>
                                        <p:strVal val="visible"/>
                                      </p:to>
                                    </p:set>
                                    <p:animEffect transition="in" filter="fade">
                                      <p:cBhvr>
                                        <p:cTn id="33" dur="500"/>
                                        <p:tgtEl>
                                          <p:spTgt spid="119"/>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20"/>
                                        </p:tgtEl>
                                        <p:attrNameLst>
                                          <p:attrName>style.visibility</p:attrName>
                                        </p:attrNameLst>
                                      </p:cBhvr>
                                      <p:to>
                                        <p:strVal val="visible"/>
                                      </p:to>
                                    </p:set>
                                    <p:animEffect transition="in" filter="fade">
                                      <p:cBhvr>
                                        <p:cTn id="36" dur="500"/>
                                        <p:tgtEl>
                                          <p:spTgt spid="120"/>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21"/>
                                        </p:tgtEl>
                                        <p:attrNameLst>
                                          <p:attrName>style.visibility</p:attrName>
                                        </p:attrNameLst>
                                      </p:cBhvr>
                                      <p:to>
                                        <p:strVal val="visible"/>
                                      </p:to>
                                    </p:set>
                                    <p:animEffect transition="in" filter="fade">
                                      <p:cBhvr>
                                        <p:cTn id="39" dur="500"/>
                                        <p:tgtEl>
                                          <p:spTgt spid="1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22"/>
                                        </p:tgtEl>
                                        <p:attrNameLst>
                                          <p:attrName>style.visibility</p:attrName>
                                        </p:attrNameLst>
                                      </p:cBhvr>
                                      <p:to>
                                        <p:strVal val="visible"/>
                                      </p:to>
                                    </p:set>
                                    <p:animEffect transition="in" filter="fade">
                                      <p:cBhvr>
                                        <p:cTn id="4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3" grpId="0"/>
      <p:bldP spid="1307" grpId="0"/>
      <p:bldP spid="1308" grpId="0"/>
      <p:bldP spid="1309" grpId="0"/>
      <p:bldP spid="1310" grpId="0"/>
      <p:bldP spid="1370" grpId="0" animBg="1"/>
      <p:bldP spid="118" grpId="0"/>
      <p:bldP spid="119" grpId="0" animBg="1"/>
      <p:bldP spid="120" grpId="0" animBg="1"/>
      <p:bldP spid="121" grpId="0" animBg="1"/>
      <p:bldP spid="1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FEAFF"/>
        </a:solidFill>
        <a:effectLst/>
      </p:bgPr>
    </p:bg>
    <p:spTree>
      <p:nvGrpSpPr>
        <p:cNvPr id="1" name="Shape 1631"/>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4024E50-DA71-40A3-B30A-A04135F6F1C5}"/>
              </a:ext>
            </a:extLst>
          </p:cNvPr>
          <p:cNvGraphicFramePr>
            <a:graphicFrameLocks noGrp="1"/>
          </p:cNvGraphicFramePr>
          <p:nvPr>
            <p:extLst>
              <p:ext uri="{D42A27DB-BD31-4B8C-83A1-F6EECF244321}">
                <p14:modId xmlns:p14="http://schemas.microsoft.com/office/powerpoint/2010/main" val="1883596902"/>
              </p:ext>
            </p:extLst>
          </p:nvPr>
        </p:nvGraphicFramePr>
        <p:xfrm>
          <a:off x="207169" y="919957"/>
          <a:ext cx="8729662" cy="4087812"/>
        </p:xfrm>
        <a:graphic>
          <a:graphicData uri="http://schemas.openxmlformats.org/drawingml/2006/table">
            <a:tbl>
              <a:tblPr firstRow="1" bandRow="1">
                <a:tableStyleId>{0CD0CCBA-C95E-4512-8D8D-A7AF440D9F52}</a:tableStyleId>
              </a:tblPr>
              <a:tblGrid>
                <a:gridCol w="1371600">
                  <a:extLst>
                    <a:ext uri="{9D8B030D-6E8A-4147-A177-3AD203B41FA5}">
                      <a16:colId xmlns:a16="http://schemas.microsoft.com/office/drawing/2014/main" val="2086222732"/>
                    </a:ext>
                  </a:extLst>
                </a:gridCol>
                <a:gridCol w="1550194">
                  <a:extLst>
                    <a:ext uri="{9D8B030D-6E8A-4147-A177-3AD203B41FA5}">
                      <a16:colId xmlns:a16="http://schemas.microsoft.com/office/drawing/2014/main" val="515625463"/>
                    </a:ext>
                  </a:extLst>
                </a:gridCol>
                <a:gridCol w="5807868">
                  <a:extLst>
                    <a:ext uri="{9D8B030D-6E8A-4147-A177-3AD203B41FA5}">
                      <a16:colId xmlns:a16="http://schemas.microsoft.com/office/drawing/2014/main" val="1707541957"/>
                    </a:ext>
                  </a:extLst>
                </a:gridCol>
              </a:tblGrid>
              <a:tr h="467518">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GIAI ĐOẠN</a:t>
                      </a:r>
                      <a:endPar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endParaRPr>
                    </a:p>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PHÁT TRIỂN</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CÔNG VIỆC </a:t>
                      </a:r>
                      <a:endPar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endParaRPr>
                    </a:p>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HỖ TRỢ</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TÍNH CHẤT</a:t>
                      </a:r>
                      <a:r>
                        <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CÔNG VIỆC</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219594882"/>
                  </a:ext>
                </a:extLst>
              </a:tr>
              <a:tr h="1042988">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Requirements</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Requirements</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Team phải đồng hành cùng với khách hàng, và lên danh sách chi tiết về những yêu cầu về tính năng của phần mềm.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Phác thảo sơ lược về những tính năng cần phải có và những giới hạn cho phép trong dự án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Kết quả những tính năng được yêu cầu phải được viết thành một bản tài liệu hoàn chỉnh.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8641084"/>
                  </a:ext>
                </a:extLst>
              </a:tr>
              <a:tr h="598488">
                <a:tc rowSpan="3">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Design</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Analysis</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Lựa chọn về công nghệ phù hợp để thiết kế cho hệ thống phần mềm.</a:t>
                      </a:r>
                    </a:p>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Lựa chọn các phần sẽ tiến hành thiết kế.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0450615"/>
                  </a:ext>
                </a:extLst>
              </a:tr>
              <a:tr h="605632">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Design</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Tiến hành thiết kế.</a:t>
                      </a:r>
                    </a:p>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Bám theo các lựa chọn đã nêu ra và theo tài liệu SRS đã lập ở quá trình Requirements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1337728"/>
                  </a:ext>
                </a:extLst>
              </a:tr>
              <a:tr h="342900">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Design Testing</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Kiểm thử lại thiết kế xem có đạt yêu cầu không.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1100612"/>
                  </a:ext>
                </a:extLst>
              </a:tr>
              <a:tr h="350044">
                <a:tc rowSpan="3">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Development</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Module Setting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vi-VN" sz="1100">
                          <a:effectLst/>
                          <a:latin typeface="Times New Roman" panose="02020603050405020304" pitchFamily="18" charset="0"/>
                          <a:ea typeface="Calibri" panose="020F0502020204030204" pitchFamily="34" charset="0"/>
                          <a:cs typeface="Times New Roman" panose="02020603050405020304" pitchFamily="18" charset="0"/>
                        </a:rPr>
                        <a:t>- Xây dựng trước các lớp module cần thiết của phần mềm.</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7579707"/>
                  </a:ext>
                </a:extLst>
              </a:tr>
              <a:tr h="301623">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Functional Building</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Xây dựng các chức năng chính của phần mềm dựa theo các module đã cài đặt.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9322801"/>
                  </a:ext>
                </a:extLst>
              </a:tr>
              <a:tr h="378619">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Database</a:t>
                      </a: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vi-VN" sz="1100">
                          <a:effectLst/>
                          <a:latin typeface="Times New Roman" panose="02020603050405020304" pitchFamily="18" charset="0"/>
                          <a:ea typeface="Calibri" panose="020F0502020204030204" pitchFamily="34" charset="0"/>
                          <a:cs typeface="Times New Roman" panose="02020603050405020304" pitchFamily="18" charset="0"/>
                        </a:rPr>
                        <a:t>- Tiến hành xây dựng cơ sở dữ liệu cho phần mềm</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4082489"/>
                  </a:ext>
                </a:extLst>
              </a:tr>
            </a:tbl>
          </a:graphicData>
        </a:graphic>
      </p:graphicFrame>
      <p:sp>
        <p:nvSpPr>
          <p:cNvPr id="15" name="Google Shape;1686;p55">
            <a:extLst>
              <a:ext uri="{FF2B5EF4-FFF2-40B4-BE49-F238E27FC236}">
                <a16:creationId xmlns:a16="http://schemas.microsoft.com/office/drawing/2014/main" id="{D1DD5147-F3E8-45BF-9D92-EFF9985EA3E1}"/>
              </a:ext>
            </a:extLst>
          </p:cNvPr>
          <p:cNvSpPr/>
          <p:nvPr/>
        </p:nvSpPr>
        <p:spPr>
          <a:xfrm rot="5400000">
            <a:off x="1373924" y="-1288201"/>
            <a:ext cx="531129" cy="3278982"/>
          </a:xfrm>
          <a:prstGeom prst="round2SameRect">
            <a:avLst>
              <a:gd name="adj1" fmla="val 10984"/>
              <a:gd name="adj2" fmla="val 0"/>
            </a:avLst>
          </a:prstGeom>
          <a:solidFill>
            <a:srgbClr val="75D9C3"/>
          </a:solidFill>
          <a:ln>
            <a:noFill/>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80;p54">
            <a:extLst>
              <a:ext uri="{FF2B5EF4-FFF2-40B4-BE49-F238E27FC236}">
                <a16:creationId xmlns:a16="http://schemas.microsoft.com/office/drawing/2014/main" id="{0114A803-CD14-4523-857C-60A01FCE0ACE}"/>
              </a:ext>
            </a:extLst>
          </p:cNvPr>
          <p:cNvSpPr txBox="1">
            <a:spLocks noGrp="1"/>
          </p:cNvSpPr>
          <p:nvPr>
            <p:ph type="title"/>
          </p:nvPr>
        </p:nvSpPr>
        <p:spPr>
          <a:xfrm>
            <a:off x="-3" y="42862"/>
            <a:ext cx="3471863" cy="6168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03. QUY TRÌNH PHÁT TRIỂN</a:t>
            </a:r>
            <a:endParaRPr sz="2400"/>
          </a:p>
        </p:txBody>
      </p:sp>
      <p:sp>
        <p:nvSpPr>
          <p:cNvPr id="18" name="TextBox 17">
            <a:extLst>
              <a:ext uri="{FF2B5EF4-FFF2-40B4-BE49-F238E27FC236}">
                <a16:creationId xmlns:a16="http://schemas.microsoft.com/office/drawing/2014/main" id="{00148658-F4D8-4EF4-AAB4-20D51400CDA7}"/>
              </a:ext>
            </a:extLst>
          </p:cNvPr>
          <p:cNvSpPr txBox="1"/>
          <p:nvPr/>
        </p:nvSpPr>
        <p:spPr>
          <a:xfrm>
            <a:off x="3362925" y="212789"/>
            <a:ext cx="5573906" cy="276999"/>
          </a:xfrm>
          <a:prstGeom prst="rect">
            <a:avLst/>
          </a:prstGeom>
          <a:noFill/>
        </p:spPr>
        <p:txBody>
          <a:bodyPr wrap="square">
            <a:spAutoFit/>
          </a:bodyPr>
          <a:lstStyle/>
          <a:p>
            <a:r>
              <a:rPr lang="vi-VN" sz="1200" b="0" i="0" u="none" strike="noStrike">
                <a:solidFill>
                  <a:srgbClr val="053B5C"/>
                </a:solidFill>
                <a:effectLst/>
                <a:latin typeface="Times New Roman" panose="02020603050405020304" pitchFamily="18" charset="0"/>
              </a:rPr>
              <a:t>Chọn mô hình THÁC NƯỚC cho việc xây dựng phần mềm quản lý thư viện.</a:t>
            </a:r>
            <a:endParaRPr lang="en-US" sz="1200">
              <a:solidFill>
                <a:srgbClr val="053B5C"/>
              </a:solidFill>
            </a:endParaRPr>
          </a:p>
        </p:txBody>
      </p:sp>
    </p:spTree>
    <p:extLst>
      <p:ext uri="{BB962C8B-B14F-4D97-AF65-F5344CB8AC3E}">
        <p14:creationId xmlns:p14="http://schemas.microsoft.com/office/powerpoint/2010/main" val="46191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25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FEAFF"/>
        </a:solidFill>
        <a:effectLst/>
      </p:bgPr>
    </p:bg>
    <p:spTree>
      <p:nvGrpSpPr>
        <p:cNvPr id="1" name="Shape 1631"/>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4024E50-DA71-40A3-B30A-A04135F6F1C5}"/>
              </a:ext>
            </a:extLst>
          </p:cNvPr>
          <p:cNvGraphicFramePr>
            <a:graphicFrameLocks noGrp="1"/>
          </p:cNvGraphicFramePr>
          <p:nvPr>
            <p:extLst>
              <p:ext uri="{D42A27DB-BD31-4B8C-83A1-F6EECF244321}">
                <p14:modId xmlns:p14="http://schemas.microsoft.com/office/powerpoint/2010/main" val="3077273715"/>
              </p:ext>
            </p:extLst>
          </p:nvPr>
        </p:nvGraphicFramePr>
        <p:xfrm>
          <a:off x="121444" y="171015"/>
          <a:ext cx="8718946" cy="4791862"/>
        </p:xfrm>
        <a:graphic>
          <a:graphicData uri="http://schemas.openxmlformats.org/drawingml/2006/table">
            <a:tbl>
              <a:tblPr firstRow="1" bandRow="1">
                <a:tableStyleId>{0CD0CCBA-C95E-4512-8D8D-A7AF440D9F52}</a:tableStyleId>
              </a:tblPr>
              <a:tblGrid>
                <a:gridCol w="1207294">
                  <a:extLst>
                    <a:ext uri="{9D8B030D-6E8A-4147-A177-3AD203B41FA5}">
                      <a16:colId xmlns:a16="http://schemas.microsoft.com/office/drawing/2014/main" val="2086222732"/>
                    </a:ext>
                  </a:extLst>
                </a:gridCol>
                <a:gridCol w="1135856">
                  <a:extLst>
                    <a:ext uri="{9D8B030D-6E8A-4147-A177-3AD203B41FA5}">
                      <a16:colId xmlns:a16="http://schemas.microsoft.com/office/drawing/2014/main" val="515625463"/>
                    </a:ext>
                  </a:extLst>
                </a:gridCol>
                <a:gridCol w="6375796">
                  <a:extLst>
                    <a:ext uri="{9D8B030D-6E8A-4147-A177-3AD203B41FA5}">
                      <a16:colId xmlns:a16="http://schemas.microsoft.com/office/drawing/2014/main" val="1707541957"/>
                    </a:ext>
                  </a:extLst>
                </a:gridCol>
              </a:tblGrid>
              <a:tr h="496802">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GIAI ĐOẠN</a:t>
                      </a:r>
                      <a:endPar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endParaRPr>
                    </a:p>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PHÁT TRIỂN</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CÔNG VIỆC </a:t>
                      </a:r>
                      <a:endPar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endParaRPr>
                    </a:p>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HỖ TRỢ</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TÍNH CHẤT</a:t>
                      </a:r>
                      <a:r>
                        <a:rPr lang="en-US" sz="12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1200" b="1"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CÔNG VIỆC</a:t>
                      </a:r>
                      <a:endParaRPr lang="en-US" sz="1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219594882"/>
                  </a:ext>
                </a:extLst>
              </a:tr>
              <a:tr h="778489">
                <a:tc rowSpan="4">
                  <a:txBody>
                    <a:bodyPr/>
                    <a:lstStyle/>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Integration </a:t>
                      </a:r>
                    </a:p>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and </a:t>
                      </a:r>
                    </a:p>
                    <a:p>
                      <a:pPr algn="ctr"/>
                      <a:r>
                        <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Component 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Thực hành kiểm tra các chức năng và phân tích các câu lệnh lập trình.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Việc kiểm tra một số phần của các câu lệnh code sau khi hoàn thành.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Hướng đến việc cô lập một phần code và xác minh tính chính xác của nó.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0450615"/>
                  </a:ext>
                </a:extLst>
              </a:tr>
              <a:tr h="527695">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Integration 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Quá trình kiểm thử tích hợp được bắt đầu sau khi tất cả các thành phần của dự án đã được kiểm tra.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Hướng đến việc làm rõ chức năng, hiệu suất và độ tin cậy của phần mềm.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Việc kiểm tra có thể giúp phát hiện các khiếm khuyết tiềm ẩn.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1337728"/>
                  </a:ext>
                </a:extLst>
              </a:tr>
              <a:tr h="792270">
                <a:tc vMerge="1">
                  <a:txBody>
                    <a:bodyPr/>
                    <a:lstStyle/>
                    <a:p>
                      <a:pPr algn="ctr"/>
                      <a:endParaRPr lang="en-US" sz="11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Đây là phần trọng tâm của việc kiểm chứng và hoàn thành hệ thống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Việc kiểm tra hệ thống bao gồm ba nội dung chính: Thử nghiệm chức, Thử nghiệm năng suất hoạt động, Thử nghiệm độ bảo mật thông tin…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1100612"/>
                  </a:ext>
                </a:extLst>
              </a:tr>
              <a:tr h="776712">
                <a:tc vMerge="1">
                  <a:txBody>
                    <a:bodyPr/>
                    <a:lstStyle/>
                    <a:p>
                      <a:pPr algn="ctr"/>
                      <a:endParaRPr lang="en-US" sz="11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Acceptance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Được thực hiện bởi các bên liên quan chính của dự án như users hoặc customers.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Hướng đến việc đánh giá xem tất cả các yêu cầu đặt ra ban đầu của dự án đã thỏa mãn được bên yêu cầu, người sử dụng hay chưa.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5152741"/>
                  </a:ext>
                </a:extLst>
              </a:tr>
              <a:tr h="614723">
                <a:tc>
                  <a:txBody>
                    <a:bodyPr/>
                    <a:lstStyle/>
                    <a:p>
                      <a:pPr algn="ctr">
                        <a:lnSpc>
                          <a:spcPct val="107000"/>
                        </a:lnSpc>
                        <a:spcAft>
                          <a:spcPts val="800"/>
                        </a:spcAft>
                      </a:pPr>
                      <a:r>
                        <a:rPr lang="en-US" sz="12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Sản phẩm phần mềm được triển khai vào môi trường trực tiếp (máy của khách hàng) để kiểm tra hiệu suất phần mềm.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0059641"/>
                  </a:ext>
                </a:extLst>
              </a:tr>
              <a:tr h="614723">
                <a:tc>
                  <a:txBody>
                    <a:bodyPr/>
                    <a:lstStyle/>
                    <a:p>
                      <a:pPr algn="ctr">
                        <a:lnSpc>
                          <a:spcPct val="107000"/>
                        </a:lnSpc>
                        <a:spcAft>
                          <a:spcPts val="800"/>
                        </a:spcAft>
                      </a:pPr>
                      <a:r>
                        <a:rPr lang="en-US" sz="12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Maintenance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Maintenance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Tiến hành giải quyết các vấn đề của khách hàng khi có phản ánh về lỗi hoặc các khiếm khuyết được phát hiện.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Tối ưu hóa hiệu suất sản phẩm.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2676244"/>
                  </a:ext>
                </a:extLst>
              </a:tr>
            </a:tbl>
          </a:graphicData>
        </a:graphic>
      </p:graphicFrame>
    </p:spTree>
    <p:extLst>
      <p:ext uri="{BB962C8B-B14F-4D97-AF65-F5344CB8AC3E}">
        <p14:creationId xmlns:p14="http://schemas.microsoft.com/office/powerpoint/2010/main" val="3678821125"/>
      </p:ext>
    </p:extLst>
  </p:cSld>
  <p:clrMapOvr>
    <a:masterClrMapping/>
  </p:clrMapOvr>
</p:sld>
</file>

<file path=ppt/theme/theme1.xml><?xml version="1.0" encoding="utf-8"?>
<a:theme xmlns:a="http://schemas.openxmlformats.org/drawingml/2006/main" name="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997</Words>
  <Application>Microsoft Office PowerPoint</Application>
  <PresentationFormat>On-screen Show (16:9)</PresentationFormat>
  <Paragraphs>115</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Times New Roman</vt:lpstr>
      <vt:lpstr>Open Sans</vt:lpstr>
      <vt:lpstr>Oswald</vt:lpstr>
      <vt:lpstr>Constantia</vt:lpstr>
      <vt:lpstr>Calibri</vt:lpstr>
      <vt:lpstr>Environmental Consulting by Slidesgo</vt:lpstr>
      <vt:lpstr>1_Environmental Consulting by Slidesgo</vt:lpstr>
      <vt:lpstr>PHẦN MỀM  QUẢN LÝ THƯ VIỆN</vt:lpstr>
      <vt:lpstr> THÀNH VIÊN CỦA NHÓM</vt:lpstr>
      <vt:lpstr>KHẢO SÁT THỰC TẾ</vt:lpstr>
      <vt:lpstr>KHẢO SÁT THỰC TẾ</vt:lpstr>
      <vt:lpstr>PowerPoint Presentation</vt:lpstr>
      <vt:lpstr>02. KẾ HOẠCH LÀM VIỆC</vt:lpstr>
      <vt:lpstr>PHÂN CHIA CÔNG VIỆC THEO MÀN HÌNH</vt:lpstr>
      <vt:lpstr>03. QUY TRÌNH PHÁT TRIỂN</vt:lpstr>
      <vt:lpstr>PowerPoint Presentation</vt:lpstr>
      <vt:lpstr>04.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QUẢN LÝ THƯ VIỆN</dc:title>
  <dc:creator>Phương Mỹ</dc:creator>
  <cp:lastModifiedBy>Vũ Ngọc Mỹ Phương</cp:lastModifiedBy>
  <cp:revision>22</cp:revision>
  <dcterms:modified xsi:type="dcterms:W3CDTF">2021-07-14T02:51:16Z</dcterms:modified>
</cp:coreProperties>
</file>