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628FE1-C783-D342-B383-66EBEADB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BF1CE0D-F46E-FAF7-64EF-81F9B1EA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15209F-8CB6-9EB8-BB94-8FCF0531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AE9F74-AD88-F503-96CA-548216A5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FB8603-343B-F20C-FF85-B5B1652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D9C571-7D26-D4BF-98F1-D3DC2B2B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9416AB0-0828-DFF3-C425-4F77175E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477975-482D-2068-843E-82F28299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024486-F7E4-6D59-76D8-92261D94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603E39-2BFE-E322-FF4C-5D71C622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5FC1BFF-7FF8-5E75-EE56-0F0C753B4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94DD28E-BD2A-5449-34A1-CCAF42BA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945AF19-926A-F2D6-350D-48AE7DD2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B617E7-2CB6-8DC4-269E-5EDF8BEE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D56A5D-D6D2-B2FB-D6A8-081FCB5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FD8A2F-D804-188B-9704-DFF5C362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A29BA8-72A6-1192-2BCB-73D77292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A7054E5-E014-E127-6E81-3E375D73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A4FF47-2FAA-B113-8CE3-557B3125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1301F7-4499-EF54-C6F6-BDFBD3FE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AA300A-51F7-19AA-DC65-58C33CF8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E97D21B-8795-310B-474E-A4F04DD7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A22888-2E62-3776-1118-2B62A350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9401C0-D0E3-0401-BEE4-A1A53C76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8E27EF-696E-2EE5-E1EA-01852E4B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055433-9237-F09E-04BC-520BB494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14120D-D4B4-0D2C-9B34-113BCD00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309CA0C-6E6F-C5C3-0B25-BD37DF76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7B69D3C-C05E-92A5-1FD0-1687C50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4BAC6F1-0D2A-3B0E-79B2-4B82AEEF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7CF5DBD-927F-1908-8100-DAFB9033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1FA823-2782-E178-46D9-899A7C52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9D424D-ECE3-8EEE-140F-F594A7FF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D75877-656B-7C5B-115D-A639AB4A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4E25556-1A12-BE93-CEF4-8096E768C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1ED3834-F649-B8BF-4A4A-225FC7E87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BDAA8D8-6A65-A6C4-91F4-145A6C34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7ED7717-2AF2-DCBF-CDD7-A797C7C2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8252BFB-9F82-A99F-C610-5EF3BBEC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4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4B6BA9-AAD5-B7F2-675F-7F7892D3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07D9E6D-9F68-22C9-6A18-4699120E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C24E3FD-2D48-65C1-DDBA-89105C4D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39DF2AC-5B45-DDD1-E883-DDAD7AC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AE4825D-720F-83EA-9491-EFE21E69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9DBF271-AB8F-E0AF-D5DC-191E90A9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211E54D-CC22-C82D-B6AB-6D67935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CCCF72-E774-6F6E-BFC0-99FE886C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31C8ECA-0E7F-DFB8-3F38-3235F69F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7BC6BBC-38E1-DF3B-EE37-C426D633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41C01E4-89E3-BBB7-BDF2-63DE2B2D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0FCEF32-BC87-83E1-FD4C-6CC67724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3545497-2867-3B19-E148-4BAA7E7E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2FE428-4AD8-6C85-D9AD-414C839A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D0DFAF8-B55E-C52C-4071-154E5125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AF8C341-A132-11C7-EF80-40EED208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73C921F-3D90-76C9-E4E1-8311D6F0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3FE0060-C4D8-CA4F-6BBE-0D3584B1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12F9A14-9499-3D0B-2072-20EAF74C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611626E-6B38-60A9-13A8-B3B28D0E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868EE1-ECAD-B9A7-8C98-2104D914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770B5E9-470E-004B-6B38-A76A8EA4F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0E73-0605-4833-9F56-F7C9C9009B8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8CE09-ED43-F3D7-1A67-0ED8168F9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A63601-62A5-BED6-5D74-7404B0E2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8E42-CAA2-42E3-B1D6-1239E945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8966DE-BD55-53C7-F93D-44B91BB6A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D11B5F-CC83-378E-51D9-068082A0D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514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86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1" y="3505201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26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0676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1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81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2876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95750" y="914401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20126" y="1828801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77001" y="914401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77000" y="4648201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7048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/>
              <a:t>Access Text Files …: </a:t>
            </a:r>
            <a:r>
              <a:rPr lang="en-US" sz="2000" dirty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77107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9545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219201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38200" y="7151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/>
              <a:t>Access Text Files …: </a:t>
            </a:r>
            <a:r>
              <a:rPr lang="en-US" sz="2000" dirty="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484" y="1004712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8315" y="3340916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0312" y="107315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779477" y="63121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/>
              <a:t>Access Text Files …: </a:t>
            </a:r>
            <a:r>
              <a:rPr lang="en-US" sz="2000" dirty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459" y="897623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524001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009039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/>
              <a:t>Access Text Files …: </a:t>
            </a:r>
            <a:r>
              <a:rPr lang="en-US" sz="2000" dirty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7024" y="1365411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041" y="813580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601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990601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1" y="2362201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1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0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5269" y="1092178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1201" y="1092178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662" y="21526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0322" y="6096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1219201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800601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9414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3689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056" y="819763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335012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Chủ đề Office</vt:lpstr>
      <vt:lpstr>PowerPoint Presentation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Anh nhat</dc:creator>
  <cp:lastModifiedBy>Nguyễn Quang Minh</cp:lastModifiedBy>
  <cp:revision>2</cp:revision>
  <dcterms:created xsi:type="dcterms:W3CDTF">2023-03-01T00:41:19Z</dcterms:created>
  <dcterms:modified xsi:type="dcterms:W3CDTF">2023-03-05T15:24:32Z</dcterms:modified>
</cp:coreProperties>
</file>