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D95A-E78B-40E8-9E34-A49643BA77F3}" type="datetimeFigureOut">
              <a:rPr lang="en-US" smtClean="0"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346B-3B37-46AE-8F93-B5516AA048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543800" cy="3505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ALTER TABLE 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Tên_Bảng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[ALTER COLUMN 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Tên_Cột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 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Kiểu_dữ_liệu_mới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&gt;]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| [ADD 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Tên_Cột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 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Kiểu_dữ_liệu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&gt;]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| [DROP COLUMN 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Tên_Cột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6962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/>
              <a:t>ALTER TABLE </a:t>
            </a:r>
            <a:r>
              <a:rPr lang="en-US" sz="3600" b="1" dirty="0" err="1"/>
              <a:t>Table_name</a:t>
            </a:r>
            <a:endParaRPr lang="en-US" sz="3600" b="1" dirty="0"/>
          </a:p>
          <a:p>
            <a:r>
              <a:rPr lang="en-US" sz="3600" b="1" dirty="0"/>
              <a:t>ADD CONSTRAINT &lt;</a:t>
            </a:r>
            <a:r>
              <a:rPr lang="en-US" sz="3600" b="1" dirty="0" err="1"/>
              <a:t>constraint_nam</a:t>
            </a:r>
            <a:r>
              <a:rPr lang="en-US" sz="3600" b="1" dirty="0"/>
              <a:t>&gt;</a:t>
            </a:r>
          </a:p>
          <a:p>
            <a:r>
              <a:rPr lang="en-US" sz="3600" b="1" dirty="0"/>
              <a:t>PRIMARY KEY (</a:t>
            </a:r>
            <a:r>
              <a:rPr lang="en-US" sz="3600" b="1" dirty="0" err="1"/>
              <a:t>column_name</a:t>
            </a:r>
            <a:r>
              <a:rPr lang="en-US" sz="3600" b="1" dirty="0" smtClean="0"/>
              <a:t>)</a:t>
            </a:r>
          </a:p>
          <a:p>
            <a:pPr algn="l"/>
            <a:r>
              <a:rPr lang="en-US" sz="3600" dirty="0" smtClean="0"/>
              <a:t>Ex: </a:t>
            </a:r>
          </a:p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ALTER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TABLE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Rerservation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b="1" dirty="0">
                <a:latin typeface="Arial" pitchFamily="34" charset="0"/>
                <a:cs typeface="Arial" pitchFamily="34" charset="0"/>
              </a:rPr>
              <a:t>ADD CONSTRAINT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PK_const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b="1" dirty="0">
                <a:latin typeface="Arial" pitchFamily="34" charset="0"/>
                <a:cs typeface="Arial" pitchFamily="34" charset="0"/>
              </a:rPr>
              <a:t>PRIMARY KEY (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PNR_no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696200" cy="3505200"/>
          </a:xfrm>
        </p:spPr>
        <p:txBody>
          <a:bodyPr>
            <a:normAutofit/>
          </a:bodyPr>
          <a:lstStyle/>
          <a:p>
            <a:r>
              <a:rPr lang="en-US" sz="3600" b="1" dirty="0"/>
              <a:t>ALTER TABLE </a:t>
            </a:r>
            <a:r>
              <a:rPr lang="en-US" sz="3600" b="1" dirty="0" err="1"/>
              <a:t>Table_name</a:t>
            </a:r>
            <a:endParaRPr lang="en-US" sz="3600" b="1" dirty="0"/>
          </a:p>
          <a:p>
            <a:r>
              <a:rPr lang="en-US" dirty="0" smtClean="0"/>
              <a:t>ADD CONSTRAINT </a:t>
            </a:r>
            <a:r>
              <a:rPr lang="en-US" b="1" dirty="0" smtClean="0"/>
              <a:t>&lt;</a:t>
            </a:r>
            <a:r>
              <a:rPr lang="en-US" b="1" dirty="0" err="1" smtClean="0"/>
              <a:t>constraint_nam</a:t>
            </a:r>
            <a:r>
              <a:rPr lang="en-US" b="1" dirty="0" smtClean="0"/>
              <a:t>&gt;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/>
              <a:t>FOREIGN KEY(</a:t>
            </a:r>
            <a:r>
              <a:rPr lang="en-US" dirty="0" err="1"/>
              <a:t>column_name</a:t>
            </a:r>
            <a:r>
              <a:rPr lang="en-US" dirty="0"/>
              <a:t>) REFERENCES 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696200" cy="3505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b="1" dirty="0"/>
              <a:t>ALTER TABLE </a:t>
            </a:r>
            <a:r>
              <a:rPr lang="en-US" sz="3100" b="1" dirty="0" err="1"/>
              <a:t>Table_name</a:t>
            </a:r>
            <a:r>
              <a:rPr lang="en-US" sz="3100" b="1" dirty="0"/>
              <a:t> ADD CONSTRAINT </a:t>
            </a:r>
            <a:r>
              <a:rPr lang="en-US" sz="3100" b="1" dirty="0" err="1"/>
              <a:t>UK_name</a:t>
            </a:r>
            <a:r>
              <a:rPr lang="en-US" sz="3100" b="1" dirty="0"/>
              <a:t> UNIQUE(</a:t>
            </a:r>
            <a:r>
              <a:rPr lang="en-US" sz="3100" b="1" dirty="0" err="1"/>
              <a:t>column_name</a:t>
            </a:r>
            <a:r>
              <a:rPr lang="en-US" sz="3100" b="1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696200" cy="3505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b="1" dirty="0"/>
              <a:t>ALTER TABLE </a:t>
            </a:r>
            <a:r>
              <a:rPr lang="en-US" sz="3100" b="1" dirty="0" err="1"/>
              <a:t>tblSIM</a:t>
            </a:r>
            <a:endParaRPr lang="en-US" sz="3100" b="1" dirty="0"/>
          </a:p>
          <a:p>
            <a:pPr>
              <a:lnSpc>
                <a:spcPct val="80000"/>
              </a:lnSpc>
            </a:pPr>
            <a:r>
              <a:rPr lang="en-US" sz="3100" b="1" dirty="0"/>
              <a:t>ADD CONSTRAINT </a:t>
            </a:r>
            <a:r>
              <a:rPr lang="en-US" sz="3100" b="1" dirty="0" err="1"/>
              <a:t>CN_tbnSIMInvoiceDate</a:t>
            </a:r>
            <a:endParaRPr lang="en-US" sz="3100" b="1" dirty="0"/>
          </a:p>
          <a:p>
            <a:pPr>
              <a:lnSpc>
                <a:spcPct val="80000"/>
              </a:lnSpc>
            </a:pPr>
            <a:r>
              <a:rPr lang="en-US" sz="3100" b="1" dirty="0"/>
              <a:t>CHECK (</a:t>
            </a:r>
            <a:r>
              <a:rPr lang="en-US" sz="3100" b="1" dirty="0" err="1"/>
              <a:t>InvoiceDate</a:t>
            </a:r>
            <a:r>
              <a:rPr lang="en-US" sz="3100" b="1" dirty="0"/>
              <a:t>&lt;= </a:t>
            </a:r>
            <a:r>
              <a:rPr lang="en-US" sz="3100" b="1" dirty="0" err="1"/>
              <a:t>getDate</a:t>
            </a:r>
            <a:r>
              <a:rPr lang="en-US" sz="3100" b="1" dirty="0"/>
              <a:t>())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7924800" cy="3505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ALTER TABLE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Table_name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ADD CONSTRAINT</a:t>
            </a: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DEFAULT value FOR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Column_name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nvbinh</dc:creator>
  <cp:lastModifiedBy>nvbinh</cp:lastModifiedBy>
  <cp:revision>1</cp:revision>
  <dcterms:created xsi:type="dcterms:W3CDTF">2010-03-11T08:13:47Z</dcterms:created>
  <dcterms:modified xsi:type="dcterms:W3CDTF">2010-03-11T08:29:13Z</dcterms:modified>
</cp:coreProperties>
</file>