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7" r:id="rId5"/>
    <p:sldId id="260" r:id="rId6"/>
    <p:sldId id="268" r:id="rId7"/>
    <p:sldId id="269" r:id="rId8"/>
    <p:sldId id="270" r:id="rId9"/>
    <p:sldId id="271" r:id="rId10"/>
    <p:sldId id="272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81" d="100"/>
          <a:sy n="81" d="100"/>
        </p:scale>
        <p:origin x="-3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0321" y="2354788"/>
            <a:ext cx="6169212" cy="1404073"/>
          </a:xfrm>
        </p:spPr>
        <p:txBody>
          <a:bodyPr/>
          <a:lstStyle/>
          <a:p>
            <a:fld id="{B91A5F7F-3E81-4C65-A4D1-CB62D5B9DB9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0321" y="4072467"/>
            <a:ext cx="6169212" cy="22433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2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9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6" r:id="rId13"/>
    <p:sldLayoutId id="2147483663" r:id="rId14"/>
    <p:sldLayoutId id="2147483667" r:id="rId15"/>
    <p:sldLayoutId id="2147483668" r:id="rId16"/>
    <p:sldLayoutId id="2147483658" r:id="rId17"/>
    <p:sldLayoutId id="2147483659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VINH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VIỆN KĨ THUẬT VÀ CÔNG NGHỆ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A5C48DD9-02FB-4F5E-9BB9-F28332E1C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09" y="643296"/>
            <a:ext cx="1297647" cy="129764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28076" y="2537664"/>
            <a:ext cx="91321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 QUẢN LÝ KÝ TÚC XÁ SINH  VIÊN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1228076" y="4344373"/>
            <a:ext cx="854753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Cao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Sơn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 ( 165TDV200105 )</a:t>
            </a:r>
            <a:endParaRPr lang="en-US" sz="2800" dirty="0"/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( 165TDV200178 )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28076" y="3266983"/>
            <a:ext cx="62169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 LẬP TRÌNH TRỰC QUAN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515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scontent.fhan3-1.fna.fbcdn.net/v/t1.15752-9/76652232_2520648691360393_2963416031378276352_n.png?_nc_cat=102&amp;_nc_oc=AQmtBHlpVh9tWQo1MG28zkYZt3pfn93288xVRDLGVgdQVOk8eI2YVySed0HzrxeTM3g&amp;_nc_ht=scontent.fhan3-1.fna&amp;oh=1310db22e45ca10e19c92edf86f5d381&amp;oe=5E5032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29" y="961292"/>
            <a:ext cx="9144000" cy="506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04492" y="256382"/>
            <a:ext cx="3252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Biểu</a:t>
            </a:r>
            <a:r>
              <a:rPr lang="en-US" sz="2000" dirty="0" smtClean="0"/>
              <a:t> </a:t>
            </a:r>
            <a:r>
              <a:rPr lang="en-US" sz="2000" dirty="0" err="1" smtClean="0"/>
              <a:t>đồ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rã</a:t>
            </a:r>
            <a:r>
              <a:rPr lang="en-US" sz="2000" dirty="0" smtClean="0"/>
              <a:t> </a:t>
            </a:r>
            <a:r>
              <a:rPr lang="en-US" sz="2000" dirty="0" err="1" smtClean="0"/>
              <a:t>chức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A5C48DD9-02FB-4F5E-9BB9-F28332E1C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09" y="643296"/>
            <a:ext cx="1297647" cy="129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7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10803756" cy="543126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Xin </a:t>
            </a: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73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7753393-3A2F-496E-B9E6-EEDC69FE5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494" y="0"/>
            <a:ext cx="12328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0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xmlns="" id="{1601836D-EFA3-4988-AF11-4D2F628DD86C}"/>
              </a:ext>
            </a:extLst>
          </p:cNvPr>
          <p:cNvSpPr/>
          <p:nvPr/>
        </p:nvSpPr>
        <p:spPr>
          <a:xfrm>
            <a:off x="2632912" y="591394"/>
            <a:ext cx="5992427" cy="1411550"/>
          </a:xfrm>
          <a:prstGeom prst="round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Pentagon 6">
            <a:extLst>
              <a:ext uri="{FF2B5EF4-FFF2-40B4-BE49-F238E27FC236}">
                <a16:creationId xmlns:a16="http://schemas.microsoft.com/office/drawing/2014/main" xmlns="" id="{42C33AA0-6D12-40AA-A6D2-D02901E33DF4}"/>
              </a:ext>
            </a:extLst>
          </p:cNvPr>
          <p:cNvSpPr/>
          <p:nvPr/>
        </p:nvSpPr>
        <p:spPr>
          <a:xfrm>
            <a:off x="484021" y="2565749"/>
            <a:ext cx="4837046" cy="834887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rrow: Pentagon 6">
            <a:extLst>
              <a:ext uri="{FF2B5EF4-FFF2-40B4-BE49-F238E27FC236}">
                <a16:creationId xmlns:a16="http://schemas.microsoft.com/office/drawing/2014/main" xmlns="" id="{42C33AA0-6D12-40AA-A6D2-D02901E33DF4}"/>
              </a:ext>
            </a:extLst>
          </p:cNvPr>
          <p:cNvSpPr/>
          <p:nvPr/>
        </p:nvSpPr>
        <p:spPr>
          <a:xfrm>
            <a:off x="484021" y="3824650"/>
            <a:ext cx="4837046" cy="834887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Pentagon 6">
            <a:extLst>
              <a:ext uri="{FF2B5EF4-FFF2-40B4-BE49-F238E27FC236}">
                <a16:creationId xmlns:a16="http://schemas.microsoft.com/office/drawing/2014/main" xmlns="" id="{42C33AA0-6D12-40AA-A6D2-D02901E33DF4}"/>
              </a:ext>
            </a:extLst>
          </p:cNvPr>
          <p:cNvSpPr/>
          <p:nvPr/>
        </p:nvSpPr>
        <p:spPr>
          <a:xfrm>
            <a:off x="484021" y="5103628"/>
            <a:ext cx="4837046" cy="834887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xmlns:lc="http://schemas.openxmlformats.org/drawingml/2006/lockedCanvas" id="{A5C48DD9-02FB-4F5E-9BB9-F28332E1C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615" y="648346"/>
            <a:ext cx="1297647" cy="129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8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5">
            <a:extLst>
              <a:ext uri="{FF2B5EF4-FFF2-40B4-BE49-F238E27FC236}">
                <a16:creationId xmlns:a16="http://schemas.microsoft.com/office/drawing/2014/main" xmlns="" id="{1601836D-EFA3-4988-AF11-4D2F628DD86C}"/>
              </a:ext>
            </a:extLst>
          </p:cNvPr>
          <p:cNvSpPr/>
          <p:nvPr/>
        </p:nvSpPr>
        <p:spPr>
          <a:xfrm>
            <a:off x="443883" y="623497"/>
            <a:ext cx="5930284" cy="1347346"/>
          </a:xfrm>
          <a:prstGeom prst="round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>
            <a:off x="520467" y="2490194"/>
            <a:ext cx="11213025" cy="1256176"/>
          </a:xfrm>
          <a:prstGeom prst="rect">
            <a:avLst/>
          </a:prstGeom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23825" rIns="247650" bIns="123825" numCol="1" spcCol="1270" anchor="ctr" anchorCtr="0">
            <a:noAutofit/>
          </a:bodyPr>
          <a:lstStyle/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••"/>
            </a:pPr>
            <a:endParaRPr lang="en-US" sz="2800" kern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1601836D-EFA3-4988-AF11-4D2F628DD86C}"/>
              </a:ext>
            </a:extLst>
          </p:cNvPr>
          <p:cNvSpPr/>
          <p:nvPr/>
        </p:nvSpPr>
        <p:spPr>
          <a:xfrm>
            <a:off x="443883" y="2332557"/>
            <a:ext cx="11091430" cy="4349597"/>
          </a:xfrm>
          <a:prstGeom prst="round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Hệ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thống phải cập nhập, lưu trữ được tất cả các thông tin chi tiết về sinh viên, phòng, điện,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Cập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nhật theo danh mục: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, sinh viên,…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Nhập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danh sách sinh viên nội trú: Từ ban quản lý, thêm xóa sửa thông tin sinh viên.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Tự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động xử lý tính tiền điện nước hằng tháng cho từng phòng.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Cung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cấp, tra cứu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xmlns:lc="http://schemas.openxmlformats.org/drawingml/2006/lockedCanvas" id="{A5C48DD9-02FB-4F5E-9BB9-F28332E1C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09" y="643296"/>
            <a:ext cx="1297647" cy="129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0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5">
            <a:extLst>
              <a:ext uri="{FF2B5EF4-FFF2-40B4-BE49-F238E27FC236}">
                <a16:creationId xmlns:a16="http://schemas.microsoft.com/office/drawing/2014/main" xmlns="" id="{1601836D-EFA3-4988-AF11-4D2F628DD86C}"/>
              </a:ext>
            </a:extLst>
          </p:cNvPr>
          <p:cNvSpPr/>
          <p:nvPr/>
        </p:nvSpPr>
        <p:spPr>
          <a:xfrm>
            <a:off x="443883" y="623497"/>
            <a:ext cx="5930284" cy="1347346"/>
          </a:xfrm>
          <a:prstGeom prst="round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>
            <a:off x="520467" y="2490194"/>
            <a:ext cx="11213025" cy="1256176"/>
          </a:xfrm>
          <a:prstGeom prst="rect">
            <a:avLst/>
          </a:prstGeom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23825" rIns="247650" bIns="123825" numCol="1" spcCol="1270" anchor="ctr" anchorCtr="0">
            <a:noAutofit/>
          </a:bodyPr>
          <a:lstStyle/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••"/>
            </a:pPr>
            <a:endParaRPr lang="en-US" sz="2800" kern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1601836D-EFA3-4988-AF11-4D2F628DD86C}"/>
              </a:ext>
            </a:extLst>
          </p:cNvPr>
          <p:cNvSpPr/>
          <p:nvPr/>
        </p:nvSpPr>
        <p:spPr>
          <a:xfrm>
            <a:off x="443883" y="2332557"/>
            <a:ext cx="11091430" cy="4349597"/>
          </a:xfrm>
          <a:prstGeom prst="round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Hệ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thống sử dụng hệ quản trị cơ sở dữ liệu đủ lớn để đáp ứng số lượng sinh viên ngày càng tăng.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Máy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chủ có khả năng tính toán nhanh, chính xác, lưu trữ lâu dài, bảo mật.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Hệ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thống mạng đáp ứng khả năng truy cập lớn.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Đưa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ra các quản lý điện nước một cách tự động.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Thông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tin có tính đồng bộ, phân quyền quản lý chặt chẽ.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Bảo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mật tốt cho người quản trị hệ thống.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xmlns:lc="http://schemas.openxmlformats.org/drawingml/2006/lockedCanvas" id="{A5C48DD9-02FB-4F5E-9BB9-F28332E1C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09" y="643296"/>
            <a:ext cx="1297647" cy="129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5">
            <a:extLst>
              <a:ext uri="{FF2B5EF4-FFF2-40B4-BE49-F238E27FC236}">
                <a16:creationId xmlns:a16="http://schemas.microsoft.com/office/drawing/2014/main" xmlns="" id="{1601836D-EFA3-4988-AF11-4D2F628DD86C}"/>
              </a:ext>
            </a:extLst>
          </p:cNvPr>
          <p:cNvSpPr/>
          <p:nvPr/>
        </p:nvSpPr>
        <p:spPr>
          <a:xfrm>
            <a:off x="525406" y="595758"/>
            <a:ext cx="9532994" cy="1411550"/>
          </a:xfrm>
          <a:prstGeom prst="round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1601836D-EFA3-4988-AF11-4D2F628DD86C}"/>
              </a:ext>
            </a:extLst>
          </p:cNvPr>
          <p:cNvSpPr/>
          <p:nvPr/>
        </p:nvSpPr>
        <p:spPr>
          <a:xfrm>
            <a:off x="525406" y="2504009"/>
            <a:ext cx="11076960" cy="3990576"/>
          </a:xfrm>
          <a:prstGeom prst="round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1.Phân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cầu,mục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2.Thiết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Sinhvien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A5C48DD9-02FB-4F5E-9BB9-F28332E1C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09" y="643296"/>
            <a:ext cx="1297647" cy="129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8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5">
            <a:extLst>
              <a:ext uri="{FF2B5EF4-FFF2-40B4-BE49-F238E27FC236}">
                <a16:creationId xmlns:a16="http://schemas.microsoft.com/office/drawing/2014/main" xmlns="" id="{1601836D-EFA3-4988-AF11-4D2F628DD86C}"/>
              </a:ext>
            </a:extLst>
          </p:cNvPr>
          <p:cNvSpPr/>
          <p:nvPr/>
        </p:nvSpPr>
        <p:spPr>
          <a:xfrm>
            <a:off x="525406" y="595758"/>
            <a:ext cx="9532994" cy="1411550"/>
          </a:xfrm>
          <a:prstGeom prst="round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1601836D-EFA3-4988-AF11-4D2F628DD86C}"/>
              </a:ext>
            </a:extLst>
          </p:cNvPr>
          <p:cNvSpPr/>
          <p:nvPr/>
        </p:nvSpPr>
        <p:spPr>
          <a:xfrm>
            <a:off x="525406" y="2227385"/>
            <a:ext cx="11076960" cy="4267200"/>
          </a:xfrm>
          <a:prstGeom prst="round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3.Thiết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AutoNum type="arabicParenBoth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AutoNum type="arabicParenBoth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AutoNum type="arabicParenBoth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AutoNum type="arabicParenBoth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AutoNum type="arabicParenBoth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AutoNum type="arabicParenBoth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AutoNum type="arabicParenBoth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AutoNum type="arabicParenBoth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AutoNum type="arabicParenBoth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A5C48DD9-02FB-4F5E-9BB9-F28332E1C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09" y="643296"/>
            <a:ext cx="1297647" cy="129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9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.fhan3-3.fna.fbcdn.net/v/t1.15752-9/74305130_409341346675180_2436422324388364288_n.png?_nc_cat=108&amp;_nc_oc=AQneE-rVz1YWcAwa4v1wNJeDC58G25-X4y41-9Cqxnng_LBqNu6FsOJAHCnvfTVSMX4&amp;_nc_ht=scontent.fhan3-3.fna&amp;oh=83c888c81e55d4f14e64d4a6acc47662&amp;oe=5E4F71F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62" y="853219"/>
            <a:ext cx="9343292" cy="543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04493" y="339969"/>
            <a:ext cx="3695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Quy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đăng</a:t>
            </a:r>
            <a:r>
              <a:rPr lang="en-US" sz="2000" dirty="0" smtClean="0"/>
              <a:t> </a:t>
            </a:r>
            <a:r>
              <a:rPr lang="en-US" sz="2000" dirty="0" err="1" smtClean="0"/>
              <a:t>kí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kí</a:t>
            </a:r>
            <a:r>
              <a:rPr lang="en-US" sz="2000" dirty="0" smtClean="0"/>
              <a:t> </a:t>
            </a:r>
            <a:r>
              <a:rPr lang="en-US" sz="2000" dirty="0" err="1" smtClean="0"/>
              <a:t>túc</a:t>
            </a:r>
            <a:r>
              <a:rPr lang="en-US" sz="2000" dirty="0" smtClean="0"/>
              <a:t> </a:t>
            </a:r>
            <a:r>
              <a:rPr lang="en-US" sz="2000" dirty="0" err="1" smtClean="0"/>
              <a:t>xá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A5C48DD9-02FB-4F5E-9BB9-F28332E1C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09" y="643296"/>
            <a:ext cx="1297647" cy="129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content.fhan3-1.fna.fbcdn.net/v/t1.15752-9/74232783_402843337329635_2402405191266598912_n.png?_nc_cat=109&amp;_nc_oc=AQm7E4Q35EW9LJ-j5-voQfg7sKcx2uP3tL46Jt8HQg4mBv8lMXSVFduzaBIUMdVXLp0&amp;_nc_ht=scontent.fhan3-1.fna&amp;oh=c6a76bfcb1b20986206cec0d7e6a1208&amp;oe=5E454E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99" y="739776"/>
            <a:ext cx="9609747" cy="539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46297" y="211014"/>
            <a:ext cx="396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Quy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lập</a:t>
            </a:r>
            <a:r>
              <a:rPr lang="en-US" sz="2000" dirty="0" smtClean="0"/>
              <a:t> </a:t>
            </a:r>
            <a:r>
              <a:rPr lang="en-US" sz="2000" dirty="0" err="1" smtClean="0"/>
              <a:t>hóa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điện</a:t>
            </a:r>
            <a:r>
              <a:rPr lang="en-US" sz="2000" dirty="0" smtClean="0"/>
              <a:t> </a:t>
            </a:r>
            <a:r>
              <a:rPr lang="en-US" sz="2000" dirty="0" err="1" smtClean="0"/>
              <a:t>nước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A5C48DD9-02FB-4F5E-9BB9-F28332E1C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09" y="643296"/>
            <a:ext cx="1297647" cy="129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3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content.fhan3-1.fna.fbcdn.net/v/t1.15752-9/74470220_2533729073410912_4656973201568432128_n.png?_nc_cat=110&amp;_nc_oc=AQnvgPYekcN2Dc83mXJNZOFTPj6ob6XpJwEVe8PK40NvLQnatebmaCge8HMdaPdLZEw&amp;_nc_ht=scontent.fhan3-1.fna&amp;oh=25daab6bd3e1400fc9112392ad4b2287&amp;oe=5E5261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14" y="771158"/>
            <a:ext cx="8067675" cy="543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39656" y="272533"/>
            <a:ext cx="4034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Quy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thúc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đồng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A5C48DD9-02FB-4F5E-9BB9-F28332E1C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09" y="643296"/>
            <a:ext cx="1297647" cy="129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8518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97</TotalTime>
  <Words>436</Words>
  <Application>Microsoft Office PowerPoint</Application>
  <PresentationFormat>Custom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Berlin</vt:lpstr>
      <vt:lpstr>TRƯỜNG ĐẠI HỌC VINH VIỆN KĨ THUẬT VÀ CÔNG NGHỆ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Xin chân thành cảm ơn Thầy Cô và các bạn đã chú ý lắng nghe!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VINH VIỆN KĨ THUẬT VÀ CÔNG NGHỆ</dc:title>
  <dc:creator>ASUS ROG</dc:creator>
  <cp:lastModifiedBy>ismail - [2010]</cp:lastModifiedBy>
  <cp:revision>13</cp:revision>
  <dcterms:created xsi:type="dcterms:W3CDTF">2019-10-07T07:48:41Z</dcterms:created>
  <dcterms:modified xsi:type="dcterms:W3CDTF">2019-11-06T03:00:48Z</dcterms:modified>
</cp:coreProperties>
</file>