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8" r:id="rId7"/>
    <p:sldId id="269" r:id="rId8"/>
    <p:sldId id="270" r:id="rId9"/>
    <p:sldId id="271" r:id="rId10"/>
    <p:sldId id="272" r:id="rId11"/>
    <p:sldId id="277" r:id="rId12"/>
    <p:sldId id="276" r:id="rId13"/>
    <p:sldId id="273" r:id="rId14"/>
    <p:sldId id="274" r:id="rId15"/>
    <p:sldId id="275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0321" y="2354788"/>
            <a:ext cx="6169212" cy="1404073"/>
          </a:xfrm>
        </p:spPr>
        <p:txBody>
          <a:bodyPr/>
          <a:lstStyle/>
          <a:p>
            <a:fld id="{B91A5F7F-3E81-4C65-A4D1-CB62D5B9DB9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0321" y="4072467"/>
            <a:ext cx="6169212" cy="22433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9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VINH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KĨ THUẬT VÀ CÔNG NGHỆ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28076" y="2537664"/>
            <a:ext cx="9132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QUẢN LÝ KÝ TÚC XÁ SINH  VIÊN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228076" y="4344373"/>
            <a:ext cx="854753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Cao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( 165TDV200105 )</a:t>
            </a:r>
            <a:endParaRPr lang="en-US" sz="2800" dirty="0"/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(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165TDV200178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Nguyễn Văn Chiến (165TD200114)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8076" y="3266983"/>
            <a:ext cx="6216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 LẬP TRÌNH TRỰC QUAN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1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han3-1.fna.fbcdn.net/v/t1.15752-9/76652232_2520648691360393_2963416031378276352_n.png?_nc_cat=102&amp;_nc_oc=AQmtBHlpVh9tWQo1MG28zkYZt3pfn93288xVRDLGVgdQVOk8eI2YVySed0HzrxeTM3g&amp;_nc_ht=scontent.fhan3-1.fna&amp;oh=1310db22e45ca10e19c92edf86f5d381&amp;oe=5E5032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29" y="961292"/>
            <a:ext cx="9144000" cy="506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4492" y="256382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6" y="570820"/>
            <a:ext cx="382905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379" y="769212"/>
            <a:ext cx="3781425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29" y="2410777"/>
            <a:ext cx="3943350" cy="207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842" y="2448877"/>
            <a:ext cx="3771900" cy="200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144" y="600348"/>
            <a:ext cx="3781425" cy="2943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31" y="4676230"/>
            <a:ext cx="3781425" cy="1809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144" y="3673180"/>
            <a:ext cx="3800475" cy="2828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4271" y="4700042"/>
            <a:ext cx="3790950" cy="1762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3407" y="120713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Database : 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95312"/>
            <a:ext cx="9677400" cy="5667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64313" y="225980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Mô hình liên kết thực thể:</a:t>
            </a:r>
          </a:p>
        </p:txBody>
      </p:sp>
    </p:spTree>
    <p:extLst>
      <p:ext uri="{BB962C8B-B14F-4D97-AF65-F5344CB8AC3E}">
        <p14:creationId xmlns:p14="http://schemas.microsoft.com/office/powerpoint/2010/main" val="406889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6503" y="470263"/>
            <a:ext cx="265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II.Thiết kế giao diện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6949" y="927355"/>
            <a:ext cx="364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i="1" smtClean="0">
                <a:latin typeface="Segoe UI" panose="020B0502040204020203" pitchFamily="34" charset="0"/>
                <a:cs typeface="Segoe UI" panose="020B0502040204020203" pitchFamily="34" charset="0"/>
              </a:rPr>
              <a:t>.Màn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hình </a:t>
            </a:r>
            <a:r>
              <a:rPr lang="en-US" i="1">
                <a:latin typeface="Segoe UI" panose="020B0502040204020203" pitchFamily="34" charset="0"/>
                <a:cs typeface="Segoe UI" panose="020B0502040204020203" pitchFamily="34" charset="0"/>
              </a:rPr>
              <a:t>đăng </a:t>
            </a:r>
            <a:r>
              <a:rPr lang="en-US" i="1" smtClean="0">
                <a:latin typeface="Segoe UI" panose="020B0502040204020203" pitchFamily="34" charset="0"/>
                <a:cs typeface="Segoe UI" panose="020B0502040204020203" pitchFamily="34" charset="0"/>
              </a:rPr>
              <a:t>nhập</a:t>
            </a:r>
            <a:endParaRPr lang="en-US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15" y="1466504"/>
            <a:ext cx="7481480" cy="44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78" y="666206"/>
            <a:ext cx="8486775" cy="6048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6978" y="192371"/>
            <a:ext cx="1946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2.Giao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diện chính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71" y="687433"/>
            <a:ext cx="8467725" cy="6057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9794" y="222069"/>
            <a:ext cx="1838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3.Các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chức năng</a:t>
            </a:r>
          </a:p>
        </p:txBody>
      </p:sp>
    </p:spTree>
    <p:extLst>
      <p:ext uri="{BB962C8B-B14F-4D97-AF65-F5344CB8AC3E}">
        <p14:creationId xmlns:p14="http://schemas.microsoft.com/office/powerpoint/2010/main" val="406683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10803756" cy="54312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7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53393-3A2F-496E-B9E6-EEDC69FE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94" y="0"/>
            <a:ext cx="12328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1601836D-EFA3-4988-AF11-4D2F628DD86C}"/>
              </a:ext>
            </a:extLst>
          </p:cNvPr>
          <p:cNvSpPr/>
          <p:nvPr/>
        </p:nvSpPr>
        <p:spPr>
          <a:xfrm>
            <a:off x="2632912" y="591394"/>
            <a:ext cx="5992427" cy="141155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6">
            <a:extLst>
              <a:ext uri="{FF2B5EF4-FFF2-40B4-BE49-F238E27FC236}">
                <a16:creationId xmlns:a16="http://schemas.microsoft.com/office/drawing/2014/main" id="{42C33AA0-6D12-40AA-A6D2-D02901E33DF4}"/>
              </a:ext>
            </a:extLst>
          </p:cNvPr>
          <p:cNvSpPr/>
          <p:nvPr/>
        </p:nvSpPr>
        <p:spPr>
          <a:xfrm>
            <a:off x="484021" y="2565749"/>
            <a:ext cx="4837046" cy="834887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Pentagon 6">
            <a:extLst>
              <a:ext uri="{FF2B5EF4-FFF2-40B4-BE49-F238E27FC236}">
                <a16:creationId xmlns:a16="http://schemas.microsoft.com/office/drawing/2014/main" id="{42C33AA0-6D12-40AA-A6D2-D02901E33DF4}"/>
              </a:ext>
            </a:extLst>
          </p:cNvPr>
          <p:cNvSpPr/>
          <p:nvPr/>
        </p:nvSpPr>
        <p:spPr>
          <a:xfrm>
            <a:off x="484021" y="3824650"/>
            <a:ext cx="4837046" cy="834887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6">
            <a:extLst>
              <a:ext uri="{FF2B5EF4-FFF2-40B4-BE49-F238E27FC236}">
                <a16:creationId xmlns:a16="http://schemas.microsoft.com/office/drawing/2014/main" id="{42C33AA0-6D12-40AA-A6D2-D02901E33DF4}"/>
              </a:ext>
            </a:extLst>
          </p:cNvPr>
          <p:cNvSpPr/>
          <p:nvPr/>
        </p:nvSpPr>
        <p:spPr>
          <a:xfrm>
            <a:off x="484021" y="5103628"/>
            <a:ext cx="4837046" cy="834887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15" y="64834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1601836D-EFA3-4988-AF11-4D2F628DD86C}"/>
              </a:ext>
            </a:extLst>
          </p:cNvPr>
          <p:cNvSpPr/>
          <p:nvPr/>
        </p:nvSpPr>
        <p:spPr>
          <a:xfrm>
            <a:off x="443883" y="623497"/>
            <a:ext cx="5930284" cy="1347346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520467" y="2490194"/>
            <a:ext cx="11213025" cy="1256176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••"/>
            </a:pPr>
            <a:endParaRPr lang="en-US" sz="2800" kern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01836D-EFA3-4988-AF11-4D2F628DD86C}"/>
              </a:ext>
            </a:extLst>
          </p:cNvPr>
          <p:cNvSpPr/>
          <p:nvPr/>
        </p:nvSpPr>
        <p:spPr>
          <a:xfrm>
            <a:off x="443883" y="2332557"/>
            <a:ext cx="11091430" cy="4349597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thống phải cập nhập, lưu trữ được tất cả các thông tin chi tiết về sinh viên, phòng, điện,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Cập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nhật theo danh mục: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, sinh viên,…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Nhập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danh sách sinh viên nội trú: Từ ban quản lý, thêm xóa sửa thông tin sinh viên.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Tự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động xử lý tính tiền điện nước hằng tháng cho từng phòng.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Cung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cấp, tra cứu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1601836D-EFA3-4988-AF11-4D2F628DD86C}"/>
              </a:ext>
            </a:extLst>
          </p:cNvPr>
          <p:cNvSpPr/>
          <p:nvPr/>
        </p:nvSpPr>
        <p:spPr>
          <a:xfrm>
            <a:off x="443883" y="623497"/>
            <a:ext cx="5930284" cy="1347346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520467" y="2490194"/>
            <a:ext cx="11213025" cy="1256176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••"/>
            </a:pPr>
            <a:endParaRPr lang="en-US" sz="2800" kern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01836D-EFA3-4988-AF11-4D2F628DD86C}"/>
              </a:ext>
            </a:extLst>
          </p:cNvPr>
          <p:cNvSpPr/>
          <p:nvPr/>
        </p:nvSpPr>
        <p:spPr>
          <a:xfrm>
            <a:off x="443883" y="2332557"/>
            <a:ext cx="11091430" cy="4349597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thống sử dụng hệ quản trị cơ sở dữ liệu đủ lớn để đáp ứng số lượng sinh viên ngày càng tăng.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Máy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chủ có khả năng tính toán nhanh, chính xác, lưu trữ lâu dài, bảo mật.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thống mạng đáp ứng khả năng truy cập lớn.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Đưa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ra các quản lý điện nước một cách tự động.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Thông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tin có tính đồng bộ, phân quyền quản lý chặt chẽ.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Bảo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mật tốt cho người quản trị hệ thống.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1601836D-EFA3-4988-AF11-4D2F628DD86C}"/>
              </a:ext>
            </a:extLst>
          </p:cNvPr>
          <p:cNvSpPr/>
          <p:nvPr/>
        </p:nvSpPr>
        <p:spPr>
          <a:xfrm>
            <a:off x="525406" y="595758"/>
            <a:ext cx="9532994" cy="141155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01836D-EFA3-4988-AF11-4D2F628DD86C}"/>
              </a:ext>
            </a:extLst>
          </p:cNvPr>
          <p:cNvSpPr/>
          <p:nvPr/>
        </p:nvSpPr>
        <p:spPr>
          <a:xfrm>
            <a:off x="525406" y="2504009"/>
            <a:ext cx="11076960" cy="3990576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1.Phân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cầu,mục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2.Thiết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1601836D-EFA3-4988-AF11-4D2F628DD86C}"/>
              </a:ext>
            </a:extLst>
          </p:cNvPr>
          <p:cNvSpPr/>
          <p:nvPr/>
        </p:nvSpPr>
        <p:spPr>
          <a:xfrm>
            <a:off x="525406" y="595758"/>
            <a:ext cx="9532994" cy="141155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01836D-EFA3-4988-AF11-4D2F628DD86C}"/>
              </a:ext>
            </a:extLst>
          </p:cNvPr>
          <p:cNvSpPr/>
          <p:nvPr/>
        </p:nvSpPr>
        <p:spPr>
          <a:xfrm>
            <a:off x="525406" y="2227385"/>
            <a:ext cx="11076960" cy="426720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3.Thiết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han3-3.fna.fbcdn.net/v/t1.15752-9/74305130_409341346675180_2436422324388364288_n.png?_nc_cat=108&amp;_nc_oc=AQneE-rVz1YWcAwa4v1wNJeDC58G25-X4y41-9Cqxnng_LBqNu6FsOJAHCnvfTVSMX4&amp;_nc_ht=scontent.fhan3-3.fna&amp;oh=83c888c81e55d4f14e64d4a6acc47662&amp;oe=5E4F71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853219"/>
            <a:ext cx="9343292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4493" y="339969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MS (Body)"/>
              </a:rPr>
              <a:t>Quy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trình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đăng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kí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vào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kí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túc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xá</a:t>
            </a:r>
            <a:endParaRPr lang="en-US" sz="2000" dirty="0">
              <a:latin typeface="Segoe UIMS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.fhan3-1.fna.fbcdn.net/v/t1.15752-9/74232783_402843337329635_2402405191266598912_n.png?_nc_cat=109&amp;_nc_oc=AQm7E4Q35EW9LJ-j5-voQfg7sKcx2uP3tL46Jt8HQg4mBv8lMXSVFduzaBIUMdVXLp0&amp;_nc_ht=scontent.fhan3-1.fna&amp;oh=c6a76bfcb1b20986206cec0d7e6a1208&amp;oe=5E454E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9" y="739776"/>
            <a:ext cx="9609747" cy="53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6297" y="211014"/>
            <a:ext cx="396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nước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content.fhan3-1.fna.fbcdn.net/v/t1.15752-9/74470220_2533729073410912_4656973201568432128_n.png?_nc_cat=110&amp;_nc_oc=AQnvgPYekcN2Dc83mXJNZOFTPj6ob6XpJwEVe8PK40NvLQnatebmaCge8HMdaPdLZEw&amp;_nc_ht=scontent.fhan3-1.fna&amp;oh=25daab6bd3e1400fc9112392ad4b2287&amp;oe=5E5261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4" y="771158"/>
            <a:ext cx="8067675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9656" y="272533"/>
            <a:ext cx="403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egoe UIMS (Body)"/>
              </a:rPr>
              <a:t>Quy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trình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kết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thúc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hợp</a:t>
            </a:r>
            <a:r>
              <a:rPr lang="en-US" sz="2000" dirty="0" smtClean="0">
                <a:latin typeface="Segoe UIMS (Body)"/>
              </a:rPr>
              <a:t> </a:t>
            </a:r>
            <a:r>
              <a:rPr lang="en-US" sz="2000" dirty="0" err="1" smtClean="0">
                <a:latin typeface="Segoe UIMS (Body)"/>
              </a:rPr>
              <a:t>đồng</a:t>
            </a:r>
            <a:endParaRPr lang="en-US" sz="2000" dirty="0">
              <a:latin typeface="Segoe UIMS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48DD9-02FB-4F5E-9BB9-F28332E1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09" y="643296"/>
            <a:ext cx="1297647" cy="12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851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133</TotalTime>
  <Words>459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Segoe UI</vt:lpstr>
      <vt:lpstr>Segoe UIMS (Body)</vt:lpstr>
      <vt:lpstr>Times New Roman</vt:lpstr>
      <vt:lpstr>Trebuchet MS</vt:lpstr>
      <vt:lpstr>Wingdings</vt:lpstr>
      <vt:lpstr>Berlin</vt:lpstr>
      <vt:lpstr>TRƯỜNG ĐẠI HỌC VINH VIỆN KĨ THUẬT VÀ CÔNG NGHỆ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chân thành cảm ơn Thầy Cô và các bạn đã chú ý lắng nghe!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KĨ THUẬT VÀ CÔNG NGHỆ</dc:title>
  <dc:creator>ASUS ROG</dc:creator>
  <cp:lastModifiedBy>Windows User</cp:lastModifiedBy>
  <cp:revision>18</cp:revision>
  <dcterms:created xsi:type="dcterms:W3CDTF">2019-10-07T07:48:41Z</dcterms:created>
  <dcterms:modified xsi:type="dcterms:W3CDTF">2019-12-03T15:40:34Z</dcterms:modified>
</cp:coreProperties>
</file>