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974d23b24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974d23b24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5974d23b24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974d23b24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974d23b24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5974d23b24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974d23b24_0_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974d23b24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5974d23b24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5974d23b24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25974d23b2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25974d23b2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5974d23b2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5974d23b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25974d23b2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5974d23b24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5974d23b24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25974d23b24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a01ea506_1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9a01ea506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59a01ea506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974d23b24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974d23b2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5974d23b24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974d23b24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974d23b24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5974d23b24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974d23b24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974d23b2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5974d23b2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974d23b24_0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974d23b24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5974d23b24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1189687" y="2884336"/>
            <a:ext cx="73425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Lato"/>
              <a:buNone/>
            </a:pPr>
            <a:r>
              <a:rPr b="1" lang="en-US" sz="4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Sorting Visualization</a:t>
            </a:r>
            <a:endParaRPr b="1" i="0" sz="40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Controller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875" y="662526"/>
            <a:ext cx="5128313" cy="6022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OOP Techniques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Inheritance:</a:t>
            </a:r>
            <a:endParaRPr sz="24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In package algorithm, three type of sort algorithms inherit from the SortingAlgorithm class.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In package controller, HomeScreenController and SortScreenController classes inherit from the Controller class.</a:t>
            </a:r>
            <a:endParaRPr sz="15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Abstraction:</a:t>
            </a:r>
            <a:endParaRPr sz="24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We use abstract class SortingAlgorithm to manage MergeSortAlgorithm, SelectionSortAlgorithm, InsertionSortAlgorithm and ShellSortAlgorithm classes.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Video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b="1" i="0" lang="en-US" sz="48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Description: 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This project’s objective is to develop an application based on OOP in order to visualize three sorting algorithms on array: selection sort, merge sort and shell sort.</a:t>
            </a:r>
            <a:endParaRPr sz="15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Requirements: </a:t>
            </a:r>
            <a:endParaRPr sz="24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-US" sz="1500"/>
              <a:t>On the main menu: title of the application, three types of sort algorithms for user to choose, help menu, quit</a:t>
            </a:r>
            <a:endParaRPr sz="1500"/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User must select a sort type in order to start the demonstration</a:t>
            </a:r>
            <a:endParaRPr sz="1500"/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Help menu show the basic usage and aim of the program</a:t>
            </a:r>
            <a:endParaRPr sz="1500"/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Quit exits the program. The application ask for confirmation before closing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-US" sz="1500"/>
              <a:t>In the demonstration:</a:t>
            </a:r>
            <a:endParaRPr sz="1500"/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 button for creating the array: user can choose to randomly create an array or input an array for the program</a:t>
            </a:r>
            <a:endParaRPr sz="1500"/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 button for starting the algorithm with the program</a:t>
            </a:r>
            <a:endParaRPr sz="1500"/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 button for starting the algorithm with the created array. The application should show clearly each step of the sorting</a:t>
            </a:r>
            <a:endParaRPr sz="1500"/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 back button for user to return to main menu at any time</a:t>
            </a:r>
            <a:endParaRPr sz="1500"/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 bar Chart for visualizing the created array</a:t>
            </a:r>
            <a:endParaRPr sz="1500"/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First, previous, go, next, last button and process slider bar for user to control the sorting process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43000"/>
            <a:ext cx="573405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Class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component.utils</a:t>
            </a:r>
            <a:endParaRPr/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055575"/>
            <a:ext cx="5734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component</a:t>
            </a:r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00" y="1497600"/>
            <a:ext cx="57340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algorithm</a:t>
            </a:r>
            <a:endParaRPr/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50" y="1524779"/>
            <a:ext cx="7726076" cy="35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view</a:t>
            </a:r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00" y="666738"/>
            <a:ext cx="5734050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Listener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86963"/>
            <a:ext cx="57340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