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Lato"/>
      <p:regular r:id="rId30"/>
      <p:bold r:id="rId31"/>
      <p:italic r:id="rId32"/>
      <p:boldItalic r:id="rId33"/>
    </p:embeddedFont>
    <p:embeddedFont>
      <p:font typeface="Source Code Pro"/>
      <p:regular r:id="rId34"/>
      <p:bold r:id="rId35"/>
      <p:italic r:id="rId36"/>
      <p:boldItalic r:id="rId37"/>
    </p:embeddedFont>
    <p:embeddedFont>
      <p:font typeface="Arial Black"/>
      <p:regular r:id="rId38"/>
    </p:embeddedFont>
    <p:embeddedFont>
      <p:font typeface="Oswald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swald-bold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.fntdata"/><Relationship Id="rId12" Type="http://schemas.openxmlformats.org/officeDocument/2006/relationships/slide" Target="slides/slide6.xml"/><Relationship Id="rId34" Type="http://schemas.openxmlformats.org/officeDocument/2006/relationships/font" Target="fonts/SourceCodePro-regular.fntdata"/><Relationship Id="rId15" Type="http://schemas.openxmlformats.org/officeDocument/2006/relationships/slide" Target="slides/slide9.xml"/><Relationship Id="rId37" Type="http://schemas.openxmlformats.org/officeDocument/2006/relationships/font" Target="fonts/SourceCodePro-boldItalic.fntdata"/><Relationship Id="rId14" Type="http://schemas.openxmlformats.org/officeDocument/2006/relationships/slide" Target="slides/slide8.xml"/><Relationship Id="rId36" Type="http://schemas.openxmlformats.org/officeDocument/2006/relationships/font" Target="fonts/SourceCodePro-italic.fntdata"/><Relationship Id="rId17" Type="http://schemas.openxmlformats.org/officeDocument/2006/relationships/slide" Target="slides/slide11.xml"/><Relationship Id="rId39" Type="http://schemas.openxmlformats.org/officeDocument/2006/relationships/font" Target="fonts/Oswald-regular.fntdata"/><Relationship Id="rId16" Type="http://schemas.openxmlformats.org/officeDocument/2006/relationships/slide" Target="slides/slide10.xml"/><Relationship Id="rId38" Type="http://schemas.openxmlformats.org/officeDocument/2006/relationships/font" Target="fonts/ArialBlack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d438d330c0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d438d330c0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438d330c0_1_2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438d330c0_1_2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d438d330c0_1_2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d438d330c0_1_2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d438d330c0_1_20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d438d330c0_1_20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d438d330c0_1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d438d330c0_1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d438d330c0_1_1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d438d330c0_1_1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d438d330c0_1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d438d330c0_1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438d330c0_1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438d330c0_1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d438d330c0_1_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d438d330c0_1_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d04cc2d27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d04cc2d27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46487960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46487960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d438d330c0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d438d330c0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d438d330c0_1_9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d438d330c0_1_9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d438d330c0_1_2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d438d330c0_1_2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d438d330c0_1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d438d330c0_1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d438d330c0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d438d330c0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8d330c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8d330c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d438d330c0_1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d438d330c0_1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d438d330c0_1_1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d438d330c0_1_1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438d330c0_1_2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438d330c0_1_2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438d330c0_1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438d330c0_1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438d330c0_1_1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d438d330c0_1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d438d330c0_1_2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d438d330c0_1_2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hyperlink" Target="https://twitter.com/GodfatherOrwa/status/1438162075218550792" TargetMode="External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gh0stkey/JSONandHTTPP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5" Type="http://schemas.openxmlformats.org/officeDocument/2006/relationships/hyperlink" Target="https://twitter.com/intigriti/status/1193872519368982528" TargetMode="External"/><Relationship Id="rId6" Type="http://schemas.openxmlformats.org/officeDocument/2006/relationships/image" Target="../media/image15.png"/><Relationship Id="rId7" Type="http://schemas.openxmlformats.org/officeDocument/2006/relationships/image" Target="../media/image20.png"/><Relationship Id="rId8" Type="http://schemas.openxmlformats.org/officeDocument/2006/relationships/hyperlink" Target="https://buaq.net/go-12009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ortswigger.net/bappstore/f9bbac8c4acf4aefa4d7dc92a991af2f" TargetMode="External"/><Relationship Id="rId4" Type="http://schemas.openxmlformats.org/officeDocument/2006/relationships/hyperlink" Target="https://portswigger.net/bappstore/f89f2837c22c4ab4b772f31522647ed8" TargetMode="External"/><Relationship Id="rId5" Type="http://schemas.openxmlformats.org/officeDocument/2006/relationships/image" Target="../media/image19.png"/><Relationship Id="rId6" Type="http://schemas.openxmlformats.org/officeDocument/2006/relationships/hyperlink" Target="https://www.youtube.com/watch?v=3K1-a7dnA60&amp;t=3s" TargetMode="External"/><Relationship Id="rId7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ortswigger.net/bappstore/f9bbac8c4acf4aefa4d7dc92a991af2f" TargetMode="External"/><Relationship Id="rId4" Type="http://schemas.openxmlformats.org/officeDocument/2006/relationships/image" Target="../media/image19.png"/><Relationship Id="rId5" Type="http://schemas.openxmlformats.org/officeDocument/2006/relationships/hyperlink" Target="https://www.youtube.com/watch?v=3K1-a7dnA60&amp;t=3s" TargetMode="External"/><Relationship Id="rId6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ortswigger.net/bappstore/f9bbac8c4acf4aefa4d7dc92a991af2f" TargetMode="External"/><Relationship Id="rId4" Type="http://schemas.openxmlformats.org/officeDocument/2006/relationships/image" Target="../media/image19.png"/><Relationship Id="rId5" Type="http://schemas.openxmlformats.org/officeDocument/2006/relationships/hyperlink" Target="https://www.youtube.com/watch?v=3K1-a7dnA60&amp;t=3s" TargetMode="External"/><Relationship Id="rId6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witter.com/intigriti/status/1217794181982302208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hyperlink" Target="https://twitter.com/R4id3n__/status/1355678984646914048" TargetMode="External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hyperlink" Target="https://medium.com/bugbountywriteup/accidental-observation-to-critical-idor-d4d910a855bf" TargetMode="External"/><Relationship Id="rId5" Type="http://schemas.openxmlformats.org/officeDocument/2006/relationships/image" Target="../media/image22.png"/><Relationship Id="rId6" Type="http://schemas.openxmlformats.org/officeDocument/2006/relationships/hyperlink" Target="https://www.youtube.com/watch?v=0jYeaFmivrY" TargetMode="External"/><Relationship Id="rId7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Relationship Id="rId4" Type="http://schemas.openxmlformats.org/officeDocument/2006/relationships/hyperlink" Target="https://twitter.com/hackerscrolls/status/1365590747072913418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galnagli.com/Mass_Assignment/" TargetMode="External"/><Relationship Id="rId7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hyperlink" Target="https://twitter.com/MrCyberwarrior/status/1252221243283042305" TargetMode="External"/><Relationship Id="rId5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slideshare.net/fransrosen/how-to-steal-and-modify-data-using-business-logic-flaws-insecure-direct-object-references" TargetMode="External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hyperlink" Target="https://twitter.com/soaj1664ashar/status/1251837393457631237" TargetMode="External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portswigger.net/web-security/access-contro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hyperlink" Target="https://twitter.com/hunter0x7/status/1352572216119062528" TargetMode="External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twitter.com/intigriti/status/1256183450622668802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 txBox="1"/>
          <p:nvPr/>
        </p:nvSpPr>
        <p:spPr>
          <a:xfrm>
            <a:off x="3868050" y="339175"/>
            <a:ext cx="53502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Privilege</a:t>
            </a:r>
            <a:br>
              <a:rPr b="1" lang="en" sz="6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</a:t>
            </a: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E s c a l a t i o n</a:t>
            </a:r>
            <a:br>
              <a:rPr b="1" lang="en" sz="48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</a:b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endParaRPr b="1" sz="45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5" name="Google Shape;20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4050" y="1802275"/>
            <a:ext cx="3664600" cy="1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/>
          <p:nvPr/>
        </p:nvSpPr>
        <p:spPr>
          <a:xfrm>
            <a:off x="7340350" y="2218350"/>
            <a:ext cx="985500" cy="353400"/>
          </a:xfrm>
          <a:prstGeom prst="roundRect">
            <a:avLst>
              <a:gd fmla="val 16667" name="adj"/>
            </a:avLst>
          </a:prstGeom>
          <a:solidFill>
            <a:srgbClr val="0B5394"/>
          </a:solidFill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EFEFEF"/>
                </a:solidFill>
              </a:rPr>
              <a:t>IDOR</a:t>
            </a:r>
            <a:endParaRPr b="1" sz="2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Change </a:t>
            </a:r>
            <a:r>
              <a:rPr b="1" lang="en" sz="1700">
                <a:solidFill>
                  <a:srgbClr val="0B5394"/>
                </a:solidFill>
              </a:rPr>
              <a:t>Content Type Header To application/json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Insert Value Of UUID As Array e.g {"UUID":["victim-UUID","me-UUID"]} </a:t>
            </a:r>
            <a:r>
              <a:rPr b="1" lang="en" sz="1700">
                <a:solidFill>
                  <a:srgbClr val="EFEFEF"/>
                </a:solidFill>
              </a:rPr>
              <a:t>To Get IDOR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09" name="Google Shape;309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/idor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Content-Type: application/json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{"UUID":</a:t>
            </a:r>
            <a:r>
              <a:rPr b="1" lang="en">
                <a:solidFill>
                  <a:srgbClr val="00FF00"/>
                </a:solidFill>
              </a:rPr>
              <a:t>["victim-UUID","me-UUID"]</a:t>
            </a: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10" name="Google Shape;310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1" name="Google Shape;311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3" name="Google Shape;31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5" name="Google Shape;31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Change </a:t>
            </a:r>
            <a:r>
              <a:rPr b="1" lang="en" sz="1700">
                <a:solidFill>
                  <a:srgbClr val="0B5394"/>
                </a:solidFill>
              </a:rPr>
              <a:t>Content Type Header To application/json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Insert Value Of Role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As Array e.g {"Role":["admin","user"]} </a:t>
            </a:r>
            <a:r>
              <a:rPr b="1" lang="en" sz="1700">
                <a:solidFill>
                  <a:srgbClr val="EFEFEF"/>
                </a:solidFill>
              </a:rPr>
              <a:t>To Get Privilege Escalation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21" name="Google Shape;321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/privilege-escalation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Content-Type: application/json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</a:t>
            </a:r>
            <a:r>
              <a:rPr b="1" lang="en" sz="1200">
                <a:solidFill>
                  <a:srgbClr val="EFEFEF"/>
                </a:solidFill>
              </a:rPr>
              <a:t>"Role":</a:t>
            </a:r>
            <a:r>
              <a:rPr b="1" lang="en">
                <a:solidFill>
                  <a:srgbClr val="00FF00"/>
                </a:solidFill>
              </a:rPr>
              <a:t>["admin","user"]</a:t>
            </a: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22" name="Google Shape;322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3" name="Google Shape;323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5" name="Google Shape;32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7" name="Google Shape;32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Method To POST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GET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PUT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DELETE etc </a:t>
            </a:r>
            <a:r>
              <a:rPr b="1" lang="en" sz="1700">
                <a:solidFill>
                  <a:srgbClr val="EFEFEF"/>
                </a:solidFill>
              </a:rPr>
              <a:t>With UUID Parameter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33" name="Google Shape;333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GET</a:t>
            </a:r>
            <a:r>
              <a:rPr b="1" lang="en" sz="1100">
                <a:solidFill>
                  <a:srgbClr val="EFEFEF"/>
                </a:solidFill>
              </a:rPr>
              <a:t> /idor</a:t>
            </a:r>
            <a:r>
              <a:rPr b="1" lang="en">
                <a:solidFill>
                  <a:srgbClr val="00FF00"/>
                </a:solidFill>
              </a:rPr>
              <a:t>?uuid=Victim-UUID</a:t>
            </a:r>
            <a:r>
              <a:rPr b="1" lang="en" sz="1100">
                <a:solidFill>
                  <a:srgbClr val="EFEFEF"/>
                </a:solidFill>
              </a:rPr>
              <a:t> HTTP/1.1</a:t>
            </a:r>
            <a:endParaRPr b="1" sz="11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FEFEF"/>
                </a:solidFill>
              </a:rPr>
              <a:t>Host: www.company.com</a:t>
            </a:r>
            <a:endParaRPr b="1" sz="11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FEFEF"/>
                </a:solidFill>
              </a:rPr>
              <a:t>User-Agent: Mozilla/5.0</a:t>
            </a:r>
            <a:endParaRPr b="1" sz="11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FEFEF"/>
                </a:solidFill>
              </a:rPr>
              <a:t>Referer: https://previous.com/path</a:t>
            </a:r>
            <a:endParaRPr b="1" sz="11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FEFEF"/>
                </a:solidFill>
              </a:rPr>
              <a:t>Origin: https://www.company.com</a:t>
            </a:r>
            <a:endParaRPr b="1" sz="1100">
              <a:solidFill>
                <a:srgbClr val="00FF00"/>
              </a:solidFill>
            </a:endParaRPr>
          </a:p>
        </p:txBody>
      </p:sp>
      <p:sp>
        <p:nvSpPr>
          <p:cNvPr id="334" name="Google Shape;334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5" name="Google Shape;335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37" name="Google Shape;33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9" name="Google Shape;33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 Method To POST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GET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PUT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DELETE etc </a:t>
            </a:r>
            <a:r>
              <a:rPr b="1" lang="en" sz="1700">
                <a:solidFill>
                  <a:srgbClr val="EFEFEF"/>
                </a:solidFill>
              </a:rPr>
              <a:t>With Role Parameter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45" name="Google Shape;345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GET</a:t>
            </a:r>
            <a:r>
              <a:rPr b="1" lang="en" sz="1100">
                <a:solidFill>
                  <a:srgbClr val="EFEFEF"/>
                </a:solidFill>
              </a:rPr>
              <a:t> /</a:t>
            </a:r>
            <a:r>
              <a:rPr b="1" lang="en" sz="1100">
                <a:solidFill>
                  <a:srgbClr val="EFEFEF"/>
                </a:solidFill>
              </a:rPr>
              <a:t>privilege-escalation</a:t>
            </a:r>
            <a:r>
              <a:rPr b="1" lang="en">
                <a:solidFill>
                  <a:srgbClr val="00FF00"/>
                </a:solidFill>
              </a:rPr>
              <a:t>?Role=admin</a:t>
            </a:r>
            <a:r>
              <a:rPr b="1" lang="en" sz="1100">
                <a:solidFill>
                  <a:srgbClr val="EFEFEF"/>
                </a:solidFill>
              </a:rPr>
              <a:t> HTTP/1.1</a:t>
            </a:r>
            <a:endParaRPr b="1" sz="11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FEFEF"/>
                </a:solidFill>
              </a:rPr>
              <a:t>Host: www.company.com</a:t>
            </a:r>
            <a:endParaRPr b="1" sz="11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FEFEF"/>
                </a:solidFill>
              </a:rPr>
              <a:t>User-Agent: Mozilla/5.0</a:t>
            </a:r>
            <a:endParaRPr b="1" sz="11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FEFEF"/>
                </a:solidFill>
              </a:rPr>
              <a:t>Referer: https://previous.com/path</a:t>
            </a:r>
            <a:endParaRPr b="1" sz="11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FEFEF"/>
                </a:solidFill>
              </a:rPr>
              <a:t>Origin: https://www.company.com</a:t>
            </a:r>
            <a:endParaRPr b="1" sz="1100">
              <a:solidFill>
                <a:srgbClr val="00FF00"/>
              </a:solidFill>
            </a:endParaRPr>
          </a:p>
        </p:txBody>
      </p:sp>
      <p:sp>
        <p:nvSpPr>
          <p:cNvPr id="346" name="Google Shape;346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7" name="Google Shape;347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49" name="Google Shape;34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1" name="Google Shape;351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7" name="Google Shape;357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9" name="Google Shape;359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Enter </a:t>
            </a:r>
            <a:r>
              <a:rPr b="1" lang="en" sz="1700">
                <a:solidFill>
                  <a:srgbClr val="0B5394"/>
                </a:solidFill>
              </a:rPr>
              <a:t>Victim UUID</a:t>
            </a:r>
            <a:r>
              <a:rPr b="1" lang="en" sz="1700">
                <a:solidFill>
                  <a:srgbClr val="EFEFEF"/>
                </a:solidFill>
              </a:rPr>
              <a:t> Then Try To </a:t>
            </a:r>
            <a:r>
              <a:rPr b="1" lang="en" sz="1700">
                <a:solidFill>
                  <a:srgbClr val="0B5394"/>
                </a:solidFill>
              </a:rPr>
              <a:t>Manipulate The Response To Change The Response To Response Of The Correct UUID Code </a:t>
            </a:r>
            <a:r>
              <a:rPr b="1" lang="en" sz="1700">
                <a:solidFill>
                  <a:srgbClr val="EFEFEF"/>
                </a:solidFill>
              </a:rPr>
              <a:t>, Maybe Something Will Happen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0" name="Google Shape;36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HTTP/1.1 </a:t>
            </a:r>
            <a:r>
              <a:rPr b="1" lang="en">
                <a:solidFill>
                  <a:srgbClr val="00FF00"/>
                </a:solidFill>
              </a:rPr>
              <a:t>200 OK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Access-Control-Allow-Credentials: true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application/json; charset=utf-8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</a:t>
            </a:r>
            <a:r>
              <a:rPr b="1" lang="en">
                <a:solidFill>
                  <a:srgbClr val="00FF00"/>
                </a:solidFill>
              </a:rPr>
              <a:t>length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"msg" : "</a:t>
            </a:r>
            <a:r>
              <a:rPr b="1" lang="en">
                <a:solidFill>
                  <a:srgbClr val="00FF00"/>
                </a:solidFill>
              </a:rPr>
              <a:t>Right To Do Next Action</a:t>
            </a:r>
            <a:r>
              <a:rPr b="1" lang="en" sz="1200">
                <a:solidFill>
                  <a:srgbClr val="EFEFEF"/>
                </a:solidFill>
              </a:rPr>
              <a:t>"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62" name="Google Shape;362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3" name="Google Shape;36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9" name="Google Shape;369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71" name="Google Shape;371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Manipulate The Response By </a:t>
            </a:r>
            <a:r>
              <a:rPr b="1" lang="en" sz="1700">
                <a:solidFill>
                  <a:srgbClr val="0B5394"/>
                </a:solidFill>
              </a:rPr>
              <a:t>Changing</a:t>
            </a:r>
            <a:r>
              <a:rPr b="1" lang="en" sz="1700">
                <a:solidFill>
                  <a:srgbClr val="0B5394"/>
                </a:solidFill>
              </a:rPr>
              <a:t> false To true etc </a:t>
            </a:r>
            <a:r>
              <a:rPr b="1" lang="en" sz="1700">
                <a:solidFill>
                  <a:srgbClr val="EFEFEF"/>
                </a:solidFill>
              </a:rPr>
              <a:t>To Get Privilege Escalation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2" name="Google Shape;37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HTTP/1.1 </a:t>
            </a:r>
            <a:r>
              <a:rPr b="1" lang="en">
                <a:solidFill>
                  <a:srgbClr val="00FF00"/>
                </a:solidFill>
              </a:rPr>
              <a:t>200 OK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Access-Control-Allow-Credentials: true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application/json; charset=utf-8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</a:t>
            </a:r>
            <a:r>
              <a:rPr b="1" lang="en">
                <a:solidFill>
                  <a:srgbClr val="00FF00"/>
                </a:solidFill>
              </a:rPr>
              <a:t>length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	"admin" : "</a:t>
            </a:r>
            <a:r>
              <a:rPr b="1" lang="en">
                <a:solidFill>
                  <a:srgbClr val="00FF00"/>
                </a:solidFill>
              </a:rPr>
              <a:t>true</a:t>
            </a:r>
            <a:r>
              <a:rPr b="1" lang="en" sz="1200">
                <a:solidFill>
                  <a:srgbClr val="EFEFEF"/>
                </a:solidFill>
              </a:rPr>
              <a:t>"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74" name="Google Shape;374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75" name="Google Shape;37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1" name="Google Shape;381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3" name="Google Shape;383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Send The </a:t>
            </a:r>
            <a:r>
              <a:rPr b="1" lang="en" sz="1700">
                <a:solidFill>
                  <a:srgbClr val="0B5394"/>
                </a:solidFill>
              </a:rPr>
              <a:t>Additional properties In The Request </a:t>
            </a:r>
            <a:r>
              <a:rPr b="1" lang="en" sz="1700">
                <a:solidFill>
                  <a:srgbClr val="EFEFEF"/>
                </a:solidFill>
              </a:rPr>
              <a:t>As Parameters Or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Using This Burp Suite Extension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JSONandHTTPP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84" name="Google Shape;384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6" name="Google Shape;386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68575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5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9" name="Google Shape;389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Create Two Accounts Then Try To </a:t>
            </a:r>
            <a:r>
              <a:rPr b="1" lang="en" sz="1700">
                <a:solidFill>
                  <a:srgbClr val="0B5394"/>
                </a:solidFill>
              </a:rPr>
              <a:t>Replace ID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0B5394"/>
                </a:solidFill>
              </a:rPr>
              <a:t>Another ID While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Doing Action e.g. Get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Add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Edit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Remove </a:t>
            </a:r>
            <a:r>
              <a:rPr b="1" lang="en" sz="1700">
                <a:solidFill>
                  <a:srgbClr val="EFEFEF"/>
                </a:solidFill>
              </a:rPr>
              <a:t>On One Of Them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95" name="Google Shape;395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Create Two </a:t>
            </a:r>
            <a:r>
              <a:rPr b="1" lang="en">
                <a:solidFill>
                  <a:srgbClr val="EFEFEF"/>
                </a:solidFill>
              </a:rPr>
              <a:t> Account , One On </a:t>
            </a:r>
            <a:r>
              <a:rPr b="1" lang="en">
                <a:solidFill>
                  <a:srgbClr val="00FF00"/>
                </a:solidFill>
              </a:rPr>
              <a:t>Firefox</a:t>
            </a:r>
            <a:r>
              <a:rPr b="1" lang="en">
                <a:solidFill>
                  <a:srgbClr val="EFEFEF"/>
                </a:solidFill>
              </a:rPr>
              <a:t> and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The Second On </a:t>
            </a:r>
            <a:r>
              <a:rPr b="1" lang="en">
                <a:solidFill>
                  <a:srgbClr val="00FF00"/>
                </a:solidFill>
              </a:rPr>
              <a:t>Chrome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Try To </a:t>
            </a:r>
            <a:r>
              <a:rPr b="1" lang="en">
                <a:solidFill>
                  <a:srgbClr val="00FF00"/>
                </a:solidFill>
              </a:rPr>
              <a:t>Get UUID Of Both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Do</a:t>
            </a:r>
            <a:r>
              <a:rPr b="1" lang="en">
                <a:solidFill>
                  <a:srgbClr val="00FF00"/>
                </a:solidFill>
              </a:rPr>
              <a:t> Replace And Match In Burp Suite </a:t>
            </a:r>
            <a:r>
              <a:rPr b="1" lang="en">
                <a:solidFill>
                  <a:srgbClr val="EFEFEF"/>
                </a:solidFill>
              </a:rPr>
              <a:t>OR Use</a:t>
            </a:r>
            <a:r>
              <a:rPr b="1" lang="en">
                <a:solidFill>
                  <a:srgbClr val="00FF00"/>
                </a:solidFill>
              </a:rPr>
              <a:t> 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</a:t>
            </a:r>
            <a:r>
              <a:rPr b="1" lang="en">
                <a:solidFill>
                  <a:srgbClr val="00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Autorize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And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AutoRepeater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 </a:t>
            </a:r>
            <a:r>
              <a:rPr b="1" lang="en">
                <a:solidFill>
                  <a:srgbClr val="00FF00"/>
                </a:solidFill>
              </a:rPr>
              <a:t>Do Any Action</a:t>
            </a:r>
            <a:r>
              <a:rPr b="1" lang="en">
                <a:solidFill>
                  <a:srgbClr val="EFEFEF"/>
                </a:solidFill>
              </a:rPr>
              <a:t> On One Of Them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 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96" name="Google Shape;396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7" name="Google Shape;397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99" name="Google Shape;399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1" name="Google Shape;401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Create </a:t>
            </a:r>
            <a:r>
              <a:rPr b="1" lang="en">
                <a:solidFill>
                  <a:srgbClr val="EFEFEF"/>
                </a:solidFill>
              </a:rPr>
              <a:t>Two Accounts One To High-level </a:t>
            </a:r>
            <a:r>
              <a:rPr b="1" lang="en">
                <a:solidFill>
                  <a:srgbClr val="EFEFEF"/>
                </a:solidFill>
              </a:rPr>
              <a:t>Privilege</a:t>
            </a:r>
            <a:r>
              <a:rPr b="1" lang="en">
                <a:solidFill>
                  <a:srgbClr val="EFEFEF"/>
                </a:solidFill>
              </a:rPr>
              <a:t> , Second To Low-level Privilege Then </a:t>
            </a:r>
            <a:r>
              <a:rPr b="1" lang="en">
                <a:solidFill>
                  <a:srgbClr val="0B5394"/>
                </a:solidFill>
              </a:rPr>
              <a:t>Replace Cookie Of High-level Privilege To Low-level </a:t>
            </a:r>
            <a:r>
              <a:rPr b="1" lang="en">
                <a:solidFill>
                  <a:srgbClr val="0B5394"/>
                </a:solidFill>
              </a:rPr>
              <a:t>Privilege</a:t>
            </a:r>
            <a:r>
              <a:rPr b="1" lang="en" sz="1700">
                <a:solidFill>
                  <a:srgbClr val="0B5394"/>
                </a:solidFill>
              </a:rPr>
              <a:t> While Doing Action </a:t>
            </a:r>
            <a:r>
              <a:rPr b="1" lang="en" sz="1700">
                <a:solidFill>
                  <a:srgbClr val="EFEFEF"/>
                </a:solidFill>
              </a:rPr>
              <a:t>On One Of Them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07" name="Google Shape;407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Create Two </a:t>
            </a:r>
            <a:r>
              <a:rPr b="1" lang="en">
                <a:solidFill>
                  <a:srgbClr val="EFEFEF"/>
                </a:solidFill>
              </a:rPr>
              <a:t>Account , One On </a:t>
            </a:r>
            <a:r>
              <a:rPr b="1" lang="en">
                <a:solidFill>
                  <a:srgbClr val="00FF00"/>
                </a:solidFill>
              </a:rPr>
              <a:t>Firefox With High-level</a:t>
            </a:r>
            <a:r>
              <a:rPr b="1" lang="en">
                <a:solidFill>
                  <a:srgbClr val="EFEFEF"/>
                </a:solidFill>
              </a:rPr>
              <a:t> 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and The Second On </a:t>
            </a:r>
            <a:r>
              <a:rPr b="1" lang="en">
                <a:solidFill>
                  <a:srgbClr val="00FF00"/>
                </a:solidFill>
              </a:rPr>
              <a:t>Chrome With Low-level Privilege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Try To </a:t>
            </a:r>
            <a:r>
              <a:rPr b="1" lang="en">
                <a:solidFill>
                  <a:srgbClr val="00FF00"/>
                </a:solidFill>
              </a:rPr>
              <a:t>Get Cookie Of Both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Do</a:t>
            </a:r>
            <a:r>
              <a:rPr b="1" lang="en">
                <a:solidFill>
                  <a:srgbClr val="00FF00"/>
                </a:solidFill>
              </a:rPr>
              <a:t> Replace And Match Cookie Of High-level And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Low-level In Burp Suite </a:t>
            </a:r>
            <a:r>
              <a:rPr b="1" lang="en">
                <a:solidFill>
                  <a:srgbClr val="EFEFEF"/>
                </a:solidFill>
              </a:rPr>
              <a:t>OR Use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Autorize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 </a:t>
            </a:r>
            <a:r>
              <a:rPr b="1" lang="en">
                <a:solidFill>
                  <a:srgbClr val="00FF00"/>
                </a:solidFill>
              </a:rPr>
              <a:t>Do Any Action</a:t>
            </a:r>
            <a:r>
              <a:rPr b="1" lang="en">
                <a:solidFill>
                  <a:srgbClr val="EFEFEF"/>
                </a:solidFill>
              </a:rPr>
              <a:t> On One Of Them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 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08" name="Google Shape;408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9" name="Google Shape;409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11" name="Google Shape;41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3" name="Google Shape;41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Create </a:t>
            </a:r>
            <a:r>
              <a:rPr b="1" lang="en">
                <a:solidFill>
                  <a:srgbClr val="EFEFEF"/>
                </a:solidFill>
              </a:rPr>
              <a:t>Two Accounts One To High-level Privilege , Second To Low-level Privilege Then </a:t>
            </a:r>
            <a:r>
              <a:rPr b="1" lang="en">
                <a:solidFill>
                  <a:srgbClr val="0B5394"/>
                </a:solidFill>
              </a:rPr>
              <a:t>Replace Authorization Of High-level Privilege To Low-level Privilege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While Doing Action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On One Of Them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19" name="Google Shape;419;p5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Create Two </a:t>
            </a:r>
            <a:r>
              <a:rPr b="1" lang="en">
                <a:solidFill>
                  <a:srgbClr val="EFEFEF"/>
                </a:solidFill>
              </a:rPr>
              <a:t>Account , One On </a:t>
            </a:r>
            <a:r>
              <a:rPr b="1" lang="en">
                <a:solidFill>
                  <a:srgbClr val="00FF00"/>
                </a:solidFill>
              </a:rPr>
              <a:t>Firefox With High-level</a:t>
            </a:r>
            <a:r>
              <a:rPr b="1" lang="en">
                <a:solidFill>
                  <a:srgbClr val="EFEFEF"/>
                </a:solidFill>
              </a:rPr>
              <a:t> 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and The Second On </a:t>
            </a:r>
            <a:r>
              <a:rPr b="1" lang="en">
                <a:solidFill>
                  <a:srgbClr val="00FF00"/>
                </a:solidFill>
              </a:rPr>
              <a:t>Chrome With Low-level Privilege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Try To </a:t>
            </a:r>
            <a:r>
              <a:rPr b="1" lang="en">
                <a:solidFill>
                  <a:srgbClr val="00FF00"/>
                </a:solidFill>
              </a:rPr>
              <a:t>Get Authorization Of Both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Do</a:t>
            </a:r>
            <a:r>
              <a:rPr b="1" lang="en">
                <a:solidFill>
                  <a:srgbClr val="00FF00"/>
                </a:solidFill>
              </a:rPr>
              <a:t> Replace And Match Authorization Of High-level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And Low-level In Burp Suite </a:t>
            </a:r>
            <a:r>
              <a:rPr b="1" lang="en">
                <a:solidFill>
                  <a:srgbClr val="EFEFEF"/>
                </a:solidFill>
              </a:rPr>
              <a:t>OR Use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Autorize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 </a:t>
            </a:r>
            <a:r>
              <a:rPr b="1" lang="en">
                <a:solidFill>
                  <a:srgbClr val="00FF00"/>
                </a:solidFill>
              </a:rPr>
              <a:t>Do Any Action</a:t>
            </a:r>
            <a:r>
              <a:rPr b="1" lang="en">
                <a:solidFill>
                  <a:srgbClr val="EFEFEF"/>
                </a:solidFill>
              </a:rPr>
              <a:t> On One Of Them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 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20" name="Google Shape;420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1" name="Google Shape;421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3" name="Google Shape;42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5" name="Google Shape;425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Need To Find UUID , Try To </a:t>
            </a:r>
            <a:r>
              <a:rPr b="1" lang="en" sz="1700">
                <a:solidFill>
                  <a:srgbClr val="0B5394"/>
                </a:solidFill>
              </a:rPr>
              <a:t>Register The Victim Email</a:t>
            </a:r>
            <a:r>
              <a:rPr b="1" lang="en" sz="1700">
                <a:solidFill>
                  <a:srgbClr val="EFEFEF"/>
                </a:solidFill>
              </a:rPr>
              <a:t> And Sometimes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UUID Reflect In The Response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14" name="Google Shape;214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5" name="Google Shape;21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68575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3400" y="150875"/>
            <a:ext cx="1278801" cy="127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Create </a:t>
            </a:r>
            <a:r>
              <a:rPr b="1" lang="en" sz="1700">
                <a:solidFill>
                  <a:srgbClr val="0B5394"/>
                </a:solidFill>
              </a:rPr>
              <a:t>Account </a:t>
            </a:r>
            <a:r>
              <a:rPr b="1" lang="en" sz="1700">
                <a:solidFill>
                  <a:srgbClr val="EFEFEF"/>
                </a:solidFill>
              </a:rPr>
              <a:t>Then </a:t>
            </a:r>
            <a:r>
              <a:rPr b="1" lang="en" sz="1700">
                <a:solidFill>
                  <a:srgbClr val="0B5394"/>
                </a:solidFill>
              </a:rPr>
              <a:t>Add Your UUID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ID To All Sensitive Endpoints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As Parameter To </a:t>
            </a:r>
            <a:r>
              <a:rPr b="1" lang="en" sz="1700">
                <a:solidFill>
                  <a:srgbClr val="EFEFEF"/>
                </a:solidFill>
              </a:rPr>
              <a:t>Get IDOR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31" name="Google Shape;431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Create</a:t>
            </a:r>
            <a:r>
              <a:rPr b="1" lang="en">
                <a:solidFill>
                  <a:srgbClr val="00FF00"/>
                </a:solidFill>
              </a:rPr>
              <a:t> Account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Find All</a:t>
            </a:r>
            <a:r>
              <a:rPr b="1" lang="en">
                <a:solidFill>
                  <a:srgbClr val="00FF00"/>
                </a:solidFill>
              </a:rPr>
              <a:t> Sensitive Endpoints On Your </a:t>
            </a:r>
            <a:r>
              <a:rPr b="1" lang="en">
                <a:solidFill>
                  <a:srgbClr val="EFEFEF"/>
                </a:solidFill>
              </a:rPr>
              <a:t>Account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e.g. http://company.com/</a:t>
            </a:r>
            <a:r>
              <a:rPr b="1" lang="en">
                <a:solidFill>
                  <a:srgbClr val="EFEFEF"/>
                </a:solidFill>
              </a:rPr>
              <a:t>privilege-escalation</a:t>
            </a:r>
            <a:r>
              <a:rPr b="1" lang="en">
                <a:solidFill>
                  <a:srgbClr val="00FF00"/>
                </a:solidFill>
              </a:rPr>
              <a:t> 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Add uuid As Parameter </a:t>
            </a:r>
            <a:r>
              <a:rPr b="1" lang="en">
                <a:solidFill>
                  <a:srgbClr val="EFEFEF"/>
                </a:solidFill>
              </a:rPr>
              <a:t>To This endpoint e.g   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http://company.com/</a:t>
            </a:r>
            <a:r>
              <a:rPr b="1" lang="en">
                <a:solidFill>
                  <a:srgbClr val="EFEFEF"/>
                </a:solidFill>
              </a:rPr>
              <a:t>privilege-escalation</a:t>
            </a:r>
            <a:r>
              <a:rPr b="1" lang="en">
                <a:solidFill>
                  <a:srgbClr val="EFEFEF"/>
                </a:solidFill>
              </a:rPr>
              <a:t>?</a:t>
            </a:r>
            <a:r>
              <a:rPr b="1" lang="en">
                <a:solidFill>
                  <a:srgbClr val="00FF00"/>
                </a:solidFill>
              </a:rPr>
              <a:t>uuid=*******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32" name="Google Shape;432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3" name="Google Shape;433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35" name="Google Shape;43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7" name="Google Shape;43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9" name="Google Shape;439;p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Create </a:t>
            </a:r>
            <a:r>
              <a:rPr b="1" lang="en" sz="1700">
                <a:solidFill>
                  <a:srgbClr val="0B5394"/>
                </a:solidFill>
              </a:rPr>
              <a:t>Account </a:t>
            </a:r>
            <a:r>
              <a:rPr b="1" lang="en" sz="1700">
                <a:solidFill>
                  <a:srgbClr val="EFEFEF"/>
                </a:solidFill>
              </a:rPr>
              <a:t>Then </a:t>
            </a:r>
            <a:r>
              <a:rPr b="1" lang="en" sz="1700">
                <a:solidFill>
                  <a:srgbClr val="0B5394"/>
                </a:solidFill>
              </a:rPr>
              <a:t>Add isAdmin=True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admin=True etc To All Sensitive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Endpoints</a:t>
            </a:r>
            <a:r>
              <a:rPr b="1" lang="en" sz="1700">
                <a:solidFill>
                  <a:srgbClr val="EFEFEF"/>
                </a:solidFill>
              </a:rPr>
              <a:t> To </a:t>
            </a:r>
            <a:r>
              <a:rPr b="1" lang="en" sz="1700">
                <a:solidFill>
                  <a:srgbClr val="EFEFEF"/>
                </a:solidFill>
              </a:rPr>
              <a:t>Override</a:t>
            </a:r>
            <a:r>
              <a:rPr b="1" lang="en" sz="1700">
                <a:solidFill>
                  <a:srgbClr val="EFEFEF"/>
                </a:solidFill>
              </a:rPr>
              <a:t> Your </a:t>
            </a:r>
            <a:r>
              <a:rPr b="1" lang="en" sz="1700">
                <a:solidFill>
                  <a:srgbClr val="EFEFEF"/>
                </a:solidFill>
              </a:rPr>
              <a:t>Privilege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45" name="Google Shape;445;p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Create</a:t>
            </a:r>
            <a:r>
              <a:rPr b="1" lang="en">
                <a:solidFill>
                  <a:srgbClr val="00FF00"/>
                </a:solidFill>
              </a:rPr>
              <a:t> Account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Find All</a:t>
            </a:r>
            <a:r>
              <a:rPr b="1" lang="en">
                <a:solidFill>
                  <a:srgbClr val="00FF00"/>
                </a:solidFill>
              </a:rPr>
              <a:t> Sensitive Endpoints On Your </a:t>
            </a:r>
            <a:r>
              <a:rPr b="1" lang="en">
                <a:solidFill>
                  <a:srgbClr val="EFEFEF"/>
                </a:solidFill>
              </a:rPr>
              <a:t>Account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e.g. http://company.com/privilege-escalation</a:t>
            </a:r>
            <a:r>
              <a:rPr b="1" lang="en">
                <a:solidFill>
                  <a:srgbClr val="00FF00"/>
                </a:solidFill>
              </a:rPr>
              <a:t> 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Add admin=True </a:t>
            </a:r>
            <a:r>
              <a:rPr b="1" lang="en">
                <a:solidFill>
                  <a:srgbClr val="EFEFEF"/>
                </a:solidFill>
              </a:rPr>
              <a:t>To This endpoint e.g   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http://company.com/privilege-escalation?</a:t>
            </a:r>
            <a:r>
              <a:rPr b="1" lang="en">
                <a:solidFill>
                  <a:srgbClr val="00FF00"/>
                </a:solidFill>
              </a:rPr>
              <a:t>admin</a:t>
            </a:r>
            <a:r>
              <a:rPr b="1" lang="en">
                <a:solidFill>
                  <a:srgbClr val="00FF00"/>
                </a:solidFill>
              </a:rPr>
              <a:t>=True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46" name="Google Shape;446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7" name="Google Shape;447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49" name="Google Shape;4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1" name="Google Shape;451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6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3" name="Google Shape;453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Create </a:t>
            </a:r>
            <a:r>
              <a:rPr b="1" lang="en" sz="1700">
                <a:solidFill>
                  <a:srgbClr val="0B5394"/>
                </a:solidFill>
              </a:rPr>
              <a:t>Two Accounts Admin AND User</a:t>
            </a:r>
            <a:r>
              <a:rPr b="1" lang="en" sz="1700">
                <a:solidFill>
                  <a:srgbClr val="EFEFEF"/>
                </a:solidFill>
              </a:rPr>
              <a:t> , From Admin Account Find All Sensitive Endpoints Then From User </a:t>
            </a:r>
            <a:r>
              <a:rPr b="1" lang="en" sz="1700">
                <a:solidFill>
                  <a:srgbClr val="0B5394"/>
                </a:solidFill>
              </a:rPr>
              <a:t>Add .json</a:t>
            </a:r>
            <a:r>
              <a:rPr b="1" lang="en" sz="1700">
                <a:solidFill>
                  <a:srgbClr val="EFEFEF"/>
                </a:solidFill>
              </a:rPr>
              <a:t> To All Endpoints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59" name="Google Shape;459;p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Create</a:t>
            </a:r>
            <a:r>
              <a:rPr b="1" lang="en">
                <a:solidFill>
                  <a:srgbClr val="00FF00"/>
                </a:solidFill>
              </a:rPr>
              <a:t> Two Accounts Admin And User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Find All</a:t>
            </a:r>
            <a:r>
              <a:rPr b="1" lang="en">
                <a:solidFill>
                  <a:srgbClr val="00FF00"/>
                </a:solidFill>
              </a:rPr>
              <a:t> Sensitive Endpoints From Admin </a:t>
            </a:r>
            <a:r>
              <a:rPr b="1" lang="en">
                <a:solidFill>
                  <a:srgbClr val="EFEFEF"/>
                </a:solidFill>
              </a:rPr>
              <a:t>Account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e.g. http://company.com/</a:t>
            </a:r>
            <a:r>
              <a:rPr b="1" lang="en">
                <a:solidFill>
                  <a:srgbClr val="EFEFEF"/>
                </a:solidFill>
              </a:rPr>
              <a:t>privilege-escalation</a:t>
            </a:r>
            <a:r>
              <a:rPr b="1" lang="en">
                <a:solidFill>
                  <a:srgbClr val="00FF00"/>
                </a:solidFill>
              </a:rPr>
              <a:t> 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From</a:t>
            </a:r>
            <a:r>
              <a:rPr b="1" lang="en">
                <a:solidFill>
                  <a:srgbClr val="00FF00"/>
                </a:solidFill>
              </a:rPr>
              <a:t> User Account Add .json </a:t>
            </a:r>
            <a:r>
              <a:rPr b="1" lang="en">
                <a:solidFill>
                  <a:srgbClr val="EFEFEF"/>
                </a:solidFill>
              </a:rPr>
              <a:t>To This Endpoint e.g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     http://company.com/</a:t>
            </a:r>
            <a:r>
              <a:rPr b="1" lang="en">
                <a:solidFill>
                  <a:srgbClr val="EFEFEF"/>
                </a:solidFill>
              </a:rPr>
              <a:t>privilege-escalation</a:t>
            </a:r>
            <a:r>
              <a:rPr b="1" lang="en">
                <a:solidFill>
                  <a:srgbClr val="EFEFEF"/>
                </a:solidFill>
              </a:rPr>
              <a:t>.json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60" name="Google Shape;460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1" name="Google Shape;461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63" name="Google Shape;46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5" name="Google Shape;46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2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2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2" name="Google Shape;472;p62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73" name="Google Shape;47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62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2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62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There Is </a:t>
            </a:r>
            <a:r>
              <a:rPr b="1" lang="en" sz="1700">
                <a:solidFill>
                  <a:srgbClr val="0B5394"/>
                </a:solidFill>
              </a:rPr>
              <a:t>Option Based On UUID</a:t>
            </a:r>
            <a:r>
              <a:rPr b="1" lang="en" sz="1700">
                <a:solidFill>
                  <a:srgbClr val="EFEFEF"/>
                </a:solidFill>
              </a:rPr>
              <a:t> ,  </a:t>
            </a:r>
            <a:r>
              <a:rPr b="1" lang="en" sz="1700">
                <a:solidFill>
                  <a:srgbClr val="0B5394"/>
                </a:solidFill>
              </a:rPr>
              <a:t>ID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Email</a:t>
            </a:r>
            <a:r>
              <a:rPr b="1" lang="en" sz="1700">
                <a:solidFill>
                  <a:srgbClr val="EFEFEF"/>
                </a:solidFill>
              </a:rPr>
              <a:t> , Try To Replace Your UUID , ID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 Email To Victim UUID , ID OR Email To Ge IDOR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25" name="Google Shape;225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/idor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uuid=</a:t>
            </a:r>
            <a:r>
              <a:rPr b="1" lang="en">
                <a:solidFill>
                  <a:srgbClr val="00FF00"/>
                </a:solidFill>
              </a:rPr>
              <a:t>**************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26" name="Google Shape;226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7" name="Google Shape;227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9" name="Google Shape;2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50" y="2621200"/>
            <a:ext cx="581149" cy="4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The UUID To null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Insert Zeros </a:t>
            </a:r>
            <a:r>
              <a:rPr b="1" lang="en" sz="1700">
                <a:solidFill>
                  <a:srgbClr val="EFEFEF"/>
                </a:solidFill>
              </a:rPr>
              <a:t>as Value OR Try 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Inject an Array e.g. </a:t>
            </a:r>
            <a:r>
              <a:rPr b="1" lang="en" sz="1700">
                <a:solidFill>
                  <a:srgbClr val="0B5394"/>
                </a:solidFill>
              </a:rPr>
              <a:t>UUID</a:t>
            </a:r>
            <a:r>
              <a:rPr b="1" lang="en" sz="1700">
                <a:solidFill>
                  <a:srgbClr val="0B5394"/>
                </a:solidFill>
              </a:rPr>
              <a:t>=[]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EFEFEF"/>
                </a:solidFill>
              </a:rPr>
              <a:t>Expose</a:t>
            </a:r>
            <a:r>
              <a:rPr b="1" lang="en" sz="1700">
                <a:solidFill>
                  <a:srgbClr val="EFEFEF"/>
                </a:solidFill>
              </a:rPr>
              <a:t> Sensitive Information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37" name="Google Shape;237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/misconfiguration</a:t>
            </a:r>
            <a:r>
              <a:rPr b="1" lang="en" sz="1200">
                <a:solidFill>
                  <a:srgbClr val="EFEFEF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UUID=</a:t>
            </a:r>
            <a:r>
              <a:rPr b="1" lang="en">
                <a:solidFill>
                  <a:srgbClr val="00FF00"/>
                </a:solidFill>
              </a:rPr>
              <a:t>00000000-0000-0000-0000-000000000000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38" name="Google Shape;238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9" name="Google Shape;239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41" name="Google Shape;2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3" name="Google Shape;24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There Is </a:t>
            </a:r>
            <a:r>
              <a:rPr b="1" lang="en" sz="1700">
                <a:solidFill>
                  <a:srgbClr val="0B5394"/>
                </a:solidFill>
              </a:rPr>
              <a:t>Option Based On Your Privilege</a:t>
            </a:r>
            <a:r>
              <a:rPr b="1" lang="en" sz="1700">
                <a:solidFill>
                  <a:srgbClr val="EFEFEF"/>
                </a:solidFill>
              </a:rPr>
              <a:t> , Try To Replace Your </a:t>
            </a:r>
            <a:r>
              <a:rPr b="1" lang="en" sz="1700">
                <a:solidFill>
                  <a:srgbClr val="EFEFEF"/>
                </a:solidFill>
              </a:rPr>
              <a:t>Privilege</a:t>
            </a:r>
            <a:r>
              <a:rPr b="1" lang="en" sz="1700">
                <a:solidFill>
                  <a:srgbClr val="EFEFEF"/>
                </a:solidFill>
              </a:rPr>
              <a:t> To High Level </a:t>
            </a:r>
            <a:r>
              <a:rPr b="1" lang="en" sz="1700">
                <a:solidFill>
                  <a:srgbClr val="EFEFEF"/>
                </a:solidFill>
              </a:rPr>
              <a:t>Privilege 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49" name="Google Shape;249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/privilege-escalation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Role=</a:t>
            </a:r>
            <a:r>
              <a:rPr b="1" lang="en">
                <a:solidFill>
                  <a:srgbClr val="00FF00"/>
                </a:solidFill>
              </a:rPr>
              <a:t>admin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50" name="Google Shape;250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1" name="Google Shape;251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7700" y="2621200"/>
            <a:ext cx="593650" cy="4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Change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The Role To null</a:t>
            </a:r>
            <a:r>
              <a:rPr b="1" lang="en" sz="1700">
                <a:solidFill>
                  <a:srgbClr val="EFEFEF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Inject an Empty Array e.g. </a:t>
            </a:r>
            <a:r>
              <a:rPr b="1" lang="en" sz="1700">
                <a:solidFill>
                  <a:srgbClr val="0B5394"/>
                </a:solidFill>
              </a:rPr>
              <a:t>Role</a:t>
            </a:r>
            <a:r>
              <a:rPr b="1" lang="en" sz="1700">
                <a:solidFill>
                  <a:srgbClr val="0B5394"/>
                </a:solidFill>
              </a:rPr>
              <a:t>=[]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Expose</a:t>
            </a:r>
            <a:r>
              <a:rPr b="1" lang="en" sz="1700">
                <a:solidFill>
                  <a:srgbClr val="EFEFEF"/>
                </a:solidFill>
              </a:rPr>
              <a:t> Sensitive Information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61" name="Google Shape;261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/privilege-escalation/misconfiguration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Role=</a:t>
            </a:r>
            <a:r>
              <a:rPr b="1" lang="en">
                <a:solidFill>
                  <a:srgbClr val="00FF00"/>
                </a:solidFill>
              </a:rPr>
              <a:t>[]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62" name="Google Shape;262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3" name="Google Shape;263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5" name="Google Shape;26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7" name="Google Shape;26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Parameter Pollution</a:t>
            </a:r>
            <a:r>
              <a:rPr b="1" lang="en" sz="1700">
                <a:solidFill>
                  <a:srgbClr val="EFEFEF"/>
                </a:solidFill>
              </a:rPr>
              <a:t> Techniques </a:t>
            </a:r>
            <a:r>
              <a:rPr b="1" lang="en" sz="1700">
                <a:solidFill>
                  <a:srgbClr val="0B5394"/>
                </a:solidFill>
              </a:rPr>
              <a:t>With UUID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Role Parameters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73" name="Google Shape;273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4" name="Google Shape;274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6" name="Google Shape;27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36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Separators e.g. |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%20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, With UUID Parameter </a:t>
            </a:r>
            <a:r>
              <a:rPr b="1" lang="en" sz="1700">
                <a:solidFill>
                  <a:srgbClr val="EFEFEF"/>
                </a:solidFill>
              </a:rPr>
              <a:t>To Ge IDOR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85" name="Google Shape;285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/idor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UUID=</a:t>
            </a:r>
            <a:r>
              <a:rPr b="1" lang="en">
                <a:solidFill>
                  <a:srgbClr val="00FF00"/>
                </a:solidFill>
              </a:rPr>
              <a:t>victim-UUID,me-UUID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7" name="Google Shape;287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9" name="Google Shape;28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Use </a:t>
            </a:r>
            <a:r>
              <a:rPr b="1" lang="en" sz="1700">
                <a:solidFill>
                  <a:srgbClr val="0B5394"/>
                </a:solidFill>
              </a:rPr>
              <a:t>Separators e.g. |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%20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, With Role Parameter </a:t>
            </a:r>
            <a:r>
              <a:rPr b="1" lang="en" sz="1700">
                <a:solidFill>
                  <a:srgbClr val="EFEFEF"/>
                </a:solidFill>
              </a:rPr>
              <a:t>To Get Privilege Escalation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97" name="Google Shape;297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/privilege-escalation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Role=</a:t>
            </a:r>
            <a:r>
              <a:rPr b="1" lang="en">
                <a:solidFill>
                  <a:srgbClr val="00FF00"/>
                </a:solidFill>
              </a:rPr>
              <a:t>admin,user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8" name="Google Shape;298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9" name="Google Shape;299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01" name="Google Shape;30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</a:rPr>
              <a:t>Mine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388" y="2675513"/>
            <a:ext cx="480275" cy="33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