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</p:sldIdLst>
  <p:sldSz cy="5143500" cx="9144000"/>
  <p:notesSz cx="6858000" cy="9144000"/>
  <p:embeddedFontLst>
    <p:embeddedFont>
      <p:font typeface="Lato"/>
      <p:regular r:id="rId141"/>
      <p:bold r:id="rId142"/>
      <p:italic r:id="rId143"/>
      <p:boldItalic r:id="rId144"/>
    </p:embeddedFont>
    <p:embeddedFont>
      <p:font typeface="Source Code Pro"/>
      <p:regular r:id="rId145"/>
      <p:bold r:id="rId146"/>
      <p:italic r:id="rId147"/>
      <p:boldItalic r:id="rId148"/>
    </p:embeddedFont>
    <p:embeddedFont>
      <p:font typeface="Arial Black"/>
      <p:regular r:id="rId149"/>
    </p:embeddedFont>
    <p:embeddedFont>
      <p:font typeface="Oswald"/>
      <p:regular r:id="rId150"/>
      <p:bold r:id="rId1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font" Target="fonts/Oswald-regular.fntdata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font" Target="fonts/ArialBlack-regular.fntdata"/><Relationship Id="rId4" Type="http://schemas.openxmlformats.org/officeDocument/2006/relationships/slideMaster" Target="slideMasters/slideMaster1.xml"/><Relationship Id="rId148" Type="http://schemas.openxmlformats.org/officeDocument/2006/relationships/font" Target="fonts/SourceCodePro-boldItalic.fntdata"/><Relationship Id="rId9" Type="http://schemas.openxmlformats.org/officeDocument/2006/relationships/slide" Target="slides/slide3.xml"/><Relationship Id="rId143" Type="http://schemas.openxmlformats.org/officeDocument/2006/relationships/font" Target="fonts/Lato-italic.fntdata"/><Relationship Id="rId142" Type="http://schemas.openxmlformats.org/officeDocument/2006/relationships/font" Target="fonts/Lato-bold.fntdata"/><Relationship Id="rId141" Type="http://schemas.openxmlformats.org/officeDocument/2006/relationships/font" Target="fonts/Lato-regular.fntdata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font" Target="fonts/SourceCodePro-italic.fntdata"/><Relationship Id="rId6" Type="http://schemas.openxmlformats.org/officeDocument/2006/relationships/notesMaster" Target="notesMasters/notesMaster1.xml"/><Relationship Id="rId146" Type="http://schemas.openxmlformats.org/officeDocument/2006/relationships/font" Target="fonts/SourceCodePro-bold.fntdata"/><Relationship Id="rId7" Type="http://schemas.openxmlformats.org/officeDocument/2006/relationships/slide" Target="slides/slide1.xml"/><Relationship Id="rId145" Type="http://schemas.openxmlformats.org/officeDocument/2006/relationships/font" Target="fonts/SourceCodePro-regular.fntdata"/><Relationship Id="rId8" Type="http://schemas.openxmlformats.org/officeDocument/2006/relationships/slide" Target="slides/slide2.xml"/><Relationship Id="rId144" Type="http://schemas.openxmlformats.org/officeDocument/2006/relationships/font" Target="fonts/Lato-boldItalic.fnt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151" Type="http://schemas.openxmlformats.org/officeDocument/2006/relationships/font" Target="fonts/Oswa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72dc9a11a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72dc9a11a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c72dc9a11a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c72dc9a11a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c76bab8cec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c76bab8cec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c72dc9a11a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c72dc9a11a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c76bab8cec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c76bab8cec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c76bab8cec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c76bab8cec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c72dc9a11a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c72dc9a11a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c76bab8cec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c76bab8cec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c76bab8cec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c76bab8cec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c72dc9a11a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c72dc9a11a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c76bab8cec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c76bab8cec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c76bab8cec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c76bab8cec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72dc9a11a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72dc9a11a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c730221a3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c730221a3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c76bab8cec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c76bab8cec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c76bab8cec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c76bab8cec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gc72dc9a11a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6" name="Google Shape;1686;gc72dc9a11a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c76bab8cec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c76bab8cec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c76bab8cec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c76bab8cec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c730221a3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c730221a3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c76bab8cec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c76bab8cec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c76bab8cec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c76bab8cec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c730221a3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c730221a3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72dc9a11a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72dc9a11a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gc76bab8cec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0" name="Google Shape;1780;gc76bab8cec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c76bab8cec_0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c76bab8cec_0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c730221a3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c730221a3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c76bab8cec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0" name="Google Shape;1820;gc76bab8cec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c76bab8cec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c76bab8cec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gc72dc9a11a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6" name="Google Shape;1846;gc72dc9a11a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c76bab8cec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c76bab8cec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gc76bab8cec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0" name="Google Shape;1870;gc76bab8cec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c72dc9a11a_1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c72dc9a11a_1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c76bab8cec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c76bab8cec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72dc9a11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72dc9a11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c76bab8cec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c76bab8cec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c72dc9a11a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c72dc9a11a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c76bab8cec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c76bab8cec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c76bab8cec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c76bab8cec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c72dc9a11a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c72dc9a11a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72dc9a11a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72dc9a11a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76bab8ce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76bab8ce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76bab8ce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c76bab8ce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72dc9a11a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72dc9a11a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c76bab8ce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c76bab8ce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76bab8ce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76bab8ce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72dc9a11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72dc9a11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72dc9a11a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72dc9a11a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76bab8ce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76bab8ce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76bab8cec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76bab8ce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c730221a3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c730221a3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76bab8cec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76bab8ce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c76bab8cec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c76bab8cec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730221a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730221a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76bab8cec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76bab8ce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c76bab8cec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c76bab8cec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730221a3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730221a3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2dc9a11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2dc9a11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c76bab8ce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c76bab8ce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c76bab8cec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c76bab8cec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730221a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730221a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76bab8cec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c76bab8cec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c76bab8cec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c76bab8ce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c72dc9a11a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c72dc9a11a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76bab8cec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76bab8ce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c76bab8cec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c76bab8ce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c72dc9a11a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c72dc9a11a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76bab8cec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76bab8cec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72dc9a11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72dc9a11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c76bab8cec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c76bab8cec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c730221a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c730221a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c76bab8cec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c76bab8cec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76bab8cec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76bab8cec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c730221a3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c730221a3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c76bab8cec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c76bab8cec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c76bab8cec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c76bab8cec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c730221a3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c730221a3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c76bab8cec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c76bab8ce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c76bab8cec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c76bab8ce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72dc9a11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72dc9a11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c730221a3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c730221a3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c76bab8cec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c76bab8cec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c76bab8cec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c76bab8cec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c730221a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c730221a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c76bab8cec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c76bab8cec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c76bab8cec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c76bab8cec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c730221a3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c730221a3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c76bab8cec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c76bab8cec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c76bab8cec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c76bab8cec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c730221a3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c730221a3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72dc9a11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72dc9a11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c76bab8cec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c76bab8cec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c76bab8cec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c76bab8cec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c730221a3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c730221a3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c76bab8cec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c76bab8cec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c76bab8cec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c76bab8cec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c730221a3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c730221a3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c76bab8cec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c76bab8cec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c76bab8cec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c76bab8cec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c730221a3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c730221a3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c76bab8cec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c76bab8cec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72dc9a11a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72dc9a11a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c76bab8cec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c76bab8cec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c730221a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c730221a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c76bab8cec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c76bab8ce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c76bab8cec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4" name="Google Shape;1174;gc76bab8ce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c730221a3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c730221a3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c76bab8ce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c76bab8ce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c76bab8cec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c76bab8cec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c72dc9a11a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c72dc9a11a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c76bab8cec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c76bab8cec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c76bab8cec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c76bab8cec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72dc9a11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72dc9a11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c72dc9a11a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c72dc9a11a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c76bab8ce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c76bab8ce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c76bab8cec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c76bab8cec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c72dc9a11a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c72dc9a11a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c76bab8cec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c76bab8cec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c76bab8cec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c76bab8cec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c72dc9a11a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c72dc9a11a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c76bab8cec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0" name="Google Shape;1360;gc76bab8cec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c76bab8cec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c76bab8cec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72dc9a11a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72dc9a11a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da4fd707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da4fd707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76bab8cec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76bab8ce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c76bab8cec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c76bab8cec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c76bab8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c76bab8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c76bab8cec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c76bab8cec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c76bab8cec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c76bab8cec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c72dc9a11a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c72dc9a11a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c76bab8cec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c76bab8cec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c76bab8cec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c76bab8cec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c72dc9a11a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c72dc9a11a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c76bab8cec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c76bab8cec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20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paper.seebug.org/1049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://blog.zeddyu.info/2019/12/08/HTTP-Smuggling-en/" TargetMode="Externa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5.png"/><Relationship Id="rId4" Type="http://schemas.openxmlformats.org/officeDocument/2006/relationships/hyperlink" Target="https://portswigger.net/research/breaking-the-chains-on-http-request-smuggler" TargetMode="External"/><Relationship Id="rId5" Type="http://schemas.openxmlformats.org/officeDocument/2006/relationships/image" Target="../media/image18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5.png"/><Relationship Id="rId4" Type="http://schemas.openxmlformats.org/officeDocument/2006/relationships/hyperlink" Target="https://portswigger.net/research/breaking-the-chains-on-http-request-smuggler" TargetMode="External"/><Relationship Id="rId5" Type="http://schemas.openxmlformats.org/officeDocument/2006/relationships/image" Target="../media/image18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5.png"/><Relationship Id="rId4" Type="http://schemas.openxmlformats.org/officeDocument/2006/relationships/hyperlink" Target="https://portswigger.net/research/breaking-the-chains-on-http-request-smuggler" TargetMode="External"/><Relationship Id="rId5" Type="http://schemas.openxmlformats.org/officeDocument/2006/relationships/image" Target="../media/image18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5.png"/><Relationship Id="rId4" Type="http://schemas.openxmlformats.org/officeDocument/2006/relationships/hyperlink" Target="https://nathandavison.com/blog/haproxy-http-request-smuggling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7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0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3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3tpnuzFLU8g" TargetMode="External"/><Relationship Id="rId5" Type="http://schemas.openxmlformats.org/officeDocument/2006/relationships/image" Target="../media/image12.png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3tpnuzFLU8g" TargetMode="External"/><Relationship Id="rId5" Type="http://schemas.openxmlformats.org/officeDocument/2006/relationships/image" Target="../media/image12.pn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9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3tpnuzFLU8g" TargetMode="External"/><Relationship Id="rId5" Type="http://schemas.openxmlformats.org/officeDocument/2006/relationships/image" Target="../media/image12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4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paper.seebug.org/1049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://blog.zeddyu.info/2019/12/08/HTTP-Smuggling-en/" TargetMode="External"/><Relationship Id="rId11" Type="http://schemas.openxmlformats.org/officeDocument/2006/relationships/hyperlink" Target="https://hackerone.com/reports/867952" TargetMode="External"/><Relationship Id="rId10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hyperlink" Target="https://paper.seebug.org/1049/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://blog.zeddyu.info/2019/12/08/HTTP-Smuggling-e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hyperlink" Target="https://paper.seebug.org/1049/" TargetMode="External"/><Relationship Id="rId9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hyperlink" Target="http://blog.zeddyu.info/2019/12/08/HTTP-Smuggling-en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www.youtube.com/watch?v=w-eJM2Pc0KI" TargetMode="External"/><Relationship Id="rId11" Type="http://schemas.openxmlformats.org/officeDocument/2006/relationships/hyperlink" Target="https://hackerone.com/reports/498052" TargetMode="External"/><Relationship Id="rId10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9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hyperlink" Target="https://memn0ps.github.io/2019/09/13/HTTP-Request-Smuggling-CL-TE.html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://blog.zeddyu.info/2019/12/08/HTTP-Smuggling-en/" TargetMode="External"/><Relationship Id="rId11" Type="http://schemas.openxmlformats.org/officeDocument/2006/relationships/hyperlink" Target="https://hackerone.com/reports/694604" TargetMode="External"/><Relationship Id="rId10" Type="http://schemas.openxmlformats.org/officeDocument/2006/relationships/image" Target="../media/image13.png"/><Relationship Id="rId13" Type="http://schemas.openxmlformats.org/officeDocument/2006/relationships/image" Target="../media/image15.png"/><Relationship Id="rId12" Type="http://schemas.openxmlformats.org/officeDocument/2006/relationships/hyperlink" Target="https://hackerone.com/reports/73714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hipotermia.pw/bb/http-desync-account-takeover" TargetMode="External"/><Relationship Id="rId7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paper.seebug.org/1049/" TargetMode="External"/><Relationship Id="rId9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hyperlink" Target="http://blog.zeddyu.info/2019/12/08/HTTP-Smuggling-en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bertjwregeer.keybase.pub/2019-12-10%20-%20error_page%20request%20smuggling.pdf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hackerone.com/reports/771666" TargetMode="External"/><Relationship Id="rId7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github.com/defparam/smuggler/blob/master/configs/exhaustive.py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github.com/PortSwigger/http-request-smuggler/blob/master/src/burp/DesyncBox.java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github.com/defparam/smuggler/blob/master/configs/exhaustive.py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github.com/PortSwigger/http-request-smuggler/blob/master/src/burp/DesyncBox.java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paper.seebug.org/1049/" TargetMode="External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hyperlink" Target="http://github.security.telekom.com/2020/05/smuggling-http-headers-through-reverse-proxies.html" TargetMode="External"/><Relationship Id="rId9" Type="http://schemas.openxmlformats.org/officeDocument/2006/relationships/hyperlink" Target="https://github.com/PortSwigger/http-request-smuggler/blob/master/src/burp/DesyncBox.java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github.com/defparam/smuggler/blob/master/configs/exhaustive.py" TargetMode="External"/><Relationship Id="rId7" Type="http://schemas.openxmlformats.org/officeDocument/2006/relationships/image" Target="../media/image19.png"/><Relationship Id="rId8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://blog.zeddyu.info/2019/12/08/HTTP-Smuggling-en/" TargetMode="External"/><Relationship Id="rId7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hyperlink" Target="https://github.com/defparam/smuggler/blob/master/configs/exhaustive.py" TargetMode="External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i.blackhat.com/USA-20/Wednesday/us-20-Klein-HTTP-Request-Smuggling-In-2020-New-Variants-New-Defenses-And-New-Challenges.pdf" TargetMode="External"/><Relationship Id="rId5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w-eJM2Pc0KI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hipotermia.pw/bb/http-desync-idor" TargetMode="External"/><Relationship Id="rId7" Type="http://schemas.openxmlformats.org/officeDocument/2006/relationships/image" Target="../media/image1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dVU9i5PsMPY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watch?v=w-eJM2Pc0KI" TargetMode="External"/><Relationship Id="rId7" Type="http://schemas.openxmlformats.org/officeDocument/2006/relationships/image" Target="../media/image23.png"/><Relationship Id="rId8" Type="http://schemas.openxmlformats.org/officeDocument/2006/relationships/hyperlink" Target="https://hackerone.com/reports/526880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.png"/><Relationship Id="rId4" Type="http://schemas.openxmlformats.org/officeDocument/2006/relationships/hyperlink" Target="https://portswigger.net/research/http-desync-attacks-what-happened-next" TargetMode="External"/><Relationship Id="rId5" Type="http://schemas.openxmlformats.org/officeDocument/2006/relationships/image" Target="../media/image18.png"/><Relationship Id="rId6" Type="http://schemas.openxmlformats.org/officeDocument/2006/relationships/hyperlink" Target="https://github.com/PortSwigger/http-request-smuggler/blob/master/src/burp/DesyncBox.jav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suxDcYViwao" TargetMode="External"/><Relationship Id="rId5" Type="http://schemas.openxmlformats.org/officeDocument/2006/relationships/image" Target="../media/image1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5.png"/><Relationship Id="rId4" Type="http://schemas.openxmlformats.org/officeDocument/2006/relationships/hyperlink" Target="https://www.youtube.com/watch?v=dVU9i5PsMPY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5.png"/><Relationship Id="rId4" Type="http://schemas.openxmlformats.org/officeDocument/2006/relationships/hyperlink" Target="https://github.com/defparam/smuggler/blob/master/configs/exhaustive.py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18.png"/><Relationship Id="rId7" Type="http://schemas.openxmlformats.org/officeDocument/2006/relationships/hyperlink" Target="https://github.com/PortSwigger/http-request-smuggler/blob/master/src/burp/DesyncBox.java" TargetMode="Externa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5.png"/><Relationship Id="rId4" Type="http://schemas.openxmlformats.org/officeDocument/2006/relationships/hyperlink" Target="https://portswigger.net/research/http-desync-attacks-what-happened-next" TargetMode="External"/><Relationship Id="rId5" Type="http://schemas.openxmlformats.org/officeDocument/2006/relationships/image" Target="../media/image18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18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</a:t>
            </a:r>
            <a: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Request</a:t>
            </a:r>
            <a:b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Smuggling</a:t>
            </a:r>
            <a:endParaRPr b="1" sz="48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6550" y="2296638"/>
            <a:ext cx="1396890" cy="1211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/>
          <p:nvPr/>
        </p:nvSpPr>
        <p:spPr>
          <a:xfrm>
            <a:off x="5926500" y="2505951"/>
            <a:ext cx="1529700" cy="665095"/>
          </a:xfrm>
          <a:custGeom>
            <a:rect b="b" l="l" r="r" t="t"/>
            <a:pathLst>
              <a:path extrusionOk="0" h="36960" w="61188">
                <a:moveTo>
                  <a:pt x="59546" y="0"/>
                </a:moveTo>
                <a:lnTo>
                  <a:pt x="0" y="0"/>
                </a:lnTo>
                <a:lnTo>
                  <a:pt x="0" y="36960"/>
                </a:lnTo>
                <a:lnTo>
                  <a:pt x="61188" y="36960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7" name="Google Shape;207;p40"/>
          <p:cNvCxnSpPr/>
          <p:nvPr/>
        </p:nvCxnSpPr>
        <p:spPr>
          <a:xfrm>
            <a:off x="5715600" y="2838500"/>
            <a:ext cx="210900" cy="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40"/>
          <p:cNvCxnSpPr/>
          <p:nvPr/>
        </p:nvCxnSpPr>
        <p:spPr>
          <a:xfrm flipH="1" rot="10800000">
            <a:off x="5951800" y="2837900"/>
            <a:ext cx="1420800" cy="120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9" name="Google Shape;209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0425" y="2396450"/>
            <a:ext cx="297200" cy="2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70950" y="2279550"/>
            <a:ext cx="1113324" cy="124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0425" y="2730125"/>
            <a:ext cx="297200" cy="2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70425" y="3063800"/>
            <a:ext cx="297200" cy="2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18" name="Google Shape;318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Backend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50" y="3040613"/>
            <a:ext cx="503200" cy="4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13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533" name="Google Shape;1533;p13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chùnked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534" name="Google Shape;1534;p13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5" name="Google Shape;1535;p13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3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37" name="Google Shape;153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13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39" name="Google Shape;1539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4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cow,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545" name="Google Shape;1545;p14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cow,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546" name="Google Shape;1546;p14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47" name="Google Shape;1547;p14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4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49" name="Google Shape;1549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0" name="Google Shape;1550;p14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51" name="Google Shape;1551;p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25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cow,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557" name="Google Shape;1557;p1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cow,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558" name="Google Shape;1558;p1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59" name="Google Shape;1559;p1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1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61" name="Google Shape;1561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2" name="Google Shape;1562;p1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63" name="Google Shape;1563;p1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1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569" name="Google Shape;1569;p1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cow,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570" name="Google Shape;1570;p1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71" name="Google Shape;1571;p1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1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73" name="Google Shape;1573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4" name="Google Shape;1574;p1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75" name="Google Shape;1575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chunked, cow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581" name="Google Shape;1581;p1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chunked, cow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582" name="Google Shape;1582;p1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83" name="Google Shape;1583;p1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1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85" name="Google Shape;1585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6" name="Google Shape;1586;p1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87" name="Google Shape;1587;p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25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</a:t>
            </a:r>
            <a:r>
              <a:rPr b="1" lang="en" sz="1700">
                <a:solidFill>
                  <a:schemeClr val="dk1"/>
                </a:solidFill>
              </a:rPr>
              <a:t>chunked, </a:t>
            </a:r>
            <a:r>
              <a:rPr b="1" lang="en" sz="1700">
                <a:solidFill>
                  <a:schemeClr val="dk1"/>
                </a:solidFill>
              </a:rPr>
              <a:t>cow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593" name="Google Shape;1593;p1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</a:t>
            </a:r>
            <a:r>
              <a:rPr b="1" lang="en" sz="1200">
                <a:solidFill>
                  <a:schemeClr val="dk1"/>
                </a:solidFill>
              </a:rPr>
              <a:t>chunked, </a:t>
            </a:r>
            <a:r>
              <a:rPr b="1" lang="en" sz="1200">
                <a:solidFill>
                  <a:schemeClr val="dk1"/>
                </a:solidFill>
              </a:rPr>
              <a:t>cow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594" name="Google Shape;1594;p1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95" name="Google Shape;1595;p1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97" name="Google Shape;1597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8" name="Google Shape;1598;p1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99" name="Google Shape;1599;p1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605" name="Google Shape;1605;p1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chunked, </a:t>
            </a:r>
            <a:r>
              <a:rPr b="1" lang="en" sz="1000">
                <a:solidFill>
                  <a:schemeClr val="dk1"/>
                </a:solidFill>
              </a:rPr>
              <a:t>cow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606" name="Google Shape;1606;p1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07" name="Google Shape;1607;p1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1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09" name="Google Shape;1609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1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11" name="Google Shape;1611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identity,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617" name="Google Shape;1617;p1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identity,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618" name="Google Shape;1618;p1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19" name="Google Shape;1619;p1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1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21" name="Google Shape;1621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1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23" name="Google Shape;1623;p1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25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1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</a:t>
            </a:r>
            <a:r>
              <a:rPr b="1" lang="en" sz="1700">
                <a:solidFill>
                  <a:schemeClr val="dk1"/>
                </a:solidFill>
              </a:rPr>
              <a:t>identity</a:t>
            </a:r>
            <a:r>
              <a:rPr b="1" lang="en" sz="1700">
                <a:solidFill>
                  <a:schemeClr val="dk1"/>
                </a:solidFill>
              </a:rPr>
              <a:t>,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629" name="Google Shape;1629;p1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</a:t>
            </a:r>
            <a:r>
              <a:rPr b="1" lang="en" sz="1200">
                <a:solidFill>
                  <a:schemeClr val="dk1"/>
                </a:solidFill>
              </a:rPr>
              <a:t>identity</a:t>
            </a:r>
            <a:r>
              <a:rPr b="1" lang="en" sz="1200">
                <a:solidFill>
                  <a:schemeClr val="dk1"/>
                </a:solidFill>
              </a:rPr>
              <a:t>,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630" name="Google Shape;1630;p1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31" name="Google Shape;1631;p1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1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33" name="Google Shape;1633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4" name="Google Shape;1634;p1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35" name="Google Shape;1635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641" name="Google Shape;1641;p1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identity</a:t>
            </a:r>
            <a:r>
              <a:rPr b="1" lang="en" sz="1000">
                <a:solidFill>
                  <a:schemeClr val="dk1"/>
                </a:solidFill>
              </a:rPr>
              <a:t>,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642" name="Google Shape;1642;p1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3" name="Google Shape;1643;p1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1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45" name="Google Shape;1645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1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47" name="Google Shape;1647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 absc: Number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4" name="Google Shape;334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 abcd: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35" name="Google Shape;335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6" name="Google Shape;336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</a:t>
            </a:r>
            <a:r>
              <a:rPr b="1" lang="en" sz="1700">
                <a:solidFill>
                  <a:srgbClr val="00FF00"/>
                </a:solidFill>
              </a:rPr>
              <a:t>cow</a:t>
            </a:r>
            <a:r>
              <a:rPr b="1" lang="en" sz="1700">
                <a:solidFill>
                  <a:srgbClr val="00FF00"/>
                </a:solidFill>
              </a:rPr>
              <a:t> chunked bar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653" name="Google Shape;1653;p1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</a:t>
            </a:r>
            <a:r>
              <a:rPr b="1" lang="en" sz="1200">
                <a:solidFill>
                  <a:srgbClr val="00FF00"/>
                </a:solidFill>
              </a:rPr>
              <a:t>cow</a:t>
            </a:r>
            <a:r>
              <a:rPr b="1" lang="en" sz="1200">
                <a:solidFill>
                  <a:srgbClr val="00FF00"/>
                </a:solidFill>
              </a:rPr>
              <a:t> chunked bar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654" name="Google Shape;1654;p1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5" name="Google Shape;1655;p1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1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57" name="Google Shape;1657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8" name="Google Shape;1658;p1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59" name="Google Shape;1659;p1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</a:t>
            </a:r>
            <a:r>
              <a:rPr b="1" lang="en" sz="1700">
                <a:solidFill>
                  <a:schemeClr val="dk1"/>
                </a:solidFill>
              </a:rPr>
              <a:t>cow chunked bar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665" name="Google Shape;1665;p1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</a:t>
            </a:r>
            <a:r>
              <a:rPr b="1" lang="en" sz="1200">
                <a:solidFill>
                  <a:schemeClr val="dk1"/>
                </a:solidFill>
              </a:rPr>
              <a:t>cow chunked bar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666" name="Google Shape;1666;p1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7" name="Google Shape;1667;p1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1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69" name="Google Shape;1669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0" name="Google Shape;1670;p1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71" name="Google Shape;1671;p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677" name="Google Shape;1677;p1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cow chunked bar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678" name="Google Shape;1678;p1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79" name="Google Shape;1679;p1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1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81" name="Google Shape;1681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2" name="Google Shape;1682;p1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83" name="Google Shape;1683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689" name="Google Shape;1689;p1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690" name="Google Shape;1690;p1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91" name="Google Shape;1691;p1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1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93" name="Google Shape;1693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4" name="Google Shape;1694;p1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695" name="Google Shape;1695;p1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6" name="Google Shape;1696;p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7" name="Google Shape;1697;p15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703" name="Google Shape;1703;p1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704" name="Google Shape;1704;p1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5" name="Google Shape;1705;p1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1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07" name="Google Shape;1707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8" name="Google Shape;1708;p1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09" name="Google Shape;1709;p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1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1" name="Google Shape;1711;p1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1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717" name="Google Shape;1717;p1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718" name="Google Shape;1718;p1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9" name="Google Shape;1719;p1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21" name="Google Shape;1721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2" name="Google Shape;1722;p1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23" name="Google Shape;1723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1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chunk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729" name="Google Shape;1729;p1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chunk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730" name="Google Shape;1730;p1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31" name="Google Shape;1731;p1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1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33" name="Google Shape;1733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1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35" name="Google Shape;1735;p1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6" name="Google Shape;1736;p1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7" name="Google Shape;1737;p1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4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1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chunk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743" name="Google Shape;1743;p1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chunk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744" name="Google Shape;1744;p1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45" name="Google Shape;1745;p1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1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47" name="Google Shape;1747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8" name="Google Shape;1748;p1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49" name="Google Shape;1749;p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1" name="Google Shape;1751;p15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55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1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757" name="Google Shape;1757;p1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chunk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758" name="Google Shape;1758;p1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59" name="Google Shape;1759;p1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1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61" name="Google Shape;1761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2" name="Google Shape;1762;p1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63" name="Google Shape;1763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1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</a:t>
            </a:r>
            <a:r>
              <a:rPr b="1" lang="en" sz="1700">
                <a:solidFill>
                  <a:srgbClr val="00FF00"/>
                </a:solidFill>
              </a:rPr>
              <a:t>: </a:t>
            </a:r>
            <a:r>
              <a:rPr b="1" lang="en" sz="1700">
                <a:solidFill>
                  <a:srgbClr val="00FF00"/>
                </a:solidFill>
              </a:rPr>
              <a:t>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769" name="Google Shape;1769;p1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</a:t>
            </a:r>
            <a:r>
              <a:rPr b="1" lang="en" sz="1200">
                <a:solidFill>
                  <a:srgbClr val="00FF00"/>
                </a:solidFill>
              </a:rPr>
              <a:t>: </a:t>
            </a:r>
            <a:r>
              <a:rPr b="1" lang="en" sz="1200">
                <a:solidFill>
                  <a:srgbClr val="00FF00"/>
                </a:solidFill>
              </a:rPr>
              <a:t>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770" name="Google Shape;1770;p1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71" name="Google Shape;1771;p1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1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73" name="Google Shape;1773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1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75" name="Google Shape;1775;p1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6" name="Google Shape;1776;p1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7" name="Google Shape;1777;p15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 absc: Number </a:t>
            </a:r>
            <a:r>
              <a:rPr b="1" lang="en" sz="1700">
                <a:solidFill>
                  <a:srgbClr val="EFEFEF"/>
                </a:solidFill>
              </a:rPr>
              <a:t>With HTTP/1.2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6" name="Google Shape;346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 abcd: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HTTP/1.2\r\n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8" name="Google Shape;348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0" name="Google Shape;35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2" name="Google Shape;35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81" name="Shape 1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2" name="Google Shape;1782;p1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cHuNkeD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783" name="Google Shape;1783;p1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784" name="Google Shape;1784;p1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5" name="Google Shape;1785;p1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1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787" name="Google Shape;1787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1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789" name="Google Shape;1789;p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0" name="Google Shape;1790;p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1" name="Google Shape;1791;p15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797" name="Google Shape;1797;p1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798" name="Google Shape;1798;p1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99" name="Google Shape;1799;p1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1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01" name="Google Shape;1801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2" name="Google Shape;1802;p1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03" name="Google Shape;1803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1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</a:t>
            </a:r>
            <a:r>
              <a:rPr b="1" lang="en" sz="1700">
                <a:solidFill>
                  <a:srgbClr val="00FF00"/>
                </a:solidFill>
              </a:rPr>
              <a:t>: </a:t>
            </a:r>
            <a:r>
              <a:rPr b="1" lang="en" sz="1700">
                <a:solidFill>
                  <a:srgbClr val="00FF00"/>
                </a:solidFill>
              </a:rPr>
              <a:t>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809" name="Google Shape;1809;p1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</a:t>
            </a:r>
            <a:r>
              <a:rPr b="1" lang="en" sz="1200">
                <a:solidFill>
                  <a:srgbClr val="00FF00"/>
                </a:solidFill>
              </a:rPr>
              <a:t>: </a:t>
            </a:r>
            <a:r>
              <a:rPr b="1" lang="en" sz="1200">
                <a:solidFill>
                  <a:srgbClr val="00FF00"/>
                </a:solidFill>
              </a:rPr>
              <a:t>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810" name="Google Shape;1810;p1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1" name="Google Shape;1811;p1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1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13" name="Google Shape;1813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p1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15" name="Google Shape;1815;p1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1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7" name="Google Shape;1817;p1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CHUNKED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823" name="Google Shape;1823;p1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824" name="Google Shape;1824;p1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5" name="Google Shape;1825;p1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1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27" name="Google Shape;1827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1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29" name="Google Shape;1829;p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0" name="Google Shape;1830;p1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1" name="Google Shape;1831;p1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837" name="Google Shape;1837;p1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838" name="Google Shape;1838;p1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9" name="Google Shape;1839;p1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1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41" name="Google Shape;1841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2" name="Google Shape;1842;p1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43" name="Google Shape;1843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1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\x01Transfer-Encoding: chunked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849" name="Google Shape;1849;p1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\x01Transfer-Encoding: chunked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850" name="Google Shape;1850;p1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1" name="Google Shape;1851;p1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1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53" name="Google Shape;1853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p1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55" name="Google Shape;1855;p1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1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\x01Transfer-Encoding: chunked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861" name="Google Shape;1861;p1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\x01Transfer-Encoding: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862" name="Google Shape;1862;p1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63" name="Google Shape;1863;p1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1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65" name="Google Shape;1865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1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67" name="Google Shape;1867;p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1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873" name="Google Shape;1873;p1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\x01Transfer-Encoding: chunked</a:t>
            </a:r>
            <a:br>
              <a:rPr b="1" lang="en" sz="1000">
                <a:solidFill>
                  <a:schemeClr val="dk1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\x01Transfer-Encoding: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874" name="Google Shape;1874;p1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5" name="Google Shape;1875;p1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1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77" name="Google Shape;1877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8" name="Google Shape;1878;p1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79" name="Google Shape;1879;p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\x07Transfer-Encoding: chunked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885" name="Google Shape;1885;p1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\x07Transfer-Encoding: chunked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886" name="Google Shape;1886;p1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87" name="Google Shape;1887;p1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1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89" name="Google Shape;1889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p1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891" name="Google Shape;1891;p1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1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\x07Transfer-Encoding: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897" name="Google Shape;1897;p1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\x07Transfer-Encoding: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898" name="Google Shape;1898;p1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99" name="Google Shape;1899;p1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1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01" name="Google Shape;1901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2" name="Google Shape;1902;p1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903" name="Google Shape;1903;p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 absc: Number </a:t>
            </a:r>
            <a:r>
              <a:rPr b="1" lang="en" sz="1700">
                <a:solidFill>
                  <a:srgbClr val="EFEFEF"/>
                </a:solidFill>
              </a:rPr>
              <a:t>With MIME text/plain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8" name="Google Shape;358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Content-Type: text/plain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 abcd: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0" name="Google Shape;360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4" name="Google Shape;364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909" name="Google Shape;1909;p1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\x07Transfer-Encoding: chunked</a:t>
            </a:r>
            <a:br>
              <a:rPr b="1" lang="en" sz="1000">
                <a:solidFill>
                  <a:schemeClr val="dk1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\x07Transfer-Encoding: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910" name="Google Shape;1910;p1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11" name="Google Shape;1911;p1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1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13" name="Google Shape;1913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p1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915" name="Google Shape;1915;p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\x04Transfer-Encoding: chunked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921" name="Google Shape;1921;p1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\x04Transfer-Encoding: chunked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922" name="Google Shape;1922;p1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3" name="Google Shape;1923;p1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1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25" name="Google Shape;1925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1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927" name="Google Shape;1927;p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\x04Transfer-Encoding: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933" name="Google Shape;1933;p1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\x04Transfer-Encoding: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934" name="Google Shape;1934;p1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5" name="Google Shape;1935;p1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1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37" name="Google Shape;1937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8" name="Google Shape;1938;p1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939" name="Google Shape;1939;p1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945" name="Google Shape;1945;p1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\x04Transfer-Encoding: chunked</a:t>
            </a:r>
            <a:br>
              <a:rPr b="1" lang="en" sz="1000">
                <a:solidFill>
                  <a:schemeClr val="dk1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\x04Transfer-Encoding: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946" name="Google Shape;1946;p1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47" name="Google Shape;1947;p1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49" name="Google Shape;1949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p1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951" name="Google Shape;1951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173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173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58" name="Google Shape;1958;p173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59" name="Google Shape;1959;p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0" name="Google Shape;1960;p173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173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73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370" name="Google Shape;370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71" name="Google Shape;371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2" name="Google Shape;372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8" name="Google Shape;378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50" y="3040613"/>
            <a:ext cx="503200" cy="4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0" name="Google Shape;380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chunked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0" name="Google Shape;390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2" name="Google Shape;39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4" name="Google Shape;39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50" y="3040613"/>
            <a:ext cx="503200" cy="4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4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</a:t>
            </a:r>
            <a:r>
              <a:rPr b="1" lang="en" sz="1700">
                <a:solidFill>
                  <a:srgbClr val="EFEFEF"/>
                </a:solidFill>
              </a:rPr>
              <a:t>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405" name="Google Shape;405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6" name="Google Shape;406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50" y="2621188"/>
            <a:ext cx="503200" cy="4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4" name="Google Shape;414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13" y="351437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5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 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422" name="Google Shape;422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 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423" name="Google Shape;423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4" name="Google Shape;424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6" name="Google Shape;4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8" name="Google Shape;42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0" name="Google Shape;430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2" name="Google Shape;432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6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35" name="Google Shape;435;p56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6" name="Google Shape;436;p5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025" y="433745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442" name="Google Shape;442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 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443" name="Google Shape;443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4" name="Google Shape;444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6" name="Google Shape;4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8" name="Google Shape;44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0" name="Google Shape;450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 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 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457" name="Google Shape;457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8" name="Google Shape;458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0" name="Google Shape;4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2" name="Google Shape;46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18" name="Google Shape;218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 / HTTP/1.1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0" name="Google Shape;220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50" y="2621188"/>
            <a:ext cx="503200" cy="4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6" name="Google Shape;22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025" y="3449225"/>
            <a:ext cx="703000" cy="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		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468" name="Google Shape;468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		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469" name="Google Shape;469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0" name="Google Shape;470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72" name="Google Shape;4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4" name="Google Shape;47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6" name="Google Shape;476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	chunked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482" name="Google Shape;482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	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86" name="Google Shape;4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8" name="Google Shape;48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94" name="Google Shape;494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	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	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495" name="Google Shape;495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6" name="Google Shape;496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8" name="Google Shape;4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0" name="Google Shape;5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Transfer-Encoding:\n\u000Bchunked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506" name="Google Shape;506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Transfer-Encoding:\n\u000Bchunked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507" name="Google Shape;507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08" name="Google Shape;508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0" name="Google Shape;5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2" name="Google Shape;51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4" name="Google Shape;51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</a:t>
            </a:r>
            <a:r>
              <a:rPr b="1" lang="en" sz="1700">
                <a:solidFill>
                  <a:schemeClr val="dk1"/>
                </a:solidFill>
              </a:rPr>
              <a:t>\n\u000B</a:t>
            </a:r>
            <a:r>
              <a:rPr b="1" lang="en" sz="1700">
                <a:solidFill>
                  <a:schemeClr val="dk1"/>
                </a:solidFill>
              </a:rPr>
              <a:t>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522" name="Google Shape;522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</a:t>
            </a:r>
            <a:r>
              <a:rPr b="1" lang="en" sz="1200">
                <a:solidFill>
                  <a:schemeClr val="dk1"/>
                </a:solidFill>
              </a:rPr>
              <a:t>\n\u000B</a:t>
            </a:r>
            <a:r>
              <a:rPr b="1" lang="en" sz="1200">
                <a:solidFill>
                  <a:schemeClr val="dk1"/>
                </a:solidFill>
              </a:rPr>
              <a:t>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523" name="Google Shape;523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4" name="Google Shape;524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6" name="Google Shape;52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8" name="Google Shape;52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0" name="Google Shape;53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8" name="Google Shape;538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</a:t>
            </a:r>
            <a:r>
              <a:rPr b="1" lang="en" sz="1000">
                <a:solidFill>
                  <a:schemeClr val="dk1"/>
                </a:solidFill>
              </a:rPr>
              <a:t>\n\u000Bchunked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</a:t>
            </a:r>
            <a:r>
              <a:rPr b="1" lang="en" sz="1000">
                <a:solidFill>
                  <a:schemeClr val="dk1"/>
                </a:solidFill>
              </a:rPr>
              <a:t>\n\u000B</a:t>
            </a:r>
            <a:r>
              <a:rPr b="1" lang="en" sz="1000">
                <a:solidFill>
                  <a:schemeClr val="dk1"/>
                </a:solidFill>
              </a:rPr>
              <a:t>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539" name="Google Shape;539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0" name="Google Shape;540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42" name="Google Shape;5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4" name="Google Shape;54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</a:t>
            </a:r>
            <a:r>
              <a:rPr b="1" lang="en" sz="1700">
                <a:solidFill>
                  <a:srgbClr val="00FF00"/>
                </a:solidFill>
              </a:rPr>
              <a:t>\u000B</a:t>
            </a:r>
            <a:r>
              <a:rPr b="1" lang="en" sz="1700">
                <a:solidFill>
                  <a:srgbClr val="00FF00"/>
                </a:solidFill>
              </a:rPr>
              <a:t>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550" name="Google Shape;550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</a:t>
            </a:r>
            <a:r>
              <a:rPr b="1" lang="en">
                <a:solidFill>
                  <a:srgbClr val="00FF00"/>
                </a:solidFill>
              </a:rPr>
              <a:t>\u000B</a:t>
            </a:r>
            <a:r>
              <a:rPr b="1" lang="en">
                <a:solidFill>
                  <a:srgbClr val="00FF00"/>
                </a:solidFill>
              </a:rPr>
              <a:t>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551" name="Google Shape;551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2" name="Google Shape;552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54" name="Google Shape;55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6" name="Google Shape;55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Transfer-Encoding:\u000Bchunked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562" name="Google Shape;562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Transfer-Encoding:\u000Bchunked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563" name="Google Shape;563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4" name="Google Shape;564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6" name="Google Shape;5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8" name="Google Shape;568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74" name="Google Shape;574;p6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Transfer-Encoding:\u000Bchunked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Transfer-Encoding:\u000Bnothing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575" name="Google Shape;575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6" name="Google Shape;576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78" name="Google Shape;5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0" name="Google Shape;580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Transfer-Encoding:\n		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586" name="Google Shape;586;p6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Transfer-Encoding:\n		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587" name="Google Shape;587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8" name="Google Shape;588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2" name="Google Shape;592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 : Number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34" name="Google Shape;234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 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X: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35" name="Google Shape;23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8" name="Google Shape;2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50" y="2621188"/>
            <a:ext cx="503200" cy="4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Transfer-Encoding:\n		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600" name="Google Shape;600;p6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Transfer-Encoding:\n	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601" name="Google Shape;601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2" name="Google Shape;602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04" name="Google Shape;6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6" name="Google Shape;606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14" name="Google Shape;614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Transfer-Encoding:\n		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Transfer-Encoding:\n		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615" name="Google Shape;615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16" name="Google Shape;616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18" name="Google Shape;61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0" name="Google Shape;62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</a:t>
            </a:r>
            <a:r>
              <a:rPr b="1" lang="en" sz="1700">
                <a:solidFill>
                  <a:srgbClr val="00FF00"/>
                </a:solidFill>
              </a:rPr>
              <a:t>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626" name="Google Shape;626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Content</a:t>
            </a:r>
            <a:r>
              <a:rPr b="1" lang="en">
                <a:solidFill>
                  <a:srgbClr val="00FF00"/>
                </a:solidFill>
              </a:rPr>
              <a:t>-Encoding: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627" name="Google Shape;627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8" name="Google Shape;628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0" name="Google Shape;63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2" name="Google Shape;63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</a:t>
            </a:r>
            <a:r>
              <a:rPr b="1" lang="en" sz="1700">
                <a:solidFill>
                  <a:schemeClr val="dk1"/>
                </a:solidFill>
              </a:rPr>
              <a:t>-Encoding: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640" name="Google Shape;640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Content</a:t>
            </a:r>
            <a:r>
              <a:rPr b="1" lang="en" sz="1200">
                <a:solidFill>
                  <a:schemeClr val="dk1"/>
                </a:solidFill>
              </a:rPr>
              <a:t>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641" name="Google Shape;641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2" name="Google Shape;642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4" name="Google Shape;64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46" name="Google Shape;646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4" name="Google Shape;654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Content-Encoding</a:t>
            </a:r>
            <a:r>
              <a:rPr b="1" lang="en" sz="1000">
                <a:solidFill>
                  <a:schemeClr val="dk1"/>
                </a:solidFill>
              </a:rPr>
              <a:t>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Content-Encoding</a:t>
            </a:r>
            <a:r>
              <a:rPr b="1" lang="en" sz="1000">
                <a:solidFill>
                  <a:schemeClr val="dk1"/>
                </a:solidFill>
              </a:rPr>
              <a:t>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655" name="Google Shape;655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6" name="Google Shape;656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58" name="Google Shape;65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0" name="Google Shape;66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Transfer_Encoding: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666" name="Google Shape;666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Transfer_Encoding: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667" name="Google Shape;667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8" name="Google Shape;668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0" name="Google Shape;67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2" name="Google Shape;672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4" name="Google Shape;674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7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Transfer_</a:t>
            </a:r>
            <a:r>
              <a:rPr b="1" lang="en" sz="1700">
                <a:solidFill>
                  <a:schemeClr val="dk1"/>
                </a:solidFill>
              </a:rPr>
              <a:t>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682" name="Google Shape;682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Transfer_</a:t>
            </a:r>
            <a:r>
              <a:rPr b="1" lang="en" sz="1200">
                <a:solidFill>
                  <a:schemeClr val="dk1"/>
                </a:solidFill>
              </a:rPr>
              <a:t>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683" name="Google Shape;683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4" name="Google Shape;684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86" name="Google Shape;68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8" name="Google Shape;688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7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96" name="Google Shape;696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Transfer_Encoding</a:t>
            </a:r>
            <a:r>
              <a:rPr b="1" lang="en" sz="1000">
                <a:solidFill>
                  <a:schemeClr val="dk1"/>
                </a:solidFill>
              </a:rPr>
              <a:t>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Transfer_Encoding</a:t>
            </a:r>
            <a:r>
              <a:rPr b="1" lang="en" sz="1000">
                <a:solidFill>
                  <a:schemeClr val="dk1"/>
                </a:solidFill>
              </a:rPr>
              <a:t>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697" name="Google Shape;697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8" name="Google Shape;698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00" name="Google Shape;70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02" name="Google Shape;70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Transfer-Encoding:\r\n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708" name="Google Shape;708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709" name="Google Shape;709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10" name="Google Shape;710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12" name="Google Shape;71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4" name="Google Shape;714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7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6" name="Google Shape;716;p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Transfer-Encoding:\r\n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722" name="Google Shape;722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Transfer-Encoding: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723" name="Google Shape;723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4" name="Google Shape;724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26" name="Google Shape;72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8" name="Google Shape;728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 abcd: Number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 abce: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X: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47" name="Google Shape;247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8" name="Google Shape;248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36" name="Google Shape;736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Content-Length: Number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Transfer-Encoding: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chunked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Transfer-Encoding: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nothing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9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9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9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9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9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9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737" name="Google Shape;737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8" name="Google Shape;738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40" name="Google Shape;74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42" name="Google Shape;742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</a:t>
            </a:r>
            <a:r>
              <a:rPr b="1" lang="en" sz="1700">
                <a:solidFill>
                  <a:srgbClr val="00FF00"/>
                </a:solidFill>
              </a:rPr>
              <a:t>-Encoding:\n 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748" name="Google Shape;748;p8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</a:t>
            </a:r>
            <a:r>
              <a:rPr b="1" lang="en">
                <a:solidFill>
                  <a:srgbClr val="00FF00"/>
                </a:solidFill>
              </a:rPr>
              <a:t>-Encoding:\n 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749" name="Google Shape;749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0" name="Google Shape;750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52" name="Google Shape;75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54" name="Google Shape;75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8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Transfer-Encoding:\n 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762" name="Google Shape;762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Transfer-Encoding:\n 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763" name="Google Shape;763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64" name="Google Shape;764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66" name="Google Shape;7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68" name="Google Shape;76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8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776" name="Google Shape;776;p8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Transfer-Encoding:\n 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Transfer-Encoding:\n 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777" name="Google Shape;777;p8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8" name="Google Shape;778;p8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80" name="Google Shape;78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8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82" name="Google Shape;78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</a:t>
            </a:r>
            <a:r>
              <a:rPr b="1" lang="en" sz="1700">
                <a:solidFill>
                  <a:srgbClr val="00FF00"/>
                </a:solidFill>
              </a:rPr>
              <a:t>\xFF</a:t>
            </a:r>
            <a:r>
              <a:rPr b="1" lang="en" sz="1700">
                <a:solidFill>
                  <a:srgbClr val="00FF00"/>
                </a:solidFill>
              </a:rPr>
              <a:t>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788" name="Google Shape;788;p8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</a:t>
            </a:r>
            <a:r>
              <a:rPr b="1" lang="en">
                <a:solidFill>
                  <a:srgbClr val="00FF00"/>
                </a:solidFill>
              </a:rPr>
              <a:t>\xFF</a:t>
            </a:r>
            <a:r>
              <a:rPr b="1" lang="en">
                <a:solidFill>
                  <a:srgbClr val="00FF00"/>
                </a:solidFill>
              </a:rPr>
              <a:t>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789" name="Google Shape;789;p8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90" name="Google Shape;790;p8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8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92" name="Google Shape;79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8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94" name="Google Shape;794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8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Transfer-Encoding:\xFFchunked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802" name="Google Shape;802;p8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Transfer-Encoding:\xFFchunked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803" name="Google Shape;803;p8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4" name="Google Shape;804;p8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8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06" name="Google Shape;80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8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08" name="Google Shape;808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8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16" name="Google Shape;816;p8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Transfer-Encoding:\xFFchunked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Transfer-Encoding:\xFFnothing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817" name="Google Shape;817;p8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18" name="Google Shape;818;p8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20" name="Google Shape;82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22" name="Google Shape;82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</a:t>
            </a:r>
            <a:r>
              <a:rPr b="1" lang="en" sz="1700">
                <a:solidFill>
                  <a:srgbClr val="00FF00"/>
                </a:solidFill>
              </a:rPr>
              <a:t>\xA0</a:t>
            </a:r>
            <a:r>
              <a:rPr b="1" lang="en" sz="1700">
                <a:solidFill>
                  <a:srgbClr val="00FF00"/>
                </a:solidFill>
              </a:rPr>
              <a:t>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828" name="Google Shape;828;p8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</a:t>
            </a:r>
            <a:r>
              <a:rPr b="1" lang="en">
                <a:solidFill>
                  <a:srgbClr val="00FF00"/>
                </a:solidFill>
              </a:rPr>
              <a:t>\xA0</a:t>
            </a:r>
            <a:r>
              <a:rPr b="1" lang="en">
                <a:solidFill>
                  <a:srgbClr val="00FF00"/>
                </a:solidFill>
              </a:rPr>
              <a:t>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829" name="Google Shape;829;p8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30" name="Google Shape;830;p8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32" name="Google Shape;83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8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34" name="Google Shape;83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8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Transfer-Encoding:\xA0chunked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842" name="Google Shape;842;p8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Transfer-Encoding:\xA0chunked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843" name="Google Shape;843;p8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4" name="Google Shape;844;p8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8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46" name="Google Shape;84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8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48" name="Google Shape;848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56" name="Google Shape;856;p8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Transfer-Encoding:\xA0chunked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Transfer-Encoding:\xA0nothing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857" name="Google Shape;857;p8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8" name="Google Shape;858;p8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8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60" name="Google Shape;8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8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62" name="Google Shape;86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\rContent-Length: Number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\rContent-Length: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X: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59" name="Google Shape;259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0" name="Google Shape;260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chu\x96nked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868" name="Google Shape;868;p8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chu\x96nked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869" name="Google Shape;869;p8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70" name="Google Shape;870;p8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8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72" name="Google Shape;87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8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74" name="Google Shape;874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8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9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chu\x96nked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882" name="Google Shape;882;p9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chu\x96nked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883" name="Google Shape;883;p9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84" name="Google Shape;884;p9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9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86" name="Google Shape;88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9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888" name="Google Shape;888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9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896" name="Google Shape;896;p9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chu\x96nked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\x96</a:t>
            </a:r>
            <a:r>
              <a:rPr b="1" lang="en" sz="1000">
                <a:solidFill>
                  <a:schemeClr val="dk1"/>
                </a:solidFill>
              </a:rPr>
              <a:t>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897" name="Google Shape;897;p9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8" name="Google Shape;898;p9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00" name="Google Shape;90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9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02" name="Google Shape;902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Transfer-Encoding\n 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908" name="Google Shape;908;p9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Transfer-Encoding\n 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909" name="Google Shape;909;p9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0" name="Google Shape;910;p9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9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12" name="Google Shape;912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3" name="Google Shape;913;p9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14" name="Google Shape;914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9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9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Transfer-Encoding\n 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922" name="Google Shape;922;p9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Transfer-Encoding\n 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923" name="Google Shape;923;p9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24" name="Google Shape;924;p9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26" name="Google Shape;926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9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28" name="Google Shape;928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9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9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36" name="Google Shape;936;p9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Transfer-Encoding\n 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Transfer-Encoding\n: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937" name="Google Shape;937;p9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38" name="Google Shape;938;p9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40" name="Google Shape;94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9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42" name="Google Shape;94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9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Transfer\r-Encoding: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948" name="Google Shape;948;p9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Transfer\r-Encoding: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949" name="Google Shape;949;p9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0" name="Google Shape;950;p9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9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52" name="Google Shape;95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9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54" name="Google Shape;954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9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Transfer\r-Encoding: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962" name="Google Shape;962;p9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Transfer\r-Encoding: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963" name="Google Shape;963;p9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4" name="Google Shape;964;p9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9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66" name="Google Shape;96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9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68" name="Google Shape;968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9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976" name="Google Shape;976;p9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Transfer\r-Encoding: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Transfer\r-Encoding: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977" name="Google Shape;977;p9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78" name="Google Shape;978;p9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9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80" name="Google Shape;98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9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82" name="Google Shape;982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Transfe\x82r-Encoding: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988" name="Google Shape;988;p9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Transfe\x82r-Encoding: chunked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989" name="Google Shape;989;p9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90" name="Google Shape;990;p9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9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92" name="Google Shape;99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9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994" name="Google Shape;994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9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Content\rLength: Number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Content\rLength: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X: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4" name="Google Shape;2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9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Transfe\x82r-Encoding: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002" name="Google Shape;1002;p9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Transfe\x82r-Encoding: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003" name="Google Shape;1003;p9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4" name="Google Shape;1004;p9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9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06" name="Google Shape;100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9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08" name="Google Shape;1008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9" name="Google Shape;1009;p9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9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016" name="Google Shape;1016;p10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Transfe\x82r-Encoding: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Transfe\x82r-Encoding: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017" name="Google Shape;1017;p10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8" name="Google Shape;1018;p10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0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20" name="Google Shape;102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10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22" name="Google Shape;102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chunked\r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028" name="Google Shape;1028;p10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chunked\r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029" name="Google Shape;1029;p10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0" name="Google Shape;1030;p10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0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32" name="Google Shape;103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10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34" name="Google Shape;1034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0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chunked\r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042" name="Google Shape;1042;p10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chunked\r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043" name="Google Shape;1043;p10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4" name="Google Shape;1044;p10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0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46" name="Google Shape;104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0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48" name="Google Shape;1048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10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0" name="Google Shape;1050;p10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056" name="Google Shape;1056;p10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chunked\r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nothing\r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057" name="Google Shape;1057;p10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8" name="Google Shape;1058;p10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0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60" name="Google Shape;1060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10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62" name="Google Shape;106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r>
              <a:rPr b="1" lang="en" sz="1700">
                <a:solidFill>
                  <a:srgbClr val="00FF00"/>
                </a:solidFill>
              </a:rPr>
              <a:t>Transfer-Encoding: chunked		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068" name="Google Shape;1068;p10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chunked	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069" name="Google Shape;1069;p10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70" name="Google Shape;1070;p10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0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72" name="Google Shape;107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0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74" name="Google Shape;1074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6" name="Google Shape;1076;p10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rgbClr val="EFEFEF"/>
                </a:solidFill>
              </a:rPr>
              <a:t>"</a:t>
            </a:r>
            <a:r>
              <a:rPr b="1" lang="en" sz="1700">
                <a:solidFill>
                  <a:schemeClr val="dk1"/>
                </a:solidFill>
              </a:rPr>
              <a:t>Transfer-Encoding: chunked		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082" name="Google Shape;1082;p10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chunked	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083" name="Google Shape;1083;p10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4" name="Google Shape;1084;p10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0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086" name="Google Shape;1086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0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088" name="Google Shape;1088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10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096" name="Google Shape;1096;p10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chunked		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nothing		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097" name="Google Shape;1097;p10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98" name="Google Shape;1098;p10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0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00" name="Google Shape;1100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0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02" name="Google Shape;1102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0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r>
              <a:rPr b="1" lang="en" sz="1700">
                <a:solidFill>
                  <a:srgbClr val="00FF00"/>
                </a:solidFill>
              </a:rPr>
              <a:t>Transfer-Encoding	:	chunked</a:t>
            </a:r>
            <a:r>
              <a:rPr b="1" lang="en" sz="1700">
                <a:solidFill>
                  <a:srgbClr val="EFEFEF"/>
                </a:solidFill>
              </a:rPr>
              <a:t>"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108" name="Google Shape;1108;p10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	:	chunked	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109" name="Google Shape;1109;p10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0" name="Google Shape;1110;p10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0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12" name="Google Shape;111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10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15" name="Google Shape;1115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6" name="Google Shape;1116;p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7" name="Google Shape;1117;p10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10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	:	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123" name="Google Shape;1123;p10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		:	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124" name="Google Shape;1124;p10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25" name="Google Shape;1125;p10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0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27" name="Google Shape;1127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8" name="Google Shape;1128;p10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29" name="Google Shape;1129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p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p10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Content\x20Length: Number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Content\x20Length: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X: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4" name="Google Shape;284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0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137" name="Google Shape;1137;p10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	:	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	:	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138" name="Google Shape;1138;p10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39" name="Google Shape;1139;p10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0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41" name="Google Shape;1141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10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43" name="Google Shape;1143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11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"chunked"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149" name="Google Shape;1149;p11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"chunked"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150" name="Google Shape;1150;p11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51" name="Google Shape;1151;p11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1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53" name="Google Shape;115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11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55" name="Google Shape;1155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6" name="Google Shape;1156;p1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11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11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</a:t>
            </a:r>
            <a:r>
              <a:rPr b="1" lang="en" sz="1700">
                <a:solidFill>
                  <a:schemeClr val="dk1"/>
                </a:solidFill>
              </a:rPr>
              <a:t>"</a:t>
            </a:r>
            <a:r>
              <a:rPr b="1" lang="en" sz="1700">
                <a:solidFill>
                  <a:schemeClr val="dk1"/>
                </a:solidFill>
              </a:rPr>
              <a:t>chunked</a:t>
            </a:r>
            <a:r>
              <a:rPr b="1" lang="en" sz="1700">
                <a:solidFill>
                  <a:schemeClr val="dk1"/>
                </a:solidFill>
              </a:rPr>
              <a:t>"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163" name="Google Shape;1163;p11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	: </a:t>
            </a:r>
            <a:r>
              <a:rPr b="1" lang="en" sz="1200">
                <a:solidFill>
                  <a:schemeClr val="dk1"/>
                </a:solidFill>
              </a:rPr>
              <a:t>"</a:t>
            </a:r>
            <a:r>
              <a:rPr b="1" lang="en" sz="1200">
                <a:solidFill>
                  <a:schemeClr val="dk1"/>
                </a:solidFill>
              </a:rPr>
              <a:t>chunked</a:t>
            </a:r>
            <a:r>
              <a:rPr b="1" lang="en" sz="1200">
                <a:solidFill>
                  <a:schemeClr val="dk1"/>
                </a:solidFill>
              </a:rPr>
              <a:t>"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164" name="Google Shape;1164;p11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5" name="Google Shape;1165;p11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1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67" name="Google Shape;1167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11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69" name="Google Shape;1169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11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1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177" name="Google Shape;1177;p11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"chunked"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"nothing"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178" name="Google Shape;1178;p11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79" name="Google Shape;1179;p11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1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81" name="Google Shape;1181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2" name="Google Shape;1182;p11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83" name="Google Shape;1183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11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'chunked'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189" name="Google Shape;1189;p11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Transfer-Encoding: 'chunked'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190" name="Google Shape;1190;p11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1" name="Google Shape;1191;p11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1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93" name="Google Shape;1193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4" name="Google Shape;1194;p11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195" name="Google Shape;1195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1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11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1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</a:t>
            </a:r>
            <a:r>
              <a:rPr b="1" lang="en" sz="1700">
                <a:solidFill>
                  <a:schemeClr val="dk1"/>
                </a:solidFill>
              </a:rPr>
              <a:t>'</a:t>
            </a:r>
            <a:r>
              <a:rPr b="1" lang="en" sz="1700">
                <a:solidFill>
                  <a:schemeClr val="dk1"/>
                </a:solidFill>
              </a:rPr>
              <a:t>chunked</a:t>
            </a:r>
            <a:r>
              <a:rPr b="1" lang="en" sz="1700">
                <a:solidFill>
                  <a:schemeClr val="dk1"/>
                </a:solidFill>
              </a:rPr>
              <a:t>'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203" name="Google Shape;1203;p11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	: </a:t>
            </a:r>
            <a:r>
              <a:rPr b="1" lang="en" sz="1200">
                <a:solidFill>
                  <a:schemeClr val="dk1"/>
                </a:solidFill>
              </a:rPr>
              <a:t>'chunked'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204" name="Google Shape;1204;p11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5" name="Google Shape;1205;p11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1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07" name="Google Shape;1207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8" name="Google Shape;1208;p11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09" name="Google Shape;1209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0" name="Google Shape;1210;p1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11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217" name="Google Shape;1217;p11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'chunked'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</a:t>
            </a:r>
            <a:r>
              <a:rPr b="1" lang="en" sz="1000">
                <a:solidFill>
                  <a:schemeClr val="dk1"/>
                </a:solidFill>
              </a:rPr>
              <a:t>'chunked'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218" name="Google Shape;1218;p11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19" name="Google Shape;1219;p11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1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21" name="Google Shape;1221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11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23" name="Google Shape;1223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Transfer-Encoding\r\n 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229" name="Google Shape;1229;p11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 :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230" name="Google Shape;1230;p11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1" name="Google Shape;1231;p11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1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33" name="Google Shape;1233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4" name="Google Shape;1234;p11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35" name="Google Shape;1235;p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7" name="Google Shape;1237;p11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1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</a:t>
            </a:r>
            <a:r>
              <a:rPr b="1" lang="en" sz="1700">
                <a:solidFill>
                  <a:schemeClr val="dk1"/>
                </a:solidFill>
              </a:rPr>
              <a:t>\r\n </a:t>
            </a:r>
            <a:r>
              <a:rPr b="1" lang="en" sz="1700">
                <a:solidFill>
                  <a:schemeClr val="dk1"/>
                </a:solidFill>
              </a:rPr>
              <a:t>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243" name="Google Shape;1243;p11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br>
              <a:rPr b="1" lang="en" sz="1000">
                <a:solidFill>
                  <a:srgbClr val="EFEFEF"/>
                </a:solidFill>
              </a:rPr>
            </a:br>
            <a:r>
              <a:rPr b="1" lang="en" sz="1000">
                <a:solidFill>
                  <a:schemeClr val="dk1"/>
                </a:solidFill>
              </a:rPr>
              <a:t>Transfer-Encoding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br>
              <a:rPr b="1" lang="en" sz="1000">
                <a:solidFill>
                  <a:schemeClr val="dk1"/>
                </a:solidFill>
              </a:rPr>
            </a:b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244" name="Google Shape;1244;p11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5" name="Google Shape;1245;p11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1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47" name="Google Shape;1247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1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49" name="Google Shape;1249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1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255" name="Google Shape;1255;p11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Content-Length: Number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Transfer-Encoding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: chunked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Transfer-Encoding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 : nothing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9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9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9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9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9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9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256" name="Google Shape;1256;p11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57" name="Google Shape;1257;p11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1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59" name="Google Shape;1259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0" name="Google Shape;1260;p11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61" name="Google Shape;1261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 != 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0B5394"/>
                </a:solidFill>
              </a:rPr>
              <a:t>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Assumes </a:t>
            </a:r>
            <a:r>
              <a:rPr b="1" lang="en" sz="1700">
                <a:solidFill>
                  <a:srgbClr val="00FF00"/>
                </a:solidFill>
              </a:rPr>
              <a:t>There Are Two Request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294" name="Google Shape;294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Content-Length: Number </a:t>
            </a:r>
            <a:r>
              <a:rPr b="1" lang="en">
                <a:solidFill>
                  <a:srgbClr val="EFEFEF"/>
                </a:solidFill>
              </a:rPr>
              <a:t>Number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Host: www.company.com</a:t>
            </a: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X: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25" y="2621200"/>
            <a:ext cx="457600" cy="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1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xchunked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267" name="Google Shape;1267;p11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xchunked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268" name="Google Shape;1268;p11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9" name="Google Shape;1269;p11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1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71" name="Google Shape;1271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11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73" name="Google Shape;1273;p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5" name="Google Shape;1275;p11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2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xchunked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281" name="Google Shape;1281;p12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xchunked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282" name="Google Shape;1282;p12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3" name="Google Shape;1283;p12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2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85" name="Google Shape;1285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12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287" name="Google Shape;1287;p1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8" name="Google Shape;1288;p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12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295" name="Google Shape;1295;p12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xchunked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Transfer-Encoding: xnothing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296" name="Google Shape;1296;p12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97" name="Google Shape;1297;p12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2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99" name="Google Shape;1299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0" name="Google Shape;1300;p12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01" name="Google Shape;1301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12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EFEFEF"/>
                </a:solidFill>
              </a:rPr>
              <a:t>'</a:t>
            </a:r>
            <a:r>
              <a:rPr b="1" lang="en" sz="1700">
                <a:solidFill>
                  <a:srgbClr val="00FF00"/>
                </a:solidFill>
              </a:rPr>
              <a:t> Transfer-Encoding: chunked</a:t>
            </a:r>
            <a:r>
              <a:rPr b="1" lang="en" sz="1700">
                <a:solidFill>
                  <a:srgbClr val="EFEFEF"/>
                </a:solidFill>
              </a:rPr>
              <a:t>'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307" name="Google Shape;1307;p12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FF00"/>
                </a:solidFill>
              </a:rPr>
              <a:t>Transfer-Encoding: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08" name="Google Shape;1308;p12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09" name="Google Shape;1309;p12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2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11" name="Google Shape;1311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12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13" name="Google Shape;1313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12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15" name="Google Shape;1315;p1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2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rgbClr val="EFEFEF"/>
                </a:solidFill>
              </a:rPr>
              <a:t>' </a:t>
            </a:r>
            <a:r>
              <a:rPr b="1" lang="en" sz="1700">
                <a:solidFill>
                  <a:schemeClr val="dk1"/>
                </a:solidFill>
              </a:rPr>
              <a:t>Transfer-Encoding: chunked</a:t>
            </a:r>
            <a:r>
              <a:rPr b="1" lang="en" sz="1700">
                <a:solidFill>
                  <a:srgbClr val="EFEFEF"/>
                </a:solidFill>
              </a:rPr>
              <a:t>'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321" name="Google Shape;1321;p12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22" name="Google Shape;1322;p12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23" name="Google Shape;1323;p12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2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25" name="Google Shape;1325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12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27" name="Google Shape;1327;p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8" name="Google Shape;1328;p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9" name="Google Shape;1329;p12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2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335" name="Google Shape;1335;p12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Transfer-Encoding: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 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36" name="Google Shape;1336;p12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37" name="Google Shape;1337;p12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2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39" name="Google Shape;133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0" name="Google Shape;1340;p12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41" name="Google Shape;1341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2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X: X\nTransfer-Encoding: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347" name="Google Shape;1347;p12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X: X\nTransfer-Encoding: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X: X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48" name="Google Shape;1348;p12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9" name="Google Shape;1349;p12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2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51" name="Google Shape;1351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2" name="Google Shape;1352;p12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53" name="Google Shape;1353;p1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12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55" name="Google Shape;1355;p1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12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57" name="Google Shape;1357;p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2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X: X\rTransfer-Encoding: chunked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363" name="Google Shape;1363;p12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X: X\n</a:t>
            </a:r>
            <a:r>
              <a:rPr b="1" lang="en" sz="1200">
                <a:solidFill>
                  <a:schemeClr val="dk1"/>
                </a:solidFill>
              </a:rPr>
              <a:t>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64" name="Google Shape;1364;p12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5" name="Google Shape;1365;p12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2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67" name="Google Shape;1367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8" name="Google Shape;1368;p12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69" name="Google Shape;1369;p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12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12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377" name="Google Shape;1377;p12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X: X\n</a:t>
            </a:r>
            <a:r>
              <a:rPr b="1" lang="en" sz="1000">
                <a:solidFill>
                  <a:schemeClr val="dk1"/>
                </a:solidFill>
              </a:rPr>
              <a:t>Transfer-Encoding: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Y: Y\nTransfer-Encoding: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78" name="Google Shape;1378;p12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79" name="Google Shape;1379;p12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2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81" name="Google Shape;1381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2" name="Google Shape;1382;p12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83" name="Google Shape;1383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12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X: X\r\n\rTransfer-Encoding: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389" name="Google Shape;1389;p12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X: X\r\n\rTransfer-Encoding: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390" name="Google Shape;1390;p12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91" name="Google Shape;1391;p12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2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93" name="Google Shape;1393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12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395" name="Google Shape;1395;p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25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7" name="Google Shape;1397;p12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</a:t>
            </a:r>
            <a:r>
              <a:rPr b="1" lang="en" sz="1700">
                <a:solidFill>
                  <a:srgbClr val="0B5394"/>
                </a:solidFill>
              </a:rPr>
              <a:t>Connections Header Trick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Drop</a:t>
            </a:r>
            <a:br>
              <a:rPr b="1" lang="en" sz="1700"/>
            </a:br>
            <a:r>
              <a:rPr b="1" lang="en" sz="1700">
                <a:solidFill>
                  <a:srgbClr val="0B5394"/>
                </a:solidFill>
              </a:rPr>
              <a:t>Content-Length Header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So</a:t>
            </a:r>
            <a:r>
              <a:rPr b="1" lang="en" sz="1700">
                <a:solidFill>
                  <a:srgbClr val="EFEFEF"/>
                </a:solidFill>
              </a:rPr>
              <a:t> Backend May Be See TWO Requests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POST / HTTP/1.1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Host: www.company.com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Connection: Content-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Content-Length: Number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endParaRPr b="1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GET</a:t>
            </a: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 / HTTP/1.1\r\n</a:t>
            </a:r>
            <a:b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>
                <a:solidFill>
                  <a:srgbClr val="EFEFEF"/>
                </a:solidFill>
                <a:highlight>
                  <a:schemeClr val="dk1"/>
                </a:highlight>
              </a:rPr>
              <a:t>X: X  </a:t>
            </a:r>
            <a:endParaRPr b="1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307" name="Google Shape;307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0" name="Google Shape;31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2" name="Google Shape;31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12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X: X\r\n\rTransfer-Encoding: chunked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403" name="Google Shape;1403;p12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X: X\r\n\rTransfer-Encoding: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04" name="Google Shape;1404;p12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05" name="Google Shape;1405;p12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2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07" name="Google Shape;140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12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09" name="Google Shape;1409;p1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1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12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3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417" name="Google Shape;1417;p13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X: X\r\n\rTransfer-Encoding: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Y: Y\r\n\rTransfer-Encoding: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18" name="Google Shape;1418;p13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9" name="Google Shape;1419;p13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3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21" name="Google Shape;1421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13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23" name="Google Shape;1423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13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cow\r\nTransfer-Encoding: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429" name="Google Shape;1429;p13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cow\r\nTransfer-Encoding: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30" name="Google Shape;1430;p13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1" name="Google Shape;1431;p13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3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33" name="Google Shape;143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4" name="Google Shape;1434;p13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35" name="Google Shape;1435;p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1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7" name="Google Shape;1437;p13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3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 Frontend sees</a:t>
            </a:r>
            <a:r>
              <a:rPr b="1" lang="en" sz="1700"/>
              <a:t> </a:t>
            </a:r>
            <a:r>
              <a:rPr b="1" lang="en" sz="1700">
                <a:solidFill>
                  <a:schemeClr val="dk1"/>
                </a:solidFill>
              </a:rPr>
              <a:t>Transfer-Encoding: cow\r\nTransfer-Encoding: chunked</a:t>
            </a:r>
            <a:r>
              <a:rPr b="1" lang="en" sz="1700">
                <a:solidFill>
                  <a:srgbClr val="00FF00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443" name="Google Shape;1443;p13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cow\r\nTransfer-Encoding: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44" name="Google Shape;1444;p13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45" name="Google Shape;1445;p13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3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47" name="Google Shape;1447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13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49" name="Google Shape;1449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0" name="Google Shape;1450;p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13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3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1457" name="Google Shape;1457;p13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Transfer-Encoding: nothing\r\nTransfer-Encoding: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58" name="Google Shape;1458;p13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59" name="Google Shape;1459;p13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3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61" name="Google Shape;1461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p13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63" name="Google Shape;1463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13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 Encoding: chunked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469" name="Google Shape;1469;p13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 Encoding: chunked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70" name="Google Shape;1470;p13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1" name="Google Shape;1471;p13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3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73" name="Google Shape;147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13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75" name="Google Shape;1475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6" name="Google Shape;1476;p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7" name="Google Shape;1477;p13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13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 Encoding: chunked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483" name="Google Shape;1483;p13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 Encoding: chunked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484" name="Google Shape;1484;p13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5" name="Google Shape;1485;p13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3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87" name="Google Shape;148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13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489" name="Google Shape;1489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450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125" y="3040625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1" name="Google Shape;1491;p13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Resource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13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and Backend See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 </a:t>
            </a:r>
            <a:r>
              <a:rPr b="1" lang="en" sz="1700">
                <a:solidFill>
                  <a:srgbClr val="EFEFEF"/>
                </a:solidFill>
              </a:rPr>
              <a:t>, Backend Prioritize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If Abnormal Value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1497" name="Google Shape;1497;p13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Content-Length: Number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 Encoding: chunked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Transfer Encoding: nothing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0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0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  <a:highlight>
                  <a:schemeClr val="dk1"/>
                </a:highlight>
              </a:rPr>
              <a:t>\r\n  </a:t>
            </a:r>
            <a:endParaRPr b="1" sz="10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498" name="Google Shape;1498;p13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99" name="Google Shape;1499;p13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3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01" name="Google Shape;1501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2" name="Google Shape;1502;p13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03" name="Google Shape;1503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3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CL.TE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Content-Length: Number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Transfer-Encoding: chùnked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509" name="Google Shape;1509;p13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Transfer-Encoding: chùnked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</p:txBody>
      </p:sp>
      <p:sp>
        <p:nvSpPr>
          <p:cNvPr id="1510" name="Google Shape;1510;p13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11" name="Google Shape;1511;p13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3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13" name="Google Shape;1513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4" name="Google Shape;1514;p13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15" name="Google Shape;1515;p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25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13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HTTP Request Smuggling TE.CL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Frontend sees</a:t>
            </a:r>
            <a:r>
              <a:rPr b="1" lang="en" sz="1700"/>
              <a:t> </a:t>
            </a:r>
            <a:br>
              <a:rPr b="1" lang="en" sz="1700"/>
            </a:br>
            <a:r>
              <a:rPr b="1" lang="en" sz="1700">
                <a:solidFill>
                  <a:schemeClr val="dk1"/>
                </a:solidFill>
              </a:rPr>
              <a:t>Transfer-Encoding: </a:t>
            </a:r>
            <a:r>
              <a:rPr b="1" lang="en" sz="1700">
                <a:solidFill>
                  <a:schemeClr val="dk1"/>
                </a:solidFill>
              </a:rPr>
              <a:t>chùnked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But Backend sees</a:t>
            </a:r>
            <a:r>
              <a:rPr b="1" lang="en" sz="1700"/>
              <a:t> </a:t>
            </a:r>
            <a:r>
              <a:rPr b="1" lang="en" sz="1700">
                <a:solidFill>
                  <a:srgbClr val="00FF00"/>
                </a:solidFill>
              </a:rPr>
              <a:t>Content-Length: Number</a:t>
            </a:r>
            <a:endParaRPr b="1" sz="1700">
              <a:solidFill>
                <a:srgbClr val="00FF00"/>
              </a:solidFill>
            </a:endParaRPr>
          </a:p>
        </p:txBody>
      </p:sp>
      <p:sp>
        <p:nvSpPr>
          <p:cNvPr id="1521" name="Google Shape;1521;p13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Transfer-Encoding: </a:t>
            </a:r>
            <a:r>
              <a:rPr b="1" lang="en" sz="1200">
                <a:solidFill>
                  <a:schemeClr val="dk1"/>
                </a:solidFill>
              </a:rPr>
              <a:t>chùnked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Content-Length: Number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Backend\r\n</a:t>
            </a:r>
            <a:b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GET / HTTP/1.1\r\n</a:t>
            </a:r>
            <a:b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</a:b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Host: www.company.com\r\n</a:t>
            </a:r>
            <a:r>
              <a:rPr b="1" lang="en" sz="1200">
                <a:solidFill>
                  <a:srgbClr val="00FF00"/>
                </a:solidFill>
                <a:highlight>
                  <a:schemeClr val="dk1"/>
                </a:highlight>
              </a:rPr>
              <a:t> 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0\r\n</a:t>
            </a:r>
            <a:endParaRPr b="1" sz="1200">
              <a:solidFill>
                <a:srgbClr val="EFEFE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  <a:highlight>
                  <a:schemeClr val="dk1"/>
                </a:highlight>
              </a:rPr>
              <a:t>\r\n</a:t>
            </a:r>
            <a:endParaRPr b="1" sz="1200">
              <a:solidFill>
                <a:srgbClr val="00FF00"/>
              </a:solidFill>
              <a:highlight>
                <a:schemeClr val="dk1"/>
              </a:highlight>
            </a:endParaRPr>
          </a:p>
        </p:txBody>
      </p:sp>
      <p:sp>
        <p:nvSpPr>
          <p:cNvPr id="1522" name="Google Shape;1522;p13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23" name="Google Shape;1523;p13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3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25" name="Google Shape;1525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6" name="Google Shape;1526;p13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1527" name="Google Shape;1527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