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Arial Black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336723c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336723c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d649b65d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d649b65d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34374a82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34374a82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4374a82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34374a82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34374a82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34374a82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34374a82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34374a82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34374a82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34374a82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33e883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33e88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33e88353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33e88353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34374a82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34374a82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d649b6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d649b6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4374a82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4374a82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d336723c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d336723c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34374a82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34374a82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33e88353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33e88353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34374a82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34374a82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34374a82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34374a82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34374a82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34374a82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34374a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34374a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4374a82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4374a82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s://speakerdeck.com/aditya45/2fa-bypassing-for-bug-bounties?slide=13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hyperlink" Target="https://kishanchoudhary.com/2fa/bypass.html" TargetMode="External"/><Relationship Id="rId8" Type="http://schemas.openxmlformats.org/officeDocument/2006/relationships/hyperlink" Target="https://medium.com/@rushikesh12gaikwad/cracking-the-2fa-215d24ccb29b" TargetMode="External"/><Relationship Id="rId10" Type="http://schemas.openxmlformats.org/officeDocument/2006/relationships/hyperlink" Target="https://speakerdeck.com/e11i0t_4lders0n/bypassing-2fa-misconfiguration?slide=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17829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6622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medium.com/@surendirans7777/2fa-bypass-techniques-32ec135fb7fe" TargetMode="External"/><Relationship Id="rId9" Type="http://schemas.openxmlformats.org/officeDocument/2006/relationships/hyperlink" Target="https://twitter.com/ManasH4rsh/status/1274759208571826177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medium.com/@vbharad/2-fa-bypass-via-csrf-attack-8f2f6a6e3871" TargetMode="External"/><Relationship Id="rId7" Type="http://schemas.openxmlformats.org/officeDocument/2006/relationships/hyperlink" Target="https://speakerdeck.com/e11i0t_4lders0n/bypassing-2fa-misconfiguration?slide=11" TargetMode="External"/><Relationship Id="rId8" Type="http://schemas.openxmlformats.org/officeDocument/2006/relationships/image" Target="../media/image6.png"/><Relationship Id="rId10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64953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41876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hyperlink" Target="http://c0d3g33k.blogspot.com/2018/02/how-i-bypassed-2-factor-authentication.html" TargetMode="External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twitter.com/SpiderSec/status/1183784728245108736" TargetMode="External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mustafakemalcan.com/bypass-two-factor-authentication-on-login-gov/" TargetMode="External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hyperlink" Target="https://twitter.com/hackerscrolls/status/1256276376019230720" TargetMode="External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89738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medium.com/bugbountywriteup/bypass-2fa-like-a-boss-378787707ba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hyperlink" Target="https://speakerdeck.com/e11i0t_4lders0n/bypassing-2fa-misconfiguration?slide=8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twitter.com/k4k4r07/status/130408139988072038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twitter.com/N008x/status/1313721800916783104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hyperlink" Target="https://twitter.com/xchopath/status/1159554938759860224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hackerone.com/reports/66572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701901" TargetMode="External"/><Relationship Id="rId6" Type="http://schemas.openxmlformats.org/officeDocument/2006/relationships/hyperlink" Target="https://hackerone.com/reports/145629" TargetMode="External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225897" TargetMode="External"/><Relationship Id="rId6" Type="http://schemas.openxmlformats.org/officeDocument/2006/relationships/hyperlink" Target="https://medium.com/@iSecMax/two-factor-authentication-security-testing-and-possible-bypasses-f65650412b35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medium.com/@YumiSec/how-to-bypass-a-2fa-with-a-http-header-ce82f792789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twitter.com/s0md3v/status/1289142847304736768" TargetMode="External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medium.com/@iSecMax/two-factor-authentication-security-testing-and-possible-bypasses-f65650412b35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hyperlink" Target="https://medium.com/@surendirans7777/2fa-bypass-techniques-32ec135fb7fe" TargetMode="External"/><Relationship Id="rId7" Type="http://schemas.openxmlformats.org/officeDocument/2006/relationships/hyperlink" Target="https://speakerdeck.com/e11i0t_4lders0n/bypassing-2fa-misconfiguration?slide=9" TargetMode="External"/><Relationship Id="rId8" Type="http://schemas.openxmlformats.org/officeDocument/2006/relationships/image" Target="../media/image6.png"/><Relationship Id="rId10" Type="http://schemas.openxmlformats.org/officeDocument/2006/relationships/hyperlink" Target="https://speakerdeck.com/e11i0t_4lders0n/bypassing-2fa-misconfiguration?slide=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medium.com/@iSecMax/two-factor-authentication-security-testing-and-possible-bypasses-f65650412b35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medium.com/@surendirans7777/2fa-bypass-techniques-32ec135fb7f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</a:t>
            </a: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				</a:t>
            </a: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Factor</a:t>
            </a:r>
            <a:b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		 </a:t>
            </a: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Authentication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584900" y="2643238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                  Enter 6-Digit Code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Enter Wrong OTP Code Then Try To </a:t>
            </a:r>
            <a:r>
              <a:rPr b="1" lang="en" sz="1700">
                <a:solidFill>
                  <a:srgbClr val="0B5394"/>
                </a:solidFill>
              </a:rPr>
              <a:t>Manipulate The Response To Change The Response To Response Of The Correct OTP Code </a:t>
            </a:r>
            <a:r>
              <a:rPr b="1" lang="en" sz="1700">
                <a:solidFill>
                  <a:srgbClr val="EFEFEF"/>
                </a:solidFill>
              </a:rPr>
              <a:t>To Bypass 2FA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"code" : </a:t>
            </a:r>
            <a:r>
              <a:rPr b="1" lang="en">
                <a:solidFill>
                  <a:srgbClr val="00FF00"/>
                </a:solidFill>
              </a:rPr>
              <a:t>"correct otp"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	</a:t>
            </a:r>
            <a:r>
              <a:rPr b="1" lang="en" sz="1200">
                <a:solidFill>
                  <a:srgbClr val="EFEFEF"/>
                </a:solidFill>
              </a:rPr>
              <a:t>"token" : "Random String"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81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Login With OAuth ,</a:t>
            </a:r>
            <a:r>
              <a:rPr b="1" lang="en" sz="1700">
                <a:solidFill>
                  <a:srgbClr val="EFEFEF"/>
                </a:solidFill>
              </a:rPr>
              <a:t> If There Is 2FA While Entering Email And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Password To Bypass 2FA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Log In With Valid Email and Password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You Will Ask About OTP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Try To Log In With OAuth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You Will Access Your Account Without 2FA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Use </a:t>
            </a:r>
            <a:r>
              <a:rPr b="1" lang="en" sz="1700">
                <a:solidFill>
                  <a:srgbClr val="0B5394"/>
                </a:solidFill>
              </a:rPr>
              <a:t>OTP Of Another Account e.g. Your Second Account</a:t>
            </a:r>
            <a:r>
              <a:rPr b="1" lang="en" sz="1700">
                <a:solidFill>
                  <a:srgbClr val="EFEFEF"/>
                </a:solidFill>
              </a:rPr>
              <a:t> 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{"email":"me","pass":"****","otp":"</a:t>
            </a:r>
            <a:r>
              <a:rPr b="1" lang="en">
                <a:solidFill>
                  <a:srgbClr val="00FF00"/>
                </a:solidFill>
              </a:rPr>
              <a:t>Your-OTP</a:t>
            </a:r>
            <a:r>
              <a:rPr b="1" lang="en" sz="1200">
                <a:solidFill>
                  <a:srgbClr val="EFEFEF"/>
                </a:solidFill>
              </a:rPr>
              <a:t>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1" name="Google Shape;361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Disable 2FA With CSRF e.g. </a:t>
            </a:r>
            <a:r>
              <a:rPr b="1" lang="en" sz="1700">
                <a:solidFill>
                  <a:srgbClr val="0B5394"/>
                </a:solidFill>
              </a:rPr>
              <a:t>Disable 2FA In Account One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Use This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Request To Disable 2FA In Account Two</a:t>
            </a:r>
            <a:r>
              <a:rPr b="1" lang="en" sz="1700">
                <a:solidFill>
                  <a:srgbClr val="EFEFEF"/>
                </a:solidFill>
              </a:rPr>
              <a:t> By Using CSRF POC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1" name="Google Shape;371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/setting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{"action":"disable_2fa"}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3" name="Google Shape;373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9" name="Google Shape;37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39338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Isn't Verifying Email Try To </a:t>
            </a:r>
            <a:r>
              <a:rPr b="1" lang="en" sz="1700">
                <a:solidFill>
                  <a:srgbClr val="0B5394"/>
                </a:solidFill>
              </a:rPr>
              <a:t> Sign up With Victim Email </a:t>
            </a:r>
            <a:r>
              <a:rPr b="1" lang="en" sz="1700">
                <a:solidFill>
                  <a:srgbClr val="EFEFEF"/>
                </a:solidFill>
              </a:rPr>
              <a:t>, And</a:t>
            </a:r>
            <a:r>
              <a:rPr b="1" lang="en" sz="1700">
                <a:solidFill>
                  <a:srgbClr val="0B5394"/>
                </a:solidFill>
              </a:rPr>
              <a:t> Log In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With </a:t>
            </a:r>
            <a:r>
              <a:rPr b="1" lang="en" sz="1700">
                <a:solidFill>
                  <a:srgbClr val="EFEFEF"/>
                </a:solidFill>
              </a:rPr>
              <a:t>his Email AND Password</a:t>
            </a:r>
            <a:r>
              <a:rPr b="1" lang="en" sz="1700">
                <a:solidFill>
                  <a:srgbClr val="0B5394"/>
                </a:solidFill>
              </a:rPr>
              <a:t> Then Enabled 2FA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/setting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{"action":"enable_2fa"}</a:t>
            </a:r>
            <a:endParaRPr b="1">
              <a:solidFill>
                <a:srgbClr val="EFEFEF"/>
              </a:solidFill>
            </a:endParaRPr>
          </a:p>
        </p:txBody>
      </p: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Figure Out Others Endpoints To Do </a:t>
            </a:r>
            <a:r>
              <a:rPr b="1" lang="en" sz="1700">
                <a:solidFill>
                  <a:srgbClr val="EFEFEF"/>
                </a:solidFill>
              </a:rPr>
              <a:t>The Same Action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That Does Not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Require 2FA</a:t>
            </a:r>
            <a:r>
              <a:rPr b="1" lang="en" sz="1700">
                <a:solidFill>
                  <a:srgbClr val="0B5394"/>
                </a:solidFill>
              </a:rPr>
              <a:t> e.g. API Endpoints </a:t>
            </a:r>
            <a:r>
              <a:rPr b="1" lang="en" sz="1700">
                <a:solidFill>
                  <a:srgbClr val="EFEFEF"/>
                </a:solidFill>
              </a:rPr>
              <a:t>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1" name="Google Shape;401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/apiLogin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3" name="Google Shape;403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3" name="Google Shape;413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5" name="Google Shape;415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Endpoint To </a:t>
            </a:r>
            <a:r>
              <a:rPr b="1" lang="en" sz="1700">
                <a:solidFill>
                  <a:srgbClr val="0B5394"/>
                </a:solidFill>
              </a:rPr>
              <a:t>Generate Backup Codes</a:t>
            </a:r>
            <a:r>
              <a:rPr b="1" lang="en" sz="1700">
                <a:solidFill>
                  <a:srgbClr val="EFEFEF"/>
                </a:solidFill>
              </a:rPr>
              <a:t> Try To POST To It </a:t>
            </a:r>
            <a:r>
              <a:rPr b="1" lang="en" sz="1700">
                <a:solidFill>
                  <a:srgbClr val="EFEFEF"/>
                </a:solidFill>
              </a:rPr>
              <a:t>Directly e.g.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POST /generateBackup</a:t>
            </a:r>
            <a:r>
              <a:rPr b="1" lang="en" sz="1700">
                <a:solidFill>
                  <a:srgbClr val="EFEFEF"/>
                </a:solidFill>
              </a:rPr>
              <a:t> After Inserting Email And Password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6" name="Google Shape;4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Logged In With Valid Email and Password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Provided The Wrong OTP Code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Captured The Request With Burp Suite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Change Request To POST /generateBackup HTTP/1.1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</a:t>
            </a:r>
            <a:r>
              <a:rPr b="1" lang="en">
                <a:solidFill>
                  <a:srgbClr val="00FF00"/>
                </a:solidFill>
              </a:rPr>
              <a:t> Change Body To {"action":"backup_codes"}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SOAP Endpoint To Bypass 2FA e.g. </a:t>
            </a:r>
            <a:r>
              <a:rPr b="1" lang="en" sz="1700">
                <a:solidFill>
                  <a:srgbClr val="0B5394"/>
                </a:solidFill>
              </a:rPr>
              <a:t>There Is Endpoint Accept SOAP ,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Send SOAP Body Without OTP Code </a:t>
            </a:r>
            <a:r>
              <a:rPr b="1" lang="en" sz="1700">
                <a:solidFill>
                  <a:srgbClr val="EFEFEF"/>
                </a:solidFill>
              </a:rPr>
              <a:t>With Valid Email AND Password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5" name="Google Shape;425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&lt;SOAP-ENV:Envelope&gt;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&lt;SOAP-ENV:Body&gt;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	&lt;email&gt;me&lt;/email&gt;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	&lt;pass&gt;*******&lt;/pass&gt;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&lt;/SOAP-ENV:Body&gt;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&lt;/SOAP-ENV:Envelope&gt;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7" name="Google Shape;427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9" name="Google Shape;4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Sign Up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Try Use </a:t>
            </a:r>
            <a:r>
              <a:rPr b="1" lang="en" sz="1700">
                <a:solidFill>
                  <a:srgbClr val="0B5394"/>
                </a:solidFill>
              </a:rPr>
              <a:t>Your confirmation Link Of Email</a:t>
            </a:r>
            <a:r>
              <a:rPr b="1" lang="en" sz="1700">
                <a:solidFill>
                  <a:srgbClr val="EFEFEF"/>
                </a:solidFill>
              </a:rPr>
              <a:t> If </a:t>
            </a:r>
            <a:r>
              <a:rPr b="1" lang="en" sz="1700">
                <a:solidFill>
                  <a:srgbClr val="EFEFEF"/>
                </a:solidFill>
              </a:rPr>
              <a:t>Doesn't Expire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Multiple Times To Bypass 2FA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Sign Up With Email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Click On Confirmation Link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Enable 2FA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After 24 Hours , Click Again On Confirmation Link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</a:t>
            </a:r>
            <a:r>
              <a:rPr b="1" lang="en">
                <a:solidFill>
                  <a:srgbClr val="00FF00"/>
                </a:solidFill>
              </a:rPr>
              <a:t> Is There 2FA OR Not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42" name="Google Shape;442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3" name="Google Shape;44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3077" cy="517472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/>
          <p:nvPr/>
        </p:nvSpPr>
        <p:spPr>
          <a:xfrm>
            <a:off x="58375" y="4711825"/>
            <a:ext cx="9016200" cy="462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50" name="Google Shape;450;p58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51" name="Google Shape;4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Send</a:t>
            </a:r>
            <a:r>
              <a:rPr b="1" lang="en" sz="1700">
                <a:solidFill>
                  <a:srgbClr val="0B5394"/>
                </a:solidFill>
              </a:rPr>
              <a:t> Empty OTP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Set NULL e.g. otp=null</a:t>
            </a:r>
            <a:r>
              <a:rPr b="1" lang="en" sz="1700">
                <a:solidFill>
                  <a:srgbClr val="EFEFEF"/>
                </a:solidFill>
              </a:rPr>
              <a:t> 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</a:t>
            </a:r>
            <a:r>
              <a:rPr b="1" lang="en">
                <a:solidFill>
                  <a:srgbClr val="00FF00"/>
                </a:solidFill>
              </a:rPr>
              <a:t>""</a:t>
            </a: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9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59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59" name="Google Shape;4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9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Zeros In </a:t>
            </a:r>
            <a:r>
              <a:rPr b="1" lang="en" sz="1700">
                <a:solidFill>
                  <a:srgbClr val="0B5394"/>
                </a:solidFill>
              </a:rPr>
              <a:t>OTP </a:t>
            </a:r>
            <a:r>
              <a:rPr b="1" lang="en" sz="1700">
                <a:solidFill>
                  <a:srgbClr val="0B5394"/>
                </a:solidFill>
              </a:rPr>
              <a:t>Parameter </a:t>
            </a:r>
            <a:r>
              <a:rPr b="1" lang="en" sz="1700">
                <a:solidFill>
                  <a:srgbClr val="0B5394"/>
                </a:solidFill>
              </a:rPr>
              <a:t>e.g. 000000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</a:t>
            </a:r>
            <a:r>
              <a:rPr b="1" lang="en">
                <a:solidFill>
                  <a:srgbClr val="00FF00"/>
                </a:solidFill>
              </a:rPr>
              <a:t>"000000"</a:t>
            </a: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13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Always Notice Both Request When 2FA Is Enabled And Disabled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EFEFEF"/>
                </a:solidFill>
              </a:rPr>
              <a:t>There Is Boolean Value </a:t>
            </a:r>
            <a:r>
              <a:rPr b="1" lang="en" sz="1700">
                <a:solidFill>
                  <a:srgbClr val="0B5394"/>
                </a:solidFill>
              </a:rPr>
              <a:t>True If 2FA Is Enabled</a:t>
            </a:r>
            <a:r>
              <a:rPr b="1" lang="en" sz="1700">
                <a:solidFill>
                  <a:srgbClr val="EFEFEF"/>
                </a:solidFill>
              </a:rPr>
              <a:t> Try To </a:t>
            </a:r>
            <a:r>
              <a:rPr b="1" lang="en" sz="1700">
                <a:solidFill>
                  <a:srgbClr val="0B5394"/>
                </a:solidFill>
              </a:rPr>
              <a:t>Change It To False</a:t>
            </a:r>
            <a:r>
              <a:rPr b="1" lang="en" sz="1700">
                <a:solidFill>
                  <a:srgbClr val="EFEFEF"/>
                </a:solidFill>
              </a:rPr>
              <a:t> 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</a:t>
            </a:r>
            <a:r>
              <a:rPr b="1" lang="en">
                <a:solidFill>
                  <a:srgbClr val="00FF00"/>
                </a:solidFill>
              </a:rPr>
              <a:t>"2fa":false</a:t>
            </a:r>
            <a:r>
              <a:rPr b="1" lang="en" sz="1200">
                <a:solidFill>
                  <a:srgbClr val="EFEFEF"/>
                </a:solidFill>
              </a:rPr>
              <a:t>,"otp":"****"}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Enable 2FA AND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Log In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Remove OTP Parameter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Sometimes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Enabled 2FA </a:t>
            </a:r>
            <a:r>
              <a:rPr b="1" lang="en" sz="1700">
                <a:solidFill>
                  <a:srgbClr val="EFEFEF"/>
                </a:solidFill>
              </a:rPr>
              <a:t>Doesn't Work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5" name="Google Shape;255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secondLogin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{"email":"me","pass":"****"}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Append </a:t>
            </a:r>
            <a:r>
              <a:rPr b="1" lang="en" sz="1700">
                <a:solidFill>
                  <a:srgbClr val="0B5394"/>
                </a:solidFill>
              </a:rPr>
              <a:t>X-Forwarded-For</a:t>
            </a:r>
            <a:r>
              <a:rPr b="1" lang="en" sz="1700">
                <a:solidFill>
                  <a:srgbClr val="EFEFEF"/>
                </a:solidFill>
              </a:rPr>
              <a:t> Header</a:t>
            </a:r>
            <a:r>
              <a:rPr b="1" lang="en" sz="1700">
                <a:solidFill>
                  <a:srgbClr val="0B5394"/>
                </a:solidFill>
              </a:rPr>
              <a:t> e.g. X-Forwarded-For: 127.0.0.1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X-Forwarded-For: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{"email":"me","pass":"****","otp":"*****"}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If The</a:t>
            </a:r>
            <a:r>
              <a:rPr b="1" lang="en" sz="1700">
                <a:solidFill>
                  <a:srgbClr val="0B5394"/>
                </a:solidFill>
              </a:rPr>
              <a:t> Old-OTP Is Valid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OTP Is Fixed </a:t>
            </a:r>
            <a:r>
              <a:rPr b="1" lang="en" sz="1700">
                <a:solidFill>
                  <a:srgbClr val="EFEFEF"/>
                </a:solidFill>
              </a:rPr>
              <a:t>, If YES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There Is Issue Here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/secondLogin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{"email":"me","pass":"****","otp":"</a:t>
            </a:r>
            <a:r>
              <a:rPr b="1" lang="en">
                <a:solidFill>
                  <a:srgbClr val="00FF00"/>
                </a:solidFill>
              </a:rPr>
              <a:t>Old-OTP</a:t>
            </a:r>
            <a:r>
              <a:rPr b="1" lang="en" sz="1200">
                <a:solidFill>
                  <a:srgbClr val="EFEFEF"/>
                </a:solidFill>
              </a:rPr>
              <a:t>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Brute Force The OTP</a:t>
            </a:r>
            <a:r>
              <a:rPr b="1" lang="en" sz="1700">
                <a:solidFill>
                  <a:srgbClr val="EFEFEF"/>
                </a:solidFill>
              </a:rPr>
              <a:t> To Bypass 2FA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secondLogin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{"email":"me","pass":"****","otp":"</a:t>
            </a:r>
            <a:r>
              <a:rPr b="1" lang="en">
                <a:solidFill>
                  <a:srgbClr val="00FF00"/>
                </a:solidFill>
              </a:rPr>
              <a:t>FUZZ</a:t>
            </a:r>
            <a:r>
              <a:rPr b="1" lang="en" sz="1200">
                <a:solidFill>
                  <a:srgbClr val="EFEFEF"/>
                </a:solidFill>
              </a:rPr>
              <a:t>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OTP Code Try To </a:t>
            </a:r>
            <a:r>
              <a:rPr b="1" lang="en" sz="1700">
                <a:solidFill>
                  <a:srgbClr val="0B5394"/>
                </a:solidFill>
              </a:rPr>
              <a:t>Brute Force</a:t>
            </a:r>
            <a:r>
              <a:rPr b="1" lang="en" sz="1700">
                <a:solidFill>
                  <a:srgbClr val="EFEFEF"/>
                </a:solidFill>
              </a:rPr>
              <a:t> By Using </a:t>
            </a:r>
            <a:r>
              <a:rPr b="1" lang="en" sz="1700">
                <a:solidFill>
                  <a:srgbClr val="0B5394"/>
                </a:solidFill>
              </a:rPr>
              <a:t>Race Condition</a:t>
            </a:r>
            <a:r>
              <a:rPr b="1" lang="en" sz="1700">
                <a:solidFill>
                  <a:srgbClr val="EFEFEF"/>
                </a:solidFill>
              </a:rPr>
              <a:t> Technique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IP Rotate Burp Suite Extension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/resetPassword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email=me&amp;pass=*****&amp;</a:t>
            </a:r>
            <a:r>
              <a:rPr b="1" lang="en">
                <a:solidFill>
                  <a:srgbClr val="00FF00"/>
                </a:solidFill>
              </a:rPr>
              <a:t>otp=*****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