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6" r:id="rId4"/>
    <p:sldId id="307" r:id="rId5"/>
    <p:sldId id="285" r:id="rId6"/>
    <p:sldId id="260" r:id="rId7"/>
    <p:sldId id="305" r:id="rId8"/>
    <p:sldId id="261" r:id="rId9"/>
    <p:sldId id="264" r:id="rId10"/>
    <p:sldId id="263" r:id="rId11"/>
    <p:sldId id="265" r:id="rId12"/>
    <p:sldId id="287" r:id="rId13"/>
    <p:sldId id="267" r:id="rId14"/>
    <p:sldId id="306" r:id="rId15"/>
    <p:sldId id="288" r:id="rId16"/>
    <p:sldId id="289" r:id="rId17"/>
    <p:sldId id="290" r:id="rId18"/>
    <p:sldId id="271" r:id="rId19"/>
    <p:sldId id="292" r:id="rId20"/>
    <p:sldId id="293" r:id="rId21"/>
    <p:sldId id="272" r:id="rId22"/>
    <p:sldId id="273" r:id="rId23"/>
    <p:sldId id="294" r:id="rId24"/>
    <p:sldId id="29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74057" autoAdjust="0"/>
  </p:normalViewPr>
  <p:slideViewPr>
    <p:cSldViewPr>
      <p:cViewPr varScale="1">
        <p:scale>
          <a:sx n="63" d="100"/>
          <a:sy n="63" d="100"/>
        </p:scale>
        <p:origin x="18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3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5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1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7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8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5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02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73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3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30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83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2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91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3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9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3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02/14/2022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FF"/>
                </a:solidFill>
              </a:rPr>
              <a:t>Chapter 5: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Pointers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Where are pointers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situations where pointers can be used are:</a:t>
            </a:r>
          </a:p>
          <a:p>
            <a:pPr lvl="1"/>
            <a:r>
              <a:rPr lang="en-US" dirty="0" smtClean="0"/>
              <a:t>To modify outside arguments of a function </a:t>
            </a:r>
          </a:p>
          <a:p>
            <a:pPr lvl="1"/>
            <a:r>
              <a:rPr lang="en-US" dirty="0" smtClean="0"/>
              <a:t>To return more than one value from a function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pass array and strings more conveniently from one function to another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manipulate arrays easily by moving pointers to them instead of moving the arrays itself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allocated memory and access it (Direct memory allocation) (</a:t>
            </a:r>
            <a:r>
              <a:rPr lang="en-US" i="1" dirty="0" smtClean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 smtClean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42788"/>
              </p:ext>
            </p:extLst>
          </p:nvPr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address of a variable and assign it to a pointer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 </a:t>
                      </a:r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 = &amp;n;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indirectly value of a</a:t>
                      </a:r>
                      <a:r>
                        <a:rPr lang="en-US" sz="2800" baseline="0" dirty="0" smtClean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*pn 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3886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3962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4419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44958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41148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874969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int* pn = &amp;n;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3886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962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419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44958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 = 10000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100" y="629159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*pn </a:t>
            </a:r>
            <a:r>
              <a:rPr lang="en-US" sz="2800" dirty="0" smtClean="0">
                <a:solidFill>
                  <a:srgbClr val="0000FF"/>
                </a:solidFill>
              </a:rPr>
              <a:t>= 100;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573086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pn = &amp;n;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0000FF"/>
                </a:solidFill>
                <a:sym typeface="Wingdings" pitchFamily="2" charset="2"/>
              </a:rPr>
              <a:t>pn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2293620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n=7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pn= 2293620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ppn= 2293616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Pointer Operators… Walkthrough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96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92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88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n=7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m=6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pn=100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pm= 96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12 + 42 = 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= 6+  (-36) = -30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94" y="1524000"/>
            <a:ext cx="8404433" cy="41060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Walkthroughs: Do yourself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 What are values of m and n?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about Accessing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Attention…Pointers: 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Review</a:t>
            </a:r>
            <a:r>
              <a:rPr lang="en-US" sz="2800" dirty="0" smtClean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500/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4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1 byte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53350" y="3124200"/>
            <a:ext cx="857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*pp 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600950" y="3352800"/>
            <a:ext cx="304800" cy="3238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2084" y="3900282"/>
            <a:ext cx="519266" cy="4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62651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 : +, -, ++, --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2293596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access data  using pD  (bytes) can cause  a harm on the variable 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Pointer +i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 smtClean="0"/>
              <a:t>Pointer Arithmetic Operators :</a:t>
            </a:r>
            <a:br>
              <a:rPr lang="en-US" dirty="0" smtClean="0"/>
            </a:br>
            <a:r>
              <a:rPr lang="en-US" dirty="0" smtClean="0"/>
              <a:t>Accessing the neighbor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and paste, run the program, explain the result.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505200" y="1521178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Discuss about where pointers can be used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Use build-in functions to allocate data dynamically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double* 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double occupies the memory block of 8 bytes and </a:t>
            </a:r>
          </a:p>
          <a:p>
            <a:r>
              <a:rPr lang="en-US" sz="2400" dirty="0" smtClean="0"/>
              <a:t>p  stores the value of 1200.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</a:t>
            </a:r>
            <a:r>
              <a:rPr lang="en-US" sz="2400" dirty="0"/>
              <a:t>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long* 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long number occupies the memory block of 4 bytes </a:t>
            </a:r>
          </a:p>
          <a:p>
            <a:r>
              <a:rPr lang="en-US" sz="2400" dirty="0" smtClean="0"/>
              <a:t>And p  stores the value of 1000.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char* 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character occupies the memory block of 1 byte </a:t>
            </a:r>
          </a:p>
          <a:p>
            <a:r>
              <a:rPr lang="en-US" sz="2400" dirty="0" smtClean="0"/>
              <a:t>and p  stores the value of 207000.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Operators…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Pointers as Parameters of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passes arguments to parameters by values only </a:t>
            </a:r>
            <a:r>
              <a:rPr lang="en-US" dirty="0" smtClean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 =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 = 7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y  = 7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5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66" y="2255837"/>
            <a:ext cx="398145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Parameters of a Function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= 5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  = 7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py: 996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px : 1000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25930"/>
            <a:ext cx="50768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</a:t>
            </a: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 smtClean="0">
                <a:solidFill>
                  <a:schemeClr val="tx1"/>
                </a:solidFill>
              </a:rPr>
              <a:t>free</a:t>
            </a:r>
            <a:r>
              <a:rPr lang="en-US" sz="2000" dirty="0" smtClean="0">
                <a:solidFill>
                  <a:schemeClr val="tx1"/>
                </a:solidFill>
              </a:rPr>
              <a:t>(void</a:t>
            </a:r>
            <a:r>
              <a:rPr lang="en-US" sz="2000" dirty="0">
                <a:solidFill>
                  <a:schemeClr val="tx1"/>
                </a:solidFill>
              </a:rPr>
              <a:t>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calloc</a:t>
            </a:r>
            <a:r>
              <a:rPr lang="en-US" sz="2000" dirty="0" smtClean="0"/>
              <a:t>: Contiguous Allocation</a:t>
            </a:r>
          </a:p>
          <a:p>
            <a:r>
              <a:rPr lang="en-US" sz="2000" b="1" u="sng" dirty="0" smtClean="0"/>
              <a:t>malloc</a:t>
            </a:r>
            <a:r>
              <a:rPr lang="en-US" sz="2000" dirty="0" smtClean="0"/>
              <a:t>: Memory allocation</a:t>
            </a:r>
          </a:p>
          <a:p>
            <a:r>
              <a:rPr lang="en-US" sz="2000" b="1" u="sng" dirty="0" err="1" smtClean="0"/>
              <a:t>realloc</a:t>
            </a:r>
            <a:r>
              <a:rPr lang="en-US" sz="2000" dirty="0" smtClean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file pointer_demo5.c */</a:t>
            </a:r>
          </a:p>
          <a:p>
            <a:r>
              <a:rPr lang="en-US" b="1" dirty="0" smtClean="0"/>
              <a:t>#include</a:t>
            </a:r>
            <a:r>
              <a:rPr lang="en-US" dirty="0" smtClean="0"/>
              <a:t> &lt;stdio.h&gt;</a:t>
            </a:r>
          </a:p>
          <a:p>
            <a:r>
              <a:rPr lang="en-US" b="1" dirty="0" smtClean="0"/>
              <a:t>const int</a:t>
            </a:r>
            <a:r>
              <a:rPr lang="en-US" dirty="0" smtClean="0"/>
              <a:t> MAXN =100;</a:t>
            </a:r>
          </a:p>
          <a:p>
            <a:r>
              <a:rPr lang="en-US" b="1" dirty="0" smtClean="0"/>
              <a:t>int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  </a:t>
            </a:r>
            <a:r>
              <a:rPr lang="en-US" b="1" dirty="0" smtClean="0"/>
              <a:t>int</a:t>
            </a:r>
            <a:r>
              <a:rPr lang="en-US" dirty="0" smtClean="0"/>
              <a:t> n;   </a:t>
            </a:r>
            <a:r>
              <a:rPr lang="en-US" b="1" dirty="0" smtClean="0"/>
              <a:t>int</a:t>
            </a:r>
            <a:r>
              <a:rPr lang="en-US" dirty="0" smtClean="0"/>
              <a:t> *p1;   </a:t>
            </a:r>
            <a:r>
              <a:rPr lang="en-US" b="1" dirty="0" smtClean="0"/>
              <a:t>int</a:t>
            </a:r>
            <a:r>
              <a:rPr lang="en-US" dirty="0" smtClean="0"/>
              <a:t> *p2;   </a:t>
            </a:r>
            <a:r>
              <a:rPr lang="en-US" b="1" dirty="0" smtClean="0"/>
              <a:t>int</a:t>
            </a:r>
            <a:r>
              <a:rPr lang="en-US" dirty="0" smtClean="0"/>
              <a:t> *p3;</a:t>
            </a:r>
          </a:p>
          <a:p>
            <a:r>
              <a:rPr lang="en-US" dirty="0" smtClean="0"/>
              <a:t>   printf("Address of MAXN: %u\n", &amp;MAXN);</a:t>
            </a:r>
          </a:p>
          <a:p>
            <a:r>
              <a:rPr lang="en-US" dirty="0" smtClean="0"/>
              <a:t>   printf("Main function ia allocated at: %u\n", &amp;main);</a:t>
            </a:r>
          </a:p>
          <a:p>
            <a:r>
              <a:rPr lang="en-US" dirty="0" smtClean="0"/>
              <a:t>   printf("Address of n : %u\n", &amp;n);</a:t>
            </a:r>
          </a:p>
          <a:p>
            <a:r>
              <a:rPr lang="en-US" dirty="0" smtClean="0"/>
              <a:t>   printf("Address of p1: %u\n", &amp;p1);</a:t>
            </a:r>
          </a:p>
          <a:p>
            <a:r>
              <a:rPr lang="en-US" dirty="0" smtClean="0"/>
              <a:t>   printf("Address of p2: %u\n", &amp;p2);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</a:t>
            </a:r>
            <a:r>
              <a:rPr lang="en-US" dirty="0" smtClean="0"/>
              <a:t>p3: </a:t>
            </a:r>
            <a:r>
              <a:rPr lang="en-US" dirty="0"/>
              <a:t>%u\n", &amp;</a:t>
            </a:r>
            <a:r>
              <a:rPr lang="en-US" dirty="0" smtClean="0"/>
              <a:t>p3);</a:t>
            </a:r>
          </a:p>
          <a:p>
            <a:r>
              <a:rPr lang="en-US" dirty="0" smtClean="0"/>
              <a:t>   p1 = (int*)malloc(sizeof(int));    </a:t>
            </a:r>
          </a:p>
          <a:p>
            <a:r>
              <a:rPr lang="en-US" dirty="0" smtClean="0"/>
              <a:t>   p2 = (int*)malloc(sizeof(int));    </a:t>
            </a:r>
          </a:p>
          <a:p>
            <a:r>
              <a:rPr lang="en-US" dirty="0" smtClean="0"/>
              <a:t>   p3 = (int*)malloc(sizeof(int));    </a:t>
            </a:r>
          </a:p>
          <a:p>
            <a:r>
              <a:rPr lang="en-US" dirty="0" smtClean="0"/>
              <a:t>   printf("Dynamic allocation (p1) at: %u\n", p1);</a:t>
            </a:r>
          </a:p>
          <a:p>
            <a:r>
              <a:rPr lang="en-US" dirty="0" smtClean="0"/>
              <a:t>   printf("Dynamic allocation (p2) at: %u\n", p2);</a:t>
            </a:r>
          </a:p>
          <a:p>
            <a:r>
              <a:rPr lang="en-US" dirty="0" smtClean="0"/>
              <a:t>   printf("Dynamic allocation (p3) at: %u\n", p3);</a:t>
            </a:r>
          </a:p>
          <a:p>
            <a:r>
              <a:rPr lang="en-US" dirty="0" smtClean="0"/>
              <a:t>   getchar();</a:t>
            </a:r>
          </a:p>
          <a:p>
            <a:r>
              <a:rPr lang="en-US" dirty="0" smtClean="0"/>
              <a:t>   free(p1);</a:t>
            </a:r>
          </a:p>
          <a:p>
            <a:r>
              <a:rPr lang="en-US" dirty="0" smtClean="0"/>
              <a:t>   free(p2);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(4) Give  comment about  the direction of  dynamic  memory allocation.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2144468"/>
            <a:ext cx="6096000" cy="4495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main() 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p1 = (double*)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malloc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sizeof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p2 = (double*)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malloc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sizeof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("p1, address : %u, value : %u\n", &amp;p1, p1);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("p2, address : %u, value : %u\n", &amp;p2,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("Input 2 numbers : ");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("%lf %lf",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("Sum : %lf\n",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("Difference : %lf\n",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("Product : %lf\n", *p1 * (*p2));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("Quotient : %lf\n", *p1 /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return 0;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3569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executes, draw the memory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Danh từ: 2 pointer char* pc1, *pc2;</a:t>
            </a:r>
          </a:p>
          <a:p>
            <a:r>
              <a:rPr lang="en-US" dirty="0" smtClean="0"/>
              <a:t>Động từ</a:t>
            </a:r>
          </a:p>
          <a:p>
            <a:pPr>
              <a:buFontTx/>
              <a:buChar char="-"/>
            </a:pPr>
            <a:r>
              <a:rPr lang="en-US" dirty="0" smtClean="0"/>
              <a:t>Cấp bộ nhớ pc1, pc2;</a:t>
            </a:r>
          </a:p>
          <a:p>
            <a:pPr>
              <a:buFontTx/>
              <a:buChar char="-"/>
            </a:pPr>
            <a:r>
              <a:rPr lang="en-US" dirty="0" smtClean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 smtClean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 smtClean="0"/>
              <a:t>char c;</a:t>
            </a:r>
          </a:p>
          <a:p>
            <a:pPr>
              <a:buFontTx/>
              <a:buChar char="-"/>
            </a:pPr>
            <a:r>
              <a:rPr lang="en-US" dirty="0" smtClean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 smtClean="0"/>
              <a:t>      printf(“%c,%4d,%4o%4X\n”, c,c,c,c);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Assign values to 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pointer arithmetic</a:t>
            </a:r>
          </a:p>
          <a:p>
            <a:pPr lvl="1"/>
            <a:r>
              <a:rPr lang="en-US" dirty="0" smtClean="0"/>
              <a:t>Explain pointer comparisons</a:t>
            </a:r>
          </a:p>
          <a:p>
            <a:r>
              <a:rPr lang="en-US" dirty="0" smtClean="0"/>
              <a:t>Pointers as parameters of a function</a:t>
            </a:r>
          </a:p>
          <a:p>
            <a:r>
              <a:rPr lang="en-US" dirty="0" smtClean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  <a:endParaRPr lang="en-US" dirty="0"/>
          </a:p>
          <a:p>
            <a:r>
              <a:rPr lang="en-US" dirty="0" smtClean="0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pointer arithmetic</a:t>
            </a:r>
          </a:p>
          <a:p>
            <a:pPr lvl="1"/>
            <a:r>
              <a:rPr lang="en-US" dirty="0"/>
              <a:t>Explain pointer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Pointers as parameters of a function</a:t>
            </a:r>
            <a:endParaRPr lang="en-US" dirty="0"/>
          </a:p>
          <a:p>
            <a:r>
              <a:rPr lang="en-US" dirty="0"/>
              <a:t>Dynamic Allocated </a:t>
            </a:r>
            <a:r>
              <a:rPr lang="en-US" dirty="0" smtClean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T 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* p,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* 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</a:t>
            </a:r>
            <a:r>
              <a:rPr lang="en-US" dirty="0" smtClean="0"/>
              <a:t>c</a:t>
            </a:r>
            <a:r>
              <a:rPr lang="en-US" sz="2400" dirty="0" smtClean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Thank you!</a:t>
            </a:r>
            <a:endParaRPr lang="en-US" sz="6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" y="258660"/>
            <a:ext cx="6381750" cy="471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Memory Map when a function is called.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181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953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724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724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953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181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688" y="4788634"/>
            <a:ext cx="4954588" cy="203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8400" y="4648200"/>
            <a:ext cx="6858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490567" y="2777331"/>
            <a:ext cx="2434233" cy="2061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</p:cNvCxnSpPr>
          <p:nvPr/>
        </p:nvCxnSpPr>
        <p:spPr>
          <a:xfrm rot="5400000" flipH="1" flipV="1">
            <a:off x="8192095" y="5524302"/>
            <a:ext cx="533003" cy="794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92294" y="5523706"/>
            <a:ext cx="8382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91500" y="5524500"/>
            <a:ext cx="1295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Modules and Functions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8" idx="1"/>
          </p:cNvCxnSpPr>
          <p:nvPr/>
        </p:nvCxnSpPr>
        <p:spPr>
          <a:xfrm>
            <a:off x="2209800" y="3395783"/>
            <a:ext cx="5715000" cy="2738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variable is a number.  Can we assign this number  to  another variable then access data through the new variable?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function is a number.  Can we assign this number  to  another variable then call this function through the new variable?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/>
              <a:t>Yes</a:t>
            </a:r>
            <a:r>
              <a:rPr lang="en-US" sz="2400" dirty="0" smtClean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 smtClean="0"/>
              <a:t>In this chapter, pointers of variables are concerned only.  </a:t>
            </a:r>
            <a:endParaRPr lang="en-US" sz="2400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2- Where can we put program’s data?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</a:t>
              </a:r>
            </a:p>
            <a:p>
              <a:pPr algn="ctr"/>
              <a:r>
                <a:rPr lang="en-US" b="1" dirty="0" smtClean="0"/>
                <a:t>Segment</a:t>
              </a:r>
              <a:endParaRPr lang="en-US" b="1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Local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Common Variables</a:t>
              </a:r>
            </a:p>
            <a:p>
              <a:pPr algn="ctr"/>
              <a:r>
                <a:rPr lang="en-US" b="1" dirty="0" smtClean="0"/>
                <a:t>All functions can access them</a:t>
              </a:r>
              <a:endParaRPr lang="en-US" b="1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Variables are defined  in functions. </a:t>
              </a:r>
            </a:p>
            <a:p>
              <a:pPr algn="ctr"/>
              <a:r>
                <a:rPr lang="en-US" b="1" dirty="0" smtClean="0"/>
                <a:t>They will exist only when the </a:t>
              </a:r>
            </a:p>
            <a:p>
              <a:pPr algn="ctr"/>
              <a:r>
                <a:rPr lang="en-US" b="1" dirty="0" smtClean="0"/>
                <a:t>function is executed and they will </a:t>
              </a:r>
            </a:p>
            <a:p>
              <a:pPr algn="ctr"/>
              <a:r>
                <a:rPr lang="en-US" b="1" dirty="0" smtClean="0"/>
                <a:t>be  removed when the function </a:t>
              </a:r>
            </a:p>
            <a:p>
              <a:pPr algn="ctr"/>
              <a:r>
                <a:rPr lang="en-US" b="1" dirty="0" smtClean="0"/>
                <a:t>Completed  execution</a:t>
              </a:r>
              <a:endParaRPr lang="en-US" b="1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Dynamic allocated data through </a:t>
              </a:r>
            </a:p>
            <a:p>
              <a:r>
                <a:rPr lang="en-US" b="1" dirty="0" smtClean="0"/>
                <a:t>explicitly statements for memory </a:t>
              </a:r>
            </a:p>
            <a:p>
              <a:r>
                <a:rPr lang="en-US" b="1" dirty="0" smtClean="0"/>
                <a:t>allocation</a:t>
              </a:r>
              <a:endParaRPr lang="en-US" b="1" dirty="0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Memory Layout of C </a:t>
            </a:r>
            <a:r>
              <a:rPr lang="en-US" b="0" dirty="0" smtClean="0"/>
              <a:t>Programs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6467475" cy="49413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char* </a:t>
            </a:r>
            <a:r>
              <a:rPr lang="en-US" sz="3600" b="1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3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variable </a:t>
            </a:r>
            <a:r>
              <a:rPr lang="en-US" sz="2400" b="1" u="sng" dirty="0" smtClean="0"/>
              <a:t>name</a:t>
            </a:r>
            <a:r>
              <a:rPr lang="en-US" sz="2400" dirty="0" smtClean="0"/>
              <a:t> will contain the address of a data belonging to the type  </a:t>
            </a:r>
            <a:r>
              <a:rPr lang="en-US" sz="2400" b="1" u="sng" dirty="0" smtClean="0"/>
              <a:t>dataType</a:t>
            </a:r>
            <a:endParaRPr lang="en-US" sz="2400" b="1" u="sn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2687</Words>
  <Application>Microsoft Office PowerPoint</Application>
  <PresentationFormat>On-screen Show (4:3)</PresentationFormat>
  <Paragraphs>517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Office Theme</vt:lpstr>
      <vt:lpstr>Chapter 5: Pointers</vt:lpstr>
      <vt:lpstr>Objectives</vt:lpstr>
      <vt:lpstr>Contents</vt:lpstr>
      <vt:lpstr>Memory Map when a function is called.</vt:lpstr>
      <vt:lpstr>Questions</vt:lpstr>
      <vt:lpstr>PowerPoint Presentation</vt:lpstr>
      <vt:lpstr>Memory Layout of C Programs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PowerPoint Presentation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Truong Thi My Ngoc (FE FPTU HCM)</cp:lastModifiedBy>
  <cp:revision>174</cp:revision>
  <dcterms:created xsi:type="dcterms:W3CDTF">2013-07-11T00:46:38Z</dcterms:created>
  <dcterms:modified xsi:type="dcterms:W3CDTF">2022-02-14T01:53:28Z</dcterms:modified>
</cp:coreProperties>
</file>