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45" autoAdjust="0"/>
  </p:normalViewPr>
  <p:slideViewPr>
    <p:cSldViewPr>
      <p:cViewPr varScale="1">
        <p:scale>
          <a:sx n="58" d="100"/>
          <a:sy n="58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6D9E-0427-4F95-B707-6FEDA26D5E93}" type="datetimeFigureOut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1BCC-F696-4F2B-A6CD-52BF11A259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</a:t>
            </a:r>
          </a:p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 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smtClean="0"/>
          </a:p>
          <a:p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9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Nói chung, một chương trình thực hiện một số hoạt động và tại một thời điểm chỉ có một nhiệm vụ được thực hiện</a:t>
            </a:r>
            <a:r>
              <a:rPr lang="en-US" baseline="0" dirty="0" smtClean="0"/>
              <a:t>  -&gt; </a:t>
            </a:r>
            <a:r>
              <a:rPr lang="vi-VN" dirty="0" smtClean="0"/>
              <a:t>Một menu thường được sử dụng.</a:t>
            </a:r>
          </a:p>
          <a:p>
            <a:endParaRPr lang="vi-VN" dirty="0" smtClean="0"/>
          </a:p>
          <a:p>
            <a:r>
              <a:rPr lang="en-US" dirty="0" smtClean="0"/>
              <a:t>-&gt; </a:t>
            </a:r>
            <a:r>
              <a:rPr lang="vi-VN" dirty="0" smtClean="0"/>
              <a:t>Menu Menu được thực hiện trong chương trình C như thế nào?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Viết chương trình C bằng menu sau:</a:t>
            </a:r>
          </a:p>
          <a:p>
            <a:r>
              <a:rPr lang="vi-VN" dirty="0" smtClean="0"/>
              <a:t>1- Hoạt động 1</a:t>
            </a:r>
          </a:p>
          <a:p>
            <a:r>
              <a:rPr lang="vi-VN" dirty="0" smtClean="0"/>
              <a:t>2- Hoạt động 2</a:t>
            </a:r>
          </a:p>
          <a:p>
            <a:r>
              <a:rPr lang="vi-VN" dirty="0" smtClean="0"/>
              <a:t>Khác- Thoát</a:t>
            </a:r>
          </a:p>
          <a:p>
            <a:r>
              <a:rPr lang="vi-VN" dirty="0" smtClean="0"/>
              <a:t>Nếu người dùng chọn 1, người dùng sẽ nhập 2 số nguyên, chương trình sẽ in ra tổng số nguyên giữa chúng bao gồm cả số nguyên.</a:t>
            </a:r>
          </a:p>
          <a:p>
            <a:r>
              <a:rPr lang="vi-VN" dirty="0" smtClean="0"/>
              <a:t>Nếu người dùng chọn 2, người dùng sẽ nhập 2 ký tự, chương trình sẽ in ra bảng ASCII giữa hai ký tự được nhập theo thứ tự tăng dần.</a:t>
            </a:r>
          </a:p>
          <a:p>
            <a:r>
              <a:rPr lang="vi-VN" dirty="0" smtClean="0"/>
              <a:t>Nếu người dùng chọn các tùy chọn khác, chương trình sẽ chấm dứt.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5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5,6,7,8,9</a:t>
            </a:r>
          </a:p>
          <a:p>
            <a:r>
              <a:rPr lang="en-US" dirty="0" smtClean="0"/>
              <a:t>=35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9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 với con trỏ là tham số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smtClean="0"/>
              <a:t>C chỉ sử dụng tham số theo giá trị </a:t>
            </a:r>
            <a:r>
              <a:rPr lang="en-US" dirty="0" smtClean="0"/>
              <a:t>-&gt; </a:t>
            </a:r>
            <a:r>
              <a:rPr lang="vi-VN" dirty="0" smtClean="0"/>
              <a:t>Hàm không thể sửa đổi giá trị của đối số.</a:t>
            </a:r>
          </a:p>
          <a:p>
            <a:r>
              <a:rPr lang="vi-VN" dirty="0" smtClean="0"/>
              <a:t>Để sửa đổi giá trị của các đối số, con trỏ làm tham số của hàm được sử dụng.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Giới thiệu về C ++</a:t>
            </a:r>
          </a:p>
          <a:p>
            <a:endParaRPr lang="vi-VN" dirty="0" smtClean="0"/>
          </a:p>
          <a:p>
            <a:r>
              <a:rPr lang="en-US" dirty="0" smtClean="0"/>
              <a:t>- </a:t>
            </a:r>
            <a:r>
              <a:rPr lang="vi-VN" dirty="0" smtClean="0"/>
              <a:t>C ++ là một ngôn ngữ hướng đối tượng</a:t>
            </a:r>
          </a:p>
          <a:p>
            <a:r>
              <a:rPr lang="en-US" dirty="0" smtClean="0"/>
              <a:t>- </a:t>
            </a:r>
            <a:r>
              <a:rPr lang="vi-VN" dirty="0" smtClean="0"/>
              <a:t>Nó được phát triển từ ngôn ngữ C và ngôn ngữ C được chứa trong ngôn ngữ C ++</a:t>
            </a:r>
          </a:p>
          <a:p>
            <a:r>
              <a:rPr lang="en-US" dirty="0" smtClean="0"/>
              <a:t>- </a:t>
            </a:r>
            <a:r>
              <a:rPr lang="vi-VN" dirty="0" smtClean="0"/>
              <a:t>Công cụ lập trình Dev-C ++ hỗ trợ cả mã nguồn C và C ++</a:t>
            </a:r>
          </a:p>
          <a:p>
            <a:r>
              <a:rPr lang="en-US" dirty="0" smtClean="0"/>
              <a:t>- </a:t>
            </a:r>
            <a:r>
              <a:rPr lang="vi-VN" dirty="0" smtClean="0"/>
              <a:t>Phần mở rộng tệp của mã nguồn C ++ là .cpp</a:t>
            </a:r>
          </a:p>
          <a:p>
            <a:r>
              <a:rPr lang="en-US" dirty="0" smtClean="0"/>
              <a:t>- </a:t>
            </a:r>
            <a:r>
              <a:rPr lang="vi-VN" dirty="0" smtClean="0"/>
              <a:t>Chúng ta có thể sử dụng một số đặc điểm của C ++ để phát triển các chương trình dễ dàng hơn, chẳng hạn như:</a:t>
            </a:r>
          </a:p>
          <a:p>
            <a:r>
              <a:rPr lang="en-US" dirty="0" smtClean="0"/>
              <a:t>   + </a:t>
            </a:r>
            <a:r>
              <a:rPr lang="vi-VN" dirty="0" smtClean="0"/>
              <a:t>Các tham chiếu trong C ++ có thể được sử dụng để thay thế các con trỏ trong các tham số hàm</a:t>
            </a:r>
          </a:p>
          <a:p>
            <a:r>
              <a:rPr lang="en-US" dirty="0" smtClean="0"/>
              <a:t>   + </a:t>
            </a:r>
            <a:r>
              <a:rPr lang="vi-VN" dirty="0" smtClean="0"/>
              <a:t>Các toán tử mới và xóa để phân bổ / hủy phân bổ dữ liệu động thay vì các hàm C malloc, calloc, miễn phí</a:t>
            </a:r>
          </a:p>
          <a:p>
            <a:r>
              <a:rPr lang="en-US" dirty="0" smtClean="0"/>
              <a:t>   + </a:t>
            </a:r>
            <a:r>
              <a:rPr lang="vi-VN" dirty="0" smtClean="0"/>
              <a:t>Tiện ích về khai báo biến, bình 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++: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Cả n1 và n2 chỉ được lưu trữ trong một khối bộ nhớ</a:t>
            </a:r>
          </a:p>
          <a:p>
            <a:r>
              <a:rPr lang="vi-VN" dirty="0" smtClean="0"/>
              <a:t>-&gt; n2 là tên khác của n1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DevC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n1 =10;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("Variable n1, address: %u, value:  %d\n",&amp;n1,n1);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&amp;n2 =n1;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("Variable n1, address: %u, value:  %d\n",&amp;n2,n2);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8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Mã chức năng không thể sửa đổi đối số</a:t>
            </a:r>
          </a:p>
          <a:p>
            <a:r>
              <a:rPr lang="vi-VN" dirty="0" smtClean="0"/>
              <a:t>Mã chức năng có thể sửa đổi đối số</a:t>
            </a:r>
          </a:p>
          <a:p>
            <a:endParaRPr lang="vi-VN" dirty="0" smtClean="0"/>
          </a:p>
          <a:p>
            <a:r>
              <a:rPr lang="vi-VN" dirty="0" smtClean="0"/>
              <a:t>Đi qua giá trị (đặc trưng của C)</a:t>
            </a:r>
          </a:p>
          <a:p>
            <a:r>
              <a:rPr lang="vi-VN" dirty="0" smtClean="0"/>
              <a:t>Con trỏ, địa chỉ của các đối số không thể được sửa đổi nhưng các giá trị trong nó có thể được sửa đổi bởi toán tử -&gt;</a:t>
            </a:r>
          </a:p>
          <a:p>
            <a:r>
              <a:rPr lang="vi-VN" dirty="0" smtClean="0"/>
              <a:t>Tham chiếu của C ++, tên của các đối số được truyền cho hàm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Màu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hồng</a:t>
            </a:r>
            <a:r>
              <a:rPr lang="en-GB" baseline="0" dirty="0" smtClean="0"/>
              <a:t>: </a:t>
            </a:r>
            <a:r>
              <a:rPr lang="en-GB" b="1" baseline="0" dirty="0" err="1" smtClean="0"/>
              <a:t>truyền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tham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số</a:t>
            </a:r>
            <a:r>
              <a:rPr lang="en-GB" b="1" baseline="0" dirty="0" smtClean="0"/>
              <a:t> con </a:t>
            </a:r>
            <a:r>
              <a:rPr lang="en-GB" b="1" baseline="0" dirty="0" err="1" smtClean="0"/>
              <a:t>trỏ</a:t>
            </a:r>
            <a:r>
              <a:rPr lang="en-GB" b="1" baseline="0" dirty="0" smtClean="0"/>
              <a:t> </a:t>
            </a:r>
            <a:r>
              <a:rPr lang="en-GB" baseline="0" dirty="0" smtClean="0"/>
              <a:t>(pointers in function </a:t>
            </a:r>
            <a:r>
              <a:rPr lang="en-GB" baseline="0" dirty="0" err="1" smtClean="0"/>
              <a:t>paramerters</a:t>
            </a:r>
            <a:r>
              <a:rPr lang="en-GB" baseline="0" dirty="0" smtClean="0"/>
              <a:t>)</a:t>
            </a:r>
          </a:p>
          <a:p>
            <a:r>
              <a:rPr lang="en-GB" baseline="0" dirty="0" err="1" smtClean="0"/>
              <a:t>Màu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xanh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dương</a:t>
            </a:r>
            <a:r>
              <a:rPr lang="en-GB" baseline="0" dirty="0" smtClean="0"/>
              <a:t>: </a:t>
            </a:r>
            <a:r>
              <a:rPr lang="en-GB" b="1" baseline="0" dirty="0" err="1" smtClean="0"/>
              <a:t>truyền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tham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chiếu</a:t>
            </a:r>
            <a:r>
              <a:rPr lang="en-GB" b="1" baseline="0" dirty="0" smtClean="0"/>
              <a:t> </a:t>
            </a:r>
            <a:r>
              <a:rPr lang="en-GB" baseline="0" dirty="0" smtClean="0"/>
              <a:t>(references)</a:t>
            </a:r>
          </a:p>
          <a:p>
            <a:endParaRPr lang="en-GB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1BCC-F696-4F2B-A6CD-52BF11A259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670C-D59A-40A1-916C-2DA97A8784A4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140-779B-470B-A854-13F4987DB22E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51A0-0921-43F0-A521-B8650B179EA9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E62B-2206-4A1B-AFF4-5BC3CEB6B23E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7466-6A6C-4ACF-AC6F-A602BFAA04C1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FFCD-F744-48E3-A158-855EADA90AEF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B8D5-1C5C-4681-9A81-E154EE2777A1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21A-4135-4004-9E2C-047D134ACBD8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DF-E5CE-4937-88D2-89B693AE7D46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01-EFAA-451F-9E7F-EF2CEF4E2358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D49-7E58-494B-860D-E4DC7A41F87F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87195F-842D-4125-BB82-6260AD3FAE04}" type="datetime1">
              <a:rPr lang="en-US" smtClean="0"/>
              <a:pPr/>
              <a:t>02/16/2022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 13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Programming With Menu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 review for C-Functions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Pointers are parameters of functions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Using some C++ characteristics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62843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34200" y="61055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maxN=100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61055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5800725"/>
            <a:ext cx="762000" cy="3048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172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4200" y="5800725"/>
            <a:ext cx="990600" cy="304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pi=3.14..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8101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867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34200" y="45053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main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5419725"/>
            <a:ext cx="762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5114925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CalcImp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0" y="10763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10763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0" y="13811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34200" y="13811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0" y="1685925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65502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34200" y="1685925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96000" y="28194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65478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34200" y="28194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r1=3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6000" y="25146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65486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25146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r2=8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6000" y="22098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65494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34200" y="22098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r3=9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33925"/>
            <a:ext cx="3514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3124200"/>
            <a:ext cx="762000" cy="304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65466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34200" y="3124200"/>
            <a:ext cx="9906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t=1.75…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34200" y="3590925"/>
            <a:ext cx="990600" cy="91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60033"/>
                </a:solidFill>
              </a:rPr>
              <a:t>Heap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001000" y="1076325"/>
            <a:ext cx="990600" cy="2514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stack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001000" y="4505325"/>
            <a:ext cx="990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segment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001000" y="5800725"/>
            <a:ext cx="990600" cy="6096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Data</a:t>
            </a:r>
          </a:p>
          <a:p>
            <a:pPr algn="ctr"/>
            <a:r>
              <a:rPr lang="en-US" sz="1200" b="1" dirty="0"/>
              <a:t>segment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43600" y="58007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943600" y="4505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943600" y="10763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7620000" y="1838325"/>
            <a:ext cx="76200" cy="600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7772400" y="1295400"/>
            <a:ext cx="76200" cy="160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7696200" y="1600200"/>
            <a:ext cx="76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3590925"/>
            <a:ext cx="3200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362200" y="10668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Review: Pass by-value Parameters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362200"/>
            <a:ext cx="533400" cy="228600"/>
          </a:xfrm>
          <a:prstGeom prst="straightConnector1">
            <a:avLst/>
          </a:prstGeom>
          <a:ln w="825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38800" y="1600200"/>
            <a:ext cx="609600" cy="457200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1752600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1143000"/>
            <a:ext cx="9144000" cy="4886325"/>
            <a:chOff x="0" y="1143000"/>
            <a:chExt cx="9144000" cy="48863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143000"/>
              <a:ext cx="7429500" cy="488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1000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992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371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371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19050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410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swapDouble(&amp;x, &amp;y);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638550" y="413385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as parameters: Demo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371600"/>
            <a:ext cx="8991600" cy="4905375"/>
            <a:chOff x="304800" y="1371600"/>
            <a:chExt cx="8991600" cy="49053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371600"/>
              <a:ext cx="6819900" cy="438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324600" y="2057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x=9.08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2514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y=-12.34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4600" y="3048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p1: 9.08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5052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p2: -12.34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9624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2057400"/>
              <a:ext cx="15240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72400" y="3048000"/>
              <a:ext cx="15240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swapDouble2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21336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1000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26670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00"/>
                  </a:solidFill>
                </a:rPr>
                <a:t>992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5410200"/>
              <a:ext cx="3705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895600" y="2057400"/>
              <a:ext cx="3352800" cy="14478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105400" y="3048000"/>
              <a:ext cx="16764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819400" y="1371600"/>
              <a:ext cx="3200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is an Object-Oriented Language</a:t>
            </a:r>
          </a:p>
          <a:p>
            <a:r>
              <a:rPr lang="en-US" dirty="0" smtClean="0"/>
              <a:t>It is developed from the C language and the language C is contained in C++ language</a:t>
            </a:r>
          </a:p>
          <a:p>
            <a:r>
              <a:rPr lang="en-US" dirty="0" smtClean="0"/>
              <a:t>The programming tool Dev-C++ supports both C and C++ source codes</a:t>
            </a:r>
          </a:p>
          <a:p>
            <a:r>
              <a:rPr lang="en-US" dirty="0" smtClean="0"/>
              <a:t>File extension of a C++ source code is </a:t>
            </a:r>
            <a:r>
              <a:rPr lang="en-US" b="1" dirty="0" smtClean="0">
                <a:solidFill>
                  <a:srgbClr val="0000FF"/>
                </a:solidFill>
              </a:rPr>
              <a:t>.cpp</a:t>
            </a:r>
          </a:p>
          <a:p>
            <a:r>
              <a:rPr lang="en-US" dirty="0" smtClean="0"/>
              <a:t>We can use some C++ characteristics to develop programs more easily, such as:</a:t>
            </a:r>
          </a:p>
          <a:p>
            <a:pPr lvl="1"/>
            <a:r>
              <a:rPr lang="en-US" b="1" dirty="0" smtClean="0"/>
              <a:t>References </a:t>
            </a:r>
            <a:r>
              <a:rPr lang="en-US" dirty="0" smtClean="0"/>
              <a:t>in C++ can be used as a replacement of  pointers in function parameters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new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operators to allocate/de-allocate dynamic data instead of C functions </a:t>
            </a:r>
            <a:r>
              <a:rPr lang="en-US" i="1" dirty="0" smtClean="0"/>
              <a:t>malloc, calloc, free</a:t>
            </a:r>
          </a:p>
          <a:p>
            <a:pPr lvl="1"/>
            <a:r>
              <a:rPr lang="en-US" dirty="0" smtClean="0"/>
              <a:t>Utilities about variable declarations, comments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C++: References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way to give another name of a datum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343400"/>
            <a:ext cx="67282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5715000"/>
            <a:ext cx="6400800" cy="70788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Both n1 and n2 are stored in only one memory block</a:t>
            </a:r>
          </a:p>
          <a:p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chemeClr val="bg1"/>
                </a:solidFill>
              </a:rPr>
              <a:t>n2  is the another name of n1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828506" y="5524500"/>
            <a:ext cx="3817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28600" y="44958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2133600"/>
            <a:ext cx="2971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// Comment to the line 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Function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30992"/>
              </p:ext>
            </p:extLst>
          </p:nvPr>
        </p:nvGraphicFramePr>
        <p:xfrm>
          <a:off x="228600" y="1676400"/>
          <a:ext cx="868680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You want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can not modify arguments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Passing by value (characteristic of C)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of function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can modify arguments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Pointers,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addresses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of arguments</a:t>
                      </a: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cannot be modified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but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values in it can be modified by the operator -&gt;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References of C++, names of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arguments are passed to function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1950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52875"/>
            <a:ext cx="6781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5635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Passing Arguments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581400"/>
            <a:ext cx="2133600" cy="12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76200"/>
            <a:ext cx="2286000" cy="3352800"/>
          </a:xfrm>
        </p:spPr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Passing References to Function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76200"/>
            <a:ext cx="6448425" cy="4619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5" y="4238625"/>
            <a:ext cx="5781675" cy="2543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2082" y="5029200"/>
            <a:ext cx="318231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2743200"/>
            <a:ext cx="29718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declare a local variable of the statement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Menu?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program performs some operations and at a time only one task is carried out. </a:t>
            </a:r>
            <a:r>
              <a:rPr lang="en-US" dirty="0" smtClean="0">
                <a:sym typeface="Wingdings" pitchFamily="2" charset="2"/>
              </a:rPr>
              <a:t> A menu is usually used.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How are menus implemented in C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ym typeface="Wingdings" pitchFamily="2" charset="2"/>
              </a:rPr>
              <a:t>Common Algorithm in the entry point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int userChoice;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do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{  userChoice= getUserChoice();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switch (userChoice)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{  case 1: function1();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2: function2();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case 3: function3(); break;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}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while (userChoice &gt;0 &amp;&amp; userChoice&lt;maxChoice);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C program using the following menu:</a:t>
            </a:r>
          </a:p>
          <a:p>
            <a:pPr lvl="1">
              <a:buNone/>
            </a:pPr>
            <a:r>
              <a:rPr lang="en-US" dirty="0" smtClean="0"/>
              <a:t>1- Operation 1</a:t>
            </a:r>
          </a:p>
          <a:p>
            <a:pPr lvl="1">
              <a:buNone/>
            </a:pPr>
            <a:r>
              <a:rPr lang="en-US" dirty="0" smtClean="0"/>
              <a:t>2- Operation 2</a:t>
            </a:r>
          </a:p>
          <a:p>
            <a:pPr lvl="1">
              <a:buNone/>
            </a:pPr>
            <a:r>
              <a:rPr lang="en-US" dirty="0" smtClean="0"/>
              <a:t>Others- Quit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If user chooses 1, user will input 2 integers, the program will print out sum of integers between them including them.</a:t>
            </a:r>
          </a:p>
          <a:p>
            <a:r>
              <a:rPr lang="en-US" dirty="0" smtClean="0">
                <a:sym typeface="Wingdings" pitchFamily="2" charset="2"/>
              </a:rPr>
              <a:t>If user chooses 2, user will input 2 characters, the program will print out the ASCII table between two inputted characters in ascending order.</a:t>
            </a:r>
          </a:p>
          <a:p>
            <a:r>
              <a:rPr lang="en-US" dirty="0" smtClean="0">
                <a:sym typeface="Wingdings" pitchFamily="2" charset="2"/>
              </a:rPr>
              <a:t>If user chooses other options, the program will terminate.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1362075"/>
            <a:ext cx="7743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995363"/>
            <a:ext cx="7753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4282" y="2343150"/>
            <a:ext cx="330371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114800" y="2819400"/>
            <a:ext cx="4114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985838"/>
            <a:ext cx="79057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332" y="5181601"/>
            <a:ext cx="3027212" cy="12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267200" y="3200400"/>
            <a:ext cx="4419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menuDemo1.c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85850"/>
            <a:ext cx="57626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28800"/>
            <a:ext cx="3019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pointers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 uses by-value parameters only </a:t>
            </a:r>
            <a:r>
              <a:rPr lang="en-US" dirty="0" smtClean="0">
                <a:sym typeface="Wingdings" pitchFamily="2" charset="2"/>
              </a:rPr>
              <a:t> A function can not modify values of arguments.</a:t>
            </a:r>
          </a:p>
          <a:p>
            <a:r>
              <a:rPr lang="en-US" dirty="0" smtClean="0">
                <a:sym typeface="Wingdings" pitchFamily="2" charset="2"/>
              </a:rPr>
              <a:t>To modify values of arguments, pointers as parameters of a function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with Menus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1123</Words>
  <Application>Microsoft Office PowerPoint</Application>
  <PresentationFormat>On-screen Show (4:3)</PresentationFormat>
  <Paragraphs>219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Slot 13 Programming With Menu</vt:lpstr>
      <vt:lpstr>Why is Menu?</vt:lpstr>
      <vt:lpstr>Idea</vt:lpstr>
      <vt:lpstr>Problem</vt:lpstr>
      <vt:lpstr>Implementation: menuDemo1.c</vt:lpstr>
      <vt:lpstr>Implementation: menuDemo1.c</vt:lpstr>
      <vt:lpstr>Implementation: menuDemo1.c</vt:lpstr>
      <vt:lpstr>Implementation: menuDemo1.c</vt:lpstr>
      <vt:lpstr>Functions with pointers as parameters</vt:lpstr>
      <vt:lpstr>Functions with pointers as parameters</vt:lpstr>
      <vt:lpstr>Pointers as parameters: Demo</vt:lpstr>
      <vt:lpstr>Pointers as parameters: Demo</vt:lpstr>
      <vt:lpstr>Introduction to C++</vt:lpstr>
      <vt:lpstr>C++: References</vt:lpstr>
      <vt:lpstr>Function Parameters</vt:lpstr>
      <vt:lpstr>Passing Arguments</vt:lpstr>
      <vt:lpstr>Passing References 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Truong Thi My Ngoc (FE FPTU HCM)</cp:lastModifiedBy>
  <cp:revision>46</cp:revision>
  <dcterms:created xsi:type="dcterms:W3CDTF">2013-07-11T00:46:38Z</dcterms:created>
  <dcterms:modified xsi:type="dcterms:W3CDTF">2022-02-16T10:36:26Z</dcterms:modified>
</cp:coreProperties>
</file>