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5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97" r:id="rId5"/>
    <p:sldId id="268" r:id="rId6"/>
    <p:sldId id="298" r:id="rId7"/>
    <p:sldId id="267" r:id="rId8"/>
    <p:sldId id="271" r:id="rId9"/>
    <p:sldId id="284" r:id="rId10"/>
    <p:sldId id="272" r:id="rId11"/>
    <p:sldId id="258" r:id="rId12"/>
    <p:sldId id="269" r:id="rId13"/>
    <p:sldId id="299" r:id="rId14"/>
    <p:sldId id="270" r:id="rId15"/>
    <p:sldId id="300" r:id="rId16"/>
    <p:sldId id="274" r:id="rId17"/>
    <p:sldId id="301" r:id="rId18"/>
    <p:sldId id="28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9054" autoAdjust="0"/>
  </p:normalViewPr>
  <p:slideViewPr>
    <p:cSldViewPr>
      <p:cViewPr varScale="1">
        <p:scale>
          <a:sx n="64" d="100"/>
          <a:sy n="64" d="100"/>
        </p:scale>
        <p:origin x="93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6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4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68511A-B694-42CD-A800-03EE79BA730E}"/>
              </a:ext>
            </a:extLst>
          </p:cNvPr>
          <p:cNvSpPr txBox="1"/>
          <p:nvPr/>
        </p:nvSpPr>
        <p:spPr>
          <a:xfrm>
            <a:off x="8828067" y="54780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507084" y="15306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(VĂN)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9449" y="5697806"/>
            <a:ext cx="2738931" cy="9713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6146" name="Picture 2" descr="è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5A65A9D6-F1B4-4D40-9DE7-CEBB5F7BD7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71" y="14889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9740">
            <a:off x="30354" y="1460466"/>
            <a:ext cx="2779941" cy="1437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9941708-566F-4FA0-BE02-639221FB9673}"/>
              </a:ext>
            </a:extLst>
          </p:cNvPr>
          <p:cNvSpPr txBox="1"/>
          <p:nvPr/>
        </p:nvSpPr>
        <p:spPr>
          <a:xfrm>
            <a:off x="367791" y="3609729"/>
            <a:ext cx="115462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新聞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F8AFBA9-E0DC-480A-A733-1760C2BCB7E6}"/>
              </a:ext>
            </a:extLst>
          </p:cNvPr>
          <p:cNvSpPr txBox="1"/>
          <p:nvPr/>
        </p:nvSpPr>
        <p:spPr>
          <a:xfrm>
            <a:off x="1777637" y="3589148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しんぶん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192287F-F991-4E67-87A4-C08BFBA8B4D5}"/>
              </a:ext>
            </a:extLst>
          </p:cNvPr>
          <p:cNvSpPr txBox="1"/>
          <p:nvPr/>
        </p:nvSpPr>
        <p:spPr>
          <a:xfrm>
            <a:off x="4253697" y="333277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B748DE5-5B44-49E8-ACE8-62EF6345DE83}"/>
              </a:ext>
            </a:extLst>
          </p:cNvPr>
          <p:cNvSpPr txBox="1"/>
          <p:nvPr/>
        </p:nvSpPr>
        <p:spPr>
          <a:xfrm>
            <a:off x="-77788" y="4881619"/>
            <a:ext cx="2039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聞きます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E2B8053-85BC-4123-A6DB-5390F07EA56B}"/>
              </a:ext>
            </a:extLst>
          </p:cNvPr>
          <p:cNvSpPr txBox="1"/>
          <p:nvPr/>
        </p:nvSpPr>
        <p:spPr>
          <a:xfrm>
            <a:off x="2030991" y="4881619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4371068-CEAB-447F-BBFF-13FCB4DF5054}"/>
              </a:ext>
            </a:extLst>
          </p:cNvPr>
          <p:cNvSpPr txBox="1"/>
          <p:nvPr/>
        </p:nvSpPr>
        <p:spPr>
          <a:xfrm>
            <a:off x="4137087" y="4728899"/>
            <a:ext cx="195732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19" grpId="0"/>
      <p:bldP spid="21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(ĐỘC)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ドク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627" y="5722193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よ・みます：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đọc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èª­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2C52B7E8-5D34-44B4-816C-D2F7A82B40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56" y="4058054"/>
            <a:ext cx="2037945" cy="20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2258">
            <a:off x="42548" y="1381108"/>
            <a:ext cx="5221698" cy="1991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91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vi-VN" altLang="ja-JP" sz="4000" b="1" dirty="0" err="1"/>
              <a:t>sách</a:t>
            </a:r>
            <a:r>
              <a:rPr lang="vi-VN" altLang="ja-JP" sz="4000" b="1" dirty="0"/>
              <a:t>, </a:t>
            </a:r>
            <a:r>
              <a:rPr lang="vi-VN" altLang="ja-JP" sz="4000" b="1" dirty="0" err="1"/>
              <a:t>tạp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chí</a:t>
            </a:r>
            <a:r>
              <a:rPr lang="vi-VN" altLang="ja-JP" sz="4000" b="1" dirty="0"/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(THƯ)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305" y="5717387"/>
            <a:ext cx="2167470" cy="9456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æ¸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E87DC587-006A-4C57-9D16-A05759C2C9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13" y="4419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990">
            <a:off x="5564" y="1442321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66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(THOẠI)</a:t>
            </a:r>
          </a:p>
        </p:txBody>
      </p:sp>
      <p:sp>
        <p:nvSpPr>
          <p:cNvPr id="29" name="Rounded Rectangle 2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4372670" y="5316948"/>
            <a:ext cx="2738218" cy="96696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はな・します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©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2305DE1E-9F3E-4126-9C13-01CEC1E35A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9" y="388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8464">
            <a:off x="6837893" y="1505233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44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/>
              <a:t>C</a:t>
            </a:r>
            <a:r>
              <a:rPr lang="vi-VN" altLang="ja-JP" sz="4000" b="1" dirty="0"/>
              <a:t>âu </a:t>
            </a:r>
            <a:r>
              <a:rPr lang="vi-VN" altLang="ja-JP" sz="4000" b="1" dirty="0" err="1"/>
              <a:t>chuyện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かいわ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thoại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4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4864" y="1629269"/>
            <a:ext cx="8206774" cy="359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6808711" y="1180595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(KIM)</a:t>
            </a:r>
          </a:p>
        </p:txBody>
      </p:sp>
      <p:sp>
        <p:nvSpPr>
          <p:cNvPr id="18" name="Rounded Rectangle 17"/>
          <p:cNvSpPr/>
          <p:nvPr/>
        </p:nvSpPr>
        <p:spPr>
          <a:xfrm rot="345610">
            <a:off x="10121594" y="90975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5889" y="6021419"/>
            <a:ext cx="2042523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いま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491">
            <a:off x="1142858" y="1866586"/>
            <a:ext cx="4053942" cy="2031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ä»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9EEE0E6D-123A-4823-8938-4823D5CDDD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65" y="449429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0476" y="67026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今年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ことし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こんげつ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5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8961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ライ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74780" y="5604893"/>
            <a:ext cx="2400943" cy="104304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き・ます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æ¥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B9EEA3F-5D80-4026-BEC9-DB16DC3177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26" y="3967243"/>
            <a:ext cx="2371703" cy="23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4885">
            <a:off x="219051" y="1663992"/>
            <a:ext cx="4654112" cy="1840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らいしゅう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0476" y="533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来月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らいげつ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らいねん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らいにち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84212" y="13746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13612" y="626469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(QUY)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10210809" y="1210145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966771" y="5692797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かえ・ります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¸°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04E58C5-DA4A-4D9B-93F6-FA53AC4B1F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84" y="236071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9858">
            <a:off x="508196" y="1383714"/>
            <a:ext cx="3991632" cy="1953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1F0D933-1206-4BF7-8659-03B6C3BD20FC}"/>
              </a:ext>
            </a:extLst>
          </p:cNvPr>
          <p:cNvSpPr txBox="1"/>
          <p:nvPr/>
        </p:nvSpPr>
        <p:spPr>
          <a:xfrm>
            <a:off x="291590" y="416570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帰国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93B2832-F047-4F2B-9B61-C185065B0442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きこく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D7388E7-4FE4-449E-87E8-1DDF9E90D6DC}"/>
              </a:ext>
            </a:extLst>
          </p:cNvPr>
          <p:cNvSpPr txBox="1"/>
          <p:nvPr/>
        </p:nvSpPr>
        <p:spPr>
          <a:xfrm>
            <a:off x="4610250" y="3962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90D0B90-3A69-42F7-8FBE-3DAB235F1DFA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AC056FC3-489D-4C0C-AB56-2F59174FC811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かえります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(HỘI)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5059" y="139094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カイ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5043599" y="5670928"/>
            <a:ext cx="2982099" cy="9836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あ・います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ä¼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858EC707-3C31-4DA6-BC46-2F1D72DBAA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7" y="4495800"/>
            <a:ext cx="13620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9922">
            <a:off x="6641879" y="1957933"/>
            <a:ext cx="4980278" cy="1927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6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0790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かいけん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họp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6212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国会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こっかい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Q</a:t>
            </a:r>
            <a:r>
              <a:rPr lang="vi-VN" altLang="ja-JP" sz="4000" b="1" dirty="0" err="1"/>
              <a:t>uốc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hội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562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あいます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0792" y="4092860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Gặp</a:t>
            </a:r>
            <a:endParaRPr lang="en-US" altLang="ja-JP" sz="40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582679" y="167827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8018" y="6420440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(XÃ)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10264276" y="1486192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シャ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473">
            <a:off x="327849" y="1446592"/>
            <a:ext cx="3923463" cy="148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ç¤¾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30890AD-43BB-40E9-AFC4-419A3D644D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84" y="202448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5C217B0-EAA5-46DE-A234-732BF69D9B4C}"/>
              </a:ext>
            </a:extLst>
          </p:cNvPr>
          <p:cNvSpPr txBox="1"/>
          <p:nvPr/>
        </p:nvSpPr>
        <p:spPr>
          <a:xfrm>
            <a:off x="672590" y="444133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会社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9FF3D7E5-8B08-435B-B442-1C03AFA82464}"/>
              </a:ext>
            </a:extLst>
          </p:cNvPr>
          <p:cNvSpPr txBox="1"/>
          <p:nvPr/>
        </p:nvSpPr>
        <p:spPr>
          <a:xfrm>
            <a:off x="2431570" y="444133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かいしゃ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21AAB1C-70DC-473E-9898-2BAECBE1E9FA}"/>
              </a:ext>
            </a:extLst>
          </p:cNvPr>
          <p:cNvSpPr txBox="1"/>
          <p:nvPr/>
        </p:nvSpPr>
        <p:spPr>
          <a:xfrm>
            <a:off x="4991250" y="4238025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C</a:t>
            </a:r>
            <a:r>
              <a:rPr lang="vi-VN" altLang="ja-JP" sz="3200" b="1" dirty="0"/>
              <a:t>ông ty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DDD73A0-0DD2-4037-8E75-7732FE865193}"/>
              </a:ext>
            </a:extLst>
          </p:cNvPr>
          <p:cNvSpPr txBox="1"/>
          <p:nvPr/>
        </p:nvSpPr>
        <p:spPr>
          <a:xfrm>
            <a:off x="608012" y="565746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社会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7182227D-4118-459A-B0E0-3362F61F53DA}"/>
              </a:ext>
            </a:extLst>
          </p:cNvPr>
          <p:cNvSpPr txBox="1"/>
          <p:nvPr/>
        </p:nvSpPr>
        <p:spPr>
          <a:xfrm>
            <a:off x="2366992" y="565746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しゃかい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58F9D1F-E508-4CA5-B65F-24E4938369F1}"/>
              </a:ext>
            </a:extLst>
          </p:cNvPr>
          <p:cNvSpPr txBox="1"/>
          <p:nvPr/>
        </p:nvSpPr>
        <p:spPr>
          <a:xfrm>
            <a:off x="4964710" y="5419924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X</a:t>
            </a:r>
            <a:r>
              <a:rPr lang="vi-VN" altLang="ja-JP" sz="3200" b="1" dirty="0"/>
              <a:t>ã </a:t>
            </a:r>
            <a:r>
              <a:rPr lang="vi-VN" altLang="ja-JP" sz="3200" b="1" dirty="0" err="1"/>
              <a:t>hội</a:t>
            </a:r>
            <a:endParaRPr lang="en-US" altLang="ja-JP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441</Words>
  <Application>Microsoft Office PowerPoint</Application>
  <PresentationFormat>Tùy chỉnh</PresentationFormat>
  <Paragraphs>210</Paragraphs>
  <Slides>17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7" baseType="lpstr">
      <vt:lpstr>HGMaruGothicMPRO</vt:lpstr>
      <vt:lpstr>Arial</vt:lpstr>
      <vt:lpstr>Arial Rounded MT Bold</vt:lpstr>
      <vt:lpstr>Corbel</vt:lpstr>
      <vt:lpstr>NtMotoyaKyotai</vt:lpstr>
      <vt:lpstr>Tahoma</vt:lpstr>
      <vt:lpstr>Times New Roman</vt:lpstr>
      <vt:lpstr>Trebuchet MS</vt:lpstr>
      <vt:lpstr>Wingdings 3</vt:lpstr>
      <vt:lpstr>Mặt kim cương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2022-08-02T01:04:17Z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