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9" r:id="rId3"/>
    <p:sldId id="260" r:id="rId4"/>
    <p:sldId id="261" r:id="rId5"/>
    <p:sldId id="262" r:id="rId6"/>
    <p:sldId id="263" r:id="rId7"/>
    <p:sldId id="264" r:id="rId8"/>
    <p:sldId id="265" r:id="rId9"/>
    <p:sldId id="266" r:id="rId10"/>
    <p:sldId id="267" r:id="rId11"/>
  </p:sldIdLst>
  <p:sldSz cx="14630400" cy="8229600"/>
  <p:notesSz cx="6858000" cy="9144000"/>
  <p:defaultTextStyle>
    <a:lvl1pPr defTabSz="1306219">
      <a:defRPr sz="2600">
        <a:latin typeface="Tahoma"/>
        <a:ea typeface="Tahoma"/>
        <a:cs typeface="Tahoma"/>
        <a:sym typeface="Tahoma"/>
      </a:defRPr>
    </a:lvl1pPr>
    <a:lvl2pPr indent="653109" defTabSz="1306219">
      <a:defRPr sz="2600">
        <a:latin typeface="Tahoma"/>
        <a:ea typeface="Tahoma"/>
        <a:cs typeface="Tahoma"/>
        <a:sym typeface="Tahoma"/>
      </a:defRPr>
    </a:lvl2pPr>
    <a:lvl3pPr indent="1306219" defTabSz="1306219">
      <a:defRPr sz="2600">
        <a:latin typeface="Tahoma"/>
        <a:ea typeface="Tahoma"/>
        <a:cs typeface="Tahoma"/>
        <a:sym typeface="Tahoma"/>
      </a:defRPr>
    </a:lvl3pPr>
    <a:lvl4pPr indent="1959330" defTabSz="1306219">
      <a:defRPr sz="2600">
        <a:latin typeface="Tahoma"/>
        <a:ea typeface="Tahoma"/>
        <a:cs typeface="Tahoma"/>
        <a:sym typeface="Tahoma"/>
      </a:defRPr>
    </a:lvl4pPr>
    <a:lvl5pPr indent="2612440" defTabSz="1306219">
      <a:defRPr sz="2600">
        <a:latin typeface="Tahoma"/>
        <a:ea typeface="Tahoma"/>
        <a:cs typeface="Tahoma"/>
        <a:sym typeface="Tahoma"/>
      </a:defRPr>
    </a:lvl5pPr>
    <a:lvl6pPr indent="3265551" defTabSz="1306219">
      <a:defRPr sz="2600">
        <a:latin typeface="Tahoma"/>
        <a:ea typeface="Tahoma"/>
        <a:cs typeface="Tahoma"/>
        <a:sym typeface="Tahoma"/>
      </a:defRPr>
    </a:lvl6pPr>
    <a:lvl7pPr indent="3918660" defTabSz="1306219">
      <a:defRPr sz="2600">
        <a:latin typeface="Tahoma"/>
        <a:ea typeface="Tahoma"/>
        <a:cs typeface="Tahoma"/>
        <a:sym typeface="Tahoma"/>
      </a:defRPr>
    </a:lvl7pPr>
    <a:lvl8pPr indent="4571770" defTabSz="1306219">
      <a:defRPr sz="2600">
        <a:latin typeface="Tahoma"/>
        <a:ea typeface="Tahoma"/>
        <a:cs typeface="Tahoma"/>
        <a:sym typeface="Tahoma"/>
      </a:defRPr>
    </a:lvl8pPr>
    <a:lvl9pPr indent="5224881" defTabSz="1306219">
      <a:defRPr sz="2600">
        <a:latin typeface="Tahoma"/>
        <a:ea typeface="Tahoma"/>
        <a:cs typeface="Tahoma"/>
        <a:sym typeface="Tahom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Tahoma"/>
          <a:ea typeface="Tahoma"/>
          <a:cs typeface="Tahom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Tahoma"/>
          <a:ea typeface="Tahoma"/>
          <a:cs typeface="Tahom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Tahoma"/>
          <a:ea typeface="Tahoma"/>
          <a:cs typeface="Tahoma"/>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ahoma"/>
          <a:ea typeface="Tahoma"/>
          <a:cs typeface="Tahoma"/>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Tahoma"/>
          <a:ea typeface="Tahoma"/>
          <a:cs typeface="Tahoma"/>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ahoma"/>
          <a:ea typeface="Tahoma"/>
          <a:cs typeface="Tahoma"/>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ahoma"/>
          <a:ea typeface="Tahoma"/>
          <a:cs typeface="Tahoma"/>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08"/>
    <p:restoredTop sz="95673"/>
  </p:normalViewPr>
  <p:slideViewPr>
    <p:cSldViewPr snapToGrid="0" snapToObjects="1">
      <p:cViewPr varScale="1">
        <p:scale>
          <a:sx n="67" d="100"/>
          <a:sy n="67" d="100"/>
        </p:scale>
        <p:origin x="6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3FDEF1-A6C6-4FB4-9FD6-20DA4F86AC3E}" type="doc">
      <dgm:prSet loTypeId="urn:microsoft.com/office/officeart/2005/8/layout/default" loCatId="list" qsTypeId="urn:microsoft.com/office/officeart/2005/8/quickstyle/simple1" qsCatId="simple" csTypeId="urn:microsoft.com/office/officeart/2005/8/colors/accent1_3" csCatId="accent1" phldr="1"/>
      <dgm:spPr/>
      <dgm:t>
        <a:bodyPr/>
        <a:lstStyle/>
        <a:p>
          <a:endParaRPr lang="en-US"/>
        </a:p>
      </dgm:t>
    </dgm:pt>
    <dgm:pt modelId="{60C22DF8-26BA-4458-967D-F6D1786C401B}">
      <dgm:prSet phldrT="[Text]"/>
      <dgm:spPr/>
      <dgm:t>
        <a:bodyPr/>
        <a:lstStyle/>
        <a:p>
          <a:r>
            <a:rPr lang="en-US" dirty="0"/>
            <a:t>Firefox Web browser</a:t>
          </a:r>
        </a:p>
      </dgm:t>
    </dgm:pt>
    <dgm:pt modelId="{D7487277-9963-4DF9-A1A0-819CDBEC4E25}" type="parTrans" cxnId="{ADC3C3EB-C531-4EBC-A914-A52D5830C542}">
      <dgm:prSet/>
      <dgm:spPr/>
      <dgm:t>
        <a:bodyPr/>
        <a:lstStyle/>
        <a:p>
          <a:endParaRPr lang="en-US"/>
        </a:p>
      </dgm:t>
    </dgm:pt>
    <dgm:pt modelId="{AE0A8ED3-3A2D-4BFE-8EF4-5A1F2CCC4C59}" type="sibTrans" cxnId="{ADC3C3EB-C531-4EBC-A914-A52D5830C542}">
      <dgm:prSet/>
      <dgm:spPr/>
      <dgm:t>
        <a:bodyPr/>
        <a:lstStyle/>
        <a:p>
          <a:endParaRPr lang="en-US"/>
        </a:p>
      </dgm:t>
    </dgm:pt>
    <dgm:pt modelId="{4600C490-14CE-4D9C-8D9B-2A65DBAF7A2A}">
      <dgm:prSet phldrT="[Text]"/>
      <dgm:spPr/>
      <dgm:t>
        <a:bodyPr/>
        <a:lstStyle/>
        <a:p>
          <a:r>
            <a:rPr lang="en-US" dirty="0"/>
            <a:t>OpenOffice.org suite</a:t>
          </a:r>
        </a:p>
      </dgm:t>
    </dgm:pt>
    <dgm:pt modelId="{31FA5460-B7D4-42FA-84CD-A9A8BAF6BA16}" type="parTrans" cxnId="{8802D8CF-5BBE-4BBF-A34A-64B879D71940}">
      <dgm:prSet/>
      <dgm:spPr/>
      <dgm:t>
        <a:bodyPr/>
        <a:lstStyle/>
        <a:p>
          <a:endParaRPr lang="en-US"/>
        </a:p>
      </dgm:t>
    </dgm:pt>
    <dgm:pt modelId="{3418983D-8FE2-4304-A5C2-279D228DCC9E}" type="sibTrans" cxnId="{8802D8CF-5BBE-4BBF-A34A-64B879D71940}">
      <dgm:prSet/>
      <dgm:spPr/>
      <dgm:t>
        <a:bodyPr/>
        <a:lstStyle/>
        <a:p>
          <a:endParaRPr lang="en-US"/>
        </a:p>
      </dgm:t>
    </dgm:pt>
    <dgm:pt modelId="{DBCACF95-CFF7-4CC4-BCB8-938A30B902F7}">
      <dgm:prSet phldrT="[Text]"/>
      <dgm:spPr/>
      <dgm:t>
        <a:bodyPr/>
        <a:lstStyle/>
        <a:p>
          <a:r>
            <a:rPr lang="en-US" dirty="0"/>
            <a:t>Thunderbird</a:t>
          </a:r>
          <a:br>
            <a:rPr lang="en-US" dirty="0"/>
          </a:br>
          <a:r>
            <a:rPr lang="en-US" dirty="0"/>
            <a:t>e-mail client</a:t>
          </a:r>
        </a:p>
      </dgm:t>
    </dgm:pt>
    <dgm:pt modelId="{E1EABD86-1E97-476A-A6FB-C7223D17F8E5}" type="parTrans" cxnId="{0BCCAC7E-00E5-4B2C-A9FA-065D7D131C36}">
      <dgm:prSet/>
      <dgm:spPr/>
      <dgm:t>
        <a:bodyPr/>
        <a:lstStyle/>
        <a:p>
          <a:endParaRPr lang="en-US"/>
        </a:p>
      </dgm:t>
    </dgm:pt>
    <dgm:pt modelId="{510E6F4B-D7E9-46C7-9F2A-909C5F87B1B5}" type="sibTrans" cxnId="{0BCCAC7E-00E5-4B2C-A9FA-065D7D131C36}">
      <dgm:prSet/>
      <dgm:spPr/>
      <dgm:t>
        <a:bodyPr/>
        <a:lstStyle/>
        <a:p>
          <a:endParaRPr lang="en-US"/>
        </a:p>
      </dgm:t>
    </dgm:pt>
    <dgm:pt modelId="{88F81721-09A8-42CE-8C4E-FCFFF63AF4E3}">
      <dgm:prSet phldrT="[Text]"/>
      <dgm:spPr/>
      <dgm:t>
        <a:bodyPr/>
        <a:lstStyle/>
        <a:p>
          <a:r>
            <a:rPr lang="en-US" dirty="0"/>
            <a:t>Scribus desktop </a:t>
          </a:r>
        </a:p>
      </dgm:t>
    </dgm:pt>
    <dgm:pt modelId="{D4851C97-B2B8-4A49-917B-1879A637782F}" type="parTrans" cxnId="{8EAFF1C7-9F08-4FA4-9A1D-885AF2CAEB19}">
      <dgm:prSet/>
      <dgm:spPr/>
      <dgm:t>
        <a:bodyPr/>
        <a:lstStyle/>
        <a:p>
          <a:endParaRPr lang="en-US"/>
        </a:p>
      </dgm:t>
    </dgm:pt>
    <dgm:pt modelId="{103B1E36-270E-4EDF-A3FD-665A47216A4E}" type="sibTrans" cxnId="{8EAFF1C7-9F08-4FA4-9A1D-885AF2CAEB19}">
      <dgm:prSet/>
      <dgm:spPr/>
      <dgm:t>
        <a:bodyPr/>
        <a:lstStyle/>
        <a:p>
          <a:endParaRPr lang="en-US"/>
        </a:p>
      </dgm:t>
    </dgm:pt>
    <dgm:pt modelId="{8F78C46B-AB81-46EF-B653-4DFE050FDEAE}">
      <dgm:prSet phldrT="[Text]"/>
      <dgm:spPr/>
      <dgm:t>
        <a:bodyPr/>
        <a:lstStyle/>
        <a:p>
          <a:r>
            <a:rPr lang="en-US" dirty="0"/>
            <a:t>Kino video editor</a:t>
          </a:r>
        </a:p>
      </dgm:t>
    </dgm:pt>
    <dgm:pt modelId="{CF204205-9D87-4399-A82E-18EE97B0F56A}" type="parTrans" cxnId="{F04FB3D5-AEC7-4254-8403-EFB9EB05F758}">
      <dgm:prSet/>
      <dgm:spPr/>
      <dgm:t>
        <a:bodyPr/>
        <a:lstStyle/>
        <a:p>
          <a:endParaRPr lang="en-US"/>
        </a:p>
      </dgm:t>
    </dgm:pt>
    <dgm:pt modelId="{035F8023-DA0E-4FC0-8FE4-4DC0FBB754A9}" type="sibTrans" cxnId="{F04FB3D5-AEC7-4254-8403-EFB9EB05F758}">
      <dgm:prSet/>
      <dgm:spPr/>
      <dgm:t>
        <a:bodyPr/>
        <a:lstStyle/>
        <a:p>
          <a:endParaRPr lang="en-US"/>
        </a:p>
      </dgm:t>
    </dgm:pt>
    <dgm:pt modelId="{0561F638-F460-4AE0-BC9E-26D4BFF57E59}" type="pres">
      <dgm:prSet presAssocID="{A33FDEF1-A6C6-4FB4-9FD6-20DA4F86AC3E}" presName="diagram" presStyleCnt="0">
        <dgm:presLayoutVars>
          <dgm:dir/>
          <dgm:resizeHandles val="exact"/>
        </dgm:presLayoutVars>
      </dgm:prSet>
      <dgm:spPr/>
    </dgm:pt>
    <dgm:pt modelId="{3CD16C36-9212-498D-8011-6A02127B1EDE}" type="pres">
      <dgm:prSet presAssocID="{60C22DF8-26BA-4458-967D-F6D1786C401B}" presName="node" presStyleLbl="node1" presStyleIdx="0" presStyleCnt="5">
        <dgm:presLayoutVars>
          <dgm:bulletEnabled val="1"/>
        </dgm:presLayoutVars>
      </dgm:prSet>
      <dgm:spPr/>
    </dgm:pt>
    <dgm:pt modelId="{797FF8A4-130F-45E4-A3D4-62423E42BE71}" type="pres">
      <dgm:prSet presAssocID="{AE0A8ED3-3A2D-4BFE-8EF4-5A1F2CCC4C59}" presName="sibTrans" presStyleCnt="0"/>
      <dgm:spPr/>
    </dgm:pt>
    <dgm:pt modelId="{8451711E-8AE7-4347-B5AF-B75066D4F872}" type="pres">
      <dgm:prSet presAssocID="{4600C490-14CE-4D9C-8D9B-2A65DBAF7A2A}" presName="node" presStyleLbl="node1" presStyleIdx="1" presStyleCnt="5">
        <dgm:presLayoutVars>
          <dgm:bulletEnabled val="1"/>
        </dgm:presLayoutVars>
      </dgm:prSet>
      <dgm:spPr/>
    </dgm:pt>
    <dgm:pt modelId="{2770B336-E76E-4244-83EF-84FFE8220885}" type="pres">
      <dgm:prSet presAssocID="{3418983D-8FE2-4304-A5C2-279D228DCC9E}" presName="sibTrans" presStyleCnt="0"/>
      <dgm:spPr/>
    </dgm:pt>
    <dgm:pt modelId="{6E7457C6-5605-41D2-9EB7-6897126482EA}" type="pres">
      <dgm:prSet presAssocID="{DBCACF95-CFF7-4CC4-BCB8-938A30B902F7}" presName="node" presStyleLbl="node1" presStyleIdx="2" presStyleCnt="5">
        <dgm:presLayoutVars>
          <dgm:bulletEnabled val="1"/>
        </dgm:presLayoutVars>
      </dgm:prSet>
      <dgm:spPr/>
    </dgm:pt>
    <dgm:pt modelId="{021A5055-664D-4CCE-A9FA-F398A8626C9D}" type="pres">
      <dgm:prSet presAssocID="{510E6F4B-D7E9-46C7-9F2A-909C5F87B1B5}" presName="sibTrans" presStyleCnt="0"/>
      <dgm:spPr/>
    </dgm:pt>
    <dgm:pt modelId="{F277070C-2ECD-474F-91E6-D9E4BBF5D646}" type="pres">
      <dgm:prSet presAssocID="{88F81721-09A8-42CE-8C4E-FCFFF63AF4E3}" presName="node" presStyleLbl="node1" presStyleIdx="3" presStyleCnt="5">
        <dgm:presLayoutVars>
          <dgm:bulletEnabled val="1"/>
        </dgm:presLayoutVars>
      </dgm:prSet>
      <dgm:spPr/>
    </dgm:pt>
    <dgm:pt modelId="{875D0A9F-B87E-40EB-86E6-8C40264A44EE}" type="pres">
      <dgm:prSet presAssocID="{103B1E36-270E-4EDF-A3FD-665A47216A4E}" presName="sibTrans" presStyleCnt="0"/>
      <dgm:spPr/>
    </dgm:pt>
    <dgm:pt modelId="{ABF09976-2851-45EC-9677-61589722D161}" type="pres">
      <dgm:prSet presAssocID="{8F78C46B-AB81-46EF-B653-4DFE050FDEAE}" presName="node" presStyleLbl="node1" presStyleIdx="4" presStyleCnt="5">
        <dgm:presLayoutVars>
          <dgm:bulletEnabled val="1"/>
        </dgm:presLayoutVars>
      </dgm:prSet>
      <dgm:spPr/>
    </dgm:pt>
  </dgm:ptLst>
  <dgm:cxnLst>
    <dgm:cxn modelId="{099D0736-B581-5D41-9E36-CC5371AD264F}" type="presOf" srcId="{A33FDEF1-A6C6-4FB4-9FD6-20DA4F86AC3E}" destId="{0561F638-F460-4AE0-BC9E-26D4BFF57E59}" srcOrd="0" destOrd="0" presId="urn:microsoft.com/office/officeart/2005/8/layout/default"/>
    <dgm:cxn modelId="{24772458-DBAB-464E-9F52-169407441770}" type="presOf" srcId="{4600C490-14CE-4D9C-8D9B-2A65DBAF7A2A}" destId="{8451711E-8AE7-4347-B5AF-B75066D4F872}" srcOrd="0" destOrd="0" presId="urn:microsoft.com/office/officeart/2005/8/layout/default"/>
    <dgm:cxn modelId="{0BCCAC7E-00E5-4B2C-A9FA-065D7D131C36}" srcId="{A33FDEF1-A6C6-4FB4-9FD6-20DA4F86AC3E}" destId="{DBCACF95-CFF7-4CC4-BCB8-938A30B902F7}" srcOrd="2" destOrd="0" parTransId="{E1EABD86-1E97-476A-A6FB-C7223D17F8E5}" sibTransId="{510E6F4B-D7E9-46C7-9F2A-909C5F87B1B5}"/>
    <dgm:cxn modelId="{C720DEA6-CFD0-4946-A1DC-111B21D7461D}" type="presOf" srcId="{DBCACF95-CFF7-4CC4-BCB8-938A30B902F7}" destId="{6E7457C6-5605-41D2-9EB7-6897126482EA}" srcOrd="0" destOrd="0" presId="urn:microsoft.com/office/officeart/2005/8/layout/default"/>
    <dgm:cxn modelId="{65E5BEB3-95EC-E740-8292-8E7B949D72F3}" type="presOf" srcId="{60C22DF8-26BA-4458-967D-F6D1786C401B}" destId="{3CD16C36-9212-498D-8011-6A02127B1EDE}" srcOrd="0" destOrd="0" presId="urn:microsoft.com/office/officeart/2005/8/layout/default"/>
    <dgm:cxn modelId="{8EAFF1C7-9F08-4FA4-9A1D-885AF2CAEB19}" srcId="{A33FDEF1-A6C6-4FB4-9FD6-20DA4F86AC3E}" destId="{88F81721-09A8-42CE-8C4E-FCFFF63AF4E3}" srcOrd="3" destOrd="0" parTransId="{D4851C97-B2B8-4A49-917B-1879A637782F}" sibTransId="{103B1E36-270E-4EDF-A3FD-665A47216A4E}"/>
    <dgm:cxn modelId="{57AEBACB-66D5-6946-9D0F-3E99D6E66BE2}" type="presOf" srcId="{88F81721-09A8-42CE-8C4E-FCFFF63AF4E3}" destId="{F277070C-2ECD-474F-91E6-D9E4BBF5D646}" srcOrd="0" destOrd="0" presId="urn:microsoft.com/office/officeart/2005/8/layout/default"/>
    <dgm:cxn modelId="{8802D8CF-5BBE-4BBF-A34A-64B879D71940}" srcId="{A33FDEF1-A6C6-4FB4-9FD6-20DA4F86AC3E}" destId="{4600C490-14CE-4D9C-8D9B-2A65DBAF7A2A}" srcOrd="1" destOrd="0" parTransId="{31FA5460-B7D4-42FA-84CD-A9A8BAF6BA16}" sibTransId="{3418983D-8FE2-4304-A5C2-279D228DCC9E}"/>
    <dgm:cxn modelId="{F04FB3D5-AEC7-4254-8403-EFB9EB05F758}" srcId="{A33FDEF1-A6C6-4FB4-9FD6-20DA4F86AC3E}" destId="{8F78C46B-AB81-46EF-B653-4DFE050FDEAE}" srcOrd="4" destOrd="0" parTransId="{CF204205-9D87-4399-A82E-18EE97B0F56A}" sibTransId="{035F8023-DA0E-4FC0-8FE4-4DC0FBB754A9}"/>
    <dgm:cxn modelId="{970BF0D7-7244-4F49-8486-5D78DB021574}" type="presOf" srcId="{8F78C46B-AB81-46EF-B653-4DFE050FDEAE}" destId="{ABF09976-2851-45EC-9677-61589722D161}" srcOrd="0" destOrd="0" presId="urn:microsoft.com/office/officeart/2005/8/layout/default"/>
    <dgm:cxn modelId="{ADC3C3EB-C531-4EBC-A914-A52D5830C542}" srcId="{A33FDEF1-A6C6-4FB4-9FD6-20DA4F86AC3E}" destId="{60C22DF8-26BA-4458-967D-F6D1786C401B}" srcOrd="0" destOrd="0" parTransId="{D7487277-9963-4DF9-A1A0-819CDBEC4E25}" sibTransId="{AE0A8ED3-3A2D-4BFE-8EF4-5A1F2CCC4C59}"/>
    <dgm:cxn modelId="{F2A3820D-18FA-EC48-B0B3-77843C5779B1}" type="presParOf" srcId="{0561F638-F460-4AE0-BC9E-26D4BFF57E59}" destId="{3CD16C36-9212-498D-8011-6A02127B1EDE}" srcOrd="0" destOrd="0" presId="urn:microsoft.com/office/officeart/2005/8/layout/default"/>
    <dgm:cxn modelId="{9F474A47-32A6-BA4B-BFFF-E6E5B704E854}" type="presParOf" srcId="{0561F638-F460-4AE0-BC9E-26D4BFF57E59}" destId="{797FF8A4-130F-45E4-A3D4-62423E42BE71}" srcOrd="1" destOrd="0" presId="urn:microsoft.com/office/officeart/2005/8/layout/default"/>
    <dgm:cxn modelId="{CB3CDC70-8AE8-D840-A135-309295ED18E6}" type="presParOf" srcId="{0561F638-F460-4AE0-BC9E-26D4BFF57E59}" destId="{8451711E-8AE7-4347-B5AF-B75066D4F872}" srcOrd="2" destOrd="0" presId="urn:microsoft.com/office/officeart/2005/8/layout/default"/>
    <dgm:cxn modelId="{D31C1125-A238-154C-8109-7A65EBDC9258}" type="presParOf" srcId="{0561F638-F460-4AE0-BC9E-26D4BFF57E59}" destId="{2770B336-E76E-4244-83EF-84FFE8220885}" srcOrd="3" destOrd="0" presId="urn:microsoft.com/office/officeart/2005/8/layout/default"/>
    <dgm:cxn modelId="{E8F3B3AC-3C0C-794E-8B37-E47A0346A048}" type="presParOf" srcId="{0561F638-F460-4AE0-BC9E-26D4BFF57E59}" destId="{6E7457C6-5605-41D2-9EB7-6897126482EA}" srcOrd="4" destOrd="0" presId="urn:microsoft.com/office/officeart/2005/8/layout/default"/>
    <dgm:cxn modelId="{F1503498-952C-5D44-AFB8-FF2AF44D3871}" type="presParOf" srcId="{0561F638-F460-4AE0-BC9E-26D4BFF57E59}" destId="{021A5055-664D-4CCE-A9FA-F398A8626C9D}" srcOrd="5" destOrd="0" presId="urn:microsoft.com/office/officeart/2005/8/layout/default"/>
    <dgm:cxn modelId="{156D38EE-3DD7-3042-8B72-C0EA97E88995}" type="presParOf" srcId="{0561F638-F460-4AE0-BC9E-26D4BFF57E59}" destId="{F277070C-2ECD-474F-91E6-D9E4BBF5D646}" srcOrd="6" destOrd="0" presId="urn:microsoft.com/office/officeart/2005/8/layout/default"/>
    <dgm:cxn modelId="{88C1F706-F866-6A42-84AD-1B12D9274972}" type="presParOf" srcId="{0561F638-F460-4AE0-BC9E-26D4BFF57E59}" destId="{875D0A9F-B87E-40EB-86E6-8C40264A44EE}" srcOrd="7" destOrd="0" presId="urn:microsoft.com/office/officeart/2005/8/layout/default"/>
    <dgm:cxn modelId="{05C1546F-3B91-4C44-9D1C-77DF48846577}" type="presParOf" srcId="{0561F638-F460-4AE0-BC9E-26D4BFF57E59}" destId="{ABF09976-2851-45EC-9677-61589722D161}"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16C36-9212-498D-8011-6A02127B1EDE}">
      <dsp:nvSpPr>
        <dsp:cNvPr id="0" name=""/>
        <dsp:cNvSpPr/>
      </dsp:nvSpPr>
      <dsp:spPr>
        <a:xfrm>
          <a:off x="0" y="340759"/>
          <a:ext cx="2866489" cy="1719893"/>
        </a:xfrm>
        <a:prstGeom prst="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Firefox Web browser</a:t>
          </a:r>
        </a:p>
      </dsp:txBody>
      <dsp:txXfrm>
        <a:off x="0" y="340759"/>
        <a:ext cx="2866489" cy="1719893"/>
      </dsp:txXfrm>
    </dsp:sp>
    <dsp:sp modelId="{8451711E-8AE7-4347-B5AF-B75066D4F872}">
      <dsp:nvSpPr>
        <dsp:cNvPr id="0" name=""/>
        <dsp:cNvSpPr/>
      </dsp:nvSpPr>
      <dsp:spPr>
        <a:xfrm>
          <a:off x="3153138" y="340759"/>
          <a:ext cx="2866489" cy="1719893"/>
        </a:xfrm>
        <a:prstGeom prst="rect">
          <a:avLst/>
        </a:prstGeom>
        <a:solidFill>
          <a:schemeClr val="accent1">
            <a:shade val="80000"/>
            <a:hueOff val="76561"/>
            <a:satOff val="-1098"/>
            <a:lumOff val="64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OpenOffice.org suite</a:t>
          </a:r>
        </a:p>
      </dsp:txBody>
      <dsp:txXfrm>
        <a:off x="3153138" y="340759"/>
        <a:ext cx="2866489" cy="1719893"/>
      </dsp:txXfrm>
    </dsp:sp>
    <dsp:sp modelId="{6E7457C6-5605-41D2-9EB7-6897126482EA}">
      <dsp:nvSpPr>
        <dsp:cNvPr id="0" name=""/>
        <dsp:cNvSpPr/>
      </dsp:nvSpPr>
      <dsp:spPr>
        <a:xfrm>
          <a:off x="6306276" y="340759"/>
          <a:ext cx="2866489" cy="1719893"/>
        </a:xfrm>
        <a:prstGeom prst="rect">
          <a:avLst/>
        </a:prstGeom>
        <a:solidFill>
          <a:schemeClr val="accent1">
            <a:shade val="80000"/>
            <a:hueOff val="153123"/>
            <a:satOff val="-2196"/>
            <a:lumOff val="128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Thunderbird</a:t>
          </a:r>
          <a:br>
            <a:rPr lang="en-US" sz="3000" kern="1200" dirty="0"/>
          </a:br>
          <a:r>
            <a:rPr lang="en-US" sz="3000" kern="1200" dirty="0"/>
            <a:t>e-mail client</a:t>
          </a:r>
        </a:p>
      </dsp:txBody>
      <dsp:txXfrm>
        <a:off x="6306276" y="340759"/>
        <a:ext cx="2866489" cy="1719893"/>
      </dsp:txXfrm>
    </dsp:sp>
    <dsp:sp modelId="{F277070C-2ECD-474F-91E6-D9E4BBF5D646}">
      <dsp:nvSpPr>
        <dsp:cNvPr id="0" name=""/>
        <dsp:cNvSpPr/>
      </dsp:nvSpPr>
      <dsp:spPr>
        <a:xfrm>
          <a:off x="1576569" y="2347302"/>
          <a:ext cx="2866489" cy="1719893"/>
        </a:xfrm>
        <a:prstGeom prst="rect">
          <a:avLst/>
        </a:prstGeom>
        <a:solidFill>
          <a:schemeClr val="accent1">
            <a:shade val="80000"/>
            <a:hueOff val="229684"/>
            <a:satOff val="-3294"/>
            <a:lumOff val="1921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Scribus desktop </a:t>
          </a:r>
        </a:p>
      </dsp:txBody>
      <dsp:txXfrm>
        <a:off x="1576569" y="2347302"/>
        <a:ext cx="2866489" cy="1719893"/>
      </dsp:txXfrm>
    </dsp:sp>
    <dsp:sp modelId="{ABF09976-2851-45EC-9677-61589722D161}">
      <dsp:nvSpPr>
        <dsp:cNvPr id="0" name=""/>
        <dsp:cNvSpPr/>
      </dsp:nvSpPr>
      <dsp:spPr>
        <a:xfrm>
          <a:off x="4729707" y="2347302"/>
          <a:ext cx="2866489" cy="1719893"/>
        </a:xfrm>
        <a:prstGeom prst="rect">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Kino video editor</a:t>
          </a:r>
        </a:p>
      </dsp:txBody>
      <dsp:txXfrm>
        <a:off x="4729707" y="2347302"/>
        <a:ext cx="2866489" cy="171989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599340708"/>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381000" y="685800"/>
            <a:ext cx="6096000" cy="3429000"/>
          </a:xfrm>
          <a:ln/>
        </p:spPr>
      </p:sp>
      <p:sp>
        <p:nvSpPr>
          <p:cNvPr id="29699" name="Notes Placeholder 2"/>
          <p:cNvSpPr>
            <a:spLocks noGrp="1"/>
          </p:cNvSpPr>
          <p:nvPr>
            <p:ph type="body" idx="1"/>
          </p:nvPr>
        </p:nvSpPr>
        <p:spPr>
          <a:noFill/>
          <a:ln/>
        </p:spPr>
        <p:txBody>
          <a:bodyPr/>
          <a:lstStyle/>
          <a:p>
            <a:pPr marL="236538" indent="-236538" eaLnBrk="1">
              <a:buClr>
                <a:srgbClr val="FF6600"/>
              </a:buClr>
            </a:pPr>
            <a:endParaRPr lang="en-US" dirty="0"/>
          </a:p>
        </p:txBody>
      </p:sp>
      <p:sp>
        <p:nvSpPr>
          <p:cNvPr id="29700" name="Date Placeholder 3"/>
          <p:cNvSpPr>
            <a:spLocks noGrp="1"/>
          </p:cNvSpPr>
          <p:nvPr>
            <p:ph type="dt" sz="quarter" idx="1"/>
          </p:nvPr>
        </p:nvSpPr>
        <p:spPr>
          <a:xfrm>
            <a:off x="3971925" y="0"/>
            <a:ext cx="3038475" cy="463550"/>
          </a:xfrm>
          <a:prstGeom prst="rect">
            <a:avLst/>
          </a:prstGeom>
          <a:noFill/>
        </p:spPr>
        <p:txBody>
          <a:bodyPr/>
          <a:lstStyle/>
          <a:p>
            <a:pPr defTabSz="931863"/>
            <a:fld id="{94D2F6CC-CA51-4D63-A5F0-B3F6C0890A92}" type="datetime1">
              <a:rPr lang="en-US" smtClean="0"/>
              <a:pPr defTabSz="931863"/>
              <a:t>9/22/2023</a:t>
            </a:fld>
            <a:endParaRPr lang="en-US" dirty="0"/>
          </a:p>
        </p:txBody>
      </p:sp>
      <p:sp>
        <p:nvSpPr>
          <p:cNvPr id="29701" name="Footer Placeholder 4"/>
          <p:cNvSpPr>
            <a:spLocks noGrp="1"/>
          </p:cNvSpPr>
          <p:nvPr>
            <p:ph type="ftr" sz="quarter" idx="4"/>
          </p:nvPr>
        </p:nvSpPr>
        <p:spPr>
          <a:xfrm>
            <a:off x="0" y="8832850"/>
            <a:ext cx="3038475" cy="463550"/>
          </a:xfrm>
          <a:prstGeom prst="rect">
            <a:avLst/>
          </a:prstGeom>
          <a:noFill/>
        </p:spPr>
        <p:txBody>
          <a:bodyPr/>
          <a:lstStyle/>
          <a:p>
            <a:pPr defTabSz="931863"/>
            <a:endParaRPr lang="en-US" dirty="0"/>
          </a:p>
        </p:txBody>
      </p:sp>
      <p:sp>
        <p:nvSpPr>
          <p:cNvPr id="29702" name="Slide Number Placeholder 5"/>
          <p:cNvSpPr>
            <a:spLocks noGrp="1"/>
          </p:cNvSpPr>
          <p:nvPr>
            <p:ph type="sldNum" sz="quarter" idx="5"/>
          </p:nvPr>
        </p:nvSpPr>
        <p:spPr>
          <a:xfrm>
            <a:off x="3971925" y="8832850"/>
            <a:ext cx="3038475" cy="463550"/>
          </a:xfrm>
          <a:prstGeom prst="rect">
            <a:avLst/>
          </a:prstGeom>
          <a:noFill/>
        </p:spPr>
        <p:txBody>
          <a:bodyPr/>
          <a:lstStyle/>
          <a:p>
            <a:pPr defTabSz="931863"/>
            <a:fld id="{2375BEB2-490E-46D6-A8BD-980E3F223047}" type="slidenum">
              <a:rPr lang="en-US" smtClean="0"/>
              <a:pPr defTabSz="931863"/>
              <a:t>6</a:t>
            </a:fld>
            <a:endParaRPr lang="en-US" dirty="0"/>
          </a:p>
        </p:txBody>
      </p:sp>
    </p:spTree>
    <p:extLst>
      <p:ext uri="{BB962C8B-B14F-4D97-AF65-F5344CB8AC3E}">
        <p14:creationId xmlns:p14="http://schemas.microsoft.com/office/powerpoint/2010/main" val="785462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381000" y="685800"/>
            <a:ext cx="6096000" cy="3429000"/>
          </a:xfrm>
          <a:ln/>
        </p:spPr>
      </p:sp>
      <p:sp>
        <p:nvSpPr>
          <p:cNvPr id="30723" name="Notes Placeholder 2"/>
          <p:cNvSpPr>
            <a:spLocks noGrp="1"/>
          </p:cNvSpPr>
          <p:nvPr>
            <p:ph type="body" idx="1"/>
          </p:nvPr>
        </p:nvSpPr>
        <p:spPr>
          <a:noFill/>
          <a:ln/>
        </p:spPr>
        <p:txBody>
          <a:bodyPr/>
          <a:lstStyle/>
          <a:p>
            <a:pPr marL="236538" indent="-236538" eaLnBrk="1">
              <a:buClr>
                <a:srgbClr val="FF6600"/>
              </a:buClr>
            </a:pPr>
            <a:endParaRPr lang="en-US" dirty="0"/>
          </a:p>
        </p:txBody>
      </p:sp>
      <p:sp>
        <p:nvSpPr>
          <p:cNvPr id="30724" name="Date Placeholder 3"/>
          <p:cNvSpPr>
            <a:spLocks noGrp="1"/>
          </p:cNvSpPr>
          <p:nvPr>
            <p:ph type="dt" sz="quarter" idx="1"/>
          </p:nvPr>
        </p:nvSpPr>
        <p:spPr>
          <a:xfrm>
            <a:off x="3971925" y="0"/>
            <a:ext cx="3038475" cy="463550"/>
          </a:xfrm>
          <a:prstGeom prst="rect">
            <a:avLst/>
          </a:prstGeom>
          <a:noFill/>
        </p:spPr>
        <p:txBody>
          <a:bodyPr/>
          <a:lstStyle/>
          <a:p>
            <a:pPr defTabSz="931863"/>
            <a:fld id="{41EE3253-9DDC-4B19-94D1-FB1CF23B8EB1}" type="datetime1">
              <a:rPr lang="en-US" smtClean="0"/>
              <a:pPr defTabSz="931863"/>
              <a:t>9/22/2023</a:t>
            </a:fld>
            <a:endParaRPr lang="en-US" dirty="0"/>
          </a:p>
        </p:txBody>
      </p:sp>
      <p:sp>
        <p:nvSpPr>
          <p:cNvPr id="30725" name="Footer Placeholder 4"/>
          <p:cNvSpPr>
            <a:spLocks noGrp="1"/>
          </p:cNvSpPr>
          <p:nvPr>
            <p:ph type="ftr" sz="quarter" idx="4"/>
          </p:nvPr>
        </p:nvSpPr>
        <p:spPr>
          <a:xfrm>
            <a:off x="0" y="8832850"/>
            <a:ext cx="3038475" cy="463550"/>
          </a:xfrm>
          <a:prstGeom prst="rect">
            <a:avLst/>
          </a:prstGeom>
          <a:noFill/>
        </p:spPr>
        <p:txBody>
          <a:bodyPr/>
          <a:lstStyle/>
          <a:p>
            <a:pPr defTabSz="931863"/>
            <a:endParaRPr lang="en-US" dirty="0"/>
          </a:p>
        </p:txBody>
      </p:sp>
      <p:sp>
        <p:nvSpPr>
          <p:cNvPr id="30726" name="Slide Number Placeholder 5"/>
          <p:cNvSpPr>
            <a:spLocks noGrp="1"/>
          </p:cNvSpPr>
          <p:nvPr>
            <p:ph type="sldNum" sz="quarter" idx="5"/>
          </p:nvPr>
        </p:nvSpPr>
        <p:spPr>
          <a:xfrm>
            <a:off x="3971925" y="8832850"/>
            <a:ext cx="3038475" cy="463550"/>
          </a:xfrm>
          <a:prstGeom prst="rect">
            <a:avLst/>
          </a:prstGeom>
          <a:noFill/>
        </p:spPr>
        <p:txBody>
          <a:bodyPr/>
          <a:lstStyle/>
          <a:p>
            <a:pPr defTabSz="931863"/>
            <a:fld id="{619F79E6-5094-4E4D-B08F-1E6D0D8F5E14}" type="slidenum">
              <a:rPr lang="en-US" smtClean="0"/>
              <a:pPr defTabSz="931863"/>
              <a:t>7</a:t>
            </a:fld>
            <a:endParaRPr lang="en-US" dirty="0"/>
          </a:p>
        </p:txBody>
      </p:sp>
    </p:spTree>
    <p:extLst>
      <p:ext uri="{BB962C8B-B14F-4D97-AF65-F5344CB8AC3E}">
        <p14:creationId xmlns:p14="http://schemas.microsoft.com/office/powerpoint/2010/main" val="895620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i="1" kern="1200" dirty="0">
                <a:solidFill>
                  <a:schemeClr val="tx1"/>
                </a:solidFill>
                <a:effectLst/>
                <a:latin typeface="Times New Roman" pitchFamily="18" charset="0"/>
                <a:ea typeface="+mn-ea"/>
                <a:cs typeface="+mn-cs"/>
              </a:rPr>
              <a:t>If your educational institution included the Jones &amp; Bartlett labs as part of the course curriculum, use this script to introduce the lab:</a:t>
            </a:r>
            <a:endParaRPr lang="en-US" sz="1200" kern="1200" dirty="0">
              <a:solidFill>
                <a:schemeClr val="tx1"/>
              </a:solidFill>
              <a:effectLst/>
              <a:latin typeface="Times New Roman" pitchFamily="18" charset="0"/>
              <a:ea typeface="+mn-ea"/>
              <a:cs typeface="+mn-cs"/>
            </a:endParaRPr>
          </a:p>
          <a:p>
            <a:r>
              <a:rPr lang="en-US" sz="1200" i="1" kern="1200" dirty="0">
                <a:solidFill>
                  <a:schemeClr val="tx1"/>
                </a:solidFill>
                <a:effectLst/>
                <a:latin typeface="Times New Roman" pitchFamily="18" charset="0"/>
                <a:ea typeface="+mn-ea"/>
                <a:cs typeface="+mn-cs"/>
              </a:rPr>
              <a:t> </a:t>
            </a:r>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"In this lesson, you were introduced to the Linux environment. You learned that compared to other operating systems, fewer viruses, worms, and other malware are written for Linux, but because most Linux software is released with open source code which makes it easier for someone with </a:t>
            </a:r>
            <a:r>
              <a:rPr lang="en-US" sz="1200" kern="1200" dirty="0" err="1">
                <a:solidFill>
                  <a:schemeClr val="tx1"/>
                </a:solidFill>
                <a:effectLst/>
                <a:latin typeface="Times New Roman" pitchFamily="18" charset="0"/>
                <a:ea typeface="+mn-ea"/>
                <a:cs typeface="+mn-cs"/>
              </a:rPr>
              <a:t>malintent</a:t>
            </a:r>
            <a:r>
              <a:rPr lang="en-US" sz="1200" kern="1200" dirty="0">
                <a:solidFill>
                  <a:schemeClr val="tx1"/>
                </a:solidFill>
                <a:effectLst/>
                <a:latin typeface="Times New Roman" pitchFamily="18" charset="0"/>
                <a:ea typeface="+mn-ea"/>
                <a:cs typeface="+mn-cs"/>
              </a:rPr>
              <a:t> to break into a system. You discovered that in this environment, the kernel is customizable and the administrator can configure the security controls in the manner that works best for the organization.</a:t>
            </a:r>
          </a:p>
          <a:p>
            <a:r>
              <a:rPr lang="en-US" sz="1200" kern="1200" dirty="0">
                <a:solidFill>
                  <a:schemeClr val="tx1"/>
                </a:solidFill>
                <a:effectLst/>
                <a:latin typeface="Times New Roman" pitchFamily="18" charset="0"/>
                <a:ea typeface="+mn-ea"/>
                <a:cs typeface="+mn-cs"/>
              </a:rPr>
              <a:t> </a:t>
            </a:r>
          </a:p>
          <a:p>
            <a:r>
              <a:rPr lang="en-US" sz="1200" kern="1200">
                <a:solidFill>
                  <a:schemeClr val="tx1"/>
                </a:solidFill>
                <a:effectLst/>
                <a:latin typeface="Times New Roman" pitchFamily="18" charset="0"/>
                <a:ea typeface="+mn-ea"/>
                <a:cs typeface="+mn-cs"/>
              </a:rPr>
              <a:t>In this lab, you will learn how to install the Linux CentOS operating system in a secure manner. You will create a new virtual machine, partition the hard drive, and install the Linux operating system. You also will create a non-root user account and verify that key services are (or are not) running.”</a:t>
            </a:r>
          </a:p>
          <a:p>
            <a:endParaRPr lang="en-US" dirty="0"/>
          </a:p>
        </p:txBody>
      </p:sp>
      <p:sp>
        <p:nvSpPr>
          <p:cNvPr id="4" name="Date Placeholder 3"/>
          <p:cNvSpPr>
            <a:spLocks noGrp="1"/>
          </p:cNvSpPr>
          <p:nvPr>
            <p:ph type="dt" idx="10"/>
          </p:nvPr>
        </p:nvSpPr>
        <p:spPr>
          <a:xfrm>
            <a:off x="3971925" y="0"/>
            <a:ext cx="3038475" cy="463550"/>
          </a:xfrm>
          <a:prstGeom prst="rect">
            <a:avLst/>
          </a:prstGeom>
        </p:spPr>
        <p:txBody>
          <a:bodyPr/>
          <a:lstStyle/>
          <a:p>
            <a:pPr>
              <a:defRPr/>
            </a:pPr>
            <a:fld id="{97B4DCB4-6985-47C3-A940-7A843AF071F2}" type="datetime1">
              <a:rPr lang="en-US" smtClean="0"/>
              <a:pPr>
                <a:defRPr/>
              </a:pPr>
              <a:t>9/22/2023</a:t>
            </a:fld>
            <a:endParaRPr lang="en-US" dirty="0"/>
          </a:p>
        </p:txBody>
      </p:sp>
      <p:sp>
        <p:nvSpPr>
          <p:cNvPr id="5" name="Footer Placeholder 4"/>
          <p:cNvSpPr>
            <a:spLocks noGrp="1"/>
          </p:cNvSpPr>
          <p:nvPr>
            <p:ph type="ftr" sz="quarter" idx="11"/>
          </p:nvPr>
        </p:nvSpPr>
        <p:spPr>
          <a:xfrm>
            <a:off x="0" y="8832850"/>
            <a:ext cx="3038475" cy="463550"/>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a:xfrm>
            <a:off x="3971925" y="8832850"/>
            <a:ext cx="3038475" cy="463550"/>
          </a:xfrm>
          <a:prstGeom prst="rect">
            <a:avLst/>
          </a:prstGeom>
        </p:spPr>
        <p:txBody>
          <a:bodyPr/>
          <a:lstStyle/>
          <a:p>
            <a:pPr>
              <a:defRPr/>
            </a:pPr>
            <a:fld id="{B4B86B78-CA67-4987-965D-D00039826386}" type="slidenum">
              <a:rPr lang="en-US" smtClean="0"/>
              <a:pPr>
                <a:defRPr/>
              </a:pPr>
              <a:t>10</a:t>
            </a:fld>
            <a:endParaRPr lang="en-US" dirty="0"/>
          </a:p>
        </p:txBody>
      </p:sp>
    </p:spTree>
    <p:extLst>
      <p:ext uri="{BB962C8B-B14F-4D97-AF65-F5344CB8AC3E}">
        <p14:creationId xmlns:p14="http://schemas.microsoft.com/office/powerpoint/2010/main" val="7986519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7" name="image1.png"/>
          <p:cNvPicPr/>
          <p:nvPr/>
        </p:nvPicPr>
        <p:blipFill>
          <a:blip r:embed="rId2"/>
          <a:stretch>
            <a:fillRect/>
          </a:stretch>
        </p:blipFill>
        <p:spPr>
          <a:xfrm>
            <a:off x="3962400" y="3296653"/>
            <a:ext cx="10668000" cy="4932949"/>
          </a:xfrm>
          <a:prstGeom prst="rect">
            <a:avLst/>
          </a:prstGeom>
          <a:ln w="12700">
            <a:miter lim="400000"/>
          </a:ln>
        </p:spPr>
      </p:pic>
      <p:sp>
        <p:nvSpPr>
          <p:cNvPr id="8" name="Shape 8"/>
          <p:cNvSpPr>
            <a:spLocks noGrp="1"/>
          </p:cNvSpPr>
          <p:nvPr>
            <p:ph type="title"/>
          </p:nvPr>
        </p:nvSpPr>
        <p:spPr>
          <a:xfrm>
            <a:off x="4343400" y="3641036"/>
            <a:ext cx="10073641" cy="2531164"/>
          </a:xfrm>
          <a:prstGeom prst="rect">
            <a:avLst/>
          </a:prstGeom>
        </p:spPr>
        <p:txBody>
          <a:bodyPr/>
          <a:lstStyle>
            <a:lvl1pPr>
              <a:defRPr sz="4800"/>
            </a:lvl1pPr>
          </a:lstStyle>
          <a:p>
            <a:pPr lvl="0">
              <a:defRPr sz="1800" b="0"/>
            </a:pPr>
            <a:r>
              <a:rPr sz="4800" b="1"/>
              <a:t>Title Text</a:t>
            </a:r>
          </a:p>
        </p:txBody>
      </p:sp>
      <p:sp>
        <p:nvSpPr>
          <p:cNvPr id="9" name="Shape 9"/>
          <p:cNvSpPr>
            <a:spLocks noGrp="1"/>
          </p:cNvSpPr>
          <p:nvPr>
            <p:ph type="body" idx="1"/>
          </p:nvPr>
        </p:nvSpPr>
        <p:spPr>
          <a:xfrm>
            <a:off x="4343400" y="6172200"/>
            <a:ext cx="10088881" cy="2057401"/>
          </a:xfrm>
          <a:prstGeom prst="rect">
            <a:avLst/>
          </a:prstGeom>
        </p:spPr>
        <p:txBody>
          <a:bodyPr/>
          <a:lstStyle>
            <a:lvl1pPr marL="0" indent="0" algn="ctr">
              <a:buSzTx/>
              <a:buFontTx/>
              <a:buNone/>
              <a:defRPr>
                <a:solidFill>
                  <a:srgbClr val="FFFFFF"/>
                </a:solidFill>
              </a:defRPr>
            </a:lvl1pPr>
            <a:lvl2pPr marL="0" indent="653109" algn="ctr">
              <a:buSzTx/>
              <a:buFontTx/>
              <a:buNone/>
              <a:defRPr>
                <a:solidFill>
                  <a:srgbClr val="FFFFFF"/>
                </a:solidFill>
              </a:defRPr>
            </a:lvl2pPr>
            <a:lvl3pPr marL="0" indent="1306219" algn="ctr">
              <a:buSzTx/>
              <a:buFontTx/>
              <a:buNone/>
              <a:defRPr>
                <a:solidFill>
                  <a:srgbClr val="FFFFFF"/>
                </a:solidFill>
              </a:defRPr>
            </a:lvl3pPr>
            <a:lvl4pPr marL="0" indent="1959330" algn="ctr">
              <a:buSzTx/>
              <a:buFontTx/>
              <a:buNone/>
              <a:defRPr>
                <a:solidFill>
                  <a:srgbClr val="FFFFFF"/>
                </a:solidFill>
              </a:defRPr>
            </a:lvl4pPr>
            <a:lvl5pPr marL="0" indent="2612440" algn="ctr">
              <a:buSzTx/>
              <a:buFontTx/>
              <a:buNone/>
              <a:defRPr>
                <a:solidFill>
                  <a:srgbClr val="FFFFFF"/>
                </a:solidFill>
              </a:defRPr>
            </a:lvl5pPr>
          </a:lstStyle>
          <a:p>
            <a:pPr lvl="0">
              <a:defRPr sz="1800" b="0">
                <a:solidFill>
                  <a:srgbClr val="000000"/>
                </a:solidFill>
              </a:defRPr>
            </a:pPr>
            <a:r>
              <a:rPr sz="3200" b="1">
                <a:solidFill>
                  <a:srgbClr val="FFFFFF"/>
                </a:solidFill>
              </a:rPr>
              <a:t>Body Level One</a:t>
            </a:r>
          </a:p>
          <a:p>
            <a:pPr lvl="1">
              <a:defRPr sz="1800" b="0">
                <a:solidFill>
                  <a:srgbClr val="000000"/>
                </a:solidFill>
              </a:defRPr>
            </a:pPr>
            <a:r>
              <a:rPr sz="3200" b="1">
                <a:solidFill>
                  <a:srgbClr val="FFFFFF"/>
                </a:solidFill>
              </a:rPr>
              <a:t>Body Level Two</a:t>
            </a:r>
          </a:p>
          <a:p>
            <a:pPr lvl="2">
              <a:defRPr sz="1800" b="0">
                <a:solidFill>
                  <a:srgbClr val="000000"/>
                </a:solidFill>
              </a:defRPr>
            </a:pPr>
            <a:r>
              <a:rPr sz="3200" b="1">
                <a:solidFill>
                  <a:srgbClr val="FFFFFF"/>
                </a:solidFill>
              </a:rPr>
              <a:t>Body Level Three</a:t>
            </a:r>
          </a:p>
          <a:p>
            <a:pPr lvl="3">
              <a:defRPr sz="1800" b="0">
                <a:solidFill>
                  <a:srgbClr val="000000"/>
                </a:solidFill>
              </a:defRPr>
            </a:pPr>
            <a:r>
              <a:rPr sz="3200" b="1">
                <a:solidFill>
                  <a:srgbClr val="FFFFFF"/>
                </a:solidFill>
              </a:rPr>
              <a:t>Body Level Four</a:t>
            </a:r>
          </a:p>
          <a:p>
            <a:pPr lvl="4">
              <a:defRPr sz="1800" b="0">
                <a:solidFill>
                  <a:srgbClr val="000000"/>
                </a:solidFill>
              </a:defRPr>
            </a:pPr>
            <a:r>
              <a:rPr sz="3200" b="1">
                <a:solidFill>
                  <a:srgbClr val="FFFFFF"/>
                </a:solid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pic>
        <p:nvPicPr>
          <p:cNvPr id="2" name="Picture 1">
            <a:extLst>
              <a:ext uri="{FF2B5EF4-FFF2-40B4-BE49-F238E27FC236}">
                <a16:creationId xmlns:a16="http://schemas.microsoft.com/office/drawing/2014/main" id="{AE5FB205-BFC4-C56F-C11B-94AB9AE9193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3065928" cy="1264696"/>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3" name="Shape 13"/>
          <p:cNvSpPr>
            <a:spLocks noGrp="1"/>
          </p:cNvSpPr>
          <p:nvPr>
            <p:ph type="title"/>
          </p:nvPr>
        </p:nvSpPr>
        <p:spPr>
          <a:prstGeom prst="rect">
            <a:avLst/>
          </a:prstGeom>
        </p:spPr>
        <p:txBody>
          <a:bodyPr/>
          <a:lstStyle/>
          <a:p>
            <a:pPr lvl="0">
              <a:defRPr sz="1800" b="0"/>
            </a:pPr>
            <a:r>
              <a:rPr sz="4000" b="1"/>
              <a:t>Title Text</a:t>
            </a:r>
          </a:p>
        </p:txBody>
      </p:sp>
      <p:sp>
        <p:nvSpPr>
          <p:cNvPr id="14" name="Shape 14"/>
          <p:cNvSpPr>
            <a:spLocks noGrp="1"/>
          </p:cNvSpPr>
          <p:nvPr>
            <p:ph type="body" idx="1"/>
          </p:nvPr>
        </p:nvSpPr>
        <p:spPr>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15" name="Shape 1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17" name="Shape 17"/>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18" name="Shape 18"/>
          <p:cNvSpPr>
            <a:spLocks noGrp="1"/>
          </p:cNvSpPr>
          <p:nvPr>
            <p:ph type="body" idx="1"/>
          </p:nvPr>
        </p:nvSpPr>
        <p:spPr>
          <a:xfrm>
            <a:off x="731519" y="1920239"/>
            <a:ext cx="6461761" cy="6309361"/>
          </a:xfrm>
          <a:prstGeom prst="rect">
            <a:avLst/>
          </a:prstGeom>
        </p:spPr>
        <p:txBody>
          <a:bodyPr/>
          <a:lstStyle>
            <a:lvl1pPr>
              <a:spcBef>
                <a:spcPts val="900"/>
              </a:spcBef>
              <a:defRPr sz="4000"/>
            </a:lvl1pPr>
            <a:lvl2pPr marL="1133338" indent="-480228">
              <a:spcBef>
                <a:spcPts val="900"/>
              </a:spcBef>
              <a:defRPr sz="4000"/>
            </a:lvl2pPr>
            <a:lvl3pPr marL="1756641" indent="-450420">
              <a:spcBef>
                <a:spcPts val="900"/>
              </a:spcBef>
              <a:defRPr sz="4000"/>
            </a:lvl3pPr>
            <a:lvl4pPr marL="2461723" indent="-502392">
              <a:spcBef>
                <a:spcPts val="900"/>
              </a:spcBef>
              <a:defRPr sz="4000"/>
            </a:lvl4pPr>
            <a:lvl5pPr marL="3114833" indent="-502392">
              <a:spcBef>
                <a:spcPts val="900"/>
              </a:spcBef>
              <a:defRPr sz="4000"/>
            </a:lvl5pPr>
          </a:lstStyle>
          <a:p>
            <a:pPr lvl="0">
              <a:defRPr sz="1800" b="0"/>
            </a:pPr>
            <a:r>
              <a:rPr sz="4000" b="1"/>
              <a:t>Body Level One</a:t>
            </a:r>
          </a:p>
          <a:p>
            <a:pPr lvl="1">
              <a:defRPr sz="1800" b="0"/>
            </a:pPr>
            <a:r>
              <a:rPr sz="4000" b="1"/>
              <a:t>Body Level Two</a:t>
            </a:r>
          </a:p>
          <a:p>
            <a:pPr lvl="2">
              <a:defRPr sz="1800" b="0"/>
            </a:pPr>
            <a:r>
              <a:rPr sz="4000" b="1"/>
              <a:t>Body Level Three</a:t>
            </a:r>
          </a:p>
          <a:p>
            <a:pPr lvl="3">
              <a:defRPr sz="1800" b="0"/>
            </a:pPr>
            <a:r>
              <a:rPr sz="4000" b="1"/>
              <a:t>Body Level Four</a:t>
            </a:r>
          </a:p>
          <a:p>
            <a:pPr lvl="4">
              <a:defRPr sz="1800" b="0"/>
            </a:pPr>
            <a:r>
              <a:rPr sz="4000" b="1"/>
              <a:t>Body Level Five</a:t>
            </a:r>
          </a:p>
        </p:txBody>
      </p:sp>
      <p:sp>
        <p:nvSpPr>
          <p:cNvPr id="19" name="Shape 1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25" name="Shape 25"/>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26" name="Shape 2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8" name="Shape 2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38" name="Shape 38"/>
          <p:cNvSpPr>
            <a:spLocks noGrp="1"/>
          </p:cNvSpPr>
          <p:nvPr>
            <p:ph type="title"/>
          </p:nvPr>
        </p:nvSpPr>
        <p:spPr>
          <a:xfrm>
            <a:off x="731519" y="110491"/>
            <a:ext cx="13167362" cy="1809750"/>
          </a:xfrm>
          <a:prstGeom prst="rect">
            <a:avLst/>
          </a:prstGeom>
        </p:spPr>
        <p:txBody>
          <a:bodyPr/>
          <a:lstStyle/>
          <a:p>
            <a:pPr lvl="0">
              <a:defRPr sz="1800" b="0"/>
            </a:pPr>
            <a:r>
              <a:rPr sz="4000" b="1"/>
              <a:t>Title Text</a:t>
            </a:r>
          </a:p>
        </p:txBody>
      </p:sp>
      <p:sp>
        <p:nvSpPr>
          <p:cNvPr id="39" name="Shape 39"/>
          <p:cNvSpPr>
            <a:spLocks noGrp="1"/>
          </p:cNvSpPr>
          <p:nvPr>
            <p:ph type="body" idx="1"/>
          </p:nvPr>
        </p:nvSpPr>
        <p:spPr>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0" name="Shape 4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42" name="Shape 42"/>
          <p:cNvSpPr>
            <a:spLocks noGrp="1"/>
          </p:cNvSpPr>
          <p:nvPr>
            <p:ph type="title"/>
          </p:nvPr>
        </p:nvSpPr>
        <p:spPr>
          <a:xfrm>
            <a:off x="10607040" y="0"/>
            <a:ext cx="3291841" cy="7680963"/>
          </a:xfrm>
          <a:prstGeom prst="rect">
            <a:avLst/>
          </a:prstGeom>
        </p:spPr>
        <p:txBody>
          <a:bodyPr/>
          <a:lstStyle/>
          <a:p>
            <a:pPr lvl="0">
              <a:defRPr sz="1800" b="0"/>
            </a:pPr>
            <a:r>
              <a:rPr sz="4000" b="1"/>
              <a:t>Title Text</a:t>
            </a:r>
          </a:p>
        </p:txBody>
      </p:sp>
      <p:sp>
        <p:nvSpPr>
          <p:cNvPr id="43" name="Shape 43"/>
          <p:cNvSpPr>
            <a:spLocks noGrp="1"/>
          </p:cNvSpPr>
          <p:nvPr>
            <p:ph type="body" idx="1"/>
          </p:nvPr>
        </p:nvSpPr>
        <p:spPr>
          <a:xfrm>
            <a:off x="731519" y="329566"/>
            <a:ext cx="9631682" cy="7900035"/>
          </a:xfrm>
          <a:prstGeom prst="rect">
            <a:avLst/>
          </a:prstGeom>
        </p:spPr>
        <p:txBody>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4" name="Shape 4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762000" y="0"/>
            <a:ext cx="13167361" cy="1812004"/>
          </a:xfrm>
          <a:prstGeom prst="rect">
            <a:avLst/>
          </a:prstGeom>
          <a:ln w="12700">
            <a:miter lim="400000"/>
          </a:ln>
          <a:extLst>
            <a:ext uri="{C572A759-6A51-4108-AA02-DFA0A04FC94B}">
              <ma14:wrappingTextBoxFlag xmlns:ma14="http://schemas.microsoft.com/office/mac/drawingml/2011/main" xmlns="" val="1"/>
            </a:ext>
          </a:extLst>
        </p:spPr>
        <p:txBody>
          <a:bodyPr lIns="65311" tIns="65311" rIns="65311" bIns="65311" anchor="ctr">
            <a:normAutofit/>
          </a:bodyPr>
          <a:lstStyle/>
          <a:p>
            <a:pPr lvl="0">
              <a:defRPr sz="1800" b="0"/>
            </a:pPr>
            <a:r>
              <a:rPr sz="4000" b="1"/>
              <a:t>Title Text</a:t>
            </a:r>
          </a:p>
        </p:txBody>
      </p:sp>
      <p:sp>
        <p:nvSpPr>
          <p:cNvPr id="3" name="Shape 3"/>
          <p:cNvSpPr>
            <a:spLocks noGrp="1"/>
          </p:cNvSpPr>
          <p:nvPr>
            <p:ph type="body" idx="1"/>
          </p:nvPr>
        </p:nvSpPr>
        <p:spPr>
          <a:xfrm>
            <a:off x="731519" y="1920239"/>
            <a:ext cx="13167362" cy="6309361"/>
          </a:xfrm>
          <a:prstGeom prst="rect">
            <a:avLst/>
          </a:prstGeom>
          <a:ln w="12700">
            <a:miter lim="400000"/>
          </a:ln>
          <a:extLst>
            <a:ext uri="{C572A759-6A51-4108-AA02-DFA0A04FC94B}">
              <ma14:wrappingTextBoxFlag xmlns:ma14="http://schemas.microsoft.com/office/mac/drawingml/2011/main" xmlns="" val="1"/>
            </a:ext>
          </a:extLst>
        </p:spPr>
        <p:txBody>
          <a:bodyPr lIns="65311" tIns="65311" rIns="65311" bIns="65311">
            <a:normAutofit/>
          </a:bodyPr>
          <a:lstStyle/>
          <a:p>
            <a:pPr lvl="0">
              <a:defRPr sz="1800" b="0"/>
            </a:pPr>
            <a:r>
              <a:rPr sz="3200" b="1"/>
              <a:t>Body Level One</a:t>
            </a:r>
          </a:p>
          <a:p>
            <a:pPr lvl="1">
              <a:defRPr sz="1800" b="0"/>
            </a:pPr>
            <a:r>
              <a:rPr sz="3200" b="1"/>
              <a:t>Body Level Two</a:t>
            </a:r>
          </a:p>
          <a:p>
            <a:pPr lvl="2">
              <a:defRPr sz="1800" b="0"/>
            </a:pPr>
            <a:r>
              <a:rPr sz="3200" b="1"/>
              <a:t>Body Level Three</a:t>
            </a:r>
          </a:p>
          <a:p>
            <a:pPr lvl="3">
              <a:defRPr sz="1800" b="0"/>
            </a:pPr>
            <a:r>
              <a:rPr sz="3200" b="1"/>
              <a:t>Body Level Four</a:t>
            </a:r>
          </a:p>
          <a:p>
            <a:pPr lvl="4">
              <a:defRPr sz="1800" b="0"/>
            </a:pPr>
            <a:r>
              <a:rPr sz="3200" b="1"/>
              <a:t>Body Level Five</a:t>
            </a:r>
          </a:p>
        </p:txBody>
      </p:sp>
      <p:sp>
        <p:nvSpPr>
          <p:cNvPr id="4" name="Shape 4"/>
          <p:cNvSpPr>
            <a:spLocks noGrp="1"/>
          </p:cNvSpPr>
          <p:nvPr>
            <p:ph type="sldNum" sz="quarter" idx="2"/>
          </p:nvPr>
        </p:nvSpPr>
        <p:spPr>
          <a:xfrm>
            <a:off x="13258800" y="7608028"/>
            <a:ext cx="716281" cy="397323"/>
          </a:xfrm>
          <a:prstGeom prst="rect">
            <a:avLst/>
          </a:prstGeom>
          <a:ln w="12700">
            <a:miter lim="400000"/>
          </a:ln>
        </p:spPr>
        <p:txBody>
          <a:bodyPr lIns="65311" tIns="65311" rIns="65311" bIns="65311" anchor="ctr">
            <a:spAutoFit/>
          </a:bodyPr>
          <a:lstStyle>
            <a:lvl1pPr algn="r">
              <a:defRPr sz="1700">
                <a:solidFill>
                  <a:srgbClr val="888888"/>
                </a:solidFill>
              </a:defRPr>
            </a:lvl1pPr>
          </a:lstStyle>
          <a:p>
            <a:pPr lvl="0"/>
            <a:fld id="{86CB4B4D-7CA3-9044-876B-883B54F8677D}" type="slidenum">
              <a:t>‹#›</a:t>
            </a:fld>
            <a:endParaRPr/>
          </a:p>
        </p:txBody>
      </p:sp>
      <p:pic>
        <p:nvPicPr>
          <p:cNvPr id="6" name="Picture 5">
            <a:extLst>
              <a:ext uri="{FF2B5EF4-FFF2-40B4-BE49-F238E27FC236}">
                <a16:creationId xmlns:a16="http://schemas.microsoft.com/office/drawing/2014/main" id="{A6ABEC5E-749B-E17F-9D4E-D0CD0083C905}"/>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 y="0"/>
            <a:ext cx="1885949" cy="77795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7" r:id="rId6"/>
    <p:sldLayoutId id="2147483658" r:id="rId7"/>
  </p:sldLayoutIdLst>
  <p:transition spd="med"/>
  <p:txStyles>
    <p:titleStyle>
      <a:lvl1pPr algn="ctr" defTabSz="1306219">
        <a:defRPr sz="4000" b="1">
          <a:latin typeface="Tahoma"/>
          <a:ea typeface="Tahoma"/>
          <a:cs typeface="Tahoma"/>
          <a:sym typeface="Tahoma"/>
        </a:defRPr>
      </a:lvl1pPr>
      <a:lvl2pPr algn="ctr" defTabSz="1306219">
        <a:defRPr sz="4000" b="1">
          <a:latin typeface="Tahoma"/>
          <a:ea typeface="Tahoma"/>
          <a:cs typeface="Tahoma"/>
          <a:sym typeface="Tahoma"/>
        </a:defRPr>
      </a:lvl2pPr>
      <a:lvl3pPr algn="ctr" defTabSz="1306219">
        <a:defRPr sz="4000" b="1">
          <a:latin typeface="Tahoma"/>
          <a:ea typeface="Tahoma"/>
          <a:cs typeface="Tahoma"/>
          <a:sym typeface="Tahoma"/>
        </a:defRPr>
      </a:lvl3pPr>
      <a:lvl4pPr algn="ctr" defTabSz="1306219">
        <a:defRPr sz="4000" b="1">
          <a:latin typeface="Tahoma"/>
          <a:ea typeface="Tahoma"/>
          <a:cs typeface="Tahoma"/>
          <a:sym typeface="Tahoma"/>
        </a:defRPr>
      </a:lvl4pPr>
      <a:lvl5pPr algn="ctr" defTabSz="1306219">
        <a:defRPr sz="4000" b="1">
          <a:latin typeface="Tahoma"/>
          <a:ea typeface="Tahoma"/>
          <a:cs typeface="Tahoma"/>
          <a:sym typeface="Tahoma"/>
        </a:defRPr>
      </a:lvl5pPr>
      <a:lvl6pPr algn="ctr" defTabSz="1306219">
        <a:defRPr sz="4000" b="1">
          <a:latin typeface="Tahoma"/>
          <a:ea typeface="Tahoma"/>
          <a:cs typeface="Tahoma"/>
          <a:sym typeface="Tahoma"/>
        </a:defRPr>
      </a:lvl6pPr>
      <a:lvl7pPr algn="ctr" defTabSz="1306219">
        <a:defRPr sz="4000" b="1">
          <a:latin typeface="Tahoma"/>
          <a:ea typeface="Tahoma"/>
          <a:cs typeface="Tahoma"/>
          <a:sym typeface="Tahoma"/>
        </a:defRPr>
      </a:lvl7pPr>
      <a:lvl8pPr algn="ctr" defTabSz="1306219">
        <a:defRPr sz="4000" b="1">
          <a:latin typeface="Tahoma"/>
          <a:ea typeface="Tahoma"/>
          <a:cs typeface="Tahoma"/>
          <a:sym typeface="Tahoma"/>
        </a:defRPr>
      </a:lvl8pPr>
      <a:lvl9pPr algn="ctr" defTabSz="1306219">
        <a:defRPr sz="4000" b="1">
          <a:latin typeface="Tahoma"/>
          <a:ea typeface="Tahoma"/>
          <a:cs typeface="Tahoma"/>
          <a:sym typeface="Tahoma"/>
        </a:defRPr>
      </a:lvl9pPr>
    </p:titleStyle>
    <p:bodyStyle>
      <a:lvl1pPr marL="489832" indent="-489832" defTabSz="1306219">
        <a:spcBef>
          <a:spcPts val="700"/>
        </a:spcBef>
        <a:buSzPct val="100000"/>
        <a:buFont typeface="Arial"/>
        <a:buChar char="•"/>
        <a:defRPr sz="3200" b="1">
          <a:latin typeface="Tahoma"/>
          <a:ea typeface="Tahoma"/>
          <a:cs typeface="Tahoma"/>
          <a:sym typeface="Tahoma"/>
        </a:defRPr>
      </a:lvl1pPr>
      <a:lvl2pPr marL="1119617" indent="-466507" defTabSz="1306219">
        <a:spcBef>
          <a:spcPts val="700"/>
        </a:spcBef>
        <a:buSzPct val="100000"/>
        <a:buFont typeface="Arial"/>
        <a:buChar char="–"/>
        <a:defRPr sz="3200" b="1">
          <a:latin typeface="Tahoma"/>
          <a:ea typeface="Tahoma"/>
          <a:cs typeface="Tahoma"/>
          <a:sym typeface="Tahoma"/>
        </a:defRPr>
      </a:lvl2pPr>
      <a:lvl3pPr marL="1679426" indent="-373205" defTabSz="1306219">
        <a:spcBef>
          <a:spcPts val="700"/>
        </a:spcBef>
        <a:buSzPct val="100000"/>
        <a:buFont typeface="Arial"/>
        <a:buChar char="•"/>
        <a:defRPr sz="3200" b="1">
          <a:latin typeface="Tahoma"/>
          <a:ea typeface="Tahoma"/>
          <a:cs typeface="Tahoma"/>
          <a:sym typeface="Tahoma"/>
        </a:defRPr>
      </a:lvl3pPr>
      <a:lvl4pPr marL="2332536" indent="-373205" defTabSz="1306219">
        <a:spcBef>
          <a:spcPts val="700"/>
        </a:spcBef>
        <a:buSzPct val="100000"/>
        <a:buFont typeface="Arial"/>
        <a:buChar char="–"/>
        <a:defRPr sz="3200" b="1">
          <a:latin typeface="Tahoma"/>
          <a:ea typeface="Tahoma"/>
          <a:cs typeface="Tahoma"/>
          <a:sym typeface="Tahoma"/>
        </a:defRPr>
      </a:lvl4pPr>
      <a:lvl5pPr marL="2985646" indent="-373205" defTabSz="1306219">
        <a:spcBef>
          <a:spcPts val="700"/>
        </a:spcBef>
        <a:buSzPct val="100000"/>
        <a:buFont typeface="Arial"/>
        <a:buChar char="»"/>
        <a:defRPr sz="3200" b="1">
          <a:latin typeface="Tahoma"/>
          <a:ea typeface="Tahoma"/>
          <a:cs typeface="Tahoma"/>
          <a:sym typeface="Tahoma"/>
        </a:defRPr>
      </a:lvl5pPr>
      <a:lvl6pPr marL="3625887" indent="-360336" defTabSz="1306219">
        <a:spcBef>
          <a:spcPts val="700"/>
        </a:spcBef>
        <a:buSzPct val="100000"/>
        <a:buFont typeface="Arial"/>
        <a:buChar char="•"/>
        <a:defRPr sz="3200" b="1">
          <a:latin typeface="Tahoma"/>
          <a:ea typeface="Tahoma"/>
          <a:cs typeface="Tahoma"/>
          <a:sym typeface="Tahoma"/>
        </a:defRPr>
      </a:lvl6pPr>
      <a:lvl7pPr marL="4278997" indent="-360336" defTabSz="1306219">
        <a:spcBef>
          <a:spcPts val="700"/>
        </a:spcBef>
        <a:buSzPct val="100000"/>
        <a:buFont typeface="Arial"/>
        <a:buChar char="•"/>
        <a:defRPr sz="3200" b="1">
          <a:latin typeface="Tahoma"/>
          <a:ea typeface="Tahoma"/>
          <a:cs typeface="Tahoma"/>
          <a:sym typeface="Tahoma"/>
        </a:defRPr>
      </a:lvl7pPr>
      <a:lvl8pPr marL="4932108" indent="-360336" defTabSz="1306219">
        <a:spcBef>
          <a:spcPts val="700"/>
        </a:spcBef>
        <a:buSzPct val="100000"/>
        <a:buFont typeface="Arial"/>
        <a:buChar char="•"/>
        <a:defRPr sz="3200" b="1">
          <a:latin typeface="Tahoma"/>
          <a:ea typeface="Tahoma"/>
          <a:cs typeface="Tahoma"/>
          <a:sym typeface="Tahoma"/>
        </a:defRPr>
      </a:lvl8pPr>
      <a:lvl9pPr marL="5585218" indent="-360336" defTabSz="1306219">
        <a:spcBef>
          <a:spcPts val="700"/>
        </a:spcBef>
        <a:buSzPct val="100000"/>
        <a:buFont typeface="Arial"/>
        <a:buChar char="•"/>
        <a:defRPr sz="3200" b="1">
          <a:latin typeface="Tahoma"/>
          <a:ea typeface="Tahoma"/>
          <a:cs typeface="Tahoma"/>
          <a:sym typeface="Tahoma"/>
        </a:defRPr>
      </a:lvl9pPr>
    </p:bodyStyle>
    <p:otherStyle>
      <a:lvl1pPr algn="r" defTabSz="1306219">
        <a:defRPr sz="1700">
          <a:solidFill>
            <a:schemeClr val="tx1"/>
          </a:solidFill>
          <a:latin typeface="+mn-lt"/>
          <a:ea typeface="+mn-ea"/>
          <a:cs typeface="+mn-cs"/>
          <a:sym typeface="Tahoma"/>
        </a:defRPr>
      </a:lvl1pPr>
      <a:lvl2pPr indent="653109" algn="r" defTabSz="1306219">
        <a:defRPr sz="1700">
          <a:solidFill>
            <a:schemeClr val="tx1"/>
          </a:solidFill>
          <a:latin typeface="+mn-lt"/>
          <a:ea typeface="+mn-ea"/>
          <a:cs typeface="+mn-cs"/>
          <a:sym typeface="Tahoma"/>
        </a:defRPr>
      </a:lvl2pPr>
      <a:lvl3pPr indent="1306219" algn="r" defTabSz="1306219">
        <a:defRPr sz="1700">
          <a:solidFill>
            <a:schemeClr val="tx1"/>
          </a:solidFill>
          <a:latin typeface="+mn-lt"/>
          <a:ea typeface="+mn-ea"/>
          <a:cs typeface="+mn-cs"/>
          <a:sym typeface="Tahoma"/>
        </a:defRPr>
      </a:lvl3pPr>
      <a:lvl4pPr indent="1959330" algn="r" defTabSz="1306219">
        <a:defRPr sz="1700">
          <a:solidFill>
            <a:schemeClr val="tx1"/>
          </a:solidFill>
          <a:latin typeface="+mn-lt"/>
          <a:ea typeface="+mn-ea"/>
          <a:cs typeface="+mn-cs"/>
          <a:sym typeface="Tahoma"/>
        </a:defRPr>
      </a:lvl4pPr>
      <a:lvl5pPr indent="2612440" algn="r" defTabSz="1306219">
        <a:defRPr sz="1700">
          <a:solidFill>
            <a:schemeClr val="tx1"/>
          </a:solidFill>
          <a:latin typeface="+mn-lt"/>
          <a:ea typeface="+mn-ea"/>
          <a:cs typeface="+mn-cs"/>
          <a:sym typeface="Tahoma"/>
        </a:defRPr>
      </a:lvl5pPr>
      <a:lvl6pPr indent="3265551" algn="r" defTabSz="1306219">
        <a:defRPr sz="1700">
          <a:solidFill>
            <a:schemeClr val="tx1"/>
          </a:solidFill>
          <a:latin typeface="+mn-lt"/>
          <a:ea typeface="+mn-ea"/>
          <a:cs typeface="+mn-cs"/>
          <a:sym typeface="Tahoma"/>
        </a:defRPr>
      </a:lvl6pPr>
      <a:lvl7pPr indent="3918660" algn="r" defTabSz="1306219">
        <a:defRPr sz="1700">
          <a:solidFill>
            <a:schemeClr val="tx1"/>
          </a:solidFill>
          <a:latin typeface="+mn-lt"/>
          <a:ea typeface="+mn-ea"/>
          <a:cs typeface="+mn-cs"/>
          <a:sym typeface="Tahoma"/>
        </a:defRPr>
      </a:lvl7pPr>
      <a:lvl8pPr indent="4571770" algn="r" defTabSz="1306219">
        <a:defRPr sz="1700">
          <a:solidFill>
            <a:schemeClr val="tx1"/>
          </a:solidFill>
          <a:latin typeface="+mn-lt"/>
          <a:ea typeface="+mn-ea"/>
          <a:cs typeface="+mn-cs"/>
          <a:sym typeface="Tahoma"/>
        </a:defRPr>
      </a:lvl8pPr>
      <a:lvl9pPr indent="5224881" algn="r" defTabSz="1306219">
        <a:defRPr sz="1700">
          <a:solidFill>
            <a:schemeClr val="tx1"/>
          </a:solidFill>
          <a:latin typeface="+mn-lt"/>
          <a:ea typeface="+mn-ea"/>
          <a:cs typeface="+mn-cs"/>
          <a:sym typeface="Tahom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a:spLocks noGrp="1"/>
          </p:cNvSpPr>
          <p:nvPr>
            <p:ph type="title"/>
          </p:nvPr>
        </p:nvSpPr>
        <p:spPr>
          <a:xfrm>
            <a:off x="4343400" y="3809998"/>
            <a:ext cx="10073641" cy="2193240"/>
          </a:xfrm>
          <a:prstGeom prst="rect">
            <a:avLst/>
          </a:prstGeom>
        </p:spPr>
        <p:txBody>
          <a:bodyPr>
            <a:normAutofit/>
          </a:bodyPr>
          <a:lstStyle/>
          <a:p>
            <a:pPr lvl="0">
              <a:defRPr sz="1800" b="0"/>
            </a:pPr>
            <a:r>
              <a:rPr lang="en-US" sz="5400" dirty="0">
                <a:solidFill>
                  <a:schemeClr val="tx1"/>
                </a:solidFill>
              </a:rPr>
              <a:t>Open Source Platform and Network Administration</a:t>
            </a:r>
            <a:endParaRPr sz="5400" dirty="0">
              <a:solidFill>
                <a:schemeClr val="tx1"/>
              </a:solidFill>
            </a:endParaRPr>
          </a:p>
        </p:txBody>
      </p:sp>
      <p:sp>
        <p:nvSpPr>
          <p:cNvPr id="49" name="Shape 49"/>
          <p:cNvSpPr>
            <a:spLocks noGrp="1"/>
          </p:cNvSpPr>
          <p:nvPr>
            <p:ph type="body" idx="1"/>
          </p:nvPr>
        </p:nvSpPr>
        <p:spPr>
          <a:xfrm>
            <a:off x="4343400" y="6172200"/>
            <a:ext cx="10088881" cy="1188720"/>
          </a:xfrm>
          <a:prstGeom prst="rect">
            <a:avLst/>
          </a:prstGeom>
        </p:spPr>
        <p:txBody>
          <a:bodyPr/>
          <a:lstStyle/>
          <a:p>
            <a:pPr lvl="0">
              <a:defRPr sz="1800" b="0">
                <a:solidFill>
                  <a:srgbClr val="000000"/>
                </a:solidFill>
              </a:defRPr>
            </a:pPr>
            <a:r>
              <a:rPr sz="3200" b="1" dirty="0">
                <a:solidFill>
                  <a:srgbClr val="FFFFFF"/>
                </a:solidFill>
              </a:rPr>
              <a:t>Lesson </a:t>
            </a:r>
            <a:r>
              <a:rPr lang="vi-VN" sz="3200" b="1" dirty="0">
                <a:solidFill>
                  <a:srgbClr val="FFFFFF"/>
                </a:solidFill>
              </a:rPr>
              <a:t>3</a:t>
            </a:r>
            <a:endParaRPr sz="3200" b="1" dirty="0">
              <a:solidFill>
                <a:srgbClr val="FFFFFF"/>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2476500" y="361950"/>
            <a:ext cx="9959340" cy="1188720"/>
          </a:xfrm>
        </p:spPr>
        <p:txBody>
          <a:bodyPr/>
          <a:lstStyle/>
          <a:p>
            <a:r>
              <a:rPr lang="en-US" sz="4800">
                <a:ea typeface="ＭＳ Ｐゴシック" pitchFamily="106" charset="-128"/>
              </a:rPr>
              <a:t>Virtual </a:t>
            </a:r>
            <a:r>
              <a:rPr lang="en-US" sz="4800" dirty="0">
                <a:ea typeface="ＭＳ Ｐゴシック" pitchFamily="106" charset="-128"/>
              </a:rPr>
              <a:t>Lab</a:t>
            </a:r>
          </a:p>
        </p:txBody>
      </p:sp>
      <p:sp>
        <p:nvSpPr>
          <p:cNvPr id="24579" name="Content Placeholder 4"/>
          <p:cNvSpPr>
            <a:spLocks/>
          </p:cNvSpPr>
          <p:nvPr/>
        </p:nvSpPr>
        <p:spPr bwMode="auto">
          <a:xfrm>
            <a:off x="2476500" y="1283970"/>
            <a:ext cx="9959340" cy="5577840"/>
          </a:xfrm>
          <a:prstGeom prst="rect">
            <a:avLst/>
          </a:prstGeom>
          <a:noFill/>
          <a:ln w="9525">
            <a:noFill/>
            <a:miter lim="800000"/>
            <a:headEnd/>
            <a:tailEnd/>
          </a:ln>
        </p:spPr>
        <p:txBody>
          <a:bodyPr/>
          <a:lstStyle/>
          <a:p>
            <a:pPr marL="285293" lvl="1" indent="-285293" eaLnBrk="0" hangingPunct="0">
              <a:spcBef>
                <a:spcPct val="20000"/>
              </a:spcBef>
              <a:buClr>
                <a:srgbClr val="ED6E2E"/>
              </a:buClr>
              <a:buFont typeface="Wingdings" pitchFamily="2" charset="2"/>
              <a:buChar char="§"/>
              <a:defRPr/>
            </a:pPr>
            <a:r>
              <a:rPr lang="en-US" sz="3840"/>
              <a:t>Installing </a:t>
            </a:r>
            <a:r>
              <a:rPr lang="en-US" sz="3840" dirty="0"/>
              <a:t>a Core Linux Operating System on a Server</a:t>
            </a:r>
          </a:p>
        </p:txBody>
      </p:sp>
    </p:spTree>
    <p:extLst>
      <p:ext uri="{BB962C8B-B14F-4D97-AF65-F5344CB8AC3E}">
        <p14:creationId xmlns:p14="http://schemas.microsoft.com/office/powerpoint/2010/main" val="125324675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476500" y="365760"/>
            <a:ext cx="9959340" cy="571500"/>
          </a:xfrm>
        </p:spPr>
        <p:txBody>
          <a:bodyPr>
            <a:normAutofit fontScale="90000"/>
          </a:bodyPr>
          <a:lstStyle/>
          <a:p>
            <a:r>
              <a:rPr lang="en-US" sz="4800" dirty="0">
                <a:solidFill>
                  <a:srgbClr val="204F91"/>
                </a:solidFill>
              </a:rPr>
              <a:t>Seven Domains</a:t>
            </a:r>
            <a:r>
              <a:rPr lang="en-US" sz="4800" dirty="0">
                <a:solidFill>
                  <a:schemeClr val="tx2"/>
                </a:solidFill>
              </a:rPr>
              <a:t> of a Typical IT Infrastructure</a:t>
            </a: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72897" y="1964827"/>
            <a:ext cx="7961552" cy="5278452"/>
          </a:xfrm>
        </p:spPr>
      </p:pic>
    </p:spTree>
    <p:extLst>
      <p:ext uri="{BB962C8B-B14F-4D97-AF65-F5344CB8AC3E}">
        <p14:creationId xmlns:p14="http://schemas.microsoft.com/office/powerpoint/2010/main" val="152515348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476500" y="365760"/>
            <a:ext cx="9959340" cy="571500"/>
          </a:xfrm>
        </p:spPr>
        <p:txBody>
          <a:bodyPr>
            <a:normAutofit fontScale="90000"/>
          </a:bodyPr>
          <a:lstStyle/>
          <a:p>
            <a:r>
              <a:rPr lang="en-US" sz="4800" dirty="0">
                <a:solidFill>
                  <a:srgbClr val="204F91"/>
                </a:solidFill>
              </a:rPr>
              <a:t>Linux in the Seven Domains</a:t>
            </a:r>
            <a:r>
              <a:rPr lang="en-US" sz="4800" dirty="0">
                <a:solidFill>
                  <a:schemeClr val="tx2"/>
                </a:solidFill>
              </a:rPr>
              <a:t> </a:t>
            </a:r>
          </a:p>
        </p:txBody>
      </p:sp>
      <p:sp>
        <p:nvSpPr>
          <p:cNvPr id="7171" name="Content Placeholder 2"/>
          <p:cNvSpPr>
            <a:spLocks noGrp="1"/>
          </p:cNvSpPr>
          <p:nvPr>
            <p:ph idx="1"/>
          </p:nvPr>
        </p:nvSpPr>
        <p:spPr>
          <a:xfrm>
            <a:off x="2476500" y="1654109"/>
            <a:ext cx="9959340" cy="5211511"/>
          </a:xfrm>
        </p:spPr>
        <p:txBody>
          <a:bodyPr/>
          <a:lstStyle/>
          <a:p>
            <a:pPr marL="280036" lvl="1" indent="-280036">
              <a:buSzTx/>
              <a:buFont typeface="Wingdings" pitchFamily="2" charset="2"/>
              <a:buChar char="§"/>
            </a:pPr>
            <a:r>
              <a:rPr lang="en-US" sz="3840" dirty="0"/>
              <a:t>User Domain</a:t>
            </a:r>
          </a:p>
          <a:p>
            <a:pPr marL="280036" lvl="1" indent="-280036">
              <a:buSzTx/>
              <a:buFont typeface="Wingdings" pitchFamily="2" charset="2"/>
              <a:buChar char="§"/>
            </a:pPr>
            <a:r>
              <a:rPr lang="en-US" sz="3840" dirty="0"/>
              <a:t>Workstation Domain</a:t>
            </a:r>
          </a:p>
          <a:p>
            <a:pPr marL="280036" lvl="1" indent="-280036">
              <a:buSzTx/>
              <a:buFont typeface="Wingdings" pitchFamily="2" charset="2"/>
              <a:buChar char="§"/>
            </a:pPr>
            <a:r>
              <a:rPr lang="en-US" sz="3840" dirty="0"/>
              <a:t>LAN Domain</a:t>
            </a:r>
          </a:p>
          <a:p>
            <a:pPr marL="280036" lvl="1" indent="-280036">
              <a:buSzTx/>
              <a:buFont typeface="Wingdings" pitchFamily="2" charset="2"/>
              <a:buChar char="§"/>
            </a:pPr>
            <a:r>
              <a:rPr lang="en-US" sz="3840" dirty="0"/>
              <a:t>WAN Domain</a:t>
            </a:r>
          </a:p>
        </p:txBody>
      </p:sp>
    </p:spTree>
    <p:extLst>
      <p:ext uri="{BB962C8B-B14F-4D97-AF65-F5344CB8AC3E}">
        <p14:creationId xmlns:p14="http://schemas.microsoft.com/office/powerpoint/2010/main" val="88982861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476500" y="365759"/>
            <a:ext cx="9959340" cy="1466850"/>
          </a:xfrm>
        </p:spPr>
        <p:txBody>
          <a:bodyPr/>
          <a:lstStyle/>
          <a:p>
            <a:r>
              <a:rPr lang="en-US" sz="4800" dirty="0">
                <a:solidFill>
                  <a:srgbClr val="204F91"/>
                </a:solidFill>
              </a:rPr>
              <a:t>Linux in the Seven Domains </a:t>
            </a:r>
            <a:r>
              <a:rPr lang="en-US" sz="3840" dirty="0">
                <a:solidFill>
                  <a:srgbClr val="204F91"/>
                </a:solidFill>
              </a:rPr>
              <a:t>(Continued)</a:t>
            </a:r>
            <a:r>
              <a:rPr lang="en-US" sz="3840" dirty="0">
                <a:solidFill>
                  <a:schemeClr val="tx2"/>
                </a:solidFill>
              </a:rPr>
              <a:t> </a:t>
            </a:r>
          </a:p>
        </p:txBody>
      </p:sp>
      <p:sp>
        <p:nvSpPr>
          <p:cNvPr id="8195" name="Content Placeholder 2"/>
          <p:cNvSpPr>
            <a:spLocks noGrp="1"/>
          </p:cNvSpPr>
          <p:nvPr>
            <p:ph idx="1"/>
          </p:nvPr>
        </p:nvSpPr>
        <p:spPr>
          <a:xfrm>
            <a:off x="2476500" y="2227315"/>
            <a:ext cx="9959340" cy="5183135"/>
          </a:xfrm>
        </p:spPr>
        <p:txBody>
          <a:bodyPr/>
          <a:lstStyle/>
          <a:p>
            <a:pPr marL="280036" lvl="1" indent="-280036">
              <a:buSzTx/>
              <a:buFont typeface="Wingdings" pitchFamily="2" charset="2"/>
              <a:buChar char="§"/>
            </a:pPr>
            <a:r>
              <a:rPr lang="en-US" sz="3840" dirty="0"/>
              <a:t>LAN-to-WAN Domain</a:t>
            </a:r>
          </a:p>
          <a:p>
            <a:pPr marL="280036" lvl="1" indent="-280036">
              <a:buSzTx/>
              <a:buFont typeface="Wingdings" pitchFamily="2" charset="2"/>
              <a:buChar char="§"/>
            </a:pPr>
            <a:r>
              <a:rPr lang="en-US" sz="3840" dirty="0"/>
              <a:t>Remote Access Domain</a:t>
            </a:r>
          </a:p>
          <a:p>
            <a:pPr marL="280036" lvl="1" indent="-280036">
              <a:buSzTx/>
              <a:buFont typeface="Wingdings" pitchFamily="2" charset="2"/>
              <a:buChar char="§"/>
            </a:pPr>
            <a:r>
              <a:rPr lang="en-US" sz="3840" dirty="0"/>
              <a:t>System Domain</a:t>
            </a:r>
          </a:p>
        </p:txBody>
      </p:sp>
    </p:spTree>
    <p:extLst>
      <p:ext uri="{BB962C8B-B14F-4D97-AF65-F5344CB8AC3E}">
        <p14:creationId xmlns:p14="http://schemas.microsoft.com/office/powerpoint/2010/main" val="27333056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476500" y="365760"/>
            <a:ext cx="9959340" cy="571500"/>
          </a:xfrm>
        </p:spPr>
        <p:txBody>
          <a:bodyPr>
            <a:normAutofit fontScale="90000"/>
          </a:bodyPr>
          <a:lstStyle/>
          <a:p>
            <a:r>
              <a:rPr lang="en-US" sz="4800" dirty="0">
                <a:solidFill>
                  <a:srgbClr val="204F91"/>
                </a:solidFill>
              </a:rPr>
              <a:t>Open Source Productivity Applications</a:t>
            </a:r>
            <a:endParaRPr lang="en-US" sz="4800" dirty="0">
              <a:solidFill>
                <a:schemeClr val="tx2"/>
              </a:solidFill>
            </a:endParaRPr>
          </a:p>
        </p:txBody>
      </p:sp>
      <p:graphicFrame>
        <p:nvGraphicFramePr>
          <p:cNvPr id="2" name="Diagram 1"/>
          <p:cNvGraphicFramePr/>
          <p:nvPr/>
        </p:nvGraphicFramePr>
        <p:xfrm>
          <a:off x="2605528" y="2145243"/>
          <a:ext cx="9172766" cy="4407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23460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476500" y="365760"/>
            <a:ext cx="9959340" cy="571500"/>
          </a:xfrm>
        </p:spPr>
        <p:txBody>
          <a:bodyPr>
            <a:normAutofit fontScale="90000"/>
          </a:bodyPr>
          <a:lstStyle/>
          <a:p>
            <a:r>
              <a:rPr lang="en-US" sz="4800">
                <a:solidFill>
                  <a:srgbClr val="204F91"/>
                </a:solidFill>
              </a:rPr>
              <a:t>Virtual Machine (VM)</a:t>
            </a:r>
            <a:endParaRPr lang="en-US" sz="4800" dirty="0">
              <a:solidFill>
                <a:schemeClr val="tx2"/>
              </a:solidFill>
            </a:endParaRPr>
          </a:p>
        </p:txBody>
      </p:sp>
      <p:sp>
        <p:nvSpPr>
          <p:cNvPr id="18435" name="Content Placeholder 2"/>
          <p:cNvSpPr>
            <a:spLocks noGrp="1"/>
          </p:cNvSpPr>
          <p:nvPr>
            <p:ph idx="1"/>
          </p:nvPr>
        </p:nvSpPr>
        <p:spPr>
          <a:xfrm>
            <a:off x="2476500" y="1287780"/>
            <a:ext cx="9959340" cy="5577840"/>
          </a:xfrm>
        </p:spPr>
        <p:txBody>
          <a:bodyPr/>
          <a:lstStyle/>
          <a:p>
            <a:pPr>
              <a:buFont typeface="Wingdings" pitchFamily="2" charset="2"/>
              <a:buNone/>
            </a:pPr>
            <a:r>
              <a:rPr lang="en-US" sz="3840" dirty="0"/>
              <a:t>A VM can be a:</a:t>
            </a:r>
          </a:p>
          <a:p>
            <a:pPr lvl="1">
              <a:buFont typeface="Wingdings" pitchFamily="2" charset="2"/>
              <a:buChar char="§"/>
            </a:pPr>
            <a:r>
              <a:rPr lang="en-US" sz="3600" dirty="0"/>
              <a:t>Hardware VM or Hypervisor</a:t>
            </a:r>
          </a:p>
          <a:p>
            <a:pPr lvl="2">
              <a:buFont typeface="Arial" charset="0"/>
              <a:buChar char="•"/>
            </a:pPr>
            <a:r>
              <a:rPr lang="en-US" sz="3360" dirty="0"/>
              <a:t>Type1—runs on native machines</a:t>
            </a:r>
          </a:p>
          <a:p>
            <a:pPr lvl="2">
              <a:buFont typeface="Arial" charset="0"/>
              <a:buChar char="•"/>
            </a:pPr>
            <a:r>
              <a:rPr lang="en-US" sz="3360" dirty="0"/>
              <a:t>Type2—runs on host operating systems as guest</a:t>
            </a:r>
          </a:p>
          <a:p>
            <a:pPr lvl="1">
              <a:buFont typeface="Wingdings" pitchFamily="2" charset="2"/>
              <a:buChar char="§"/>
            </a:pPr>
            <a:r>
              <a:rPr lang="en-US" sz="3600" dirty="0"/>
              <a:t>Application VM</a:t>
            </a:r>
          </a:p>
          <a:p>
            <a:pPr lvl="2">
              <a:buFont typeface="Arial" charset="0"/>
              <a:buChar char="•"/>
            </a:pPr>
            <a:r>
              <a:rPr lang="en-US" sz="3360" dirty="0"/>
              <a:t>Java VM and Dalvik VM</a:t>
            </a:r>
          </a:p>
          <a:p>
            <a:pPr lvl="2">
              <a:buFont typeface="Arial" charset="0"/>
              <a:buChar char="•"/>
            </a:pPr>
            <a:r>
              <a:rPr lang="en-US" sz="3360" dirty="0"/>
              <a:t>Adobe Flash Player</a:t>
            </a:r>
          </a:p>
          <a:p>
            <a:pPr lvl="2">
              <a:buFont typeface="Arial" charset="0"/>
              <a:buChar char="•"/>
            </a:pPr>
            <a:endParaRPr lang="en-US" sz="3360" dirty="0"/>
          </a:p>
        </p:txBody>
      </p:sp>
    </p:spTree>
    <p:extLst>
      <p:ext uri="{BB962C8B-B14F-4D97-AF65-F5344CB8AC3E}">
        <p14:creationId xmlns:p14="http://schemas.microsoft.com/office/powerpoint/2010/main" val="119702577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476500" y="365760"/>
            <a:ext cx="9959340" cy="571500"/>
          </a:xfrm>
        </p:spPr>
        <p:txBody>
          <a:bodyPr>
            <a:normAutofit fontScale="90000"/>
          </a:bodyPr>
          <a:lstStyle/>
          <a:p>
            <a:r>
              <a:rPr lang="en-US" sz="4800" dirty="0">
                <a:solidFill>
                  <a:srgbClr val="204F91"/>
                </a:solidFill>
              </a:rPr>
              <a:t>Advantages of a Hypervisor</a:t>
            </a:r>
            <a:endParaRPr lang="en-US" sz="4800" dirty="0">
              <a:solidFill>
                <a:schemeClr val="tx2"/>
              </a:solidFill>
            </a:endParaRPr>
          </a:p>
        </p:txBody>
      </p:sp>
      <p:sp>
        <p:nvSpPr>
          <p:cNvPr id="19459" name="Content Placeholder 2"/>
          <p:cNvSpPr>
            <a:spLocks noGrp="1"/>
          </p:cNvSpPr>
          <p:nvPr>
            <p:ph idx="1"/>
          </p:nvPr>
        </p:nvSpPr>
        <p:spPr>
          <a:xfrm>
            <a:off x="2476500" y="1654109"/>
            <a:ext cx="9959340" cy="5211511"/>
          </a:xfrm>
        </p:spPr>
        <p:txBody>
          <a:bodyPr/>
          <a:lstStyle/>
          <a:p>
            <a:r>
              <a:rPr lang="en-US" sz="3840" dirty="0"/>
              <a:t>Saves money on hardware and power</a:t>
            </a:r>
          </a:p>
          <a:p>
            <a:r>
              <a:rPr lang="en-US" sz="3840" dirty="0"/>
              <a:t>Well-positioned for bastion hosts</a:t>
            </a:r>
          </a:p>
          <a:p>
            <a:r>
              <a:rPr lang="en-US" sz="3840" dirty="0"/>
              <a:t>Makes better use of hardware resources</a:t>
            </a:r>
          </a:p>
          <a:p>
            <a:r>
              <a:rPr lang="en-US" sz="3840" dirty="0"/>
              <a:t>Easier to manage</a:t>
            </a:r>
            <a:endParaRPr lang="en-US" sz="2400" dirty="0"/>
          </a:p>
        </p:txBody>
      </p:sp>
    </p:spTree>
    <p:extLst>
      <p:ext uri="{BB962C8B-B14F-4D97-AF65-F5344CB8AC3E}">
        <p14:creationId xmlns:p14="http://schemas.microsoft.com/office/powerpoint/2010/main" val="68721739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476501" y="1992630"/>
          <a:ext cx="9959342" cy="4771920"/>
        </p:xfrm>
        <a:graphic>
          <a:graphicData uri="http://schemas.openxmlformats.org/drawingml/2006/table">
            <a:tbl>
              <a:tblPr firstRow="1" bandRow="1">
                <a:tableStyleId>{5C22544A-7EE6-4342-B048-85BDC9FD1C3A}</a:tableStyleId>
              </a:tblPr>
              <a:tblGrid>
                <a:gridCol w="3704844">
                  <a:extLst>
                    <a:ext uri="{9D8B030D-6E8A-4147-A177-3AD203B41FA5}">
                      <a16:colId xmlns:a16="http://schemas.microsoft.com/office/drawing/2014/main" val="20000"/>
                    </a:ext>
                  </a:extLst>
                </a:gridCol>
                <a:gridCol w="3764662">
                  <a:extLst>
                    <a:ext uri="{9D8B030D-6E8A-4147-A177-3AD203B41FA5}">
                      <a16:colId xmlns:a16="http://schemas.microsoft.com/office/drawing/2014/main" val="20001"/>
                    </a:ext>
                  </a:extLst>
                </a:gridCol>
                <a:gridCol w="2489836">
                  <a:extLst>
                    <a:ext uri="{9D8B030D-6E8A-4147-A177-3AD203B41FA5}">
                      <a16:colId xmlns:a16="http://schemas.microsoft.com/office/drawing/2014/main" val="20002"/>
                    </a:ext>
                  </a:extLst>
                </a:gridCol>
              </a:tblGrid>
              <a:tr h="852128">
                <a:tc>
                  <a:txBody>
                    <a:bodyPr/>
                    <a:lstStyle/>
                    <a:p>
                      <a:pPr algn="ctr"/>
                      <a:r>
                        <a:rPr lang="en-US" sz="2900" dirty="0"/>
                        <a:t>VM</a:t>
                      </a:r>
                    </a:p>
                  </a:txBody>
                  <a:tcPr marL="109728" marR="109728" marT="54864" marB="54864"/>
                </a:tc>
                <a:tc>
                  <a:txBody>
                    <a:bodyPr/>
                    <a:lstStyle/>
                    <a:p>
                      <a:pPr algn="ctr"/>
                      <a:r>
                        <a:rPr lang="en-US" sz="2900" dirty="0"/>
                        <a:t>Licensing</a:t>
                      </a:r>
                    </a:p>
                  </a:txBody>
                  <a:tcPr marL="109728" marR="109728" marT="54864" marB="54864"/>
                </a:tc>
                <a:tc>
                  <a:txBody>
                    <a:bodyPr/>
                    <a:lstStyle/>
                    <a:p>
                      <a:pPr algn="ctr"/>
                      <a:r>
                        <a:rPr kumimoji="0" lang="en-US" sz="2900" b="1" i="0" u="none" strike="noStrike" cap="none" normalizeH="0" baseline="0" dirty="0">
                          <a:ln>
                            <a:noFill/>
                          </a:ln>
                          <a:solidFill>
                            <a:schemeClr val="bg1"/>
                          </a:solidFill>
                          <a:effectLst/>
                          <a:latin typeface="Arial" charset="0"/>
                          <a:ea typeface="DejaVu Sans" charset="0"/>
                          <a:cs typeface="DejaVu Sans" charset="0"/>
                        </a:rPr>
                        <a:t>Vendor</a:t>
                      </a:r>
                      <a:endParaRPr lang="en-US" sz="2900" dirty="0"/>
                    </a:p>
                  </a:txBody>
                  <a:tcPr marL="109728" marR="109728" marT="54864" marB="54864"/>
                </a:tc>
                <a:extLst>
                  <a:ext uri="{0D108BD9-81ED-4DB2-BD59-A6C34878D82A}">
                    <a16:rowId xmlns:a16="http://schemas.microsoft.com/office/drawing/2014/main" val="10000"/>
                  </a:ext>
                </a:extLst>
              </a:tr>
              <a:tr h="1533832">
                <a:tc>
                  <a:txBody>
                    <a:bodyPr/>
                    <a:lstStyle/>
                    <a:p>
                      <a:r>
                        <a:rPr lang="en-US" sz="2900" dirty="0"/>
                        <a:t>VirtualBox</a:t>
                      </a:r>
                    </a:p>
                  </a:txBody>
                  <a:tcPr marL="109728" marR="109728" marT="54864" marB="54864"/>
                </a:tc>
                <a:tc>
                  <a:txBody>
                    <a:bodyPr/>
                    <a:lstStyle/>
                    <a:p>
                      <a:r>
                        <a:rPr lang="en-US" sz="2900" dirty="0"/>
                        <a:t>Dual open source and commercial</a:t>
                      </a:r>
                    </a:p>
                  </a:txBody>
                  <a:tcPr marL="109728" marR="109728" marT="54864" marB="54864"/>
                </a:tc>
                <a:tc>
                  <a:txBody>
                    <a:bodyPr/>
                    <a:lstStyle/>
                    <a:p>
                      <a:r>
                        <a:rPr lang="en-US" sz="2900" dirty="0"/>
                        <a:t>Sun/Oracle</a:t>
                      </a:r>
                    </a:p>
                  </a:txBody>
                  <a:tcPr marL="109728" marR="109728" marT="54864" marB="54864"/>
                </a:tc>
                <a:extLst>
                  <a:ext uri="{0D108BD9-81ED-4DB2-BD59-A6C34878D82A}">
                    <a16:rowId xmlns:a16="http://schemas.microsoft.com/office/drawing/2014/main" val="10001"/>
                  </a:ext>
                </a:extLst>
              </a:tr>
              <a:tr h="852128">
                <a:tc>
                  <a:txBody>
                    <a:bodyPr/>
                    <a:lstStyle/>
                    <a:p>
                      <a:r>
                        <a:rPr lang="en-US" sz="2900" dirty="0"/>
                        <a:t>VMware server</a:t>
                      </a:r>
                    </a:p>
                  </a:txBody>
                  <a:tcPr marL="109728" marR="109728" marT="54864" marB="5486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900" dirty="0"/>
                        <a:t>Commercial</a:t>
                      </a:r>
                    </a:p>
                  </a:txBody>
                  <a:tcPr marL="109728" marR="109728" marT="54864" marB="5486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900" dirty="0"/>
                        <a:t>VMware</a:t>
                      </a:r>
                    </a:p>
                  </a:txBody>
                  <a:tcPr marL="109728" marR="109728" marT="54864" marB="54864"/>
                </a:tc>
                <a:extLst>
                  <a:ext uri="{0D108BD9-81ED-4DB2-BD59-A6C34878D82A}">
                    <a16:rowId xmlns:a16="http://schemas.microsoft.com/office/drawing/2014/main" val="10002"/>
                  </a:ext>
                </a:extLst>
              </a:tr>
              <a:tr h="15338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900" dirty="0"/>
                        <a:t>Xen</a:t>
                      </a:r>
                    </a:p>
                  </a:txBody>
                  <a:tcPr marL="109728" marR="109728" marT="54864" marB="5486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900" dirty="0"/>
                        <a:t>Open source and commercial</a:t>
                      </a:r>
                    </a:p>
                  </a:txBody>
                  <a:tcPr marL="109728" marR="109728" marT="54864" marB="5486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900" dirty="0"/>
                        <a:t>Citrix</a:t>
                      </a:r>
                    </a:p>
                  </a:txBody>
                  <a:tcPr marL="109728" marR="109728" marT="54864" marB="54864"/>
                </a:tc>
                <a:extLst>
                  <a:ext uri="{0D108BD9-81ED-4DB2-BD59-A6C34878D82A}">
                    <a16:rowId xmlns:a16="http://schemas.microsoft.com/office/drawing/2014/main" val="10003"/>
                  </a:ext>
                </a:extLst>
              </a:tr>
            </a:tbl>
          </a:graphicData>
        </a:graphic>
      </p:graphicFrame>
      <p:sp>
        <p:nvSpPr>
          <p:cNvPr id="21528" name="Title 1"/>
          <p:cNvSpPr>
            <a:spLocks noGrp="1"/>
          </p:cNvSpPr>
          <p:nvPr>
            <p:ph type="title"/>
          </p:nvPr>
        </p:nvSpPr>
        <p:spPr>
          <a:xfrm>
            <a:off x="2476500" y="365760"/>
            <a:ext cx="9959340" cy="571500"/>
          </a:xfrm>
        </p:spPr>
        <p:txBody>
          <a:bodyPr>
            <a:normAutofit fontScale="90000"/>
          </a:bodyPr>
          <a:lstStyle/>
          <a:p>
            <a:r>
              <a:rPr lang="en-US" sz="4800" dirty="0">
                <a:solidFill>
                  <a:schemeClr val="tx2"/>
                </a:solidFill>
              </a:rPr>
              <a:t>Popular VM Software Used with Linux</a:t>
            </a:r>
          </a:p>
        </p:txBody>
      </p:sp>
    </p:spTree>
    <p:extLst>
      <p:ext uri="{BB962C8B-B14F-4D97-AF65-F5344CB8AC3E}">
        <p14:creationId xmlns:p14="http://schemas.microsoft.com/office/powerpoint/2010/main" val="97521452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2476500" y="361950"/>
            <a:ext cx="9959340" cy="1188720"/>
          </a:xfrm>
        </p:spPr>
        <p:txBody>
          <a:bodyPr/>
          <a:lstStyle/>
          <a:p>
            <a:r>
              <a:rPr lang="en-US" sz="4800" dirty="0">
                <a:ea typeface="ＭＳ Ｐゴシック" pitchFamily="106" charset="-128"/>
              </a:rPr>
              <a:t>Summary</a:t>
            </a:r>
          </a:p>
        </p:txBody>
      </p:sp>
      <p:sp>
        <p:nvSpPr>
          <p:cNvPr id="24579" name="Content Placeholder 4"/>
          <p:cNvSpPr>
            <a:spLocks/>
          </p:cNvSpPr>
          <p:nvPr/>
        </p:nvSpPr>
        <p:spPr bwMode="auto">
          <a:xfrm>
            <a:off x="2476500" y="1550670"/>
            <a:ext cx="9959340" cy="5311140"/>
          </a:xfrm>
          <a:prstGeom prst="rect">
            <a:avLst/>
          </a:prstGeom>
          <a:noFill/>
          <a:ln w="9525">
            <a:noFill/>
            <a:miter lim="800000"/>
            <a:headEnd/>
            <a:tailEnd/>
          </a:ln>
        </p:spPr>
        <p:txBody>
          <a:bodyPr/>
          <a:lstStyle/>
          <a:p>
            <a:pPr marL="285293" lvl="1" indent="-285293" eaLnBrk="0" hangingPunct="0">
              <a:spcBef>
                <a:spcPct val="20000"/>
              </a:spcBef>
              <a:buClr>
                <a:srgbClr val="ED6E2E"/>
              </a:buClr>
              <a:buFont typeface="Wingdings" pitchFamily="2" charset="2"/>
              <a:buChar char="§"/>
              <a:defRPr/>
            </a:pPr>
            <a:r>
              <a:rPr lang="en-US" sz="3600" dirty="0"/>
              <a:t>Linux in the seven domains and various open source productivity applications</a:t>
            </a:r>
          </a:p>
          <a:p>
            <a:pPr marL="285293" lvl="1" indent="-285293" eaLnBrk="0" hangingPunct="0">
              <a:spcBef>
                <a:spcPct val="20000"/>
              </a:spcBef>
              <a:buClr>
                <a:srgbClr val="ED6E2E"/>
              </a:buClr>
              <a:buFont typeface="Wingdings" pitchFamily="2" charset="2"/>
              <a:buChar char="§"/>
              <a:defRPr/>
            </a:pPr>
            <a:r>
              <a:rPr lang="en-US" sz="3600" dirty="0"/>
              <a:t>Facts about the use of Linux in the market</a:t>
            </a:r>
          </a:p>
          <a:p>
            <a:pPr marL="285293" lvl="1" indent="-285293" eaLnBrk="0" hangingPunct="0">
              <a:spcBef>
                <a:spcPct val="20000"/>
              </a:spcBef>
              <a:buClr>
                <a:srgbClr val="ED6E2E"/>
              </a:buClr>
              <a:buFont typeface="Wingdings" pitchFamily="2" charset="2"/>
              <a:buChar char="§"/>
              <a:defRPr/>
            </a:pPr>
            <a:r>
              <a:rPr lang="en-US" sz="3600" dirty="0"/>
              <a:t>Responsibilities and tasks of a Linux system administrator</a:t>
            </a:r>
          </a:p>
          <a:p>
            <a:pPr marL="285293" lvl="1" indent="-285293" eaLnBrk="0" hangingPunct="0">
              <a:spcBef>
                <a:spcPct val="20000"/>
              </a:spcBef>
              <a:buClr>
                <a:srgbClr val="ED6E2E"/>
              </a:buClr>
              <a:buFont typeface="Wingdings" pitchFamily="2" charset="2"/>
              <a:buChar char="§"/>
              <a:defRPr/>
            </a:pPr>
            <a:r>
              <a:rPr lang="en-US" sz="3600" dirty="0"/>
              <a:t>Process to define a security framework</a:t>
            </a:r>
          </a:p>
          <a:p>
            <a:pPr marL="285293" lvl="1" indent="-285293" eaLnBrk="0" hangingPunct="0">
              <a:spcBef>
                <a:spcPct val="20000"/>
              </a:spcBef>
              <a:buClr>
                <a:srgbClr val="ED6E2E"/>
              </a:buClr>
              <a:buFont typeface="Wingdings" pitchFamily="2" charset="2"/>
              <a:buChar char="§"/>
              <a:defRPr/>
            </a:pPr>
            <a:r>
              <a:rPr lang="en-US" sz="3600" dirty="0"/>
              <a:t>Linux in the VM market and various VM software used with Linux</a:t>
            </a:r>
          </a:p>
          <a:p>
            <a:pPr marL="828676" lvl="1" indent="-280036" eaLnBrk="0" hangingPunct="0">
              <a:spcBef>
                <a:spcPct val="20000"/>
              </a:spcBef>
              <a:buClr>
                <a:srgbClr val="ED6E2E"/>
              </a:buClr>
              <a:buFont typeface="Arial" charset="0"/>
              <a:buChar char="•"/>
              <a:defRPr/>
            </a:pPr>
            <a:endParaRPr lang="en-US" sz="3600" dirty="0"/>
          </a:p>
          <a:p>
            <a:pPr marL="828676" lvl="1" indent="-280036" eaLnBrk="0" hangingPunct="0">
              <a:spcBef>
                <a:spcPct val="20000"/>
              </a:spcBef>
              <a:buClr>
                <a:srgbClr val="ED6E2E"/>
              </a:buClr>
              <a:buFont typeface="Arial" charset="0"/>
              <a:buChar char="•"/>
              <a:defRPr/>
            </a:pPr>
            <a:endParaRPr lang="en-US" sz="3600" dirty="0"/>
          </a:p>
        </p:txBody>
      </p:sp>
    </p:spTree>
    <p:extLst>
      <p:ext uri="{BB962C8B-B14F-4D97-AF65-F5344CB8AC3E}">
        <p14:creationId xmlns:p14="http://schemas.microsoft.com/office/powerpoint/2010/main" val="835327771"/>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1306219"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000000"/>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TotalTime>
  <Words>395</Words>
  <Application>Microsoft Office PowerPoint</Application>
  <PresentationFormat>Custom</PresentationFormat>
  <Paragraphs>63</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Helvetica Neue</vt:lpstr>
      <vt:lpstr>Tahoma</vt:lpstr>
      <vt:lpstr>Times New Roman</vt:lpstr>
      <vt:lpstr>Wingdings</vt:lpstr>
      <vt:lpstr>Default</vt:lpstr>
      <vt:lpstr>Open Source Platform and Network Administration</vt:lpstr>
      <vt:lpstr>Seven Domains of a Typical IT Infrastructure</vt:lpstr>
      <vt:lpstr>Linux in the Seven Domains </vt:lpstr>
      <vt:lpstr>Linux in the Seven Domains (Continued) </vt:lpstr>
      <vt:lpstr>Open Source Productivity Applications</vt:lpstr>
      <vt:lpstr>Virtual Machine (VM)</vt:lpstr>
      <vt:lpstr>Advantages of a Hypervisor</vt:lpstr>
      <vt:lpstr>Popular VM Software Used with Linux</vt:lpstr>
      <vt:lpstr>Summary</vt:lpstr>
      <vt:lpstr>Virtual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Reverse Engineering</dc:title>
  <cp:lastModifiedBy>Chi Nguyen Dinh</cp:lastModifiedBy>
  <cp:revision>17</cp:revision>
  <dcterms:modified xsi:type="dcterms:W3CDTF">2023-09-22T08:49:59Z</dcterms:modified>
</cp:coreProperties>
</file>