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8D139-080D-4912-A138-E96498A53E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164B9-0844-42DD-ACBB-8B5D51FE56D6}">
      <dgm:prSet phldrT="[Text]"/>
      <dgm:spPr/>
      <dgm:t>
        <a:bodyPr/>
        <a:lstStyle/>
        <a:p>
          <a:r>
            <a:rPr lang="en-US" dirty="0"/>
            <a:t>Kernels</a:t>
          </a:r>
        </a:p>
      </dgm:t>
    </dgm:pt>
    <dgm:pt modelId="{3CA865F6-7261-49C1-BB9E-35EEDEFE380A}" type="parTrans" cxnId="{750993EA-CE37-4A3F-9D15-B88808ADA6C5}">
      <dgm:prSet/>
      <dgm:spPr/>
      <dgm:t>
        <a:bodyPr/>
        <a:lstStyle/>
        <a:p>
          <a:endParaRPr lang="en-US"/>
        </a:p>
      </dgm:t>
    </dgm:pt>
    <dgm:pt modelId="{26B0EA21-F6F2-4A05-9232-A81F2A802FE6}" type="sibTrans" cxnId="{750993EA-CE37-4A3F-9D15-B88808ADA6C5}">
      <dgm:prSet/>
      <dgm:spPr/>
      <dgm:t>
        <a:bodyPr/>
        <a:lstStyle/>
        <a:p>
          <a:endParaRPr lang="en-US"/>
        </a:p>
      </dgm:t>
    </dgm:pt>
    <dgm:pt modelId="{749D9DDD-D296-4019-A417-B364749C53E5}">
      <dgm:prSet phldrT="[Text]"/>
      <dgm:spPr/>
      <dgm:t>
        <a:bodyPr/>
        <a:lstStyle/>
        <a:p>
          <a:r>
            <a:rPr lang="en-US" dirty="0"/>
            <a:t>Kernel philosophy</a:t>
          </a:r>
        </a:p>
      </dgm:t>
    </dgm:pt>
    <dgm:pt modelId="{8362B037-DFC7-4B35-9EE9-A67A9844C36C}" type="parTrans" cxnId="{222D6EA9-F6AB-467D-8F68-CC7428FED99C}">
      <dgm:prSet/>
      <dgm:spPr/>
      <dgm:t>
        <a:bodyPr/>
        <a:lstStyle/>
        <a:p>
          <a:endParaRPr lang="en-US"/>
        </a:p>
      </dgm:t>
    </dgm:pt>
    <dgm:pt modelId="{ADBE448D-3FD8-491D-9B10-FAEF9F7828CB}" type="sibTrans" cxnId="{222D6EA9-F6AB-467D-8F68-CC7428FED99C}">
      <dgm:prSet/>
      <dgm:spPr/>
      <dgm:t>
        <a:bodyPr/>
        <a:lstStyle/>
        <a:p>
          <a:endParaRPr lang="en-US"/>
        </a:p>
      </dgm:t>
    </dgm:pt>
    <dgm:pt modelId="{414FD066-0C58-4808-AEAD-C60B18DB85C2}">
      <dgm:prSet phldrT="[Text]"/>
      <dgm:spPr/>
      <dgm:t>
        <a:bodyPr/>
        <a:lstStyle/>
        <a:p>
          <a:r>
            <a:rPr lang="en-US" dirty="0"/>
            <a:t>Distribution-specific kernels</a:t>
          </a:r>
        </a:p>
      </dgm:t>
    </dgm:pt>
    <dgm:pt modelId="{077A8502-F213-47CB-AE5C-E7721BEAF0F6}" type="parTrans" cxnId="{B5A1A17C-6B08-4F8D-985A-41FBD8F9FBED}">
      <dgm:prSet/>
      <dgm:spPr/>
      <dgm:t>
        <a:bodyPr/>
        <a:lstStyle/>
        <a:p>
          <a:endParaRPr lang="en-US"/>
        </a:p>
      </dgm:t>
    </dgm:pt>
    <dgm:pt modelId="{F6EA412D-B95D-41B1-92B5-BF2B1E48D8BE}" type="sibTrans" cxnId="{B5A1A17C-6B08-4F8D-985A-41FBD8F9FBED}">
      <dgm:prSet/>
      <dgm:spPr/>
      <dgm:t>
        <a:bodyPr/>
        <a:lstStyle/>
        <a:p>
          <a:endParaRPr lang="en-US"/>
        </a:p>
      </dgm:t>
    </dgm:pt>
    <dgm:pt modelId="{1CD5F57D-AF0A-4B7F-BAF5-39321C766FDC}">
      <dgm:prSet phldrT="[Text]"/>
      <dgm:spPr/>
      <dgm:t>
        <a:bodyPr/>
        <a:lstStyle/>
        <a:p>
          <a:r>
            <a:rPr lang="en-US" dirty="0"/>
            <a:t>Custom kernels</a:t>
          </a:r>
        </a:p>
      </dgm:t>
    </dgm:pt>
    <dgm:pt modelId="{99365002-E7BE-49FD-88F7-C5C63E6987BB}" type="parTrans" cxnId="{BFB2EFA9-917B-4C59-9632-76EF2A6DD589}">
      <dgm:prSet/>
      <dgm:spPr/>
      <dgm:t>
        <a:bodyPr/>
        <a:lstStyle/>
        <a:p>
          <a:endParaRPr lang="en-US"/>
        </a:p>
      </dgm:t>
    </dgm:pt>
    <dgm:pt modelId="{A05521B8-D4E3-4E48-A250-6936AE2BC621}" type="sibTrans" cxnId="{BFB2EFA9-917B-4C59-9632-76EF2A6DD589}">
      <dgm:prSet/>
      <dgm:spPr/>
      <dgm:t>
        <a:bodyPr/>
        <a:lstStyle/>
        <a:p>
          <a:endParaRPr lang="en-US"/>
        </a:p>
      </dgm:t>
    </dgm:pt>
    <dgm:pt modelId="{E8F2ACE0-D63E-4BCA-AFF5-A494EDE4C809}">
      <dgm:prSet phldrT="[Text]"/>
      <dgm:spPr/>
      <dgm:t>
        <a:bodyPr/>
        <a:lstStyle/>
        <a:p>
          <a:r>
            <a:rPr lang="en-US" dirty="0"/>
            <a:t>Security Options</a:t>
          </a:r>
        </a:p>
      </dgm:t>
    </dgm:pt>
    <dgm:pt modelId="{9E969AFB-7ADA-41E6-A5E1-24961006C0FF}" type="parTrans" cxnId="{79EB6C05-DD7E-4694-B48C-9DCE581DDD7F}">
      <dgm:prSet/>
      <dgm:spPr/>
      <dgm:t>
        <a:bodyPr/>
        <a:lstStyle/>
        <a:p>
          <a:endParaRPr lang="en-US"/>
        </a:p>
      </dgm:t>
    </dgm:pt>
    <dgm:pt modelId="{024A7ECD-F650-4BF8-949C-E36B11E55D17}" type="sibTrans" cxnId="{79EB6C05-DD7E-4694-B48C-9DCE581DDD7F}">
      <dgm:prSet/>
      <dgm:spPr/>
      <dgm:t>
        <a:bodyPr/>
        <a:lstStyle/>
        <a:p>
          <a:endParaRPr lang="en-US"/>
        </a:p>
      </dgm:t>
    </dgm:pt>
    <dgm:pt modelId="{0E0269C1-D03A-4019-B518-A5E3E80BE71A}">
      <dgm:prSet phldrT="[Text]"/>
      <dgm:spPr/>
      <dgm:t>
        <a:bodyPr/>
        <a:lstStyle/>
        <a:p>
          <a:r>
            <a:rPr lang="en-US" dirty="0"/>
            <a:t>Config_firewall</a:t>
          </a:r>
        </a:p>
      </dgm:t>
    </dgm:pt>
    <dgm:pt modelId="{DACF2B7F-DEE9-4BED-986C-E39F0B3D78EF}" type="parTrans" cxnId="{C508646E-BF84-4B20-A02E-EEEDB2613587}">
      <dgm:prSet/>
      <dgm:spPr/>
      <dgm:t>
        <a:bodyPr/>
        <a:lstStyle/>
        <a:p>
          <a:endParaRPr lang="en-US"/>
        </a:p>
      </dgm:t>
    </dgm:pt>
    <dgm:pt modelId="{F97736F6-5C2C-41D3-BADE-BE15355EF1CF}" type="sibTrans" cxnId="{C508646E-BF84-4B20-A02E-EEEDB2613587}">
      <dgm:prSet/>
      <dgm:spPr/>
      <dgm:t>
        <a:bodyPr/>
        <a:lstStyle/>
        <a:p>
          <a:endParaRPr lang="en-US"/>
        </a:p>
      </dgm:t>
    </dgm:pt>
    <dgm:pt modelId="{DE8A874A-046B-404D-A829-A5EBB3825ABA}">
      <dgm:prSet phldrT="[Text]"/>
      <dgm:spPr/>
      <dgm:t>
        <a:bodyPr/>
        <a:lstStyle/>
        <a:p>
          <a:r>
            <a:rPr lang="en-US" dirty="0"/>
            <a:t>Config_ip-masquerade</a:t>
          </a:r>
        </a:p>
      </dgm:t>
    </dgm:pt>
    <dgm:pt modelId="{70BFDF2A-5EB2-4E19-8F5E-23D6F3163643}" type="parTrans" cxnId="{B90E89FE-6859-44A8-A781-E079DEA00803}">
      <dgm:prSet/>
      <dgm:spPr/>
      <dgm:t>
        <a:bodyPr/>
        <a:lstStyle/>
        <a:p>
          <a:endParaRPr lang="en-US"/>
        </a:p>
      </dgm:t>
    </dgm:pt>
    <dgm:pt modelId="{CCCC7954-B5DC-4724-A3C9-40FD8754561A}" type="sibTrans" cxnId="{B90E89FE-6859-44A8-A781-E079DEA00803}">
      <dgm:prSet/>
      <dgm:spPr/>
      <dgm:t>
        <a:bodyPr/>
        <a:lstStyle/>
        <a:p>
          <a:endParaRPr lang="en-US"/>
        </a:p>
      </dgm:t>
    </dgm:pt>
    <dgm:pt modelId="{85BDC0AE-5AA7-46DD-9436-BE42E1D2F399}">
      <dgm:prSet phldrT="[Text]"/>
      <dgm:spPr/>
      <dgm:t>
        <a:bodyPr/>
        <a:lstStyle/>
        <a:p>
          <a:r>
            <a:rPr lang="en-US" dirty="0"/>
            <a:t>Ip_forwarding</a:t>
          </a:r>
        </a:p>
      </dgm:t>
    </dgm:pt>
    <dgm:pt modelId="{8C09B098-9175-4D3C-B58D-E0FF8367E101}" type="parTrans" cxnId="{26BE822C-987A-4E7A-90C4-FDD06AF7C528}">
      <dgm:prSet/>
      <dgm:spPr/>
      <dgm:t>
        <a:bodyPr/>
        <a:lstStyle/>
        <a:p>
          <a:endParaRPr lang="en-US"/>
        </a:p>
      </dgm:t>
    </dgm:pt>
    <dgm:pt modelId="{6968624A-6968-40CC-8188-B8B6D81211DF}" type="sibTrans" cxnId="{26BE822C-987A-4E7A-90C4-FDD06AF7C528}">
      <dgm:prSet/>
      <dgm:spPr/>
      <dgm:t>
        <a:bodyPr/>
        <a:lstStyle/>
        <a:p>
          <a:endParaRPr lang="en-US"/>
        </a:p>
      </dgm:t>
    </dgm:pt>
    <dgm:pt modelId="{54481780-979F-4464-AA2E-25AFEC660179}">
      <dgm:prSet phldrT="[Text]"/>
      <dgm:spPr/>
      <dgm:t>
        <a:bodyPr/>
        <a:lstStyle/>
        <a:p>
          <a:r>
            <a:rPr lang="en-US" dirty="0"/>
            <a:t>Basic kernels</a:t>
          </a:r>
        </a:p>
      </dgm:t>
    </dgm:pt>
    <dgm:pt modelId="{F8B6B1D6-BC90-4ECC-A90B-F4836B801CFC}" type="parTrans" cxnId="{3E1888CF-8949-46BE-9455-06260DF2B3F2}">
      <dgm:prSet/>
      <dgm:spPr/>
    </dgm:pt>
    <dgm:pt modelId="{0613C055-701A-4421-BB28-37DF42868A13}" type="sibTrans" cxnId="{3E1888CF-8949-46BE-9455-06260DF2B3F2}">
      <dgm:prSet/>
      <dgm:spPr/>
    </dgm:pt>
    <dgm:pt modelId="{02DED260-E8C7-404A-82E5-5F9F6741BDA1}" type="pres">
      <dgm:prSet presAssocID="{5DC8D139-080D-4912-A138-E96498A53E3C}" presName="vert0" presStyleCnt="0">
        <dgm:presLayoutVars>
          <dgm:dir/>
          <dgm:animOne val="branch"/>
          <dgm:animLvl val="lvl"/>
        </dgm:presLayoutVars>
      </dgm:prSet>
      <dgm:spPr/>
    </dgm:pt>
    <dgm:pt modelId="{D3A5307C-9034-4007-B910-920CA7B4A305}" type="pres">
      <dgm:prSet presAssocID="{FFC164B9-0844-42DD-ACBB-8B5D51FE56D6}" presName="thickLine" presStyleLbl="alignNode1" presStyleIdx="0" presStyleCnt="2"/>
      <dgm:spPr/>
    </dgm:pt>
    <dgm:pt modelId="{6B62653E-4B8E-443F-B450-45C136A0A183}" type="pres">
      <dgm:prSet presAssocID="{FFC164B9-0844-42DD-ACBB-8B5D51FE56D6}" presName="horz1" presStyleCnt="0"/>
      <dgm:spPr/>
    </dgm:pt>
    <dgm:pt modelId="{53A881AB-1422-4F08-AEF6-E8E45B11F18E}" type="pres">
      <dgm:prSet presAssocID="{FFC164B9-0844-42DD-ACBB-8B5D51FE56D6}" presName="tx1" presStyleLbl="revTx" presStyleIdx="0" presStyleCnt="9"/>
      <dgm:spPr/>
    </dgm:pt>
    <dgm:pt modelId="{128D5028-9AE9-4EE7-B5C6-5FAA7EBF7094}" type="pres">
      <dgm:prSet presAssocID="{FFC164B9-0844-42DD-ACBB-8B5D51FE56D6}" presName="vert1" presStyleCnt="0"/>
      <dgm:spPr/>
    </dgm:pt>
    <dgm:pt modelId="{34172EB4-03CA-45C9-A252-8A0BB6088172}" type="pres">
      <dgm:prSet presAssocID="{749D9DDD-D296-4019-A417-B364749C53E5}" presName="vertSpace2a" presStyleCnt="0"/>
      <dgm:spPr/>
    </dgm:pt>
    <dgm:pt modelId="{FA953C6E-0BAF-4B70-89E7-8E0AB81ABC59}" type="pres">
      <dgm:prSet presAssocID="{749D9DDD-D296-4019-A417-B364749C53E5}" presName="horz2" presStyleCnt="0"/>
      <dgm:spPr/>
    </dgm:pt>
    <dgm:pt modelId="{B2E701F2-C95C-472F-A397-7AEF4A311D44}" type="pres">
      <dgm:prSet presAssocID="{749D9DDD-D296-4019-A417-B364749C53E5}" presName="horzSpace2" presStyleCnt="0"/>
      <dgm:spPr/>
    </dgm:pt>
    <dgm:pt modelId="{7B126BF5-4F1B-4A57-A3CE-1EBE59779E2F}" type="pres">
      <dgm:prSet presAssocID="{749D9DDD-D296-4019-A417-B364749C53E5}" presName="tx2" presStyleLbl="revTx" presStyleIdx="1" presStyleCnt="9"/>
      <dgm:spPr/>
    </dgm:pt>
    <dgm:pt modelId="{8CDA7C8C-6DDE-4915-9F02-5CED0DE808B2}" type="pres">
      <dgm:prSet presAssocID="{749D9DDD-D296-4019-A417-B364749C53E5}" presName="vert2" presStyleCnt="0"/>
      <dgm:spPr/>
    </dgm:pt>
    <dgm:pt modelId="{00EDFAA3-22A2-4ED5-9F00-67B63BF49D26}" type="pres">
      <dgm:prSet presAssocID="{749D9DDD-D296-4019-A417-B364749C53E5}" presName="thinLine2b" presStyleLbl="callout" presStyleIdx="0" presStyleCnt="7"/>
      <dgm:spPr/>
    </dgm:pt>
    <dgm:pt modelId="{1AD14AFC-CFB7-490A-B6B7-D85F37E84011}" type="pres">
      <dgm:prSet presAssocID="{749D9DDD-D296-4019-A417-B364749C53E5}" presName="vertSpace2b" presStyleCnt="0"/>
      <dgm:spPr/>
    </dgm:pt>
    <dgm:pt modelId="{3A0DD53B-E299-4650-93B5-62C29CEB7467}" type="pres">
      <dgm:prSet presAssocID="{54481780-979F-4464-AA2E-25AFEC660179}" presName="horz2" presStyleCnt="0"/>
      <dgm:spPr/>
    </dgm:pt>
    <dgm:pt modelId="{711C37F1-40B0-44E3-930A-5FF5606150F8}" type="pres">
      <dgm:prSet presAssocID="{54481780-979F-4464-AA2E-25AFEC660179}" presName="horzSpace2" presStyleCnt="0"/>
      <dgm:spPr/>
    </dgm:pt>
    <dgm:pt modelId="{8919F914-1D32-47B1-8839-ED6464686FC2}" type="pres">
      <dgm:prSet presAssocID="{54481780-979F-4464-AA2E-25AFEC660179}" presName="tx2" presStyleLbl="revTx" presStyleIdx="2" presStyleCnt="9"/>
      <dgm:spPr/>
    </dgm:pt>
    <dgm:pt modelId="{55A3C032-E876-4CAE-84DA-ABF3941D207A}" type="pres">
      <dgm:prSet presAssocID="{54481780-979F-4464-AA2E-25AFEC660179}" presName="vert2" presStyleCnt="0"/>
      <dgm:spPr/>
    </dgm:pt>
    <dgm:pt modelId="{3467C6FD-558E-4C84-9A8A-21378E3FF71D}" type="pres">
      <dgm:prSet presAssocID="{54481780-979F-4464-AA2E-25AFEC660179}" presName="thinLine2b" presStyleLbl="callout" presStyleIdx="1" presStyleCnt="7"/>
      <dgm:spPr/>
    </dgm:pt>
    <dgm:pt modelId="{91195F35-B385-48C6-A76C-8DD777486C50}" type="pres">
      <dgm:prSet presAssocID="{54481780-979F-4464-AA2E-25AFEC660179}" presName="vertSpace2b" presStyleCnt="0"/>
      <dgm:spPr/>
    </dgm:pt>
    <dgm:pt modelId="{9C2318DE-9F22-494F-A89C-EAD15E0FDA27}" type="pres">
      <dgm:prSet presAssocID="{414FD066-0C58-4808-AEAD-C60B18DB85C2}" presName="horz2" presStyleCnt="0"/>
      <dgm:spPr/>
    </dgm:pt>
    <dgm:pt modelId="{7187F853-4330-4F20-B139-FF1CF3BB3F99}" type="pres">
      <dgm:prSet presAssocID="{414FD066-0C58-4808-AEAD-C60B18DB85C2}" presName="horzSpace2" presStyleCnt="0"/>
      <dgm:spPr/>
    </dgm:pt>
    <dgm:pt modelId="{5BB9F04B-5A0C-406A-A1B7-B0EC09A4ED45}" type="pres">
      <dgm:prSet presAssocID="{414FD066-0C58-4808-AEAD-C60B18DB85C2}" presName="tx2" presStyleLbl="revTx" presStyleIdx="3" presStyleCnt="9"/>
      <dgm:spPr/>
    </dgm:pt>
    <dgm:pt modelId="{C275CF14-B715-4075-A335-1C451EB2590C}" type="pres">
      <dgm:prSet presAssocID="{414FD066-0C58-4808-AEAD-C60B18DB85C2}" presName="vert2" presStyleCnt="0"/>
      <dgm:spPr/>
    </dgm:pt>
    <dgm:pt modelId="{A17F869A-B2E2-4617-85D4-08E1FACF2845}" type="pres">
      <dgm:prSet presAssocID="{414FD066-0C58-4808-AEAD-C60B18DB85C2}" presName="thinLine2b" presStyleLbl="callout" presStyleIdx="2" presStyleCnt="7"/>
      <dgm:spPr/>
    </dgm:pt>
    <dgm:pt modelId="{29ECA614-6C08-43E9-8D03-E864D7C79357}" type="pres">
      <dgm:prSet presAssocID="{414FD066-0C58-4808-AEAD-C60B18DB85C2}" presName="vertSpace2b" presStyleCnt="0"/>
      <dgm:spPr/>
    </dgm:pt>
    <dgm:pt modelId="{57BAD7D7-BC8C-4A30-80D4-B474B0B7CED5}" type="pres">
      <dgm:prSet presAssocID="{1CD5F57D-AF0A-4B7F-BAF5-39321C766FDC}" presName="horz2" presStyleCnt="0"/>
      <dgm:spPr/>
    </dgm:pt>
    <dgm:pt modelId="{AD242DD1-A388-4C0B-9364-24007257B968}" type="pres">
      <dgm:prSet presAssocID="{1CD5F57D-AF0A-4B7F-BAF5-39321C766FDC}" presName="horzSpace2" presStyleCnt="0"/>
      <dgm:spPr/>
    </dgm:pt>
    <dgm:pt modelId="{20040665-4C22-4921-8A74-C018683312CF}" type="pres">
      <dgm:prSet presAssocID="{1CD5F57D-AF0A-4B7F-BAF5-39321C766FDC}" presName="tx2" presStyleLbl="revTx" presStyleIdx="4" presStyleCnt="9"/>
      <dgm:spPr/>
    </dgm:pt>
    <dgm:pt modelId="{1698C0F6-C999-4189-B48E-BB39E7B3C42B}" type="pres">
      <dgm:prSet presAssocID="{1CD5F57D-AF0A-4B7F-BAF5-39321C766FDC}" presName="vert2" presStyleCnt="0"/>
      <dgm:spPr/>
    </dgm:pt>
    <dgm:pt modelId="{E97F2C71-278E-46B3-A8AB-EDC9E1B96CE7}" type="pres">
      <dgm:prSet presAssocID="{1CD5F57D-AF0A-4B7F-BAF5-39321C766FDC}" presName="thinLine2b" presStyleLbl="callout" presStyleIdx="3" presStyleCnt="7"/>
      <dgm:spPr/>
    </dgm:pt>
    <dgm:pt modelId="{A6441222-4EC5-46ED-AC60-941C259F79D5}" type="pres">
      <dgm:prSet presAssocID="{1CD5F57D-AF0A-4B7F-BAF5-39321C766FDC}" presName="vertSpace2b" presStyleCnt="0"/>
      <dgm:spPr/>
    </dgm:pt>
    <dgm:pt modelId="{22CF9610-BD5B-4341-8811-19A34476CDC9}" type="pres">
      <dgm:prSet presAssocID="{E8F2ACE0-D63E-4BCA-AFF5-A494EDE4C809}" presName="thickLine" presStyleLbl="alignNode1" presStyleIdx="1" presStyleCnt="2"/>
      <dgm:spPr/>
    </dgm:pt>
    <dgm:pt modelId="{03EB50E1-A1B1-4703-800B-7369A05AAE98}" type="pres">
      <dgm:prSet presAssocID="{E8F2ACE0-D63E-4BCA-AFF5-A494EDE4C809}" presName="horz1" presStyleCnt="0"/>
      <dgm:spPr/>
    </dgm:pt>
    <dgm:pt modelId="{439503E3-6425-4F47-A901-C8592DF786F7}" type="pres">
      <dgm:prSet presAssocID="{E8F2ACE0-D63E-4BCA-AFF5-A494EDE4C809}" presName="tx1" presStyleLbl="revTx" presStyleIdx="5" presStyleCnt="9"/>
      <dgm:spPr/>
    </dgm:pt>
    <dgm:pt modelId="{905D313F-8726-4F6B-803A-6B9C4FDF1195}" type="pres">
      <dgm:prSet presAssocID="{E8F2ACE0-D63E-4BCA-AFF5-A494EDE4C809}" presName="vert1" presStyleCnt="0"/>
      <dgm:spPr/>
    </dgm:pt>
    <dgm:pt modelId="{674BF6C9-CD79-4A17-8651-C751B7FE0E9F}" type="pres">
      <dgm:prSet presAssocID="{0E0269C1-D03A-4019-B518-A5E3E80BE71A}" presName="vertSpace2a" presStyleCnt="0"/>
      <dgm:spPr/>
    </dgm:pt>
    <dgm:pt modelId="{98E57467-9705-4963-9BFF-65549B269096}" type="pres">
      <dgm:prSet presAssocID="{0E0269C1-D03A-4019-B518-A5E3E80BE71A}" presName="horz2" presStyleCnt="0"/>
      <dgm:spPr/>
    </dgm:pt>
    <dgm:pt modelId="{E76EBD0E-D4B4-462C-BD32-FE788C8E1C8E}" type="pres">
      <dgm:prSet presAssocID="{0E0269C1-D03A-4019-B518-A5E3E80BE71A}" presName="horzSpace2" presStyleCnt="0"/>
      <dgm:spPr/>
    </dgm:pt>
    <dgm:pt modelId="{99B95F0B-5301-4C9A-BE4F-1CF5DCE03E95}" type="pres">
      <dgm:prSet presAssocID="{0E0269C1-D03A-4019-B518-A5E3E80BE71A}" presName="tx2" presStyleLbl="revTx" presStyleIdx="6" presStyleCnt="9"/>
      <dgm:spPr/>
    </dgm:pt>
    <dgm:pt modelId="{14A6ABCF-EFEA-4E04-835D-34FDD72D76A4}" type="pres">
      <dgm:prSet presAssocID="{0E0269C1-D03A-4019-B518-A5E3E80BE71A}" presName="vert2" presStyleCnt="0"/>
      <dgm:spPr/>
    </dgm:pt>
    <dgm:pt modelId="{69C041E0-58C4-49E4-B653-A7FDACCAAD5E}" type="pres">
      <dgm:prSet presAssocID="{0E0269C1-D03A-4019-B518-A5E3E80BE71A}" presName="thinLine2b" presStyleLbl="callout" presStyleIdx="4" presStyleCnt="7"/>
      <dgm:spPr/>
    </dgm:pt>
    <dgm:pt modelId="{3A4EB71E-88A3-4447-A7D0-A3B075C1092E}" type="pres">
      <dgm:prSet presAssocID="{0E0269C1-D03A-4019-B518-A5E3E80BE71A}" presName="vertSpace2b" presStyleCnt="0"/>
      <dgm:spPr/>
    </dgm:pt>
    <dgm:pt modelId="{E4EBA72C-D31B-4301-9DCC-456F501A3A43}" type="pres">
      <dgm:prSet presAssocID="{DE8A874A-046B-404D-A829-A5EBB3825ABA}" presName="horz2" presStyleCnt="0"/>
      <dgm:spPr/>
    </dgm:pt>
    <dgm:pt modelId="{190A3613-92CC-4D3E-9BF1-765E5AC48F07}" type="pres">
      <dgm:prSet presAssocID="{DE8A874A-046B-404D-A829-A5EBB3825ABA}" presName="horzSpace2" presStyleCnt="0"/>
      <dgm:spPr/>
    </dgm:pt>
    <dgm:pt modelId="{5D62D1DF-85F1-4E06-885C-576BA6D5B076}" type="pres">
      <dgm:prSet presAssocID="{DE8A874A-046B-404D-A829-A5EBB3825ABA}" presName="tx2" presStyleLbl="revTx" presStyleIdx="7" presStyleCnt="9"/>
      <dgm:spPr/>
    </dgm:pt>
    <dgm:pt modelId="{66106117-DD89-4378-9E3A-88C304CE14F3}" type="pres">
      <dgm:prSet presAssocID="{DE8A874A-046B-404D-A829-A5EBB3825ABA}" presName="vert2" presStyleCnt="0"/>
      <dgm:spPr/>
    </dgm:pt>
    <dgm:pt modelId="{157012CD-C1B2-4644-935C-D5711309791F}" type="pres">
      <dgm:prSet presAssocID="{DE8A874A-046B-404D-A829-A5EBB3825ABA}" presName="thinLine2b" presStyleLbl="callout" presStyleIdx="5" presStyleCnt="7"/>
      <dgm:spPr/>
    </dgm:pt>
    <dgm:pt modelId="{B4C7EE7D-6D7E-4374-9838-146918BAFB5F}" type="pres">
      <dgm:prSet presAssocID="{DE8A874A-046B-404D-A829-A5EBB3825ABA}" presName="vertSpace2b" presStyleCnt="0"/>
      <dgm:spPr/>
    </dgm:pt>
    <dgm:pt modelId="{59CBD892-9DCE-4779-94EE-D78CDACFA8D3}" type="pres">
      <dgm:prSet presAssocID="{85BDC0AE-5AA7-46DD-9436-BE42E1D2F399}" presName="horz2" presStyleCnt="0"/>
      <dgm:spPr/>
    </dgm:pt>
    <dgm:pt modelId="{1044E364-5BF1-4E09-AB5D-A5293B0B1CC6}" type="pres">
      <dgm:prSet presAssocID="{85BDC0AE-5AA7-46DD-9436-BE42E1D2F399}" presName="horzSpace2" presStyleCnt="0"/>
      <dgm:spPr/>
    </dgm:pt>
    <dgm:pt modelId="{9A15546B-B83C-4F10-8D86-299CC4CADF66}" type="pres">
      <dgm:prSet presAssocID="{85BDC0AE-5AA7-46DD-9436-BE42E1D2F399}" presName="tx2" presStyleLbl="revTx" presStyleIdx="8" presStyleCnt="9"/>
      <dgm:spPr/>
    </dgm:pt>
    <dgm:pt modelId="{7355D96D-12D8-4350-98A1-E766A4B41263}" type="pres">
      <dgm:prSet presAssocID="{85BDC0AE-5AA7-46DD-9436-BE42E1D2F399}" presName="vert2" presStyleCnt="0"/>
      <dgm:spPr/>
    </dgm:pt>
    <dgm:pt modelId="{8F73666C-2926-4365-9A3A-D178668603AE}" type="pres">
      <dgm:prSet presAssocID="{85BDC0AE-5AA7-46DD-9436-BE42E1D2F399}" presName="thinLine2b" presStyleLbl="callout" presStyleIdx="6" presStyleCnt="7"/>
      <dgm:spPr/>
    </dgm:pt>
    <dgm:pt modelId="{B5321A30-CE32-4691-A91B-6838AE52B483}" type="pres">
      <dgm:prSet presAssocID="{85BDC0AE-5AA7-46DD-9436-BE42E1D2F399}" presName="vertSpace2b" presStyleCnt="0"/>
      <dgm:spPr/>
    </dgm:pt>
  </dgm:ptLst>
  <dgm:cxnLst>
    <dgm:cxn modelId="{79EB6C05-DD7E-4694-B48C-9DCE581DDD7F}" srcId="{5DC8D139-080D-4912-A138-E96498A53E3C}" destId="{E8F2ACE0-D63E-4BCA-AFF5-A494EDE4C809}" srcOrd="1" destOrd="0" parTransId="{9E969AFB-7ADA-41E6-A5E1-24961006C0FF}" sibTransId="{024A7ECD-F650-4BF8-949C-E36B11E55D17}"/>
    <dgm:cxn modelId="{26BE822C-987A-4E7A-90C4-FDD06AF7C528}" srcId="{E8F2ACE0-D63E-4BCA-AFF5-A494EDE4C809}" destId="{85BDC0AE-5AA7-46DD-9436-BE42E1D2F399}" srcOrd="2" destOrd="0" parTransId="{8C09B098-9175-4D3C-B58D-E0FF8367E101}" sibTransId="{6968624A-6968-40CC-8188-B8B6D81211DF}"/>
    <dgm:cxn modelId="{B946B030-F17B-324D-B3C2-9BD541C73080}" type="presOf" srcId="{0E0269C1-D03A-4019-B518-A5E3E80BE71A}" destId="{99B95F0B-5301-4C9A-BE4F-1CF5DCE03E95}" srcOrd="0" destOrd="0" presId="urn:microsoft.com/office/officeart/2008/layout/LinedList"/>
    <dgm:cxn modelId="{D56C853C-2A1B-9246-862C-6FF90C6D7113}" type="presOf" srcId="{E8F2ACE0-D63E-4BCA-AFF5-A494EDE4C809}" destId="{439503E3-6425-4F47-A901-C8592DF786F7}" srcOrd="0" destOrd="0" presId="urn:microsoft.com/office/officeart/2008/layout/LinedList"/>
    <dgm:cxn modelId="{AFD6573E-8453-864F-BE87-A1165A9AADAC}" type="presOf" srcId="{85BDC0AE-5AA7-46DD-9436-BE42E1D2F399}" destId="{9A15546B-B83C-4F10-8D86-299CC4CADF66}" srcOrd="0" destOrd="0" presId="urn:microsoft.com/office/officeart/2008/layout/LinedList"/>
    <dgm:cxn modelId="{81C65E63-C543-AA48-85C6-4881E3E555E8}" type="presOf" srcId="{FFC164B9-0844-42DD-ACBB-8B5D51FE56D6}" destId="{53A881AB-1422-4F08-AEF6-E8E45B11F18E}" srcOrd="0" destOrd="0" presId="urn:microsoft.com/office/officeart/2008/layout/LinedList"/>
    <dgm:cxn modelId="{58704148-C037-B24C-9C07-2F1EF1358A54}" type="presOf" srcId="{5DC8D139-080D-4912-A138-E96498A53E3C}" destId="{02DED260-E8C7-404A-82E5-5F9F6741BDA1}" srcOrd="0" destOrd="0" presId="urn:microsoft.com/office/officeart/2008/layout/LinedList"/>
    <dgm:cxn modelId="{ACFE4868-D4D5-D348-A96C-4CED030E618F}" type="presOf" srcId="{414FD066-0C58-4808-AEAD-C60B18DB85C2}" destId="{5BB9F04B-5A0C-406A-A1B7-B0EC09A4ED45}" srcOrd="0" destOrd="0" presId="urn:microsoft.com/office/officeart/2008/layout/LinedList"/>
    <dgm:cxn modelId="{C508646E-BF84-4B20-A02E-EEEDB2613587}" srcId="{E8F2ACE0-D63E-4BCA-AFF5-A494EDE4C809}" destId="{0E0269C1-D03A-4019-B518-A5E3E80BE71A}" srcOrd="0" destOrd="0" parTransId="{DACF2B7F-DEE9-4BED-986C-E39F0B3D78EF}" sibTransId="{F97736F6-5C2C-41D3-BADE-BE15355EF1CF}"/>
    <dgm:cxn modelId="{70991077-1427-FD42-90A4-79B11E651274}" type="presOf" srcId="{749D9DDD-D296-4019-A417-B364749C53E5}" destId="{7B126BF5-4F1B-4A57-A3CE-1EBE59779E2F}" srcOrd="0" destOrd="0" presId="urn:microsoft.com/office/officeart/2008/layout/LinedList"/>
    <dgm:cxn modelId="{B5A1A17C-6B08-4F8D-985A-41FBD8F9FBED}" srcId="{FFC164B9-0844-42DD-ACBB-8B5D51FE56D6}" destId="{414FD066-0C58-4808-AEAD-C60B18DB85C2}" srcOrd="2" destOrd="0" parTransId="{077A8502-F213-47CB-AE5C-E7721BEAF0F6}" sibTransId="{F6EA412D-B95D-41B1-92B5-BF2B1E48D8BE}"/>
    <dgm:cxn modelId="{FF2E778F-E056-C34D-A4D0-64C92A72C25D}" type="presOf" srcId="{DE8A874A-046B-404D-A829-A5EBB3825ABA}" destId="{5D62D1DF-85F1-4E06-885C-576BA6D5B076}" srcOrd="0" destOrd="0" presId="urn:microsoft.com/office/officeart/2008/layout/LinedList"/>
    <dgm:cxn modelId="{222D6EA9-F6AB-467D-8F68-CC7428FED99C}" srcId="{FFC164B9-0844-42DD-ACBB-8B5D51FE56D6}" destId="{749D9DDD-D296-4019-A417-B364749C53E5}" srcOrd="0" destOrd="0" parTransId="{8362B037-DFC7-4B35-9EE9-A67A9844C36C}" sibTransId="{ADBE448D-3FD8-491D-9B10-FAEF9F7828CB}"/>
    <dgm:cxn modelId="{BFB2EFA9-917B-4C59-9632-76EF2A6DD589}" srcId="{FFC164B9-0844-42DD-ACBB-8B5D51FE56D6}" destId="{1CD5F57D-AF0A-4B7F-BAF5-39321C766FDC}" srcOrd="3" destOrd="0" parTransId="{99365002-E7BE-49FD-88F7-C5C63E6987BB}" sibTransId="{A05521B8-D4E3-4E48-A250-6936AE2BC621}"/>
    <dgm:cxn modelId="{C849A3C9-4BBB-CF4F-98DC-19717D6DE219}" type="presOf" srcId="{54481780-979F-4464-AA2E-25AFEC660179}" destId="{8919F914-1D32-47B1-8839-ED6464686FC2}" srcOrd="0" destOrd="0" presId="urn:microsoft.com/office/officeart/2008/layout/LinedList"/>
    <dgm:cxn modelId="{3E1888CF-8949-46BE-9455-06260DF2B3F2}" srcId="{FFC164B9-0844-42DD-ACBB-8B5D51FE56D6}" destId="{54481780-979F-4464-AA2E-25AFEC660179}" srcOrd="1" destOrd="0" parTransId="{F8B6B1D6-BC90-4ECC-A90B-F4836B801CFC}" sibTransId="{0613C055-701A-4421-BB28-37DF42868A13}"/>
    <dgm:cxn modelId="{BE4AECDB-B789-CA41-B5E9-35DB0C9FDC9C}" type="presOf" srcId="{1CD5F57D-AF0A-4B7F-BAF5-39321C766FDC}" destId="{20040665-4C22-4921-8A74-C018683312CF}" srcOrd="0" destOrd="0" presId="urn:microsoft.com/office/officeart/2008/layout/LinedList"/>
    <dgm:cxn modelId="{750993EA-CE37-4A3F-9D15-B88808ADA6C5}" srcId="{5DC8D139-080D-4912-A138-E96498A53E3C}" destId="{FFC164B9-0844-42DD-ACBB-8B5D51FE56D6}" srcOrd="0" destOrd="0" parTransId="{3CA865F6-7261-49C1-BB9E-35EEDEFE380A}" sibTransId="{26B0EA21-F6F2-4A05-9232-A81F2A802FE6}"/>
    <dgm:cxn modelId="{B90E89FE-6859-44A8-A781-E079DEA00803}" srcId="{E8F2ACE0-D63E-4BCA-AFF5-A494EDE4C809}" destId="{DE8A874A-046B-404D-A829-A5EBB3825ABA}" srcOrd="1" destOrd="0" parTransId="{70BFDF2A-5EB2-4E19-8F5E-23D6F3163643}" sibTransId="{CCCC7954-B5DC-4724-A3C9-40FD8754561A}"/>
    <dgm:cxn modelId="{8E7F4CF9-534D-904F-B580-265D0AB4F055}" type="presParOf" srcId="{02DED260-E8C7-404A-82E5-5F9F6741BDA1}" destId="{D3A5307C-9034-4007-B910-920CA7B4A305}" srcOrd="0" destOrd="0" presId="urn:microsoft.com/office/officeart/2008/layout/LinedList"/>
    <dgm:cxn modelId="{48BCBB1E-6A4E-6B4E-B706-A6D917F208C6}" type="presParOf" srcId="{02DED260-E8C7-404A-82E5-5F9F6741BDA1}" destId="{6B62653E-4B8E-443F-B450-45C136A0A183}" srcOrd="1" destOrd="0" presId="urn:microsoft.com/office/officeart/2008/layout/LinedList"/>
    <dgm:cxn modelId="{BD1B9EC8-BDC4-4B4D-A5A1-183A12219E08}" type="presParOf" srcId="{6B62653E-4B8E-443F-B450-45C136A0A183}" destId="{53A881AB-1422-4F08-AEF6-E8E45B11F18E}" srcOrd="0" destOrd="0" presId="urn:microsoft.com/office/officeart/2008/layout/LinedList"/>
    <dgm:cxn modelId="{C26E1C50-107B-BF4D-AB76-506E968A1053}" type="presParOf" srcId="{6B62653E-4B8E-443F-B450-45C136A0A183}" destId="{128D5028-9AE9-4EE7-B5C6-5FAA7EBF7094}" srcOrd="1" destOrd="0" presId="urn:microsoft.com/office/officeart/2008/layout/LinedList"/>
    <dgm:cxn modelId="{17E4BD0A-28F9-4140-94BB-D2FCCEFE3C24}" type="presParOf" srcId="{128D5028-9AE9-4EE7-B5C6-5FAA7EBF7094}" destId="{34172EB4-03CA-45C9-A252-8A0BB6088172}" srcOrd="0" destOrd="0" presId="urn:microsoft.com/office/officeart/2008/layout/LinedList"/>
    <dgm:cxn modelId="{5DEFC001-2C8C-C545-AA20-D234C239B087}" type="presParOf" srcId="{128D5028-9AE9-4EE7-B5C6-5FAA7EBF7094}" destId="{FA953C6E-0BAF-4B70-89E7-8E0AB81ABC59}" srcOrd="1" destOrd="0" presId="urn:microsoft.com/office/officeart/2008/layout/LinedList"/>
    <dgm:cxn modelId="{47D62F2B-2B83-5F4A-971C-4B7662FD5A65}" type="presParOf" srcId="{FA953C6E-0BAF-4B70-89E7-8E0AB81ABC59}" destId="{B2E701F2-C95C-472F-A397-7AEF4A311D44}" srcOrd="0" destOrd="0" presId="urn:microsoft.com/office/officeart/2008/layout/LinedList"/>
    <dgm:cxn modelId="{019FCC50-5266-6E41-A4C6-F56294AD7003}" type="presParOf" srcId="{FA953C6E-0BAF-4B70-89E7-8E0AB81ABC59}" destId="{7B126BF5-4F1B-4A57-A3CE-1EBE59779E2F}" srcOrd="1" destOrd="0" presId="urn:microsoft.com/office/officeart/2008/layout/LinedList"/>
    <dgm:cxn modelId="{C0EE6DE8-A782-2A42-BCEA-A9CF978526C3}" type="presParOf" srcId="{FA953C6E-0BAF-4B70-89E7-8E0AB81ABC59}" destId="{8CDA7C8C-6DDE-4915-9F02-5CED0DE808B2}" srcOrd="2" destOrd="0" presId="urn:microsoft.com/office/officeart/2008/layout/LinedList"/>
    <dgm:cxn modelId="{BC9B2BF0-A020-B943-AABA-40D8755C8A4E}" type="presParOf" srcId="{128D5028-9AE9-4EE7-B5C6-5FAA7EBF7094}" destId="{00EDFAA3-22A2-4ED5-9F00-67B63BF49D26}" srcOrd="2" destOrd="0" presId="urn:microsoft.com/office/officeart/2008/layout/LinedList"/>
    <dgm:cxn modelId="{B283196D-A3FA-E44E-B9E1-62B8CF2FE89D}" type="presParOf" srcId="{128D5028-9AE9-4EE7-B5C6-5FAA7EBF7094}" destId="{1AD14AFC-CFB7-490A-B6B7-D85F37E84011}" srcOrd="3" destOrd="0" presId="urn:microsoft.com/office/officeart/2008/layout/LinedList"/>
    <dgm:cxn modelId="{EF7A2BB8-CBC5-8C4D-83E0-7ACCC78AF445}" type="presParOf" srcId="{128D5028-9AE9-4EE7-B5C6-5FAA7EBF7094}" destId="{3A0DD53B-E299-4650-93B5-62C29CEB7467}" srcOrd="4" destOrd="0" presId="urn:microsoft.com/office/officeart/2008/layout/LinedList"/>
    <dgm:cxn modelId="{B1B4719C-1668-144C-AE7A-BB702562169F}" type="presParOf" srcId="{3A0DD53B-E299-4650-93B5-62C29CEB7467}" destId="{711C37F1-40B0-44E3-930A-5FF5606150F8}" srcOrd="0" destOrd="0" presId="urn:microsoft.com/office/officeart/2008/layout/LinedList"/>
    <dgm:cxn modelId="{8B07D5CD-AEC6-754D-89BE-112EFBABB75F}" type="presParOf" srcId="{3A0DD53B-E299-4650-93B5-62C29CEB7467}" destId="{8919F914-1D32-47B1-8839-ED6464686FC2}" srcOrd="1" destOrd="0" presId="urn:microsoft.com/office/officeart/2008/layout/LinedList"/>
    <dgm:cxn modelId="{F598E60E-C99C-CB40-913D-F18D7D4C1407}" type="presParOf" srcId="{3A0DD53B-E299-4650-93B5-62C29CEB7467}" destId="{55A3C032-E876-4CAE-84DA-ABF3941D207A}" srcOrd="2" destOrd="0" presId="urn:microsoft.com/office/officeart/2008/layout/LinedList"/>
    <dgm:cxn modelId="{BC2D82C0-2FA0-AC46-99AA-290D5501029F}" type="presParOf" srcId="{128D5028-9AE9-4EE7-B5C6-5FAA7EBF7094}" destId="{3467C6FD-558E-4C84-9A8A-21378E3FF71D}" srcOrd="5" destOrd="0" presId="urn:microsoft.com/office/officeart/2008/layout/LinedList"/>
    <dgm:cxn modelId="{1775EAB5-0809-F74D-A0F4-7DC7779C6F23}" type="presParOf" srcId="{128D5028-9AE9-4EE7-B5C6-5FAA7EBF7094}" destId="{91195F35-B385-48C6-A76C-8DD777486C50}" srcOrd="6" destOrd="0" presId="urn:microsoft.com/office/officeart/2008/layout/LinedList"/>
    <dgm:cxn modelId="{CC0A43F9-A217-C04A-97D4-E46D3D05217D}" type="presParOf" srcId="{128D5028-9AE9-4EE7-B5C6-5FAA7EBF7094}" destId="{9C2318DE-9F22-494F-A89C-EAD15E0FDA27}" srcOrd="7" destOrd="0" presId="urn:microsoft.com/office/officeart/2008/layout/LinedList"/>
    <dgm:cxn modelId="{C5381504-EE63-FD48-8A78-285D3EE7CE43}" type="presParOf" srcId="{9C2318DE-9F22-494F-A89C-EAD15E0FDA27}" destId="{7187F853-4330-4F20-B139-FF1CF3BB3F99}" srcOrd="0" destOrd="0" presId="urn:microsoft.com/office/officeart/2008/layout/LinedList"/>
    <dgm:cxn modelId="{527B6602-E106-834D-A919-1E5A7B3A18D9}" type="presParOf" srcId="{9C2318DE-9F22-494F-A89C-EAD15E0FDA27}" destId="{5BB9F04B-5A0C-406A-A1B7-B0EC09A4ED45}" srcOrd="1" destOrd="0" presId="urn:microsoft.com/office/officeart/2008/layout/LinedList"/>
    <dgm:cxn modelId="{71B8F615-E5AE-B844-AB1E-E33FD795DE12}" type="presParOf" srcId="{9C2318DE-9F22-494F-A89C-EAD15E0FDA27}" destId="{C275CF14-B715-4075-A335-1C451EB2590C}" srcOrd="2" destOrd="0" presId="urn:microsoft.com/office/officeart/2008/layout/LinedList"/>
    <dgm:cxn modelId="{F59A0392-FA1D-FD4E-8E58-4A631BEE2C52}" type="presParOf" srcId="{128D5028-9AE9-4EE7-B5C6-5FAA7EBF7094}" destId="{A17F869A-B2E2-4617-85D4-08E1FACF2845}" srcOrd="8" destOrd="0" presId="urn:microsoft.com/office/officeart/2008/layout/LinedList"/>
    <dgm:cxn modelId="{C4926EEE-A64A-0E47-B1B4-4B32AE29D35B}" type="presParOf" srcId="{128D5028-9AE9-4EE7-B5C6-5FAA7EBF7094}" destId="{29ECA614-6C08-43E9-8D03-E864D7C79357}" srcOrd="9" destOrd="0" presId="urn:microsoft.com/office/officeart/2008/layout/LinedList"/>
    <dgm:cxn modelId="{69FFA38E-3DAA-9B4A-A186-3D292F7A7B98}" type="presParOf" srcId="{128D5028-9AE9-4EE7-B5C6-5FAA7EBF7094}" destId="{57BAD7D7-BC8C-4A30-80D4-B474B0B7CED5}" srcOrd="10" destOrd="0" presId="urn:microsoft.com/office/officeart/2008/layout/LinedList"/>
    <dgm:cxn modelId="{3039F86E-1704-684D-AF09-1199CD89904B}" type="presParOf" srcId="{57BAD7D7-BC8C-4A30-80D4-B474B0B7CED5}" destId="{AD242DD1-A388-4C0B-9364-24007257B968}" srcOrd="0" destOrd="0" presId="urn:microsoft.com/office/officeart/2008/layout/LinedList"/>
    <dgm:cxn modelId="{81A10648-49F5-CB45-9F83-BFB3A4A6A3DE}" type="presParOf" srcId="{57BAD7D7-BC8C-4A30-80D4-B474B0B7CED5}" destId="{20040665-4C22-4921-8A74-C018683312CF}" srcOrd="1" destOrd="0" presId="urn:microsoft.com/office/officeart/2008/layout/LinedList"/>
    <dgm:cxn modelId="{7A1C6400-BC6A-BA42-9DEC-2187BBCDE4AB}" type="presParOf" srcId="{57BAD7D7-BC8C-4A30-80D4-B474B0B7CED5}" destId="{1698C0F6-C999-4189-B48E-BB39E7B3C42B}" srcOrd="2" destOrd="0" presId="urn:microsoft.com/office/officeart/2008/layout/LinedList"/>
    <dgm:cxn modelId="{BF4D7399-2E9E-C246-B8D6-3D7030215A12}" type="presParOf" srcId="{128D5028-9AE9-4EE7-B5C6-5FAA7EBF7094}" destId="{E97F2C71-278E-46B3-A8AB-EDC9E1B96CE7}" srcOrd="11" destOrd="0" presId="urn:microsoft.com/office/officeart/2008/layout/LinedList"/>
    <dgm:cxn modelId="{A0CF5EB1-C58F-EF46-9266-E01994EA7CE5}" type="presParOf" srcId="{128D5028-9AE9-4EE7-B5C6-5FAA7EBF7094}" destId="{A6441222-4EC5-46ED-AC60-941C259F79D5}" srcOrd="12" destOrd="0" presId="urn:microsoft.com/office/officeart/2008/layout/LinedList"/>
    <dgm:cxn modelId="{C9B94E10-D065-D54E-9C48-1F9F18A2837B}" type="presParOf" srcId="{02DED260-E8C7-404A-82E5-5F9F6741BDA1}" destId="{22CF9610-BD5B-4341-8811-19A34476CDC9}" srcOrd="2" destOrd="0" presId="urn:microsoft.com/office/officeart/2008/layout/LinedList"/>
    <dgm:cxn modelId="{B4F951A6-E411-F243-9F4C-53C697C13BAF}" type="presParOf" srcId="{02DED260-E8C7-404A-82E5-5F9F6741BDA1}" destId="{03EB50E1-A1B1-4703-800B-7369A05AAE98}" srcOrd="3" destOrd="0" presId="urn:microsoft.com/office/officeart/2008/layout/LinedList"/>
    <dgm:cxn modelId="{D81FB826-3B99-C34E-9D44-FED4A376A002}" type="presParOf" srcId="{03EB50E1-A1B1-4703-800B-7369A05AAE98}" destId="{439503E3-6425-4F47-A901-C8592DF786F7}" srcOrd="0" destOrd="0" presId="urn:microsoft.com/office/officeart/2008/layout/LinedList"/>
    <dgm:cxn modelId="{69F1CD09-B344-4D44-BA9F-2707738E828F}" type="presParOf" srcId="{03EB50E1-A1B1-4703-800B-7369A05AAE98}" destId="{905D313F-8726-4F6B-803A-6B9C4FDF1195}" srcOrd="1" destOrd="0" presId="urn:microsoft.com/office/officeart/2008/layout/LinedList"/>
    <dgm:cxn modelId="{4073AAB7-4EE4-3343-9C80-FE219C96CF2A}" type="presParOf" srcId="{905D313F-8726-4F6B-803A-6B9C4FDF1195}" destId="{674BF6C9-CD79-4A17-8651-C751B7FE0E9F}" srcOrd="0" destOrd="0" presId="urn:microsoft.com/office/officeart/2008/layout/LinedList"/>
    <dgm:cxn modelId="{FD6A3C42-89BE-8147-A274-5614FCDB4342}" type="presParOf" srcId="{905D313F-8726-4F6B-803A-6B9C4FDF1195}" destId="{98E57467-9705-4963-9BFF-65549B269096}" srcOrd="1" destOrd="0" presId="urn:microsoft.com/office/officeart/2008/layout/LinedList"/>
    <dgm:cxn modelId="{CE03BA5C-0A22-9A4C-B3F8-E0A4DAF1F588}" type="presParOf" srcId="{98E57467-9705-4963-9BFF-65549B269096}" destId="{E76EBD0E-D4B4-462C-BD32-FE788C8E1C8E}" srcOrd="0" destOrd="0" presId="urn:microsoft.com/office/officeart/2008/layout/LinedList"/>
    <dgm:cxn modelId="{798B4D43-53CA-FF4A-A523-D37EF119910B}" type="presParOf" srcId="{98E57467-9705-4963-9BFF-65549B269096}" destId="{99B95F0B-5301-4C9A-BE4F-1CF5DCE03E95}" srcOrd="1" destOrd="0" presId="urn:microsoft.com/office/officeart/2008/layout/LinedList"/>
    <dgm:cxn modelId="{DD2C76F8-3BBF-DC4F-845D-1F7F0DD47547}" type="presParOf" srcId="{98E57467-9705-4963-9BFF-65549B269096}" destId="{14A6ABCF-EFEA-4E04-835D-34FDD72D76A4}" srcOrd="2" destOrd="0" presId="urn:microsoft.com/office/officeart/2008/layout/LinedList"/>
    <dgm:cxn modelId="{A1E23D14-E044-1F49-A898-AD93F45589DF}" type="presParOf" srcId="{905D313F-8726-4F6B-803A-6B9C4FDF1195}" destId="{69C041E0-58C4-49E4-B653-A7FDACCAAD5E}" srcOrd="2" destOrd="0" presId="urn:microsoft.com/office/officeart/2008/layout/LinedList"/>
    <dgm:cxn modelId="{26490302-C91A-8942-8823-EBE35A0BA044}" type="presParOf" srcId="{905D313F-8726-4F6B-803A-6B9C4FDF1195}" destId="{3A4EB71E-88A3-4447-A7D0-A3B075C1092E}" srcOrd="3" destOrd="0" presId="urn:microsoft.com/office/officeart/2008/layout/LinedList"/>
    <dgm:cxn modelId="{FEF8575D-7411-964B-8859-40296D8239DF}" type="presParOf" srcId="{905D313F-8726-4F6B-803A-6B9C4FDF1195}" destId="{E4EBA72C-D31B-4301-9DCC-456F501A3A43}" srcOrd="4" destOrd="0" presId="urn:microsoft.com/office/officeart/2008/layout/LinedList"/>
    <dgm:cxn modelId="{D938F3A5-662B-FA4C-867E-B24B89F289F2}" type="presParOf" srcId="{E4EBA72C-D31B-4301-9DCC-456F501A3A43}" destId="{190A3613-92CC-4D3E-9BF1-765E5AC48F07}" srcOrd="0" destOrd="0" presId="urn:microsoft.com/office/officeart/2008/layout/LinedList"/>
    <dgm:cxn modelId="{1E3EF261-59D1-C741-9155-A87EFF80B5B2}" type="presParOf" srcId="{E4EBA72C-D31B-4301-9DCC-456F501A3A43}" destId="{5D62D1DF-85F1-4E06-885C-576BA6D5B076}" srcOrd="1" destOrd="0" presId="urn:microsoft.com/office/officeart/2008/layout/LinedList"/>
    <dgm:cxn modelId="{6048B623-3333-C44F-8CD9-EB33C834E45F}" type="presParOf" srcId="{E4EBA72C-D31B-4301-9DCC-456F501A3A43}" destId="{66106117-DD89-4378-9E3A-88C304CE14F3}" srcOrd="2" destOrd="0" presId="urn:microsoft.com/office/officeart/2008/layout/LinedList"/>
    <dgm:cxn modelId="{38A73C25-4206-8A44-A7A6-29A395CD6627}" type="presParOf" srcId="{905D313F-8726-4F6B-803A-6B9C4FDF1195}" destId="{157012CD-C1B2-4644-935C-D5711309791F}" srcOrd="5" destOrd="0" presId="urn:microsoft.com/office/officeart/2008/layout/LinedList"/>
    <dgm:cxn modelId="{1286EFCD-BB02-4F4B-830F-528BD4903BD9}" type="presParOf" srcId="{905D313F-8726-4F6B-803A-6B9C4FDF1195}" destId="{B4C7EE7D-6D7E-4374-9838-146918BAFB5F}" srcOrd="6" destOrd="0" presId="urn:microsoft.com/office/officeart/2008/layout/LinedList"/>
    <dgm:cxn modelId="{AA532B1F-7379-A142-AE56-852EBC119E78}" type="presParOf" srcId="{905D313F-8726-4F6B-803A-6B9C4FDF1195}" destId="{59CBD892-9DCE-4779-94EE-D78CDACFA8D3}" srcOrd="7" destOrd="0" presId="urn:microsoft.com/office/officeart/2008/layout/LinedList"/>
    <dgm:cxn modelId="{663C52B2-F2F0-B141-B08A-A6DE639009A4}" type="presParOf" srcId="{59CBD892-9DCE-4779-94EE-D78CDACFA8D3}" destId="{1044E364-5BF1-4E09-AB5D-A5293B0B1CC6}" srcOrd="0" destOrd="0" presId="urn:microsoft.com/office/officeart/2008/layout/LinedList"/>
    <dgm:cxn modelId="{FB962D5F-8C73-9E44-BAE9-E07B06BB7B97}" type="presParOf" srcId="{59CBD892-9DCE-4779-94EE-D78CDACFA8D3}" destId="{9A15546B-B83C-4F10-8D86-299CC4CADF66}" srcOrd="1" destOrd="0" presId="urn:microsoft.com/office/officeart/2008/layout/LinedList"/>
    <dgm:cxn modelId="{18E018E7-8F7D-C64C-85C5-D6A0FB9FAF01}" type="presParOf" srcId="{59CBD892-9DCE-4779-94EE-D78CDACFA8D3}" destId="{7355D96D-12D8-4350-98A1-E766A4B41263}" srcOrd="2" destOrd="0" presId="urn:microsoft.com/office/officeart/2008/layout/LinedList"/>
    <dgm:cxn modelId="{CF2D45DF-720E-8D4C-9D78-E9A8228F64D9}" type="presParOf" srcId="{905D313F-8726-4F6B-803A-6B9C4FDF1195}" destId="{8F73666C-2926-4365-9A3A-D178668603AE}" srcOrd="8" destOrd="0" presId="urn:microsoft.com/office/officeart/2008/layout/LinedList"/>
    <dgm:cxn modelId="{2586C6AA-6A7C-5D45-9B10-8CAF2DB7EC3F}" type="presParOf" srcId="{905D313F-8726-4F6B-803A-6B9C4FDF1195}" destId="{B5321A30-CE32-4691-A91B-6838AE52B4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5307C-9034-4007-B910-920CA7B4A305}">
      <dsp:nvSpPr>
        <dsp:cNvPr id="0" name=""/>
        <dsp:cNvSpPr/>
      </dsp:nvSpPr>
      <dsp:spPr>
        <a:xfrm>
          <a:off x="0" y="0"/>
          <a:ext cx="99593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881AB-1422-4F08-AEF6-E8E45B11F18E}">
      <dsp:nvSpPr>
        <dsp:cNvPr id="0" name=""/>
        <dsp:cNvSpPr/>
      </dsp:nvSpPr>
      <dsp:spPr>
        <a:xfrm>
          <a:off x="0" y="0"/>
          <a:ext cx="1991868" cy="28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Kernels</a:t>
          </a:r>
        </a:p>
      </dsp:txBody>
      <dsp:txXfrm>
        <a:off x="0" y="0"/>
        <a:ext cx="1991868" cy="2865837"/>
      </dsp:txXfrm>
    </dsp:sp>
    <dsp:sp modelId="{7B126BF5-4F1B-4A57-A3CE-1EBE59779E2F}">
      <dsp:nvSpPr>
        <dsp:cNvPr id="0" name=""/>
        <dsp:cNvSpPr/>
      </dsp:nvSpPr>
      <dsp:spPr>
        <a:xfrm>
          <a:off x="2141258" y="33688"/>
          <a:ext cx="7818081" cy="6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Kernel philosophy</a:t>
          </a:r>
        </a:p>
      </dsp:txBody>
      <dsp:txXfrm>
        <a:off x="2141258" y="33688"/>
        <a:ext cx="7818081" cy="673779"/>
      </dsp:txXfrm>
    </dsp:sp>
    <dsp:sp modelId="{00EDFAA3-22A2-4ED5-9F00-67B63BF49D26}">
      <dsp:nvSpPr>
        <dsp:cNvPr id="0" name=""/>
        <dsp:cNvSpPr/>
      </dsp:nvSpPr>
      <dsp:spPr>
        <a:xfrm>
          <a:off x="1991868" y="707468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9F914-1D32-47B1-8839-ED6464686FC2}">
      <dsp:nvSpPr>
        <dsp:cNvPr id="0" name=""/>
        <dsp:cNvSpPr/>
      </dsp:nvSpPr>
      <dsp:spPr>
        <a:xfrm>
          <a:off x="2141258" y="741157"/>
          <a:ext cx="7818081" cy="6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Basic kernels</a:t>
          </a:r>
        </a:p>
      </dsp:txBody>
      <dsp:txXfrm>
        <a:off x="2141258" y="741157"/>
        <a:ext cx="7818081" cy="673779"/>
      </dsp:txXfrm>
    </dsp:sp>
    <dsp:sp modelId="{3467C6FD-558E-4C84-9A8A-21378E3FF71D}">
      <dsp:nvSpPr>
        <dsp:cNvPr id="0" name=""/>
        <dsp:cNvSpPr/>
      </dsp:nvSpPr>
      <dsp:spPr>
        <a:xfrm>
          <a:off x="1991868" y="1414937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F04B-5A0C-406A-A1B7-B0EC09A4ED45}">
      <dsp:nvSpPr>
        <dsp:cNvPr id="0" name=""/>
        <dsp:cNvSpPr/>
      </dsp:nvSpPr>
      <dsp:spPr>
        <a:xfrm>
          <a:off x="2141258" y="1448626"/>
          <a:ext cx="7818081" cy="6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Distribution-specific kernels</a:t>
          </a:r>
        </a:p>
      </dsp:txBody>
      <dsp:txXfrm>
        <a:off x="2141258" y="1448626"/>
        <a:ext cx="7818081" cy="673779"/>
      </dsp:txXfrm>
    </dsp:sp>
    <dsp:sp modelId="{A17F869A-B2E2-4617-85D4-08E1FACF2845}">
      <dsp:nvSpPr>
        <dsp:cNvPr id="0" name=""/>
        <dsp:cNvSpPr/>
      </dsp:nvSpPr>
      <dsp:spPr>
        <a:xfrm>
          <a:off x="1991868" y="2122405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40665-4C22-4921-8A74-C018683312CF}">
      <dsp:nvSpPr>
        <dsp:cNvPr id="0" name=""/>
        <dsp:cNvSpPr/>
      </dsp:nvSpPr>
      <dsp:spPr>
        <a:xfrm>
          <a:off x="2141258" y="2156094"/>
          <a:ext cx="7818081" cy="6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 kernels</a:t>
          </a:r>
        </a:p>
      </dsp:txBody>
      <dsp:txXfrm>
        <a:off x="2141258" y="2156094"/>
        <a:ext cx="7818081" cy="673779"/>
      </dsp:txXfrm>
    </dsp:sp>
    <dsp:sp modelId="{E97F2C71-278E-46B3-A8AB-EDC9E1B96CE7}">
      <dsp:nvSpPr>
        <dsp:cNvPr id="0" name=""/>
        <dsp:cNvSpPr/>
      </dsp:nvSpPr>
      <dsp:spPr>
        <a:xfrm>
          <a:off x="1991868" y="2829874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F9610-BD5B-4341-8811-19A34476CDC9}">
      <dsp:nvSpPr>
        <dsp:cNvPr id="0" name=""/>
        <dsp:cNvSpPr/>
      </dsp:nvSpPr>
      <dsp:spPr>
        <a:xfrm>
          <a:off x="0" y="2865837"/>
          <a:ext cx="995933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503E3-6425-4F47-A901-C8592DF786F7}">
      <dsp:nvSpPr>
        <dsp:cNvPr id="0" name=""/>
        <dsp:cNvSpPr/>
      </dsp:nvSpPr>
      <dsp:spPr>
        <a:xfrm>
          <a:off x="0" y="2865837"/>
          <a:ext cx="1991868" cy="286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Security Options</a:t>
          </a:r>
        </a:p>
      </dsp:txBody>
      <dsp:txXfrm>
        <a:off x="0" y="2865837"/>
        <a:ext cx="1991868" cy="2865837"/>
      </dsp:txXfrm>
    </dsp:sp>
    <dsp:sp modelId="{99B95F0B-5301-4C9A-BE4F-1CF5DCE03E95}">
      <dsp:nvSpPr>
        <dsp:cNvPr id="0" name=""/>
        <dsp:cNvSpPr/>
      </dsp:nvSpPr>
      <dsp:spPr>
        <a:xfrm>
          <a:off x="2141258" y="2910616"/>
          <a:ext cx="7818081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Config_firewall</a:t>
          </a:r>
        </a:p>
      </dsp:txBody>
      <dsp:txXfrm>
        <a:off x="2141258" y="2910616"/>
        <a:ext cx="7818081" cy="895574"/>
      </dsp:txXfrm>
    </dsp:sp>
    <dsp:sp modelId="{69C041E0-58C4-49E4-B653-A7FDACCAAD5E}">
      <dsp:nvSpPr>
        <dsp:cNvPr id="0" name=""/>
        <dsp:cNvSpPr/>
      </dsp:nvSpPr>
      <dsp:spPr>
        <a:xfrm>
          <a:off x="1991868" y="3806190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2D1DF-85F1-4E06-885C-576BA6D5B076}">
      <dsp:nvSpPr>
        <dsp:cNvPr id="0" name=""/>
        <dsp:cNvSpPr/>
      </dsp:nvSpPr>
      <dsp:spPr>
        <a:xfrm>
          <a:off x="2141258" y="3850969"/>
          <a:ext cx="7818081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Config_ip-masquerade</a:t>
          </a:r>
        </a:p>
      </dsp:txBody>
      <dsp:txXfrm>
        <a:off x="2141258" y="3850969"/>
        <a:ext cx="7818081" cy="895574"/>
      </dsp:txXfrm>
    </dsp:sp>
    <dsp:sp modelId="{157012CD-C1B2-4644-935C-D5711309791F}">
      <dsp:nvSpPr>
        <dsp:cNvPr id="0" name=""/>
        <dsp:cNvSpPr/>
      </dsp:nvSpPr>
      <dsp:spPr>
        <a:xfrm>
          <a:off x="1991868" y="4746543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5546B-B83C-4F10-8D86-299CC4CADF66}">
      <dsp:nvSpPr>
        <dsp:cNvPr id="0" name=""/>
        <dsp:cNvSpPr/>
      </dsp:nvSpPr>
      <dsp:spPr>
        <a:xfrm>
          <a:off x="2141258" y="4791322"/>
          <a:ext cx="7818081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Ip_forwarding</a:t>
          </a:r>
        </a:p>
      </dsp:txBody>
      <dsp:txXfrm>
        <a:off x="2141258" y="4791322"/>
        <a:ext cx="7818081" cy="895574"/>
      </dsp:txXfrm>
    </dsp:sp>
    <dsp:sp modelId="{8F73666C-2926-4365-9A3A-D178668603AE}">
      <dsp:nvSpPr>
        <dsp:cNvPr id="0" name=""/>
        <dsp:cNvSpPr/>
      </dsp:nvSpPr>
      <dsp:spPr>
        <a:xfrm>
          <a:off x="1991868" y="5686896"/>
          <a:ext cx="7967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6D76002-FADB-4140-93B2-F67EEE961CF0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2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B0A2459-C25D-4DE8-A4C1-C99E501B7FA5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8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522C9-D2E1-4861-90FF-86DA707D44C7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12314F-270F-40B4-8F4E-49A78CBD49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D3531-FB2D-2EEC-A5FC-3B52A1A93F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2060C-0C29-A6CA-FFC0-F5BE0C26E5F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4540" cy="839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4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033010"/>
          </a:xfrm>
        </p:spPr>
        <p:txBody>
          <a:bodyPr/>
          <a:lstStyle/>
          <a:p>
            <a:pPr lvl="0"/>
            <a:r>
              <a:rPr lang="en-US" sz="3840" dirty="0"/>
              <a:t>Describe components of Linux security.</a:t>
            </a:r>
          </a:p>
        </p:txBody>
      </p:sp>
    </p:spTree>
    <p:extLst>
      <p:ext uri="{BB962C8B-B14F-4D97-AF65-F5344CB8AC3E}">
        <p14:creationId xmlns:p14="http://schemas.microsoft.com/office/powerpoint/2010/main" val="14595514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554479"/>
            <a:ext cx="9959340" cy="5651539"/>
          </a:xfrm>
        </p:spPr>
        <p:txBody>
          <a:bodyPr/>
          <a:lstStyle/>
          <a:p>
            <a:pPr lvl="0"/>
            <a:r>
              <a:rPr lang="en-US" sz="3840" dirty="0"/>
              <a:t>Understand boot loaders</a:t>
            </a:r>
          </a:p>
          <a:p>
            <a:pPr lvl="0"/>
            <a:r>
              <a:rPr lang="en-US" sz="3840" dirty="0"/>
              <a:t>Security considerations while using kernel and user space components</a:t>
            </a:r>
          </a:p>
          <a:p>
            <a:pPr lvl="0"/>
            <a:r>
              <a:rPr lang="en-US" sz="3840" dirty="0"/>
              <a:t>Discretionary access control (DAC) and access control lists (ACLs)</a:t>
            </a:r>
          </a:p>
          <a:p>
            <a:pPr lvl="0"/>
            <a:r>
              <a:rPr lang="en-US" sz="3840" dirty="0"/>
              <a:t>Mandatory access control (MAC) with Security Enhanced Linux (</a:t>
            </a:r>
            <a:r>
              <a:rPr lang="en-US" sz="3840"/>
              <a:t>SELinux</a:t>
            </a:r>
            <a:r>
              <a:rPr lang="en-US" sz="3840" dirty="0"/>
              <a:t>)</a:t>
            </a:r>
          </a:p>
          <a:p>
            <a:pPr lvl="0"/>
            <a:r>
              <a:rPr lang="en-US" sz="3840" dirty="0"/>
              <a:t>Concepts of a packet filtering firewall</a:t>
            </a:r>
          </a:p>
        </p:txBody>
      </p:sp>
    </p:spTree>
    <p:extLst>
      <p:ext uri="{BB962C8B-B14F-4D97-AF65-F5344CB8AC3E}">
        <p14:creationId xmlns:p14="http://schemas.microsoft.com/office/powerpoint/2010/main" val="6035486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Linux Security Starts with the Kernel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2476500" y="1807284"/>
          <a:ext cx="9959340" cy="573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205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ea typeface="ＭＳ Ｐゴシック" pitchFamily="106" charset="-128"/>
              </a:rPr>
              <a:t>A Linux Kernel Configuration Menu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20" y="2263170"/>
            <a:ext cx="9027116" cy="49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5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Security in the Boot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40" dirty="0"/>
              <a:t>Threats/malicious user challenges</a:t>
            </a:r>
          </a:p>
          <a:p>
            <a:pPr lvl="1"/>
            <a:r>
              <a:rPr lang="en-US" sz="3600" dirty="0"/>
              <a:t>Live CD – malicious users can boot functional version with full root administrative access </a:t>
            </a:r>
          </a:p>
          <a:p>
            <a:pPr lvl="1"/>
            <a:r>
              <a:rPr lang="en-US" sz="3600" dirty="0"/>
              <a:t>Limit access to live CDs</a:t>
            </a:r>
          </a:p>
          <a:p>
            <a:pPr lvl="1"/>
            <a:r>
              <a:rPr lang="en-US" sz="3600" dirty="0"/>
              <a:t>Black-hat hackers; Knoppix, Ubuntu, CentOS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20598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Common Boot Loaders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637731"/>
            <a:ext cx="9959340" cy="5227889"/>
          </a:xfrm>
        </p:spPr>
        <p:txBody>
          <a:bodyPr/>
          <a:lstStyle/>
          <a:p>
            <a:r>
              <a:rPr lang="en-US" sz="3840" dirty="0"/>
              <a:t>Grand Unified </a:t>
            </a:r>
            <a:r>
              <a:rPr lang="en-US" sz="3840"/>
              <a:t>Bootloader</a:t>
            </a:r>
            <a:r>
              <a:rPr lang="en-US" sz="3840" dirty="0"/>
              <a:t> (GRUB)</a:t>
            </a:r>
          </a:p>
          <a:p>
            <a:r>
              <a:rPr lang="en-US" sz="3840" dirty="0"/>
              <a:t>Linux Loader (LILO)</a:t>
            </a:r>
          </a:p>
          <a:p>
            <a:r>
              <a:rPr lang="en-US" sz="3840" dirty="0"/>
              <a:t>Loadlin</a:t>
            </a:r>
          </a:p>
          <a:p>
            <a:r>
              <a:rPr lang="en-US" sz="3840" dirty="0"/>
              <a:t>Universal </a:t>
            </a:r>
            <a:r>
              <a:rPr lang="en-US" sz="3840"/>
              <a:t>Bootloader</a:t>
            </a:r>
            <a:r>
              <a:rPr lang="en-US" sz="3840" dirty="0"/>
              <a:t> (U-Boot)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0677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156</Words>
  <Application>Microsoft Office PowerPoint</Application>
  <PresentationFormat>Custom</PresentationFormat>
  <Paragraphs>37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Tahoma</vt:lpstr>
      <vt:lpstr>Times New Roman</vt:lpstr>
      <vt:lpstr>Default</vt:lpstr>
      <vt:lpstr>Open Source Platform and Network Administration</vt:lpstr>
      <vt:lpstr>PowerPoint Presentation</vt:lpstr>
      <vt:lpstr>Learning Objective</vt:lpstr>
      <vt:lpstr>Key Concepts</vt:lpstr>
      <vt:lpstr>Linux Security Starts with the Kernel</vt:lpstr>
      <vt:lpstr>A Linux Kernel Configuration Menu</vt:lpstr>
      <vt:lpstr>Security in the Boot Process</vt:lpstr>
      <vt:lpstr>Common Boot Loaders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18</cp:revision>
  <dcterms:modified xsi:type="dcterms:W3CDTF">2023-09-22T08:50:28Z</dcterms:modified>
</cp:coreProperties>
</file>