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4630400" cy="8229600"/>
  <p:notesSz cx="6858000" cy="9144000"/>
  <p:defaultTextStyle>
    <a:lvl1pPr defTabSz="1306219">
      <a:defRPr sz="2600">
        <a:latin typeface="Tahoma"/>
        <a:ea typeface="Tahoma"/>
        <a:cs typeface="Tahoma"/>
        <a:sym typeface="Tahoma"/>
      </a:defRPr>
    </a:lvl1pPr>
    <a:lvl2pPr indent="653109" defTabSz="1306219">
      <a:defRPr sz="2600">
        <a:latin typeface="Tahoma"/>
        <a:ea typeface="Tahoma"/>
        <a:cs typeface="Tahoma"/>
        <a:sym typeface="Tahoma"/>
      </a:defRPr>
    </a:lvl2pPr>
    <a:lvl3pPr indent="1306219" defTabSz="1306219">
      <a:defRPr sz="2600">
        <a:latin typeface="Tahoma"/>
        <a:ea typeface="Tahoma"/>
        <a:cs typeface="Tahoma"/>
        <a:sym typeface="Tahoma"/>
      </a:defRPr>
    </a:lvl3pPr>
    <a:lvl4pPr indent="1959330" defTabSz="1306219">
      <a:defRPr sz="2600">
        <a:latin typeface="Tahoma"/>
        <a:ea typeface="Tahoma"/>
        <a:cs typeface="Tahoma"/>
        <a:sym typeface="Tahoma"/>
      </a:defRPr>
    </a:lvl4pPr>
    <a:lvl5pPr indent="2612440" defTabSz="1306219">
      <a:defRPr sz="2600">
        <a:latin typeface="Tahoma"/>
        <a:ea typeface="Tahoma"/>
        <a:cs typeface="Tahoma"/>
        <a:sym typeface="Tahoma"/>
      </a:defRPr>
    </a:lvl5pPr>
    <a:lvl6pPr indent="3265551" defTabSz="1306219">
      <a:defRPr sz="2600">
        <a:latin typeface="Tahoma"/>
        <a:ea typeface="Tahoma"/>
        <a:cs typeface="Tahoma"/>
        <a:sym typeface="Tahoma"/>
      </a:defRPr>
    </a:lvl6pPr>
    <a:lvl7pPr indent="3918660" defTabSz="1306219">
      <a:defRPr sz="2600">
        <a:latin typeface="Tahoma"/>
        <a:ea typeface="Tahoma"/>
        <a:cs typeface="Tahoma"/>
        <a:sym typeface="Tahoma"/>
      </a:defRPr>
    </a:lvl7pPr>
    <a:lvl8pPr indent="4571770" defTabSz="1306219">
      <a:defRPr sz="2600">
        <a:latin typeface="Tahoma"/>
        <a:ea typeface="Tahoma"/>
        <a:cs typeface="Tahoma"/>
        <a:sym typeface="Tahoma"/>
      </a:defRPr>
    </a:lvl8pPr>
    <a:lvl9pPr indent="5224881" defTabSz="1306219">
      <a:defRPr sz="2600">
        <a:latin typeface="Tahoma"/>
        <a:ea typeface="Tahoma"/>
        <a:cs typeface="Tahoma"/>
        <a:sym typeface="Tahom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74" d="100"/>
          <a:sy n="74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C271D1-828A-410A-BD37-8B1A49CA583B}" type="doc">
      <dgm:prSet loTypeId="urn:microsoft.com/office/officeart/2005/8/layout/vProcess5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B600291-CC67-498E-B2FE-06459ABA47F9}">
      <dgm:prSet phldrT="[Text]"/>
      <dgm:spPr/>
      <dgm:t>
        <a:bodyPr/>
        <a:lstStyle/>
        <a:p>
          <a:r>
            <a:rPr lang="en-US" dirty="0"/>
            <a:t>Run </a:t>
          </a:r>
          <a:r>
            <a:rPr lang="en-US" b="1" dirty="0"/>
            <a:t>apt-get install lilo </a:t>
          </a:r>
          <a:r>
            <a:rPr lang="en-US" dirty="0"/>
            <a:t>command</a:t>
          </a:r>
        </a:p>
      </dgm:t>
    </dgm:pt>
    <dgm:pt modelId="{C83A2D80-0B12-4207-A90F-1341D4A5824C}" type="parTrans" cxnId="{16D50608-38CE-4575-B84F-06FE1E16D473}">
      <dgm:prSet/>
      <dgm:spPr/>
      <dgm:t>
        <a:bodyPr/>
        <a:lstStyle/>
        <a:p>
          <a:endParaRPr lang="en-US"/>
        </a:p>
      </dgm:t>
    </dgm:pt>
    <dgm:pt modelId="{DEFC817E-79BD-4166-9438-5AEEAEA17D12}" type="sibTrans" cxnId="{16D50608-38CE-4575-B84F-06FE1E16D473}">
      <dgm:prSet/>
      <dgm:spPr/>
      <dgm:t>
        <a:bodyPr/>
        <a:lstStyle/>
        <a:p>
          <a:endParaRPr lang="en-US" dirty="0"/>
        </a:p>
      </dgm:t>
    </dgm:pt>
    <dgm:pt modelId="{A2AA2149-BB0B-462E-B9D5-AD4B6963E991}">
      <dgm:prSet phldrT="[Text]"/>
      <dgm:spPr/>
      <dgm:t>
        <a:bodyPr/>
        <a:lstStyle/>
        <a:p>
          <a:r>
            <a:rPr lang="en-US" dirty="0"/>
            <a:t>Accept LILO configuration</a:t>
          </a:r>
        </a:p>
      </dgm:t>
    </dgm:pt>
    <dgm:pt modelId="{7EF3949F-A348-44CC-A555-FB3CE02B0A0F}" type="parTrans" cxnId="{9A677156-C979-4897-AEEA-7165D8E3768B}">
      <dgm:prSet/>
      <dgm:spPr/>
      <dgm:t>
        <a:bodyPr/>
        <a:lstStyle/>
        <a:p>
          <a:endParaRPr lang="en-US"/>
        </a:p>
      </dgm:t>
    </dgm:pt>
    <dgm:pt modelId="{A1C602F1-2314-4FC1-8EFF-DBC22F062C27}" type="sibTrans" cxnId="{9A677156-C979-4897-AEEA-7165D8E3768B}">
      <dgm:prSet/>
      <dgm:spPr/>
      <dgm:t>
        <a:bodyPr/>
        <a:lstStyle/>
        <a:p>
          <a:endParaRPr lang="en-US" dirty="0"/>
        </a:p>
      </dgm:t>
    </dgm:pt>
    <dgm:pt modelId="{D279CC17-5291-4E50-8C66-969223A202FD}">
      <dgm:prSet phldrT="[Text]"/>
      <dgm:spPr/>
      <dgm:t>
        <a:bodyPr/>
        <a:lstStyle/>
        <a:p>
          <a:r>
            <a:rPr lang="en-US" dirty="0"/>
            <a:t>Create /etc/lilo.conf configuration file; customize</a:t>
          </a:r>
        </a:p>
      </dgm:t>
    </dgm:pt>
    <dgm:pt modelId="{04980997-3B33-4819-BB12-5EE9598C4FBF}" type="parTrans" cxnId="{5C423864-58CE-4BCF-98D3-43EE46857119}">
      <dgm:prSet/>
      <dgm:spPr/>
      <dgm:t>
        <a:bodyPr/>
        <a:lstStyle/>
        <a:p>
          <a:endParaRPr lang="en-US"/>
        </a:p>
      </dgm:t>
    </dgm:pt>
    <dgm:pt modelId="{633CE402-0511-4296-ACF4-5DFE061924B8}" type="sibTrans" cxnId="{5C423864-58CE-4BCF-98D3-43EE46857119}">
      <dgm:prSet/>
      <dgm:spPr/>
      <dgm:t>
        <a:bodyPr/>
        <a:lstStyle/>
        <a:p>
          <a:endParaRPr lang="en-US" dirty="0"/>
        </a:p>
      </dgm:t>
    </dgm:pt>
    <dgm:pt modelId="{AFF827C8-B191-49AF-9E1C-1F5DC1C6CD59}">
      <dgm:prSet/>
      <dgm:spPr/>
      <dgm:t>
        <a:bodyPr/>
        <a:lstStyle/>
        <a:p>
          <a:r>
            <a:rPr lang="en-US" dirty="0"/>
            <a:t>Run </a:t>
          </a:r>
          <a:r>
            <a:rPr lang="en-US" b="1" dirty="0"/>
            <a:t>lilo -v</a:t>
          </a:r>
          <a:r>
            <a:rPr lang="en-US" dirty="0"/>
            <a:t> command</a:t>
          </a:r>
        </a:p>
      </dgm:t>
    </dgm:pt>
    <dgm:pt modelId="{AECF4A54-FD02-4BA2-B1EC-5386B7648CAA}" type="parTrans" cxnId="{87EE0749-0994-4868-9F09-B75C0C82221C}">
      <dgm:prSet/>
      <dgm:spPr/>
      <dgm:t>
        <a:bodyPr/>
        <a:lstStyle/>
        <a:p>
          <a:endParaRPr lang="en-US"/>
        </a:p>
      </dgm:t>
    </dgm:pt>
    <dgm:pt modelId="{79959328-E983-4CA6-90DB-371DE1BD43A7}" type="sibTrans" cxnId="{87EE0749-0994-4868-9F09-B75C0C82221C}">
      <dgm:prSet/>
      <dgm:spPr/>
      <dgm:t>
        <a:bodyPr/>
        <a:lstStyle/>
        <a:p>
          <a:endParaRPr lang="en-US"/>
        </a:p>
      </dgm:t>
    </dgm:pt>
    <dgm:pt modelId="{6E03355F-CCC2-441B-ABDF-67F1FD59DA4B}" type="pres">
      <dgm:prSet presAssocID="{84C271D1-828A-410A-BD37-8B1A49CA583B}" presName="outerComposite" presStyleCnt="0">
        <dgm:presLayoutVars>
          <dgm:chMax val="5"/>
          <dgm:dir/>
          <dgm:resizeHandles val="exact"/>
        </dgm:presLayoutVars>
      </dgm:prSet>
      <dgm:spPr/>
    </dgm:pt>
    <dgm:pt modelId="{AD76C2BB-765C-4872-A09B-B6711A953AC2}" type="pres">
      <dgm:prSet presAssocID="{84C271D1-828A-410A-BD37-8B1A49CA583B}" presName="dummyMaxCanvas" presStyleCnt="0">
        <dgm:presLayoutVars/>
      </dgm:prSet>
      <dgm:spPr/>
    </dgm:pt>
    <dgm:pt modelId="{71201429-9D77-4A85-B113-C11E7F6E0F9D}" type="pres">
      <dgm:prSet presAssocID="{84C271D1-828A-410A-BD37-8B1A49CA583B}" presName="FourNodes_1" presStyleLbl="node1" presStyleIdx="0" presStyleCnt="4">
        <dgm:presLayoutVars>
          <dgm:bulletEnabled val="1"/>
        </dgm:presLayoutVars>
      </dgm:prSet>
      <dgm:spPr/>
    </dgm:pt>
    <dgm:pt modelId="{F8243090-ABA4-49C3-BD0F-C23A5BBC652C}" type="pres">
      <dgm:prSet presAssocID="{84C271D1-828A-410A-BD37-8B1A49CA583B}" presName="FourNodes_2" presStyleLbl="node1" presStyleIdx="1" presStyleCnt="4">
        <dgm:presLayoutVars>
          <dgm:bulletEnabled val="1"/>
        </dgm:presLayoutVars>
      </dgm:prSet>
      <dgm:spPr/>
    </dgm:pt>
    <dgm:pt modelId="{D3469E8B-B005-46D4-8805-921D0C6610EE}" type="pres">
      <dgm:prSet presAssocID="{84C271D1-828A-410A-BD37-8B1A49CA583B}" presName="FourNodes_3" presStyleLbl="node1" presStyleIdx="2" presStyleCnt="4">
        <dgm:presLayoutVars>
          <dgm:bulletEnabled val="1"/>
        </dgm:presLayoutVars>
      </dgm:prSet>
      <dgm:spPr/>
    </dgm:pt>
    <dgm:pt modelId="{A118A598-311A-45F0-9301-FD02861B9916}" type="pres">
      <dgm:prSet presAssocID="{84C271D1-828A-410A-BD37-8B1A49CA583B}" presName="FourNodes_4" presStyleLbl="node1" presStyleIdx="3" presStyleCnt="4">
        <dgm:presLayoutVars>
          <dgm:bulletEnabled val="1"/>
        </dgm:presLayoutVars>
      </dgm:prSet>
      <dgm:spPr/>
    </dgm:pt>
    <dgm:pt modelId="{E137CF23-918E-4776-9965-E37EF03B5CC1}" type="pres">
      <dgm:prSet presAssocID="{84C271D1-828A-410A-BD37-8B1A49CA583B}" presName="FourConn_1-2" presStyleLbl="fgAccFollowNode1" presStyleIdx="0" presStyleCnt="3">
        <dgm:presLayoutVars>
          <dgm:bulletEnabled val="1"/>
        </dgm:presLayoutVars>
      </dgm:prSet>
      <dgm:spPr/>
    </dgm:pt>
    <dgm:pt modelId="{F5B09740-6A82-4C80-9751-26EB224F1D0F}" type="pres">
      <dgm:prSet presAssocID="{84C271D1-828A-410A-BD37-8B1A49CA583B}" presName="FourConn_2-3" presStyleLbl="fgAccFollowNode1" presStyleIdx="1" presStyleCnt="3">
        <dgm:presLayoutVars>
          <dgm:bulletEnabled val="1"/>
        </dgm:presLayoutVars>
      </dgm:prSet>
      <dgm:spPr/>
    </dgm:pt>
    <dgm:pt modelId="{7C22FB97-5329-4A91-B261-AF1615C0F662}" type="pres">
      <dgm:prSet presAssocID="{84C271D1-828A-410A-BD37-8B1A49CA583B}" presName="FourConn_3-4" presStyleLbl="fgAccFollowNode1" presStyleIdx="2" presStyleCnt="3">
        <dgm:presLayoutVars>
          <dgm:bulletEnabled val="1"/>
        </dgm:presLayoutVars>
      </dgm:prSet>
      <dgm:spPr/>
    </dgm:pt>
    <dgm:pt modelId="{2FD8503D-19CD-4A02-8ACB-815376FBBD86}" type="pres">
      <dgm:prSet presAssocID="{84C271D1-828A-410A-BD37-8B1A49CA583B}" presName="FourNodes_1_text" presStyleLbl="node1" presStyleIdx="3" presStyleCnt="4">
        <dgm:presLayoutVars>
          <dgm:bulletEnabled val="1"/>
        </dgm:presLayoutVars>
      </dgm:prSet>
      <dgm:spPr/>
    </dgm:pt>
    <dgm:pt modelId="{47B73BA4-E8D8-42EB-95B4-06D88CF0389F}" type="pres">
      <dgm:prSet presAssocID="{84C271D1-828A-410A-BD37-8B1A49CA583B}" presName="FourNodes_2_text" presStyleLbl="node1" presStyleIdx="3" presStyleCnt="4">
        <dgm:presLayoutVars>
          <dgm:bulletEnabled val="1"/>
        </dgm:presLayoutVars>
      </dgm:prSet>
      <dgm:spPr/>
    </dgm:pt>
    <dgm:pt modelId="{9E92CB05-0C15-473D-BDD1-EE9B7BDF73A8}" type="pres">
      <dgm:prSet presAssocID="{84C271D1-828A-410A-BD37-8B1A49CA583B}" presName="FourNodes_3_text" presStyleLbl="node1" presStyleIdx="3" presStyleCnt="4">
        <dgm:presLayoutVars>
          <dgm:bulletEnabled val="1"/>
        </dgm:presLayoutVars>
      </dgm:prSet>
      <dgm:spPr/>
    </dgm:pt>
    <dgm:pt modelId="{D2720751-F9DF-4596-9895-10348390F7AE}" type="pres">
      <dgm:prSet presAssocID="{84C271D1-828A-410A-BD37-8B1A49CA583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ABA7701-F5DF-EE47-8C66-8CF144A6CC9E}" type="presOf" srcId="{633CE402-0511-4296-ACF4-5DFE061924B8}" destId="{7C22FB97-5329-4A91-B261-AF1615C0F662}" srcOrd="0" destOrd="0" presId="urn:microsoft.com/office/officeart/2005/8/layout/vProcess5"/>
    <dgm:cxn modelId="{DD48BE04-8BC1-6D40-A0FA-844EB5D0A410}" type="presOf" srcId="{2B600291-CC67-498E-B2FE-06459ABA47F9}" destId="{2FD8503D-19CD-4A02-8ACB-815376FBBD86}" srcOrd="1" destOrd="0" presId="urn:microsoft.com/office/officeart/2005/8/layout/vProcess5"/>
    <dgm:cxn modelId="{16D50608-38CE-4575-B84F-06FE1E16D473}" srcId="{84C271D1-828A-410A-BD37-8B1A49CA583B}" destId="{2B600291-CC67-498E-B2FE-06459ABA47F9}" srcOrd="0" destOrd="0" parTransId="{C83A2D80-0B12-4207-A90F-1341D4A5824C}" sibTransId="{DEFC817E-79BD-4166-9438-5AEEAEA17D12}"/>
    <dgm:cxn modelId="{8D361B0A-0C7D-6546-AAEF-C66DDD8EE335}" type="presOf" srcId="{84C271D1-828A-410A-BD37-8B1A49CA583B}" destId="{6E03355F-CCC2-441B-ABDF-67F1FD59DA4B}" srcOrd="0" destOrd="0" presId="urn:microsoft.com/office/officeart/2005/8/layout/vProcess5"/>
    <dgm:cxn modelId="{7A9E2626-1F85-9549-B9DF-18ECEAC101DB}" type="presOf" srcId="{D279CC17-5291-4E50-8C66-969223A202FD}" destId="{9E92CB05-0C15-473D-BDD1-EE9B7BDF73A8}" srcOrd="1" destOrd="0" presId="urn:microsoft.com/office/officeart/2005/8/layout/vProcess5"/>
    <dgm:cxn modelId="{EB6E9E3E-1186-914E-8595-3B397D31D318}" type="presOf" srcId="{AFF827C8-B191-49AF-9E1C-1F5DC1C6CD59}" destId="{D2720751-F9DF-4596-9895-10348390F7AE}" srcOrd="1" destOrd="0" presId="urn:microsoft.com/office/officeart/2005/8/layout/vProcess5"/>
    <dgm:cxn modelId="{5C423864-58CE-4BCF-98D3-43EE46857119}" srcId="{84C271D1-828A-410A-BD37-8B1A49CA583B}" destId="{D279CC17-5291-4E50-8C66-969223A202FD}" srcOrd="2" destOrd="0" parTransId="{04980997-3B33-4819-BB12-5EE9598C4FBF}" sibTransId="{633CE402-0511-4296-ACF4-5DFE061924B8}"/>
    <dgm:cxn modelId="{87EE0749-0994-4868-9F09-B75C0C82221C}" srcId="{84C271D1-828A-410A-BD37-8B1A49CA583B}" destId="{AFF827C8-B191-49AF-9E1C-1F5DC1C6CD59}" srcOrd="3" destOrd="0" parTransId="{AECF4A54-FD02-4BA2-B1EC-5386B7648CAA}" sibTransId="{79959328-E983-4CA6-90DB-371DE1BD43A7}"/>
    <dgm:cxn modelId="{94631E71-1558-434D-BAE2-AEA8C89BEA4F}" type="presOf" srcId="{A1C602F1-2314-4FC1-8EFF-DBC22F062C27}" destId="{F5B09740-6A82-4C80-9751-26EB224F1D0F}" srcOrd="0" destOrd="0" presId="urn:microsoft.com/office/officeart/2005/8/layout/vProcess5"/>
    <dgm:cxn modelId="{9A677156-C979-4897-AEEA-7165D8E3768B}" srcId="{84C271D1-828A-410A-BD37-8B1A49CA583B}" destId="{A2AA2149-BB0B-462E-B9D5-AD4B6963E991}" srcOrd="1" destOrd="0" parTransId="{7EF3949F-A348-44CC-A555-FB3CE02B0A0F}" sibTransId="{A1C602F1-2314-4FC1-8EFF-DBC22F062C27}"/>
    <dgm:cxn modelId="{19335C80-4D63-A447-ACF4-29CDD672B115}" type="presOf" srcId="{AFF827C8-B191-49AF-9E1C-1F5DC1C6CD59}" destId="{A118A598-311A-45F0-9301-FD02861B9916}" srcOrd="0" destOrd="0" presId="urn:microsoft.com/office/officeart/2005/8/layout/vProcess5"/>
    <dgm:cxn modelId="{9F606E8A-9D77-F849-B471-A114878509A9}" type="presOf" srcId="{2B600291-CC67-498E-B2FE-06459ABA47F9}" destId="{71201429-9D77-4A85-B113-C11E7F6E0F9D}" srcOrd="0" destOrd="0" presId="urn:microsoft.com/office/officeart/2005/8/layout/vProcess5"/>
    <dgm:cxn modelId="{BF36FA8A-CB17-F649-8BC5-0D697AD8C49C}" type="presOf" srcId="{D279CC17-5291-4E50-8C66-969223A202FD}" destId="{D3469E8B-B005-46D4-8805-921D0C6610EE}" srcOrd="0" destOrd="0" presId="urn:microsoft.com/office/officeart/2005/8/layout/vProcess5"/>
    <dgm:cxn modelId="{E26F7B8F-A545-804C-AF24-C8BFA739CB97}" type="presOf" srcId="{A2AA2149-BB0B-462E-B9D5-AD4B6963E991}" destId="{F8243090-ABA4-49C3-BD0F-C23A5BBC652C}" srcOrd="0" destOrd="0" presId="urn:microsoft.com/office/officeart/2005/8/layout/vProcess5"/>
    <dgm:cxn modelId="{91CBB19E-D562-3E45-A0D2-03D2E848A99E}" type="presOf" srcId="{A2AA2149-BB0B-462E-B9D5-AD4B6963E991}" destId="{47B73BA4-E8D8-42EB-95B4-06D88CF0389F}" srcOrd="1" destOrd="0" presId="urn:microsoft.com/office/officeart/2005/8/layout/vProcess5"/>
    <dgm:cxn modelId="{4BD1D1C9-01E0-7247-B8BE-3F5CAF1EE867}" type="presOf" srcId="{DEFC817E-79BD-4166-9438-5AEEAEA17D12}" destId="{E137CF23-918E-4776-9965-E37EF03B5CC1}" srcOrd="0" destOrd="0" presId="urn:microsoft.com/office/officeart/2005/8/layout/vProcess5"/>
    <dgm:cxn modelId="{68ABFEA8-EFD0-C149-A30D-D82172EE2E26}" type="presParOf" srcId="{6E03355F-CCC2-441B-ABDF-67F1FD59DA4B}" destId="{AD76C2BB-765C-4872-A09B-B6711A953AC2}" srcOrd="0" destOrd="0" presId="urn:microsoft.com/office/officeart/2005/8/layout/vProcess5"/>
    <dgm:cxn modelId="{4604EBDE-AD7A-B543-938C-01D1F3743E61}" type="presParOf" srcId="{6E03355F-CCC2-441B-ABDF-67F1FD59DA4B}" destId="{71201429-9D77-4A85-B113-C11E7F6E0F9D}" srcOrd="1" destOrd="0" presId="urn:microsoft.com/office/officeart/2005/8/layout/vProcess5"/>
    <dgm:cxn modelId="{15EF3303-5231-6140-9621-FEF8CDFC2406}" type="presParOf" srcId="{6E03355F-CCC2-441B-ABDF-67F1FD59DA4B}" destId="{F8243090-ABA4-49C3-BD0F-C23A5BBC652C}" srcOrd="2" destOrd="0" presId="urn:microsoft.com/office/officeart/2005/8/layout/vProcess5"/>
    <dgm:cxn modelId="{9B6357B3-C930-AC4A-8B7A-82215284067A}" type="presParOf" srcId="{6E03355F-CCC2-441B-ABDF-67F1FD59DA4B}" destId="{D3469E8B-B005-46D4-8805-921D0C6610EE}" srcOrd="3" destOrd="0" presId="urn:microsoft.com/office/officeart/2005/8/layout/vProcess5"/>
    <dgm:cxn modelId="{90AC02B6-D89C-FD47-8EFA-28ADF9577D24}" type="presParOf" srcId="{6E03355F-CCC2-441B-ABDF-67F1FD59DA4B}" destId="{A118A598-311A-45F0-9301-FD02861B9916}" srcOrd="4" destOrd="0" presId="urn:microsoft.com/office/officeart/2005/8/layout/vProcess5"/>
    <dgm:cxn modelId="{C245632D-1443-244F-905C-3C97737EBCE6}" type="presParOf" srcId="{6E03355F-CCC2-441B-ABDF-67F1FD59DA4B}" destId="{E137CF23-918E-4776-9965-E37EF03B5CC1}" srcOrd="5" destOrd="0" presId="urn:microsoft.com/office/officeart/2005/8/layout/vProcess5"/>
    <dgm:cxn modelId="{DE649D72-70B3-B44B-A56A-62D88D3F3543}" type="presParOf" srcId="{6E03355F-CCC2-441B-ABDF-67F1FD59DA4B}" destId="{F5B09740-6A82-4C80-9751-26EB224F1D0F}" srcOrd="6" destOrd="0" presId="urn:microsoft.com/office/officeart/2005/8/layout/vProcess5"/>
    <dgm:cxn modelId="{48912559-3787-C349-8D2A-869C25FAA344}" type="presParOf" srcId="{6E03355F-CCC2-441B-ABDF-67F1FD59DA4B}" destId="{7C22FB97-5329-4A91-B261-AF1615C0F662}" srcOrd="7" destOrd="0" presId="urn:microsoft.com/office/officeart/2005/8/layout/vProcess5"/>
    <dgm:cxn modelId="{78341E8E-6061-7C45-978E-701E6A14CE49}" type="presParOf" srcId="{6E03355F-CCC2-441B-ABDF-67F1FD59DA4B}" destId="{2FD8503D-19CD-4A02-8ACB-815376FBBD86}" srcOrd="8" destOrd="0" presId="urn:microsoft.com/office/officeart/2005/8/layout/vProcess5"/>
    <dgm:cxn modelId="{B6307D3F-C5CF-E149-837F-3C3DB332DF55}" type="presParOf" srcId="{6E03355F-CCC2-441B-ABDF-67F1FD59DA4B}" destId="{47B73BA4-E8D8-42EB-95B4-06D88CF0389F}" srcOrd="9" destOrd="0" presId="urn:microsoft.com/office/officeart/2005/8/layout/vProcess5"/>
    <dgm:cxn modelId="{061714E2-FA60-D940-B89F-717B4F8032B4}" type="presParOf" srcId="{6E03355F-CCC2-441B-ABDF-67F1FD59DA4B}" destId="{9E92CB05-0C15-473D-BDD1-EE9B7BDF73A8}" srcOrd="10" destOrd="0" presId="urn:microsoft.com/office/officeart/2005/8/layout/vProcess5"/>
    <dgm:cxn modelId="{2AF0AA1C-7AB8-D64C-AA8B-9FD1CA628EF7}" type="presParOf" srcId="{6E03355F-CCC2-441B-ABDF-67F1FD59DA4B}" destId="{D2720751-F9DF-4596-9895-10348390F7A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C271D1-828A-410A-BD37-8B1A49CA583B}" type="doc">
      <dgm:prSet loTypeId="urn:microsoft.com/office/officeart/2005/8/layout/vProcess5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B600291-CC67-498E-B2FE-06459ABA47F9}">
      <dgm:prSet phldrT="[Text]"/>
      <dgm:spPr/>
      <dgm:t>
        <a:bodyPr/>
        <a:lstStyle/>
        <a:p>
          <a:r>
            <a:rPr lang="en-US" dirty="0"/>
            <a:t>Run </a:t>
          </a:r>
          <a:r>
            <a:rPr lang="en-US" b="1" dirty="0"/>
            <a:t>apt-get install lilo </a:t>
          </a:r>
          <a:r>
            <a:rPr lang="en-US" dirty="0"/>
            <a:t>command</a:t>
          </a:r>
        </a:p>
      </dgm:t>
    </dgm:pt>
    <dgm:pt modelId="{C83A2D80-0B12-4207-A90F-1341D4A5824C}" type="parTrans" cxnId="{16D50608-38CE-4575-B84F-06FE1E16D473}">
      <dgm:prSet/>
      <dgm:spPr/>
      <dgm:t>
        <a:bodyPr/>
        <a:lstStyle/>
        <a:p>
          <a:endParaRPr lang="en-US"/>
        </a:p>
      </dgm:t>
    </dgm:pt>
    <dgm:pt modelId="{DEFC817E-79BD-4166-9438-5AEEAEA17D12}" type="sibTrans" cxnId="{16D50608-38CE-4575-B84F-06FE1E16D473}">
      <dgm:prSet/>
      <dgm:spPr/>
      <dgm:t>
        <a:bodyPr/>
        <a:lstStyle/>
        <a:p>
          <a:endParaRPr lang="en-US" dirty="0"/>
        </a:p>
      </dgm:t>
    </dgm:pt>
    <dgm:pt modelId="{A2AA2149-BB0B-462E-B9D5-AD4B6963E991}">
      <dgm:prSet phldrT="[Text]"/>
      <dgm:spPr/>
      <dgm:t>
        <a:bodyPr/>
        <a:lstStyle/>
        <a:p>
          <a:r>
            <a:rPr lang="en-US" dirty="0"/>
            <a:t>Accept LILO configuration</a:t>
          </a:r>
        </a:p>
      </dgm:t>
    </dgm:pt>
    <dgm:pt modelId="{7EF3949F-A348-44CC-A555-FB3CE02B0A0F}" type="parTrans" cxnId="{9A677156-C979-4897-AEEA-7165D8E3768B}">
      <dgm:prSet/>
      <dgm:spPr/>
      <dgm:t>
        <a:bodyPr/>
        <a:lstStyle/>
        <a:p>
          <a:endParaRPr lang="en-US"/>
        </a:p>
      </dgm:t>
    </dgm:pt>
    <dgm:pt modelId="{A1C602F1-2314-4FC1-8EFF-DBC22F062C27}" type="sibTrans" cxnId="{9A677156-C979-4897-AEEA-7165D8E3768B}">
      <dgm:prSet/>
      <dgm:spPr/>
      <dgm:t>
        <a:bodyPr/>
        <a:lstStyle/>
        <a:p>
          <a:endParaRPr lang="en-US" dirty="0"/>
        </a:p>
      </dgm:t>
    </dgm:pt>
    <dgm:pt modelId="{D279CC17-5291-4E50-8C66-969223A202FD}">
      <dgm:prSet phldrT="[Text]"/>
      <dgm:spPr/>
      <dgm:t>
        <a:bodyPr/>
        <a:lstStyle/>
        <a:p>
          <a:r>
            <a:rPr lang="en-US" dirty="0"/>
            <a:t>Create /etc/lilo.conf configuration file; customize</a:t>
          </a:r>
        </a:p>
      </dgm:t>
    </dgm:pt>
    <dgm:pt modelId="{04980997-3B33-4819-BB12-5EE9598C4FBF}" type="parTrans" cxnId="{5C423864-58CE-4BCF-98D3-43EE46857119}">
      <dgm:prSet/>
      <dgm:spPr/>
      <dgm:t>
        <a:bodyPr/>
        <a:lstStyle/>
        <a:p>
          <a:endParaRPr lang="en-US"/>
        </a:p>
      </dgm:t>
    </dgm:pt>
    <dgm:pt modelId="{633CE402-0511-4296-ACF4-5DFE061924B8}" type="sibTrans" cxnId="{5C423864-58CE-4BCF-98D3-43EE46857119}">
      <dgm:prSet/>
      <dgm:spPr/>
      <dgm:t>
        <a:bodyPr/>
        <a:lstStyle/>
        <a:p>
          <a:endParaRPr lang="en-US" dirty="0"/>
        </a:p>
      </dgm:t>
    </dgm:pt>
    <dgm:pt modelId="{AFF827C8-B191-49AF-9E1C-1F5DC1C6CD59}">
      <dgm:prSet/>
      <dgm:spPr/>
      <dgm:t>
        <a:bodyPr/>
        <a:lstStyle/>
        <a:p>
          <a:r>
            <a:rPr lang="en-US" dirty="0"/>
            <a:t>Run </a:t>
          </a:r>
          <a:r>
            <a:rPr lang="en-US" b="1" dirty="0"/>
            <a:t>lilo -v</a:t>
          </a:r>
          <a:r>
            <a:rPr lang="en-US" dirty="0"/>
            <a:t> command</a:t>
          </a:r>
        </a:p>
      </dgm:t>
    </dgm:pt>
    <dgm:pt modelId="{AECF4A54-FD02-4BA2-B1EC-5386B7648CAA}" type="parTrans" cxnId="{87EE0749-0994-4868-9F09-B75C0C82221C}">
      <dgm:prSet/>
      <dgm:spPr/>
      <dgm:t>
        <a:bodyPr/>
        <a:lstStyle/>
        <a:p>
          <a:endParaRPr lang="en-US"/>
        </a:p>
      </dgm:t>
    </dgm:pt>
    <dgm:pt modelId="{79959328-E983-4CA6-90DB-371DE1BD43A7}" type="sibTrans" cxnId="{87EE0749-0994-4868-9F09-B75C0C82221C}">
      <dgm:prSet/>
      <dgm:spPr/>
      <dgm:t>
        <a:bodyPr/>
        <a:lstStyle/>
        <a:p>
          <a:endParaRPr lang="en-US"/>
        </a:p>
      </dgm:t>
    </dgm:pt>
    <dgm:pt modelId="{6E03355F-CCC2-441B-ABDF-67F1FD59DA4B}" type="pres">
      <dgm:prSet presAssocID="{84C271D1-828A-410A-BD37-8B1A49CA583B}" presName="outerComposite" presStyleCnt="0">
        <dgm:presLayoutVars>
          <dgm:chMax val="5"/>
          <dgm:dir/>
          <dgm:resizeHandles val="exact"/>
        </dgm:presLayoutVars>
      </dgm:prSet>
      <dgm:spPr/>
    </dgm:pt>
    <dgm:pt modelId="{AD76C2BB-765C-4872-A09B-B6711A953AC2}" type="pres">
      <dgm:prSet presAssocID="{84C271D1-828A-410A-BD37-8B1A49CA583B}" presName="dummyMaxCanvas" presStyleCnt="0">
        <dgm:presLayoutVars/>
      </dgm:prSet>
      <dgm:spPr/>
    </dgm:pt>
    <dgm:pt modelId="{71201429-9D77-4A85-B113-C11E7F6E0F9D}" type="pres">
      <dgm:prSet presAssocID="{84C271D1-828A-410A-BD37-8B1A49CA583B}" presName="FourNodes_1" presStyleLbl="node1" presStyleIdx="0" presStyleCnt="4">
        <dgm:presLayoutVars>
          <dgm:bulletEnabled val="1"/>
        </dgm:presLayoutVars>
      </dgm:prSet>
      <dgm:spPr/>
    </dgm:pt>
    <dgm:pt modelId="{F8243090-ABA4-49C3-BD0F-C23A5BBC652C}" type="pres">
      <dgm:prSet presAssocID="{84C271D1-828A-410A-BD37-8B1A49CA583B}" presName="FourNodes_2" presStyleLbl="node1" presStyleIdx="1" presStyleCnt="4">
        <dgm:presLayoutVars>
          <dgm:bulletEnabled val="1"/>
        </dgm:presLayoutVars>
      </dgm:prSet>
      <dgm:spPr/>
    </dgm:pt>
    <dgm:pt modelId="{D3469E8B-B005-46D4-8805-921D0C6610EE}" type="pres">
      <dgm:prSet presAssocID="{84C271D1-828A-410A-BD37-8B1A49CA583B}" presName="FourNodes_3" presStyleLbl="node1" presStyleIdx="2" presStyleCnt="4">
        <dgm:presLayoutVars>
          <dgm:bulletEnabled val="1"/>
        </dgm:presLayoutVars>
      </dgm:prSet>
      <dgm:spPr/>
    </dgm:pt>
    <dgm:pt modelId="{A118A598-311A-45F0-9301-FD02861B9916}" type="pres">
      <dgm:prSet presAssocID="{84C271D1-828A-410A-BD37-8B1A49CA583B}" presName="FourNodes_4" presStyleLbl="node1" presStyleIdx="3" presStyleCnt="4">
        <dgm:presLayoutVars>
          <dgm:bulletEnabled val="1"/>
        </dgm:presLayoutVars>
      </dgm:prSet>
      <dgm:spPr/>
    </dgm:pt>
    <dgm:pt modelId="{E137CF23-918E-4776-9965-E37EF03B5CC1}" type="pres">
      <dgm:prSet presAssocID="{84C271D1-828A-410A-BD37-8B1A49CA583B}" presName="FourConn_1-2" presStyleLbl="fgAccFollowNode1" presStyleIdx="0" presStyleCnt="3">
        <dgm:presLayoutVars>
          <dgm:bulletEnabled val="1"/>
        </dgm:presLayoutVars>
      </dgm:prSet>
      <dgm:spPr/>
    </dgm:pt>
    <dgm:pt modelId="{F5B09740-6A82-4C80-9751-26EB224F1D0F}" type="pres">
      <dgm:prSet presAssocID="{84C271D1-828A-410A-BD37-8B1A49CA583B}" presName="FourConn_2-3" presStyleLbl="fgAccFollowNode1" presStyleIdx="1" presStyleCnt="3">
        <dgm:presLayoutVars>
          <dgm:bulletEnabled val="1"/>
        </dgm:presLayoutVars>
      </dgm:prSet>
      <dgm:spPr/>
    </dgm:pt>
    <dgm:pt modelId="{7C22FB97-5329-4A91-B261-AF1615C0F662}" type="pres">
      <dgm:prSet presAssocID="{84C271D1-828A-410A-BD37-8B1A49CA583B}" presName="FourConn_3-4" presStyleLbl="fgAccFollowNode1" presStyleIdx="2" presStyleCnt="3">
        <dgm:presLayoutVars>
          <dgm:bulletEnabled val="1"/>
        </dgm:presLayoutVars>
      </dgm:prSet>
      <dgm:spPr/>
    </dgm:pt>
    <dgm:pt modelId="{2FD8503D-19CD-4A02-8ACB-815376FBBD86}" type="pres">
      <dgm:prSet presAssocID="{84C271D1-828A-410A-BD37-8B1A49CA583B}" presName="FourNodes_1_text" presStyleLbl="node1" presStyleIdx="3" presStyleCnt="4">
        <dgm:presLayoutVars>
          <dgm:bulletEnabled val="1"/>
        </dgm:presLayoutVars>
      </dgm:prSet>
      <dgm:spPr/>
    </dgm:pt>
    <dgm:pt modelId="{47B73BA4-E8D8-42EB-95B4-06D88CF0389F}" type="pres">
      <dgm:prSet presAssocID="{84C271D1-828A-410A-BD37-8B1A49CA583B}" presName="FourNodes_2_text" presStyleLbl="node1" presStyleIdx="3" presStyleCnt="4">
        <dgm:presLayoutVars>
          <dgm:bulletEnabled val="1"/>
        </dgm:presLayoutVars>
      </dgm:prSet>
      <dgm:spPr/>
    </dgm:pt>
    <dgm:pt modelId="{9E92CB05-0C15-473D-BDD1-EE9B7BDF73A8}" type="pres">
      <dgm:prSet presAssocID="{84C271D1-828A-410A-BD37-8B1A49CA583B}" presName="FourNodes_3_text" presStyleLbl="node1" presStyleIdx="3" presStyleCnt="4">
        <dgm:presLayoutVars>
          <dgm:bulletEnabled val="1"/>
        </dgm:presLayoutVars>
      </dgm:prSet>
      <dgm:spPr/>
    </dgm:pt>
    <dgm:pt modelId="{D2720751-F9DF-4596-9895-10348390F7AE}" type="pres">
      <dgm:prSet presAssocID="{84C271D1-828A-410A-BD37-8B1A49CA583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6D50608-38CE-4575-B84F-06FE1E16D473}" srcId="{84C271D1-828A-410A-BD37-8B1A49CA583B}" destId="{2B600291-CC67-498E-B2FE-06459ABA47F9}" srcOrd="0" destOrd="0" parTransId="{C83A2D80-0B12-4207-A90F-1341D4A5824C}" sibTransId="{DEFC817E-79BD-4166-9438-5AEEAEA17D12}"/>
    <dgm:cxn modelId="{593B0A10-670C-DC4E-930C-228FC520E687}" type="presOf" srcId="{A1C602F1-2314-4FC1-8EFF-DBC22F062C27}" destId="{F5B09740-6A82-4C80-9751-26EB224F1D0F}" srcOrd="0" destOrd="0" presId="urn:microsoft.com/office/officeart/2005/8/layout/vProcess5"/>
    <dgm:cxn modelId="{37198417-09BB-2849-AB5A-2651CB1B866F}" type="presOf" srcId="{2B600291-CC67-498E-B2FE-06459ABA47F9}" destId="{71201429-9D77-4A85-B113-C11E7F6E0F9D}" srcOrd="0" destOrd="0" presId="urn:microsoft.com/office/officeart/2005/8/layout/vProcess5"/>
    <dgm:cxn modelId="{D712053D-905B-9444-9C9B-E2DDF154858C}" type="presOf" srcId="{84C271D1-828A-410A-BD37-8B1A49CA583B}" destId="{6E03355F-CCC2-441B-ABDF-67F1FD59DA4B}" srcOrd="0" destOrd="0" presId="urn:microsoft.com/office/officeart/2005/8/layout/vProcess5"/>
    <dgm:cxn modelId="{5C423864-58CE-4BCF-98D3-43EE46857119}" srcId="{84C271D1-828A-410A-BD37-8B1A49CA583B}" destId="{D279CC17-5291-4E50-8C66-969223A202FD}" srcOrd="2" destOrd="0" parTransId="{04980997-3B33-4819-BB12-5EE9598C4FBF}" sibTransId="{633CE402-0511-4296-ACF4-5DFE061924B8}"/>
    <dgm:cxn modelId="{87EE0749-0994-4868-9F09-B75C0C82221C}" srcId="{84C271D1-828A-410A-BD37-8B1A49CA583B}" destId="{AFF827C8-B191-49AF-9E1C-1F5DC1C6CD59}" srcOrd="3" destOrd="0" parTransId="{AECF4A54-FD02-4BA2-B1EC-5386B7648CAA}" sibTransId="{79959328-E983-4CA6-90DB-371DE1BD43A7}"/>
    <dgm:cxn modelId="{ADFE2D71-E017-C74D-8C5F-41F3492B7800}" type="presOf" srcId="{633CE402-0511-4296-ACF4-5DFE061924B8}" destId="{7C22FB97-5329-4A91-B261-AF1615C0F662}" srcOrd="0" destOrd="0" presId="urn:microsoft.com/office/officeart/2005/8/layout/vProcess5"/>
    <dgm:cxn modelId="{9A677156-C979-4897-AEEA-7165D8E3768B}" srcId="{84C271D1-828A-410A-BD37-8B1A49CA583B}" destId="{A2AA2149-BB0B-462E-B9D5-AD4B6963E991}" srcOrd="1" destOrd="0" parTransId="{7EF3949F-A348-44CC-A555-FB3CE02B0A0F}" sibTransId="{A1C602F1-2314-4FC1-8EFF-DBC22F062C27}"/>
    <dgm:cxn modelId="{D4CCC557-DEA9-E94E-9069-8679F9452406}" type="presOf" srcId="{2B600291-CC67-498E-B2FE-06459ABA47F9}" destId="{2FD8503D-19CD-4A02-8ACB-815376FBBD86}" srcOrd="1" destOrd="0" presId="urn:microsoft.com/office/officeart/2005/8/layout/vProcess5"/>
    <dgm:cxn modelId="{D7651F59-1645-8241-8AE9-796FF30057DD}" type="presOf" srcId="{D279CC17-5291-4E50-8C66-969223A202FD}" destId="{D3469E8B-B005-46D4-8805-921D0C6610EE}" srcOrd="0" destOrd="0" presId="urn:microsoft.com/office/officeart/2005/8/layout/vProcess5"/>
    <dgm:cxn modelId="{38B95885-644F-1F43-86DF-0DF09F9E2319}" type="presOf" srcId="{DEFC817E-79BD-4166-9438-5AEEAEA17D12}" destId="{E137CF23-918E-4776-9965-E37EF03B5CC1}" srcOrd="0" destOrd="0" presId="urn:microsoft.com/office/officeart/2005/8/layout/vProcess5"/>
    <dgm:cxn modelId="{798B49AD-1556-B344-A01C-6AB148095B97}" type="presOf" srcId="{AFF827C8-B191-49AF-9E1C-1F5DC1C6CD59}" destId="{D2720751-F9DF-4596-9895-10348390F7AE}" srcOrd="1" destOrd="0" presId="urn:microsoft.com/office/officeart/2005/8/layout/vProcess5"/>
    <dgm:cxn modelId="{3187F6B0-3606-EC4E-8D72-3834E02F3FBE}" type="presOf" srcId="{A2AA2149-BB0B-462E-B9D5-AD4B6963E991}" destId="{47B73BA4-E8D8-42EB-95B4-06D88CF0389F}" srcOrd="1" destOrd="0" presId="urn:microsoft.com/office/officeart/2005/8/layout/vProcess5"/>
    <dgm:cxn modelId="{0C8E99C0-6D47-7B45-9C95-ECB94900176B}" type="presOf" srcId="{D279CC17-5291-4E50-8C66-969223A202FD}" destId="{9E92CB05-0C15-473D-BDD1-EE9B7BDF73A8}" srcOrd="1" destOrd="0" presId="urn:microsoft.com/office/officeart/2005/8/layout/vProcess5"/>
    <dgm:cxn modelId="{05785BCB-9070-084C-9BD9-7252F2787BEF}" type="presOf" srcId="{A2AA2149-BB0B-462E-B9D5-AD4B6963E991}" destId="{F8243090-ABA4-49C3-BD0F-C23A5BBC652C}" srcOrd="0" destOrd="0" presId="urn:microsoft.com/office/officeart/2005/8/layout/vProcess5"/>
    <dgm:cxn modelId="{E0E8C8D2-3DD1-AB48-860F-00B68CF922AE}" type="presOf" srcId="{AFF827C8-B191-49AF-9E1C-1F5DC1C6CD59}" destId="{A118A598-311A-45F0-9301-FD02861B9916}" srcOrd="0" destOrd="0" presId="urn:microsoft.com/office/officeart/2005/8/layout/vProcess5"/>
    <dgm:cxn modelId="{6F45F134-741F-864E-9FB4-D7326430835D}" type="presParOf" srcId="{6E03355F-CCC2-441B-ABDF-67F1FD59DA4B}" destId="{AD76C2BB-765C-4872-A09B-B6711A953AC2}" srcOrd="0" destOrd="0" presId="urn:microsoft.com/office/officeart/2005/8/layout/vProcess5"/>
    <dgm:cxn modelId="{A4BA83F9-ED2F-344E-91DC-EF2B6037FC60}" type="presParOf" srcId="{6E03355F-CCC2-441B-ABDF-67F1FD59DA4B}" destId="{71201429-9D77-4A85-B113-C11E7F6E0F9D}" srcOrd="1" destOrd="0" presId="urn:microsoft.com/office/officeart/2005/8/layout/vProcess5"/>
    <dgm:cxn modelId="{F0A16542-629B-8449-9209-E1C1D935D27D}" type="presParOf" srcId="{6E03355F-CCC2-441B-ABDF-67F1FD59DA4B}" destId="{F8243090-ABA4-49C3-BD0F-C23A5BBC652C}" srcOrd="2" destOrd="0" presId="urn:microsoft.com/office/officeart/2005/8/layout/vProcess5"/>
    <dgm:cxn modelId="{3C9889A3-0BED-4740-BA0D-7256D8EC1C6E}" type="presParOf" srcId="{6E03355F-CCC2-441B-ABDF-67F1FD59DA4B}" destId="{D3469E8B-B005-46D4-8805-921D0C6610EE}" srcOrd="3" destOrd="0" presId="urn:microsoft.com/office/officeart/2005/8/layout/vProcess5"/>
    <dgm:cxn modelId="{F66816A1-F92D-C441-88A4-FBFCE7398B44}" type="presParOf" srcId="{6E03355F-CCC2-441B-ABDF-67F1FD59DA4B}" destId="{A118A598-311A-45F0-9301-FD02861B9916}" srcOrd="4" destOrd="0" presId="urn:microsoft.com/office/officeart/2005/8/layout/vProcess5"/>
    <dgm:cxn modelId="{B95C33B9-97BB-8745-A1BA-598BF949107F}" type="presParOf" srcId="{6E03355F-CCC2-441B-ABDF-67F1FD59DA4B}" destId="{E137CF23-918E-4776-9965-E37EF03B5CC1}" srcOrd="5" destOrd="0" presId="urn:microsoft.com/office/officeart/2005/8/layout/vProcess5"/>
    <dgm:cxn modelId="{BDBCA2CD-DEB3-E64D-83D1-3D2D82F4BEB5}" type="presParOf" srcId="{6E03355F-CCC2-441B-ABDF-67F1FD59DA4B}" destId="{F5B09740-6A82-4C80-9751-26EB224F1D0F}" srcOrd="6" destOrd="0" presId="urn:microsoft.com/office/officeart/2005/8/layout/vProcess5"/>
    <dgm:cxn modelId="{704BB04F-8DF6-2C4A-B1B0-D6D919479534}" type="presParOf" srcId="{6E03355F-CCC2-441B-ABDF-67F1FD59DA4B}" destId="{7C22FB97-5329-4A91-B261-AF1615C0F662}" srcOrd="7" destOrd="0" presId="urn:microsoft.com/office/officeart/2005/8/layout/vProcess5"/>
    <dgm:cxn modelId="{04C6A0B5-EC08-E145-8CFB-96455C01357A}" type="presParOf" srcId="{6E03355F-CCC2-441B-ABDF-67F1FD59DA4B}" destId="{2FD8503D-19CD-4A02-8ACB-815376FBBD86}" srcOrd="8" destOrd="0" presId="urn:microsoft.com/office/officeart/2005/8/layout/vProcess5"/>
    <dgm:cxn modelId="{B3A58051-44EA-3D4F-8BBD-7DDA2B86BF65}" type="presParOf" srcId="{6E03355F-CCC2-441B-ABDF-67F1FD59DA4B}" destId="{47B73BA4-E8D8-42EB-95B4-06D88CF0389F}" srcOrd="9" destOrd="0" presId="urn:microsoft.com/office/officeart/2005/8/layout/vProcess5"/>
    <dgm:cxn modelId="{F9979083-17BA-8F47-9839-42386DC70029}" type="presParOf" srcId="{6E03355F-CCC2-441B-ABDF-67F1FD59DA4B}" destId="{9E92CB05-0C15-473D-BDD1-EE9B7BDF73A8}" srcOrd="10" destOrd="0" presId="urn:microsoft.com/office/officeart/2005/8/layout/vProcess5"/>
    <dgm:cxn modelId="{07822BE0-1FFD-DE46-AE0A-A2DD7CF52CDA}" type="presParOf" srcId="{6E03355F-CCC2-441B-ABDF-67F1FD59DA4B}" destId="{D2720751-F9DF-4596-9895-10348390F7A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C54737-2348-4DE2-B622-88515A3EE362}" type="doc">
      <dgm:prSet loTypeId="urn:microsoft.com/office/officeart/2005/8/layout/defaul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958DDC56-4242-4155-B293-094BA483F315}">
      <dgm:prSet phldrT="[Text]"/>
      <dgm:spPr/>
      <dgm:t>
        <a:bodyPr/>
        <a:lstStyle/>
        <a:p>
          <a:r>
            <a:rPr lang="en-US" dirty="0"/>
            <a:t>Boot menus</a:t>
          </a:r>
        </a:p>
      </dgm:t>
    </dgm:pt>
    <dgm:pt modelId="{A3D6B8F9-285C-4DD9-AD7C-D35113CABE03}" type="parTrans" cxnId="{0B14A4A3-5FCF-4003-8B8C-9B22E6BD6BBD}">
      <dgm:prSet/>
      <dgm:spPr/>
      <dgm:t>
        <a:bodyPr/>
        <a:lstStyle/>
        <a:p>
          <a:endParaRPr lang="en-US"/>
        </a:p>
      </dgm:t>
    </dgm:pt>
    <dgm:pt modelId="{BECA6496-AA33-43BF-8FA0-4451F5308EF6}" type="sibTrans" cxnId="{0B14A4A3-5FCF-4003-8B8C-9B22E6BD6BBD}">
      <dgm:prSet/>
      <dgm:spPr/>
      <dgm:t>
        <a:bodyPr/>
        <a:lstStyle/>
        <a:p>
          <a:endParaRPr lang="en-US"/>
        </a:p>
      </dgm:t>
    </dgm:pt>
    <dgm:pt modelId="{C7B12AAA-EEE8-4070-AB45-BB508DBACA1D}">
      <dgm:prSet phldrT="[Text]"/>
      <dgm:spPr/>
      <dgm:t>
        <a:bodyPr/>
        <a:lstStyle/>
        <a:p>
          <a:r>
            <a:rPr lang="en-US" dirty="0"/>
            <a:t>Boot loader</a:t>
          </a:r>
        </a:p>
      </dgm:t>
    </dgm:pt>
    <dgm:pt modelId="{56783707-6E64-4074-95B8-B3805085068E}" type="parTrans" cxnId="{FCD32A41-5864-4C1F-8E27-E90A7C42BAC6}">
      <dgm:prSet/>
      <dgm:spPr/>
      <dgm:t>
        <a:bodyPr/>
        <a:lstStyle/>
        <a:p>
          <a:endParaRPr lang="en-US"/>
        </a:p>
      </dgm:t>
    </dgm:pt>
    <dgm:pt modelId="{E9ABD641-B65F-4F33-AEC9-4594180631EC}" type="sibTrans" cxnId="{FCD32A41-5864-4C1F-8E27-E90A7C42BAC6}">
      <dgm:prSet/>
      <dgm:spPr/>
      <dgm:t>
        <a:bodyPr/>
        <a:lstStyle/>
        <a:p>
          <a:endParaRPr lang="en-US"/>
        </a:p>
      </dgm:t>
    </dgm:pt>
    <dgm:pt modelId="{0BDAECAC-94A3-4B70-9132-AE993FE92C49}">
      <dgm:prSet phldrT="[Text]"/>
      <dgm:spPr/>
      <dgm:t>
        <a:bodyPr/>
        <a:lstStyle/>
        <a:p>
          <a:r>
            <a:rPr lang="en-US" dirty="0"/>
            <a:t>Boot config files</a:t>
          </a:r>
        </a:p>
      </dgm:t>
    </dgm:pt>
    <dgm:pt modelId="{0CD269D9-2299-4B68-9EFC-0174CDC1D1A3}" type="parTrans" cxnId="{55892201-E431-430A-AF3A-2D69F678DB95}">
      <dgm:prSet/>
      <dgm:spPr/>
      <dgm:t>
        <a:bodyPr/>
        <a:lstStyle/>
        <a:p>
          <a:endParaRPr lang="en-US"/>
        </a:p>
      </dgm:t>
    </dgm:pt>
    <dgm:pt modelId="{384B5CDC-51A0-45CF-B569-004EBF1024B3}" type="sibTrans" cxnId="{55892201-E431-430A-AF3A-2D69F678DB95}">
      <dgm:prSet/>
      <dgm:spPr/>
      <dgm:t>
        <a:bodyPr/>
        <a:lstStyle/>
        <a:p>
          <a:endParaRPr lang="en-US"/>
        </a:p>
      </dgm:t>
    </dgm:pt>
    <dgm:pt modelId="{D5E46384-2104-47A7-8466-974C29DDEB48}">
      <dgm:prSet phldrT="[Text]"/>
      <dgm:spPr/>
      <dgm:t>
        <a:bodyPr/>
        <a:lstStyle/>
        <a:p>
          <a:r>
            <a:rPr lang="en-US" dirty="0"/>
            <a:t>Services</a:t>
          </a:r>
        </a:p>
      </dgm:t>
    </dgm:pt>
    <dgm:pt modelId="{73ADF54D-B7B8-44E9-8080-DB458B9372C5}" type="parTrans" cxnId="{14331560-6D78-44D0-83BF-6CC4BC53D06F}">
      <dgm:prSet/>
      <dgm:spPr/>
      <dgm:t>
        <a:bodyPr/>
        <a:lstStyle/>
        <a:p>
          <a:endParaRPr lang="en-US"/>
        </a:p>
      </dgm:t>
    </dgm:pt>
    <dgm:pt modelId="{D8640FF7-B318-4248-BD99-BFDC5AF3B0EF}" type="sibTrans" cxnId="{14331560-6D78-44D0-83BF-6CC4BC53D06F}">
      <dgm:prSet/>
      <dgm:spPr/>
      <dgm:t>
        <a:bodyPr/>
        <a:lstStyle/>
        <a:p>
          <a:endParaRPr lang="en-US"/>
        </a:p>
      </dgm:t>
    </dgm:pt>
    <dgm:pt modelId="{32ABCA78-7138-47F4-9ABB-C46159C32726}" type="pres">
      <dgm:prSet presAssocID="{00C54737-2348-4DE2-B622-88515A3EE362}" presName="diagram" presStyleCnt="0">
        <dgm:presLayoutVars>
          <dgm:dir/>
          <dgm:resizeHandles val="exact"/>
        </dgm:presLayoutVars>
      </dgm:prSet>
      <dgm:spPr/>
    </dgm:pt>
    <dgm:pt modelId="{D5BA8482-54DF-41DB-A6F9-97FA9073A94F}" type="pres">
      <dgm:prSet presAssocID="{958DDC56-4242-4155-B293-094BA483F315}" presName="node" presStyleLbl="node1" presStyleIdx="0" presStyleCnt="4">
        <dgm:presLayoutVars>
          <dgm:bulletEnabled val="1"/>
        </dgm:presLayoutVars>
      </dgm:prSet>
      <dgm:spPr/>
    </dgm:pt>
    <dgm:pt modelId="{74209CFA-122B-41BB-BCE3-89007418FA6D}" type="pres">
      <dgm:prSet presAssocID="{BECA6496-AA33-43BF-8FA0-4451F5308EF6}" presName="sibTrans" presStyleCnt="0"/>
      <dgm:spPr/>
    </dgm:pt>
    <dgm:pt modelId="{88A67485-0D3C-4E9F-AACE-9807A3B1D00E}" type="pres">
      <dgm:prSet presAssocID="{C7B12AAA-EEE8-4070-AB45-BB508DBACA1D}" presName="node" presStyleLbl="node1" presStyleIdx="1" presStyleCnt="4">
        <dgm:presLayoutVars>
          <dgm:bulletEnabled val="1"/>
        </dgm:presLayoutVars>
      </dgm:prSet>
      <dgm:spPr/>
    </dgm:pt>
    <dgm:pt modelId="{6F4FCBFE-FEF1-4AB0-A961-3A7765D6F6FA}" type="pres">
      <dgm:prSet presAssocID="{E9ABD641-B65F-4F33-AEC9-4594180631EC}" presName="sibTrans" presStyleCnt="0"/>
      <dgm:spPr/>
    </dgm:pt>
    <dgm:pt modelId="{4C5FA8B7-55E1-4E71-BE52-3C8A697028FD}" type="pres">
      <dgm:prSet presAssocID="{0BDAECAC-94A3-4B70-9132-AE993FE92C49}" presName="node" presStyleLbl="node1" presStyleIdx="2" presStyleCnt="4">
        <dgm:presLayoutVars>
          <dgm:bulletEnabled val="1"/>
        </dgm:presLayoutVars>
      </dgm:prSet>
      <dgm:spPr/>
    </dgm:pt>
    <dgm:pt modelId="{B5CCF7E7-4156-4980-8954-21E2ACE2456F}" type="pres">
      <dgm:prSet presAssocID="{384B5CDC-51A0-45CF-B569-004EBF1024B3}" presName="sibTrans" presStyleCnt="0"/>
      <dgm:spPr/>
    </dgm:pt>
    <dgm:pt modelId="{AC158520-D20D-49B9-BD19-F148F58AF636}" type="pres">
      <dgm:prSet presAssocID="{D5E46384-2104-47A7-8466-974C29DDEB48}" presName="node" presStyleLbl="node1" presStyleIdx="3" presStyleCnt="4">
        <dgm:presLayoutVars>
          <dgm:bulletEnabled val="1"/>
        </dgm:presLayoutVars>
      </dgm:prSet>
      <dgm:spPr/>
    </dgm:pt>
  </dgm:ptLst>
  <dgm:cxnLst>
    <dgm:cxn modelId="{55892201-E431-430A-AF3A-2D69F678DB95}" srcId="{00C54737-2348-4DE2-B622-88515A3EE362}" destId="{0BDAECAC-94A3-4B70-9132-AE993FE92C49}" srcOrd="2" destOrd="0" parTransId="{0CD269D9-2299-4B68-9EFC-0174CDC1D1A3}" sibTransId="{384B5CDC-51A0-45CF-B569-004EBF1024B3}"/>
    <dgm:cxn modelId="{2311A20F-D1F3-0E43-8151-C23344E597F5}" type="presOf" srcId="{0BDAECAC-94A3-4B70-9132-AE993FE92C49}" destId="{4C5FA8B7-55E1-4E71-BE52-3C8A697028FD}" srcOrd="0" destOrd="0" presId="urn:microsoft.com/office/officeart/2005/8/layout/default"/>
    <dgm:cxn modelId="{7AC8A022-1E88-8648-A6A3-8A0ACF74C291}" type="presOf" srcId="{D5E46384-2104-47A7-8466-974C29DDEB48}" destId="{AC158520-D20D-49B9-BD19-F148F58AF636}" srcOrd="0" destOrd="0" presId="urn:microsoft.com/office/officeart/2005/8/layout/default"/>
    <dgm:cxn modelId="{4720C431-5352-1E4F-9726-DBA786FBED6B}" type="presOf" srcId="{C7B12AAA-EEE8-4070-AB45-BB508DBACA1D}" destId="{88A67485-0D3C-4E9F-AACE-9807A3B1D00E}" srcOrd="0" destOrd="0" presId="urn:microsoft.com/office/officeart/2005/8/layout/default"/>
    <dgm:cxn modelId="{14331560-6D78-44D0-83BF-6CC4BC53D06F}" srcId="{00C54737-2348-4DE2-B622-88515A3EE362}" destId="{D5E46384-2104-47A7-8466-974C29DDEB48}" srcOrd="3" destOrd="0" parTransId="{73ADF54D-B7B8-44E9-8080-DB458B9372C5}" sibTransId="{D8640FF7-B318-4248-BD99-BFDC5AF3B0EF}"/>
    <dgm:cxn modelId="{FCD32A41-5864-4C1F-8E27-E90A7C42BAC6}" srcId="{00C54737-2348-4DE2-B622-88515A3EE362}" destId="{C7B12AAA-EEE8-4070-AB45-BB508DBACA1D}" srcOrd="1" destOrd="0" parTransId="{56783707-6E64-4074-95B8-B3805085068E}" sibTransId="{E9ABD641-B65F-4F33-AEC9-4594180631EC}"/>
    <dgm:cxn modelId="{0B14A4A3-5FCF-4003-8B8C-9B22E6BD6BBD}" srcId="{00C54737-2348-4DE2-B622-88515A3EE362}" destId="{958DDC56-4242-4155-B293-094BA483F315}" srcOrd="0" destOrd="0" parTransId="{A3D6B8F9-285C-4DD9-AD7C-D35113CABE03}" sibTransId="{BECA6496-AA33-43BF-8FA0-4451F5308EF6}"/>
    <dgm:cxn modelId="{C3508BB6-D528-5849-B4CD-5E3DFA179519}" type="presOf" srcId="{958DDC56-4242-4155-B293-094BA483F315}" destId="{D5BA8482-54DF-41DB-A6F9-97FA9073A94F}" srcOrd="0" destOrd="0" presId="urn:microsoft.com/office/officeart/2005/8/layout/default"/>
    <dgm:cxn modelId="{5C3D90F0-2953-9E4A-9010-27D1E26C0C28}" type="presOf" srcId="{00C54737-2348-4DE2-B622-88515A3EE362}" destId="{32ABCA78-7138-47F4-9ABB-C46159C32726}" srcOrd="0" destOrd="0" presId="urn:microsoft.com/office/officeart/2005/8/layout/default"/>
    <dgm:cxn modelId="{03AA7BBF-E76E-AE48-A4C4-420C0F27D890}" type="presParOf" srcId="{32ABCA78-7138-47F4-9ABB-C46159C32726}" destId="{D5BA8482-54DF-41DB-A6F9-97FA9073A94F}" srcOrd="0" destOrd="0" presId="urn:microsoft.com/office/officeart/2005/8/layout/default"/>
    <dgm:cxn modelId="{AE6103BD-687F-B14B-ABC1-A6280300B8A6}" type="presParOf" srcId="{32ABCA78-7138-47F4-9ABB-C46159C32726}" destId="{74209CFA-122B-41BB-BCE3-89007418FA6D}" srcOrd="1" destOrd="0" presId="urn:microsoft.com/office/officeart/2005/8/layout/default"/>
    <dgm:cxn modelId="{E8DF1EBA-F843-9B4B-8472-FA6F9DDACDE6}" type="presParOf" srcId="{32ABCA78-7138-47F4-9ABB-C46159C32726}" destId="{88A67485-0D3C-4E9F-AACE-9807A3B1D00E}" srcOrd="2" destOrd="0" presId="urn:microsoft.com/office/officeart/2005/8/layout/default"/>
    <dgm:cxn modelId="{8F738725-B77A-454F-B652-60AAA61A8DF0}" type="presParOf" srcId="{32ABCA78-7138-47F4-9ABB-C46159C32726}" destId="{6F4FCBFE-FEF1-4AB0-A961-3A7765D6F6FA}" srcOrd="3" destOrd="0" presId="urn:microsoft.com/office/officeart/2005/8/layout/default"/>
    <dgm:cxn modelId="{738A17D5-CDCC-624E-AD48-EAD3C73F4859}" type="presParOf" srcId="{32ABCA78-7138-47F4-9ABB-C46159C32726}" destId="{4C5FA8B7-55E1-4E71-BE52-3C8A697028FD}" srcOrd="4" destOrd="0" presId="urn:microsoft.com/office/officeart/2005/8/layout/default"/>
    <dgm:cxn modelId="{EF835BB3-6F52-914F-BE15-7FE449F94D7C}" type="presParOf" srcId="{32ABCA78-7138-47F4-9ABB-C46159C32726}" destId="{B5CCF7E7-4156-4980-8954-21E2ACE2456F}" srcOrd="5" destOrd="0" presId="urn:microsoft.com/office/officeart/2005/8/layout/default"/>
    <dgm:cxn modelId="{4D9B1F43-3668-064C-B5E2-BC0A582461CE}" type="presParOf" srcId="{32ABCA78-7138-47F4-9ABB-C46159C32726}" destId="{AC158520-D20D-49B9-BD19-F148F58AF63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8F3C02-D4E3-458E-ACC3-5F7A586FEE44}" type="doc">
      <dgm:prSet loTypeId="urn:microsoft.com/office/officeart/2005/8/layout/defaul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7418C96-7639-4FEF-BC14-020E7A9A7069}">
      <dgm:prSet phldrT="[Text]"/>
      <dgm:spPr/>
      <dgm:t>
        <a:bodyPr/>
        <a:lstStyle/>
        <a:p>
          <a:r>
            <a:rPr lang="en-US" dirty="0"/>
            <a:t>Nonrepudiation</a:t>
          </a:r>
        </a:p>
      </dgm:t>
    </dgm:pt>
    <dgm:pt modelId="{1FFBAEDA-3B85-44D2-A33A-AB626E97587A}" type="parTrans" cxnId="{8A7B694D-609E-46F6-97EA-AF3FCBED13FD}">
      <dgm:prSet/>
      <dgm:spPr/>
      <dgm:t>
        <a:bodyPr/>
        <a:lstStyle/>
        <a:p>
          <a:endParaRPr lang="en-US"/>
        </a:p>
      </dgm:t>
    </dgm:pt>
    <dgm:pt modelId="{F87BD64B-CC18-44CD-A0B9-9F53CBD9E6C2}" type="sibTrans" cxnId="{8A7B694D-609E-46F6-97EA-AF3FCBED13FD}">
      <dgm:prSet/>
      <dgm:spPr/>
      <dgm:t>
        <a:bodyPr/>
        <a:lstStyle/>
        <a:p>
          <a:endParaRPr lang="en-US"/>
        </a:p>
      </dgm:t>
    </dgm:pt>
    <dgm:pt modelId="{3DDBAA96-1EBF-4767-94BF-A8E1671FF3A4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72EFF050-7744-4A65-9D70-E3206B1F55C1}" type="parTrans" cxnId="{21F2BDB7-51ED-4E8D-B913-A501C5F7142D}">
      <dgm:prSet/>
      <dgm:spPr/>
      <dgm:t>
        <a:bodyPr/>
        <a:lstStyle/>
        <a:p>
          <a:endParaRPr lang="en-US"/>
        </a:p>
      </dgm:t>
    </dgm:pt>
    <dgm:pt modelId="{FA1A1D94-7B06-4A2E-9271-931EDED93FE6}" type="sibTrans" cxnId="{21F2BDB7-51ED-4E8D-B913-A501C5F7142D}">
      <dgm:prSet/>
      <dgm:spPr/>
      <dgm:t>
        <a:bodyPr/>
        <a:lstStyle/>
        <a:p>
          <a:endParaRPr lang="en-US"/>
        </a:p>
      </dgm:t>
    </dgm:pt>
    <dgm:pt modelId="{2D3FC09C-4EBD-4A49-A8D6-718097EA9E09}">
      <dgm:prSet phldrT="[Text]"/>
      <dgm:spPr/>
      <dgm:t>
        <a:bodyPr/>
        <a:lstStyle/>
        <a:p>
          <a:r>
            <a:rPr lang="en-US" dirty="0"/>
            <a:t>Privacy</a:t>
          </a:r>
        </a:p>
      </dgm:t>
    </dgm:pt>
    <dgm:pt modelId="{40116058-73D8-44EC-B7AD-411C00460F31}" type="parTrans" cxnId="{49B0043D-FF90-44CC-8995-7635585851C5}">
      <dgm:prSet/>
      <dgm:spPr/>
      <dgm:t>
        <a:bodyPr/>
        <a:lstStyle/>
        <a:p>
          <a:endParaRPr lang="en-US"/>
        </a:p>
      </dgm:t>
    </dgm:pt>
    <dgm:pt modelId="{B2401992-1975-4D9B-850E-72B974A2AFAF}" type="sibTrans" cxnId="{49B0043D-FF90-44CC-8995-7635585851C5}">
      <dgm:prSet/>
      <dgm:spPr/>
      <dgm:t>
        <a:bodyPr/>
        <a:lstStyle/>
        <a:p>
          <a:endParaRPr lang="en-US"/>
        </a:p>
      </dgm:t>
    </dgm:pt>
    <dgm:pt modelId="{C3046675-A207-49A5-9255-0875DD56888A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A31F5BCD-5718-4AFC-BFF5-83FF0AF02CA9}" type="parTrans" cxnId="{CF2ECE28-C31C-4957-9904-77534DF95296}">
      <dgm:prSet/>
      <dgm:spPr/>
      <dgm:t>
        <a:bodyPr/>
        <a:lstStyle/>
        <a:p>
          <a:endParaRPr lang="en-US"/>
        </a:p>
      </dgm:t>
    </dgm:pt>
    <dgm:pt modelId="{0AE6143A-3C03-4AA2-99EA-D4C7CE45A8B0}" type="sibTrans" cxnId="{CF2ECE28-C31C-4957-9904-77534DF95296}">
      <dgm:prSet/>
      <dgm:spPr/>
      <dgm:t>
        <a:bodyPr/>
        <a:lstStyle/>
        <a:p>
          <a:endParaRPr lang="en-US"/>
        </a:p>
      </dgm:t>
    </dgm:pt>
    <dgm:pt modelId="{059AE561-06D0-41D0-ACD5-649CDB6ABADB}">
      <dgm:prSet phldrT="[Text]"/>
      <dgm:spPr/>
      <dgm:t>
        <a:bodyPr/>
        <a:lstStyle/>
        <a:p>
          <a:r>
            <a:rPr lang="en-US" dirty="0"/>
            <a:t>Alarm</a:t>
          </a:r>
        </a:p>
      </dgm:t>
    </dgm:pt>
    <dgm:pt modelId="{93C3FA03-FFF8-4571-A6C8-A74427A77A29}" type="parTrans" cxnId="{9FCC5406-6F48-40C9-9F0E-F96890F2AA64}">
      <dgm:prSet/>
      <dgm:spPr/>
      <dgm:t>
        <a:bodyPr/>
        <a:lstStyle/>
        <a:p>
          <a:endParaRPr lang="en-US"/>
        </a:p>
      </dgm:t>
    </dgm:pt>
    <dgm:pt modelId="{CE6D52B5-3623-474F-9509-C6856700D6BE}" type="sibTrans" cxnId="{9FCC5406-6F48-40C9-9F0E-F96890F2AA64}">
      <dgm:prSet/>
      <dgm:spPr/>
      <dgm:t>
        <a:bodyPr/>
        <a:lstStyle/>
        <a:p>
          <a:endParaRPr lang="en-US"/>
        </a:p>
      </dgm:t>
    </dgm:pt>
    <dgm:pt modelId="{33DEDEFA-4EDC-441D-9F3B-1B3298AB70B4}" type="pres">
      <dgm:prSet presAssocID="{A68F3C02-D4E3-458E-ACC3-5F7A586FEE44}" presName="diagram" presStyleCnt="0">
        <dgm:presLayoutVars>
          <dgm:dir/>
          <dgm:resizeHandles val="exact"/>
        </dgm:presLayoutVars>
      </dgm:prSet>
      <dgm:spPr/>
    </dgm:pt>
    <dgm:pt modelId="{429AD968-DEC7-4281-8D8D-24076DE81E14}" type="pres">
      <dgm:prSet presAssocID="{67418C96-7639-4FEF-BC14-020E7A9A7069}" presName="node" presStyleLbl="node1" presStyleIdx="0" presStyleCnt="5">
        <dgm:presLayoutVars>
          <dgm:bulletEnabled val="1"/>
        </dgm:presLayoutVars>
      </dgm:prSet>
      <dgm:spPr/>
    </dgm:pt>
    <dgm:pt modelId="{BD4DA8FB-952C-4407-B383-07AD5F1F328B}" type="pres">
      <dgm:prSet presAssocID="{F87BD64B-CC18-44CD-A0B9-9F53CBD9E6C2}" presName="sibTrans" presStyleCnt="0"/>
      <dgm:spPr/>
    </dgm:pt>
    <dgm:pt modelId="{B25083E1-6526-4FE6-89B0-988DDB81240C}" type="pres">
      <dgm:prSet presAssocID="{3DDBAA96-1EBF-4767-94BF-A8E1671FF3A4}" presName="node" presStyleLbl="node1" presStyleIdx="1" presStyleCnt="5">
        <dgm:presLayoutVars>
          <dgm:bulletEnabled val="1"/>
        </dgm:presLayoutVars>
      </dgm:prSet>
      <dgm:spPr/>
    </dgm:pt>
    <dgm:pt modelId="{4BBC1957-2E71-44A6-8B3C-89204722C14B}" type="pres">
      <dgm:prSet presAssocID="{FA1A1D94-7B06-4A2E-9271-931EDED93FE6}" presName="sibTrans" presStyleCnt="0"/>
      <dgm:spPr/>
    </dgm:pt>
    <dgm:pt modelId="{A056510B-375B-4D22-89FB-75EF4204C8C2}" type="pres">
      <dgm:prSet presAssocID="{2D3FC09C-4EBD-4A49-A8D6-718097EA9E09}" presName="node" presStyleLbl="node1" presStyleIdx="2" presStyleCnt="5">
        <dgm:presLayoutVars>
          <dgm:bulletEnabled val="1"/>
        </dgm:presLayoutVars>
      </dgm:prSet>
      <dgm:spPr/>
    </dgm:pt>
    <dgm:pt modelId="{27D7D631-5093-4CDB-867A-15D4ED9818ED}" type="pres">
      <dgm:prSet presAssocID="{B2401992-1975-4D9B-850E-72B974A2AFAF}" presName="sibTrans" presStyleCnt="0"/>
      <dgm:spPr/>
    </dgm:pt>
    <dgm:pt modelId="{7AE548BF-FA77-4E44-9486-E4C6F537D95C}" type="pres">
      <dgm:prSet presAssocID="{C3046675-A207-49A5-9255-0875DD56888A}" presName="node" presStyleLbl="node1" presStyleIdx="3" presStyleCnt="5">
        <dgm:presLayoutVars>
          <dgm:bulletEnabled val="1"/>
        </dgm:presLayoutVars>
      </dgm:prSet>
      <dgm:spPr/>
    </dgm:pt>
    <dgm:pt modelId="{0EEFD130-7DBC-4577-B03C-1FA7C995B408}" type="pres">
      <dgm:prSet presAssocID="{0AE6143A-3C03-4AA2-99EA-D4C7CE45A8B0}" presName="sibTrans" presStyleCnt="0"/>
      <dgm:spPr/>
    </dgm:pt>
    <dgm:pt modelId="{F07248AE-F5F4-4AEF-8784-9BB53824181D}" type="pres">
      <dgm:prSet presAssocID="{059AE561-06D0-41D0-ACD5-649CDB6ABADB}" presName="node" presStyleLbl="node1" presStyleIdx="4" presStyleCnt="5">
        <dgm:presLayoutVars>
          <dgm:bulletEnabled val="1"/>
        </dgm:presLayoutVars>
      </dgm:prSet>
      <dgm:spPr/>
    </dgm:pt>
  </dgm:ptLst>
  <dgm:cxnLst>
    <dgm:cxn modelId="{9FCC5406-6F48-40C9-9F0E-F96890F2AA64}" srcId="{A68F3C02-D4E3-458E-ACC3-5F7A586FEE44}" destId="{059AE561-06D0-41D0-ACD5-649CDB6ABADB}" srcOrd="4" destOrd="0" parTransId="{93C3FA03-FFF8-4571-A6C8-A74427A77A29}" sibTransId="{CE6D52B5-3623-474F-9509-C6856700D6BE}"/>
    <dgm:cxn modelId="{CF2ECE28-C31C-4957-9904-77534DF95296}" srcId="{A68F3C02-D4E3-458E-ACC3-5F7A586FEE44}" destId="{C3046675-A207-49A5-9255-0875DD56888A}" srcOrd="3" destOrd="0" parTransId="{A31F5BCD-5718-4AFC-BFF5-83FF0AF02CA9}" sibTransId="{0AE6143A-3C03-4AA2-99EA-D4C7CE45A8B0}"/>
    <dgm:cxn modelId="{49B0043D-FF90-44CC-8995-7635585851C5}" srcId="{A68F3C02-D4E3-458E-ACC3-5F7A586FEE44}" destId="{2D3FC09C-4EBD-4A49-A8D6-718097EA9E09}" srcOrd="2" destOrd="0" parTransId="{40116058-73D8-44EC-B7AD-411C00460F31}" sibTransId="{B2401992-1975-4D9B-850E-72B974A2AFAF}"/>
    <dgm:cxn modelId="{8A7B694D-609E-46F6-97EA-AF3FCBED13FD}" srcId="{A68F3C02-D4E3-458E-ACC3-5F7A586FEE44}" destId="{67418C96-7639-4FEF-BC14-020E7A9A7069}" srcOrd="0" destOrd="0" parTransId="{1FFBAEDA-3B85-44D2-A33A-AB626E97587A}" sibTransId="{F87BD64B-CC18-44CD-A0B9-9F53CBD9E6C2}"/>
    <dgm:cxn modelId="{9E6E6E51-B96B-AE4A-A1D7-D4F0191BCACA}" type="presOf" srcId="{3DDBAA96-1EBF-4767-94BF-A8E1671FF3A4}" destId="{B25083E1-6526-4FE6-89B0-988DDB81240C}" srcOrd="0" destOrd="0" presId="urn:microsoft.com/office/officeart/2005/8/layout/default"/>
    <dgm:cxn modelId="{51EA3EB4-ED9B-0C43-B158-ADAE2EF1BDA2}" type="presOf" srcId="{A68F3C02-D4E3-458E-ACC3-5F7A586FEE44}" destId="{33DEDEFA-4EDC-441D-9F3B-1B3298AB70B4}" srcOrd="0" destOrd="0" presId="urn:microsoft.com/office/officeart/2005/8/layout/default"/>
    <dgm:cxn modelId="{21F2BDB7-51ED-4E8D-B913-A501C5F7142D}" srcId="{A68F3C02-D4E3-458E-ACC3-5F7A586FEE44}" destId="{3DDBAA96-1EBF-4767-94BF-A8E1671FF3A4}" srcOrd="1" destOrd="0" parTransId="{72EFF050-7744-4A65-9D70-E3206B1F55C1}" sibTransId="{FA1A1D94-7B06-4A2E-9271-931EDED93FE6}"/>
    <dgm:cxn modelId="{027C4BC4-56CC-404B-8151-2E6220269B75}" type="presOf" srcId="{2D3FC09C-4EBD-4A49-A8D6-718097EA9E09}" destId="{A056510B-375B-4D22-89FB-75EF4204C8C2}" srcOrd="0" destOrd="0" presId="urn:microsoft.com/office/officeart/2005/8/layout/default"/>
    <dgm:cxn modelId="{1DD477ED-5A58-8F4B-958E-B764FBED4C1F}" type="presOf" srcId="{67418C96-7639-4FEF-BC14-020E7A9A7069}" destId="{429AD968-DEC7-4281-8D8D-24076DE81E14}" srcOrd="0" destOrd="0" presId="urn:microsoft.com/office/officeart/2005/8/layout/default"/>
    <dgm:cxn modelId="{7BAD3BF3-9F5E-1447-A985-B97F98C2FD3E}" type="presOf" srcId="{C3046675-A207-49A5-9255-0875DD56888A}" destId="{7AE548BF-FA77-4E44-9486-E4C6F537D95C}" srcOrd="0" destOrd="0" presId="urn:microsoft.com/office/officeart/2005/8/layout/default"/>
    <dgm:cxn modelId="{354192FE-89EE-1740-914C-F295BB50F589}" type="presOf" srcId="{059AE561-06D0-41D0-ACD5-649CDB6ABADB}" destId="{F07248AE-F5F4-4AEF-8784-9BB53824181D}" srcOrd="0" destOrd="0" presId="urn:microsoft.com/office/officeart/2005/8/layout/default"/>
    <dgm:cxn modelId="{404B8618-608B-7C45-A456-0EBB1DF7A28B}" type="presParOf" srcId="{33DEDEFA-4EDC-441D-9F3B-1B3298AB70B4}" destId="{429AD968-DEC7-4281-8D8D-24076DE81E14}" srcOrd="0" destOrd="0" presId="urn:microsoft.com/office/officeart/2005/8/layout/default"/>
    <dgm:cxn modelId="{B790F874-E676-B14D-BB4D-A251F4882D99}" type="presParOf" srcId="{33DEDEFA-4EDC-441D-9F3B-1B3298AB70B4}" destId="{BD4DA8FB-952C-4407-B383-07AD5F1F328B}" srcOrd="1" destOrd="0" presId="urn:microsoft.com/office/officeart/2005/8/layout/default"/>
    <dgm:cxn modelId="{838FFF9D-A5E8-C84B-BBDD-0A00FAD66B6E}" type="presParOf" srcId="{33DEDEFA-4EDC-441D-9F3B-1B3298AB70B4}" destId="{B25083E1-6526-4FE6-89B0-988DDB81240C}" srcOrd="2" destOrd="0" presId="urn:microsoft.com/office/officeart/2005/8/layout/default"/>
    <dgm:cxn modelId="{5E2AA63F-580F-5643-9716-F58B7B674605}" type="presParOf" srcId="{33DEDEFA-4EDC-441D-9F3B-1B3298AB70B4}" destId="{4BBC1957-2E71-44A6-8B3C-89204722C14B}" srcOrd="3" destOrd="0" presId="urn:microsoft.com/office/officeart/2005/8/layout/default"/>
    <dgm:cxn modelId="{8EED80F5-FFEA-544F-AA4D-417B2AB12C78}" type="presParOf" srcId="{33DEDEFA-4EDC-441D-9F3B-1B3298AB70B4}" destId="{A056510B-375B-4D22-89FB-75EF4204C8C2}" srcOrd="4" destOrd="0" presId="urn:microsoft.com/office/officeart/2005/8/layout/default"/>
    <dgm:cxn modelId="{AA09719D-FAFF-614D-9B4B-1438516F93EA}" type="presParOf" srcId="{33DEDEFA-4EDC-441D-9F3B-1B3298AB70B4}" destId="{27D7D631-5093-4CDB-867A-15D4ED9818ED}" srcOrd="5" destOrd="0" presId="urn:microsoft.com/office/officeart/2005/8/layout/default"/>
    <dgm:cxn modelId="{A0E372EE-BDB3-9A4F-A359-9DA92C48B46F}" type="presParOf" srcId="{33DEDEFA-4EDC-441D-9F3B-1B3298AB70B4}" destId="{7AE548BF-FA77-4E44-9486-E4C6F537D95C}" srcOrd="6" destOrd="0" presId="urn:microsoft.com/office/officeart/2005/8/layout/default"/>
    <dgm:cxn modelId="{70EB785B-E13A-ED4C-A59C-6DB5D02431D6}" type="presParOf" srcId="{33DEDEFA-4EDC-441D-9F3B-1B3298AB70B4}" destId="{0EEFD130-7DBC-4577-B03C-1FA7C995B408}" srcOrd="7" destOrd="0" presId="urn:microsoft.com/office/officeart/2005/8/layout/default"/>
    <dgm:cxn modelId="{539B89DA-D2F0-7F44-801A-F5B1F8B0FAB7}" type="presParOf" srcId="{33DEDEFA-4EDC-441D-9F3B-1B3298AB70B4}" destId="{F07248AE-F5F4-4AEF-8784-9BB53824181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01429-9D77-4A85-B113-C11E7F6E0F9D}">
      <dsp:nvSpPr>
        <dsp:cNvPr id="0" name=""/>
        <dsp:cNvSpPr/>
      </dsp:nvSpPr>
      <dsp:spPr>
        <a:xfrm>
          <a:off x="0" y="0"/>
          <a:ext cx="7967472" cy="122712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Run </a:t>
          </a:r>
          <a:r>
            <a:rPr lang="en-US" sz="3200" b="1" kern="1200" dirty="0"/>
            <a:t>apt-get install lilo </a:t>
          </a:r>
          <a:r>
            <a:rPr lang="en-US" sz="3200" kern="1200" dirty="0"/>
            <a:t>command</a:t>
          </a:r>
        </a:p>
      </dsp:txBody>
      <dsp:txXfrm>
        <a:off x="35941" y="35941"/>
        <a:ext cx="6539617" cy="1155242"/>
      </dsp:txXfrm>
    </dsp:sp>
    <dsp:sp modelId="{F8243090-ABA4-49C3-BD0F-C23A5BBC652C}">
      <dsp:nvSpPr>
        <dsp:cNvPr id="0" name=""/>
        <dsp:cNvSpPr/>
      </dsp:nvSpPr>
      <dsp:spPr>
        <a:xfrm>
          <a:off x="667275" y="1450238"/>
          <a:ext cx="7967472" cy="122712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Accept LILO configuration</a:t>
          </a:r>
        </a:p>
      </dsp:txBody>
      <dsp:txXfrm>
        <a:off x="703216" y="1486179"/>
        <a:ext cx="6430683" cy="1155242"/>
      </dsp:txXfrm>
    </dsp:sp>
    <dsp:sp modelId="{D3469E8B-B005-46D4-8805-921D0C6610EE}">
      <dsp:nvSpPr>
        <dsp:cNvPr id="0" name=""/>
        <dsp:cNvSpPr/>
      </dsp:nvSpPr>
      <dsp:spPr>
        <a:xfrm>
          <a:off x="1324592" y="2900476"/>
          <a:ext cx="7967472" cy="122712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Create /etc/lilo.conf configuration file; customize</a:t>
          </a:r>
        </a:p>
      </dsp:txBody>
      <dsp:txXfrm>
        <a:off x="1360533" y="2936417"/>
        <a:ext cx="6440642" cy="1155242"/>
      </dsp:txXfrm>
    </dsp:sp>
    <dsp:sp modelId="{A118A598-311A-45F0-9301-FD02861B9916}">
      <dsp:nvSpPr>
        <dsp:cNvPr id="0" name=""/>
        <dsp:cNvSpPr/>
      </dsp:nvSpPr>
      <dsp:spPr>
        <a:xfrm>
          <a:off x="1991867" y="4350715"/>
          <a:ext cx="7967472" cy="122712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Run </a:t>
          </a:r>
          <a:r>
            <a:rPr lang="en-US" sz="3200" b="1" kern="1200" dirty="0"/>
            <a:t>lilo -v</a:t>
          </a:r>
          <a:r>
            <a:rPr lang="en-US" sz="3200" kern="1200" dirty="0"/>
            <a:t> command</a:t>
          </a:r>
        </a:p>
      </dsp:txBody>
      <dsp:txXfrm>
        <a:off x="2027808" y="4386656"/>
        <a:ext cx="6430683" cy="1155242"/>
      </dsp:txXfrm>
    </dsp:sp>
    <dsp:sp modelId="{E137CF23-918E-4776-9965-E37EF03B5CC1}">
      <dsp:nvSpPr>
        <dsp:cNvPr id="0" name=""/>
        <dsp:cNvSpPr/>
      </dsp:nvSpPr>
      <dsp:spPr>
        <a:xfrm>
          <a:off x="7169840" y="939866"/>
          <a:ext cx="797631" cy="7976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7349307" y="939866"/>
        <a:ext cx="438697" cy="600217"/>
      </dsp:txXfrm>
    </dsp:sp>
    <dsp:sp modelId="{F5B09740-6A82-4C80-9751-26EB224F1D0F}">
      <dsp:nvSpPr>
        <dsp:cNvPr id="0" name=""/>
        <dsp:cNvSpPr/>
      </dsp:nvSpPr>
      <dsp:spPr>
        <a:xfrm>
          <a:off x="7837116" y="2390104"/>
          <a:ext cx="797631" cy="7976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8016583" y="2390104"/>
        <a:ext cx="438697" cy="600217"/>
      </dsp:txXfrm>
    </dsp:sp>
    <dsp:sp modelId="{7C22FB97-5329-4A91-B261-AF1615C0F662}">
      <dsp:nvSpPr>
        <dsp:cNvPr id="0" name=""/>
        <dsp:cNvSpPr/>
      </dsp:nvSpPr>
      <dsp:spPr>
        <a:xfrm>
          <a:off x="8494433" y="3840342"/>
          <a:ext cx="797631" cy="7976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8673900" y="3840342"/>
        <a:ext cx="438697" cy="600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01429-9D77-4A85-B113-C11E7F6E0F9D}">
      <dsp:nvSpPr>
        <dsp:cNvPr id="0" name=""/>
        <dsp:cNvSpPr/>
      </dsp:nvSpPr>
      <dsp:spPr>
        <a:xfrm>
          <a:off x="0" y="0"/>
          <a:ext cx="7967472" cy="122712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Run </a:t>
          </a:r>
          <a:r>
            <a:rPr lang="en-US" sz="3200" b="1" kern="1200" dirty="0"/>
            <a:t>apt-get install lilo </a:t>
          </a:r>
          <a:r>
            <a:rPr lang="en-US" sz="3200" kern="1200" dirty="0"/>
            <a:t>command</a:t>
          </a:r>
        </a:p>
      </dsp:txBody>
      <dsp:txXfrm>
        <a:off x="35941" y="35941"/>
        <a:ext cx="6539617" cy="1155242"/>
      </dsp:txXfrm>
    </dsp:sp>
    <dsp:sp modelId="{F8243090-ABA4-49C3-BD0F-C23A5BBC652C}">
      <dsp:nvSpPr>
        <dsp:cNvPr id="0" name=""/>
        <dsp:cNvSpPr/>
      </dsp:nvSpPr>
      <dsp:spPr>
        <a:xfrm>
          <a:off x="667275" y="1450238"/>
          <a:ext cx="7967472" cy="122712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Accept LILO configuration</a:t>
          </a:r>
        </a:p>
      </dsp:txBody>
      <dsp:txXfrm>
        <a:off x="703216" y="1486179"/>
        <a:ext cx="6430683" cy="1155242"/>
      </dsp:txXfrm>
    </dsp:sp>
    <dsp:sp modelId="{D3469E8B-B005-46D4-8805-921D0C6610EE}">
      <dsp:nvSpPr>
        <dsp:cNvPr id="0" name=""/>
        <dsp:cNvSpPr/>
      </dsp:nvSpPr>
      <dsp:spPr>
        <a:xfrm>
          <a:off x="1324592" y="2900476"/>
          <a:ext cx="7967472" cy="122712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Create /etc/lilo.conf configuration file; customize</a:t>
          </a:r>
        </a:p>
      </dsp:txBody>
      <dsp:txXfrm>
        <a:off x="1360533" y="2936417"/>
        <a:ext cx="6440642" cy="1155242"/>
      </dsp:txXfrm>
    </dsp:sp>
    <dsp:sp modelId="{A118A598-311A-45F0-9301-FD02861B9916}">
      <dsp:nvSpPr>
        <dsp:cNvPr id="0" name=""/>
        <dsp:cNvSpPr/>
      </dsp:nvSpPr>
      <dsp:spPr>
        <a:xfrm>
          <a:off x="1991867" y="4350715"/>
          <a:ext cx="7967472" cy="122712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Run </a:t>
          </a:r>
          <a:r>
            <a:rPr lang="en-US" sz="3200" b="1" kern="1200" dirty="0"/>
            <a:t>lilo -v</a:t>
          </a:r>
          <a:r>
            <a:rPr lang="en-US" sz="3200" kern="1200" dirty="0"/>
            <a:t> command</a:t>
          </a:r>
        </a:p>
      </dsp:txBody>
      <dsp:txXfrm>
        <a:off x="2027808" y="4386656"/>
        <a:ext cx="6430683" cy="1155242"/>
      </dsp:txXfrm>
    </dsp:sp>
    <dsp:sp modelId="{E137CF23-918E-4776-9965-E37EF03B5CC1}">
      <dsp:nvSpPr>
        <dsp:cNvPr id="0" name=""/>
        <dsp:cNvSpPr/>
      </dsp:nvSpPr>
      <dsp:spPr>
        <a:xfrm>
          <a:off x="7169840" y="939866"/>
          <a:ext cx="797631" cy="7976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7349307" y="939866"/>
        <a:ext cx="438697" cy="600217"/>
      </dsp:txXfrm>
    </dsp:sp>
    <dsp:sp modelId="{F5B09740-6A82-4C80-9751-26EB224F1D0F}">
      <dsp:nvSpPr>
        <dsp:cNvPr id="0" name=""/>
        <dsp:cNvSpPr/>
      </dsp:nvSpPr>
      <dsp:spPr>
        <a:xfrm>
          <a:off x="7837116" y="2390104"/>
          <a:ext cx="797631" cy="7976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8016583" y="2390104"/>
        <a:ext cx="438697" cy="600217"/>
      </dsp:txXfrm>
    </dsp:sp>
    <dsp:sp modelId="{7C22FB97-5329-4A91-B261-AF1615C0F662}">
      <dsp:nvSpPr>
        <dsp:cNvPr id="0" name=""/>
        <dsp:cNvSpPr/>
      </dsp:nvSpPr>
      <dsp:spPr>
        <a:xfrm>
          <a:off x="8494433" y="3840342"/>
          <a:ext cx="797631" cy="7976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8673900" y="3840342"/>
        <a:ext cx="438697" cy="6002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A8482-54DF-41DB-A6F9-97FA9073A94F}">
      <dsp:nvSpPr>
        <dsp:cNvPr id="0" name=""/>
        <dsp:cNvSpPr/>
      </dsp:nvSpPr>
      <dsp:spPr>
        <a:xfrm>
          <a:off x="1213623" y="3"/>
          <a:ext cx="3062171" cy="183730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Boot menus</a:t>
          </a:r>
        </a:p>
      </dsp:txBody>
      <dsp:txXfrm>
        <a:off x="1213623" y="3"/>
        <a:ext cx="3062171" cy="1837302"/>
      </dsp:txXfrm>
    </dsp:sp>
    <dsp:sp modelId="{88A67485-0D3C-4E9F-AACE-9807A3B1D00E}">
      <dsp:nvSpPr>
        <dsp:cNvPr id="0" name=""/>
        <dsp:cNvSpPr/>
      </dsp:nvSpPr>
      <dsp:spPr>
        <a:xfrm>
          <a:off x="4582012" y="3"/>
          <a:ext cx="3062171" cy="1837302"/>
        </a:xfrm>
        <a:prstGeom prst="rect">
          <a:avLst/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Boot loader</a:t>
          </a:r>
        </a:p>
      </dsp:txBody>
      <dsp:txXfrm>
        <a:off x="4582012" y="3"/>
        <a:ext cx="3062171" cy="1837302"/>
      </dsp:txXfrm>
    </dsp:sp>
    <dsp:sp modelId="{4C5FA8B7-55E1-4E71-BE52-3C8A697028FD}">
      <dsp:nvSpPr>
        <dsp:cNvPr id="0" name=""/>
        <dsp:cNvSpPr/>
      </dsp:nvSpPr>
      <dsp:spPr>
        <a:xfrm>
          <a:off x="1213623" y="2143523"/>
          <a:ext cx="3062171" cy="1837302"/>
        </a:xfrm>
        <a:prstGeom prst="rect">
          <a:avLst/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Boot config files</a:t>
          </a:r>
        </a:p>
      </dsp:txBody>
      <dsp:txXfrm>
        <a:off x="1213623" y="2143523"/>
        <a:ext cx="3062171" cy="1837302"/>
      </dsp:txXfrm>
    </dsp:sp>
    <dsp:sp modelId="{AC158520-D20D-49B9-BD19-F148F58AF636}">
      <dsp:nvSpPr>
        <dsp:cNvPr id="0" name=""/>
        <dsp:cNvSpPr/>
      </dsp:nvSpPr>
      <dsp:spPr>
        <a:xfrm>
          <a:off x="4582012" y="2143523"/>
          <a:ext cx="3062171" cy="1837302"/>
        </a:xfrm>
        <a:prstGeom prst="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Services</a:t>
          </a:r>
        </a:p>
      </dsp:txBody>
      <dsp:txXfrm>
        <a:off x="4582012" y="2143523"/>
        <a:ext cx="3062171" cy="18373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AD968-DEC7-4281-8D8D-24076DE81E14}">
      <dsp:nvSpPr>
        <dsp:cNvPr id="0" name=""/>
        <dsp:cNvSpPr/>
      </dsp:nvSpPr>
      <dsp:spPr>
        <a:xfrm>
          <a:off x="0" y="765929"/>
          <a:ext cx="3112293" cy="186737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Nonrepudiation</a:t>
          </a:r>
        </a:p>
      </dsp:txBody>
      <dsp:txXfrm>
        <a:off x="0" y="765929"/>
        <a:ext cx="3112293" cy="1867376"/>
      </dsp:txXfrm>
    </dsp:sp>
    <dsp:sp modelId="{B25083E1-6526-4FE6-89B0-988DDB81240C}">
      <dsp:nvSpPr>
        <dsp:cNvPr id="0" name=""/>
        <dsp:cNvSpPr/>
      </dsp:nvSpPr>
      <dsp:spPr>
        <a:xfrm>
          <a:off x="3423523" y="765929"/>
          <a:ext cx="3112293" cy="1867376"/>
        </a:xfrm>
        <a:prstGeom prst="rect">
          <a:avLst/>
        </a:prstGeom>
        <a:solidFill>
          <a:schemeClr val="accent1">
            <a:shade val="80000"/>
            <a:hueOff val="76561"/>
            <a:satOff val="-1098"/>
            <a:lumOff val="64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Confidentiality</a:t>
          </a:r>
        </a:p>
      </dsp:txBody>
      <dsp:txXfrm>
        <a:off x="3423523" y="765929"/>
        <a:ext cx="3112293" cy="1867376"/>
      </dsp:txXfrm>
    </dsp:sp>
    <dsp:sp modelId="{A056510B-375B-4D22-89FB-75EF4204C8C2}">
      <dsp:nvSpPr>
        <dsp:cNvPr id="0" name=""/>
        <dsp:cNvSpPr/>
      </dsp:nvSpPr>
      <dsp:spPr>
        <a:xfrm>
          <a:off x="6847046" y="765929"/>
          <a:ext cx="3112293" cy="1867376"/>
        </a:xfrm>
        <a:prstGeom prst="rect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Privacy</a:t>
          </a:r>
        </a:p>
      </dsp:txBody>
      <dsp:txXfrm>
        <a:off x="6847046" y="765929"/>
        <a:ext cx="3112293" cy="1867376"/>
      </dsp:txXfrm>
    </dsp:sp>
    <dsp:sp modelId="{7AE548BF-FA77-4E44-9486-E4C6F537D95C}">
      <dsp:nvSpPr>
        <dsp:cNvPr id="0" name=""/>
        <dsp:cNvSpPr/>
      </dsp:nvSpPr>
      <dsp:spPr>
        <a:xfrm>
          <a:off x="1711761" y="2944534"/>
          <a:ext cx="3112293" cy="1867376"/>
        </a:xfrm>
        <a:prstGeom prst="rect">
          <a:avLst/>
        </a:prstGeom>
        <a:solidFill>
          <a:schemeClr val="accent1">
            <a:shade val="80000"/>
            <a:hueOff val="229684"/>
            <a:satOff val="-3294"/>
            <a:lumOff val="192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Integrity</a:t>
          </a:r>
        </a:p>
      </dsp:txBody>
      <dsp:txXfrm>
        <a:off x="1711761" y="2944534"/>
        <a:ext cx="3112293" cy="1867376"/>
      </dsp:txXfrm>
    </dsp:sp>
    <dsp:sp modelId="{F07248AE-F5F4-4AEF-8784-9BB53824181D}">
      <dsp:nvSpPr>
        <dsp:cNvPr id="0" name=""/>
        <dsp:cNvSpPr/>
      </dsp:nvSpPr>
      <dsp:spPr>
        <a:xfrm>
          <a:off x="5135284" y="2944534"/>
          <a:ext cx="3112293" cy="1867376"/>
        </a:xfrm>
        <a:prstGeom prst="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Alarm</a:t>
          </a:r>
        </a:p>
      </dsp:txBody>
      <dsp:txXfrm>
        <a:off x="5135284" y="2944534"/>
        <a:ext cx="3112293" cy="1867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993407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Run apt-get install lilo command to install the package with any dependencies.</a:t>
            </a:r>
          </a:p>
          <a:p>
            <a:endParaRPr lang="en-US" dirty="0"/>
          </a:p>
          <a:p>
            <a:r>
              <a:rPr lang="en-US" dirty="0"/>
              <a:t>2. You’ll be prompted with the LILO configuration menu during the installation process, with some notes. Accept the only option given.</a:t>
            </a:r>
          </a:p>
          <a:p>
            <a:endParaRPr lang="en-US" dirty="0"/>
          </a:p>
          <a:p>
            <a:r>
              <a:rPr lang="en-US" dirty="0"/>
              <a:t>3. Create an /etc/lilo.conf configuration file. A model is available in the conf.sample file in the /usr/share/doc/lilo/examples/ directory.</a:t>
            </a:r>
          </a:p>
          <a:p>
            <a:r>
              <a:rPr lang="en-US" dirty="0"/>
              <a:t>Refer to the book for</a:t>
            </a:r>
            <a:r>
              <a:rPr lang="en-US" baseline="0" dirty="0"/>
              <a:t> details on </a:t>
            </a:r>
            <a:r>
              <a:rPr lang="en-US" dirty="0"/>
              <a:t>customizing the lilo.conf. file.</a:t>
            </a:r>
          </a:p>
          <a:p>
            <a:endParaRPr lang="en-US" dirty="0"/>
          </a:p>
          <a:p>
            <a:r>
              <a:rPr lang="en-US" dirty="0"/>
              <a:t>4. After saving changes to /etc/lilo.conf, run the lilo -v command. The -v is for verbose mode; while the -v isn’t required, verbose mode can help verify appropriate installation.</a:t>
            </a:r>
          </a:p>
          <a:p>
            <a:endParaRPr lang="en-US" dirty="0"/>
          </a:p>
          <a:p>
            <a:r>
              <a:rPr lang="en-US" dirty="0"/>
              <a:t>5. If there’s more than one hard drive on the local system, you may have to specify the associated device file. For example, the lilo /dev/hda command installs the LILO configuration file on the MBR of the first PATA hard drive.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971925" y="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522C9-D2E1-4861-90FF-86DA707D44C7}" type="datetime1">
              <a:rPr lang="en-US" smtClean="0"/>
              <a:pPr>
                <a:defRPr/>
              </a:pPr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83285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B12314F-270F-40B4-8F4E-49A78CBD498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70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Run apt-get install lilo command to install the package with any dependencies.</a:t>
            </a:r>
          </a:p>
          <a:p>
            <a:endParaRPr lang="en-US" dirty="0"/>
          </a:p>
          <a:p>
            <a:r>
              <a:rPr lang="en-US" dirty="0"/>
              <a:t>2. You’ll be prompted with the LILO configuration menu during the installation process, with some notes. Accept the only option given.</a:t>
            </a:r>
          </a:p>
          <a:p>
            <a:endParaRPr lang="en-US" dirty="0"/>
          </a:p>
          <a:p>
            <a:r>
              <a:rPr lang="en-US" dirty="0"/>
              <a:t>3. Create an /etc/lilo.conf configuration file. A model is available in the conf.sample file in the /usr/share/doc/lilo/examples/ directory.</a:t>
            </a:r>
          </a:p>
          <a:p>
            <a:r>
              <a:rPr lang="en-US" dirty="0"/>
              <a:t>Refer to the book for</a:t>
            </a:r>
            <a:r>
              <a:rPr lang="en-US" baseline="0" dirty="0"/>
              <a:t> details on </a:t>
            </a:r>
            <a:r>
              <a:rPr lang="en-US" dirty="0"/>
              <a:t>customizing the lilo.conf. file.</a:t>
            </a:r>
          </a:p>
          <a:p>
            <a:endParaRPr lang="en-US" dirty="0"/>
          </a:p>
          <a:p>
            <a:r>
              <a:rPr lang="en-US" dirty="0"/>
              <a:t>4. After saving changes to /etc/lilo.conf, run the lilo -v command. The -v is for verbose mode; while the -v isn’t required, verbose mode can help verify appropriate installation.</a:t>
            </a:r>
          </a:p>
          <a:p>
            <a:endParaRPr lang="en-US" dirty="0"/>
          </a:p>
          <a:p>
            <a:r>
              <a:rPr lang="en-US" dirty="0"/>
              <a:t>5. If there’s more than one hard drive on the local system, you may have to specify the associated device file. For example, the lilo /dev/hda command installs the LILO configuration file on the MBR of the first PATA hard drive.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971925" y="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522C9-D2E1-4861-90FF-86DA707D44C7}" type="datetime1">
              <a:rPr lang="en-US" smtClean="0"/>
              <a:pPr>
                <a:defRPr/>
              </a:pPr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83285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B12314F-270F-40B4-8F4E-49A78CBD498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4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962400" y="3296653"/>
            <a:ext cx="10668000" cy="493294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4343400" y="3641036"/>
            <a:ext cx="10073641" cy="253116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>
              <a:defRPr sz="1800" b="0"/>
            </a:pPr>
            <a:r>
              <a:rPr sz="4800" b="1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205740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653109" algn="ctr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1306219" algn="ctr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959330" algn="ctr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2612440" algn="ctr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E8B364-361A-1F25-30CB-298AD8A2F5D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5928" cy="126469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6461761" cy="6309361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4000"/>
            </a:lvl1pPr>
            <a:lvl2pPr marL="1133338" indent="-480228">
              <a:spcBef>
                <a:spcPts val="900"/>
              </a:spcBef>
              <a:defRPr sz="4000"/>
            </a:lvl2pPr>
            <a:lvl3pPr marL="1756641" indent="-450420">
              <a:spcBef>
                <a:spcPts val="900"/>
              </a:spcBef>
              <a:defRPr sz="4000"/>
            </a:lvl3pPr>
            <a:lvl4pPr marL="2461723" indent="-502392">
              <a:spcBef>
                <a:spcPts val="900"/>
              </a:spcBef>
              <a:defRPr sz="4000"/>
            </a:lvl4pPr>
            <a:lvl5pPr marL="3114833" indent="-502392">
              <a:spcBef>
                <a:spcPts val="900"/>
              </a:spcBef>
              <a:defRPr sz="4000"/>
            </a:lvl5pPr>
          </a:lstStyle>
          <a:p>
            <a:pPr lvl="0">
              <a:defRPr sz="1800" b="0"/>
            </a:pPr>
            <a:r>
              <a:rPr sz="4000" b="1"/>
              <a:t>Body Level One</a:t>
            </a:r>
          </a:p>
          <a:p>
            <a:pPr lvl="1">
              <a:defRPr sz="1800" b="0"/>
            </a:pPr>
            <a:r>
              <a:rPr sz="4000" b="1"/>
              <a:t>Body Level Two</a:t>
            </a:r>
          </a:p>
          <a:p>
            <a:pPr lvl="2">
              <a:defRPr sz="1800" b="0"/>
            </a:pPr>
            <a:r>
              <a:rPr sz="4000" b="1"/>
              <a:t>Body Level Three</a:t>
            </a:r>
          </a:p>
          <a:p>
            <a:pPr lvl="3">
              <a:defRPr sz="1800" b="0"/>
            </a:pPr>
            <a:r>
              <a:rPr sz="4000" b="1"/>
              <a:t>Body Level Four</a:t>
            </a:r>
          </a:p>
          <a:p>
            <a:pPr lvl="4">
              <a:defRPr sz="1800" b="0"/>
            </a:pPr>
            <a:r>
              <a:rPr sz="4000" b="1"/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10607040" y="0"/>
            <a:ext cx="3291841" cy="7680963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731519" y="329566"/>
            <a:ext cx="9631682" cy="7900035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62000" y="0"/>
            <a:ext cx="13167361" cy="1812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 anchor="ctr">
            <a:normAutofit/>
          </a:bodyPr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13167362" cy="630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>
            <a:normAutofit/>
          </a:bodyPr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3258800" y="7608028"/>
            <a:ext cx="716281" cy="397323"/>
          </a:xfrm>
          <a:prstGeom prst="rect">
            <a:avLst/>
          </a:prstGeom>
          <a:ln w="12700">
            <a:miter lim="400000"/>
          </a:ln>
        </p:spPr>
        <p:txBody>
          <a:bodyPr lIns="65311" tIns="65311" rIns="65311" bIns="65311" anchor="ctr">
            <a:spAutoFit/>
          </a:bodyPr>
          <a:lstStyle>
            <a:lvl1pPr algn="r">
              <a:defRPr sz="17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D5CB07-D2A1-EA68-80E6-867F0F9592B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7410" cy="8816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7" r:id="rId5"/>
    <p:sldLayoutId id="2147483658" r:id="rId6"/>
  </p:sldLayoutIdLst>
  <p:transition spd="med"/>
  <p:txStyles>
    <p:titleStyle>
      <a:lvl1pPr algn="ctr" defTabSz="1306219">
        <a:defRPr sz="4000" b="1">
          <a:latin typeface="Tahoma"/>
          <a:ea typeface="Tahoma"/>
          <a:cs typeface="Tahoma"/>
          <a:sym typeface="Tahoma"/>
        </a:defRPr>
      </a:lvl1pPr>
      <a:lvl2pPr algn="ctr" defTabSz="1306219">
        <a:defRPr sz="4000" b="1">
          <a:latin typeface="Tahoma"/>
          <a:ea typeface="Tahoma"/>
          <a:cs typeface="Tahoma"/>
          <a:sym typeface="Tahoma"/>
        </a:defRPr>
      </a:lvl2pPr>
      <a:lvl3pPr algn="ctr" defTabSz="1306219">
        <a:defRPr sz="4000" b="1">
          <a:latin typeface="Tahoma"/>
          <a:ea typeface="Tahoma"/>
          <a:cs typeface="Tahoma"/>
          <a:sym typeface="Tahoma"/>
        </a:defRPr>
      </a:lvl3pPr>
      <a:lvl4pPr algn="ctr" defTabSz="1306219">
        <a:defRPr sz="4000" b="1">
          <a:latin typeface="Tahoma"/>
          <a:ea typeface="Tahoma"/>
          <a:cs typeface="Tahoma"/>
          <a:sym typeface="Tahoma"/>
        </a:defRPr>
      </a:lvl4pPr>
      <a:lvl5pPr algn="ctr" defTabSz="1306219">
        <a:defRPr sz="4000" b="1">
          <a:latin typeface="Tahoma"/>
          <a:ea typeface="Tahoma"/>
          <a:cs typeface="Tahoma"/>
          <a:sym typeface="Tahoma"/>
        </a:defRPr>
      </a:lvl5pPr>
      <a:lvl6pPr algn="ctr" defTabSz="1306219">
        <a:defRPr sz="4000" b="1">
          <a:latin typeface="Tahoma"/>
          <a:ea typeface="Tahoma"/>
          <a:cs typeface="Tahoma"/>
          <a:sym typeface="Tahoma"/>
        </a:defRPr>
      </a:lvl6pPr>
      <a:lvl7pPr algn="ctr" defTabSz="1306219">
        <a:defRPr sz="4000" b="1">
          <a:latin typeface="Tahoma"/>
          <a:ea typeface="Tahoma"/>
          <a:cs typeface="Tahoma"/>
          <a:sym typeface="Tahoma"/>
        </a:defRPr>
      </a:lvl7pPr>
      <a:lvl8pPr algn="ctr" defTabSz="1306219">
        <a:defRPr sz="4000" b="1">
          <a:latin typeface="Tahoma"/>
          <a:ea typeface="Tahoma"/>
          <a:cs typeface="Tahoma"/>
          <a:sym typeface="Tahoma"/>
        </a:defRPr>
      </a:lvl8pPr>
      <a:lvl9pPr algn="ctr" defTabSz="1306219">
        <a:defRPr sz="4000" b="1">
          <a:latin typeface="Tahoma"/>
          <a:ea typeface="Tahoma"/>
          <a:cs typeface="Tahoma"/>
          <a:sym typeface="Tahoma"/>
        </a:defRPr>
      </a:lvl9pPr>
    </p:titleStyle>
    <p:bodyStyle>
      <a:lvl1pPr marL="489832" indent="-489832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1pPr>
      <a:lvl2pPr marL="1119617" indent="-466507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2pPr>
      <a:lvl3pPr marL="1679426" indent="-373205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3pPr>
      <a:lvl4pPr marL="2332536" indent="-373205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4pPr>
      <a:lvl5pPr marL="2985646" indent="-373205" defTabSz="1306219">
        <a:spcBef>
          <a:spcPts val="700"/>
        </a:spcBef>
        <a:buSzPct val="100000"/>
        <a:buFont typeface="Arial"/>
        <a:buChar char="»"/>
        <a:defRPr sz="3200" b="1">
          <a:latin typeface="Tahoma"/>
          <a:ea typeface="Tahoma"/>
          <a:cs typeface="Tahoma"/>
          <a:sym typeface="Tahoma"/>
        </a:defRPr>
      </a:lvl5pPr>
      <a:lvl6pPr marL="362588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6pPr>
      <a:lvl7pPr marL="427899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7pPr>
      <a:lvl8pPr marL="493210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8pPr>
      <a:lvl9pPr marL="558521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9pPr>
    </p:bodyStyle>
    <p:otherStyle>
      <a:lvl1pPr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65310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130621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195933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261244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326555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391866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457177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522488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343400" y="3809998"/>
            <a:ext cx="10073641" cy="21932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/>
            </a:pPr>
            <a:r>
              <a:rPr lang="en-US" sz="5400" dirty="0">
                <a:solidFill>
                  <a:schemeClr val="tx1"/>
                </a:solidFill>
              </a:rPr>
              <a:t>Open Source Platform and Network Administration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118872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FFFFFF"/>
                </a:solidFill>
              </a:rPr>
              <a:t>Lesson </a:t>
            </a:r>
            <a:r>
              <a:rPr lang="vi-VN" sz="3200" b="1" dirty="0">
                <a:solidFill>
                  <a:srgbClr val="FFFFFF"/>
                </a:solidFill>
              </a:rPr>
              <a:t>7</a:t>
            </a:r>
            <a:endParaRPr sz="32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Challenges of Standard Kernel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476500" y="1768750"/>
            <a:ext cx="9959340" cy="509687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Different kernels for different architectures</a:t>
            </a:r>
          </a:p>
          <a:p>
            <a:r>
              <a:rPr lang="en-US" sz="3600" dirty="0"/>
              <a:t>What kernels can be installed on your system?</a:t>
            </a:r>
          </a:p>
          <a:p>
            <a:r>
              <a:rPr lang="en-US" sz="3600" dirty="0"/>
              <a:t>What kernel is best for your needs?</a:t>
            </a:r>
          </a:p>
          <a:p>
            <a:r>
              <a:rPr lang="en-US" sz="3600" dirty="0"/>
              <a:t>When do you consider a different kernel?</a:t>
            </a:r>
          </a:p>
          <a:p>
            <a:r>
              <a:rPr lang="en-US" sz="3600" dirty="0"/>
              <a:t>You may need to customize a kernel or install a new kernel for more security.</a:t>
            </a:r>
          </a:p>
        </p:txBody>
      </p:sp>
    </p:spTree>
    <p:extLst>
      <p:ext uri="{BB962C8B-B14F-4D97-AF65-F5344CB8AC3E}">
        <p14:creationId xmlns:p14="http://schemas.microsoft.com/office/powerpoint/2010/main" val="9660034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Why Use Obscurity?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795477" y="2411463"/>
          <a:ext cx="8857807" cy="3980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314223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The /</a:t>
            </a:r>
            <a:r>
              <a:rPr lang="en-US" sz="4800">
                <a:solidFill>
                  <a:schemeClr val="tx2"/>
                </a:solidFill>
              </a:rPr>
              <a:t>etc/fstab File </a:t>
            </a:r>
            <a:r>
              <a:rPr lang="en-US" sz="4800" dirty="0">
                <a:solidFill>
                  <a:schemeClr val="tx2"/>
                </a:solidFill>
              </a:rPr>
              <a:t>Can Use More Obscurity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868" y="2462505"/>
            <a:ext cx="8687480" cy="4070143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00633148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Five Process Controls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476500" y="1554480"/>
          <a:ext cx="9959340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58188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>
          <a:xfrm>
            <a:off x="2476500" y="361950"/>
            <a:ext cx="9959340" cy="1188720"/>
          </a:xfrm>
        </p:spPr>
        <p:txBody>
          <a:bodyPr/>
          <a:lstStyle/>
          <a:p>
            <a:r>
              <a:rPr lang="en-US" sz="4800" dirty="0">
                <a:ea typeface="ＭＳ Ｐゴシック" pitchFamily="106" charset="-128"/>
              </a:rPr>
              <a:t>Summary</a:t>
            </a:r>
          </a:p>
        </p:txBody>
      </p:sp>
      <p:sp>
        <p:nvSpPr>
          <p:cNvPr id="21507" name="Content Placeholder 4"/>
          <p:cNvSpPr>
            <a:spLocks/>
          </p:cNvSpPr>
          <p:nvPr/>
        </p:nvSpPr>
        <p:spPr bwMode="auto">
          <a:xfrm>
            <a:off x="2476500" y="1550670"/>
            <a:ext cx="9959340" cy="531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3846" lvl="1" indent="-280036" eaLnBrk="0" hangingPunct="0">
              <a:spcBef>
                <a:spcPct val="20000"/>
              </a:spcBef>
              <a:buClr>
                <a:srgbClr val="ED6E2E"/>
              </a:buClr>
              <a:buFont typeface="Wingdings" pitchFamily="2" charset="2"/>
              <a:buChar char="§"/>
            </a:pPr>
            <a:r>
              <a:rPr lang="en-US" sz="3840" dirty="0"/>
              <a:t>Physical server security</a:t>
            </a:r>
          </a:p>
          <a:p>
            <a:pPr marL="283846" lvl="1" indent="-280036" eaLnBrk="0" hangingPunct="0">
              <a:spcBef>
                <a:spcPct val="20000"/>
              </a:spcBef>
              <a:buClr>
                <a:srgbClr val="ED6E2E"/>
              </a:buClr>
              <a:buFont typeface="Wingdings" pitchFamily="2" charset="2"/>
              <a:buChar char="§"/>
            </a:pPr>
            <a:r>
              <a:rPr lang="en-US" sz="3840" dirty="0"/>
              <a:t>Challenges of the standard kernel and possible security issues</a:t>
            </a:r>
          </a:p>
          <a:p>
            <a:pPr marL="283846" lvl="1" indent="-280036" eaLnBrk="0" hangingPunct="0">
              <a:spcBef>
                <a:spcPct val="20000"/>
              </a:spcBef>
              <a:buClr>
                <a:srgbClr val="ED6E2E"/>
              </a:buClr>
              <a:buFont typeface="Wingdings" pitchFamily="2" charset="2"/>
              <a:buChar char="§"/>
            </a:pPr>
            <a:r>
              <a:rPr lang="en-US" sz="3840" dirty="0"/>
              <a:t>Secure boot loaders</a:t>
            </a:r>
          </a:p>
          <a:p>
            <a:pPr marL="283846" lvl="1" indent="-280036" eaLnBrk="0" hangingPunct="0">
              <a:spcBef>
                <a:spcPct val="20000"/>
              </a:spcBef>
              <a:buClr>
                <a:srgbClr val="ED6E2E"/>
              </a:buClr>
              <a:buFont typeface="Wingdings" pitchFamily="2" charset="2"/>
              <a:buChar char="§"/>
            </a:pPr>
            <a:r>
              <a:rPr lang="en-US" sz="3840" dirty="0"/>
              <a:t>Obscurity as a security enhancement</a:t>
            </a:r>
          </a:p>
          <a:p>
            <a:pPr marL="283846" lvl="1" indent="-280036" eaLnBrk="0" hangingPunct="0">
              <a:spcBef>
                <a:spcPct val="20000"/>
              </a:spcBef>
              <a:buClr>
                <a:srgbClr val="ED6E2E"/>
              </a:buClr>
              <a:buFont typeface="Wingdings" pitchFamily="2" charset="2"/>
              <a:buChar char="§"/>
            </a:pPr>
            <a:endParaRPr lang="en-US" sz="3360" dirty="0"/>
          </a:p>
        </p:txBody>
      </p:sp>
    </p:spTree>
    <p:extLst>
      <p:ext uri="{BB962C8B-B14F-4D97-AF65-F5344CB8AC3E}">
        <p14:creationId xmlns:p14="http://schemas.microsoft.com/office/powerpoint/2010/main" val="201606506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836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Boot Loader Security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476500" y="1752372"/>
            <a:ext cx="9959340" cy="5113248"/>
          </a:xfrm>
        </p:spPr>
        <p:txBody>
          <a:bodyPr/>
          <a:lstStyle/>
          <a:p>
            <a:r>
              <a:rPr lang="en-US" sz="3840" dirty="0"/>
              <a:t>Black-hat hacker use poorly configured boot systems and boot loaders to gain administrative access to systems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53728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Locking Down Boot Loaders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476500" y="1506713"/>
            <a:ext cx="9959340" cy="5358907"/>
          </a:xfrm>
        </p:spPr>
        <p:txBody>
          <a:bodyPr/>
          <a:lstStyle/>
          <a:p>
            <a:r>
              <a:rPr lang="en-US" sz="3600" dirty="0"/>
              <a:t>Back up boot loader before making changes</a:t>
            </a:r>
          </a:p>
          <a:p>
            <a:r>
              <a:rPr lang="en-US" sz="3600" dirty="0"/>
              <a:t>If something goes wrong:</a:t>
            </a:r>
          </a:p>
          <a:p>
            <a:pPr lvl="1"/>
            <a:r>
              <a:rPr lang="en-US" sz="3360" dirty="0"/>
              <a:t>Use rescue mode on local distribution or a live CD to boot system</a:t>
            </a:r>
          </a:p>
          <a:p>
            <a:pPr lvl="1"/>
            <a:r>
              <a:rPr lang="en-US" sz="3360" dirty="0"/>
              <a:t>Access local drives</a:t>
            </a:r>
          </a:p>
          <a:p>
            <a:pPr lvl="1"/>
            <a:r>
              <a:rPr lang="en-US" sz="3360" dirty="0"/>
              <a:t>Restore the boot loader from backup</a:t>
            </a:r>
          </a:p>
          <a:p>
            <a:pPr lvl="1"/>
            <a:r>
              <a:rPr lang="en-US" sz="3360" dirty="0"/>
              <a:t>Use the appropriate command (grub-install or lilo)</a:t>
            </a:r>
          </a:p>
        </p:txBody>
      </p:sp>
    </p:spTree>
    <p:extLst>
      <p:ext uri="{BB962C8B-B14F-4D97-AF65-F5344CB8AC3E}">
        <p14:creationId xmlns:p14="http://schemas.microsoft.com/office/powerpoint/2010/main" val="198954319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Securing LILO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476500" y="1554480"/>
          <a:ext cx="9959340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21113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Linux Loader Configuration File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402" y="1926619"/>
            <a:ext cx="8402480" cy="4491193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3626130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Securing GRUB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476500" y="1554480"/>
          <a:ext cx="9959340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17348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Traditional GRUB Configuration 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300" y="2271114"/>
            <a:ext cx="7888434" cy="4338084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7747012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A Protected GRUB Configuration File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918" y="2105246"/>
            <a:ext cx="8448176" cy="4925002"/>
          </a:xfrm>
        </p:spPr>
      </p:pic>
    </p:spTree>
    <p:extLst>
      <p:ext uri="{BB962C8B-B14F-4D97-AF65-F5344CB8AC3E}">
        <p14:creationId xmlns:p14="http://schemas.microsoft.com/office/powerpoint/2010/main" val="21037211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614</Words>
  <Application>Microsoft Office PowerPoint</Application>
  <PresentationFormat>Custom</PresentationFormat>
  <Paragraphs>71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Helvetica Neue</vt:lpstr>
      <vt:lpstr>Tahoma</vt:lpstr>
      <vt:lpstr>Wingdings</vt:lpstr>
      <vt:lpstr>Default</vt:lpstr>
      <vt:lpstr>Open Source Platform and Network Administration</vt:lpstr>
      <vt:lpstr>PowerPoint Presentation</vt:lpstr>
      <vt:lpstr>Boot Loader Security</vt:lpstr>
      <vt:lpstr>Locking Down Boot Loaders</vt:lpstr>
      <vt:lpstr>Securing LILO</vt:lpstr>
      <vt:lpstr>Linux Loader Configuration File</vt:lpstr>
      <vt:lpstr>Securing GRUB</vt:lpstr>
      <vt:lpstr>Traditional GRUB Configuration File</vt:lpstr>
      <vt:lpstr>A Protected GRUB Configuration File</vt:lpstr>
      <vt:lpstr>Challenges of Standard Kernel</vt:lpstr>
      <vt:lpstr>Why Use Obscurity?</vt:lpstr>
      <vt:lpstr>The /etc/fstab File Can Use More Obscurity</vt:lpstr>
      <vt:lpstr>Five Process Controls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Reverse Engineering</dc:title>
  <cp:lastModifiedBy>Chi Nguyen Dinh</cp:lastModifiedBy>
  <cp:revision>23</cp:revision>
  <dcterms:modified xsi:type="dcterms:W3CDTF">2023-09-22T08:51:28Z</dcterms:modified>
</cp:coreProperties>
</file>