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5673"/>
  </p:normalViewPr>
  <p:slideViewPr>
    <p:cSldViewPr snapToGrid="0" snapToObjects="1">
      <p:cViewPr varScale="1">
        <p:scale>
          <a:sx n="67" d="100"/>
          <a:sy n="67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22FEA-2BA8-4697-A271-821EE6F8CD4F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D320880-F004-4EB2-B00B-0B22B5FB9D36}">
      <dgm:prSet phldrT="[Text]" custT="1"/>
      <dgm:spPr/>
      <dgm:t>
        <a:bodyPr/>
        <a:lstStyle/>
        <a:p>
          <a:r>
            <a:rPr lang="en-US" sz="3200" dirty="0"/>
            <a:t>Firewalls</a:t>
          </a:r>
        </a:p>
      </dgm:t>
    </dgm:pt>
    <dgm:pt modelId="{F971F1DF-F6C3-4552-B232-757AAE979567}" type="parTrans" cxnId="{B94650C6-39C1-4A4C-9201-CA505769045B}">
      <dgm:prSet/>
      <dgm:spPr/>
      <dgm:t>
        <a:bodyPr/>
        <a:lstStyle/>
        <a:p>
          <a:endParaRPr lang="en-US"/>
        </a:p>
      </dgm:t>
    </dgm:pt>
    <dgm:pt modelId="{EE789D47-020D-481D-9F17-E6E6667D5300}" type="sibTrans" cxnId="{B94650C6-39C1-4A4C-9201-CA505769045B}">
      <dgm:prSet/>
      <dgm:spPr/>
      <dgm:t>
        <a:bodyPr/>
        <a:lstStyle/>
        <a:p>
          <a:endParaRPr lang="en-US"/>
        </a:p>
      </dgm:t>
    </dgm:pt>
    <dgm:pt modelId="{BC58CE4B-063D-47E7-9B06-BC01C501EC78}">
      <dgm:prSet phldrT="[Text]" custT="1"/>
      <dgm:spPr/>
      <dgm:t>
        <a:bodyPr/>
        <a:lstStyle/>
        <a:p>
          <a:r>
            <a:rPr lang="en-US" sz="3200" dirty="0"/>
            <a:t>Services</a:t>
          </a:r>
        </a:p>
      </dgm:t>
    </dgm:pt>
    <dgm:pt modelId="{739457E9-5240-4558-84D3-D09A8F031BDF}" type="parTrans" cxnId="{9392AEDB-2B4B-4F9A-AAD6-980EBB95D3CB}">
      <dgm:prSet/>
      <dgm:spPr/>
      <dgm:t>
        <a:bodyPr/>
        <a:lstStyle/>
        <a:p>
          <a:endParaRPr lang="en-US"/>
        </a:p>
      </dgm:t>
    </dgm:pt>
    <dgm:pt modelId="{69F9DBFE-2790-487A-B520-DC0F3BBC7882}" type="sibTrans" cxnId="{9392AEDB-2B4B-4F9A-AAD6-980EBB95D3CB}">
      <dgm:prSet/>
      <dgm:spPr/>
      <dgm:t>
        <a:bodyPr/>
        <a:lstStyle/>
        <a:p>
          <a:endParaRPr lang="en-US"/>
        </a:p>
      </dgm:t>
    </dgm:pt>
    <dgm:pt modelId="{BA0E193A-F4C0-46A3-81DA-5F70FACB4DD2}">
      <dgm:prSet phldrT="[Text]" custT="1"/>
      <dgm:spPr/>
      <dgm:t>
        <a:bodyPr/>
        <a:lstStyle/>
        <a:p>
          <a:r>
            <a:rPr lang="en-US" sz="3200" dirty="0"/>
            <a:t>Passwords</a:t>
          </a:r>
        </a:p>
      </dgm:t>
    </dgm:pt>
    <dgm:pt modelId="{1D0385C7-E4A9-46D2-A611-2A0205664D7F}" type="parTrans" cxnId="{07B217FC-6F56-4084-B7BB-C06BA2862E16}">
      <dgm:prSet/>
      <dgm:spPr/>
      <dgm:t>
        <a:bodyPr/>
        <a:lstStyle/>
        <a:p>
          <a:endParaRPr lang="en-US"/>
        </a:p>
      </dgm:t>
    </dgm:pt>
    <dgm:pt modelId="{C8549452-3A1A-44B8-B366-FB7FCCA5C976}" type="sibTrans" cxnId="{07B217FC-6F56-4084-B7BB-C06BA2862E16}">
      <dgm:prSet/>
      <dgm:spPr/>
      <dgm:t>
        <a:bodyPr/>
        <a:lstStyle/>
        <a:p>
          <a:endParaRPr lang="en-US"/>
        </a:p>
      </dgm:t>
    </dgm:pt>
    <dgm:pt modelId="{D1285BD3-103B-43B2-AFDE-73CACCFDE180}">
      <dgm:prSet phldrT="[Text]" custT="1"/>
      <dgm:spPr/>
      <dgm:t>
        <a:bodyPr/>
        <a:lstStyle/>
        <a:p>
          <a:r>
            <a:rPr lang="en-US" sz="3200" dirty="0"/>
            <a:t>Access Control</a:t>
          </a:r>
        </a:p>
      </dgm:t>
    </dgm:pt>
    <dgm:pt modelId="{DB465696-DD70-41DB-86CD-07B2B3CA47D5}" type="parTrans" cxnId="{88A7FA2C-F292-4459-891D-C10E12729655}">
      <dgm:prSet/>
      <dgm:spPr/>
      <dgm:t>
        <a:bodyPr/>
        <a:lstStyle/>
        <a:p>
          <a:endParaRPr lang="en-US"/>
        </a:p>
      </dgm:t>
    </dgm:pt>
    <dgm:pt modelId="{95D6D1DC-58A1-45A3-8205-1122DDF53356}" type="sibTrans" cxnId="{88A7FA2C-F292-4459-891D-C10E12729655}">
      <dgm:prSet/>
      <dgm:spPr/>
      <dgm:t>
        <a:bodyPr/>
        <a:lstStyle/>
        <a:p>
          <a:endParaRPr lang="en-US"/>
        </a:p>
      </dgm:t>
    </dgm:pt>
    <dgm:pt modelId="{9AD4C226-96E0-4D66-B137-25918779D195}" type="pres">
      <dgm:prSet presAssocID="{02A22FEA-2BA8-4697-A271-821EE6F8CD4F}" presName="diagram" presStyleCnt="0">
        <dgm:presLayoutVars>
          <dgm:dir/>
          <dgm:resizeHandles val="exact"/>
        </dgm:presLayoutVars>
      </dgm:prSet>
      <dgm:spPr/>
    </dgm:pt>
    <dgm:pt modelId="{C8413A73-73D7-4400-ACB1-0DC6F1C1BBEB}" type="pres">
      <dgm:prSet presAssocID="{FD320880-F004-4EB2-B00B-0B22B5FB9D36}" presName="node" presStyleLbl="node1" presStyleIdx="0" presStyleCnt="4">
        <dgm:presLayoutVars>
          <dgm:bulletEnabled val="1"/>
        </dgm:presLayoutVars>
      </dgm:prSet>
      <dgm:spPr/>
    </dgm:pt>
    <dgm:pt modelId="{0FA01B5B-B572-430E-9EBF-919871476BAA}" type="pres">
      <dgm:prSet presAssocID="{EE789D47-020D-481D-9F17-E6E6667D5300}" presName="sibTrans" presStyleCnt="0"/>
      <dgm:spPr/>
    </dgm:pt>
    <dgm:pt modelId="{156857FB-E312-4730-BAE5-F7F4BC334FDA}" type="pres">
      <dgm:prSet presAssocID="{BC58CE4B-063D-47E7-9B06-BC01C501EC78}" presName="node" presStyleLbl="node1" presStyleIdx="1" presStyleCnt="4">
        <dgm:presLayoutVars>
          <dgm:bulletEnabled val="1"/>
        </dgm:presLayoutVars>
      </dgm:prSet>
      <dgm:spPr/>
    </dgm:pt>
    <dgm:pt modelId="{657E1E21-A1A7-410F-AF23-816E374D0BDE}" type="pres">
      <dgm:prSet presAssocID="{69F9DBFE-2790-487A-B520-DC0F3BBC7882}" presName="sibTrans" presStyleCnt="0"/>
      <dgm:spPr/>
    </dgm:pt>
    <dgm:pt modelId="{9A737EE4-54F9-4705-961E-451833BA37F3}" type="pres">
      <dgm:prSet presAssocID="{BA0E193A-F4C0-46A3-81DA-5F70FACB4DD2}" presName="node" presStyleLbl="node1" presStyleIdx="2" presStyleCnt="4">
        <dgm:presLayoutVars>
          <dgm:bulletEnabled val="1"/>
        </dgm:presLayoutVars>
      </dgm:prSet>
      <dgm:spPr/>
    </dgm:pt>
    <dgm:pt modelId="{7D3714BC-8F3B-4FAC-B83C-F94FF5D765C0}" type="pres">
      <dgm:prSet presAssocID="{C8549452-3A1A-44B8-B366-FB7FCCA5C976}" presName="sibTrans" presStyleCnt="0"/>
      <dgm:spPr/>
    </dgm:pt>
    <dgm:pt modelId="{B4F14CFC-AAC2-4183-8FFD-2BFBA381E3FB}" type="pres">
      <dgm:prSet presAssocID="{D1285BD3-103B-43B2-AFDE-73CACCFDE180}" presName="node" presStyleLbl="node1" presStyleIdx="3" presStyleCnt="4">
        <dgm:presLayoutVars>
          <dgm:bulletEnabled val="1"/>
        </dgm:presLayoutVars>
      </dgm:prSet>
      <dgm:spPr/>
    </dgm:pt>
  </dgm:ptLst>
  <dgm:cxnLst>
    <dgm:cxn modelId="{88A7FA2C-F292-4459-891D-C10E12729655}" srcId="{02A22FEA-2BA8-4697-A271-821EE6F8CD4F}" destId="{D1285BD3-103B-43B2-AFDE-73CACCFDE180}" srcOrd="3" destOrd="0" parTransId="{DB465696-DD70-41DB-86CD-07B2B3CA47D5}" sibTransId="{95D6D1DC-58A1-45A3-8205-1122DDF53356}"/>
    <dgm:cxn modelId="{C7B70562-C883-5D44-BA52-7D4E0020391A}" type="presOf" srcId="{BC58CE4B-063D-47E7-9B06-BC01C501EC78}" destId="{156857FB-E312-4730-BAE5-F7F4BC334FDA}" srcOrd="0" destOrd="0" presId="urn:microsoft.com/office/officeart/2005/8/layout/default"/>
    <dgm:cxn modelId="{DA86C0A7-FE2E-8447-9F39-F258567C5D6E}" type="presOf" srcId="{FD320880-F004-4EB2-B00B-0B22B5FB9D36}" destId="{C8413A73-73D7-4400-ACB1-0DC6F1C1BBEB}" srcOrd="0" destOrd="0" presId="urn:microsoft.com/office/officeart/2005/8/layout/default"/>
    <dgm:cxn modelId="{5C650FA8-89F4-144D-A5C5-4B9183A4030A}" type="presOf" srcId="{BA0E193A-F4C0-46A3-81DA-5F70FACB4DD2}" destId="{9A737EE4-54F9-4705-961E-451833BA37F3}" srcOrd="0" destOrd="0" presId="urn:microsoft.com/office/officeart/2005/8/layout/default"/>
    <dgm:cxn modelId="{E56B5FAB-AA79-394A-BB45-3EEE57E11538}" type="presOf" srcId="{02A22FEA-2BA8-4697-A271-821EE6F8CD4F}" destId="{9AD4C226-96E0-4D66-B137-25918779D195}" srcOrd="0" destOrd="0" presId="urn:microsoft.com/office/officeart/2005/8/layout/default"/>
    <dgm:cxn modelId="{6C1344B3-D345-8A47-954B-FA1BF5690002}" type="presOf" srcId="{D1285BD3-103B-43B2-AFDE-73CACCFDE180}" destId="{B4F14CFC-AAC2-4183-8FFD-2BFBA381E3FB}" srcOrd="0" destOrd="0" presId="urn:microsoft.com/office/officeart/2005/8/layout/default"/>
    <dgm:cxn modelId="{B94650C6-39C1-4A4C-9201-CA505769045B}" srcId="{02A22FEA-2BA8-4697-A271-821EE6F8CD4F}" destId="{FD320880-F004-4EB2-B00B-0B22B5FB9D36}" srcOrd="0" destOrd="0" parTransId="{F971F1DF-F6C3-4552-B232-757AAE979567}" sibTransId="{EE789D47-020D-481D-9F17-E6E6667D5300}"/>
    <dgm:cxn modelId="{9392AEDB-2B4B-4F9A-AAD6-980EBB95D3CB}" srcId="{02A22FEA-2BA8-4697-A271-821EE6F8CD4F}" destId="{BC58CE4B-063D-47E7-9B06-BC01C501EC78}" srcOrd="1" destOrd="0" parTransId="{739457E9-5240-4558-84D3-D09A8F031BDF}" sibTransId="{69F9DBFE-2790-487A-B520-DC0F3BBC7882}"/>
    <dgm:cxn modelId="{07B217FC-6F56-4084-B7BB-C06BA2862E16}" srcId="{02A22FEA-2BA8-4697-A271-821EE6F8CD4F}" destId="{BA0E193A-F4C0-46A3-81DA-5F70FACB4DD2}" srcOrd="2" destOrd="0" parTransId="{1D0385C7-E4A9-46D2-A611-2A0205664D7F}" sibTransId="{C8549452-3A1A-44B8-B366-FB7FCCA5C976}"/>
    <dgm:cxn modelId="{943D6DF3-93A8-7A4E-BD0D-A4419B72045C}" type="presParOf" srcId="{9AD4C226-96E0-4D66-B137-25918779D195}" destId="{C8413A73-73D7-4400-ACB1-0DC6F1C1BBEB}" srcOrd="0" destOrd="0" presId="urn:microsoft.com/office/officeart/2005/8/layout/default"/>
    <dgm:cxn modelId="{5195DA56-874B-2D4B-B4AC-E5F8CBAA0342}" type="presParOf" srcId="{9AD4C226-96E0-4D66-B137-25918779D195}" destId="{0FA01B5B-B572-430E-9EBF-919871476BAA}" srcOrd="1" destOrd="0" presId="urn:microsoft.com/office/officeart/2005/8/layout/default"/>
    <dgm:cxn modelId="{775D6958-822B-3B4C-87EF-035737E1A477}" type="presParOf" srcId="{9AD4C226-96E0-4D66-B137-25918779D195}" destId="{156857FB-E312-4730-BAE5-F7F4BC334FDA}" srcOrd="2" destOrd="0" presId="urn:microsoft.com/office/officeart/2005/8/layout/default"/>
    <dgm:cxn modelId="{3DC85995-C48F-954C-8157-CBF749018D46}" type="presParOf" srcId="{9AD4C226-96E0-4D66-B137-25918779D195}" destId="{657E1E21-A1A7-410F-AF23-816E374D0BDE}" srcOrd="3" destOrd="0" presId="urn:microsoft.com/office/officeart/2005/8/layout/default"/>
    <dgm:cxn modelId="{F83CF33A-2EE2-B648-84B4-E5DA9A8A39A4}" type="presParOf" srcId="{9AD4C226-96E0-4D66-B137-25918779D195}" destId="{9A737EE4-54F9-4705-961E-451833BA37F3}" srcOrd="4" destOrd="0" presId="urn:microsoft.com/office/officeart/2005/8/layout/default"/>
    <dgm:cxn modelId="{0A8DBF22-B7A1-3745-8FEE-89C069E112F3}" type="presParOf" srcId="{9AD4C226-96E0-4D66-B137-25918779D195}" destId="{7D3714BC-8F3B-4FAC-B83C-F94FF5D765C0}" srcOrd="5" destOrd="0" presId="urn:microsoft.com/office/officeart/2005/8/layout/default"/>
    <dgm:cxn modelId="{A5D0A80E-0EC8-254F-8EBC-F42F4AD46DB6}" type="presParOf" srcId="{9AD4C226-96E0-4D66-B137-25918779D195}" destId="{B4F14CFC-AAC2-4183-8FFD-2BFBA381E3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CBA79-3F05-4535-9013-E0680819F15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894FB24-74C5-4F75-91FC-724D762BB684}">
      <dgm:prSet phldrT="[Text]" custT="1"/>
      <dgm:spPr/>
      <dgm:t>
        <a:bodyPr/>
        <a:lstStyle/>
        <a:p>
          <a:r>
            <a:rPr lang="en-US" sz="3200" dirty="0"/>
            <a:t>telnet</a:t>
          </a:r>
        </a:p>
      </dgm:t>
    </dgm:pt>
    <dgm:pt modelId="{94F8E53E-9E7F-4328-8626-D8D9AA609DCC}" type="parTrans" cxnId="{6D233E58-F95B-4CD8-AC68-D875251592BF}">
      <dgm:prSet/>
      <dgm:spPr/>
      <dgm:t>
        <a:bodyPr/>
        <a:lstStyle/>
        <a:p>
          <a:endParaRPr lang="en-US"/>
        </a:p>
      </dgm:t>
    </dgm:pt>
    <dgm:pt modelId="{FF2110E8-758F-4671-BC73-F20F86C978BB}" type="sibTrans" cxnId="{6D233E58-F95B-4CD8-AC68-D875251592BF}">
      <dgm:prSet/>
      <dgm:spPr/>
      <dgm:t>
        <a:bodyPr/>
        <a:lstStyle/>
        <a:p>
          <a:endParaRPr lang="en-US"/>
        </a:p>
      </dgm:t>
    </dgm:pt>
    <dgm:pt modelId="{22362AB5-9D25-42D3-9BFB-761646867565}">
      <dgm:prSet phldrT="[Text]" custT="1"/>
      <dgm:spPr/>
      <dgm:t>
        <a:bodyPr/>
        <a:lstStyle/>
        <a:p>
          <a:r>
            <a:rPr lang="en-US" sz="3200" dirty="0" err="1"/>
            <a:t>netstat</a:t>
          </a:r>
          <a:endParaRPr lang="en-US" sz="3200" dirty="0"/>
        </a:p>
      </dgm:t>
    </dgm:pt>
    <dgm:pt modelId="{EE17EE5E-73E3-40C3-8772-E7AEA6732A33}" type="parTrans" cxnId="{1475A362-C68A-44FB-8704-45851818AEF9}">
      <dgm:prSet/>
      <dgm:spPr/>
      <dgm:t>
        <a:bodyPr/>
        <a:lstStyle/>
        <a:p>
          <a:endParaRPr lang="en-US"/>
        </a:p>
      </dgm:t>
    </dgm:pt>
    <dgm:pt modelId="{F82C387C-00D5-4643-9F5C-6FA7B017BFE4}" type="sibTrans" cxnId="{1475A362-C68A-44FB-8704-45851818AEF9}">
      <dgm:prSet/>
      <dgm:spPr/>
      <dgm:t>
        <a:bodyPr/>
        <a:lstStyle/>
        <a:p>
          <a:endParaRPr lang="en-US"/>
        </a:p>
      </dgm:t>
    </dgm:pt>
    <dgm:pt modelId="{19B7C490-5DF8-49CE-853D-5FACDB7A3708}">
      <dgm:prSet phldrT="[Text]" custT="1"/>
      <dgm:spPr/>
      <dgm:t>
        <a:bodyPr/>
        <a:lstStyle/>
        <a:p>
          <a:r>
            <a:rPr lang="en-US" sz="3200" dirty="0" err="1"/>
            <a:t>lsof</a:t>
          </a:r>
          <a:endParaRPr lang="en-US" sz="3200" dirty="0"/>
        </a:p>
      </dgm:t>
    </dgm:pt>
    <dgm:pt modelId="{7B2D283A-6FED-4321-B43A-255876D687B4}" type="parTrans" cxnId="{2B705927-F925-4D29-A76A-82840E3C80E2}">
      <dgm:prSet/>
      <dgm:spPr/>
      <dgm:t>
        <a:bodyPr/>
        <a:lstStyle/>
        <a:p>
          <a:endParaRPr lang="en-US"/>
        </a:p>
      </dgm:t>
    </dgm:pt>
    <dgm:pt modelId="{29C88C47-E7E0-41CC-BF8F-F7FBDFB972F8}" type="sibTrans" cxnId="{2B705927-F925-4D29-A76A-82840E3C80E2}">
      <dgm:prSet/>
      <dgm:spPr/>
      <dgm:t>
        <a:bodyPr/>
        <a:lstStyle/>
        <a:p>
          <a:endParaRPr lang="en-US"/>
        </a:p>
      </dgm:t>
    </dgm:pt>
    <dgm:pt modelId="{423EDD5E-9316-406A-BB3D-DBF5C9900640}">
      <dgm:prSet phldrT="[Text]" custT="1"/>
      <dgm:spPr/>
      <dgm:t>
        <a:bodyPr/>
        <a:lstStyle/>
        <a:p>
          <a:r>
            <a:rPr lang="en-US" sz="3200" dirty="0" err="1"/>
            <a:t>nmap</a:t>
          </a:r>
          <a:endParaRPr lang="en-US" sz="3200" dirty="0"/>
        </a:p>
      </dgm:t>
    </dgm:pt>
    <dgm:pt modelId="{4BF50C95-1E9E-4EBB-8A2E-412AAEF73F74}" type="parTrans" cxnId="{BFC9B3B0-D664-4733-807F-E14CA03048CD}">
      <dgm:prSet/>
      <dgm:spPr/>
      <dgm:t>
        <a:bodyPr/>
        <a:lstStyle/>
        <a:p>
          <a:endParaRPr lang="en-US"/>
        </a:p>
      </dgm:t>
    </dgm:pt>
    <dgm:pt modelId="{F6F9D815-D14D-4E46-A732-4954FBDEE05A}" type="sibTrans" cxnId="{BFC9B3B0-D664-4733-807F-E14CA03048CD}">
      <dgm:prSet/>
      <dgm:spPr/>
      <dgm:t>
        <a:bodyPr/>
        <a:lstStyle/>
        <a:p>
          <a:endParaRPr lang="en-US"/>
        </a:p>
      </dgm:t>
    </dgm:pt>
    <dgm:pt modelId="{EB0F71AC-1FAC-45F9-8CFF-FC524E6D1B47}" type="pres">
      <dgm:prSet presAssocID="{5BBCBA79-3F05-4535-9013-E0680819F154}" presName="diagram" presStyleCnt="0">
        <dgm:presLayoutVars>
          <dgm:dir/>
          <dgm:resizeHandles val="exact"/>
        </dgm:presLayoutVars>
      </dgm:prSet>
      <dgm:spPr/>
    </dgm:pt>
    <dgm:pt modelId="{CD9D0C5E-D1F8-43F0-939A-B6156662AF5F}" type="pres">
      <dgm:prSet presAssocID="{1894FB24-74C5-4F75-91FC-724D762BB684}" presName="node" presStyleLbl="node1" presStyleIdx="0" presStyleCnt="4">
        <dgm:presLayoutVars>
          <dgm:bulletEnabled val="1"/>
        </dgm:presLayoutVars>
      </dgm:prSet>
      <dgm:spPr/>
    </dgm:pt>
    <dgm:pt modelId="{F9D7EFD9-74F2-44E9-9C8D-6421F146DCFF}" type="pres">
      <dgm:prSet presAssocID="{FF2110E8-758F-4671-BC73-F20F86C978BB}" presName="sibTrans" presStyleCnt="0"/>
      <dgm:spPr/>
    </dgm:pt>
    <dgm:pt modelId="{E4A2D5FB-30E5-4253-A0BB-318B1C709130}" type="pres">
      <dgm:prSet presAssocID="{22362AB5-9D25-42D3-9BFB-761646867565}" presName="node" presStyleLbl="node1" presStyleIdx="1" presStyleCnt="4">
        <dgm:presLayoutVars>
          <dgm:bulletEnabled val="1"/>
        </dgm:presLayoutVars>
      </dgm:prSet>
      <dgm:spPr/>
    </dgm:pt>
    <dgm:pt modelId="{6F053AE6-45CA-44F9-80A7-BDFFF62AE463}" type="pres">
      <dgm:prSet presAssocID="{F82C387C-00D5-4643-9F5C-6FA7B017BFE4}" presName="sibTrans" presStyleCnt="0"/>
      <dgm:spPr/>
    </dgm:pt>
    <dgm:pt modelId="{E0E4A7C5-58AE-49EB-8C0F-CF98BEDBCEF5}" type="pres">
      <dgm:prSet presAssocID="{19B7C490-5DF8-49CE-853D-5FACDB7A3708}" presName="node" presStyleLbl="node1" presStyleIdx="2" presStyleCnt="4">
        <dgm:presLayoutVars>
          <dgm:bulletEnabled val="1"/>
        </dgm:presLayoutVars>
      </dgm:prSet>
      <dgm:spPr/>
    </dgm:pt>
    <dgm:pt modelId="{0C842A85-489C-4FDC-A103-5E48F6C874D3}" type="pres">
      <dgm:prSet presAssocID="{29C88C47-E7E0-41CC-BF8F-F7FBDFB972F8}" presName="sibTrans" presStyleCnt="0"/>
      <dgm:spPr/>
    </dgm:pt>
    <dgm:pt modelId="{92E4946A-F218-4166-A83E-7C6A2F35FCE5}" type="pres">
      <dgm:prSet presAssocID="{423EDD5E-9316-406A-BB3D-DBF5C9900640}" presName="node" presStyleLbl="node1" presStyleIdx="3" presStyleCnt="4">
        <dgm:presLayoutVars>
          <dgm:bulletEnabled val="1"/>
        </dgm:presLayoutVars>
      </dgm:prSet>
      <dgm:spPr/>
    </dgm:pt>
  </dgm:ptLst>
  <dgm:cxnLst>
    <dgm:cxn modelId="{ED45F223-695E-3E44-A259-4D2425D22FC6}" type="presOf" srcId="{5BBCBA79-3F05-4535-9013-E0680819F154}" destId="{EB0F71AC-1FAC-45F9-8CFF-FC524E6D1B47}" srcOrd="0" destOrd="0" presId="urn:microsoft.com/office/officeart/2005/8/layout/default"/>
    <dgm:cxn modelId="{2B705927-F925-4D29-A76A-82840E3C80E2}" srcId="{5BBCBA79-3F05-4535-9013-E0680819F154}" destId="{19B7C490-5DF8-49CE-853D-5FACDB7A3708}" srcOrd="2" destOrd="0" parTransId="{7B2D283A-6FED-4321-B43A-255876D687B4}" sibTransId="{29C88C47-E7E0-41CC-BF8F-F7FBDFB972F8}"/>
    <dgm:cxn modelId="{E8856E29-6D8E-DE4F-A22F-045CEFAC52CE}" type="presOf" srcId="{19B7C490-5DF8-49CE-853D-5FACDB7A3708}" destId="{E0E4A7C5-58AE-49EB-8C0F-CF98BEDBCEF5}" srcOrd="0" destOrd="0" presId="urn:microsoft.com/office/officeart/2005/8/layout/default"/>
    <dgm:cxn modelId="{1475A362-C68A-44FB-8704-45851818AEF9}" srcId="{5BBCBA79-3F05-4535-9013-E0680819F154}" destId="{22362AB5-9D25-42D3-9BFB-761646867565}" srcOrd="1" destOrd="0" parTransId="{EE17EE5E-73E3-40C3-8772-E7AEA6732A33}" sibTransId="{F82C387C-00D5-4643-9F5C-6FA7B017BFE4}"/>
    <dgm:cxn modelId="{95487A73-B156-1245-B21B-E879F6CB694F}" type="presOf" srcId="{1894FB24-74C5-4F75-91FC-724D762BB684}" destId="{CD9D0C5E-D1F8-43F0-939A-B6156662AF5F}" srcOrd="0" destOrd="0" presId="urn:microsoft.com/office/officeart/2005/8/layout/default"/>
    <dgm:cxn modelId="{6D233E58-F95B-4CD8-AC68-D875251592BF}" srcId="{5BBCBA79-3F05-4535-9013-E0680819F154}" destId="{1894FB24-74C5-4F75-91FC-724D762BB684}" srcOrd="0" destOrd="0" parTransId="{94F8E53E-9E7F-4328-8626-D8D9AA609DCC}" sibTransId="{FF2110E8-758F-4671-BC73-F20F86C978BB}"/>
    <dgm:cxn modelId="{6CFFE0AB-A69C-0043-B393-B25A260BB1CB}" type="presOf" srcId="{423EDD5E-9316-406A-BB3D-DBF5C9900640}" destId="{92E4946A-F218-4166-A83E-7C6A2F35FCE5}" srcOrd="0" destOrd="0" presId="urn:microsoft.com/office/officeart/2005/8/layout/default"/>
    <dgm:cxn modelId="{BFC9B3B0-D664-4733-807F-E14CA03048CD}" srcId="{5BBCBA79-3F05-4535-9013-E0680819F154}" destId="{423EDD5E-9316-406A-BB3D-DBF5C9900640}" srcOrd="3" destOrd="0" parTransId="{4BF50C95-1E9E-4EBB-8A2E-412AAEF73F74}" sibTransId="{F6F9D815-D14D-4E46-A732-4954FBDEE05A}"/>
    <dgm:cxn modelId="{5BB9CDB6-AF09-3B4A-8AF2-EDE8FCE6D778}" type="presOf" srcId="{22362AB5-9D25-42D3-9BFB-761646867565}" destId="{E4A2D5FB-30E5-4253-A0BB-318B1C709130}" srcOrd="0" destOrd="0" presId="urn:microsoft.com/office/officeart/2005/8/layout/default"/>
    <dgm:cxn modelId="{169D0960-2725-134C-B698-FCBE417099F7}" type="presParOf" srcId="{EB0F71AC-1FAC-45F9-8CFF-FC524E6D1B47}" destId="{CD9D0C5E-D1F8-43F0-939A-B6156662AF5F}" srcOrd="0" destOrd="0" presId="urn:microsoft.com/office/officeart/2005/8/layout/default"/>
    <dgm:cxn modelId="{1DB6DF13-65B4-354F-93E0-9458A355717C}" type="presParOf" srcId="{EB0F71AC-1FAC-45F9-8CFF-FC524E6D1B47}" destId="{F9D7EFD9-74F2-44E9-9C8D-6421F146DCFF}" srcOrd="1" destOrd="0" presId="urn:microsoft.com/office/officeart/2005/8/layout/default"/>
    <dgm:cxn modelId="{0C99A130-400B-A14B-A485-10B3B59461B4}" type="presParOf" srcId="{EB0F71AC-1FAC-45F9-8CFF-FC524E6D1B47}" destId="{E4A2D5FB-30E5-4253-A0BB-318B1C709130}" srcOrd="2" destOrd="0" presId="urn:microsoft.com/office/officeart/2005/8/layout/default"/>
    <dgm:cxn modelId="{4FD9CBC2-3C71-B342-B228-35118BB0DBBD}" type="presParOf" srcId="{EB0F71AC-1FAC-45F9-8CFF-FC524E6D1B47}" destId="{6F053AE6-45CA-44F9-80A7-BDFFF62AE463}" srcOrd="3" destOrd="0" presId="urn:microsoft.com/office/officeart/2005/8/layout/default"/>
    <dgm:cxn modelId="{2BBEFE3F-0A73-0349-998F-FB8557B5B573}" type="presParOf" srcId="{EB0F71AC-1FAC-45F9-8CFF-FC524E6D1B47}" destId="{E0E4A7C5-58AE-49EB-8C0F-CF98BEDBCEF5}" srcOrd="4" destOrd="0" presId="urn:microsoft.com/office/officeart/2005/8/layout/default"/>
    <dgm:cxn modelId="{DA40617D-F723-C045-8077-38C3B243A5F3}" type="presParOf" srcId="{EB0F71AC-1FAC-45F9-8CFF-FC524E6D1B47}" destId="{0C842A85-489C-4FDC-A103-5E48F6C874D3}" srcOrd="5" destOrd="0" presId="urn:microsoft.com/office/officeart/2005/8/layout/default"/>
    <dgm:cxn modelId="{4C1FAC98-1B95-F443-AC95-8BAF4E8D34F5}" type="presParOf" srcId="{EB0F71AC-1FAC-45F9-8CFF-FC524E6D1B47}" destId="{92E4946A-F218-4166-A83E-7C6A2F35FCE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13A73-73D7-4400-ACB1-0DC6F1C1BBEB}">
      <dsp:nvSpPr>
        <dsp:cNvPr id="0" name=""/>
        <dsp:cNvSpPr/>
      </dsp:nvSpPr>
      <dsp:spPr>
        <a:xfrm>
          <a:off x="1527941" y="2911"/>
          <a:ext cx="3287360" cy="197241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Firewalls</a:t>
          </a:r>
        </a:p>
      </dsp:txBody>
      <dsp:txXfrm>
        <a:off x="1527941" y="2911"/>
        <a:ext cx="3287360" cy="1972416"/>
      </dsp:txXfrm>
    </dsp:sp>
    <dsp:sp modelId="{156857FB-E312-4730-BAE5-F7F4BC334FDA}">
      <dsp:nvSpPr>
        <dsp:cNvPr id="0" name=""/>
        <dsp:cNvSpPr/>
      </dsp:nvSpPr>
      <dsp:spPr>
        <a:xfrm>
          <a:off x="5144038" y="2911"/>
          <a:ext cx="3287360" cy="1972416"/>
        </a:xfrm>
        <a:prstGeom prst="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Services</a:t>
          </a:r>
        </a:p>
      </dsp:txBody>
      <dsp:txXfrm>
        <a:off x="5144038" y="2911"/>
        <a:ext cx="3287360" cy="1972416"/>
      </dsp:txXfrm>
    </dsp:sp>
    <dsp:sp modelId="{9A737EE4-54F9-4705-961E-451833BA37F3}">
      <dsp:nvSpPr>
        <dsp:cNvPr id="0" name=""/>
        <dsp:cNvSpPr/>
      </dsp:nvSpPr>
      <dsp:spPr>
        <a:xfrm>
          <a:off x="1527941" y="2304064"/>
          <a:ext cx="3287360" cy="1972416"/>
        </a:xfrm>
        <a:prstGeom prst="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Passwords</a:t>
          </a:r>
        </a:p>
      </dsp:txBody>
      <dsp:txXfrm>
        <a:off x="1527941" y="2304064"/>
        <a:ext cx="3287360" cy="1972416"/>
      </dsp:txXfrm>
    </dsp:sp>
    <dsp:sp modelId="{B4F14CFC-AAC2-4183-8FFD-2BFBA381E3FB}">
      <dsp:nvSpPr>
        <dsp:cNvPr id="0" name=""/>
        <dsp:cNvSpPr/>
      </dsp:nvSpPr>
      <dsp:spPr>
        <a:xfrm>
          <a:off x="5144038" y="2304064"/>
          <a:ext cx="3287360" cy="1972416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Access Control</a:t>
          </a:r>
        </a:p>
      </dsp:txBody>
      <dsp:txXfrm>
        <a:off x="5144038" y="2304064"/>
        <a:ext cx="3287360" cy="1972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0C5E-D1F8-43F0-939A-B6156662AF5F}">
      <dsp:nvSpPr>
        <dsp:cNvPr id="0" name=""/>
        <dsp:cNvSpPr/>
      </dsp:nvSpPr>
      <dsp:spPr>
        <a:xfrm>
          <a:off x="894784" y="2571"/>
          <a:ext cx="2553053" cy="153183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telnet</a:t>
          </a:r>
        </a:p>
      </dsp:txBody>
      <dsp:txXfrm>
        <a:off x="894784" y="2571"/>
        <a:ext cx="2553053" cy="1531832"/>
      </dsp:txXfrm>
    </dsp:sp>
    <dsp:sp modelId="{E4A2D5FB-30E5-4253-A0BB-318B1C709130}">
      <dsp:nvSpPr>
        <dsp:cNvPr id="0" name=""/>
        <dsp:cNvSpPr/>
      </dsp:nvSpPr>
      <dsp:spPr>
        <a:xfrm>
          <a:off x="3703143" y="2571"/>
          <a:ext cx="2553053" cy="1531832"/>
        </a:xfrm>
        <a:prstGeom prst="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netstat</a:t>
          </a:r>
          <a:endParaRPr lang="en-US" sz="3200" kern="1200" dirty="0"/>
        </a:p>
      </dsp:txBody>
      <dsp:txXfrm>
        <a:off x="3703143" y="2571"/>
        <a:ext cx="2553053" cy="1531832"/>
      </dsp:txXfrm>
    </dsp:sp>
    <dsp:sp modelId="{E0E4A7C5-58AE-49EB-8C0F-CF98BEDBCEF5}">
      <dsp:nvSpPr>
        <dsp:cNvPr id="0" name=""/>
        <dsp:cNvSpPr/>
      </dsp:nvSpPr>
      <dsp:spPr>
        <a:xfrm>
          <a:off x="6511502" y="2571"/>
          <a:ext cx="2553053" cy="1531832"/>
        </a:xfrm>
        <a:prstGeom prst="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lsof</a:t>
          </a:r>
          <a:endParaRPr lang="en-US" sz="3200" kern="1200" dirty="0"/>
        </a:p>
      </dsp:txBody>
      <dsp:txXfrm>
        <a:off x="6511502" y="2571"/>
        <a:ext cx="2553053" cy="1531832"/>
      </dsp:txXfrm>
    </dsp:sp>
    <dsp:sp modelId="{92E4946A-F218-4166-A83E-7C6A2F35FCE5}">
      <dsp:nvSpPr>
        <dsp:cNvPr id="0" name=""/>
        <dsp:cNvSpPr/>
      </dsp:nvSpPr>
      <dsp:spPr>
        <a:xfrm>
          <a:off x="3703143" y="1789708"/>
          <a:ext cx="2553053" cy="1531832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nmap</a:t>
          </a:r>
          <a:endParaRPr lang="en-US" sz="3200" kern="1200" dirty="0"/>
        </a:p>
      </dsp:txBody>
      <dsp:txXfrm>
        <a:off x="3703143" y="1789708"/>
        <a:ext cx="2553053" cy="153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C4AAC78D-B6D3-4213-9776-EDA4E2367946}" type="slidenum">
              <a:rPr lang="en-US" smtClean="0">
                <a:latin typeface="Arial" charset="0"/>
              </a:rPr>
              <a:pPr defTabSz="931863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96A2988-1328-4CAA-83B4-8C01DAC2B64D}" type="slidenum">
              <a:rPr lang="en-US" smtClean="0">
                <a:latin typeface="Arial" charset="0"/>
              </a:rPr>
              <a:pPr defTabSz="931863"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2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62072D-7BF0-CCC2-3FCE-60C52C5A72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B3F41-8F5F-BAB3-6250-6D32E77BC3A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7400" cy="8486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26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</a:t>
            </a:r>
            <a:r>
              <a:rPr lang="en-US" sz="4800" dirty="0" err="1">
                <a:solidFill>
                  <a:schemeClr val="tx2"/>
                </a:solidFill>
              </a:rPr>
              <a:t>lsof</a:t>
            </a:r>
            <a:r>
              <a:rPr lang="en-US" sz="4800" dirty="0">
                <a:solidFill>
                  <a:schemeClr val="tx2"/>
                </a:solidFill>
              </a:rPr>
              <a:t> -</a:t>
            </a:r>
            <a:r>
              <a:rPr lang="en-US" sz="4800" dirty="0" err="1">
                <a:solidFill>
                  <a:schemeClr val="tx2"/>
                </a:solidFill>
              </a:rPr>
              <a:t>ni</a:t>
            </a:r>
            <a:r>
              <a:rPr lang="en-US" sz="4800" dirty="0">
                <a:solidFill>
                  <a:schemeClr val="tx2"/>
                </a:solidFill>
              </a:rPr>
              <a:t> Command on a Multipurpose System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33" y="2189452"/>
            <a:ext cx="7558115" cy="4924046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210406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 List of Open Services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with Version Information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09" y="2465654"/>
            <a:ext cx="7904101" cy="4607825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821330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Excerpt from the Default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Red Hat Version of </a:t>
            </a:r>
            <a:r>
              <a:rPr lang="en-US" sz="4800" dirty="0" err="1">
                <a:solidFill>
                  <a:schemeClr val="tx2"/>
                </a:solidFill>
              </a:rPr>
              <a:t>aide.conf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64" y="2349467"/>
            <a:ext cx="7815527" cy="4556189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309426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703240"/>
            <a:ext cx="9959340" cy="4884250"/>
          </a:xfrm>
        </p:spPr>
        <p:txBody>
          <a:bodyPr/>
          <a:lstStyle/>
          <a:p>
            <a:pPr lvl="0"/>
            <a:r>
              <a:rPr lang="en-US" sz="3840" dirty="0"/>
              <a:t>Test and gather security reports.</a:t>
            </a:r>
            <a:endParaRPr lang="en-US" sz="384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4179486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768749"/>
            <a:ext cx="9959340" cy="4818740"/>
          </a:xfrm>
        </p:spPr>
        <p:txBody>
          <a:bodyPr/>
          <a:lstStyle/>
          <a:p>
            <a:pPr lvl="0"/>
            <a:r>
              <a:rPr lang="en-US" sz="3840" dirty="0"/>
              <a:t>Security testing tools</a:t>
            </a:r>
          </a:p>
          <a:p>
            <a:pPr lvl="0"/>
            <a:r>
              <a:rPr lang="en-US" sz="3840" dirty="0"/>
              <a:t>Tools to monitor open ports </a:t>
            </a:r>
          </a:p>
          <a:p>
            <a:pPr lvl="0"/>
            <a:r>
              <a:rPr lang="en-US" sz="3840" dirty="0"/>
              <a:t>Security management on physical and virtual systems</a:t>
            </a:r>
          </a:p>
          <a:p>
            <a:pPr lvl="0"/>
            <a:r>
              <a:rPr lang="en-US" sz="3840" dirty="0"/>
              <a:t>Reporting features in common tools</a:t>
            </a:r>
          </a:p>
        </p:txBody>
      </p:sp>
    </p:spTree>
    <p:extLst>
      <p:ext uri="{BB962C8B-B14F-4D97-AF65-F5344CB8AC3E}">
        <p14:creationId xmlns:p14="http://schemas.microsoft.com/office/powerpoint/2010/main" val="5152540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What to Test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078377"/>
          <a:ext cx="9959340" cy="427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980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Testing Samba Syntax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with </a:t>
            </a:r>
            <a:r>
              <a:rPr lang="en-US" sz="4800" dirty="0" err="1">
                <a:solidFill>
                  <a:schemeClr val="tx2"/>
                </a:solidFill>
              </a:rPr>
              <a:t>testparm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95" y="2414013"/>
            <a:ext cx="6995063" cy="4659463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429766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Identify What Your System Listens to with </a:t>
            </a:r>
            <a:r>
              <a:rPr lang="en-US" sz="4800" dirty="0" err="1">
                <a:solidFill>
                  <a:schemeClr val="tx2"/>
                </a:solidFill>
              </a:rPr>
              <a:t>netstat</a:t>
            </a:r>
            <a:r>
              <a:rPr lang="en-US" sz="4800" dirty="0">
                <a:solidFill>
                  <a:schemeClr val="tx2"/>
                </a:solidFill>
              </a:rPr>
              <a:t> -</a:t>
            </a:r>
            <a:r>
              <a:rPr lang="en-US" sz="4800" dirty="0" err="1">
                <a:solidFill>
                  <a:schemeClr val="tx2"/>
                </a:solidFill>
              </a:rPr>
              <a:t>atun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10" y="2426927"/>
            <a:ext cx="7903486" cy="4388369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17515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</a:t>
            </a:r>
            <a:r>
              <a:rPr lang="en-US" sz="4800" dirty="0" err="1">
                <a:solidFill>
                  <a:schemeClr val="tx2"/>
                </a:solidFill>
              </a:rPr>
              <a:t>netstat</a:t>
            </a:r>
            <a:r>
              <a:rPr lang="en-US" sz="4800" dirty="0">
                <a:solidFill>
                  <a:schemeClr val="tx2"/>
                </a:solidFill>
              </a:rPr>
              <a:t> –</a:t>
            </a:r>
            <a:r>
              <a:rPr lang="en-US" sz="4800" dirty="0" err="1">
                <a:solidFill>
                  <a:schemeClr val="tx2"/>
                </a:solidFill>
              </a:rPr>
              <a:t>atun</a:t>
            </a:r>
            <a:r>
              <a:rPr lang="en-US" sz="4800" dirty="0">
                <a:solidFill>
                  <a:schemeClr val="tx2"/>
                </a:solidFill>
              </a:rPr>
              <a:t> Command on a Bastion Server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6" y="2969111"/>
            <a:ext cx="9226030" cy="2441987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427463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749655"/>
          <a:ext cx="9959340" cy="332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Checking for Open Ports</a:t>
            </a:r>
          </a:p>
        </p:txBody>
      </p:sp>
    </p:spTree>
    <p:extLst>
      <p:ext uri="{BB962C8B-B14F-4D97-AF65-F5344CB8AC3E}">
        <p14:creationId xmlns:p14="http://schemas.microsoft.com/office/powerpoint/2010/main" val="2197623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111</Words>
  <Application>Microsoft Office PowerPoint</Application>
  <PresentationFormat>Custom</PresentationFormat>
  <Paragraphs>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What to Test</vt:lpstr>
      <vt:lpstr>Testing Samba Syntax with testparm</vt:lpstr>
      <vt:lpstr>Identify What Your System Listens to with netstat -atun</vt:lpstr>
      <vt:lpstr>The netstat –atun Command on a Bastion Server</vt:lpstr>
      <vt:lpstr>Checking for Open Ports</vt:lpstr>
      <vt:lpstr>The lsof -ni Command on a Multipurpose System</vt:lpstr>
      <vt:lpstr>A List of Open Services with Version Information</vt:lpstr>
      <vt:lpstr>Excerpt from the Default Red Hat Version of aide.conf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59</cp:revision>
  <dcterms:modified xsi:type="dcterms:W3CDTF">2023-09-22T08:57:54Z</dcterms:modified>
</cp:coreProperties>
</file>