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74" d="100"/>
          <a:sy n="74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3CD1F-50A7-472C-99BA-FC848DC652DC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5FF51E8-9E36-4CE9-9758-48A9DFF6F390}">
      <dgm:prSet phldrT="[Text]"/>
      <dgm:spPr/>
      <dgm:t>
        <a:bodyPr/>
        <a:lstStyle/>
        <a:p>
          <a:r>
            <a:rPr lang="en-US" dirty="0"/>
            <a:t>Physical</a:t>
          </a:r>
        </a:p>
      </dgm:t>
    </dgm:pt>
    <dgm:pt modelId="{49FF047E-B9C0-443F-81C4-57577B61C28C}" type="parTrans" cxnId="{E2BCB72A-2B3B-4CA7-BED8-15CC701F286C}">
      <dgm:prSet/>
      <dgm:spPr/>
      <dgm:t>
        <a:bodyPr/>
        <a:lstStyle/>
        <a:p>
          <a:endParaRPr lang="en-US"/>
        </a:p>
      </dgm:t>
    </dgm:pt>
    <dgm:pt modelId="{EABD32EF-514A-47C2-ACC3-E30CAD97A59E}" type="sibTrans" cxnId="{E2BCB72A-2B3B-4CA7-BED8-15CC701F286C}">
      <dgm:prSet/>
      <dgm:spPr/>
      <dgm:t>
        <a:bodyPr/>
        <a:lstStyle/>
        <a:p>
          <a:endParaRPr lang="en-US"/>
        </a:p>
      </dgm:t>
    </dgm:pt>
    <dgm:pt modelId="{E9905CAE-2C32-4F51-8CFE-BEF36537A4F7}">
      <dgm:prSet phldrT="[Text]"/>
      <dgm:spPr/>
      <dgm:t>
        <a:bodyPr/>
        <a:lstStyle/>
        <a:p>
          <a:r>
            <a:rPr lang="en-US" dirty="0"/>
            <a:t>Virtual host and guest</a:t>
          </a:r>
        </a:p>
      </dgm:t>
    </dgm:pt>
    <dgm:pt modelId="{DD1C3C6A-3930-4066-8FFC-D0318C59C7E1}" type="parTrans" cxnId="{64326804-2C5F-43BF-B31A-78FD5BC0C6D6}">
      <dgm:prSet/>
      <dgm:spPr/>
      <dgm:t>
        <a:bodyPr/>
        <a:lstStyle/>
        <a:p>
          <a:endParaRPr lang="en-US"/>
        </a:p>
      </dgm:t>
    </dgm:pt>
    <dgm:pt modelId="{3E702464-43DC-4B56-B404-05C68A70DC97}" type="sibTrans" cxnId="{64326804-2C5F-43BF-B31A-78FD5BC0C6D6}">
      <dgm:prSet/>
      <dgm:spPr/>
      <dgm:t>
        <a:bodyPr/>
        <a:lstStyle/>
        <a:p>
          <a:endParaRPr lang="en-US"/>
        </a:p>
      </dgm:t>
    </dgm:pt>
    <dgm:pt modelId="{09248D60-F67F-476A-9E95-89735AA92A86}">
      <dgm:prSet phldrT="[Text]"/>
      <dgm:spPr/>
      <dgm:t>
        <a:bodyPr/>
        <a:lstStyle/>
        <a:p>
          <a:r>
            <a:rPr lang="en-US" dirty="0"/>
            <a:t>Service-specific</a:t>
          </a:r>
        </a:p>
      </dgm:t>
    </dgm:pt>
    <dgm:pt modelId="{86187869-BA32-4A1C-B7D0-544824BCCD7A}" type="parTrans" cxnId="{93422391-3A46-47F3-B1EA-B8CCA05F90F0}">
      <dgm:prSet/>
      <dgm:spPr/>
      <dgm:t>
        <a:bodyPr/>
        <a:lstStyle/>
        <a:p>
          <a:endParaRPr lang="en-US"/>
        </a:p>
      </dgm:t>
    </dgm:pt>
    <dgm:pt modelId="{12F7D435-394C-4A0D-B5D6-CC4002371864}" type="sibTrans" cxnId="{93422391-3A46-47F3-B1EA-B8CCA05F90F0}">
      <dgm:prSet/>
      <dgm:spPr/>
      <dgm:t>
        <a:bodyPr/>
        <a:lstStyle/>
        <a:p>
          <a:endParaRPr lang="en-US"/>
        </a:p>
      </dgm:t>
    </dgm:pt>
    <dgm:pt modelId="{7FCE1EC5-6676-4D5D-A5A1-C24D18561695}" type="pres">
      <dgm:prSet presAssocID="{A503CD1F-50A7-472C-99BA-FC848DC652DC}" presName="linear" presStyleCnt="0">
        <dgm:presLayoutVars>
          <dgm:dir/>
          <dgm:animLvl val="lvl"/>
          <dgm:resizeHandles val="exact"/>
        </dgm:presLayoutVars>
      </dgm:prSet>
      <dgm:spPr/>
    </dgm:pt>
    <dgm:pt modelId="{1D718DC0-D46C-44A8-95E7-FBFFD81CF591}" type="pres">
      <dgm:prSet presAssocID="{E5FF51E8-9E36-4CE9-9758-48A9DFF6F390}" presName="parentLin" presStyleCnt="0"/>
      <dgm:spPr/>
    </dgm:pt>
    <dgm:pt modelId="{468933B3-4AD3-4C57-9956-EC56E24100DB}" type="pres">
      <dgm:prSet presAssocID="{E5FF51E8-9E36-4CE9-9758-48A9DFF6F390}" presName="parentLeftMargin" presStyleLbl="node1" presStyleIdx="0" presStyleCnt="3"/>
      <dgm:spPr/>
    </dgm:pt>
    <dgm:pt modelId="{B64D20EF-7AA3-45BE-9E74-30AC43E535F6}" type="pres">
      <dgm:prSet presAssocID="{E5FF51E8-9E36-4CE9-9758-48A9DFF6F3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97978F-97E7-42BC-A5F1-7C6EF006AFA6}" type="pres">
      <dgm:prSet presAssocID="{E5FF51E8-9E36-4CE9-9758-48A9DFF6F390}" presName="negativeSpace" presStyleCnt="0"/>
      <dgm:spPr/>
    </dgm:pt>
    <dgm:pt modelId="{08F55F7A-E609-4D87-A88D-4849C674D028}" type="pres">
      <dgm:prSet presAssocID="{E5FF51E8-9E36-4CE9-9758-48A9DFF6F390}" presName="childText" presStyleLbl="conFgAcc1" presStyleIdx="0" presStyleCnt="3">
        <dgm:presLayoutVars>
          <dgm:bulletEnabled val="1"/>
        </dgm:presLayoutVars>
      </dgm:prSet>
      <dgm:spPr/>
    </dgm:pt>
    <dgm:pt modelId="{82411A12-DA2B-4504-A8EB-917810785BF0}" type="pres">
      <dgm:prSet presAssocID="{EABD32EF-514A-47C2-ACC3-E30CAD97A59E}" presName="spaceBetweenRectangles" presStyleCnt="0"/>
      <dgm:spPr/>
    </dgm:pt>
    <dgm:pt modelId="{A1B7AD25-D2F9-4B89-B8F6-3E719083428D}" type="pres">
      <dgm:prSet presAssocID="{E9905CAE-2C32-4F51-8CFE-BEF36537A4F7}" presName="parentLin" presStyleCnt="0"/>
      <dgm:spPr/>
    </dgm:pt>
    <dgm:pt modelId="{8799A7B4-2929-4233-9384-05B0442F8A4F}" type="pres">
      <dgm:prSet presAssocID="{E9905CAE-2C32-4F51-8CFE-BEF36537A4F7}" presName="parentLeftMargin" presStyleLbl="node1" presStyleIdx="0" presStyleCnt="3"/>
      <dgm:spPr/>
    </dgm:pt>
    <dgm:pt modelId="{D5EC95FF-1398-470F-B67D-39036551E7BA}" type="pres">
      <dgm:prSet presAssocID="{E9905CAE-2C32-4F51-8CFE-BEF36537A4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E43D2C-C44E-4D54-A80F-B2C430978EFF}" type="pres">
      <dgm:prSet presAssocID="{E9905CAE-2C32-4F51-8CFE-BEF36537A4F7}" presName="negativeSpace" presStyleCnt="0"/>
      <dgm:spPr/>
    </dgm:pt>
    <dgm:pt modelId="{11692537-8625-4F09-8E9D-C8EAE753AB34}" type="pres">
      <dgm:prSet presAssocID="{E9905CAE-2C32-4F51-8CFE-BEF36537A4F7}" presName="childText" presStyleLbl="conFgAcc1" presStyleIdx="1" presStyleCnt="3">
        <dgm:presLayoutVars>
          <dgm:bulletEnabled val="1"/>
        </dgm:presLayoutVars>
      </dgm:prSet>
      <dgm:spPr/>
    </dgm:pt>
    <dgm:pt modelId="{5800F8E5-1773-4DB9-BA39-7C8E755217C0}" type="pres">
      <dgm:prSet presAssocID="{3E702464-43DC-4B56-B404-05C68A70DC97}" presName="spaceBetweenRectangles" presStyleCnt="0"/>
      <dgm:spPr/>
    </dgm:pt>
    <dgm:pt modelId="{CAE848E5-6C35-4567-8B87-B2C4E6358DD1}" type="pres">
      <dgm:prSet presAssocID="{09248D60-F67F-476A-9E95-89735AA92A86}" presName="parentLin" presStyleCnt="0"/>
      <dgm:spPr/>
    </dgm:pt>
    <dgm:pt modelId="{887CCB00-3F2F-4AE1-9F24-2231379F6994}" type="pres">
      <dgm:prSet presAssocID="{09248D60-F67F-476A-9E95-89735AA92A86}" presName="parentLeftMargin" presStyleLbl="node1" presStyleIdx="1" presStyleCnt="3"/>
      <dgm:spPr/>
    </dgm:pt>
    <dgm:pt modelId="{DC56A71F-3E06-4F03-81D1-C10C3F055292}" type="pres">
      <dgm:prSet presAssocID="{09248D60-F67F-476A-9E95-89735AA92A8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141205-0E2F-4C91-B0C7-9BEFFD34277E}" type="pres">
      <dgm:prSet presAssocID="{09248D60-F67F-476A-9E95-89735AA92A86}" presName="negativeSpace" presStyleCnt="0"/>
      <dgm:spPr/>
    </dgm:pt>
    <dgm:pt modelId="{16E3F67D-796A-4A8F-95F6-12172D7048E4}" type="pres">
      <dgm:prSet presAssocID="{09248D60-F67F-476A-9E95-89735AA92A8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326804-2C5F-43BF-B31A-78FD5BC0C6D6}" srcId="{A503CD1F-50A7-472C-99BA-FC848DC652DC}" destId="{E9905CAE-2C32-4F51-8CFE-BEF36537A4F7}" srcOrd="1" destOrd="0" parTransId="{DD1C3C6A-3930-4066-8FFC-D0318C59C7E1}" sibTransId="{3E702464-43DC-4B56-B404-05C68A70DC97}"/>
    <dgm:cxn modelId="{E2BCB72A-2B3B-4CA7-BED8-15CC701F286C}" srcId="{A503CD1F-50A7-472C-99BA-FC848DC652DC}" destId="{E5FF51E8-9E36-4CE9-9758-48A9DFF6F390}" srcOrd="0" destOrd="0" parTransId="{49FF047E-B9C0-443F-81C4-57577B61C28C}" sibTransId="{EABD32EF-514A-47C2-ACC3-E30CAD97A59E}"/>
    <dgm:cxn modelId="{93422391-3A46-47F3-B1EA-B8CCA05F90F0}" srcId="{A503CD1F-50A7-472C-99BA-FC848DC652DC}" destId="{09248D60-F67F-476A-9E95-89735AA92A86}" srcOrd="2" destOrd="0" parTransId="{86187869-BA32-4A1C-B7D0-544824BCCD7A}" sibTransId="{12F7D435-394C-4A0D-B5D6-CC4002371864}"/>
    <dgm:cxn modelId="{4C29ECA2-8AA0-1C44-A0DB-AB409E912632}" type="presOf" srcId="{09248D60-F67F-476A-9E95-89735AA92A86}" destId="{DC56A71F-3E06-4F03-81D1-C10C3F055292}" srcOrd="1" destOrd="0" presId="urn:microsoft.com/office/officeart/2005/8/layout/list1"/>
    <dgm:cxn modelId="{44B8C9B5-0DE1-FB4A-ADCE-A1C3421EE120}" type="presOf" srcId="{A503CD1F-50A7-472C-99BA-FC848DC652DC}" destId="{7FCE1EC5-6676-4D5D-A5A1-C24D18561695}" srcOrd="0" destOrd="0" presId="urn:microsoft.com/office/officeart/2005/8/layout/list1"/>
    <dgm:cxn modelId="{98DE7ABA-75AC-3941-BE7E-DB2DD91B8893}" type="presOf" srcId="{09248D60-F67F-476A-9E95-89735AA92A86}" destId="{887CCB00-3F2F-4AE1-9F24-2231379F6994}" srcOrd="0" destOrd="0" presId="urn:microsoft.com/office/officeart/2005/8/layout/list1"/>
    <dgm:cxn modelId="{BA6255BF-143E-A944-A9FF-828C328FDD05}" type="presOf" srcId="{E9905CAE-2C32-4F51-8CFE-BEF36537A4F7}" destId="{D5EC95FF-1398-470F-B67D-39036551E7BA}" srcOrd="1" destOrd="0" presId="urn:microsoft.com/office/officeart/2005/8/layout/list1"/>
    <dgm:cxn modelId="{86B150C2-6232-C849-8ADD-18167ABFB42A}" type="presOf" srcId="{E5FF51E8-9E36-4CE9-9758-48A9DFF6F390}" destId="{468933B3-4AD3-4C57-9956-EC56E24100DB}" srcOrd="0" destOrd="0" presId="urn:microsoft.com/office/officeart/2005/8/layout/list1"/>
    <dgm:cxn modelId="{D79F72E2-8AF3-D941-9607-7F10F8F78F9A}" type="presOf" srcId="{E5FF51E8-9E36-4CE9-9758-48A9DFF6F390}" destId="{B64D20EF-7AA3-45BE-9E74-30AC43E535F6}" srcOrd="1" destOrd="0" presId="urn:microsoft.com/office/officeart/2005/8/layout/list1"/>
    <dgm:cxn modelId="{81AF3BE4-771F-4545-8B43-33A3D73FF2C2}" type="presOf" srcId="{E9905CAE-2C32-4F51-8CFE-BEF36537A4F7}" destId="{8799A7B4-2929-4233-9384-05B0442F8A4F}" srcOrd="0" destOrd="0" presId="urn:microsoft.com/office/officeart/2005/8/layout/list1"/>
    <dgm:cxn modelId="{6645D400-315F-5C4F-B391-15664EEED1F1}" type="presParOf" srcId="{7FCE1EC5-6676-4D5D-A5A1-C24D18561695}" destId="{1D718DC0-D46C-44A8-95E7-FBFFD81CF591}" srcOrd="0" destOrd="0" presId="urn:microsoft.com/office/officeart/2005/8/layout/list1"/>
    <dgm:cxn modelId="{79A8FCB5-4B1F-FC46-9D2B-DB035592C67F}" type="presParOf" srcId="{1D718DC0-D46C-44A8-95E7-FBFFD81CF591}" destId="{468933B3-4AD3-4C57-9956-EC56E24100DB}" srcOrd="0" destOrd="0" presId="urn:microsoft.com/office/officeart/2005/8/layout/list1"/>
    <dgm:cxn modelId="{0AEBBF94-BD3F-A149-9BCE-85EE299905E2}" type="presParOf" srcId="{1D718DC0-D46C-44A8-95E7-FBFFD81CF591}" destId="{B64D20EF-7AA3-45BE-9E74-30AC43E535F6}" srcOrd="1" destOrd="0" presId="urn:microsoft.com/office/officeart/2005/8/layout/list1"/>
    <dgm:cxn modelId="{F3D64412-B789-ED4A-8A8B-89327B82F5C2}" type="presParOf" srcId="{7FCE1EC5-6676-4D5D-A5A1-C24D18561695}" destId="{C097978F-97E7-42BC-A5F1-7C6EF006AFA6}" srcOrd="1" destOrd="0" presId="urn:microsoft.com/office/officeart/2005/8/layout/list1"/>
    <dgm:cxn modelId="{8B41446F-72FF-F746-843F-4110F2847483}" type="presParOf" srcId="{7FCE1EC5-6676-4D5D-A5A1-C24D18561695}" destId="{08F55F7A-E609-4D87-A88D-4849C674D028}" srcOrd="2" destOrd="0" presId="urn:microsoft.com/office/officeart/2005/8/layout/list1"/>
    <dgm:cxn modelId="{2781A382-EE01-2049-99A7-E78458EA65EB}" type="presParOf" srcId="{7FCE1EC5-6676-4D5D-A5A1-C24D18561695}" destId="{82411A12-DA2B-4504-A8EB-917810785BF0}" srcOrd="3" destOrd="0" presId="urn:microsoft.com/office/officeart/2005/8/layout/list1"/>
    <dgm:cxn modelId="{F202EE37-DDC0-9942-B73D-5A8D34F4286D}" type="presParOf" srcId="{7FCE1EC5-6676-4D5D-A5A1-C24D18561695}" destId="{A1B7AD25-D2F9-4B89-B8F6-3E719083428D}" srcOrd="4" destOrd="0" presId="urn:microsoft.com/office/officeart/2005/8/layout/list1"/>
    <dgm:cxn modelId="{3E814D0B-6BAC-7B4A-9DD2-DA710E94CBB2}" type="presParOf" srcId="{A1B7AD25-D2F9-4B89-B8F6-3E719083428D}" destId="{8799A7B4-2929-4233-9384-05B0442F8A4F}" srcOrd="0" destOrd="0" presId="urn:microsoft.com/office/officeart/2005/8/layout/list1"/>
    <dgm:cxn modelId="{FEBCABC6-76B4-B948-8746-6C45FCA82E15}" type="presParOf" srcId="{A1B7AD25-D2F9-4B89-B8F6-3E719083428D}" destId="{D5EC95FF-1398-470F-B67D-39036551E7BA}" srcOrd="1" destOrd="0" presId="urn:microsoft.com/office/officeart/2005/8/layout/list1"/>
    <dgm:cxn modelId="{92469868-8D12-3D42-BF2E-4A5E3D8AA0EE}" type="presParOf" srcId="{7FCE1EC5-6676-4D5D-A5A1-C24D18561695}" destId="{54E43D2C-C44E-4D54-A80F-B2C430978EFF}" srcOrd="5" destOrd="0" presId="urn:microsoft.com/office/officeart/2005/8/layout/list1"/>
    <dgm:cxn modelId="{2EEDC1EB-3449-2C43-A63A-280F6E49BEFF}" type="presParOf" srcId="{7FCE1EC5-6676-4D5D-A5A1-C24D18561695}" destId="{11692537-8625-4F09-8E9D-C8EAE753AB34}" srcOrd="6" destOrd="0" presId="urn:microsoft.com/office/officeart/2005/8/layout/list1"/>
    <dgm:cxn modelId="{4922CCB9-994A-5B43-9452-54F2BC9E24EB}" type="presParOf" srcId="{7FCE1EC5-6676-4D5D-A5A1-C24D18561695}" destId="{5800F8E5-1773-4DB9-BA39-7C8E755217C0}" srcOrd="7" destOrd="0" presId="urn:microsoft.com/office/officeart/2005/8/layout/list1"/>
    <dgm:cxn modelId="{F30D4CF2-294E-B24F-9F56-3ECCF1DED1AB}" type="presParOf" srcId="{7FCE1EC5-6676-4D5D-A5A1-C24D18561695}" destId="{CAE848E5-6C35-4567-8B87-B2C4E6358DD1}" srcOrd="8" destOrd="0" presId="urn:microsoft.com/office/officeart/2005/8/layout/list1"/>
    <dgm:cxn modelId="{2499E41C-318F-474B-9DFB-FDB0A5E5F06C}" type="presParOf" srcId="{CAE848E5-6C35-4567-8B87-B2C4E6358DD1}" destId="{887CCB00-3F2F-4AE1-9F24-2231379F6994}" srcOrd="0" destOrd="0" presId="urn:microsoft.com/office/officeart/2005/8/layout/list1"/>
    <dgm:cxn modelId="{A38E610D-D7BA-104E-893B-B51B78356D99}" type="presParOf" srcId="{CAE848E5-6C35-4567-8B87-B2C4E6358DD1}" destId="{DC56A71F-3E06-4F03-81D1-C10C3F055292}" srcOrd="1" destOrd="0" presId="urn:microsoft.com/office/officeart/2005/8/layout/list1"/>
    <dgm:cxn modelId="{0E2DB1C2-CC8E-AC43-ADC5-B3CF53C71A22}" type="presParOf" srcId="{7FCE1EC5-6676-4D5D-A5A1-C24D18561695}" destId="{2F141205-0E2F-4C91-B0C7-9BEFFD34277E}" srcOrd="9" destOrd="0" presId="urn:microsoft.com/office/officeart/2005/8/layout/list1"/>
    <dgm:cxn modelId="{9C40BC89-EC1B-7747-B363-C7B87CA23FE5}" type="presParOf" srcId="{7FCE1EC5-6676-4D5D-A5A1-C24D18561695}" destId="{16E3F67D-796A-4A8F-95F6-12172D7048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BADF38-A888-4569-9115-E7000313E5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BFA9E14-8D71-4205-82B8-B3702A015AF6}">
      <dgm:prSet phldrT="[Text]"/>
      <dgm:spPr/>
      <dgm:t>
        <a:bodyPr/>
        <a:lstStyle/>
        <a:p>
          <a:r>
            <a:rPr lang="en-US" dirty="0"/>
            <a:t>Maintain a gold baseline</a:t>
          </a:r>
        </a:p>
      </dgm:t>
    </dgm:pt>
    <dgm:pt modelId="{81C5FD74-0BFB-48B3-9782-27AAFA8D7F4E}" type="parTrans" cxnId="{F65996D4-1AF4-4B43-A817-CF4175E03E48}">
      <dgm:prSet/>
      <dgm:spPr/>
      <dgm:t>
        <a:bodyPr/>
        <a:lstStyle/>
        <a:p>
          <a:endParaRPr lang="en-US"/>
        </a:p>
      </dgm:t>
    </dgm:pt>
    <dgm:pt modelId="{32B06365-0642-4778-8E48-A02C2A13E8E2}" type="sibTrans" cxnId="{F65996D4-1AF4-4B43-A817-CF4175E03E48}">
      <dgm:prSet/>
      <dgm:spPr/>
      <dgm:t>
        <a:bodyPr/>
        <a:lstStyle/>
        <a:p>
          <a:endParaRPr lang="en-US"/>
        </a:p>
      </dgm:t>
    </dgm:pt>
    <dgm:pt modelId="{6B6E4C0C-C58C-48A5-9EAF-A293C62FAE20}">
      <dgm:prSet phldrT="[Text]"/>
      <dgm:spPr/>
      <dgm:t>
        <a:bodyPr/>
        <a:lstStyle/>
        <a:p>
          <a:r>
            <a:rPr lang="en-US" dirty="0"/>
            <a:t>Monitor security reports</a:t>
          </a:r>
        </a:p>
      </dgm:t>
    </dgm:pt>
    <dgm:pt modelId="{D1C7330D-EF26-485F-B1C5-06214611DE26}" type="parTrans" cxnId="{58D6339A-76A9-41A7-BFDF-9475D706A214}">
      <dgm:prSet/>
      <dgm:spPr/>
      <dgm:t>
        <a:bodyPr/>
        <a:lstStyle/>
        <a:p>
          <a:endParaRPr lang="en-US"/>
        </a:p>
      </dgm:t>
    </dgm:pt>
    <dgm:pt modelId="{D8D0C338-8806-4492-9492-2E334D245077}" type="sibTrans" cxnId="{58D6339A-76A9-41A7-BFDF-9475D706A214}">
      <dgm:prSet/>
      <dgm:spPr/>
      <dgm:t>
        <a:bodyPr/>
        <a:lstStyle/>
        <a:p>
          <a:endParaRPr lang="en-US"/>
        </a:p>
      </dgm:t>
    </dgm:pt>
    <dgm:pt modelId="{3108BB90-28E7-49D2-A794-A5524163A671}">
      <dgm:prSet phldrT="[Text]"/>
      <dgm:spPr/>
      <dgm:t>
        <a:bodyPr/>
        <a:lstStyle/>
        <a:p>
          <a:r>
            <a:rPr lang="en-US" dirty="0"/>
            <a:t>Work through updates</a:t>
          </a:r>
        </a:p>
      </dgm:t>
    </dgm:pt>
    <dgm:pt modelId="{1B05A40F-B73A-46D2-9C82-755363DDB825}" type="parTrans" cxnId="{4B79EC69-4A31-46D6-B608-C4CB99758413}">
      <dgm:prSet/>
      <dgm:spPr/>
      <dgm:t>
        <a:bodyPr/>
        <a:lstStyle/>
        <a:p>
          <a:endParaRPr lang="en-US"/>
        </a:p>
      </dgm:t>
    </dgm:pt>
    <dgm:pt modelId="{6B02B26A-A38D-4124-A14D-F6F00C031271}" type="sibTrans" cxnId="{4B79EC69-4A31-46D6-B608-C4CB99758413}">
      <dgm:prSet/>
      <dgm:spPr/>
      <dgm:t>
        <a:bodyPr/>
        <a:lstStyle/>
        <a:p>
          <a:endParaRPr lang="en-US"/>
        </a:p>
      </dgm:t>
    </dgm:pt>
    <dgm:pt modelId="{5A8FDC43-07A8-4572-9AAB-1C4CFD05E432}">
      <dgm:prSet/>
      <dgm:spPr/>
      <dgm:t>
        <a:bodyPr/>
        <a:lstStyle/>
        <a:p>
          <a:r>
            <a:rPr lang="en-US" dirty="0"/>
            <a:t>Recalibrate system integrity</a:t>
          </a:r>
        </a:p>
      </dgm:t>
    </dgm:pt>
    <dgm:pt modelId="{A50D61C0-5543-4C91-BCA7-90AEA9D150AA}" type="parTrans" cxnId="{07BD4C29-189C-4FFD-9507-D3342868C8AC}">
      <dgm:prSet/>
      <dgm:spPr/>
      <dgm:t>
        <a:bodyPr/>
        <a:lstStyle/>
        <a:p>
          <a:endParaRPr lang="en-US"/>
        </a:p>
      </dgm:t>
    </dgm:pt>
    <dgm:pt modelId="{954C8296-45C3-417B-AD11-D6B24ACBAFA7}" type="sibTrans" cxnId="{07BD4C29-189C-4FFD-9507-D3342868C8AC}">
      <dgm:prSet/>
      <dgm:spPr/>
      <dgm:t>
        <a:bodyPr/>
        <a:lstStyle/>
        <a:p>
          <a:endParaRPr lang="en-US"/>
        </a:p>
      </dgm:t>
    </dgm:pt>
    <dgm:pt modelId="{385002B5-5CD2-4BAB-88C6-7A0AB5A169C5}" type="pres">
      <dgm:prSet presAssocID="{65BADF38-A888-4569-9115-E7000313E510}" presName="Name0" presStyleCnt="0">
        <dgm:presLayoutVars>
          <dgm:chMax val="7"/>
          <dgm:chPref val="7"/>
          <dgm:dir/>
        </dgm:presLayoutVars>
      </dgm:prSet>
      <dgm:spPr/>
    </dgm:pt>
    <dgm:pt modelId="{3319EE38-30CD-43ED-BE48-2A78931193F1}" type="pres">
      <dgm:prSet presAssocID="{65BADF38-A888-4569-9115-E7000313E510}" presName="Name1" presStyleCnt="0"/>
      <dgm:spPr/>
    </dgm:pt>
    <dgm:pt modelId="{693CF1D4-3549-49AA-A6C0-7ADD5F63CD08}" type="pres">
      <dgm:prSet presAssocID="{65BADF38-A888-4569-9115-E7000313E510}" presName="cycle" presStyleCnt="0"/>
      <dgm:spPr/>
    </dgm:pt>
    <dgm:pt modelId="{ED7B52AB-51FB-4F8B-8C37-0A78337FE08A}" type="pres">
      <dgm:prSet presAssocID="{65BADF38-A888-4569-9115-E7000313E510}" presName="srcNode" presStyleLbl="node1" presStyleIdx="0" presStyleCnt="4"/>
      <dgm:spPr/>
    </dgm:pt>
    <dgm:pt modelId="{D68F1B62-DA5B-401B-82AD-DC848AF56BC5}" type="pres">
      <dgm:prSet presAssocID="{65BADF38-A888-4569-9115-E7000313E510}" presName="conn" presStyleLbl="parChTrans1D2" presStyleIdx="0" presStyleCnt="1"/>
      <dgm:spPr/>
    </dgm:pt>
    <dgm:pt modelId="{8AE4B62E-8360-4A27-B251-4C0C4AC95033}" type="pres">
      <dgm:prSet presAssocID="{65BADF38-A888-4569-9115-E7000313E510}" presName="extraNode" presStyleLbl="node1" presStyleIdx="0" presStyleCnt="4"/>
      <dgm:spPr/>
    </dgm:pt>
    <dgm:pt modelId="{47F672B3-5F84-4C37-9DE3-B23B6256362B}" type="pres">
      <dgm:prSet presAssocID="{65BADF38-A888-4569-9115-E7000313E510}" presName="dstNode" presStyleLbl="node1" presStyleIdx="0" presStyleCnt="4"/>
      <dgm:spPr/>
    </dgm:pt>
    <dgm:pt modelId="{1EB86BC8-04F0-4DF5-9019-AF7073915F0E}" type="pres">
      <dgm:prSet presAssocID="{5BFA9E14-8D71-4205-82B8-B3702A015AF6}" presName="text_1" presStyleLbl="node1" presStyleIdx="0" presStyleCnt="4">
        <dgm:presLayoutVars>
          <dgm:bulletEnabled val="1"/>
        </dgm:presLayoutVars>
      </dgm:prSet>
      <dgm:spPr/>
    </dgm:pt>
    <dgm:pt modelId="{75100FAA-518D-4B68-BCF0-465DF5EB5011}" type="pres">
      <dgm:prSet presAssocID="{5BFA9E14-8D71-4205-82B8-B3702A015AF6}" presName="accent_1" presStyleCnt="0"/>
      <dgm:spPr/>
    </dgm:pt>
    <dgm:pt modelId="{5C505EF5-25EF-40A6-8400-228DD3F6984A}" type="pres">
      <dgm:prSet presAssocID="{5BFA9E14-8D71-4205-82B8-B3702A015AF6}" presName="accentRepeatNode" presStyleLbl="solidFgAcc1" presStyleIdx="0" presStyleCnt="4"/>
      <dgm:spPr/>
    </dgm:pt>
    <dgm:pt modelId="{BE5CC776-1979-4A56-B22F-4B9032C5DB2B}" type="pres">
      <dgm:prSet presAssocID="{6B6E4C0C-C58C-48A5-9EAF-A293C62FAE20}" presName="text_2" presStyleLbl="node1" presStyleIdx="1" presStyleCnt="4">
        <dgm:presLayoutVars>
          <dgm:bulletEnabled val="1"/>
        </dgm:presLayoutVars>
      </dgm:prSet>
      <dgm:spPr/>
    </dgm:pt>
    <dgm:pt modelId="{850FEE92-57E6-4111-9CF5-1E6644F98A6B}" type="pres">
      <dgm:prSet presAssocID="{6B6E4C0C-C58C-48A5-9EAF-A293C62FAE20}" presName="accent_2" presStyleCnt="0"/>
      <dgm:spPr/>
    </dgm:pt>
    <dgm:pt modelId="{55CB6484-EB87-488F-88B1-4EBB1C125A5A}" type="pres">
      <dgm:prSet presAssocID="{6B6E4C0C-C58C-48A5-9EAF-A293C62FAE20}" presName="accentRepeatNode" presStyleLbl="solidFgAcc1" presStyleIdx="1" presStyleCnt="4"/>
      <dgm:spPr/>
    </dgm:pt>
    <dgm:pt modelId="{F742DB83-2BBC-4C72-B607-D229BE7E25C0}" type="pres">
      <dgm:prSet presAssocID="{3108BB90-28E7-49D2-A794-A5524163A671}" presName="text_3" presStyleLbl="node1" presStyleIdx="2" presStyleCnt="4">
        <dgm:presLayoutVars>
          <dgm:bulletEnabled val="1"/>
        </dgm:presLayoutVars>
      </dgm:prSet>
      <dgm:spPr/>
    </dgm:pt>
    <dgm:pt modelId="{B24BF5E7-4366-4DB5-912F-1CA639B071AD}" type="pres">
      <dgm:prSet presAssocID="{3108BB90-28E7-49D2-A794-A5524163A671}" presName="accent_3" presStyleCnt="0"/>
      <dgm:spPr/>
    </dgm:pt>
    <dgm:pt modelId="{5197C829-5270-4863-BBEE-BEAEE818883B}" type="pres">
      <dgm:prSet presAssocID="{3108BB90-28E7-49D2-A794-A5524163A671}" presName="accentRepeatNode" presStyleLbl="solidFgAcc1" presStyleIdx="2" presStyleCnt="4"/>
      <dgm:spPr/>
    </dgm:pt>
    <dgm:pt modelId="{B755CE02-97F9-4827-B916-6E2FB9851261}" type="pres">
      <dgm:prSet presAssocID="{5A8FDC43-07A8-4572-9AAB-1C4CFD05E432}" presName="text_4" presStyleLbl="node1" presStyleIdx="3" presStyleCnt="4">
        <dgm:presLayoutVars>
          <dgm:bulletEnabled val="1"/>
        </dgm:presLayoutVars>
      </dgm:prSet>
      <dgm:spPr/>
    </dgm:pt>
    <dgm:pt modelId="{7D162886-D900-4221-88A8-78CB918A79BF}" type="pres">
      <dgm:prSet presAssocID="{5A8FDC43-07A8-4572-9AAB-1C4CFD05E432}" presName="accent_4" presStyleCnt="0"/>
      <dgm:spPr/>
    </dgm:pt>
    <dgm:pt modelId="{72F7C83F-0A66-4D72-A05A-5DE0239731A6}" type="pres">
      <dgm:prSet presAssocID="{5A8FDC43-07A8-4572-9AAB-1C4CFD05E432}" presName="accentRepeatNode" presStyleLbl="solidFgAcc1" presStyleIdx="3" presStyleCnt="4"/>
      <dgm:spPr/>
    </dgm:pt>
  </dgm:ptLst>
  <dgm:cxnLst>
    <dgm:cxn modelId="{F871D10C-EC17-984E-9C60-E566E0105CA4}" type="presOf" srcId="{6B6E4C0C-C58C-48A5-9EAF-A293C62FAE20}" destId="{BE5CC776-1979-4A56-B22F-4B9032C5DB2B}" srcOrd="0" destOrd="0" presId="urn:microsoft.com/office/officeart/2008/layout/VerticalCurvedList"/>
    <dgm:cxn modelId="{14C03015-49AD-3040-B73B-7D05CD89D2DD}" type="presOf" srcId="{32B06365-0642-4778-8E48-A02C2A13E8E2}" destId="{D68F1B62-DA5B-401B-82AD-DC848AF56BC5}" srcOrd="0" destOrd="0" presId="urn:microsoft.com/office/officeart/2008/layout/VerticalCurvedList"/>
    <dgm:cxn modelId="{5CE1491A-7146-BE44-B895-35369C148C29}" type="presOf" srcId="{5BFA9E14-8D71-4205-82B8-B3702A015AF6}" destId="{1EB86BC8-04F0-4DF5-9019-AF7073915F0E}" srcOrd="0" destOrd="0" presId="urn:microsoft.com/office/officeart/2008/layout/VerticalCurvedList"/>
    <dgm:cxn modelId="{07BD4C29-189C-4FFD-9507-D3342868C8AC}" srcId="{65BADF38-A888-4569-9115-E7000313E510}" destId="{5A8FDC43-07A8-4572-9AAB-1C4CFD05E432}" srcOrd="3" destOrd="0" parTransId="{A50D61C0-5543-4C91-BCA7-90AEA9D150AA}" sibTransId="{954C8296-45C3-417B-AD11-D6B24ACBAFA7}"/>
    <dgm:cxn modelId="{6A84F739-67B7-1F41-BDA0-95CD9F721F39}" type="presOf" srcId="{5A8FDC43-07A8-4572-9AAB-1C4CFD05E432}" destId="{B755CE02-97F9-4827-B916-6E2FB9851261}" srcOrd="0" destOrd="0" presId="urn:microsoft.com/office/officeart/2008/layout/VerticalCurvedList"/>
    <dgm:cxn modelId="{E6AF185B-86EE-D443-9F96-00C1A9DD2DF6}" type="presOf" srcId="{3108BB90-28E7-49D2-A794-A5524163A671}" destId="{F742DB83-2BBC-4C72-B607-D229BE7E25C0}" srcOrd="0" destOrd="0" presId="urn:microsoft.com/office/officeart/2008/layout/VerticalCurvedList"/>
    <dgm:cxn modelId="{4B79EC69-4A31-46D6-B608-C4CB99758413}" srcId="{65BADF38-A888-4569-9115-E7000313E510}" destId="{3108BB90-28E7-49D2-A794-A5524163A671}" srcOrd="2" destOrd="0" parTransId="{1B05A40F-B73A-46D2-9C82-755363DDB825}" sibTransId="{6B02B26A-A38D-4124-A14D-F6F00C031271}"/>
    <dgm:cxn modelId="{58D6339A-76A9-41A7-BFDF-9475D706A214}" srcId="{65BADF38-A888-4569-9115-E7000313E510}" destId="{6B6E4C0C-C58C-48A5-9EAF-A293C62FAE20}" srcOrd="1" destOrd="0" parTransId="{D1C7330D-EF26-485F-B1C5-06214611DE26}" sibTransId="{D8D0C338-8806-4492-9492-2E334D245077}"/>
    <dgm:cxn modelId="{8E742BC9-7638-694B-97FA-D881310B67D7}" type="presOf" srcId="{65BADF38-A888-4569-9115-E7000313E510}" destId="{385002B5-5CD2-4BAB-88C6-7A0AB5A169C5}" srcOrd="0" destOrd="0" presId="urn:microsoft.com/office/officeart/2008/layout/VerticalCurvedList"/>
    <dgm:cxn modelId="{F65996D4-1AF4-4B43-A817-CF4175E03E48}" srcId="{65BADF38-A888-4569-9115-E7000313E510}" destId="{5BFA9E14-8D71-4205-82B8-B3702A015AF6}" srcOrd="0" destOrd="0" parTransId="{81C5FD74-0BFB-48B3-9782-27AAFA8D7F4E}" sibTransId="{32B06365-0642-4778-8E48-A02C2A13E8E2}"/>
    <dgm:cxn modelId="{A56D32C2-6820-AF4C-877E-CA9951F18D31}" type="presParOf" srcId="{385002B5-5CD2-4BAB-88C6-7A0AB5A169C5}" destId="{3319EE38-30CD-43ED-BE48-2A78931193F1}" srcOrd="0" destOrd="0" presId="urn:microsoft.com/office/officeart/2008/layout/VerticalCurvedList"/>
    <dgm:cxn modelId="{AD2859FB-FA32-D94C-8654-9842850064D1}" type="presParOf" srcId="{3319EE38-30CD-43ED-BE48-2A78931193F1}" destId="{693CF1D4-3549-49AA-A6C0-7ADD5F63CD08}" srcOrd="0" destOrd="0" presId="urn:microsoft.com/office/officeart/2008/layout/VerticalCurvedList"/>
    <dgm:cxn modelId="{2BBC7DB2-74DA-D946-994A-D140333F59BB}" type="presParOf" srcId="{693CF1D4-3549-49AA-A6C0-7ADD5F63CD08}" destId="{ED7B52AB-51FB-4F8B-8C37-0A78337FE08A}" srcOrd="0" destOrd="0" presId="urn:microsoft.com/office/officeart/2008/layout/VerticalCurvedList"/>
    <dgm:cxn modelId="{F93D8718-7A08-F345-9E49-F5A6E1F009F8}" type="presParOf" srcId="{693CF1D4-3549-49AA-A6C0-7ADD5F63CD08}" destId="{D68F1B62-DA5B-401B-82AD-DC848AF56BC5}" srcOrd="1" destOrd="0" presId="urn:microsoft.com/office/officeart/2008/layout/VerticalCurvedList"/>
    <dgm:cxn modelId="{6BEB7668-FD26-CC4D-9BF1-0984E869F13C}" type="presParOf" srcId="{693CF1D4-3549-49AA-A6C0-7ADD5F63CD08}" destId="{8AE4B62E-8360-4A27-B251-4C0C4AC95033}" srcOrd="2" destOrd="0" presId="urn:microsoft.com/office/officeart/2008/layout/VerticalCurvedList"/>
    <dgm:cxn modelId="{1E7A884C-268D-8145-AECB-D8E9C51DE056}" type="presParOf" srcId="{693CF1D4-3549-49AA-A6C0-7ADD5F63CD08}" destId="{47F672B3-5F84-4C37-9DE3-B23B6256362B}" srcOrd="3" destOrd="0" presId="urn:microsoft.com/office/officeart/2008/layout/VerticalCurvedList"/>
    <dgm:cxn modelId="{487937FE-AF12-D64A-B029-7462D403CA93}" type="presParOf" srcId="{3319EE38-30CD-43ED-BE48-2A78931193F1}" destId="{1EB86BC8-04F0-4DF5-9019-AF7073915F0E}" srcOrd="1" destOrd="0" presId="urn:microsoft.com/office/officeart/2008/layout/VerticalCurvedList"/>
    <dgm:cxn modelId="{C240A525-32CC-7141-8C7D-3A5F35E06A45}" type="presParOf" srcId="{3319EE38-30CD-43ED-BE48-2A78931193F1}" destId="{75100FAA-518D-4B68-BCF0-465DF5EB5011}" srcOrd="2" destOrd="0" presId="urn:microsoft.com/office/officeart/2008/layout/VerticalCurvedList"/>
    <dgm:cxn modelId="{27520607-5A13-D142-A3F4-D7FC7BE9895B}" type="presParOf" srcId="{75100FAA-518D-4B68-BCF0-465DF5EB5011}" destId="{5C505EF5-25EF-40A6-8400-228DD3F6984A}" srcOrd="0" destOrd="0" presId="urn:microsoft.com/office/officeart/2008/layout/VerticalCurvedList"/>
    <dgm:cxn modelId="{5EEA16F2-AEAB-3A47-93B7-DFABB889E0C2}" type="presParOf" srcId="{3319EE38-30CD-43ED-BE48-2A78931193F1}" destId="{BE5CC776-1979-4A56-B22F-4B9032C5DB2B}" srcOrd="3" destOrd="0" presId="urn:microsoft.com/office/officeart/2008/layout/VerticalCurvedList"/>
    <dgm:cxn modelId="{A4E331B1-89C3-BD47-BEDB-3B3F1B5AEE0A}" type="presParOf" srcId="{3319EE38-30CD-43ED-BE48-2A78931193F1}" destId="{850FEE92-57E6-4111-9CF5-1E6644F98A6B}" srcOrd="4" destOrd="0" presId="urn:microsoft.com/office/officeart/2008/layout/VerticalCurvedList"/>
    <dgm:cxn modelId="{272E46F1-D531-554A-BDA9-0EE9D693DEC1}" type="presParOf" srcId="{850FEE92-57E6-4111-9CF5-1E6644F98A6B}" destId="{55CB6484-EB87-488F-88B1-4EBB1C125A5A}" srcOrd="0" destOrd="0" presId="urn:microsoft.com/office/officeart/2008/layout/VerticalCurvedList"/>
    <dgm:cxn modelId="{3A8ACDC0-896A-0B44-99A1-FFDFE8432A3A}" type="presParOf" srcId="{3319EE38-30CD-43ED-BE48-2A78931193F1}" destId="{F742DB83-2BBC-4C72-B607-D229BE7E25C0}" srcOrd="5" destOrd="0" presId="urn:microsoft.com/office/officeart/2008/layout/VerticalCurvedList"/>
    <dgm:cxn modelId="{752A8CC0-E179-234F-8231-13855F900471}" type="presParOf" srcId="{3319EE38-30CD-43ED-BE48-2A78931193F1}" destId="{B24BF5E7-4366-4DB5-912F-1CA639B071AD}" srcOrd="6" destOrd="0" presId="urn:microsoft.com/office/officeart/2008/layout/VerticalCurvedList"/>
    <dgm:cxn modelId="{AA6C115C-182D-E54A-A29C-AA73AE1096CB}" type="presParOf" srcId="{B24BF5E7-4366-4DB5-912F-1CA639B071AD}" destId="{5197C829-5270-4863-BBEE-BEAEE818883B}" srcOrd="0" destOrd="0" presId="urn:microsoft.com/office/officeart/2008/layout/VerticalCurvedList"/>
    <dgm:cxn modelId="{5E585664-85D8-EE4F-8F17-BE4A8E895B8C}" type="presParOf" srcId="{3319EE38-30CD-43ED-BE48-2A78931193F1}" destId="{B755CE02-97F9-4827-B916-6E2FB9851261}" srcOrd="7" destOrd="0" presId="urn:microsoft.com/office/officeart/2008/layout/VerticalCurvedList"/>
    <dgm:cxn modelId="{31FF7D14-2A67-784F-AB52-10DE2E6167D1}" type="presParOf" srcId="{3319EE38-30CD-43ED-BE48-2A78931193F1}" destId="{7D162886-D900-4221-88A8-78CB918A79BF}" srcOrd="8" destOrd="0" presId="urn:microsoft.com/office/officeart/2008/layout/VerticalCurvedList"/>
    <dgm:cxn modelId="{481ABF6D-3FFD-1347-A5A8-C4075DAC471F}" type="presParOf" srcId="{7D162886-D900-4221-88A8-78CB918A79BF}" destId="{72F7C83F-0A66-4D72-A05A-5DE0239731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BADF38-A888-4569-9115-E7000313E5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BFA9E14-8D71-4205-82B8-B3702A015AF6}">
      <dgm:prSet phldrT="[Text]"/>
      <dgm:spPr/>
      <dgm:t>
        <a:bodyPr/>
        <a:lstStyle/>
        <a:p>
          <a:r>
            <a:rPr lang="en-US" dirty="0"/>
            <a:t>Check conformance with security policies</a:t>
          </a:r>
        </a:p>
      </dgm:t>
    </dgm:pt>
    <dgm:pt modelId="{81C5FD74-0BFB-48B3-9782-27AAFA8D7F4E}" type="parTrans" cxnId="{F65996D4-1AF4-4B43-A817-CF4175E03E48}">
      <dgm:prSet/>
      <dgm:spPr/>
      <dgm:t>
        <a:bodyPr/>
        <a:lstStyle/>
        <a:p>
          <a:endParaRPr lang="en-US"/>
        </a:p>
      </dgm:t>
    </dgm:pt>
    <dgm:pt modelId="{32B06365-0642-4778-8E48-A02C2A13E8E2}" type="sibTrans" cxnId="{F65996D4-1AF4-4B43-A817-CF4175E03E48}">
      <dgm:prSet/>
      <dgm:spPr/>
      <dgm:t>
        <a:bodyPr/>
        <a:lstStyle/>
        <a:p>
          <a:endParaRPr lang="en-US"/>
        </a:p>
      </dgm:t>
    </dgm:pt>
    <dgm:pt modelId="{6B6E4C0C-C58C-48A5-9EAF-A293C62FAE20}">
      <dgm:prSet phldrT="[Text]"/>
      <dgm:spPr/>
      <dgm:t>
        <a:bodyPr/>
        <a:lstStyle/>
        <a:p>
          <a:r>
            <a:rPr lang="en-US" dirty="0"/>
            <a:t>Manage third-party applications</a:t>
          </a:r>
        </a:p>
      </dgm:t>
    </dgm:pt>
    <dgm:pt modelId="{D1C7330D-EF26-485F-B1C5-06214611DE26}" type="parTrans" cxnId="{58D6339A-76A9-41A7-BFDF-9475D706A214}">
      <dgm:prSet/>
      <dgm:spPr/>
      <dgm:t>
        <a:bodyPr/>
        <a:lstStyle/>
        <a:p>
          <a:endParaRPr lang="en-US"/>
        </a:p>
      </dgm:t>
    </dgm:pt>
    <dgm:pt modelId="{D8D0C338-8806-4492-9492-2E334D245077}" type="sibTrans" cxnId="{58D6339A-76A9-41A7-BFDF-9475D706A214}">
      <dgm:prSet/>
      <dgm:spPr/>
      <dgm:t>
        <a:bodyPr/>
        <a:lstStyle/>
        <a:p>
          <a:endParaRPr lang="en-US"/>
        </a:p>
      </dgm:t>
    </dgm:pt>
    <dgm:pt modelId="{3108BB90-28E7-49D2-A794-A5524163A671}">
      <dgm:prSet phldrT="[Text]"/>
      <dgm:spPr/>
      <dgm:t>
        <a:bodyPr/>
        <a:lstStyle/>
        <a:p>
          <a:r>
            <a:rPr lang="en-US" dirty="0"/>
            <a:t>Test new components pre-production</a:t>
          </a:r>
        </a:p>
      </dgm:t>
    </dgm:pt>
    <dgm:pt modelId="{1B05A40F-B73A-46D2-9C82-755363DDB825}" type="parTrans" cxnId="{4B79EC69-4A31-46D6-B608-C4CB99758413}">
      <dgm:prSet/>
      <dgm:spPr/>
      <dgm:t>
        <a:bodyPr/>
        <a:lstStyle/>
        <a:p>
          <a:endParaRPr lang="en-US"/>
        </a:p>
      </dgm:t>
    </dgm:pt>
    <dgm:pt modelId="{6B02B26A-A38D-4124-A14D-F6F00C031271}" type="sibTrans" cxnId="{4B79EC69-4A31-46D6-B608-C4CB99758413}">
      <dgm:prSet/>
      <dgm:spPr/>
      <dgm:t>
        <a:bodyPr/>
        <a:lstStyle/>
        <a:p>
          <a:endParaRPr lang="en-US"/>
        </a:p>
      </dgm:t>
    </dgm:pt>
    <dgm:pt modelId="{385002B5-5CD2-4BAB-88C6-7A0AB5A169C5}" type="pres">
      <dgm:prSet presAssocID="{65BADF38-A888-4569-9115-E7000313E510}" presName="Name0" presStyleCnt="0">
        <dgm:presLayoutVars>
          <dgm:chMax val="7"/>
          <dgm:chPref val="7"/>
          <dgm:dir/>
        </dgm:presLayoutVars>
      </dgm:prSet>
      <dgm:spPr/>
    </dgm:pt>
    <dgm:pt modelId="{3319EE38-30CD-43ED-BE48-2A78931193F1}" type="pres">
      <dgm:prSet presAssocID="{65BADF38-A888-4569-9115-E7000313E510}" presName="Name1" presStyleCnt="0"/>
      <dgm:spPr/>
    </dgm:pt>
    <dgm:pt modelId="{693CF1D4-3549-49AA-A6C0-7ADD5F63CD08}" type="pres">
      <dgm:prSet presAssocID="{65BADF38-A888-4569-9115-E7000313E510}" presName="cycle" presStyleCnt="0"/>
      <dgm:spPr/>
    </dgm:pt>
    <dgm:pt modelId="{ED7B52AB-51FB-4F8B-8C37-0A78337FE08A}" type="pres">
      <dgm:prSet presAssocID="{65BADF38-A888-4569-9115-E7000313E510}" presName="srcNode" presStyleLbl="node1" presStyleIdx="0" presStyleCnt="3"/>
      <dgm:spPr/>
    </dgm:pt>
    <dgm:pt modelId="{D68F1B62-DA5B-401B-82AD-DC848AF56BC5}" type="pres">
      <dgm:prSet presAssocID="{65BADF38-A888-4569-9115-E7000313E510}" presName="conn" presStyleLbl="parChTrans1D2" presStyleIdx="0" presStyleCnt="1"/>
      <dgm:spPr/>
    </dgm:pt>
    <dgm:pt modelId="{8AE4B62E-8360-4A27-B251-4C0C4AC95033}" type="pres">
      <dgm:prSet presAssocID="{65BADF38-A888-4569-9115-E7000313E510}" presName="extraNode" presStyleLbl="node1" presStyleIdx="0" presStyleCnt="3"/>
      <dgm:spPr/>
    </dgm:pt>
    <dgm:pt modelId="{47F672B3-5F84-4C37-9DE3-B23B6256362B}" type="pres">
      <dgm:prSet presAssocID="{65BADF38-A888-4569-9115-E7000313E510}" presName="dstNode" presStyleLbl="node1" presStyleIdx="0" presStyleCnt="3"/>
      <dgm:spPr/>
    </dgm:pt>
    <dgm:pt modelId="{1EB86BC8-04F0-4DF5-9019-AF7073915F0E}" type="pres">
      <dgm:prSet presAssocID="{5BFA9E14-8D71-4205-82B8-B3702A015AF6}" presName="text_1" presStyleLbl="node1" presStyleIdx="0" presStyleCnt="3">
        <dgm:presLayoutVars>
          <dgm:bulletEnabled val="1"/>
        </dgm:presLayoutVars>
      </dgm:prSet>
      <dgm:spPr/>
    </dgm:pt>
    <dgm:pt modelId="{75100FAA-518D-4B68-BCF0-465DF5EB5011}" type="pres">
      <dgm:prSet presAssocID="{5BFA9E14-8D71-4205-82B8-B3702A015AF6}" presName="accent_1" presStyleCnt="0"/>
      <dgm:spPr/>
    </dgm:pt>
    <dgm:pt modelId="{5C505EF5-25EF-40A6-8400-228DD3F6984A}" type="pres">
      <dgm:prSet presAssocID="{5BFA9E14-8D71-4205-82B8-B3702A015AF6}" presName="accentRepeatNode" presStyleLbl="solidFgAcc1" presStyleIdx="0" presStyleCnt="3"/>
      <dgm:spPr/>
    </dgm:pt>
    <dgm:pt modelId="{BE5CC776-1979-4A56-B22F-4B9032C5DB2B}" type="pres">
      <dgm:prSet presAssocID="{6B6E4C0C-C58C-48A5-9EAF-A293C62FAE20}" presName="text_2" presStyleLbl="node1" presStyleIdx="1" presStyleCnt="3">
        <dgm:presLayoutVars>
          <dgm:bulletEnabled val="1"/>
        </dgm:presLayoutVars>
      </dgm:prSet>
      <dgm:spPr/>
    </dgm:pt>
    <dgm:pt modelId="{850FEE92-57E6-4111-9CF5-1E6644F98A6B}" type="pres">
      <dgm:prSet presAssocID="{6B6E4C0C-C58C-48A5-9EAF-A293C62FAE20}" presName="accent_2" presStyleCnt="0"/>
      <dgm:spPr/>
    </dgm:pt>
    <dgm:pt modelId="{55CB6484-EB87-488F-88B1-4EBB1C125A5A}" type="pres">
      <dgm:prSet presAssocID="{6B6E4C0C-C58C-48A5-9EAF-A293C62FAE20}" presName="accentRepeatNode" presStyleLbl="solidFgAcc1" presStyleIdx="1" presStyleCnt="3"/>
      <dgm:spPr/>
    </dgm:pt>
    <dgm:pt modelId="{F742DB83-2BBC-4C72-B607-D229BE7E25C0}" type="pres">
      <dgm:prSet presAssocID="{3108BB90-28E7-49D2-A794-A5524163A671}" presName="text_3" presStyleLbl="node1" presStyleIdx="2" presStyleCnt="3">
        <dgm:presLayoutVars>
          <dgm:bulletEnabled val="1"/>
        </dgm:presLayoutVars>
      </dgm:prSet>
      <dgm:spPr/>
    </dgm:pt>
    <dgm:pt modelId="{B24BF5E7-4366-4DB5-912F-1CA639B071AD}" type="pres">
      <dgm:prSet presAssocID="{3108BB90-28E7-49D2-A794-A5524163A671}" presName="accent_3" presStyleCnt="0"/>
      <dgm:spPr/>
    </dgm:pt>
    <dgm:pt modelId="{5197C829-5270-4863-BBEE-BEAEE818883B}" type="pres">
      <dgm:prSet presAssocID="{3108BB90-28E7-49D2-A794-A5524163A671}" presName="accentRepeatNode" presStyleLbl="solidFgAcc1" presStyleIdx="2" presStyleCnt="3"/>
      <dgm:spPr/>
    </dgm:pt>
  </dgm:ptLst>
  <dgm:cxnLst>
    <dgm:cxn modelId="{0AF27917-E66A-D040-90F9-8176994593CB}" type="presOf" srcId="{5BFA9E14-8D71-4205-82B8-B3702A015AF6}" destId="{1EB86BC8-04F0-4DF5-9019-AF7073915F0E}" srcOrd="0" destOrd="0" presId="urn:microsoft.com/office/officeart/2008/layout/VerticalCurvedList"/>
    <dgm:cxn modelId="{C587BD1C-DCF9-3448-8B31-710E7E2324BE}" type="presOf" srcId="{65BADF38-A888-4569-9115-E7000313E510}" destId="{385002B5-5CD2-4BAB-88C6-7A0AB5A169C5}" srcOrd="0" destOrd="0" presId="urn:microsoft.com/office/officeart/2008/layout/VerticalCurvedList"/>
    <dgm:cxn modelId="{D2D9FB27-AF05-884F-A89D-CA7FC47816B5}" type="presOf" srcId="{32B06365-0642-4778-8E48-A02C2A13E8E2}" destId="{D68F1B62-DA5B-401B-82AD-DC848AF56BC5}" srcOrd="0" destOrd="0" presId="urn:microsoft.com/office/officeart/2008/layout/VerticalCurvedList"/>
    <dgm:cxn modelId="{4B79EC69-4A31-46D6-B608-C4CB99758413}" srcId="{65BADF38-A888-4569-9115-E7000313E510}" destId="{3108BB90-28E7-49D2-A794-A5524163A671}" srcOrd="2" destOrd="0" parTransId="{1B05A40F-B73A-46D2-9C82-755363DDB825}" sibTransId="{6B02B26A-A38D-4124-A14D-F6F00C031271}"/>
    <dgm:cxn modelId="{020A9770-17B1-BD45-8549-826455EED338}" type="presOf" srcId="{6B6E4C0C-C58C-48A5-9EAF-A293C62FAE20}" destId="{BE5CC776-1979-4A56-B22F-4B9032C5DB2B}" srcOrd="0" destOrd="0" presId="urn:microsoft.com/office/officeart/2008/layout/VerticalCurvedList"/>
    <dgm:cxn modelId="{58D6339A-76A9-41A7-BFDF-9475D706A214}" srcId="{65BADF38-A888-4569-9115-E7000313E510}" destId="{6B6E4C0C-C58C-48A5-9EAF-A293C62FAE20}" srcOrd="1" destOrd="0" parTransId="{D1C7330D-EF26-485F-B1C5-06214611DE26}" sibTransId="{D8D0C338-8806-4492-9492-2E334D245077}"/>
    <dgm:cxn modelId="{3C1EFCBC-CA41-FA49-92A4-69EF3EBDB090}" type="presOf" srcId="{3108BB90-28E7-49D2-A794-A5524163A671}" destId="{F742DB83-2BBC-4C72-B607-D229BE7E25C0}" srcOrd="0" destOrd="0" presId="urn:microsoft.com/office/officeart/2008/layout/VerticalCurvedList"/>
    <dgm:cxn modelId="{F65996D4-1AF4-4B43-A817-CF4175E03E48}" srcId="{65BADF38-A888-4569-9115-E7000313E510}" destId="{5BFA9E14-8D71-4205-82B8-B3702A015AF6}" srcOrd="0" destOrd="0" parTransId="{81C5FD74-0BFB-48B3-9782-27AAFA8D7F4E}" sibTransId="{32B06365-0642-4778-8E48-A02C2A13E8E2}"/>
    <dgm:cxn modelId="{ABE1C86F-5769-8544-AF23-F81E188F8372}" type="presParOf" srcId="{385002B5-5CD2-4BAB-88C6-7A0AB5A169C5}" destId="{3319EE38-30CD-43ED-BE48-2A78931193F1}" srcOrd="0" destOrd="0" presId="urn:microsoft.com/office/officeart/2008/layout/VerticalCurvedList"/>
    <dgm:cxn modelId="{BC9DED88-B8CA-5347-B0E8-A72F4D275095}" type="presParOf" srcId="{3319EE38-30CD-43ED-BE48-2A78931193F1}" destId="{693CF1D4-3549-49AA-A6C0-7ADD5F63CD08}" srcOrd="0" destOrd="0" presId="urn:microsoft.com/office/officeart/2008/layout/VerticalCurvedList"/>
    <dgm:cxn modelId="{9185CC11-EA23-744F-A6CC-95E97E9720FA}" type="presParOf" srcId="{693CF1D4-3549-49AA-A6C0-7ADD5F63CD08}" destId="{ED7B52AB-51FB-4F8B-8C37-0A78337FE08A}" srcOrd="0" destOrd="0" presId="urn:microsoft.com/office/officeart/2008/layout/VerticalCurvedList"/>
    <dgm:cxn modelId="{5436D222-1535-AE42-B1CD-557E249A0CC5}" type="presParOf" srcId="{693CF1D4-3549-49AA-A6C0-7ADD5F63CD08}" destId="{D68F1B62-DA5B-401B-82AD-DC848AF56BC5}" srcOrd="1" destOrd="0" presId="urn:microsoft.com/office/officeart/2008/layout/VerticalCurvedList"/>
    <dgm:cxn modelId="{F5131681-CCE7-064B-A565-6C20D3637AE0}" type="presParOf" srcId="{693CF1D4-3549-49AA-A6C0-7ADD5F63CD08}" destId="{8AE4B62E-8360-4A27-B251-4C0C4AC95033}" srcOrd="2" destOrd="0" presId="urn:microsoft.com/office/officeart/2008/layout/VerticalCurvedList"/>
    <dgm:cxn modelId="{E24BFEE5-32E3-984F-B2B7-42922157E7A5}" type="presParOf" srcId="{693CF1D4-3549-49AA-A6C0-7ADD5F63CD08}" destId="{47F672B3-5F84-4C37-9DE3-B23B6256362B}" srcOrd="3" destOrd="0" presId="urn:microsoft.com/office/officeart/2008/layout/VerticalCurvedList"/>
    <dgm:cxn modelId="{EF3EB2DC-E8D3-184A-9DA9-AA13061DFFC3}" type="presParOf" srcId="{3319EE38-30CD-43ED-BE48-2A78931193F1}" destId="{1EB86BC8-04F0-4DF5-9019-AF7073915F0E}" srcOrd="1" destOrd="0" presId="urn:microsoft.com/office/officeart/2008/layout/VerticalCurvedList"/>
    <dgm:cxn modelId="{DF312EA6-20A0-914F-A445-AE95B850646C}" type="presParOf" srcId="{3319EE38-30CD-43ED-BE48-2A78931193F1}" destId="{75100FAA-518D-4B68-BCF0-465DF5EB5011}" srcOrd="2" destOrd="0" presId="urn:microsoft.com/office/officeart/2008/layout/VerticalCurvedList"/>
    <dgm:cxn modelId="{B5EAD0DD-529E-E249-BDFA-32E766745250}" type="presParOf" srcId="{75100FAA-518D-4B68-BCF0-465DF5EB5011}" destId="{5C505EF5-25EF-40A6-8400-228DD3F6984A}" srcOrd="0" destOrd="0" presId="urn:microsoft.com/office/officeart/2008/layout/VerticalCurvedList"/>
    <dgm:cxn modelId="{C17698E1-E87D-CC4A-A60F-00BBC8F86FB1}" type="presParOf" srcId="{3319EE38-30CD-43ED-BE48-2A78931193F1}" destId="{BE5CC776-1979-4A56-B22F-4B9032C5DB2B}" srcOrd="3" destOrd="0" presId="urn:microsoft.com/office/officeart/2008/layout/VerticalCurvedList"/>
    <dgm:cxn modelId="{AE36C341-442A-DA44-A2A6-BF4D0AF857EE}" type="presParOf" srcId="{3319EE38-30CD-43ED-BE48-2A78931193F1}" destId="{850FEE92-57E6-4111-9CF5-1E6644F98A6B}" srcOrd="4" destOrd="0" presId="urn:microsoft.com/office/officeart/2008/layout/VerticalCurvedList"/>
    <dgm:cxn modelId="{C7531CC8-3054-C44F-9BFB-0642016BE82C}" type="presParOf" srcId="{850FEE92-57E6-4111-9CF5-1E6644F98A6B}" destId="{55CB6484-EB87-488F-88B1-4EBB1C125A5A}" srcOrd="0" destOrd="0" presId="urn:microsoft.com/office/officeart/2008/layout/VerticalCurvedList"/>
    <dgm:cxn modelId="{8A6D089C-25E8-744E-AC0A-208BBEBADCA3}" type="presParOf" srcId="{3319EE38-30CD-43ED-BE48-2A78931193F1}" destId="{F742DB83-2BBC-4C72-B607-D229BE7E25C0}" srcOrd="5" destOrd="0" presId="urn:microsoft.com/office/officeart/2008/layout/VerticalCurvedList"/>
    <dgm:cxn modelId="{5E86C982-6A7D-DA42-BD7B-40F20531476A}" type="presParOf" srcId="{3319EE38-30CD-43ED-BE48-2A78931193F1}" destId="{B24BF5E7-4366-4DB5-912F-1CA639B071AD}" srcOrd="6" destOrd="0" presId="urn:microsoft.com/office/officeart/2008/layout/VerticalCurvedList"/>
    <dgm:cxn modelId="{6CA8CA5A-5313-B444-ADB9-B89697CAAF09}" type="presParOf" srcId="{B24BF5E7-4366-4DB5-912F-1CA639B071AD}" destId="{5197C829-5270-4863-BBEE-BEAEE81888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A33BB0-B642-4C81-AA75-ACD5F698557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3B27B-BF47-4FA5-B64B-66972B82043C}">
      <dgm:prSet phldrT="[Text]"/>
      <dgm:spPr/>
      <dgm:t>
        <a:bodyPr/>
        <a:lstStyle/>
        <a:p>
          <a:r>
            <a:rPr lang="en-US" dirty="0"/>
            <a:t>Commercial</a:t>
          </a:r>
        </a:p>
      </dgm:t>
    </dgm:pt>
    <dgm:pt modelId="{E419C790-E849-4A7B-9716-C783F2249E8F}" type="parTrans" cxnId="{330EC9A8-254E-483D-8CEE-DDF9E6BDE440}">
      <dgm:prSet/>
      <dgm:spPr/>
      <dgm:t>
        <a:bodyPr/>
        <a:lstStyle/>
        <a:p>
          <a:endParaRPr lang="en-US"/>
        </a:p>
      </dgm:t>
    </dgm:pt>
    <dgm:pt modelId="{CBBD40A6-1F3E-4E86-B81A-7B7C26B6B80D}" type="sibTrans" cxnId="{330EC9A8-254E-483D-8CEE-DDF9E6BDE440}">
      <dgm:prSet/>
      <dgm:spPr/>
      <dgm:t>
        <a:bodyPr/>
        <a:lstStyle/>
        <a:p>
          <a:endParaRPr lang="en-US"/>
        </a:p>
      </dgm:t>
    </dgm:pt>
    <dgm:pt modelId="{590575F4-113E-471C-87A0-5508970368CC}">
      <dgm:prSet phldrT="[Text]" custT="1"/>
      <dgm:spPr/>
      <dgm:t>
        <a:bodyPr/>
        <a:lstStyle/>
        <a:p>
          <a:r>
            <a:rPr lang="en-US" sz="2800" dirty="0"/>
            <a:t>Subscription based</a:t>
          </a:r>
        </a:p>
      </dgm:t>
    </dgm:pt>
    <dgm:pt modelId="{9725C6C0-FDD1-4330-8467-A1F35D29E993}" type="parTrans" cxnId="{5E2317A1-C8B5-42C6-8BF3-5D0EBB6F4200}">
      <dgm:prSet/>
      <dgm:spPr/>
      <dgm:t>
        <a:bodyPr/>
        <a:lstStyle/>
        <a:p>
          <a:endParaRPr lang="en-US"/>
        </a:p>
      </dgm:t>
    </dgm:pt>
    <dgm:pt modelId="{D2C9D227-E341-4024-A7B3-DABAD4B0348C}" type="sibTrans" cxnId="{5E2317A1-C8B5-42C6-8BF3-5D0EBB6F4200}">
      <dgm:prSet/>
      <dgm:spPr/>
      <dgm:t>
        <a:bodyPr/>
        <a:lstStyle/>
        <a:p>
          <a:endParaRPr lang="en-US"/>
        </a:p>
      </dgm:t>
    </dgm:pt>
    <dgm:pt modelId="{378C5191-F938-4F2B-85B3-CED6C725E87B}">
      <dgm:prSet phldrT="[Text]" custT="1"/>
      <dgm:spPr/>
      <dgm:t>
        <a:bodyPr/>
        <a:lstStyle/>
        <a:p>
          <a:r>
            <a:rPr lang="en-US" sz="2800" dirty="0"/>
            <a:t>Phone or e-mail</a:t>
          </a:r>
        </a:p>
      </dgm:t>
    </dgm:pt>
    <dgm:pt modelId="{004B4FB6-64A5-4426-A8EC-429B31F78C8F}" type="parTrans" cxnId="{7BD956D9-1A7D-493C-884F-92C871EDD49B}">
      <dgm:prSet/>
      <dgm:spPr/>
      <dgm:t>
        <a:bodyPr/>
        <a:lstStyle/>
        <a:p>
          <a:endParaRPr lang="en-US"/>
        </a:p>
      </dgm:t>
    </dgm:pt>
    <dgm:pt modelId="{62639D42-854E-4383-B365-DF2160D1A467}" type="sibTrans" cxnId="{7BD956D9-1A7D-493C-884F-92C871EDD49B}">
      <dgm:prSet/>
      <dgm:spPr/>
      <dgm:t>
        <a:bodyPr/>
        <a:lstStyle/>
        <a:p>
          <a:endParaRPr lang="en-US"/>
        </a:p>
      </dgm:t>
    </dgm:pt>
    <dgm:pt modelId="{A0862D1A-6C7B-438F-BBA6-9257B4C6A479}">
      <dgm:prSet phldrT="[Text]"/>
      <dgm:spPr/>
      <dgm:t>
        <a:bodyPr/>
        <a:lstStyle/>
        <a:p>
          <a:r>
            <a:rPr lang="en-US" dirty="0"/>
            <a:t>Open source</a:t>
          </a:r>
        </a:p>
      </dgm:t>
    </dgm:pt>
    <dgm:pt modelId="{7A1C6F0A-69A3-45D3-B0A6-0634DA76302B}" type="parTrans" cxnId="{B2BAC2F7-2C90-48F2-8BAA-BAF9477BBFE6}">
      <dgm:prSet/>
      <dgm:spPr/>
      <dgm:t>
        <a:bodyPr/>
        <a:lstStyle/>
        <a:p>
          <a:endParaRPr lang="en-US"/>
        </a:p>
      </dgm:t>
    </dgm:pt>
    <dgm:pt modelId="{5469F74B-672D-45E5-B228-132AAA783D1B}" type="sibTrans" cxnId="{B2BAC2F7-2C90-48F2-8BAA-BAF9477BBFE6}">
      <dgm:prSet/>
      <dgm:spPr/>
      <dgm:t>
        <a:bodyPr/>
        <a:lstStyle/>
        <a:p>
          <a:endParaRPr lang="en-US"/>
        </a:p>
      </dgm:t>
    </dgm:pt>
    <dgm:pt modelId="{9A67F0F5-45D2-4234-9243-5C76DFEAF1D4}">
      <dgm:prSet phldrT="[Text]" custT="1"/>
      <dgm:spPr/>
      <dgm:t>
        <a:bodyPr/>
        <a:lstStyle/>
        <a:p>
          <a:r>
            <a:rPr lang="en-US" sz="2800" dirty="0"/>
            <a:t>Free</a:t>
          </a:r>
        </a:p>
      </dgm:t>
    </dgm:pt>
    <dgm:pt modelId="{E1CAFB6D-748A-4CCE-A9E9-1D4AD3DB5BA5}" type="parTrans" cxnId="{1C30662F-181D-48F5-8178-4B2A3C40C36A}">
      <dgm:prSet/>
      <dgm:spPr/>
      <dgm:t>
        <a:bodyPr/>
        <a:lstStyle/>
        <a:p>
          <a:endParaRPr lang="en-US"/>
        </a:p>
      </dgm:t>
    </dgm:pt>
    <dgm:pt modelId="{3BCD765A-91F3-46F8-A6FA-2435BD138CDA}" type="sibTrans" cxnId="{1C30662F-181D-48F5-8178-4B2A3C40C36A}">
      <dgm:prSet/>
      <dgm:spPr/>
      <dgm:t>
        <a:bodyPr/>
        <a:lstStyle/>
        <a:p>
          <a:endParaRPr lang="en-US"/>
        </a:p>
      </dgm:t>
    </dgm:pt>
    <dgm:pt modelId="{AD07663B-4924-4BD7-8F42-A39F04389723}">
      <dgm:prSet phldrT="[Text]" custT="1"/>
      <dgm:spPr/>
      <dgm:t>
        <a:bodyPr/>
        <a:lstStyle/>
        <a:p>
          <a:r>
            <a:rPr lang="en-US" sz="2800" dirty="0"/>
            <a:t>Web sites, forums</a:t>
          </a:r>
        </a:p>
      </dgm:t>
    </dgm:pt>
    <dgm:pt modelId="{FDCB1BF9-C53C-4728-991A-34B9D2AE6595}" type="parTrans" cxnId="{6E8EC230-19F1-4205-9540-91599B00C40F}">
      <dgm:prSet/>
      <dgm:spPr/>
      <dgm:t>
        <a:bodyPr/>
        <a:lstStyle/>
        <a:p>
          <a:endParaRPr lang="en-US"/>
        </a:p>
      </dgm:t>
    </dgm:pt>
    <dgm:pt modelId="{25FBF87C-FA94-4DB9-8F38-5981EEF516A5}" type="sibTrans" cxnId="{6E8EC230-19F1-4205-9540-91599B00C40F}">
      <dgm:prSet/>
      <dgm:spPr/>
      <dgm:t>
        <a:bodyPr/>
        <a:lstStyle/>
        <a:p>
          <a:endParaRPr lang="en-US"/>
        </a:p>
      </dgm:t>
    </dgm:pt>
    <dgm:pt modelId="{B8C8F418-3087-4C43-9499-1D1B8D0036D0}" type="pres">
      <dgm:prSet presAssocID="{10A33BB0-B642-4C81-AA75-ACD5F6985571}" presName="Name0" presStyleCnt="0">
        <dgm:presLayoutVars>
          <dgm:dir/>
          <dgm:animLvl val="lvl"/>
          <dgm:resizeHandles/>
        </dgm:presLayoutVars>
      </dgm:prSet>
      <dgm:spPr/>
    </dgm:pt>
    <dgm:pt modelId="{8B1FB24C-D75A-4F5E-AD02-D7062E2C7907}" type="pres">
      <dgm:prSet presAssocID="{8A03B27B-BF47-4FA5-B64B-66972B82043C}" presName="linNode" presStyleCnt="0"/>
      <dgm:spPr/>
    </dgm:pt>
    <dgm:pt modelId="{60F27847-AE90-4340-8CE4-7C113B019346}" type="pres">
      <dgm:prSet presAssocID="{8A03B27B-BF47-4FA5-B64B-66972B82043C}" presName="parentShp" presStyleLbl="node1" presStyleIdx="0" presStyleCnt="2" custScaleX="68860">
        <dgm:presLayoutVars>
          <dgm:bulletEnabled val="1"/>
        </dgm:presLayoutVars>
      </dgm:prSet>
      <dgm:spPr/>
    </dgm:pt>
    <dgm:pt modelId="{24840F5E-DA6E-4939-867E-1E471845AB65}" type="pres">
      <dgm:prSet presAssocID="{8A03B27B-BF47-4FA5-B64B-66972B82043C}" presName="childShp" presStyleLbl="bgAccFollowNode1" presStyleIdx="0" presStyleCnt="2">
        <dgm:presLayoutVars>
          <dgm:bulletEnabled val="1"/>
        </dgm:presLayoutVars>
      </dgm:prSet>
      <dgm:spPr/>
    </dgm:pt>
    <dgm:pt modelId="{781B28F4-ABE1-4DDF-ADF3-D8FA2D525B1B}" type="pres">
      <dgm:prSet presAssocID="{CBBD40A6-1F3E-4E86-B81A-7B7C26B6B80D}" presName="spacing" presStyleCnt="0"/>
      <dgm:spPr/>
    </dgm:pt>
    <dgm:pt modelId="{BBB61D97-309D-4A67-AE73-93FB2B7CABAE}" type="pres">
      <dgm:prSet presAssocID="{A0862D1A-6C7B-438F-BBA6-9257B4C6A479}" presName="linNode" presStyleCnt="0"/>
      <dgm:spPr/>
    </dgm:pt>
    <dgm:pt modelId="{A5A5CAD4-1321-449C-8B38-B91E05232EBD}" type="pres">
      <dgm:prSet presAssocID="{A0862D1A-6C7B-438F-BBA6-9257B4C6A479}" presName="parentShp" presStyleLbl="node1" presStyleIdx="1" presStyleCnt="2" custScaleX="68860">
        <dgm:presLayoutVars>
          <dgm:bulletEnabled val="1"/>
        </dgm:presLayoutVars>
      </dgm:prSet>
      <dgm:spPr/>
    </dgm:pt>
    <dgm:pt modelId="{5786D8BC-2A78-4BE8-9BE8-D675A7D5187A}" type="pres">
      <dgm:prSet presAssocID="{A0862D1A-6C7B-438F-BBA6-9257B4C6A47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0F79B40B-12FF-D24D-8421-69ACE1609335}" type="presOf" srcId="{9A67F0F5-45D2-4234-9243-5C76DFEAF1D4}" destId="{5786D8BC-2A78-4BE8-9BE8-D675A7D5187A}" srcOrd="0" destOrd="0" presId="urn:microsoft.com/office/officeart/2005/8/layout/vList6"/>
    <dgm:cxn modelId="{1C30662F-181D-48F5-8178-4B2A3C40C36A}" srcId="{A0862D1A-6C7B-438F-BBA6-9257B4C6A479}" destId="{9A67F0F5-45D2-4234-9243-5C76DFEAF1D4}" srcOrd="0" destOrd="0" parTransId="{E1CAFB6D-748A-4CCE-A9E9-1D4AD3DB5BA5}" sibTransId="{3BCD765A-91F3-46F8-A6FA-2435BD138CDA}"/>
    <dgm:cxn modelId="{6E8EC230-19F1-4205-9540-91599B00C40F}" srcId="{A0862D1A-6C7B-438F-BBA6-9257B4C6A479}" destId="{AD07663B-4924-4BD7-8F42-A39F04389723}" srcOrd="1" destOrd="0" parTransId="{FDCB1BF9-C53C-4728-991A-34B9D2AE6595}" sibTransId="{25FBF87C-FA94-4DB9-8F38-5981EEF516A5}"/>
    <dgm:cxn modelId="{A7787234-0ED6-BB47-88C4-9D5D93DEF496}" type="presOf" srcId="{8A03B27B-BF47-4FA5-B64B-66972B82043C}" destId="{60F27847-AE90-4340-8CE4-7C113B019346}" srcOrd="0" destOrd="0" presId="urn:microsoft.com/office/officeart/2005/8/layout/vList6"/>
    <dgm:cxn modelId="{1921A758-2FE4-454E-947A-20B89B5D7EDD}" type="presOf" srcId="{A0862D1A-6C7B-438F-BBA6-9257B4C6A479}" destId="{A5A5CAD4-1321-449C-8B38-B91E05232EBD}" srcOrd="0" destOrd="0" presId="urn:microsoft.com/office/officeart/2005/8/layout/vList6"/>
    <dgm:cxn modelId="{4119BC78-DBFF-FF40-B307-83EA95187545}" type="presOf" srcId="{590575F4-113E-471C-87A0-5508970368CC}" destId="{24840F5E-DA6E-4939-867E-1E471845AB65}" srcOrd="0" destOrd="0" presId="urn:microsoft.com/office/officeart/2005/8/layout/vList6"/>
    <dgm:cxn modelId="{5E2317A1-C8B5-42C6-8BF3-5D0EBB6F4200}" srcId="{8A03B27B-BF47-4FA5-B64B-66972B82043C}" destId="{590575F4-113E-471C-87A0-5508970368CC}" srcOrd="0" destOrd="0" parTransId="{9725C6C0-FDD1-4330-8467-A1F35D29E993}" sibTransId="{D2C9D227-E341-4024-A7B3-DABAD4B0348C}"/>
    <dgm:cxn modelId="{A08BB6A8-CEDB-0A45-9FE6-F5A6F1B7121C}" type="presOf" srcId="{AD07663B-4924-4BD7-8F42-A39F04389723}" destId="{5786D8BC-2A78-4BE8-9BE8-D675A7D5187A}" srcOrd="0" destOrd="1" presId="urn:microsoft.com/office/officeart/2005/8/layout/vList6"/>
    <dgm:cxn modelId="{330EC9A8-254E-483D-8CEE-DDF9E6BDE440}" srcId="{10A33BB0-B642-4C81-AA75-ACD5F6985571}" destId="{8A03B27B-BF47-4FA5-B64B-66972B82043C}" srcOrd="0" destOrd="0" parTransId="{E419C790-E849-4A7B-9716-C783F2249E8F}" sibTransId="{CBBD40A6-1F3E-4E86-B81A-7B7C26B6B80D}"/>
    <dgm:cxn modelId="{7BD956D9-1A7D-493C-884F-92C871EDD49B}" srcId="{8A03B27B-BF47-4FA5-B64B-66972B82043C}" destId="{378C5191-F938-4F2B-85B3-CED6C725E87B}" srcOrd="1" destOrd="0" parTransId="{004B4FB6-64A5-4426-A8EC-429B31F78C8F}" sibTransId="{62639D42-854E-4383-B365-DF2160D1A467}"/>
    <dgm:cxn modelId="{B2BAC2F7-2C90-48F2-8BAA-BAF9477BBFE6}" srcId="{10A33BB0-B642-4C81-AA75-ACD5F6985571}" destId="{A0862D1A-6C7B-438F-BBA6-9257B4C6A479}" srcOrd="1" destOrd="0" parTransId="{7A1C6F0A-69A3-45D3-B0A6-0634DA76302B}" sibTransId="{5469F74B-672D-45E5-B228-132AAA783D1B}"/>
    <dgm:cxn modelId="{04A3B2F9-22E8-3947-B3D2-7E20E45A70FB}" type="presOf" srcId="{10A33BB0-B642-4C81-AA75-ACD5F6985571}" destId="{B8C8F418-3087-4C43-9499-1D1B8D0036D0}" srcOrd="0" destOrd="0" presId="urn:microsoft.com/office/officeart/2005/8/layout/vList6"/>
    <dgm:cxn modelId="{2ABE97FA-B074-DF4C-A73D-BF94116E3BDF}" type="presOf" srcId="{378C5191-F938-4F2B-85B3-CED6C725E87B}" destId="{24840F5E-DA6E-4939-867E-1E471845AB65}" srcOrd="0" destOrd="1" presId="urn:microsoft.com/office/officeart/2005/8/layout/vList6"/>
    <dgm:cxn modelId="{AAC81EC0-CB6C-9D48-8658-5BEE7E846E85}" type="presParOf" srcId="{B8C8F418-3087-4C43-9499-1D1B8D0036D0}" destId="{8B1FB24C-D75A-4F5E-AD02-D7062E2C7907}" srcOrd="0" destOrd="0" presId="urn:microsoft.com/office/officeart/2005/8/layout/vList6"/>
    <dgm:cxn modelId="{D699ECCB-2D6C-1049-8306-3326FDCA9723}" type="presParOf" srcId="{8B1FB24C-D75A-4F5E-AD02-D7062E2C7907}" destId="{60F27847-AE90-4340-8CE4-7C113B019346}" srcOrd="0" destOrd="0" presId="urn:microsoft.com/office/officeart/2005/8/layout/vList6"/>
    <dgm:cxn modelId="{AED75B8D-62D5-3144-8F1C-604807E1047E}" type="presParOf" srcId="{8B1FB24C-D75A-4F5E-AD02-D7062E2C7907}" destId="{24840F5E-DA6E-4939-867E-1E471845AB65}" srcOrd="1" destOrd="0" presId="urn:microsoft.com/office/officeart/2005/8/layout/vList6"/>
    <dgm:cxn modelId="{04C6FA2C-5EF5-644A-B40E-B5E2B32BA29A}" type="presParOf" srcId="{B8C8F418-3087-4C43-9499-1D1B8D0036D0}" destId="{781B28F4-ABE1-4DDF-ADF3-D8FA2D525B1B}" srcOrd="1" destOrd="0" presId="urn:microsoft.com/office/officeart/2005/8/layout/vList6"/>
    <dgm:cxn modelId="{676F9AD5-D978-DE41-A906-939DB036F395}" type="presParOf" srcId="{B8C8F418-3087-4C43-9499-1D1B8D0036D0}" destId="{BBB61D97-309D-4A67-AE73-93FB2B7CABAE}" srcOrd="2" destOrd="0" presId="urn:microsoft.com/office/officeart/2005/8/layout/vList6"/>
    <dgm:cxn modelId="{A08AEC89-1206-F242-804D-616BE867B108}" type="presParOf" srcId="{BBB61D97-309D-4A67-AE73-93FB2B7CABAE}" destId="{A5A5CAD4-1321-449C-8B38-B91E05232EBD}" srcOrd="0" destOrd="0" presId="urn:microsoft.com/office/officeart/2005/8/layout/vList6"/>
    <dgm:cxn modelId="{34106C85-0EE1-5D43-8AA1-5399525DED51}" type="presParOf" srcId="{BBB61D97-309D-4A67-AE73-93FB2B7CABAE}" destId="{5786D8BC-2A78-4BE8-9BE8-D675A7D5187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4485CF-FE28-404F-9199-9355268A88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0FF1A3-5356-4A38-BEAB-C12A46506BBF}">
      <dgm:prSet phldrT="[Text]"/>
      <dgm:spPr/>
      <dgm:t>
        <a:bodyPr/>
        <a:lstStyle/>
        <a:p>
          <a:r>
            <a:rPr lang="en-US" dirty="0"/>
            <a:t>User Security</a:t>
          </a:r>
        </a:p>
      </dgm:t>
    </dgm:pt>
    <dgm:pt modelId="{CB92926B-3733-4B3E-8EF4-EF34F3A17717}" type="parTrans" cxnId="{7B7B27BB-E04F-4B47-8A18-4B16E52E11A9}">
      <dgm:prSet/>
      <dgm:spPr/>
      <dgm:t>
        <a:bodyPr/>
        <a:lstStyle/>
        <a:p>
          <a:endParaRPr lang="en-US"/>
        </a:p>
      </dgm:t>
    </dgm:pt>
    <dgm:pt modelId="{71BDB8A1-AA1F-495A-8F40-E763914FA34B}" type="sibTrans" cxnId="{7B7B27BB-E04F-4B47-8A18-4B16E52E11A9}">
      <dgm:prSet/>
      <dgm:spPr/>
      <dgm:t>
        <a:bodyPr/>
        <a:lstStyle/>
        <a:p>
          <a:endParaRPr lang="en-US"/>
        </a:p>
      </dgm:t>
    </dgm:pt>
    <dgm:pt modelId="{026DE65E-26F6-47B3-B577-D3914DF0D458}">
      <dgm:prSet phldrT="[Text]" custT="1"/>
      <dgm:spPr/>
      <dgm:t>
        <a:bodyPr/>
        <a:lstStyle/>
        <a:p>
          <a:r>
            <a:rPr lang="en-US" sz="2400" dirty="0"/>
            <a:t>Physical access</a:t>
          </a:r>
        </a:p>
      </dgm:t>
    </dgm:pt>
    <dgm:pt modelId="{A88E9894-E0CD-4907-97B2-6E4553E0F864}" type="parTrans" cxnId="{EFAB429C-EA0C-4398-8AC5-27AECC8ECF1C}">
      <dgm:prSet/>
      <dgm:spPr/>
      <dgm:t>
        <a:bodyPr/>
        <a:lstStyle/>
        <a:p>
          <a:endParaRPr lang="en-US"/>
        </a:p>
      </dgm:t>
    </dgm:pt>
    <dgm:pt modelId="{8B248673-235B-4340-A96A-B733A10DB006}" type="sibTrans" cxnId="{EFAB429C-EA0C-4398-8AC5-27AECC8ECF1C}">
      <dgm:prSet/>
      <dgm:spPr/>
      <dgm:t>
        <a:bodyPr/>
        <a:lstStyle/>
        <a:p>
          <a:endParaRPr lang="en-US"/>
        </a:p>
      </dgm:t>
    </dgm:pt>
    <dgm:pt modelId="{42C32AB7-EC8E-4ED4-958E-93C79039807F}">
      <dgm:prSet phldrT="[Text]" custT="1"/>
      <dgm:spPr/>
      <dgm:t>
        <a:bodyPr/>
        <a:lstStyle/>
        <a:p>
          <a:r>
            <a:rPr lang="en-US" sz="2400" dirty="0"/>
            <a:t>Remote access</a:t>
          </a:r>
        </a:p>
      </dgm:t>
    </dgm:pt>
    <dgm:pt modelId="{2F229060-D077-4B96-950F-972C08B29076}" type="parTrans" cxnId="{82ACA3AB-A2AE-4E6F-AE06-5A923375F16A}">
      <dgm:prSet/>
      <dgm:spPr/>
      <dgm:t>
        <a:bodyPr/>
        <a:lstStyle/>
        <a:p>
          <a:endParaRPr lang="en-US"/>
        </a:p>
      </dgm:t>
    </dgm:pt>
    <dgm:pt modelId="{B7D4D378-2DFC-424A-9BC4-7A70AD894035}" type="sibTrans" cxnId="{82ACA3AB-A2AE-4E6F-AE06-5A923375F16A}">
      <dgm:prSet/>
      <dgm:spPr/>
      <dgm:t>
        <a:bodyPr/>
        <a:lstStyle/>
        <a:p>
          <a:endParaRPr lang="en-US"/>
        </a:p>
      </dgm:t>
    </dgm:pt>
    <dgm:pt modelId="{358090C0-71CB-4139-8719-8391EAE101F0}">
      <dgm:prSet phldrT="[Text]" custT="1"/>
      <dgm:spPr/>
      <dgm:t>
        <a:bodyPr/>
        <a:lstStyle/>
        <a:p>
          <a:r>
            <a:rPr lang="en-US" sz="2400" dirty="0"/>
            <a:t>Physical access</a:t>
          </a:r>
        </a:p>
      </dgm:t>
    </dgm:pt>
    <dgm:pt modelId="{40DA8C0C-060F-4E88-85B7-6AE467CEC9E9}" type="parTrans" cxnId="{7B47CA82-77E2-4FF7-A19A-F8EBA501B2D7}">
      <dgm:prSet/>
      <dgm:spPr/>
      <dgm:t>
        <a:bodyPr/>
        <a:lstStyle/>
        <a:p>
          <a:endParaRPr lang="en-US"/>
        </a:p>
      </dgm:t>
    </dgm:pt>
    <dgm:pt modelId="{F8C6E029-B824-4EAC-8BE5-4BD46B9166BF}" type="sibTrans" cxnId="{7B47CA82-77E2-4FF7-A19A-F8EBA501B2D7}">
      <dgm:prSet/>
      <dgm:spPr/>
      <dgm:t>
        <a:bodyPr/>
        <a:lstStyle/>
        <a:p>
          <a:endParaRPr lang="en-US"/>
        </a:p>
      </dgm:t>
    </dgm:pt>
    <dgm:pt modelId="{1EF62725-3A4A-4C63-91BE-B13DBB953A8F}">
      <dgm:prSet phldrT="[Text]" custT="1"/>
      <dgm:spPr/>
      <dgm:t>
        <a:bodyPr/>
        <a:lstStyle/>
        <a:p>
          <a:r>
            <a:rPr lang="en-US" sz="2400" dirty="0"/>
            <a:t>Internet access</a:t>
          </a:r>
        </a:p>
      </dgm:t>
    </dgm:pt>
    <dgm:pt modelId="{889AE9CB-ED8D-4A8E-A8C4-AE6461CA1B00}" type="parTrans" cxnId="{9B8F2EB3-641F-4746-BAE8-08C5D1647D13}">
      <dgm:prSet/>
      <dgm:spPr/>
      <dgm:t>
        <a:bodyPr/>
        <a:lstStyle/>
        <a:p>
          <a:endParaRPr lang="en-US"/>
        </a:p>
      </dgm:t>
    </dgm:pt>
    <dgm:pt modelId="{9526662F-D161-40BC-AD33-3BFC9C93AA2C}" type="sibTrans" cxnId="{9B8F2EB3-641F-4746-BAE8-08C5D1647D13}">
      <dgm:prSet/>
      <dgm:spPr/>
      <dgm:t>
        <a:bodyPr/>
        <a:lstStyle/>
        <a:p>
          <a:endParaRPr lang="en-US"/>
        </a:p>
      </dgm:t>
    </dgm:pt>
    <dgm:pt modelId="{F61DF31F-EB19-4BF4-878C-2B6DB536FF33}">
      <dgm:prSet phldrT="[Text]" custT="1"/>
      <dgm:spPr/>
      <dgm:t>
        <a:bodyPr/>
        <a:lstStyle/>
        <a:p>
          <a:r>
            <a:rPr lang="en-US" sz="2400" dirty="0"/>
            <a:t>E-mail access</a:t>
          </a:r>
        </a:p>
      </dgm:t>
    </dgm:pt>
    <dgm:pt modelId="{98888D79-BA36-4765-835D-6CB15B98662C}" type="parTrans" cxnId="{E5FD3B71-FED1-43B8-8BE0-754B890C902F}">
      <dgm:prSet/>
      <dgm:spPr/>
      <dgm:t>
        <a:bodyPr/>
        <a:lstStyle/>
        <a:p>
          <a:endParaRPr lang="en-US"/>
        </a:p>
      </dgm:t>
    </dgm:pt>
    <dgm:pt modelId="{7B666B2E-5611-4BCC-8AEF-218D69521474}" type="sibTrans" cxnId="{E5FD3B71-FED1-43B8-8BE0-754B890C902F}">
      <dgm:prSet/>
      <dgm:spPr/>
      <dgm:t>
        <a:bodyPr/>
        <a:lstStyle/>
        <a:p>
          <a:endParaRPr lang="en-US"/>
        </a:p>
      </dgm:t>
    </dgm:pt>
    <dgm:pt modelId="{F402C785-F119-401B-A566-E65736EC241A}">
      <dgm:prSet phldrT="[Text]" custT="1"/>
      <dgm:spPr/>
      <dgm:t>
        <a:bodyPr/>
        <a:lstStyle/>
        <a:p>
          <a:r>
            <a:rPr lang="en-US" sz="2400" dirty="0"/>
            <a:t>Remote access</a:t>
          </a:r>
        </a:p>
      </dgm:t>
    </dgm:pt>
    <dgm:pt modelId="{B2C8C5D1-5CEC-4578-BCF4-E3077463C6DB}" type="parTrans" cxnId="{526004F5-843E-45A4-9E86-ACA24347DA37}">
      <dgm:prSet/>
      <dgm:spPr/>
      <dgm:t>
        <a:bodyPr/>
        <a:lstStyle/>
        <a:p>
          <a:endParaRPr lang="en-US"/>
        </a:p>
      </dgm:t>
    </dgm:pt>
    <dgm:pt modelId="{2BE5663D-EA43-4A9D-9B88-572CE7507368}" type="sibTrans" cxnId="{526004F5-843E-45A4-9E86-ACA24347DA37}">
      <dgm:prSet/>
      <dgm:spPr/>
      <dgm:t>
        <a:bodyPr/>
        <a:lstStyle/>
        <a:p>
          <a:endParaRPr lang="en-US"/>
        </a:p>
      </dgm:t>
    </dgm:pt>
    <dgm:pt modelId="{A609246C-3CE2-435C-B147-1725CB5215D3}">
      <dgm:prSet phldrT="[Text]" custT="1"/>
      <dgm:spPr/>
      <dgm:t>
        <a:bodyPr/>
        <a:lstStyle/>
        <a:p>
          <a:r>
            <a:rPr lang="en-US" sz="2400" dirty="0"/>
            <a:t>Passwords</a:t>
          </a:r>
        </a:p>
      </dgm:t>
    </dgm:pt>
    <dgm:pt modelId="{47722E41-ED29-467E-918B-E9DE8F1CB28E}" type="parTrans" cxnId="{DB14C1E8-584F-4D41-9243-FC1E10D18F0B}">
      <dgm:prSet/>
      <dgm:spPr/>
      <dgm:t>
        <a:bodyPr/>
        <a:lstStyle/>
        <a:p>
          <a:endParaRPr lang="en-US"/>
        </a:p>
      </dgm:t>
    </dgm:pt>
    <dgm:pt modelId="{9C7793D1-F396-4672-A462-CF0D04AC3F77}" type="sibTrans" cxnId="{DB14C1E8-584F-4D41-9243-FC1E10D18F0B}">
      <dgm:prSet/>
      <dgm:spPr/>
      <dgm:t>
        <a:bodyPr/>
        <a:lstStyle/>
        <a:p>
          <a:endParaRPr lang="en-US"/>
        </a:p>
      </dgm:t>
    </dgm:pt>
    <dgm:pt modelId="{F7953644-4ACB-42CB-B832-F8B957D89480}">
      <dgm:prSet phldrT="[Text]"/>
      <dgm:spPr/>
      <dgm:t>
        <a:bodyPr/>
        <a:lstStyle/>
        <a:p>
          <a:r>
            <a:rPr lang="en-US"/>
            <a:t>Administrator Security</a:t>
          </a:r>
          <a:endParaRPr lang="en-US" dirty="0"/>
        </a:p>
      </dgm:t>
    </dgm:pt>
    <dgm:pt modelId="{942E2998-7FB7-40C3-8274-7296FC96B657}" type="parTrans" cxnId="{7FDAEB8A-2752-40C1-B3B7-AA5B96ED1288}">
      <dgm:prSet/>
      <dgm:spPr/>
      <dgm:t>
        <a:bodyPr/>
        <a:lstStyle/>
        <a:p>
          <a:endParaRPr lang="en-US"/>
        </a:p>
      </dgm:t>
    </dgm:pt>
    <dgm:pt modelId="{E5BCF1EC-31F8-4645-ADCA-E04E4CD047DF}" type="sibTrans" cxnId="{7FDAEB8A-2752-40C1-B3B7-AA5B96ED1288}">
      <dgm:prSet/>
      <dgm:spPr/>
      <dgm:t>
        <a:bodyPr/>
        <a:lstStyle/>
        <a:p>
          <a:endParaRPr lang="en-US"/>
        </a:p>
      </dgm:t>
    </dgm:pt>
    <dgm:pt modelId="{1C156665-F7B4-4AEB-A7A2-DA47103B1B52}" type="pres">
      <dgm:prSet presAssocID="{B54485CF-FE28-404F-9199-9355268A88D9}" presName="Name0" presStyleCnt="0">
        <dgm:presLayoutVars>
          <dgm:dir/>
          <dgm:animLvl val="lvl"/>
          <dgm:resizeHandles val="exact"/>
        </dgm:presLayoutVars>
      </dgm:prSet>
      <dgm:spPr/>
    </dgm:pt>
    <dgm:pt modelId="{ED859422-7EC8-4899-948E-29C426FC8DDF}" type="pres">
      <dgm:prSet presAssocID="{840FF1A3-5356-4A38-BEAB-C12A46506BBF}" presName="linNode" presStyleCnt="0"/>
      <dgm:spPr/>
    </dgm:pt>
    <dgm:pt modelId="{F36DCE59-96E6-453A-8A09-22A7F690002E}" type="pres">
      <dgm:prSet presAssocID="{840FF1A3-5356-4A38-BEAB-C12A46506BB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F04F7D7-978C-4120-AFD7-7D86BA315E1D}" type="pres">
      <dgm:prSet presAssocID="{840FF1A3-5356-4A38-BEAB-C12A46506BBF}" presName="descendantText" presStyleLbl="alignAccFollowNode1" presStyleIdx="0" presStyleCnt="2" custScaleY="116865">
        <dgm:presLayoutVars>
          <dgm:bulletEnabled val="1"/>
        </dgm:presLayoutVars>
      </dgm:prSet>
      <dgm:spPr/>
    </dgm:pt>
    <dgm:pt modelId="{D8B5F7C2-C724-4710-9A61-753D17AD5B1B}" type="pres">
      <dgm:prSet presAssocID="{71BDB8A1-AA1F-495A-8F40-E763914FA34B}" presName="sp" presStyleCnt="0"/>
      <dgm:spPr/>
    </dgm:pt>
    <dgm:pt modelId="{E6BD26AF-7746-4897-BFFD-23671FD7A57C}" type="pres">
      <dgm:prSet presAssocID="{F7953644-4ACB-42CB-B832-F8B957D89480}" presName="linNode" presStyleCnt="0"/>
      <dgm:spPr/>
    </dgm:pt>
    <dgm:pt modelId="{56F6B171-FB5A-4390-9A82-C72ACB4053AC}" type="pres">
      <dgm:prSet presAssocID="{F7953644-4ACB-42CB-B832-F8B957D8948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9087CD1-8B7F-4145-8E89-7E8B05EB2720}" type="pres">
      <dgm:prSet presAssocID="{F7953644-4ACB-42CB-B832-F8B957D8948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86CFF0A-4203-BA45-A24D-C726A3E2D9FA}" type="presOf" srcId="{F7953644-4ACB-42CB-B832-F8B957D89480}" destId="{56F6B171-FB5A-4390-9A82-C72ACB4053AC}" srcOrd="0" destOrd="0" presId="urn:microsoft.com/office/officeart/2005/8/layout/vList5"/>
    <dgm:cxn modelId="{23159F0D-6E4E-9A4D-B6B8-9C9DF37E16C0}" type="presOf" srcId="{A609246C-3CE2-435C-B147-1725CB5215D3}" destId="{3F04F7D7-978C-4120-AFD7-7D86BA315E1D}" srcOrd="0" destOrd="4" presId="urn:microsoft.com/office/officeart/2005/8/layout/vList5"/>
    <dgm:cxn modelId="{C6085E2A-22B5-344A-AF21-387459DC2913}" type="presOf" srcId="{F402C785-F119-401B-A566-E65736EC241A}" destId="{3F04F7D7-978C-4120-AFD7-7D86BA315E1D}" srcOrd="0" destOrd="3" presId="urn:microsoft.com/office/officeart/2005/8/layout/vList5"/>
    <dgm:cxn modelId="{527D8270-24F3-1D41-B4E8-FA4638FFF7E2}" type="presOf" srcId="{358090C0-71CB-4139-8719-8391EAE101F0}" destId="{89087CD1-8B7F-4145-8E89-7E8B05EB2720}" srcOrd="0" destOrd="1" presId="urn:microsoft.com/office/officeart/2005/8/layout/vList5"/>
    <dgm:cxn modelId="{E5FD3B71-FED1-43B8-8BE0-754B890C902F}" srcId="{840FF1A3-5356-4A38-BEAB-C12A46506BBF}" destId="{F61DF31F-EB19-4BF4-878C-2B6DB536FF33}" srcOrd="2" destOrd="0" parTransId="{98888D79-BA36-4765-835D-6CB15B98662C}" sibTransId="{7B666B2E-5611-4BCC-8AEF-218D69521474}"/>
    <dgm:cxn modelId="{31C31D53-CEFA-4043-8762-C60B20937DD9}" type="presOf" srcId="{1EF62725-3A4A-4C63-91BE-B13DBB953A8F}" destId="{3F04F7D7-978C-4120-AFD7-7D86BA315E1D}" srcOrd="0" destOrd="1" presId="urn:microsoft.com/office/officeart/2005/8/layout/vList5"/>
    <dgm:cxn modelId="{7B47CA82-77E2-4FF7-A19A-F8EBA501B2D7}" srcId="{F7953644-4ACB-42CB-B832-F8B957D89480}" destId="{358090C0-71CB-4139-8719-8391EAE101F0}" srcOrd="1" destOrd="0" parTransId="{40DA8C0C-060F-4E88-85B7-6AE467CEC9E9}" sibTransId="{F8C6E029-B824-4EAC-8BE5-4BD46B9166BF}"/>
    <dgm:cxn modelId="{7FDAEB8A-2752-40C1-B3B7-AA5B96ED1288}" srcId="{B54485CF-FE28-404F-9199-9355268A88D9}" destId="{F7953644-4ACB-42CB-B832-F8B957D89480}" srcOrd="1" destOrd="0" parTransId="{942E2998-7FB7-40C3-8274-7296FC96B657}" sibTransId="{E5BCF1EC-31F8-4645-ADCA-E04E4CD047DF}"/>
    <dgm:cxn modelId="{EFAB429C-EA0C-4398-8AC5-27AECC8ECF1C}" srcId="{840FF1A3-5356-4A38-BEAB-C12A46506BBF}" destId="{026DE65E-26F6-47B3-B577-D3914DF0D458}" srcOrd="0" destOrd="0" parTransId="{A88E9894-E0CD-4907-97B2-6E4553E0F864}" sibTransId="{8B248673-235B-4340-A96A-B733A10DB006}"/>
    <dgm:cxn modelId="{960F20A9-9353-C444-A71F-849D3F4FAD05}" type="presOf" srcId="{B54485CF-FE28-404F-9199-9355268A88D9}" destId="{1C156665-F7B4-4AEB-A7A2-DA47103B1B52}" srcOrd="0" destOrd="0" presId="urn:microsoft.com/office/officeart/2005/8/layout/vList5"/>
    <dgm:cxn modelId="{82ACA3AB-A2AE-4E6F-AE06-5A923375F16A}" srcId="{F7953644-4ACB-42CB-B832-F8B957D89480}" destId="{42C32AB7-EC8E-4ED4-958E-93C79039807F}" srcOrd="0" destOrd="0" parTransId="{2F229060-D077-4B96-950F-972C08B29076}" sibTransId="{B7D4D378-2DFC-424A-9BC4-7A70AD894035}"/>
    <dgm:cxn modelId="{9B8F2EB3-641F-4746-BAE8-08C5D1647D13}" srcId="{840FF1A3-5356-4A38-BEAB-C12A46506BBF}" destId="{1EF62725-3A4A-4C63-91BE-B13DBB953A8F}" srcOrd="1" destOrd="0" parTransId="{889AE9CB-ED8D-4A8E-A8C4-AE6461CA1B00}" sibTransId="{9526662F-D161-40BC-AD33-3BFC9C93AA2C}"/>
    <dgm:cxn modelId="{7B7B27BB-E04F-4B47-8A18-4B16E52E11A9}" srcId="{B54485CF-FE28-404F-9199-9355268A88D9}" destId="{840FF1A3-5356-4A38-BEAB-C12A46506BBF}" srcOrd="0" destOrd="0" parTransId="{CB92926B-3733-4B3E-8EF4-EF34F3A17717}" sibTransId="{71BDB8A1-AA1F-495A-8F40-E763914FA34B}"/>
    <dgm:cxn modelId="{011698C0-68E7-4744-A4A0-F0FB9C513B79}" type="presOf" srcId="{42C32AB7-EC8E-4ED4-958E-93C79039807F}" destId="{89087CD1-8B7F-4145-8E89-7E8B05EB2720}" srcOrd="0" destOrd="0" presId="urn:microsoft.com/office/officeart/2005/8/layout/vList5"/>
    <dgm:cxn modelId="{39E529C8-8658-6347-BCF4-4C3A255CB988}" type="presOf" srcId="{840FF1A3-5356-4A38-BEAB-C12A46506BBF}" destId="{F36DCE59-96E6-453A-8A09-22A7F690002E}" srcOrd="0" destOrd="0" presId="urn:microsoft.com/office/officeart/2005/8/layout/vList5"/>
    <dgm:cxn modelId="{D37107DD-DDDE-D545-ABCA-724877B4964F}" type="presOf" srcId="{026DE65E-26F6-47B3-B577-D3914DF0D458}" destId="{3F04F7D7-978C-4120-AFD7-7D86BA315E1D}" srcOrd="0" destOrd="0" presId="urn:microsoft.com/office/officeart/2005/8/layout/vList5"/>
    <dgm:cxn modelId="{DB14C1E8-584F-4D41-9243-FC1E10D18F0B}" srcId="{840FF1A3-5356-4A38-BEAB-C12A46506BBF}" destId="{A609246C-3CE2-435C-B147-1725CB5215D3}" srcOrd="4" destOrd="0" parTransId="{47722E41-ED29-467E-918B-E9DE8F1CB28E}" sibTransId="{9C7793D1-F396-4672-A462-CF0D04AC3F77}"/>
    <dgm:cxn modelId="{D2435BF1-1854-8C4D-9551-8E67773047BF}" type="presOf" srcId="{F61DF31F-EB19-4BF4-878C-2B6DB536FF33}" destId="{3F04F7D7-978C-4120-AFD7-7D86BA315E1D}" srcOrd="0" destOrd="2" presId="urn:microsoft.com/office/officeart/2005/8/layout/vList5"/>
    <dgm:cxn modelId="{526004F5-843E-45A4-9E86-ACA24347DA37}" srcId="{840FF1A3-5356-4A38-BEAB-C12A46506BBF}" destId="{F402C785-F119-401B-A566-E65736EC241A}" srcOrd="3" destOrd="0" parTransId="{B2C8C5D1-5CEC-4578-BCF4-E3077463C6DB}" sibTransId="{2BE5663D-EA43-4A9D-9B88-572CE7507368}"/>
    <dgm:cxn modelId="{5C7AE5E7-EB14-A748-81BE-56875E77ED2E}" type="presParOf" srcId="{1C156665-F7B4-4AEB-A7A2-DA47103B1B52}" destId="{ED859422-7EC8-4899-948E-29C426FC8DDF}" srcOrd="0" destOrd="0" presId="urn:microsoft.com/office/officeart/2005/8/layout/vList5"/>
    <dgm:cxn modelId="{586E6370-4624-C84C-A830-BBF6C44E0921}" type="presParOf" srcId="{ED859422-7EC8-4899-948E-29C426FC8DDF}" destId="{F36DCE59-96E6-453A-8A09-22A7F690002E}" srcOrd="0" destOrd="0" presId="urn:microsoft.com/office/officeart/2005/8/layout/vList5"/>
    <dgm:cxn modelId="{3A95AF40-5517-7047-8B97-BE39050196AB}" type="presParOf" srcId="{ED859422-7EC8-4899-948E-29C426FC8DDF}" destId="{3F04F7D7-978C-4120-AFD7-7D86BA315E1D}" srcOrd="1" destOrd="0" presId="urn:microsoft.com/office/officeart/2005/8/layout/vList5"/>
    <dgm:cxn modelId="{C98871AD-6C1A-9544-9948-8833EB9E9E15}" type="presParOf" srcId="{1C156665-F7B4-4AEB-A7A2-DA47103B1B52}" destId="{D8B5F7C2-C724-4710-9A61-753D17AD5B1B}" srcOrd="1" destOrd="0" presId="urn:microsoft.com/office/officeart/2005/8/layout/vList5"/>
    <dgm:cxn modelId="{C3A8A2C4-C52E-CF4B-9B27-B71EB6113D8C}" type="presParOf" srcId="{1C156665-F7B4-4AEB-A7A2-DA47103B1B52}" destId="{E6BD26AF-7746-4897-BFFD-23671FD7A57C}" srcOrd="2" destOrd="0" presId="urn:microsoft.com/office/officeart/2005/8/layout/vList5"/>
    <dgm:cxn modelId="{943FB2AB-CE75-4947-B61A-1C516CE4BB1D}" type="presParOf" srcId="{E6BD26AF-7746-4897-BFFD-23671FD7A57C}" destId="{56F6B171-FB5A-4390-9A82-C72ACB4053AC}" srcOrd="0" destOrd="0" presId="urn:microsoft.com/office/officeart/2005/8/layout/vList5"/>
    <dgm:cxn modelId="{5AF99508-417F-CF4D-98C8-068B66FC23CE}" type="presParOf" srcId="{E6BD26AF-7746-4897-BFFD-23671FD7A57C}" destId="{89087CD1-8B7F-4145-8E89-7E8B05EB27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BADF38-A888-4569-9115-E7000313E5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BFA9E14-8D71-4205-82B8-B3702A015AF6}">
      <dgm:prSet phldrT="[Text]"/>
      <dgm:spPr/>
      <dgm:t>
        <a:bodyPr/>
        <a:lstStyle/>
        <a:p>
          <a:r>
            <a:rPr lang="en-US"/>
            <a:t>Update baseline packagesconformance </a:t>
          </a:r>
          <a:r>
            <a:rPr lang="en-US" dirty="0"/>
            <a:t>with security policies</a:t>
          </a:r>
        </a:p>
      </dgm:t>
    </dgm:pt>
    <dgm:pt modelId="{81C5FD74-0BFB-48B3-9782-27AAFA8D7F4E}" type="parTrans" cxnId="{F65996D4-1AF4-4B43-A817-CF4175E03E48}">
      <dgm:prSet/>
      <dgm:spPr/>
      <dgm:t>
        <a:bodyPr/>
        <a:lstStyle/>
        <a:p>
          <a:endParaRPr lang="en-US"/>
        </a:p>
      </dgm:t>
    </dgm:pt>
    <dgm:pt modelId="{32B06365-0642-4778-8E48-A02C2A13E8E2}" type="sibTrans" cxnId="{F65996D4-1AF4-4B43-A817-CF4175E03E48}">
      <dgm:prSet/>
      <dgm:spPr/>
      <dgm:t>
        <a:bodyPr/>
        <a:lstStyle/>
        <a:p>
          <a:endParaRPr lang="en-US"/>
        </a:p>
      </dgm:t>
    </dgm:pt>
    <dgm:pt modelId="{6B6E4C0C-C58C-48A5-9EAF-A293C62FAE20}">
      <dgm:prSet phldrT="[Text]"/>
      <dgm:spPr/>
      <dgm:t>
        <a:bodyPr/>
        <a:lstStyle/>
        <a:p>
          <a:r>
            <a:rPr lang="en-US"/>
            <a:t>Install all updates that address bugs</a:t>
          </a:r>
          <a:endParaRPr lang="en-US" dirty="0"/>
        </a:p>
      </dgm:t>
    </dgm:pt>
    <dgm:pt modelId="{D1C7330D-EF26-485F-B1C5-06214611DE26}" type="parTrans" cxnId="{58D6339A-76A9-41A7-BFDF-9475D706A214}">
      <dgm:prSet/>
      <dgm:spPr/>
      <dgm:t>
        <a:bodyPr/>
        <a:lstStyle/>
        <a:p>
          <a:endParaRPr lang="en-US"/>
        </a:p>
      </dgm:t>
    </dgm:pt>
    <dgm:pt modelId="{D8D0C338-8806-4492-9492-2E334D245077}" type="sibTrans" cxnId="{58D6339A-76A9-41A7-BFDF-9475D706A214}">
      <dgm:prSet/>
      <dgm:spPr/>
      <dgm:t>
        <a:bodyPr/>
        <a:lstStyle/>
        <a:p>
          <a:endParaRPr lang="en-US"/>
        </a:p>
      </dgm:t>
    </dgm:pt>
    <dgm:pt modelId="{3108BB90-28E7-49D2-A794-A5524163A671}">
      <dgm:prSet phldrT="[Text]"/>
      <dgm:spPr/>
      <dgm:t>
        <a:bodyPr/>
        <a:lstStyle/>
        <a:p>
          <a:r>
            <a:rPr lang="en-US"/>
            <a:t>Install new releases of updated software (after testing)</a:t>
          </a:r>
        </a:p>
      </dgm:t>
    </dgm:pt>
    <dgm:pt modelId="{1B05A40F-B73A-46D2-9C82-755363DDB825}" type="parTrans" cxnId="{4B79EC69-4A31-46D6-B608-C4CB99758413}">
      <dgm:prSet/>
      <dgm:spPr/>
      <dgm:t>
        <a:bodyPr/>
        <a:lstStyle/>
        <a:p>
          <a:endParaRPr lang="en-US"/>
        </a:p>
      </dgm:t>
    </dgm:pt>
    <dgm:pt modelId="{6B02B26A-A38D-4124-A14D-F6F00C031271}" type="sibTrans" cxnId="{4B79EC69-4A31-46D6-B608-C4CB99758413}">
      <dgm:prSet/>
      <dgm:spPr/>
      <dgm:t>
        <a:bodyPr/>
        <a:lstStyle/>
        <a:p>
          <a:endParaRPr lang="en-US"/>
        </a:p>
      </dgm:t>
    </dgm:pt>
    <dgm:pt modelId="{385002B5-5CD2-4BAB-88C6-7A0AB5A169C5}" type="pres">
      <dgm:prSet presAssocID="{65BADF38-A888-4569-9115-E7000313E510}" presName="Name0" presStyleCnt="0">
        <dgm:presLayoutVars>
          <dgm:chMax val="7"/>
          <dgm:chPref val="7"/>
          <dgm:dir/>
        </dgm:presLayoutVars>
      </dgm:prSet>
      <dgm:spPr/>
    </dgm:pt>
    <dgm:pt modelId="{3319EE38-30CD-43ED-BE48-2A78931193F1}" type="pres">
      <dgm:prSet presAssocID="{65BADF38-A888-4569-9115-E7000313E510}" presName="Name1" presStyleCnt="0"/>
      <dgm:spPr/>
    </dgm:pt>
    <dgm:pt modelId="{693CF1D4-3549-49AA-A6C0-7ADD5F63CD08}" type="pres">
      <dgm:prSet presAssocID="{65BADF38-A888-4569-9115-E7000313E510}" presName="cycle" presStyleCnt="0"/>
      <dgm:spPr/>
    </dgm:pt>
    <dgm:pt modelId="{ED7B52AB-51FB-4F8B-8C37-0A78337FE08A}" type="pres">
      <dgm:prSet presAssocID="{65BADF38-A888-4569-9115-E7000313E510}" presName="srcNode" presStyleLbl="node1" presStyleIdx="0" presStyleCnt="3"/>
      <dgm:spPr/>
    </dgm:pt>
    <dgm:pt modelId="{D68F1B62-DA5B-401B-82AD-DC848AF56BC5}" type="pres">
      <dgm:prSet presAssocID="{65BADF38-A888-4569-9115-E7000313E510}" presName="conn" presStyleLbl="parChTrans1D2" presStyleIdx="0" presStyleCnt="1"/>
      <dgm:spPr/>
    </dgm:pt>
    <dgm:pt modelId="{8AE4B62E-8360-4A27-B251-4C0C4AC95033}" type="pres">
      <dgm:prSet presAssocID="{65BADF38-A888-4569-9115-E7000313E510}" presName="extraNode" presStyleLbl="node1" presStyleIdx="0" presStyleCnt="3"/>
      <dgm:spPr/>
    </dgm:pt>
    <dgm:pt modelId="{47F672B3-5F84-4C37-9DE3-B23B6256362B}" type="pres">
      <dgm:prSet presAssocID="{65BADF38-A888-4569-9115-E7000313E510}" presName="dstNode" presStyleLbl="node1" presStyleIdx="0" presStyleCnt="3"/>
      <dgm:spPr/>
    </dgm:pt>
    <dgm:pt modelId="{1EB86BC8-04F0-4DF5-9019-AF7073915F0E}" type="pres">
      <dgm:prSet presAssocID="{5BFA9E14-8D71-4205-82B8-B3702A015AF6}" presName="text_1" presStyleLbl="node1" presStyleIdx="0" presStyleCnt="3">
        <dgm:presLayoutVars>
          <dgm:bulletEnabled val="1"/>
        </dgm:presLayoutVars>
      </dgm:prSet>
      <dgm:spPr/>
    </dgm:pt>
    <dgm:pt modelId="{75100FAA-518D-4B68-BCF0-465DF5EB5011}" type="pres">
      <dgm:prSet presAssocID="{5BFA9E14-8D71-4205-82B8-B3702A015AF6}" presName="accent_1" presStyleCnt="0"/>
      <dgm:spPr/>
    </dgm:pt>
    <dgm:pt modelId="{5C505EF5-25EF-40A6-8400-228DD3F6984A}" type="pres">
      <dgm:prSet presAssocID="{5BFA9E14-8D71-4205-82B8-B3702A015AF6}" presName="accentRepeatNode" presStyleLbl="solidFgAcc1" presStyleIdx="0" presStyleCnt="3"/>
      <dgm:spPr/>
    </dgm:pt>
    <dgm:pt modelId="{BE5CC776-1979-4A56-B22F-4B9032C5DB2B}" type="pres">
      <dgm:prSet presAssocID="{6B6E4C0C-C58C-48A5-9EAF-A293C62FAE20}" presName="text_2" presStyleLbl="node1" presStyleIdx="1" presStyleCnt="3">
        <dgm:presLayoutVars>
          <dgm:bulletEnabled val="1"/>
        </dgm:presLayoutVars>
      </dgm:prSet>
      <dgm:spPr/>
    </dgm:pt>
    <dgm:pt modelId="{850FEE92-57E6-4111-9CF5-1E6644F98A6B}" type="pres">
      <dgm:prSet presAssocID="{6B6E4C0C-C58C-48A5-9EAF-A293C62FAE20}" presName="accent_2" presStyleCnt="0"/>
      <dgm:spPr/>
    </dgm:pt>
    <dgm:pt modelId="{55CB6484-EB87-488F-88B1-4EBB1C125A5A}" type="pres">
      <dgm:prSet presAssocID="{6B6E4C0C-C58C-48A5-9EAF-A293C62FAE20}" presName="accentRepeatNode" presStyleLbl="solidFgAcc1" presStyleIdx="1" presStyleCnt="3"/>
      <dgm:spPr/>
    </dgm:pt>
    <dgm:pt modelId="{F742DB83-2BBC-4C72-B607-D229BE7E25C0}" type="pres">
      <dgm:prSet presAssocID="{3108BB90-28E7-49D2-A794-A5524163A671}" presName="text_3" presStyleLbl="node1" presStyleIdx="2" presStyleCnt="3">
        <dgm:presLayoutVars>
          <dgm:bulletEnabled val="1"/>
        </dgm:presLayoutVars>
      </dgm:prSet>
      <dgm:spPr/>
    </dgm:pt>
    <dgm:pt modelId="{B24BF5E7-4366-4DB5-912F-1CA639B071AD}" type="pres">
      <dgm:prSet presAssocID="{3108BB90-28E7-49D2-A794-A5524163A671}" presName="accent_3" presStyleCnt="0"/>
      <dgm:spPr/>
    </dgm:pt>
    <dgm:pt modelId="{5197C829-5270-4863-BBEE-BEAEE818883B}" type="pres">
      <dgm:prSet presAssocID="{3108BB90-28E7-49D2-A794-A5524163A671}" presName="accentRepeatNode" presStyleLbl="solidFgAcc1" presStyleIdx="2" presStyleCnt="3"/>
      <dgm:spPr/>
    </dgm:pt>
  </dgm:ptLst>
  <dgm:cxnLst>
    <dgm:cxn modelId="{87CC300D-C02D-D744-B05F-50D187DC31C9}" type="presOf" srcId="{32B06365-0642-4778-8E48-A02C2A13E8E2}" destId="{D68F1B62-DA5B-401B-82AD-DC848AF56BC5}" srcOrd="0" destOrd="0" presId="urn:microsoft.com/office/officeart/2008/layout/VerticalCurvedList"/>
    <dgm:cxn modelId="{A4821528-1E4D-A349-987B-A938FE561FDE}" type="presOf" srcId="{65BADF38-A888-4569-9115-E7000313E510}" destId="{385002B5-5CD2-4BAB-88C6-7A0AB5A169C5}" srcOrd="0" destOrd="0" presId="urn:microsoft.com/office/officeart/2008/layout/VerticalCurvedList"/>
    <dgm:cxn modelId="{4B79EC69-4A31-46D6-B608-C4CB99758413}" srcId="{65BADF38-A888-4569-9115-E7000313E510}" destId="{3108BB90-28E7-49D2-A794-A5524163A671}" srcOrd="2" destOrd="0" parTransId="{1B05A40F-B73A-46D2-9C82-755363DDB825}" sibTransId="{6B02B26A-A38D-4124-A14D-F6F00C031271}"/>
    <dgm:cxn modelId="{58D6339A-76A9-41A7-BFDF-9475D706A214}" srcId="{65BADF38-A888-4569-9115-E7000313E510}" destId="{6B6E4C0C-C58C-48A5-9EAF-A293C62FAE20}" srcOrd="1" destOrd="0" parTransId="{D1C7330D-EF26-485F-B1C5-06214611DE26}" sibTransId="{D8D0C338-8806-4492-9492-2E334D245077}"/>
    <dgm:cxn modelId="{F08A64D0-3828-5A49-8ED0-A259018F8C9D}" type="presOf" srcId="{5BFA9E14-8D71-4205-82B8-B3702A015AF6}" destId="{1EB86BC8-04F0-4DF5-9019-AF7073915F0E}" srcOrd="0" destOrd="0" presId="urn:microsoft.com/office/officeart/2008/layout/VerticalCurvedList"/>
    <dgm:cxn modelId="{F65996D4-1AF4-4B43-A817-CF4175E03E48}" srcId="{65BADF38-A888-4569-9115-E7000313E510}" destId="{5BFA9E14-8D71-4205-82B8-B3702A015AF6}" srcOrd="0" destOrd="0" parTransId="{81C5FD74-0BFB-48B3-9782-27AAFA8D7F4E}" sibTransId="{32B06365-0642-4778-8E48-A02C2A13E8E2}"/>
    <dgm:cxn modelId="{9E4DA0D5-92CB-5F45-ACF5-39CECAFFDD2B}" type="presOf" srcId="{3108BB90-28E7-49D2-A794-A5524163A671}" destId="{F742DB83-2BBC-4C72-B607-D229BE7E25C0}" srcOrd="0" destOrd="0" presId="urn:microsoft.com/office/officeart/2008/layout/VerticalCurvedList"/>
    <dgm:cxn modelId="{74C167FD-25B2-4B42-8385-D3CA46C24CF1}" type="presOf" srcId="{6B6E4C0C-C58C-48A5-9EAF-A293C62FAE20}" destId="{BE5CC776-1979-4A56-B22F-4B9032C5DB2B}" srcOrd="0" destOrd="0" presId="urn:microsoft.com/office/officeart/2008/layout/VerticalCurvedList"/>
    <dgm:cxn modelId="{1036830E-F573-2C42-B7A3-326086607D37}" type="presParOf" srcId="{385002B5-5CD2-4BAB-88C6-7A0AB5A169C5}" destId="{3319EE38-30CD-43ED-BE48-2A78931193F1}" srcOrd="0" destOrd="0" presId="urn:microsoft.com/office/officeart/2008/layout/VerticalCurvedList"/>
    <dgm:cxn modelId="{873077D0-C7D5-1245-934E-BA29561C5B9B}" type="presParOf" srcId="{3319EE38-30CD-43ED-BE48-2A78931193F1}" destId="{693CF1D4-3549-49AA-A6C0-7ADD5F63CD08}" srcOrd="0" destOrd="0" presId="urn:microsoft.com/office/officeart/2008/layout/VerticalCurvedList"/>
    <dgm:cxn modelId="{C61F653C-A24C-E849-B06E-B8F3B2D13013}" type="presParOf" srcId="{693CF1D4-3549-49AA-A6C0-7ADD5F63CD08}" destId="{ED7B52AB-51FB-4F8B-8C37-0A78337FE08A}" srcOrd="0" destOrd="0" presId="urn:microsoft.com/office/officeart/2008/layout/VerticalCurvedList"/>
    <dgm:cxn modelId="{44F74015-D3DD-7B47-A6B6-AF6C3AD1418F}" type="presParOf" srcId="{693CF1D4-3549-49AA-A6C0-7ADD5F63CD08}" destId="{D68F1B62-DA5B-401B-82AD-DC848AF56BC5}" srcOrd="1" destOrd="0" presId="urn:microsoft.com/office/officeart/2008/layout/VerticalCurvedList"/>
    <dgm:cxn modelId="{95BB9BA4-BB09-2249-AC50-39979038C69D}" type="presParOf" srcId="{693CF1D4-3549-49AA-A6C0-7ADD5F63CD08}" destId="{8AE4B62E-8360-4A27-B251-4C0C4AC95033}" srcOrd="2" destOrd="0" presId="urn:microsoft.com/office/officeart/2008/layout/VerticalCurvedList"/>
    <dgm:cxn modelId="{56F5BBBE-24B0-AB49-A917-842D5EEE7443}" type="presParOf" srcId="{693CF1D4-3549-49AA-A6C0-7ADD5F63CD08}" destId="{47F672B3-5F84-4C37-9DE3-B23B6256362B}" srcOrd="3" destOrd="0" presId="urn:microsoft.com/office/officeart/2008/layout/VerticalCurvedList"/>
    <dgm:cxn modelId="{13542C8D-AE40-E746-B1C2-ED73C75A9E34}" type="presParOf" srcId="{3319EE38-30CD-43ED-BE48-2A78931193F1}" destId="{1EB86BC8-04F0-4DF5-9019-AF7073915F0E}" srcOrd="1" destOrd="0" presId="urn:microsoft.com/office/officeart/2008/layout/VerticalCurvedList"/>
    <dgm:cxn modelId="{5522D2FA-BE69-A145-AD03-856EB31C31C5}" type="presParOf" srcId="{3319EE38-30CD-43ED-BE48-2A78931193F1}" destId="{75100FAA-518D-4B68-BCF0-465DF5EB5011}" srcOrd="2" destOrd="0" presId="urn:microsoft.com/office/officeart/2008/layout/VerticalCurvedList"/>
    <dgm:cxn modelId="{D1E7F279-3A35-DE4B-8024-50258F80788C}" type="presParOf" srcId="{75100FAA-518D-4B68-BCF0-465DF5EB5011}" destId="{5C505EF5-25EF-40A6-8400-228DD3F6984A}" srcOrd="0" destOrd="0" presId="urn:microsoft.com/office/officeart/2008/layout/VerticalCurvedList"/>
    <dgm:cxn modelId="{1365FF15-644A-BF4F-8E3F-3E4A28AA26A8}" type="presParOf" srcId="{3319EE38-30CD-43ED-BE48-2A78931193F1}" destId="{BE5CC776-1979-4A56-B22F-4B9032C5DB2B}" srcOrd="3" destOrd="0" presId="urn:microsoft.com/office/officeart/2008/layout/VerticalCurvedList"/>
    <dgm:cxn modelId="{58E78AF8-C731-FB4C-A0E0-716929D1F0D7}" type="presParOf" srcId="{3319EE38-30CD-43ED-BE48-2A78931193F1}" destId="{850FEE92-57E6-4111-9CF5-1E6644F98A6B}" srcOrd="4" destOrd="0" presId="urn:microsoft.com/office/officeart/2008/layout/VerticalCurvedList"/>
    <dgm:cxn modelId="{FC4BD76B-92C0-9747-8ADA-FCD8124CC263}" type="presParOf" srcId="{850FEE92-57E6-4111-9CF5-1E6644F98A6B}" destId="{55CB6484-EB87-488F-88B1-4EBB1C125A5A}" srcOrd="0" destOrd="0" presId="urn:microsoft.com/office/officeart/2008/layout/VerticalCurvedList"/>
    <dgm:cxn modelId="{346A89B2-4D39-2944-BF8E-F24B870758EC}" type="presParOf" srcId="{3319EE38-30CD-43ED-BE48-2A78931193F1}" destId="{F742DB83-2BBC-4C72-B607-D229BE7E25C0}" srcOrd="5" destOrd="0" presId="urn:microsoft.com/office/officeart/2008/layout/VerticalCurvedList"/>
    <dgm:cxn modelId="{18350639-C6E8-7D40-B5A2-9FA732436A57}" type="presParOf" srcId="{3319EE38-30CD-43ED-BE48-2A78931193F1}" destId="{B24BF5E7-4366-4DB5-912F-1CA639B071AD}" srcOrd="6" destOrd="0" presId="urn:microsoft.com/office/officeart/2008/layout/VerticalCurvedList"/>
    <dgm:cxn modelId="{D9BFAC7B-030D-854B-A4C4-2573326F5E47}" type="presParOf" srcId="{B24BF5E7-4366-4DB5-912F-1CA639B071AD}" destId="{5197C829-5270-4863-BBEE-BEAEE81888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BADF38-A888-4569-9115-E7000313E5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BFA9E14-8D71-4205-82B8-B3702A015AF6}">
      <dgm:prSet phldrT="[Text]"/>
      <dgm:spPr/>
      <dgm:t>
        <a:bodyPr/>
        <a:lstStyle/>
        <a:p>
          <a:r>
            <a:rPr lang="en-US"/>
            <a:t>Update baseline packagesconformance </a:t>
          </a:r>
          <a:r>
            <a:rPr lang="en-US" dirty="0"/>
            <a:t>with security policies</a:t>
          </a:r>
        </a:p>
      </dgm:t>
    </dgm:pt>
    <dgm:pt modelId="{81C5FD74-0BFB-48B3-9782-27AAFA8D7F4E}" type="parTrans" cxnId="{F65996D4-1AF4-4B43-A817-CF4175E03E48}">
      <dgm:prSet/>
      <dgm:spPr/>
      <dgm:t>
        <a:bodyPr/>
        <a:lstStyle/>
        <a:p>
          <a:endParaRPr lang="en-US"/>
        </a:p>
      </dgm:t>
    </dgm:pt>
    <dgm:pt modelId="{32B06365-0642-4778-8E48-A02C2A13E8E2}" type="sibTrans" cxnId="{F65996D4-1AF4-4B43-A817-CF4175E03E48}">
      <dgm:prSet/>
      <dgm:spPr/>
      <dgm:t>
        <a:bodyPr/>
        <a:lstStyle/>
        <a:p>
          <a:endParaRPr lang="en-US"/>
        </a:p>
      </dgm:t>
    </dgm:pt>
    <dgm:pt modelId="{6B6E4C0C-C58C-48A5-9EAF-A293C62FAE20}">
      <dgm:prSet phldrT="[Text]"/>
      <dgm:spPr/>
      <dgm:t>
        <a:bodyPr/>
        <a:lstStyle/>
        <a:p>
          <a:r>
            <a:rPr lang="en-US"/>
            <a:t>Install all updates that address bugs</a:t>
          </a:r>
          <a:endParaRPr lang="en-US" dirty="0"/>
        </a:p>
      </dgm:t>
    </dgm:pt>
    <dgm:pt modelId="{D1C7330D-EF26-485F-B1C5-06214611DE26}" type="parTrans" cxnId="{58D6339A-76A9-41A7-BFDF-9475D706A214}">
      <dgm:prSet/>
      <dgm:spPr/>
      <dgm:t>
        <a:bodyPr/>
        <a:lstStyle/>
        <a:p>
          <a:endParaRPr lang="en-US"/>
        </a:p>
      </dgm:t>
    </dgm:pt>
    <dgm:pt modelId="{D8D0C338-8806-4492-9492-2E334D245077}" type="sibTrans" cxnId="{58D6339A-76A9-41A7-BFDF-9475D706A214}">
      <dgm:prSet/>
      <dgm:spPr/>
      <dgm:t>
        <a:bodyPr/>
        <a:lstStyle/>
        <a:p>
          <a:endParaRPr lang="en-US"/>
        </a:p>
      </dgm:t>
    </dgm:pt>
    <dgm:pt modelId="{3108BB90-28E7-49D2-A794-A5524163A671}">
      <dgm:prSet phldrT="[Text]"/>
      <dgm:spPr/>
      <dgm:t>
        <a:bodyPr/>
        <a:lstStyle/>
        <a:p>
          <a:r>
            <a:rPr lang="en-US"/>
            <a:t>Install new releases of updated software (after testing)</a:t>
          </a:r>
        </a:p>
      </dgm:t>
    </dgm:pt>
    <dgm:pt modelId="{1B05A40F-B73A-46D2-9C82-755363DDB825}" type="parTrans" cxnId="{4B79EC69-4A31-46D6-B608-C4CB99758413}">
      <dgm:prSet/>
      <dgm:spPr/>
      <dgm:t>
        <a:bodyPr/>
        <a:lstStyle/>
        <a:p>
          <a:endParaRPr lang="en-US"/>
        </a:p>
      </dgm:t>
    </dgm:pt>
    <dgm:pt modelId="{6B02B26A-A38D-4124-A14D-F6F00C031271}" type="sibTrans" cxnId="{4B79EC69-4A31-46D6-B608-C4CB99758413}">
      <dgm:prSet/>
      <dgm:spPr/>
      <dgm:t>
        <a:bodyPr/>
        <a:lstStyle/>
        <a:p>
          <a:endParaRPr lang="en-US"/>
        </a:p>
      </dgm:t>
    </dgm:pt>
    <dgm:pt modelId="{385002B5-5CD2-4BAB-88C6-7A0AB5A169C5}" type="pres">
      <dgm:prSet presAssocID="{65BADF38-A888-4569-9115-E7000313E510}" presName="Name0" presStyleCnt="0">
        <dgm:presLayoutVars>
          <dgm:chMax val="7"/>
          <dgm:chPref val="7"/>
          <dgm:dir/>
        </dgm:presLayoutVars>
      </dgm:prSet>
      <dgm:spPr/>
    </dgm:pt>
    <dgm:pt modelId="{3319EE38-30CD-43ED-BE48-2A78931193F1}" type="pres">
      <dgm:prSet presAssocID="{65BADF38-A888-4569-9115-E7000313E510}" presName="Name1" presStyleCnt="0"/>
      <dgm:spPr/>
    </dgm:pt>
    <dgm:pt modelId="{693CF1D4-3549-49AA-A6C0-7ADD5F63CD08}" type="pres">
      <dgm:prSet presAssocID="{65BADF38-A888-4569-9115-E7000313E510}" presName="cycle" presStyleCnt="0"/>
      <dgm:spPr/>
    </dgm:pt>
    <dgm:pt modelId="{ED7B52AB-51FB-4F8B-8C37-0A78337FE08A}" type="pres">
      <dgm:prSet presAssocID="{65BADF38-A888-4569-9115-E7000313E510}" presName="srcNode" presStyleLbl="node1" presStyleIdx="0" presStyleCnt="3"/>
      <dgm:spPr/>
    </dgm:pt>
    <dgm:pt modelId="{D68F1B62-DA5B-401B-82AD-DC848AF56BC5}" type="pres">
      <dgm:prSet presAssocID="{65BADF38-A888-4569-9115-E7000313E510}" presName="conn" presStyleLbl="parChTrans1D2" presStyleIdx="0" presStyleCnt="1"/>
      <dgm:spPr/>
    </dgm:pt>
    <dgm:pt modelId="{8AE4B62E-8360-4A27-B251-4C0C4AC95033}" type="pres">
      <dgm:prSet presAssocID="{65BADF38-A888-4569-9115-E7000313E510}" presName="extraNode" presStyleLbl="node1" presStyleIdx="0" presStyleCnt="3"/>
      <dgm:spPr/>
    </dgm:pt>
    <dgm:pt modelId="{47F672B3-5F84-4C37-9DE3-B23B6256362B}" type="pres">
      <dgm:prSet presAssocID="{65BADF38-A888-4569-9115-E7000313E510}" presName="dstNode" presStyleLbl="node1" presStyleIdx="0" presStyleCnt="3"/>
      <dgm:spPr/>
    </dgm:pt>
    <dgm:pt modelId="{1EB86BC8-04F0-4DF5-9019-AF7073915F0E}" type="pres">
      <dgm:prSet presAssocID="{5BFA9E14-8D71-4205-82B8-B3702A015AF6}" presName="text_1" presStyleLbl="node1" presStyleIdx="0" presStyleCnt="3">
        <dgm:presLayoutVars>
          <dgm:bulletEnabled val="1"/>
        </dgm:presLayoutVars>
      </dgm:prSet>
      <dgm:spPr/>
    </dgm:pt>
    <dgm:pt modelId="{75100FAA-518D-4B68-BCF0-465DF5EB5011}" type="pres">
      <dgm:prSet presAssocID="{5BFA9E14-8D71-4205-82B8-B3702A015AF6}" presName="accent_1" presStyleCnt="0"/>
      <dgm:spPr/>
    </dgm:pt>
    <dgm:pt modelId="{5C505EF5-25EF-40A6-8400-228DD3F6984A}" type="pres">
      <dgm:prSet presAssocID="{5BFA9E14-8D71-4205-82B8-B3702A015AF6}" presName="accentRepeatNode" presStyleLbl="solidFgAcc1" presStyleIdx="0" presStyleCnt="3"/>
      <dgm:spPr/>
    </dgm:pt>
    <dgm:pt modelId="{BE5CC776-1979-4A56-B22F-4B9032C5DB2B}" type="pres">
      <dgm:prSet presAssocID="{6B6E4C0C-C58C-48A5-9EAF-A293C62FAE20}" presName="text_2" presStyleLbl="node1" presStyleIdx="1" presStyleCnt="3">
        <dgm:presLayoutVars>
          <dgm:bulletEnabled val="1"/>
        </dgm:presLayoutVars>
      </dgm:prSet>
      <dgm:spPr/>
    </dgm:pt>
    <dgm:pt modelId="{850FEE92-57E6-4111-9CF5-1E6644F98A6B}" type="pres">
      <dgm:prSet presAssocID="{6B6E4C0C-C58C-48A5-9EAF-A293C62FAE20}" presName="accent_2" presStyleCnt="0"/>
      <dgm:spPr/>
    </dgm:pt>
    <dgm:pt modelId="{55CB6484-EB87-488F-88B1-4EBB1C125A5A}" type="pres">
      <dgm:prSet presAssocID="{6B6E4C0C-C58C-48A5-9EAF-A293C62FAE20}" presName="accentRepeatNode" presStyleLbl="solidFgAcc1" presStyleIdx="1" presStyleCnt="3"/>
      <dgm:spPr/>
    </dgm:pt>
    <dgm:pt modelId="{F742DB83-2BBC-4C72-B607-D229BE7E25C0}" type="pres">
      <dgm:prSet presAssocID="{3108BB90-28E7-49D2-A794-A5524163A671}" presName="text_3" presStyleLbl="node1" presStyleIdx="2" presStyleCnt="3">
        <dgm:presLayoutVars>
          <dgm:bulletEnabled val="1"/>
        </dgm:presLayoutVars>
      </dgm:prSet>
      <dgm:spPr/>
    </dgm:pt>
    <dgm:pt modelId="{B24BF5E7-4366-4DB5-912F-1CA639B071AD}" type="pres">
      <dgm:prSet presAssocID="{3108BB90-28E7-49D2-A794-A5524163A671}" presName="accent_3" presStyleCnt="0"/>
      <dgm:spPr/>
    </dgm:pt>
    <dgm:pt modelId="{5197C829-5270-4863-BBEE-BEAEE818883B}" type="pres">
      <dgm:prSet presAssocID="{3108BB90-28E7-49D2-A794-A5524163A671}" presName="accentRepeatNode" presStyleLbl="solidFgAcc1" presStyleIdx="2" presStyleCnt="3"/>
      <dgm:spPr/>
    </dgm:pt>
  </dgm:ptLst>
  <dgm:cxnLst>
    <dgm:cxn modelId="{F6673E29-81EC-E946-8147-B9FA16533619}" type="presOf" srcId="{6B6E4C0C-C58C-48A5-9EAF-A293C62FAE20}" destId="{BE5CC776-1979-4A56-B22F-4B9032C5DB2B}" srcOrd="0" destOrd="0" presId="urn:microsoft.com/office/officeart/2008/layout/VerticalCurvedList"/>
    <dgm:cxn modelId="{2C2E032F-7B72-0B4F-850F-E32373258CC8}" type="presOf" srcId="{32B06365-0642-4778-8E48-A02C2A13E8E2}" destId="{D68F1B62-DA5B-401B-82AD-DC848AF56BC5}" srcOrd="0" destOrd="0" presId="urn:microsoft.com/office/officeart/2008/layout/VerticalCurvedList"/>
    <dgm:cxn modelId="{5AD6C546-357D-634C-AF5E-7F9EAA24982F}" type="presOf" srcId="{65BADF38-A888-4569-9115-E7000313E510}" destId="{385002B5-5CD2-4BAB-88C6-7A0AB5A169C5}" srcOrd="0" destOrd="0" presId="urn:microsoft.com/office/officeart/2008/layout/VerticalCurvedList"/>
    <dgm:cxn modelId="{4B79EC69-4A31-46D6-B608-C4CB99758413}" srcId="{65BADF38-A888-4569-9115-E7000313E510}" destId="{3108BB90-28E7-49D2-A794-A5524163A671}" srcOrd="2" destOrd="0" parTransId="{1B05A40F-B73A-46D2-9C82-755363DDB825}" sibTransId="{6B02B26A-A38D-4124-A14D-F6F00C031271}"/>
    <dgm:cxn modelId="{59021B94-C5AF-3444-B271-DEE50CD0D9FA}" type="presOf" srcId="{5BFA9E14-8D71-4205-82B8-B3702A015AF6}" destId="{1EB86BC8-04F0-4DF5-9019-AF7073915F0E}" srcOrd="0" destOrd="0" presId="urn:microsoft.com/office/officeart/2008/layout/VerticalCurvedList"/>
    <dgm:cxn modelId="{58D6339A-76A9-41A7-BFDF-9475D706A214}" srcId="{65BADF38-A888-4569-9115-E7000313E510}" destId="{6B6E4C0C-C58C-48A5-9EAF-A293C62FAE20}" srcOrd="1" destOrd="0" parTransId="{D1C7330D-EF26-485F-B1C5-06214611DE26}" sibTransId="{D8D0C338-8806-4492-9492-2E334D245077}"/>
    <dgm:cxn modelId="{F65996D4-1AF4-4B43-A817-CF4175E03E48}" srcId="{65BADF38-A888-4569-9115-E7000313E510}" destId="{5BFA9E14-8D71-4205-82B8-B3702A015AF6}" srcOrd="0" destOrd="0" parTransId="{81C5FD74-0BFB-48B3-9782-27AAFA8D7F4E}" sibTransId="{32B06365-0642-4778-8E48-A02C2A13E8E2}"/>
    <dgm:cxn modelId="{B3666FF8-1B0E-3B44-9443-CC2BF2C44E9E}" type="presOf" srcId="{3108BB90-28E7-49D2-A794-A5524163A671}" destId="{F742DB83-2BBC-4C72-B607-D229BE7E25C0}" srcOrd="0" destOrd="0" presId="urn:microsoft.com/office/officeart/2008/layout/VerticalCurvedList"/>
    <dgm:cxn modelId="{8D52BA0D-7DBB-F640-A1B5-C69583834237}" type="presParOf" srcId="{385002B5-5CD2-4BAB-88C6-7A0AB5A169C5}" destId="{3319EE38-30CD-43ED-BE48-2A78931193F1}" srcOrd="0" destOrd="0" presId="urn:microsoft.com/office/officeart/2008/layout/VerticalCurvedList"/>
    <dgm:cxn modelId="{ABCBF182-8355-E743-B4C8-3D0404AD5157}" type="presParOf" srcId="{3319EE38-30CD-43ED-BE48-2A78931193F1}" destId="{693CF1D4-3549-49AA-A6C0-7ADD5F63CD08}" srcOrd="0" destOrd="0" presId="urn:microsoft.com/office/officeart/2008/layout/VerticalCurvedList"/>
    <dgm:cxn modelId="{E00B142F-8224-E144-B418-14EA513457E3}" type="presParOf" srcId="{693CF1D4-3549-49AA-A6C0-7ADD5F63CD08}" destId="{ED7B52AB-51FB-4F8B-8C37-0A78337FE08A}" srcOrd="0" destOrd="0" presId="urn:microsoft.com/office/officeart/2008/layout/VerticalCurvedList"/>
    <dgm:cxn modelId="{A498B865-F42A-AA43-84E8-2F6845449D86}" type="presParOf" srcId="{693CF1D4-3549-49AA-A6C0-7ADD5F63CD08}" destId="{D68F1B62-DA5B-401B-82AD-DC848AF56BC5}" srcOrd="1" destOrd="0" presId="urn:microsoft.com/office/officeart/2008/layout/VerticalCurvedList"/>
    <dgm:cxn modelId="{36A16D1F-7EDE-3D4E-897D-655D809ADF11}" type="presParOf" srcId="{693CF1D4-3549-49AA-A6C0-7ADD5F63CD08}" destId="{8AE4B62E-8360-4A27-B251-4C0C4AC95033}" srcOrd="2" destOrd="0" presId="urn:microsoft.com/office/officeart/2008/layout/VerticalCurvedList"/>
    <dgm:cxn modelId="{7D5D279B-4E38-8748-AD40-E7E78F0BF99D}" type="presParOf" srcId="{693CF1D4-3549-49AA-A6C0-7ADD5F63CD08}" destId="{47F672B3-5F84-4C37-9DE3-B23B6256362B}" srcOrd="3" destOrd="0" presId="urn:microsoft.com/office/officeart/2008/layout/VerticalCurvedList"/>
    <dgm:cxn modelId="{22A72511-70E9-C44A-87C4-5B7E636DDAED}" type="presParOf" srcId="{3319EE38-30CD-43ED-BE48-2A78931193F1}" destId="{1EB86BC8-04F0-4DF5-9019-AF7073915F0E}" srcOrd="1" destOrd="0" presId="urn:microsoft.com/office/officeart/2008/layout/VerticalCurvedList"/>
    <dgm:cxn modelId="{A5123F7B-0307-7E4D-90CB-92644AA6DF30}" type="presParOf" srcId="{3319EE38-30CD-43ED-BE48-2A78931193F1}" destId="{75100FAA-518D-4B68-BCF0-465DF5EB5011}" srcOrd="2" destOrd="0" presId="urn:microsoft.com/office/officeart/2008/layout/VerticalCurvedList"/>
    <dgm:cxn modelId="{B2C279CE-4BB9-7F4E-8010-B87585447552}" type="presParOf" srcId="{75100FAA-518D-4B68-BCF0-465DF5EB5011}" destId="{5C505EF5-25EF-40A6-8400-228DD3F6984A}" srcOrd="0" destOrd="0" presId="urn:microsoft.com/office/officeart/2008/layout/VerticalCurvedList"/>
    <dgm:cxn modelId="{FF99FED5-9430-A949-B285-C2633BA009D7}" type="presParOf" srcId="{3319EE38-30CD-43ED-BE48-2A78931193F1}" destId="{BE5CC776-1979-4A56-B22F-4B9032C5DB2B}" srcOrd="3" destOrd="0" presId="urn:microsoft.com/office/officeart/2008/layout/VerticalCurvedList"/>
    <dgm:cxn modelId="{F2F7F2C1-24DA-B34E-BD69-427A2AF96DA5}" type="presParOf" srcId="{3319EE38-30CD-43ED-BE48-2A78931193F1}" destId="{850FEE92-57E6-4111-9CF5-1E6644F98A6B}" srcOrd="4" destOrd="0" presId="urn:microsoft.com/office/officeart/2008/layout/VerticalCurvedList"/>
    <dgm:cxn modelId="{87B737D2-09E8-F842-9A2F-081FA46B125F}" type="presParOf" srcId="{850FEE92-57E6-4111-9CF5-1E6644F98A6B}" destId="{55CB6484-EB87-488F-88B1-4EBB1C125A5A}" srcOrd="0" destOrd="0" presId="urn:microsoft.com/office/officeart/2008/layout/VerticalCurvedList"/>
    <dgm:cxn modelId="{EA1B373B-842B-6446-A0D3-6CA7A3B07219}" type="presParOf" srcId="{3319EE38-30CD-43ED-BE48-2A78931193F1}" destId="{F742DB83-2BBC-4C72-B607-D229BE7E25C0}" srcOrd="5" destOrd="0" presId="urn:microsoft.com/office/officeart/2008/layout/VerticalCurvedList"/>
    <dgm:cxn modelId="{F8C5F742-E620-704F-89A3-38E849FA05C0}" type="presParOf" srcId="{3319EE38-30CD-43ED-BE48-2A78931193F1}" destId="{B24BF5E7-4366-4DB5-912F-1CA639B071AD}" srcOrd="6" destOrd="0" presId="urn:microsoft.com/office/officeart/2008/layout/VerticalCurvedList"/>
    <dgm:cxn modelId="{125E6914-7E38-FF4E-ADD7-8C81D41D4B96}" type="presParOf" srcId="{B24BF5E7-4366-4DB5-912F-1CA639B071AD}" destId="{5197C829-5270-4863-BBEE-BEAEE81888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55F7A-E609-4D87-A88D-4849C674D028}">
      <dsp:nvSpPr>
        <dsp:cNvPr id="0" name=""/>
        <dsp:cNvSpPr/>
      </dsp:nvSpPr>
      <dsp:spPr>
        <a:xfrm>
          <a:off x="0" y="538271"/>
          <a:ext cx="749799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D20EF-7AA3-45BE-9E74-30AC43E535F6}">
      <dsp:nvSpPr>
        <dsp:cNvPr id="0" name=""/>
        <dsp:cNvSpPr/>
      </dsp:nvSpPr>
      <dsp:spPr>
        <a:xfrm>
          <a:off x="374899" y="6911"/>
          <a:ext cx="5248593" cy="106272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84" tIns="0" rIns="198384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Physical</a:t>
          </a:r>
        </a:p>
      </dsp:txBody>
      <dsp:txXfrm>
        <a:off x="426777" y="58789"/>
        <a:ext cx="5144837" cy="958964"/>
      </dsp:txXfrm>
    </dsp:sp>
    <dsp:sp modelId="{11692537-8625-4F09-8E9D-C8EAE753AB34}">
      <dsp:nvSpPr>
        <dsp:cNvPr id="0" name=""/>
        <dsp:cNvSpPr/>
      </dsp:nvSpPr>
      <dsp:spPr>
        <a:xfrm>
          <a:off x="0" y="2171232"/>
          <a:ext cx="749799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C95FF-1398-470F-B67D-39036551E7BA}">
      <dsp:nvSpPr>
        <dsp:cNvPr id="0" name=""/>
        <dsp:cNvSpPr/>
      </dsp:nvSpPr>
      <dsp:spPr>
        <a:xfrm>
          <a:off x="374899" y="1639872"/>
          <a:ext cx="5248593" cy="1062720"/>
        </a:xfrm>
        <a:prstGeom prst="round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84" tIns="0" rIns="198384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Virtual host and guest</a:t>
          </a:r>
        </a:p>
      </dsp:txBody>
      <dsp:txXfrm>
        <a:off x="426777" y="1691750"/>
        <a:ext cx="5144837" cy="958964"/>
      </dsp:txXfrm>
    </dsp:sp>
    <dsp:sp modelId="{16E3F67D-796A-4A8F-95F6-12172D7048E4}">
      <dsp:nvSpPr>
        <dsp:cNvPr id="0" name=""/>
        <dsp:cNvSpPr/>
      </dsp:nvSpPr>
      <dsp:spPr>
        <a:xfrm>
          <a:off x="0" y="3804192"/>
          <a:ext cx="749799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6A71F-3E06-4F03-81D1-C10C3F055292}">
      <dsp:nvSpPr>
        <dsp:cNvPr id="0" name=""/>
        <dsp:cNvSpPr/>
      </dsp:nvSpPr>
      <dsp:spPr>
        <a:xfrm>
          <a:off x="374899" y="3272832"/>
          <a:ext cx="5248593" cy="1062720"/>
        </a:xfrm>
        <a:prstGeom prst="round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84" tIns="0" rIns="198384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Service-specific</a:t>
          </a:r>
        </a:p>
      </dsp:txBody>
      <dsp:txXfrm>
        <a:off x="426777" y="3324710"/>
        <a:ext cx="5144837" cy="958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F1B62-DA5B-401B-82AD-DC848AF56BC5}">
      <dsp:nvSpPr>
        <dsp:cNvPr id="0" name=""/>
        <dsp:cNvSpPr/>
      </dsp:nvSpPr>
      <dsp:spPr>
        <a:xfrm>
          <a:off x="-5539075" y="-848033"/>
          <a:ext cx="6595099" cy="6595099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86BC8-04F0-4DF5-9019-AF7073915F0E}">
      <dsp:nvSpPr>
        <dsp:cNvPr id="0" name=""/>
        <dsp:cNvSpPr/>
      </dsp:nvSpPr>
      <dsp:spPr>
        <a:xfrm>
          <a:off x="552822" y="376637"/>
          <a:ext cx="9338142" cy="75366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2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Maintain a gold baseline</a:t>
          </a:r>
        </a:p>
      </dsp:txBody>
      <dsp:txXfrm>
        <a:off x="552822" y="376637"/>
        <a:ext cx="9338142" cy="753667"/>
      </dsp:txXfrm>
    </dsp:sp>
    <dsp:sp modelId="{5C505EF5-25EF-40A6-8400-228DD3F6984A}">
      <dsp:nvSpPr>
        <dsp:cNvPr id="0" name=""/>
        <dsp:cNvSpPr/>
      </dsp:nvSpPr>
      <dsp:spPr>
        <a:xfrm>
          <a:off x="81780" y="282429"/>
          <a:ext cx="942083" cy="942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CC776-1979-4A56-B22F-4B9032C5DB2B}">
      <dsp:nvSpPr>
        <dsp:cNvPr id="0" name=""/>
        <dsp:cNvSpPr/>
      </dsp:nvSpPr>
      <dsp:spPr>
        <a:xfrm>
          <a:off x="984916" y="1507334"/>
          <a:ext cx="8906048" cy="753667"/>
        </a:xfrm>
        <a:prstGeom prst="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2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Monitor security reports</a:t>
          </a:r>
        </a:p>
      </dsp:txBody>
      <dsp:txXfrm>
        <a:off x="984916" y="1507334"/>
        <a:ext cx="8906048" cy="753667"/>
      </dsp:txXfrm>
    </dsp:sp>
    <dsp:sp modelId="{55CB6484-EB87-488F-88B1-4EBB1C125A5A}">
      <dsp:nvSpPr>
        <dsp:cNvPr id="0" name=""/>
        <dsp:cNvSpPr/>
      </dsp:nvSpPr>
      <dsp:spPr>
        <a:xfrm>
          <a:off x="513874" y="1413125"/>
          <a:ext cx="942083" cy="942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02082"/>
              <a:satOff val="-1464"/>
              <a:lumOff val="8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2DB83-2BBC-4C72-B607-D229BE7E25C0}">
      <dsp:nvSpPr>
        <dsp:cNvPr id="0" name=""/>
        <dsp:cNvSpPr/>
      </dsp:nvSpPr>
      <dsp:spPr>
        <a:xfrm>
          <a:off x="984916" y="2638030"/>
          <a:ext cx="8906048" cy="753667"/>
        </a:xfrm>
        <a:prstGeom prst="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2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Work through updates</a:t>
          </a:r>
        </a:p>
      </dsp:txBody>
      <dsp:txXfrm>
        <a:off x="984916" y="2638030"/>
        <a:ext cx="8906048" cy="753667"/>
      </dsp:txXfrm>
    </dsp:sp>
    <dsp:sp modelId="{5197C829-5270-4863-BBEE-BEAEE818883B}">
      <dsp:nvSpPr>
        <dsp:cNvPr id="0" name=""/>
        <dsp:cNvSpPr/>
      </dsp:nvSpPr>
      <dsp:spPr>
        <a:xfrm>
          <a:off x="513874" y="2543822"/>
          <a:ext cx="942083" cy="942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204164"/>
              <a:satOff val="-2928"/>
              <a:lumOff val="170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5CE02-97F9-4827-B916-6E2FB9851261}">
      <dsp:nvSpPr>
        <dsp:cNvPr id="0" name=""/>
        <dsp:cNvSpPr/>
      </dsp:nvSpPr>
      <dsp:spPr>
        <a:xfrm>
          <a:off x="552822" y="3768727"/>
          <a:ext cx="9338142" cy="753667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22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Recalibrate system integrity</a:t>
          </a:r>
        </a:p>
      </dsp:txBody>
      <dsp:txXfrm>
        <a:off x="552822" y="3768727"/>
        <a:ext cx="9338142" cy="753667"/>
      </dsp:txXfrm>
    </dsp:sp>
    <dsp:sp modelId="{72F7C83F-0A66-4D72-A05A-5DE0239731A6}">
      <dsp:nvSpPr>
        <dsp:cNvPr id="0" name=""/>
        <dsp:cNvSpPr/>
      </dsp:nvSpPr>
      <dsp:spPr>
        <a:xfrm>
          <a:off x="81780" y="3674518"/>
          <a:ext cx="942083" cy="942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F1B62-DA5B-401B-82AD-DC848AF56BC5}">
      <dsp:nvSpPr>
        <dsp:cNvPr id="0" name=""/>
        <dsp:cNvSpPr/>
      </dsp:nvSpPr>
      <dsp:spPr>
        <a:xfrm>
          <a:off x="-5321790" y="-815059"/>
          <a:ext cx="6337438" cy="633743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86BC8-04F0-4DF5-9019-AF7073915F0E}">
      <dsp:nvSpPr>
        <dsp:cNvPr id="0" name=""/>
        <dsp:cNvSpPr/>
      </dsp:nvSpPr>
      <dsp:spPr>
        <a:xfrm>
          <a:off x="653376" y="470732"/>
          <a:ext cx="9241002" cy="94146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2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Check conformance with security policies</a:t>
          </a:r>
        </a:p>
      </dsp:txBody>
      <dsp:txXfrm>
        <a:off x="653376" y="470732"/>
        <a:ext cx="9241002" cy="941464"/>
      </dsp:txXfrm>
    </dsp:sp>
    <dsp:sp modelId="{5C505EF5-25EF-40A6-8400-228DD3F6984A}">
      <dsp:nvSpPr>
        <dsp:cNvPr id="0" name=""/>
        <dsp:cNvSpPr/>
      </dsp:nvSpPr>
      <dsp:spPr>
        <a:xfrm>
          <a:off x="64961" y="353049"/>
          <a:ext cx="1176830" cy="1176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CC776-1979-4A56-B22F-4B9032C5DB2B}">
      <dsp:nvSpPr>
        <dsp:cNvPr id="0" name=""/>
        <dsp:cNvSpPr/>
      </dsp:nvSpPr>
      <dsp:spPr>
        <a:xfrm>
          <a:off x="995598" y="1882928"/>
          <a:ext cx="8898780" cy="941464"/>
        </a:xfrm>
        <a:prstGeom prst="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2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Manage third-party applications</a:t>
          </a:r>
        </a:p>
      </dsp:txBody>
      <dsp:txXfrm>
        <a:off x="995598" y="1882928"/>
        <a:ext cx="8898780" cy="941464"/>
      </dsp:txXfrm>
    </dsp:sp>
    <dsp:sp modelId="{55CB6484-EB87-488F-88B1-4EBB1C125A5A}">
      <dsp:nvSpPr>
        <dsp:cNvPr id="0" name=""/>
        <dsp:cNvSpPr/>
      </dsp:nvSpPr>
      <dsp:spPr>
        <a:xfrm>
          <a:off x="407183" y="1765245"/>
          <a:ext cx="1176830" cy="1176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2DB83-2BBC-4C72-B607-D229BE7E25C0}">
      <dsp:nvSpPr>
        <dsp:cNvPr id="0" name=""/>
        <dsp:cNvSpPr/>
      </dsp:nvSpPr>
      <dsp:spPr>
        <a:xfrm>
          <a:off x="653376" y="3295124"/>
          <a:ext cx="9241002" cy="941464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287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Test new components pre-production</a:t>
          </a:r>
        </a:p>
      </dsp:txBody>
      <dsp:txXfrm>
        <a:off x="653376" y="3295124"/>
        <a:ext cx="9241002" cy="941464"/>
      </dsp:txXfrm>
    </dsp:sp>
    <dsp:sp modelId="{5197C829-5270-4863-BBEE-BEAEE818883B}">
      <dsp:nvSpPr>
        <dsp:cNvPr id="0" name=""/>
        <dsp:cNvSpPr/>
      </dsp:nvSpPr>
      <dsp:spPr>
        <a:xfrm>
          <a:off x="64961" y="3177441"/>
          <a:ext cx="1176830" cy="1176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40F5E-DA6E-4939-867E-1E471845AB65}">
      <dsp:nvSpPr>
        <dsp:cNvPr id="0" name=""/>
        <dsp:cNvSpPr/>
      </dsp:nvSpPr>
      <dsp:spPr>
        <a:xfrm>
          <a:off x="3363468" y="561"/>
          <a:ext cx="5975604" cy="219095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Subscription based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Phone or e-mail</a:t>
          </a:r>
        </a:p>
      </dsp:txBody>
      <dsp:txXfrm>
        <a:off x="3363468" y="274430"/>
        <a:ext cx="5153997" cy="1643213"/>
      </dsp:txXfrm>
    </dsp:sp>
    <dsp:sp modelId="{60F27847-AE90-4340-8CE4-7C113B019346}">
      <dsp:nvSpPr>
        <dsp:cNvPr id="0" name=""/>
        <dsp:cNvSpPr/>
      </dsp:nvSpPr>
      <dsp:spPr>
        <a:xfrm>
          <a:off x="620267" y="561"/>
          <a:ext cx="2743200" cy="2190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Commercial</a:t>
          </a:r>
        </a:p>
      </dsp:txBody>
      <dsp:txXfrm>
        <a:off x="727220" y="107514"/>
        <a:ext cx="2529294" cy="1977045"/>
      </dsp:txXfrm>
    </dsp:sp>
    <dsp:sp modelId="{5786D8BC-2A78-4BE8-9BE8-D675A7D5187A}">
      <dsp:nvSpPr>
        <dsp:cNvPr id="0" name=""/>
        <dsp:cNvSpPr/>
      </dsp:nvSpPr>
      <dsp:spPr>
        <a:xfrm>
          <a:off x="3363468" y="2410608"/>
          <a:ext cx="5975604" cy="219095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Free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Web sites, forums</a:t>
          </a:r>
        </a:p>
      </dsp:txBody>
      <dsp:txXfrm>
        <a:off x="3363468" y="2684477"/>
        <a:ext cx="5153997" cy="1643213"/>
      </dsp:txXfrm>
    </dsp:sp>
    <dsp:sp modelId="{A5A5CAD4-1321-449C-8B38-B91E05232EBD}">
      <dsp:nvSpPr>
        <dsp:cNvPr id="0" name=""/>
        <dsp:cNvSpPr/>
      </dsp:nvSpPr>
      <dsp:spPr>
        <a:xfrm>
          <a:off x="620267" y="2410608"/>
          <a:ext cx="2743200" cy="2190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Open source</a:t>
          </a:r>
        </a:p>
      </dsp:txBody>
      <dsp:txXfrm>
        <a:off x="727220" y="2517561"/>
        <a:ext cx="2529294" cy="1977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4F7D7-978C-4120-AFD7-7D86BA315E1D}">
      <dsp:nvSpPr>
        <dsp:cNvPr id="0" name=""/>
        <dsp:cNvSpPr/>
      </dsp:nvSpPr>
      <dsp:spPr>
        <a:xfrm rot="5400000">
          <a:off x="5458306" y="-1855902"/>
          <a:ext cx="2379372" cy="6256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Physical access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Internet access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E-mail access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Remote access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Passwords</a:t>
          </a:r>
        </a:p>
      </dsp:txBody>
      <dsp:txXfrm rot="-5400000">
        <a:off x="3519526" y="199029"/>
        <a:ext cx="6140783" cy="2147070"/>
      </dsp:txXfrm>
    </dsp:sp>
    <dsp:sp modelId="{F36DCE59-96E6-453A-8A09-22A7F690002E}">
      <dsp:nvSpPr>
        <dsp:cNvPr id="0" name=""/>
        <dsp:cNvSpPr/>
      </dsp:nvSpPr>
      <dsp:spPr>
        <a:xfrm>
          <a:off x="0" y="63"/>
          <a:ext cx="3519525" cy="2545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User Security</a:t>
          </a:r>
        </a:p>
      </dsp:txBody>
      <dsp:txXfrm>
        <a:off x="124237" y="124300"/>
        <a:ext cx="3271051" cy="2296527"/>
      </dsp:txXfrm>
    </dsp:sp>
    <dsp:sp modelId="{89087CD1-8B7F-4145-8E89-7E8B05EB2720}">
      <dsp:nvSpPr>
        <dsp:cNvPr id="0" name=""/>
        <dsp:cNvSpPr/>
      </dsp:nvSpPr>
      <dsp:spPr>
        <a:xfrm rot="5400000">
          <a:off x="5629992" y="816348"/>
          <a:ext cx="2036001" cy="6256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Remote access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Physical access</a:t>
          </a:r>
        </a:p>
      </dsp:txBody>
      <dsp:txXfrm rot="-5400000">
        <a:off x="3519526" y="3026204"/>
        <a:ext cx="6157545" cy="1837223"/>
      </dsp:txXfrm>
    </dsp:sp>
    <dsp:sp modelId="{56F6B171-FB5A-4390-9A82-C72ACB4053AC}">
      <dsp:nvSpPr>
        <dsp:cNvPr id="0" name=""/>
        <dsp:cNvSpPr/>
      </dsp:nvSpPr>
      <dsp:spPr>
        <a:xfrm>
          <a:off x="0" y="2672315"/>
          <a:ext cx="3519525" cy="2545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Administrator Security</a:t>
          </a:r>
          <a:endParaRPr lang="en-US" sz="3800" kern="1200" dirty="0"/>
        </a:p>
      </dsp:txBody>
      <dsp:txXfrm>
        <a:off x="124237" y="2796552"/>
        <a:ext cx="3271051" cy="22965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F1B62-DA5B-401B-82AD-DC848AF56BC5}">
      <dsp:nvSpPr>
        <dsp:cNvPr id="0" name=""/>
        <dsp:cNvSpPr/>
      </dsp:nvSpPr>
      <dsp:spPr>
        <a:xfrm>
          <a:off x="-5321790" y="-815059"/>
          <a:ext cx="6337438" cy="633743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86BC8-04F0-4DF5-9019-AF7073915F0E}">
      <dsp:nvSpPr>
        <dsp:cNvPr id="0" name=""/>
        <dsp:cNvSpPr/>
      </dsp:nvSpPr>
      <dsp:spPr>
        <a:xfrm>
          <a:off x="653376" y="470732"/>
          <a:ext cx="9241002" cy="94146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28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Update baseline packagesconformance </a:t>
          </a:r>
          <a:r>
            <a:rPr lang="en-US" sz="2800" kern="1200" dirty="0"/>
            <a:t>with security policies</a:t>
          </a:r>
        </a:p>
      </dsp:txBody>
      <dsp:txXfrm>
        <a:off x="653376" y="470732"/>
        <a:ext cx="9241002" cy="941464"/>
      </dsp:txXfrm>
    </dsp:sp>
    <dsp:sp modelId="{5C505EF5-25EF-40A6-8400-228DD3F6984A}">
      <dsp:nvSpPr>
        <dsp:cNvPr id="0" name=""/>
        <dsp:cNvSpPr/>
      </dsp:nvSpPr>
      <dsp:spPr>
        <a:xfrm>
          <a:off x="64961" y="353049"/>
          <a:ext cx="1176830" cy="1176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CC776-1979-4A56-B22F-4B9032C5DB2B}">
      <dsp:nvSpPr>
        <dsp:cNvPr id="0" name=""/>
        <dsp:cNvSpPr/>
      </dsp:nvSpPr>
      <dsp:spPr>
        <a:xfrm>
          <a:off x="995598" y="1882928"/>
          <a:ext cx="8898780" cy="941464"/>
        </a:xfrm>
        <a:prstGeom prst="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28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Install all updates that address bugs</a:t>
          </a:r>
          <a:endParaRPr lang="en-US" sz="2800" kern="1200" dirty="0"/>
        </a:p>
      </dsp:txBody>
      <dsp:txXfrm>
        <a:off x="995598" y="1882928"/>
        <a:ext cx="8898780" cy="941464"/>
      </dsp:txXfrm>
    </dsp:sp>
    <dsp:sp modelId="{55CB6484-EB87-488F-88B1-4EBB1C125A5A}">
      <dsp:nvSpPr>
        <dsp:cNvPr id="0" name=""/>
        <dsp:cNvSpPr/>
      </dsp:nvSpPr>
      <dsp:spPr>
        <a:xfrm>
          <a:off x="407183" y="1765245"/>
          <a:ext cx="1176830" cy="1176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2DB83-2BBC-4C72-B607-D229BE7E25C0}">
      <dsp:nvSpPr>
        <dsp:cNvPr id="0" name=""/>
        <dsp:cNvSpPr/>
      </dsp:nvSpPr>
      <dsp:spPr>
        <a:xfrm>
          <a:off x="653376" y="3295124"/>
          <a:ext cx="9241002" cy="941464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28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Install new releases of updated software (after testing)</a:t>
          </a:r>
        </a:p>
      </dsp:txBody>
      <dsp:txXfrm>
        <a:off x="653376" y="3295124"/>
        <a:ext cx="9241002" cy="941464"/>
      </dsp:txXfrm>
    </dsp:sp>
    <dsp:sp modelId="{5197C829-5270-4863-BBEE-BEAEE818883B}">
      <dsp:nvSpPr>
        <dsp:cNvPr id="0" name=""/>
        <dsp:cNvSpPr/>
      </dsp:nvSpPr>
      <dsp:spPr>
        <a:xfrm>
          <a:off x="64961" y="3177441"/>
          <a:ext cx="1176830" cy="1176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F1B62-DA5B-401B-82AD-DC848AF56BC5}">
      <dsp:nvSpPr>
        <dsp:cNvPr id="0" name=""/>
        <dsp:cNvSpPr/>
      </dsp:nvSpPr>
      <dsp:spPr>
        <a:xfrm>
          <a:off x="-5321790" y="-815059"/>
          <a:ext cx="6337438" cy="633743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86BC8-04F0-4DF5-9019-AF7073915F0E}">
      <dsp:nvSpPr>
        <dsp:cNvPr id="0" name=""/>
        <dsp:cNvSpPr/>
      </dsp:nvSpPr>
      <dsp:spPr>
        <a:xfrm>
          <a:off x="653376" y="470732"/>
          <a:ext cx="9241002" cy="94146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28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Update baseline packagesconformance </a:t>
          </a:r>
          <a:r>
            <a:rPr lang="en-US" sz="2800" kern="1200" dirty="0"/>
            <a:t>with security policies</a:t>
          </a:r>
        </a:p>
      </dsp:txBody>
      <dsp:txXfrm>
        <a:off x="653376" y="470732"/>
        <a:ext cx="9241002" cy="941464"/>
      </dsp:txXfrm>
    </dsp:sp>
    <dsp:sp modelId="{5C505EF5-25EF-40A6-8400-228DD3F6984A}">
      <dsp:nvSpPr>
        <dsp:cNvPr id="0" name=""/>
        <dsp:cNvSpPr/>
      </dsp:nvSpPr>
      <dsp:spPr>
        <a:xfrm>
          <a:off x="64961" y="353049"/>
          <a:ext cx="1176830" cy="1176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CC776-1979-4A56-B22F-4B9032C5DB2B}">
      <dsp:nvSpPr>
        <dsp:cNvPr id="0" name=""/>
        <dsp:cNvSpPr/>
      </dsp:nvSpPr>
      <dsp:spPr>
        <a:xfrm>
          <a:off x="995598" y="1882928"/>
          <a:ext cx="8898780" cy="941464"/>
        </a:xfrm>
        <a:prstGeom prst="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28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Install all updates that address bugs</a:t>
          </a:r>
          <a:endParaRPr lang="en-US" sz="2800" kern="1200" dirty="0"/>
        </a:p>
      </dsp:txBody>
      <dsp:txXfrm>
        <a:off x="995598" y="1882928"/>
        <a:ext cx="8898780" cy="941464"/>
      </dsp:txXfrm>
    </dsp:sp>
    <dsp:sp modelId="{55CB6484-EB87-488F-88B1-4EBB1C125A5A}">
      <dsp:nvSpPr>
        <dsp:cNvPr id="0" name=""/>
        <dsp:cNvSpPr/>
      </dsp:nvSpPr>
      <dsp:spPr>
        <a:xfrm>
          <a:off x="407183" y="1765245"/>
          <a:ext cx="1176830" cy="1176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2DB83-2BBC-4C72-B607-D229BE7E25C0}">
      <dsp:nvSpPr>
        <dsp:cNvPr id="0" name=""/>
        <dsp:cNvSpPr/>
      </dsp:nvSpPr>
      <dsp:spPr>
        <a:xfrm>
          <a:off x="653376" y="3295124"/>
          <a:ext cx="9241002" cy="941464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28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Install new releases of updated software (after testing)</a:t>
          </a:r>
        </a:p>
      </dsp:txBody>
      <dsp:txXfrm>
        <a:off x="653376" y="3295124"/>
        <a:ext cx="9241002" cy="941464"/>
      </dsp:txXfrm>
    </dsp:sp>
    <dsp:sp modelId="{5197C829-5270-4863-BBEE-BEAEE818883B}">
      <dsp:nvSpPr>
        <dsp:cNvPr id="0" name=""/>
        <dsp:cNvSpPr/>
      </dsp:nvSpPr>
      <dsp:spPr>
        <a:xfrm>
          <a:off x="64961" y="3177441"/>
          <a:ext cx="1176830" cy="11768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8B842B9E-A5EF-4A64-91FD-69948585DE72}" type="slidenum">
              <a:rPr lang="en-US" smtClean="0">
                <a:latin typeface="Arial" charset="0"/>
              </a:rPr>
              <a:pPr defTabSz="931863"/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6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343375-0AA7-496A-968A-4790595BC4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E2B60-2DB7-5755-0048-E03E37562C1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5940" cy="7449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29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Keep the Linux Operating System Up to Date</a:t>
            </a:r>
            <a:endParaRPr lang="en-US" sz="3840" dirty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2063542"/>
          <a:ext cx="9959340" cy="470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077375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Learning Objective and Key Concepts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476500" y="2112673"/>
            <a:ext cx="9959340" cy="501964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3600" dirty="0"/>
              <a:t>Learning Objective</a:t>
            </a:r>
          </a:p>
          <a:p>
            <a:pPr lvl="0"/>
            <a:r>
              <a:rPr lang="en-US" sz="3360" dirty="0"/>
              <a:t>Describe best practices for keeping Linux up to date and future changes to Linux security.</a:t>
            </a:r>
          </a:p>
          <a:p>
            <a:pPr>
              <a:buFont typeface="Wingdings" pitchFamily="2" charset="2"/>
              <a:buNone/>
            </a:pPr>
            <a:r>
              <a:rPr lang="en-US" sz="3600" dirty="0"/>
              <a:t>Key Concepts</a:t>
            </a:r>
          </a:p>
          <a:p>
            <a:pPr lvl="0"/>
            <a:r>
              <a:rPr lang="en-US" sz="3360" dirty="0"/>
              <a:t>Best practices for keeping Linux software up to date</a:t>
            </a:r>
          </a:p>
          <a:p>
            <a:pPr lvl="0"/>
            <a:r>
              <a:rPr lang="en-US" sz="3360" dirty="0"/>
              <a:t>Corporate and community support</a:t>
            </a:r>
          </a:p>
          <a:p>
            <a:pPr lvl="0"/>
            <a:r>
              <a:rPr lang="en-US" sz="3360" dirty="0"/>
              <a:t>Future changes in Linux security</a:t>
            </a:r>
          </a:p>
        </p:txBody>
      </p:sp>
    </p:spTree>
    <p:extLst>
      <p:ext uri="{BB962C8B-B14F-4D97-AF65-F5344CB8AC3E}">
        <p14:creationId xmlns:p14="http://schemas.microsoft.com/office/powerpoint/2010/main" val="17089186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Gold Baselines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3573782" y="2052559"/>
          <a:ext cx="7497990" cy="471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933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Security Best Practices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1871830"/>
          <a:ext cx="9959340" cy="4899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4511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Security Best Practices </a:t>
            </a:r>
            <a:r>
              <a:rPr lang="en-US" sz="3840" dirty="0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2063542"/>
          <a:ext cx="9959340" cy="470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7837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Support Options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2168742"/>
          <a:ext cx="9959340" cy="4602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0860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Check </a:t>
            </a:r>
            <a:r>
              <a:rPr lang="en-US" sz="4800" dirty="0">
                <a:solidFill>
                  <a:schemeClr val="tx2"/>
                </a:solidFill>
              </a:rPr>
              <a:t>Conformance with Security Policies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476500" y="2117697"/>
          <a:ext cx="9776460" cy="5217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4883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Keep the Linux Operating System Up to Date</a:t>
            </a:r>
            <a:endParaRPr lang="en-US" sz="3840" dirty="0">
              <a:solidFill>
                <a:schemeClr val="tx2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2063542"/>
          <a:ext cx="9959340" cy="470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1395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191</Words>
  <Application>Microsoft Office PowerPoint</Application>
  <PresentationFormat>Custom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Tahoma</vt:lpstr>
      <vt:lpstr>Wingdings</vt:lpstr>
      <vt:lpstr>Default</vt:lpstr>
      <vt:lpstr>Open Source Platform and Network Administration</vt:lpstr>
      <vt:lpstr>PowerPoint Presentation</vt:lpstr>
      <vt:lpstr>Learning Objective and Key Concepts</vt:lpstr>
      <vt:lpstr>Gold Baselines</vt:lpstr>
      <vt:lpstr>Security Best Practices</vt:lpstr>
      <vt:lpstr>Security Best Practices (Continued)</vt:lpstr>
      <vt:lpstr>Support Options</vt:lpstr>
      <vt:lpstr>Check Conformance with Security Policies</vt:lpstr>
      <vt:lpstr>Keep the Linux Operating System Up to Date</vt:lpstr>
      <vt:lpstr>Keep the Linux Operating System Up to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64</cp:revision>
  <dcterms:modified xsi:type="dcterms:W3CDTF">2023-09-22T08:59:03Z</dcterms:modified>
</cp:coreProperties>
</file>