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5"/>
  </p:sldMasterIdLst>
  <p:notesMasterIdLst>
    <p:notesMasterId r:id="rId28"/>
  </p:notesMasterIdLst>
  <p:handoutMasterIdLst>
    <p:handoutMasterId r:id="rId29"/>
  </p:handoutMasterIdLst>
  <p:sldIdLst>
    <p:sldId id="1507" r:id="rId6"/>
    <p:sldId id="1514" r:id="rId7"/>
    <p:sldId id="1517" r:id="rId8"/>
    <p:sldId id="1512" r:id="rId9"/>
    <p:sldId id="1508" r:id="rId10"/>
    <p:sldId id="1541" r:id="rId11"/>
    <p:sldId id="1540" r:id="rId12"/>
    <p:sldId id="1522" r:id="rId13"/>
    <p:sldId id="1531" r:id="rId14"/>
    <p:sldId id="1542" r:id="rId15"/>
    <p:sldId id="1535" r:id="rId16"/>
    <p:sldId id="1543" r:id="rId17"/>
    <p:sldId id="1536" r:id="rId18"/>
    <p:sldId id="1544" r:id="rId19"/>
    <p:sldId id="1524" r:id="rId20"/>
    <p:sldId id="1532" r:id="rId21"/>
    <p:sldId id="1526" r:id="rId22"/>
    <p:sldId id="1533" r:id="rId23"/>
    <p:sldId id="1530" r:id="rId24"/>
    <p:sldId id="1534" r:id="rId25"/>
    <p:sldId id="1538" r:id="rId26"/>
    <p:sldId id="1516" r:id="rId27"/>
  </p:sldIdLst>
  <p:sldSz cx="9144000" cy="6858000" type="screen4x3"/>
  <p:notesSz cx="7010400" cy="9296400"/>
  <p:custDataLst>
    <p:tags r:id="rId3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">
          <p15:clr>
            <a:srgbClr val="A4A3A4"/>
          </p15:clr>
        </p15:guide>
        <p15:guide id="2" orient="horz" pos="2748">
          <p15:clr>
            <a:srgbClr val="A4A3A4"/>
          </p15:clr>
        </p15:guide>
        <p15:guide id="3" pos="4627">
          <p15:clr>
            <a:srgbClr val="A4A3A4"/>
          </p15:clr>
        </p15:guide>
        <p15:guide id="4" pos="1452">
          <p15:clr>
            <a:srgbClr val="A4A3A4"/>
          </p15:clr>
        </p15:guide>
        <p15:guide id="5" pos="23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6E2E"/>
    <a:srgbClr val="E3BBC9"/>
    <a:srgbClr val="D2E4B2"/>
    <a:srgbClr val="DDDDDD"/>
    <a:srgbClr val="FFCCFF"/>
    <a:srgbClr val="FFCCCC"/>
    <a:srgbClr val="423498"/>
    <a:srgbClr val="FFFF00"/>
    <a:srgbClr val="B4E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34559" autoAdjust="0"/>
    <p:restoredTop sz="86355" autoAdjust="0"/>
  </p:normalViewPr>
  <p:slideViewPr>
    <p:cSldViewPr snapToGrid="0" snapToObjects="1">
      <p:cViewPr varScale="1">
        <p:scale>
          <a:sx n="61" d="100"/>
          <a:sy n="61" d="100"/>
        </p:scale>
        <p:origin x="798" y="72"/>
      </p:cViewPr>
      <p:guideLst>
        <p:guide orient="horz" pos="192"/>
        <p:guide orient="horz" pos="2748"/>
        <p:guide pos="4627"/>
        <p:guide pos="1452"/>
        <p:guide pos="2346"/>
      </p:guideLst>
    </p:cSldViewPr>
  </p:slideViewPr>
  <p:outlineViewPr>
    <p:cViewPr>
      <p:scale>
        <a:sx n="33" d="100"/>
        <a:sy n="33" d="100"/>
      </p:scale>
      <p:origin x="0" y="-46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3" d="100"/>
          <a:sy n="93" d="100"/>
        </p:scale>
        <p:origin x="-2532" y="-12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6F20F2-843E-48CB-B77C-7908540A489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26768B-B7FA-4AB2-BA93-5618464CCCEB}">
      <dgm:prSet phldrT="[Text]"/>
      <dgm:spPr/>
      <dgm:t>
        <a:bodyPr/>
        <a:lstStyle/>
        <a:p>
          <a:r>
            <a:rPr lang="en-US" dirty="0" smtClean="0"/>
            <a:t>Locks/Biometric controls</a:t>
          </a:r>
          <a:endParaRPr lang="en-US" dirty="0"/>
        </a:p>
      </dgm:t>
    </dgm:pt>
    <dgm:pt modelId="{3CA727C2-125F-4C15-9F57-BB0797A940EC}" type="parTrans" cxnId="{45C9678E-3A02-4285-8F6D-55D5198EC1D3}">
      <dgm:prSet/>
      <dgm:spPr/>
      <dgm:t>
        <a:bodyPr/>
        <a:lstStyle/>
        <a:p>
          <a:endParaRPr lang="en-US"/>
        </a:p>
      </dgm:t>
    </dgm:pt>
    <dgm:pt modelId="{6D0FE9C3-A7E3-413A-B81E-D8665016441F}" type="sibTrans" cxnId="{45C9678E-3A02-4285-8F6D-55D5198EC1D3}">
      <dgm:prSet/>
      <dgm:spPr/>
      <dgm:t>
        <a:bodyPr/>
        <a:lstStyle/>
        <a:p>
          <a:endParaRPr lang="en-US"/>
        </a:p>
      </dgm:t>
    </dgm:pt>
    <dgm:pt modelId="{91133A77-3569-4B1B-8539-5CC2C11D80C7}">
      <dgm:prSet phldrT="[Text]"/>
      <dgm:spPr/>
      <dgm:t>
        <a:bodyPr/>
        <a:lstStyle/>
        <a:p>
          <a:r>
            <a:rPr lang="en-US" dirty="0" smtClean="0"/>
            <a:t>Pre-boot eXecution Environment (PXE)</a:t>
          </a:r>
          <a:endParaRPr lang="en-US" dirty="0"/>
        </a:p>
      </dgm:t>
    </dgm:pt>
    <dgm:pt modelId="{B34876B9-1ECD-43A1-8F49-1836F8130D4F}" type="parTrans" cxnId="{FA02E913-9FEF-4D54-AD26-F44B0099F3AC}">
      <dgm:prSet/>
      <dgm:spPr/>
      <dgm:t>
        <a:bodyPr/>
        <a:lstStyle/>
        <a:p>
          <a:endParaRPr lang="en-US"/>
        </a:p>
      </dgm:t>
    </dgm:pt>
    <dgm:pt modelId="{4BCFA9E2-EE11-4132-953C-C009D7D6CE81}" type="sibTrans" cxnId="{FA02E913-9FEF-4D54-AD26-F44B0099F3AC}">
      <dgm:prSet/>
      <dgm:spPr/>
      <dgm:t>
        <a:bodyPr/>
        <a:lstStyle/>
        <a:p>
          <a:endParaRPr lang="en-US"/>
        </a:p>
      </dgm:t>
    </dgm:pt>
    <dgm:pt modelId="{007846F8-EA00-4DA1-A0E7-A91023BA13D9}">
      <dgm:prSet phldrT="[Text]"/>
      <dgm:spPr/>
      <dgm:t>
        <a:bodyPr/>
        <a:lstStyle/>
        <a:p>
          <a:r>
            <a:rPr lang="en-US" dirty="0" smtClean="0"/>
            <a:t>Physical ports</a:t>
          </a:r>
          <a:endParaRPr lang="en-US" dirty="0"/>
        </a:p>
      </dgm:t>
    </dgm:pt>
    <dgm:pt modelId="{1520171E-7F26-478F-BB39-27FE2A6366B3}" type="parTrans" cxnId="{0CD3A665-3BC5-41E0-887E-F1BDEAB176B7}">
      <dgm:prSet/>
      <dgm:spPr/>
      <dgm:t>
        <a:bodyPr/>
        <a:lstStyle/>
        <a:p>
          <a:endParaRPr lang="en-US"/>
        </a:p>
      </dgm:t>
    </dgm:pt>
    <dgm:pt modelId="{AAF00DB7-39B6-43E4-825A-35FB2F99A2FB}" type="sibTrans" cxnId="{0CD3A665-3BC5-41E0-887E-F1BDEAB176B7}">
      <dgm:prSet/>
      <dgm:spPr/>
      <dgm:t>
        <a:bodyPr/>
        <a:lstStyle/>
        <a:p>
          <a:endParaRPr lang="en-US"/>
        </a:p>
      </dgm:t>
    </dgm:pt>
    <dgm:pt modelId="{129606F4-43A3-4EA5-A728-146BD20617F5}" type="pres">
      <dgm:prSet presAssocID="{006F20F2-843E-48CB-B77C-7908540A489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223EC2-D16B-4525-9FA6-9F3A626265D7}" type="pres">
      <dgm:prSet presAssocID="{D126768B-B7FA-4AB2-BA93-5618464CCCEB}" presName="parentLin" presStyleCnt="0"/>
      <dgm:spPr/>
    </dgm:pt>
    <dgm:pt modelId="{89EB5FEA-772E-4CCE-822E-63FD09DB3F7D}" type="pres">
      <dgm:prSet presAssocID="{D126768B-B7FA-4AB2-BA93-5618464CCCEB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CF0240DC-D3E6-4A0E-A0CA-98E231B834F7}" type="pres">
      <dgm:prSet presAssocID="{D126768B-B7FA-4AB2-BA93-5618464CCCE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FAEFA2-CB97-4099-981B-1CB049ADDB25}" type="pres">
      <dgm:prSet presAssocID="{D126768B-B7FA-4AB2-BA93-5618464CCCEB}" presName="negativeSpace" presStyleCnt="0"/>
      <dgm:spPr/>
    </dgm:pt>
    <dgm:pt modelId="{8567BA40-7EEF-44BC-9FD4-25C83B3038F9}" type="pres">
      <dgm:prSet presAssocID="{D126768B-B7FA-4AB2-BA93-5618464CCCEB}" presName="childText" presStyleLbl="conFgAcc1" presStyleIdx="0" presStyleCnt="3">
        <dgm:presLayoutVars>
          <dgm:bulletEnabled val="1"/>
        </dgm:presLayoutVars>
      </dgm:prSet>
      <dgm:spPr/>
    </dgm:pt>
    <dgm:pt modelId="{094D5829-6100-4624-8610-84483074D0A4}" type="pres">
      <dgm:prSet presAssocID="{6D0FE9C3-A7E3-413A-B81E-D8665016441F}" presName="spaceBetweenRectangles" presStyleCnt="0"/>
      <dgm:spPr/>
    </dgm:pt>
    <dgm:pt modelId="{490A3228-6A74-48DD-B16C-ACE2F8227329}" type="pres">
      <dgm:prSet presAssocID="{91133A77-3569-4B1B-8539-5CC2C11D80C7}" presName="parentLin" presStyleCnt="0"/>
      <dgm:spPr/>
    </dgm:pt>
    <dgm:pt modelId="{5287C240-DBE1-4A65-8DE5-2BF072651631}" type="pres">
      <dgm:prSet presAssocID="{91133A77-3569-4B1B-8539-5CC2C11D80C7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EE511B2-EE9B-46F2-9114-57BAA219DFA2}" type="pres">
      <dgm:prSet presAssocID="{91133A77-3569-4B1B-8539-5CC2C11D80C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FBCFED-B5A2-4C42-932E-8F3B820925EF}" type="pres">
      <dgm:prSet presAssocID="{91133A77-3569-4B1B-8539-5CC2C11D80C7}" presName="negativeSpace" presStyleCnt="0"/>
      <dgm:spPr/>
    </dgm:pt>
    <dgm:pt modelId="{D1BF4FB0-2CF9-4D17-ABFC-154DDAF63751}" type="pres">
      <dgm:prSet presAssocID="{91133A77-3569-4B1B-8539-5CC2C11D80C7}" presName="childText" presStyleLbl="conFgAcc1" presStyleIdx="1" presStyleCnt="3">
        <dgm:presLayoutVars>
          <dgm:bulletEnabled val="1"/>
        </dgm:presLayoutVars>
      </dgm:prSet>
      <dgm:spPr/>
    </dgm:pt>
    <dgm:pt modelId="{3762A5CB-CB1D-4644-B12F-2F0540FDED3D}" type="pres">
      <dgm:prSet presAssocID="{4BCFA9E2-EE11-4132-953C-C009D7D6CE81}" presName="spaceBetweenRectangles" presStyleCnt="0"/>
      <dgm:spPr/>
    </dgm:pt>
    <dgm:pt modelId="{0B7F19C8-B0E5-43FD-83D2-6B1941B24798}" type="pres">
      <dgm:prSet presAssocID="{007846F8-EA00-4DA1-A0E7-A91023BA13D9}" presName="parentLin" presStyleCnt="0"/>
      <dgm:spPr/>
    </dgm:pt>
    <dgm:pt modelId="{905A8030-CE75-43BB-AD8E-D8C4D3B682E2}" type="pres">
      <dgm:prSet presAssocID="{007846F8-EA00-4DA1-A0E7-A91023BA13D9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77BAC64F-52F2-46CE-A303-662A83E4E846}" type="pres">
      <dgm:prSet presAssocID="{007846F8-EA00-4DA1-A0E7-A91023BA13D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65F7F7-E915-4349-8D89-6E700893AB05}" type="pres">
      <dgm:prSet presAssocID="{007846F8-EA00-4DA1-A0E7-A91023BA13D9}" presName="negativeSpace" presStyleCnt="0"/>
      <dgm:spPr/>
    </dgm:pt>
    <dgm:pt modelId="{B87226DB-51C5-425A-9A97-F5FC8D605978}" type="pres">
      <dgm:prSet presAssocID="{007846F8-EA00-4DA1-A0E7-A91023BA13D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CD3A665-3BC5-41E0-887E-F1BDEAB176B7}" srcId="{006F20F2-843E-48CB-B77C-7908540A4898}" destId="{007846F8-EA00-4DA1-A0E7-A91023BA13D9}" srcOrd="2" destOrd="0" parTransId="{1520171E-7F26-478F-BB39-27FE2A6366B3}" sibTransId="{AAF00DB7-39B6-43E4-825A-35FB2F99A2FB}"/>
    <dgm:cxn modelId="{A56D6B74-8472-4ADC-8B8D-18F6FC22E668}" type="presOf" srcId="{D126768B-B7FA-4AB2-BA93-5618464CCCEB}" destId="{CF0240DC-D3E6-4A0E-A0CA-98E231B834F7}" srcOrd="1" destOrd="0" presId="urn:microsoft.com/office/officeart/2005/8/layout/list1"/>
    <dgm:cxn modelId="{5176C697-8368-49E4-8F7B-ABB38683432F}" type="presOf" srcId="{91133A77-3569-4B1B-8539-5CC2C11D80C7}" destId="{3EE511B2-EE9B-46F2-9114-57BAA219DFA2}" srcOrd="1" destOrd="0" presId="urn:microsoft.com/office/officeart/2005/8/layout/list1"/>
    <dgm:cxn modelId="{FA02E913-9FEF-4D54-AD26-F44B0099F3AC}" srcId="{006F20F2-843E-48CB-B77C-7908540A4898}" destId="{91133A77-3569-4B1B-8539-5CC2C11D80C7}" srcOrd="1" destOrd="0" parTransId="{B34876B9-1ECD-43A1-8F49-1836F8130D4F}" sibTransId="{4BCFA9E2-EE11-4132-953C-C009D7D6CE81}"/>
    <dgm:cxn modelId="{45C9678E-3A02-4285-8F6D-55D5198EC1D3}" srcId="{006F20F2-843E-48CB-B77C-7908540A4898}" destId="{D126768B-B7FA-4AB2-BA93-5618464CCCEB}" srcOrd="0" destOrd="0" parTransId="{3CA727C2-125F-4C15-9F57-BB0797A940EC}" sibTransId="{6D0FE9C3-A7E3-413A-B81E-D8665016441F}"/>
    <dgm:cxn modelId="{2773F3E3-EEC6-4F67-B90A-2C493B0DD602}" type="presOf" srcId="{007846F8-EA00-4DA1-A0E7-A91023BA13D9}" destId="{77BAC64F-52F2-46CE-A303-662A83E4E846}" srcOrd="1" destOrd="0" presId="urn:microsoft.com/office/officeart/2005/8/layout/list1"/>
    <dgm:cxn modelId="{253CDE03-45A3-4F3D-89B8-187A534109FE}" type="presOf" srcId="{006F20F2-843E-48CB-B77C-7908540A4898}" destId="{129606F4-43A3-4EA5-A728-146BD20617F5}" srcOrd="0" destOrd="0" presId="urn:microsoft.com/office/officeart/2005/8/layout/list1"/>
    <dgm:cxn modelId="{CF9E16C0-11DC-4A0E-95C9-5AA098FC178C}" type="presOf" srcId="{D126768B-B7FA-4AB2-BA93-5618464CCCEB}" destId="{89EB5FEA-772E-4CCE-822E-63FD09DB3F7D}" srcOrd="0" destOrd="0" presId="urn:microsoft.com/office/officeart/2005/8/layout/list1"/>
    <dgm:cxn modelId="{4C3F132C-D5A1-4FE7-BD73-30604A9717F0}" type="presOf" srcId="{007846F8-EA00-4DA1-A0E7-A91023BA13D9}" destId="{905A8030-CE75-43BB-AD8E-D8C4D3B682E2}" srcOrd="0" destOrd="0" presId="urn:microsoft.com/office/officeart/2005/8/layout/list1"/>
    <dgm:cxn modelId="{5CF7BEFF-6BD9-435D-9C33-0C48E7C3CE25}" type="presOf" srcId="{91133A77-3569-4B1B-8539-5CC2C11D80C7}" destId="{5287C240-DBE1-4A65-8DE5-2BF072651631}" srcOrd="0" destOrd="0" presId="urn:microsoft.com/office/officeart/2005/8/layout/list1"/>
    <dgm:cxn modelId="{6C60F351-6374-4606-B1CC-3A8C90CF1C33}" type="presParOf" srcId="{129606F4-43A3-4EA5-A728-146BD20617F5}" destId="{28223EC2-D16B-4525-9FA6-9F3A626265D7}" srcOrd="0" destOrd="0" presId="urn:microsoft.com/office/officeart/2005/8/layout/list1"/>
    <dgm:cxn modelId="{695904F4-16AA-4565-8056-798D368915C2}" type="presParOf" srcId="{28223EC2-D16B-4525-9FA6-9F3A626265D7}" destId="{89EB5FEA-772E-4CCE-822E-63FD09DB3F7D}" srcOrd="0" destOrd="0" presId="urn:microsoft.com/office/officeart/2005/8/layout/list1"/>
    <dgm:cxn modelId="{8F7EBEE1-45BF-4091-81A0-1AC00A0FF015}" type="presParOf" srcId="{28223EC2-D16B-4525-9FA6-9F3A626265D7}" destId="{CF0240DC-D3E6-4A0E-A0CA-98E231B834F7}" srcOrd="1" destOrd="0" presId="urn:microsoft.com/office/officeart/2005/8/layout/list1"/>
    <dgm:cxn modelId="{6E7585AB-B844-4416-A645-D370132BED42}" type="presParOf" srcId="{129606F4-43A3-4EA5-A728-146BD20617F5}" destId="{53FAEFA2-CB97-4099-981B-1CB049ADDB25}" srcOrd="1" destOrd="0" presId="urn:microsoft.com/office/officeart/2005/8/layout/list1"/>
    <dgm:cxn modelId="{E308761D-91E3-410A-8998-25B7A1BBAA08}" type="presParOf" srcId="{129606F4-43A3-4EA5-A728-146BD20617F5}" destId="{8567BA40-7EEF-44BC-9FD4-25C83B3038F9}" srcOrd="2" destOrd="0" presId="urn:microsoft.com/office/officeart/2005/8/layout/list1"/>
    <dgm:cxn modelId="{C7D56825-AA6A-41D7-956E-4D189858A6EF}" type="presParOf" srcId="{129606F4-43A3-4EA5-A728-146BD20617F5}" destId="{094D5829-6100-4624-8610-84483074D0A4}" srcOrd="3" destOrd="0" presId="urn:microsoft.com/office/officeart/2005/8/layout/list1"/>
    <dgm:cxn modelId="{B9521780-BEF5-4E15-84E9-ED4067DC76FE}" type="presParOf" srcId="{129606F4-43A3-4EA5-A728-146BD20617F5}" destId="{490A3228-6A74-48DD-B16C-ACE2F8227329}" srcOrd="4" destOrd="0" presId="urn:microsoft.com/office/officeart/2005/8/layout/list1"/>
    <dgm:cxn modelId="{945C7259-F899-4E55-BEA8-7F817D431639}" type="presParOf" srcId="{490A3228-6A74-48DD-B16C-ACE2F8227329}" destId="{5287C240-DBE1-4A65-8DE5-2BF072651631}" srcOrd="0" destOrd="0" presId="urn:microsoft.com/office/officeart/2005/8/layout/list1"/>
    <dgm:cxn modelId="{ED138A4F-900E-43D9-B093-3E3397EBBDFC}" type="presParOf" srcId="{490A3228-6A74-48DD-B16C-ACE2F8227329}" destId="{3EE511B2-EE9B-46F2-9114-57BAA219DFA2}" srcOrd="1" destOrd="0" presId="urn:microsoft.com/office/officeart/2005/8/layout/list1"/>
    <dgm:cxn modelId="{06C6A2ED-52FE-4823-BAC2-4BBC210213E5}" type="presParOf" srcId="{129606F4-43A3-4EA5-A728-146BD20617F5}" destId="{64FBCFED-B5A2-4C42-932E-8F3B820925EF}" srcOrd="5" destOrd="0" presId="urn:microsoft.com/office/officeart/2005/8/layout/list1"/>
    <dgm:cxn modelId="{E52EA708-B973-442F-B9D0-8507CB7A129B}" type="presParOf" srcId="{129606F4-43A3-4EA5-A728-146BD20617F5}" destId="{D1BF4FB0-2CF9-4D17-ABFC-154DDAF63751}" srcOrd="6" destOrd="0" presId="urn:microsoft.com/office/officeart/2005/8/layout/list1"/>
    <dgm:cxn modelId="{413A0159-3037-4509-84CE-EF22C69FBFAC}" type="presParOf" srcId="{129606F4-43A3-4EA5-A728-146BD20617F5}" destId="{3762A5CB-CB1D-4644-B12F-2F0540FDED3D}" srcOrd="7" destOrd="0" presId="urn:microsoft.com/office/officeart/2005/8/layout/list1"/>
    <dgm:cxn modelId="{DAE74F3D-F5F2-4321-B882-9ECE0185C2DB}" type="presParOf" srcId="{129606F4-43A3-4EA5-A728-146BD20617F5}" destId="{0B7F19C8-B0E5-43FD-83D2-6B1941B24798}" srcOrd="8" destOrd="0" presId="urn:microsoft.com/office/officeart/2005/8/layout/list1"/>
    <dgm:cxn modelId="{3022DD0A-45B9-44A8-BDCD-2C39F9AFFD14}" type="presParOf" srcId="{0B7F19C8-B0E5-43FD-83D2-6B1941B24798}" destId="{905A8030-CE75-43BB-AD8E-D8C4D3B682E2}" srcOrd="0" destOrd="0" presId="urn:microsoft.com/office/officeart/2005/8/layout/list1"/>
    <dgm:cxn modelId="{0477FBBD-7E18-470B-AD93-7FBB5932ED80}" type="presParOf" srcId="{0B7F19C8-B0E5-43FD-83D2-6B1941B24798}" destId="{77BAC64F-52F2-46CE-A303-662A83E4E846}" srcOrd="1" destOrd="0" presId="urn:microsoft.com/office/officeart/2005/8/layout/list1"/>
    <dgm:cxn modelId="{6F20AF16-1F89-4144-8575-D025B3A6EEA7}" type="presParOf" srcId="{129606F4-43A3-4EA5-A728-146BD20617F5}" destId="{C865F7F7-E915-4349-8D89-6E700893AB05}" srcOrd="9" destOrd="0" presId="urn:microsoft.com/office/officeart/2005/8/layout/list1"/>
    <dgm:cxn modelId="{483454E5-ECAD-4D76-B709-D4A323553FCA}" type="presParOf" srcId="{129606F4-43A3-4EA5-A728-146BD20617F5}" destId="{B87226DB-51C5-425A-9A97-F5FC8D60597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C271D1-828A-410A-BD37-8B1A49CA583B}" type="doc">
      <dgm:prSet loTypeId="urn:microsoft.com/office/officeart/2005/8/layout/vProcess5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2B600291-CC67-498E-B2FE-06459ABA47F9}">
      <dgm:prSet phldrT="[Text]"/>
      <dgm:spPr/>
      <dgm:t>
        <a:bodyPr/>
        <a:lstStyle/>
        <a:p>
          <a:r>
            <a:rPr lang="en-US" dirty="0" smtClean="0"/>
            <a:t>Run </a:t>
          </a:r>
          <a:r>
            <a:rPr lang="en-US" b="1" dirty="0" smtClean="0"/>
            <a:t>apt-get install lilo </a:t>
          </a:r>
          <a:r>
            <a:rPr lang="en-US" dirty="0" smtClean="0"/>
            <a:t>command</a:t>
          </a:r>
          <a:endParaRPr lang="en-US" dirty="0"/>
        </a:p>
      </dgm:t>
    </dgm:pt>
    <dgm:pt modelId="{C83A2D80-0B12-4207-A90F-1341D4A5824C}" type="parTrans" cxnId="{16D50608-38CE-4575-B84F-06FE1E16D473}">
      <dgm:prSet/>
      <dgm:spPr/>
      <dgm:t>
        <a:bodyPr/>
        <a:lstStyle/>
        <a:p>
          <a:endParaRPr lang="en-US"/>
        </a:p>
      </dgm:t>
    </dgm:pt>
    <dgm:pt modelId="{DEFC817E-79BD-4166-9438-5AEEAEA17D12}" type="sibTrans" cxnId="{16D50608-38CE-4575-B84F-06FE1E16D473}">
      <dgm:prSet/>
      <dgm:spPr/>
      <dgm:t>
        <a:bodyPr/>
        <a:lstStyle/>
        <a:p>
          <a:endParaRPr lang="en-US" dirty="0"/>
        </a:p>
      </dgm:t>
    </dgm:pt>
    <dgm:pt modelId="{A2AA2149-BB0B-462E-B9D5-AD4B6963E991}">
      <dgm:prSet phldrT="[Text]"/>
      <dgm:spPr/>
      <dgm:t>
        <a:bodyPr/>
        <a:lstStyle/>
        <a:p>
          <a:r>
            <a:rPr lang="en-US" dirty="0" smtClean="0"/>
            <a:t>Accept LILO configuration</a:t>
          </a:r>
          <a:endParaRPr lang="en-US" dirty="0"/>
        </a:p>
      </dgm:t>
    </dgm:pt>
    <dgm:pt modelId="{7EF3949F-A348-44CC-A555-FB3CE02B0A0F}" type="parTrans" cxnId="{9A677156-C979-4897-AEEA-7165D8E3768B}">
      <dgm:prSet/>
      <dgm:spPr/>
      <dgm:t>
        <a:bodyPr/>
        <a:lstStyle/>
        <a:p>
          <a:endParaRPr lang="en-US"/>
        </a:p>
      </dgm:t>
    </dgm:pt>
    <dgm:pt modelId="{A1C602F1-2314-4FC1-8EFF-DBC22F062C27}" type="sibTrans" cxnId="{9A677156-C979-4897-AEEA-7165D8E3768B}">
      <dgm:prSet/>
      <dgm:spPr/>
      <dgm:t>
        <a:bodyPr/>
        <a:lstStyle/>
        <a:p>
          <a:endParaRPr lang="en-US" dirty="0"/>
        </a:p>
      </dgm:t>
    </dgm:pt>
    <dgm:pt modelId="{D279CC17-5291-4E50-8C66-969223A202FD}">
      <dgm:prSet phldrT="[Text]"/>
      <dgm:spPr/>
      <dgm:t>
        <a:bodyPr/>
        <a:lstStyle/>
        <a:p>
          <a:r>
            <a:rPr lang="en-US" dirty="0" smtClean="0"/>
            <a:t>Create /etc/lilo.conf configuration file; customize</a:t>
          </a:r>
          <a:endParaRPr lang="en-US" dirty="0"/>
        </a:p>
      </dgm:t>
    </dgm:pt>
    <dgm:pt modelId="{04980997-3B33-4819-BB12-5EE9598C4FBF}" type="parTrans" cxnId="{5C423864-58CE-4BCF-98D3-43EE46857119}">
      <dgm:prSet/>
      <dgm:spPr/>
      <dgm:t>
        <a:bodyPr/>
        <a:lstStyle/>
        <a:p>
          <a:endParaRPr lang="en-US"/>
        </a:p>
      </dgm:t>
    </dgm:pt>
    <dgm:pt modelId="{633CE402-0511-4296-ACF4-5DFE061924B8}" type="sibTrans" cxnId="{5C423864-58CE-4BCF-98D3-43EE46857119}">
      <dgm:prSet/>
      <dgm:spPr/>
      <dgm:t>
        <a:bodyPr/>
        <a:lstStyle/>
        <a:p>
          <a:endParaRPr lang="en-US" dirty="0"/>
        </a:p>
      </dgm:t>
    </dgm:pt>
    <dgm:pt modelId="{AFF827C8-B191-49AF-9E1C-1F5DC1C6CD59}">
      <dgm:prSet/>
      <dgm:spPr/>
      <dgm:t>
        <a:bodyPr/>
        <a:lstStyle/>
        <a:p>
          <a:r>
            <a:rPr lang="en-US" dirty="0" smtClean="0"/>
            <a:t>Run </a:t>
          </a:r>
          <a:r>
            <a:rPr lang="en-US" b="1" dirty="0" smtClean="0"/>
            <a:t>lilo -v</a:t>
          </a:r>
          <a:r>
            <a:rPr lang="en-US" dirty="0" smtClean="0"/>
            <a:t> command</a:t>
          </a:r>
          <a:endParaRPr lang="en-US" dirty="0"/>
        </a:p>
      </dgm:t>
    </dgm:pt>
    <dgm:pt modelId="{AECF4A54-FD02-4BA2-B1EC-5386B7648CAA}" type="parTrans" cxnId="{87EE0749-0994-4868-9F09-B75C0C82221C}">
      <dgm:prSet/>
      <dgm:spPr/>
      <dgm:t>
        <a:bodyPr/>
        <a:lstStyle/>
        <a:p>
          <a:endParaRPr lang="en-US"/>
        </a:p>
      </dgm:t>
    </dgm:pt>
    <dgm:pt modelId="{79959328-E983-4CA6-90DB-371DE1BD43A7}" type="sibTrans" cxnId="{87EE0749-0994-4868-9F09-B75C0C82221C}">
      <dgm:prSet/>
      <dgm:spPr/>
      <dgm:t>
        <a:bodyPr/>
        <a:lstStyle/>
        <a:p>
          <a:endParaRPr lang="en-US"/>
        </a:p>
      </dgm:t>
    </dgm:pt>
    <dgm:pt modelId="{6E03355F-CCC2-441B-ABDF-67F1FD59DA4B}" type="pres">
      <dgm:prSet presAssocID="{84C271D1-828A-410A-BD37-8B1A49CA583B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76C2BB-765C-4872-A09B-B6711A953AC2}" type="pres">
      <dgm:prSet presAssocID="{84C271D1-828A-410A-BD37-8B1A49CA583B}" presName="dummyMaxCanvas" presStyleCnt="0">
        <dgm:presLayoutVars/>
      </dgm:prSet>
      <dgm:spPr/>
    </dgm:pt>
    <dgm:pt modelId="{71201429-9D77-4A85-B113-C11E7F6E0F9D}" type="pres">
      <dgm:prSet presAssocID="{84C271D1-828A-410A-BD37-8B1A49CA583B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243090-ABA4-49C3-BD0F-C23A5BBC652C}" type="pres">
      <dgm:prSet presAssocID="{84C271D1-828A-410A-BD37-8B1A49CA583B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469E8B-B005-46D4-8805-921D0C6610EE}" type="pres">
      <dgm:prSet presAssocID="{84C271D1-828A-410A-BD37-8B1A49CA583B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18A598-311A-45F0-9301-FD02861B9916}" type="pres">
      <dgm:prSet presAssocID="{84C271D1-828A-410A-BD37-8B1A49CA583B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37CF23-918E-4776-9965-E37EF03B5CC1}" type="pres">
      <dgm:prSet presAssocID="{84C271D1-828A-410A-BD37-8B1A49CA583B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B09740-6A82-4C80-9751-26EB224F1D0F}" type="pres">
      <dgm:prSet presAssocID="{84C271D1-828A-410A-BD37-8B1A49CA583B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22FB97-5329-4A91-B261-AF1615C0F662}" type="pres">
      <dgm:prSet presAssocID="{84C271D1-828A-410A-BD37-8B1A49CA583B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D8503D-19CD-4A02-8ACB-815376FBBD86}" type="pres">
      <dgm:prSet presAssocID="{84C271D1-828A-410A-BD37-8B1A49CA583B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B73BA4-E8D8-42EB-95B4-06D88CF0389F}" type="pres">
      <dgm:prSet presAssocID="{84C271D1-828A-410A-BD37-8B1A49CA583B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92CB05-0C15-473D-BDD1-EE9B7BDF73A8}" type="pres">
      <dgm:prSet presAssocID="{84C271D1-828A-410A-BD37-8B1A49CA583B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720751-F9DF-4596-9895-10348390F7AE}" type="pres">
      <dgm:prSet presAssocID="{84C271D1-828A-410A-BD37-8B1A49CA583B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4B7209-ED67-4384-A0A9-EC59F50CDDD1}" type="presOf" srcId="{84C271D1-828A-410A-BD37-8B1A49CA583B}" destId="{6E03355F-CCC2-441B-ABDF-67F1FD59DA4B}" srcOrd="0" destOrd="0" presId="urn:microsoft.com/office/officeart/2005/8/layout/vProcess5"/>
    <dgm:cxn modelId="{EA1A58E6-7A56-41BB-8304-FA3C6847C83A}" type="presOf" srcId="{DEFC817E-79BD-4166-9438-5AEEAEA17D12}" destId="{E137CF23-918E-4776-9965-E37EF03B5CC1}" srcOrd="0" destOrd="0" presId="urn:microsoft.com/office/officeart/2005/8/layout/vProcess5"/>
    <dgm:cxn modelId="{C8AD1C44-A75A-4E38-8CAD-1FAF526195E7}" type="presOf" srcId="{D279CC17-5291-4E50-8C66-969223A202FD}" destId="{D3469E8B-B005-46D4-8805-921D0C6610EE}" srcOrd="0" destOrd="0" presId="urn:microsoft.com/office/officeart/2005/8/layout/vProcess5"/>
    <dgm:cxn modelId="{6BE943C2-B898-476C-9BAC-2F077EECE896}" type="presOf" srcId="{2B600291-CC67-498E-B2FE-06459ABA47F9}" destId="{71201429-9D77-4A85-B113-C11E7F6E0F9D}" srcOrd="0" destOrd="0" presId="urn:microsoft.com/office/officeart/2005/8/layout/vProcess5"/>
    <dgm:cxn modelId="{F4946140-9B76-4D50-AC6D-E1A765FAAA50}" type="presOf" srcId="{A2AA2149-BB0B-462E-B9D5-AD4B6963E991}" destId="{F8243090-ABA4-49C3-BD0F-C23A5BBC652C}" srcOrd="0" destOrd="0" presId="urn:microsoft.com/office/officeart/2005/8/layout/vProcess5"/>
    <dgm:cxn modelId="{82242803-3633-43B3-906C-C05F7DEC5BDE}" type="presOf" srcId="{A2AA2149-BB0B-462E-B9D5-AD4B6963E991}" destId="{47B73BA4-E8D8-42EB-95B4-06D88CF0389F}" srcOrd="1" destOrd="0" presId="urn:microsoft.com/office/officeart/2005/8/layout/vProcess5"/>
    <dgm:cxn modelId="{87EE0749-0994-4868-9F09-B75C0C82221C}" srcId="{84C271D1-828A-410A-BD37-8B1A49CA583B}" destId="{AFF827C8-B191-49AF-9E1C-1F5DC1C6CD59}" srcOrd="3" destOrd="0" parTransId="{AECF4A54-FD02-4BA2-B1EC-5386B7648CAA}" sibTransId="{79959328-E983-4CA6-90DB-371DE1BD43A7}"/>
    <dgm:cxn modelId="{C585E0DB-764B-41BE-9DE2-D4378D88DC04}" type="presOf" srcId="{633CE402-0511-4296-ACF4-5DFE061924B8}" destId="{7C22FB97-5329-4A91-B261-AF1615C0F662}" srcOrd="0" destOrd="0" presId="urn:microsoft.com/office/officeart/2005/8/layout/vProcess5"/>
    <dgm:cxn modelId="{778D3220-3637-4460-920A-E0C4B3F0FC40}" type="presOf" srcId="{AFF827C8-B191-49AF-9E1C-1F5DC1C6CD59}" destId="{A118A598-311A-45F0-9301-FD02861B9916}" srcOrd="0" destOrd="0" presId="urn:microsoft.com/office/officeart/2005/8/layout/vProcess5"/>
    <dgm:cxn modelId="{16D50608-38CE-4575-B84F-06FE1E16D473}" srcId="{84C271D1-828A-410A-BD37-8B1A49CA583B}" destId="{2B600291-CC67-498E-B2FE-06459ABA47F9}" srcOrd="0" destOrd="0" parTransId="{C83A2D80-0B12-4207-A90F-1341D4A5824C}" sibTransId="{DEFC817E-79BD-4166-9438-5AEEAEA17D12}"/>
    <dgm:cxn modelId="{9A677156-C979-4897-AEEA-7165D8E3768B}" srcId="{84C271D1-828A-410A-BD37-8B1A49CA583B}" destId="{A2AA2149-BB0B-462E-B9D5-AD4B6963E991}" srcOrd="1" destOrd="0" parTransId="{7EF3949F-A348-44CC-A555-FB3CE02B0A0F}" sibTransId="{A1C602F1-2314-4FC1-8EFF-DBC22F062C27}"/>
    <dgm:cxn modelId="{5C423864-58CE-4BCF-98D3-43EE46857119}" srcId="{84C271D1-828A-410A-BD37-8B1A49CA583B}" destId="{D279CC17-5291-4E50-8C66-969223A202FD}" srcOrd="2" destOrd="0" parTransId="{04980997-3B33-4819-BB12-5EE9598C4FBF}" sibTransId="{633CE402-0511-4296-ACF4-5DFE061924B8}"/>
    <dgm:cxn modelId="{866F484E-F317-4BA9-9083-A58E167802CB}" type="presOf" srcId="{2B600291-CC67-498E-B2FE-06459ABA47F9}" destId="{2FD8503D-19CD-4A02-8ACB-815376FBBD86}" srcOrd="1" destOrd="0" presId="urn:microsoft.com/office/officeart/2005/8/layout/vProcess5"/>
    <dgm:cxn modelId="{4BE22415-C70C-4362-A288-E752F0CFDFCA}" type="presOf" srcId="{A1C602F1-2314-4FC1-8EFF-DBC22F062C27}" destId="{F5B09740-6A82-4C80-9751-26EB224F1D0F}" srcOrd="0" destOrd="0" presId="urn:microsoft.com/office/officeart/2005/8/layout/vProcess5"/>
    <dgm:cxn modelId="{798B5540-A1CA-4453-B2AD-91DEB5CFAAF5}" type="presOf" srcId="{D279CC17-5291-4E50-8C66-969223A202FD}" destId="{9E92CB05-0C15-473D-BDD1-EE9B7BDF73A8}" srcOrd="1" destOrd="0" presId="urn:microsoft.com/office/officeart/2005/8/layout/vProcess5"/>
    <dgm:cxn modelId="{74DBD789-8F8A-4BA4-889E-FBDC8EF6161C}" type="presOf" srcId="{AFF827C8-B191-49AF-9E1C-1F5DC1C6CD59}" destId="{D2720751-F9DF-4596-9895-10348390F7AE}" srcOrd="1" destOrd="0" presId="urn:microsoft.com/office/officeart/2005/8/layout/vProcess5"/>
    <dgm:cxn modelId="{7003C55B-B65B-4001-8201-265FCEF624A7}" type="presParOf" srcId="{6E03355F-CCC2-441B-ABDF-67F1FD59DA4B}" destId="{AD76C2BB-765C-4872-A09B-B6711A953AC2}" srcOrd="0" destOrd="0" presId="urn:microsoft.com/office/officeart/2005/8/layout/vProcess5"/>
    <dgm:cxn modelId="{4F5B31EC-17D9-40E9-9D88-BF8556EE28BF}" type="presParOf" srcId="{6E03355F-CCC2-441B-ABDF-67F1FD59DA4B}" destId="{71201429-9D77-4A85-B113-C11E7F6E0F9D}" srcOrd="1" destOrd="0" presId="urn:microsoft.com/office/officeart/2005/8/layout/vProcess5"/>
    <dgm:cxn modelId="{56898859-2CEB-4584-9853-9B125AAE168F}" type="presParOf" srcId="{6E03355F-CCC2-441B-ABDF-67F1FD59DA4B}" destId="{F8243090-ABA4-49C3-BD0F-C23A5BBC652C}" srcOrd="2" destOrd="0" presId="urn:microsoft.com/office/officeart/2005/8/layout/vProcess5"/>
    <dgm:cxn modelId="{8A85200F-8A42-4715-9E77-8152A40FDCC0}" type="presParOf" srcId="{6E03355F-CCC2-441B-ABDF-67F1FD59DA4B}" destId="{D3469E8B-B005-46D4-8805-921D0C6610EE}" srcOrd="3" destOrd="0" presId="urn:microsoft.com/office/officeart/2005/8/layout/vProcess5"/>
    <dgm:cxn modelId="{9315F2FD-507D-4479-B70E-854EAC3F0A57}" type="presParOf" srcId="{6E03355F-CCC2-441B-ABDF-67F1FD59DA4B}" destId="{A118A598-311A-45F0-9301-FD02861B9916}" srcOrd="4" destOrd="0" presId="urn:microsoft.com/office/officeart/2005/8/layout/vProcess5"/>
    <dgm:cxn modelId="{88A50E3C-C5F9-4462-8CC6-A189AB6C511D}" type="presParOf" srcId="{6E03355F-CCC2-441B-ABDF-67F1FD59DA4B}" destId="{E137CF23-918E-4776-9965-E37EF03B5CC1}" srcOrd="5" destOrd="0" presId="urn:microsoft.com/office/officeart/2005/8/layout/vProcess5"/>
    <dgm:cxn modelId="{C05D88C6-9F78-42A8-B7C1-7D86DEC48E16}" type="presParOf" srcId="{6E03355F-CCC2-441B-ABDF-67F1FD59DA4B}" destId="{F5B09740-6A82-4C80-9751-26EB224F1D0F}" srcOrd="6" destOrd="0" presId="urn:microsoft.com/office/officeart/2005/8/layout/vProcess5"/>
    <dgm:cxn modelId="{AEF1673E-B9E9-47E4-B085-7322ACFA57E3}" type="presParOf" srcId="{6E03355F-CCC2-441B-ABDF-67F1FD59DA4B}" destId="{7C22FB97-5329-4A91-B261-AF1615C0F662}" srcOrd="7" destOrd="0" presId="urn:microsoft.com/office/officeart/2005/8/layout/vProcess5"/>
    <dgm:cxn modelId="{293A5774-FE07-41A5-BD04-C22DE7647A0C}" type="presParOf" srcId="{6E03355F-CCC2-441B-ABDF-67F1FD59DA4B}" destId="{2FD8503D-19CD-4A02-8ACB-815376FBBD86}" srcOrd="8" destOrd="0" presId="urn:microsoft.com/office/officeart/2005/8/layout/vProcess5"/>
    <dgm:cxn modelId="{0BBE8A4E-76FA-47BF-8581-F5A0431C1EC5}" type="presParOf" srcId="{6E03355F-CCC2-441B-ABDF-67F1FD59DA4B}" destId="{47B73BA4-E8D8-42EB-95B4-06D88CF0389F}" srcOrd="9" destOrd="0" presId="urn:microsoft.com/office/officeart/2005/8/layout/vProcess5"/>
    <dgm:cxn modelId="{D18BBE26-7E81-43FD-B006-58DE91955078}" type="presParOf" srcId="{6E03355F-CCC2-441B-ABDF-67F1FD59DA4B}" destId="{9E92CB05-0C15-473D-BDD1-EE9B7BDF73A8}" srcOrd="10" destOrd="0" presId="urn:microsoft.com/office/officeart/2005/8/layout/vProcess5"/>
    <dgm:cxn modelId="{803A8A8A-D4D1-4CE6-9D5B-A10512338557}" type="presParOf" srcId="{6E03355F-CCC2-441B-ABDF-67F1FD59DA4B}" destId="{D2720751-F9DF-4596-9895-10348390F7A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C271D1-828A-410A-BD37-8B1A49CA583B}" type="doc">
      <dgm:prSet loTypeId="urn:microsoft.com/office/officeart/2005/8/layout/vProcess5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2B600291-CC67-498E-B2FE-06459ABA47F9}">
      <dgm:prSet phldrT="[Text]"/>
      <dgm:spPr/>
      <dgm:t>
        <a:bodyPr/>
        <a:lstStyle/>
        <a:p>
          <a:r>
            <a:rPr lang="en-US" dirty="0" smtClean="0"/>
            <a:t>Run </a:t>
          </a:r>
          <a:r>
            <a:rPr lang="en-US" b="1" dirty="0" smtClean="0"/>
            <a:t>apt-get install lilo </a:t>
          </a:r>
          <a:r>
            <a:rPr lang="en-US" dirty="0" smtClean="0"/>
            <a:t>command</a:t>
          </a:r>
          <a:endParaRPr lang="en-US" dirty="0"/>
        </a:p>
      </dgm:t>
    </dgm:pt>
    <dgm:pt modelId="{C83A2D80-0B12-4207-A90F-1341D4A5824C}" type="parTrans" cxnId="{16D50608-38CE-4575-B84F-06FE1E16D473}">
      <dgm:prSet/>
      <dgm:spPr/>
      <dgm:t>
        <a:bodyPr/>
        <a:lstStyle/>
        <a:p>
          <a:endParaRPr lang="en-US"/>
        </a:p>
      </dgm:t>
    </dgm:pt>
    <dgm:pt modelId="{DEFC817E-79BD-4166-9438-5AEEAEA17D12}" type="sibTrans" cxnId="{16D50608-38CE-4575-B84F-06FE1E16D473}">
      <dgm:prSet/>
      <dgm:spPr/>
      <dgm:t>
        <a:bodyPr/>
        <a:lstStyle/>
        <a:p>
          <a:endParaRPr lang="en-US" dirty="0"/>
        </a:p>
      </dgm:t>
    </dgm:pt>
    <dgm:pt modelId="{A2AA2149-BB0B-462E-B9D5-AD4B6963E991}">
      <dgm:prSet phldrT="[Text]"/>
      <dgm:spPr/>
      <dgm:t>
        <a:bodyPr/>
        <a:lstStyle/>
        <a:p>
          <a:r>
            <a:rPr lang="en-US" dirty="0" smtClean="0"/>
            <a:t>Accept LILO configuration</a:t>
          </a:r>
          <a:endParaRPr lang="en-US" dirty="0"/>
        </a:p>
      </dgm:t>
    </dgm:pt>
    <dgm:pt modelId="{7EF3949F-A348-44CC-A555-FB3CE02B0A0F}" type="parTrans" cxnId="{9A677156-C979-4897-AEEA-7165D8E3768B}">
      <dgm:prSet/>
      <dgm:spPr/>
      <dgm:t>
        <a:bodyPr/>
        <a:lstStyle/>
        <a:p>
          <a:endParaRPr lang="en-US"/>
        </a:p>
      </dgm:t>
    </dgm:pt>
    <dgm:pt modelId="{A1C602F1-2314-4FC1-8EFF-DBC22F062C27}" type="sibTrans" cxnId="{9A677156-C979-4897-AEEA-7165D8E3768B}">
      <dgm:prSet/>
      <dgm:spPr/>
      <dgm:t>
        <a:bodyPr/>
        <a:lstStyle/>
        <a:p>
          <a:endParaRPr lang="en-US" dirty="0"/>
        </a:p>
      </dgm:t>
    </dgm:pt>
    <dgm:pt modelId="{D279CC17-5291-4E50-8C66-969223A202FD}">
      <dgm:prSet phldrT="[Text]"/>
      <dgm:spPr/>
      <dgm:t>
        <a:bodyPr/>
        <a:lstStyle/>
        <a:p>
          <a:r>
            <a:rPr lang="en-US" dirty="0" smtClean="0"/>
            <a:t>Create /etc/lilo.conf configuration file; customize</a:t>
          </a:r>
          <a:endParaRPr lang="en-US" dirty="0"/>
        </a:p>
      </dgm:t>
    </dgm:pt>
    <dgm:pt modelId="{04980997-3B33-4819-BB12-5EE9598C4FBF}" type="parTrans" cxnId="{5C423864-58CE-4BCF-98D3-43EE46857119}">
      <dgm:prSet/>
      <dgm:spPr/>
      <dgm:t>
        <a:bodyPr/>
        <a:lstStyle/>
        <a:p>
          <a:endParaRPr lang="en-US"/>
        </a:p>
      </dgm:t>
    </dgm:pt>
    <dgm:pt modelId="{633CE402-0511-4296-ACF4-5DFE061924B8}" type="sibTrans" cxnId="{5C423864-58CE-4BCF-98D3-43EE46857119}">
      <dgm:prSet/>
      <dgm:spPr/>
      <dgm:t>
        <a:bodyPr/>
        <a:lstStyle/>
        <a:p>
          <a:endParaRPr lang="en-US" dirty="0"/>
        </a:p>
      </dgm:t>
    </dgm:pt>
    <dgm:pt modelId="{AFF827C8-B191-49AF-9E1C-1F5DC1C6CD59}">
      <dgm:prSet/>
      <dgm:spPr/>
      <dgm:t>
        <a:bodyPr/>
        <a:lstStyle/>
        <a:p>
          <a:r>
            <a:rPr lang="en-US" dirty="0" smtClean="0"/>
            <a:t>Run </a:t>
          </a:r>
          <a:r>
            <a:rPr lang="en-US" b="1" dirty="0" smtClean="0"/>
            <a:t>lilo -v</a:t>
          </a:r>
          <a:r>
            <a:rPr lang="en-US" dirty="0" smtClean="0"/>
            <a:t> command</a:t>
          </a:r>
          <a:endParaRPr lang="en-US" dirty="0"/>
        </a:p>
      </dgm:t>
    </dgm:pt>
    <dgm:pt modelId="{AECF4A54-FD02-4BA2-B1EC-5386B7648CAA}" type="parTrans" cxnId="{87EE0749-0994-4868-9F09-B75C0C82221C}">
      <dgm:prSet/>
      <dgm:spPr/>
      <dgm:t>
        <a:bodyPr/>
        <a:lstStyle/>
        <a:p>
          <a:endParaRPr lang="en-US"/>
        </a:p>
      </dgm:t>
    </dgm:pt>
    <dgm:pt modelId="{79959328-E983-4CA6-90DB-371DE1BD43A7}" type="sibTrans" cxnId="{87EE0749-0994-4868-9F09-B75C0C82221C}">
      <dgm:prSet/>
      <dgm:spPr/>
      <dgm:t>
        <a:bodyPr/>
        <a:lstStyle/>
        <a:p>
          <a:endParaRPr lang="en-US"/>
        </a:p>
      </dgm:t>
    </dgm:pt>
    <dgm:pt modelId="{6E03355F-CCC2-441B-ABDF-67F1FD59DA4B}" type="pres">
      <dgm:prSet presAssocID="{84C271D1-828A-410A-BD37-8B1A49CA583B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76C2BB-765C-4872-A09B-B6711A953AC2}" type="pres">
      <dgm:prSet presAssocID="{84C271D1-828A-410A-BD37-8B1A49CA583B}" presName="dummyMaxCanvas" presStyleCnt="0">
        <dgm:presLayoutVars/>
      </dgm:prSet>
      <dgm:spPr/>
    </dgm:pt>
    <dgm:pt modelId="{71201429-9D77-4A85-B113-C11E7F6E0F9D}" type="pres">
      <dgm:prSet presAssocID="{84C271D1-828A-410A-BD37-8B1A49CA583B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243090-ABA4-49C3-BD0F-C23A5BBC652C}" type="pres">
      <dgm:prSet presAssocID="{84C271D1-828A-410A-BD37-8B1A49CA583B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469E8B-B005-46D4-8805-921D0C6610EE}" type="pres">
      <dgm:prSet presAssocID="{84C271D1-828A-410A-BD37-8B1A49CA583B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18A598-311A-45F0-9301-FD02861B9916}" type="pres">
      <dgm:prSet presAssocID="{84C271D1-828A-410A-BD37-8B1A49CA583B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37CF23-918E-4776-9965-E37EF03B5CC1}" type="pres">
      <dgm:prSet presAssocID="{84C271D1-828A-410A-BD37-8B1A49CA583B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B09740-6A82-4C80-9751-26EB224F1D0F}" type="pres">
      <dgm:prSet presAssocID="{84C271D1-828A-410A-BD37-8B1A49CA583B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22FB97-5329-4A91-B261-AF1615C0F662}" type="pres">
      <dgm:prSet presAssocID="{84C271D1-828A-410A-BD37-8B1A49CA583B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D8503D-19CD-4A02-8ACB-815376FBBD86}" type="pres">
      <dgm:prSet presAssocID="{84C271D1-828A-410A-BD37-8B1A49CA583B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B73BA4-E8D8-42EB-95B4-06D88CF0389F}" type="pres">
      <dgm:prSet presAssocID="{84C271D1-828A-410A-BD37-8B1A49CA583B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92CB05-0C15-473D-BDD1-EE9B7BDF73A8}" type="pres">
      <dgm:prSet presAssocID="{84C271D1-828A-410A-BD37-8B1A49CA583B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720751-F9DF-4596-9895-10348390F7AE}" type="pres">
      <dgm:prSet presAssocID="{84C271D1-828A-410A-BD37-8B1A49CA583B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1FBC90-6B63-44A0-94F1-738A97D1CD16}" type="presOf" srcId="{AFF827C8-B191-49AF-9E1C-1F5DC1C6CD59}" destId="{A118A598-311A-45F0-9301-FD02861B9916}" srcOrd="0" destOrd="0" presId="urn:microsoft.com/office/officeart/2005/8/layout/vProcess5"/>
    <dgm:cxn modelId="{0E13B796-D4FA-482C-9137-31317DE7F999}" type="presOf" srcId="{2B600291-CC67-498E-B2FE-06459ABA47F9}" destId="{2FD8503D-19CD-4A02-8ACB-815376FBBD86}" srcOrd="1" destOrd="0" presId="urn:microsoft.com/office/officeart/2005/8/layout/vProcess5"/>
    <dgm:cxn modelId="{EAC3D8C6-4947-4115-9F25-B2647D1E3785}" type="presOf" srcId="{A2AA2149-BB0B-462E-B9D5-AD4B6963E991}" destId="{47B73BA4-E8D8-42EB-95B4-06D88CF0389F}" srcOrd="1" destOrd="0" presId="urn:microsoft.com/office/officeart/2005/8/layout/vProcess5"/>
    <dgm:cxn modelId="{C53CF26D-3717-4A51-80D7-5E52F0BE1FC1}" type="presOf" srcId="{2B600291-CC67-498E-B2FE-06459ABA47F9}" destId="{71201429-9D77-4A85-B113-C11E7F6E0F9D}" srcOrd="0" destOrd="0" presId="urn:microsoft.com/office/officeart/2005/8/layout/vProcess5"/>
    <dgm:cxn modelId="{87EE0749-0994-4868-9F09-B75C0C82221C}" srcId="{84C271D1-828A-410A-BD37-8B1A49CA583B}" destId="{AFF827C8-B191-49AF-9E1C-1F5DC1C6CD59}" srcOrd="3" destOrd="0" parTransId="{AECF4A54-FD02-4BA2-B1EC-5386B7648CAA}" sibTransId="{79959328-E983-4CA6-90DB-371DE1BD43A7}"/>
    <dgm:cxn modelId="{00634C22-C718-4A85-A7A5-A410573E132C}" type="presOf" srcId="{AFF827C8-B191-49AF-9E1C-1F5DC1C6CD59}" destId="{D2720751-F9DF-4596-9895-10348390F7AE}" srcOrd="1" destOrd="0" presId="urn:microsoft.com/office/officeart/2005/8/layout/vProcess5"/>
    <dgm:cxn modelId="{6E7C77D8-16CB-4E20-90B6-31DC077B67CC}" type="presOf" srcId="{D279CC17-5291-4E50-8C66-969223A202FD}" destId="{9E92CB05-0C15-473D-BDD1-EE9B7BDF73A8}" srcOrd="1" destOrd="0" presId="urn:microsoft.com/office/officeart/2005/8/layout/vProcess5"/>
    <dgm:cxn modelId="{9C4863ED-EFF6-450A-818A-778D38769210}" type="presOf" srcId="{A1C602F1-2314-4FC1-8EFF-DBC22F062C27}" destId="{F5B09740-6A82-4C80-9751-26EB224F1D0F}" srcOrd="0" destOrd="0" presId="urn:microsoft.com/office/officeart/2005/8/layout/vProcess5"/>
    <dgm:cxn modelId="{5A89D745-B456-453A-AD0C-4F21873DA685}" type="presOf" srcId="{DEFC817E-79BD-4166-9438-5AEEAEA17D12}" destId="{E137CF23-918E-4776-9965-E37EF03B5CC1}" srcOrd="0" destOrd="0" presId="urn:microsoft.com/office/officeart/2005/8/layout/vProcess5"/>
    <dgm:cxn modelId="{16D50608-38CE-4575-B84F-06FE1E16D473}" srcId="{84C271D1-828A-410A-BD37-8B1A49CA583B}" destId="{2B600291-CC67-498E-B2FE-06459ABA47F9}" srcOrd="0" destOrd="0" parTransId="{C83A2D80-0B12-4207-A90F-1341D4A5824C}" sibTransId="{DEFC817E-79BD-4166-9438-5AEEAEA17D12}"/>
    <dgm:cxn modelId="{9A677156-C979-4897-AEEA-7165D8E3768B}" srcId="{84C271D1-828A-410A-BD37-8B1A49CA583B}" destId="{A2AA2149-BB0B-462E-B9D5-AD4B6963E991}" srcOrd="1" destOrd="0" parTransId="{7EF3949F-A348-44CC-A555-FB3CE02B0A0F}" sibTransId="{A1C602F1-2314-4FC1-8EFF-DBC22F062C27}"/>
    <dgm:cxn modelId="{5C423864-58CE-4BCF-98D3-43EE46857119}" srcId="{84C271D1-828A-410A-BD37-8B1A49CA583B}" destId="{D279CC17-5291-4E50-8C66-969223A202FD}" srcOrd="2" destOrd="0" parTransId="{04980997-3B33-4819-BB12-5EE9598C4FBF}" sibTransId="{633CE402-0511-4296-ACF4-5DFE061924B8}"/>
    <dgm:cxn modelId="{E4CDC58D-4F50-406D-833F-8168C89B1C10}" type="presOf" srcId="{A2AA2149-BB0B-462E-B9D5-AD4B6963E991}" destId="{F8243090-ABA4-49C3-BD0F-C23A5BBC652C}" srcOrd="0" destOrd="0" presId="urn:microsoft.com/office/officeart/2005/8/layout/vProcess5"/>
    <dgm:cxn modelId="{9EDE752C-7736-4D1F-8956-73C0C7955628}" type="presOf" srcId="{84C271D1-828A-410A-BD37-8B1A49CA583B}" destId="{6E03355F-CCC2-441B-ABDF-67F1FD59DA4B}" srcOrd="0" destOrd="0" presId="urn:microsoft.com/office/officeart/2005/8/layout/vProcess5"/>
    <dgm:cxn modelId="{1BADF0D6-1F6C-4EA5-A78E-E7F5F56B45DB}" type="presOf" srcId="{D279CC17-5291-4E50-8C66-969223A202FD}" destId="{D3469E8B-B005-46D4-8805-921D0C6610EE}" srcOrd="0" destOrd="0" presId="urn:microsoft.com/office/officeart/2005/8/layout/vProcess5"/>
    <dgm:cxn modelId="{A0EACBBD-4896-4435-973A-31B0B9AD3154}" type="presOf" srcId="{633CE402-0511-4296-ACF4-5DFE061924B8}" destId="{7C22FB97-5329-4A91-B261-AF1615C0F662}" srcOrd="0" destOrd="0" presId="urn:microsoft.com/office/officeart/2005/8/layout/vProcess5"/>
    <dgm:cxn modelId="{4756E2ED-EDF8-42B5-A75B-179766F84DD4}" type="presParOf" srcId="{6E03355F-CCC2-441B-ABDF-67F1FD59DA4B}" destId="{AD76C2BB-765C-4872-A09B-B6711A953AC2}" srcOrd="0" destOrd="0" presId="urn:microsoft.com/office/officeart/2005/8/layout/vProcess5"/>
    <dgm:cxn modelId="{C06ACD78-A6CD-488E-AEA8-B4075ADF2555}" type="presParOf" srcId="{6E03355F-CCC2-441B-ABDF-67F1FD59DA4B}" destId="{71201429-9D77-4A85-B113-C11E7F6E0F9D}" srcOrd="1" destOrd="0" presId="urn:microsoft.com/office/officeart/2005/8/layout/vProcess5"/>
    <dgm:cxn modelId="{6B7A6C7B-DA19-4586-B52C-6B5D41FF8993}" type="presParOf" srcId="{6E03355F-CCC2-441B-ABDF-67F1FD59DA4B}" destId="{F8243090-ABA4-49C3-BD0F-C23A5BBC652C}" srcOrd="2" destOrd="0" presId="urn:microsoft.com/office/officeart/2005/8/layout/vProcess5"/>
    <dgm:cxn modelId="{34F64FBC-B112-4B4A-B8E6-0D1CA2EF50C7}" type="presParOf" srcId="{6E03355F-CCC2-441B-ABDF-67F1FD59DA4B}" destId="{D3469E8B-B005-46D4-8805-921D0C6610EE}" srcOrd="3" destOrd="0" presId="urn:microsoft.com/office/officeart/2005/8/layout/vProcess5"/>
    <dgm:cxn modelId="{05207E41-0535-4074-885D-17C613D537F7}" type="presParOf" srcId="{6E03355F-CCC2-441B-ABDF-67F1FD59DA4B}" destId="{A118A598-311A-45F0-9301-FD02861B9916}" srcOrd="4" destOrd="0" presId="urn:microsoft.com/office/officeart/2005/8/layout/vProcess5"/>
    <dgm:cxn modelId="{82333079-B177-432B-B68B-83380F61DEB8}" type="presParOf" srcId="{6E03355F-CCC2-441B-ABDF-67F1FD59DA4B}" destId="{E137CF23-918E-4776-9965-E37EF03B5CC1}" srcOrd="5" destOrd="0" presId="urn:microsoft.com/office/officeart/2005/8/layout/vProcess5"/>
    <dgm:cxn modelId="{6AB89179-01BC-4751-BDAF-862EF38B9FED}" type="presParOf" srcId="{6E03355F-CCC2-441B-ABDF-67F1FD59DA4B}" destId="{F5B09740-6A82-4C80-9751-26EB224F1D0F}" srcOrd="6" destOrd="0" presId="urn:microsoft.com/office/officeart/2005/8/layout/vProcess5"/>
    <dgm:cxn modelId="{702C44F6-A417-483D-9C40-196F10E489DF}" type="presParOf" srcId="{6E03355F-CCC2-441B-ABDF-67F1FD59DA4B}" destId="{7C22FB97-5329-4A91-B261-AF1615C0F662}" srcOrd="7" destOrd="0" presId="urn:microsoft.com/office/officeart/2005/8/layout/vProcess5"/>
    <dgm:cxn modelId="{2CEB5CB3-B0C7-4B7C-963B-A33F0EB1456C}" type="presParOf" srcId="{6E03355F-CCC2-441B-ABDF-67F1FD59DA4B}" destId="{2FD8503D-19CD-4A02-8ACB-815376FBBD86}" srcOrd="8" destOrd="0" presId="urn:microsoft.com/office/officeart/2005/8/layout/vProcess5"/>
    <dgm:cxn modelId="{619EBE2B-0A1D-4360-971D-324EF5B97A3A}" type="presParOf" srcId="{6E03355F-CCC2-441B-ABDF-67F1FD59DA4B}" destId="{47B73BA4-E8D8-42EB-95B4-06D88CF0389F}" srcOrd="9" destOrd="0" presId="urn:microsoft.com/office/officeart/2005/8/layout/vProcess5"/>
    <dgm:cxn modelId="{44B70D18-A136-4EF8-9271-91EA440167DE}" type="presParOf" srcId="{6E03355F-CCC2-441B-ABDF-67F1FD59DA4B}" destId="{9E92CB05-0C15-473D-BDD1-EE9B7BDF73A8}" srcOrd="10" destOrd="0" presId="urn:microsoft.com/office/officeart/2005/8/layout/vProcess5"/>
    <dgm:cxn modelId="{F94EB615-4890-422F-9CE5-DFA8B7ABBEED}" type="presParOf" srcId="{6E03355F-CCC2-441B-ABDF-67F1FD59DA4B}" destId="{D2720751-F9DF-4596-9895-10348390F7A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8F3C02-D4E3-458E-ACC3-5F7A586FEE44}" type="doc">
      <dgm:prSet loTypeId="urn:microsoft.com/office/officeart/2005/8/layout/defaul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67418C96-7639-4FEF-BC14-020E7A9A7069}">
      <dgm:prSet phldrT="[Text]"/>
      <dgm:spPr/>
      <dgm:t>
        <a:bodyPr/>
        <a:lstStyle/>
        <a:p>
          <a:r>
            <a:rPr lang="en-US" dirty="0" smtClean="0"/>
            <a:t>Nonrepudiation</a:t>
          </a:r>
          <a:endParaRPr lang="en-US" dirty="0"/>
        </a:p>
      </dgm:t>
    </dgm:pt>
    <dgm:pt modelId="{1FFBAEDA-3B85-44D2-A33A-AB626E97587A}" type="parTrans" cxnId="{8A7B694D-609E-46F6-97EA-AF3FCBED13FD}">
      <dgm:prSet/>
      <dgm:spPr/>
      <dgm:t>
        <a:bodyPr/>
        <a:lstStyle/>
        <a:p>
          <a:endParaRPr lang="en-US"/>
        </a:p>
      </dgm:t>
    </dgm:pt>
    <dgm:pt modelId="{F87BD64B-CC18-44CD-A0B9-9F53CBD9E6C2}" type="sibTrans" cxnId="{8A7B694D-609E-46F6-97EA-AF3FCBED13FD}">
      <dgm:prSet/>
      <dgm:spPr/>
      <dgm:t>
        <a:bodyPr/>
        <a:lstStyle/>
        <a:p>
          <a:endParaRPr lang="en-US"/>
        </a:p>
      </dgm:t>
    </dgm:pt>
    <dgm:pt modelId="{3DDBAA96-1EBF-4767-94BF-A8E1671FF3A4}">
      <dgm:prSet phldrT="[Text]"/>
      <dgm:spPr/>
      <dgm:t>
        <a:bodyPr/>
        <a:lstStyle/>
        <a:p>
          <a:r>
            <a:rPr lang="en-US" dirty="0" smtClean="0"/>
            <a:t>Confidentiality</a:t>
          </a:r>
          <a:endParaRPr lang="en-US" dirty="0"/>
        </a:p>
      </dgm:t>
    </dgm:pt>
    <dgm:pt modelId="{72EFF050-7744-4A65-9D70-E3206B1F55C1}" type="parTrans" cxnId="{21F2BDB7-51ED-4E8D-B913-A501C5F7142D}">
      <dgm:prSet/>
      <dgm:spPr/>
      <dgm:t>
        <a:bodyPr/>
        <a:lstStyle/>
        <a:p>
          <a:endParaRPr lang="en-US"/>
        </a:p>
      </dgm:t>
    </dgm:pt>
    <dgm:pt modelId="{FA1A1D94-7B06-4A2E-9271-931EDED93FE6}" type="sibTrans" cxnId="{21F2BDB7-51ED-4E8D-B913-A501C5F7142D}">
      <dgm:prSet/>
      <dgm:spPr/>
      <dgm:t>
        <a:bodyPr/>
        <a:lstStyle/>
        <a:p>
          <a:endParaRPr lang="en-US"/>
        </a:p>
      </dgm:t>
    </dgm:pt>
    <dgm:pt modelId="{2D3FC09C-4EBD-4A49-A8D6-718097EA9E09}">
      <dgm:prSet phldrT="[Text]"/>
      <dgm:spPr/>
      <dgm:t>
        <a:bodyPr/>
        <a:lstStyle/>
        <a:p>
          <a:r>
            <a:rPr lang="en-US" dirty="0" smtClean="0"/>
            <a:t>Privacy</a:t>
          </a:r>
          <a:endParaRPr lang="en-US" dirty="0"/>
        </a:p>
      </dgm:t>
    </dgm:pt>
    <dgm:pt modelId="{40116058-73D8-44EC-B7AD-411C00460F31}" type="parTrans" cxnId="{49B0043D-FF90-44CC-8995-7635585851C5}">
      <dgm:prSet/>
      <dgm:spPr/>
      <dgm:t>
        <a:bodyPr/>
        <a:lstStyle/>
        <a:p>
          <a:endParaRPr lang="en-US"/>
        </a:p>
      </dgm:t>
    </dgm:pt>
    <dgm:pt modelId="{B2401992-1975-4D9B-850E-72B974A2AFAF}" type="sibTrans" cxnId="{49B0043D-FF90-44CC-8995-7635585851C5}">
      <dgm:prSet/>
      <dgm:spPr/>
      <dgm:t>
        <a:bodyPr/>
        <a:lstStyle/>
        <a:p>
          <a:endParaRPr lang="en-US"/>
        </a:p>
      </dgm:t>
    </dgm:pt>
    <dgm:pt modelId="{C3046675-A207-49A5-9255-0875DD56888A}">
      <dgm:prSet phldrT="[Text]"/>
      <dgm:spPr/>
      <dgm:t>
        <a:bodyPr/>
        <a:lstStyle/>
        <a:p>
          <a:r>
            <a:rPr lang="en-US" dirty="0" smtClean="0"/>
            <a:t>Integrity</a:t>
          </a:r>
          <a:endParaRPr lang="en-US" dirty="0"/>
        </a:p>
      </dgm:t>
    </dgm:pt>
    <dgm:pt modelId="{A31F5BCD-5718-4AFC-BFF5-83FF0AF02CA9}" type="parTrans" cxnId="{CF2ECE28-C31C-4957-9904-77534DF95296}">
      <dgm:prSet/>
      <dgm:spPr/>
      <dgm:t>
        <a:bodyPr/>
        <a:lstStyle/>
        <a:p>
          <a:endParaRPr lang="en-US"/>
        </a:p>
      </dgm:t>
    </dgm:pt>
    <dgm:pt modelId="{0AE6143A-3C03-4AA2-99EA-D4C7CE45A8B0}" type="sibTrans" cxnId="{CF2ECE28-C31C-4957-9904-77534DF95296}">
      <dgm:prSet/>
      <dgm:spPr/>
      <dgm:t>
        <a:bodyPr/>
        <a:lstStyle/>
        <a:p>
          <a:endParaRPr lang="en-US"/>
        </a:p>
      </dgm:t>
    </dgm:pt>
    <dgm:pt modelId="{059AE561-06D0-41D0-ACD5-649CDB6ABADB}">
      <dgm:prSet phldrT="[Text]"/>
      <dgm:spPr/>
      <dgm:t>
        <a:bodyPr/>
        <a:lstStyle/>
        <a:p>
          <a:r>
            <a:rPr lang="en-US" dirty="0" smtClean="0"/>
            <a:t>Alarm</a:t>
          </a:r>
          <a:endParaRPr lang="en-US" dirty="0"/>
        </a:p>
      </dgm:t>
    </dgm:pt>
    <dgm:pt modelId="{93C3FA03-FFF8-4571-A6C8-A74427A77A29}" type="parTrans" cxnId="{9FCC5406-6F48-40C9-9F0E-F96890F2AA64}">
      <dgm:prSet/>
      <dgm:spPr/>
      <dgm:t>
        <a:bodyPr/>
        <a:lstStyle/>
        <a:p>
          <a:endParaRPr lang="en-US"/>
        </a:p>
      </dgm:t>
    </dgm:pt>
    <dgm:pt modelId="{CE6D52B5-3623-474F-9509-C6856700D6BE}" type="sibTrans" cxnId="{9FCC5406-6F48-40C9-9F0E-F96890F2AA64}">
      <dgm:prSet/>
      <dgm:spPr/>
      <dgm:t>
        <a:bodyPr/>
        <a:lstStyle/>
        <a:p>
          <a:endParaRPr lang="en-US"/>
        </a:p>
      </dgm:t>
    </dgm:pt>
    <dgm:pt modelId="{33DEDEFA-4EDC-441D-9F3B-1B3298AB70B4}" type="pres">
      <dgm:prSet presAssocID="{A68F3C02-D4E3-458E-ACC3-5F7A586FEE4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9AD968-DEC7-4281-8D8D-24076DE81E14}" type="pres">
      <dgm:prSet presAssocID="{67418C96-7639-4FEF-BC14-020E7A9A706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4DA8FB-952C-4407-B383-07AD5F1F328B}" type="pres">
      <dgm:prSet presAssocID="{F87BD64B-CC18-44CD-A0B9-9F53CBD9E6C2}" presName="sibTrans" presStyleCnt="0"/>
      <dgm:spPr/>
    </dgm:pt>
    <dgm:pt modelId="{B25083E1-6526-4FE6-89B0-988DDB81240C}" type="pres">
      <dgm:prSet presAssocID="{3DDBAA96-1EBF-4767-94BF-A8E1671FF3A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BC1957-2E71-44A6-8B3C-89204722C14B}" type="pres">
      <dgm:prSet presAssocID="{FA1A1D94-7B06-4A2E-9271-931EDED93FE6}" presName="sibTrans" presStyleCnt="0"/>
      <dgm:spPr/>
    </dgm:pt>
    <dgm:pt modelId="{A056510B-375B-4D22-89FB-75EF4204C8C2}" type="pres">
      <dgm:prSet presAssocID="{2D3FC09C-4EBD-4A49-A8D6-718097EA9E0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D7D631-5093-4CDB-867A-15D4ED9818ED}" type="pres">
      <dgm:prSet presAssocID="{B2401992-1975-4D9B-850E-72B974A2AFAF}" presName="sibTrans" presStyleCnt="0"/>
      <dgm:spPr/>
    </dgm:pt>
    <dgm:pt modelId="{7AE548BF-FA77-4E44-9486-E4C6F537D95C}" type="pres">
      <dgm:prSet presAssocID="{C3046675-A207-49A5-9255-0875DD56888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EFD130-7DBC-4577-B03C-1FA7C995B408}" type="pres">
      <dgm:prSet presAssocID="{0AE6143A-3C03-4AA2-99EA-D4C7CE45A8B0}" presName="sibTrans" presStyleCnt="0"/>
      <dgm:spPr/>
    </dgm:pt>
    <dgm:pt modelId="{F07248AE-F5F4-4AEF-8784-9BB53824181D}" type="pres">
      <dgm:prSet presAssocID="{059AE561-06D0-41D0-ACD5-649CDB6ABAD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B0043D-FF90-44CC-8995-7635585851C5}" srcId="{A68F3C02-D4E3-458E-ACC3-5F7A586FEE44}" destId="{2D3FC09C-4EBD-4A49-A8D6-718097EA9E09}" srcOrd="2" destOrd="0" parTransId="{40116058-73D8-44EC-B7AD-411C00460F31}" sibTransId="{B2401992-1975-4D9B-850E-72B974A2AFAF}"/>
    <dgm:cxn modelId="{C214D181-3957-41FC-BF56-91F0E94313FD}" type="presOf" srcId="{A68F3C02-D4E3-458E-ACC3-5F7A586FEE44}" destId="{33DEDEFA-4EDC-441D-9F3B-1B3298AB70B4}" srcOrd="0" destOrd="0" presId="urn:microsoft.com/office/officeart/2005/8/layout/default"/>
    <dgm:cxn modelId="{5BAC8EF2-DB7A-401A-9347-003A34DAFED9}" type="presOf" srcId="{3DDBAA96-1EBF-4767-94BF-A8E1671FF3A4}" destId="{B25083E1-6526-4FE6-89B0-988DDB81240C}" srcOrd="0" destOrd="0" presId="urn:microsoft.com/office/officeart/2005/8/layout/default"/>
    <dgm:cxn modelId="{CF2ECE28-C31C-4957-9904-77534DF95296}" srcId="{A68F3C02-D4E3-458E-ACC3-5F7A586FEE44}" destId="{C3046675-A207-49A5-9255-0875DD56888A}" srcOrd="3" destOrd="0" parTransId="{A31F5BCD-5718-4AFC-BFF5-83FF0AF02CA9}" sibTransId="{0AE6143A-3C03-4AA2-99EA-D4C7CE45A8B0}"/>
    <dgm:cxn modelId="{63B50A5F-DA28-4F44-BDCD-936DEE9DD285}" type="presOf" srcId="{059AE561-06D0-41D0-ACD5-649CDB6ABADB}" destId="{F07248AE-F5F4-4AEF-8784-9BB53824181D}" srcOrd="0" destOrd="0" presId="urn:microsoft.com/office/officeart/2005/8/layout/default"/>
    <dgm:cxn modelId="{917787C4-BF55-4043-9573-DC11E55D1750}" type="presOf" srcId="{2D3FC09C-4EBD-4A49-A8D6-718097EA9E09}" destId="{A056510B-375B-4D22-89FB-75EF4204C8C2}" srcOrd="0" destOrd="0" presId="urn:microsoft.com/office/officeart/2005/8/layout/default"/>
    <dgm:cxn modelId="{9FCC5406-6F48-40C9-9F0E-F96890F2AA64}" srcId="{A68F3C02-D4E3-458E-ACC3-5F7A586FEE44}" destId="{059AE561-06D0-41D0-ACD5-649CDB6ABADB}" srcOrd="4" destOrd="0" parTransId="{93C3FA03-FFF8-4571-A6C8-A74427A77A29}" sibTransId="{CE6D52B5-3623-474F-9509-C6856700D6BE}"/>
    <dgm:cxn modelId="{8A7B694D-609E-46F6-97EA-AF3FCBED13FD}" srcId="{A68F3C02-D4E3-458E-ACC3-5F7A586FEE44}" destId="{67418C96-7639-4FEF-BC14-020E7A9A7069}" srcOrd="0" destOrd="0" parTransId="{1FFBAEDA-3B85-44D2-A33A-AB626E97587A}" sibTransId="{F87BD64B-CC18-44CD-A0B9-9F53CBD9E6C2}"/>
    <dgm:cxn modelId="{B5B010A3-FDF6-426C-8770-031542CD7CDD}" type="presOf" srcId="{C3046675-A207-49A5-9255-0875DD56888A}" destId="{7AE548BF-FA77-4E44-9486-E4C6F537D95C}" srcOrd="0" destOrd="0" presId="urn:microsoft.com/office/officeart/2005/8/layout/default"/>
    <dgm:cxn modelId="{21F2BDB7-51ED-4E8D-B913-A501C5F7142D}" srcId="{A68F3C02-D4E3-458E-ACC3-5F7A586FEE44}" destId="{3DDBAA96-1EBF-4767-94BF-A8E1671FF3A4}" srcOrd="1" destOrd="0" parTransId="{72EFF050-7744-4A65-9D70-E3206B1F55C1}" sibTransId="{FA1A1D94-7B06-4A2E-9271-931EDED93FE6}"/>
    <dgm:cxn modelId="{092F9DC1-4565-494B-BF76-2A23645403E7}" type="presOf" srcId="{67418C96-7639-4FEF-BC14-020E7A9A7069}" destId="{429AD968-DEC7-4281-8D8D-24076DE81E14}" srcOrd="0" destOrd="0" presId="urn:microsoft.com/office/officeart/2005/8/layout/default"/>
    <dgm:cxn modelId="{36B5B4B4-9E5E-482D-9FDB-E8A25DFED2EF}" type="presParOf" srcId="{33DEDEFA-4EDC-441D-9F3B-1B3298AB70B4}" destId="{429AD968-DEC7-4281-8D8D-24076DE81E14}" srcOrd="0" destOrd="0" presId="urn:microsoft.com/office/officeart/2005/8/layout/default"/>
    <dgm:cxn modelId="{28054986-9ECB-457C-94C8-06AED9B133C3}" type="presParOf" srcId="{33DEDEFA-4EDC-441D-9F3B-1B3298AB70B4}" destId="{BD4DA8FB-952C-4407-B383-07AD5F1F328B}" srcOrd="1" destOrd="0" presId="urn:microsoft.com/office/officeart/2005/8/layout/default"/>
    <dgm:cxn modelId="{EE65B2D5-459C-4D53-AD34-BA6B178374C8}" type="presParOf" srcId="{33DEDEFA-4EDC-441D-9F3B-1B3298AB70B4}" destId="{B25083E1-6526-4FE6-89B0-988DDB81240C}" srcOrd="2" destOrd="0" presId="urn:microsoft.com/office/officeart/2005/8/layout/default"/>
    <dgm:cxn modelId="{0A2C9229-7624-4185-8C5B-4E54F9DA618E}" type="presParOf" srcId="{33DEDEFA-4EDC-441D-9F3B-1B3298AB70B4}" destId="{4BBC1957-2E71-44A6-8B3C-89204722C14B}" srcOrd="3" destOrd="0" presId="urn:microsoft.com/office/officeart/2005/8/layout/default"/>
    <dgm:cxn modelId="{7DF9BF54-9E2B-4427-B48E-AFBDA5B26B87}" type="presParOf" srcId="{33DEDEFA-4EDC-441D-9F3B-1B3298AB70B4}" destId="{A056510B-375B-4D22-89FB-75EF4204C8C2}" srcOrd="4" destOrd="0" presId="urn:microsoft.com/office/officeart/2005/8/layout/default"/>
    <dgm:cxn modelId="{C15B1AA2-A7D7-4B5D-8E96-6748767469F6}" type="presParOf" srcId="{33DEDEFA-4EDC-441D-9F3B-1B3298AB70B4}" destId="{27D7D631-5093-4CDB-867A-15D4ED9818ED}" srcOrd="5" destOrd="0" presId="urn:microsoft.com/office/officeart/2005/8/layout/default"/>
    <dgm:cxn modelId="{AF4CBCAE-D8D0-42FF-9F5A-3B76065A04CD}" type="presParOf" srcId="{33DEDEFA-4EDC-441D-9F3B-1B3298AB70B4}" destId="{7AE548BF-FA77-4E44-9486-E4C6F537D95C}" srcOrd="6" destOrd="0" presId="urn:microsoft.com/office/officeart/2005/8/layout/default"/>
    <dgm:cxn modelId="{523B3C5C-F51F-4878-8339-E5EDFD8F942C}" type="presParOf" srcId="{33DEDEFA-4EDC-441D-9F3B-1B3298AB70B4}" destId="{0EEFD130-7DBC-4577-B03C-1FA7C995B408}" srcOrd="7" destOrd="0" presId="urn:microsoft.com/office/officeart/2005/8/layout/default"/>
    <dgm:cxn modelId="{EC45592D-2631-4341-8447-7CDA2DFC6C69}" type="presParOf" srcId="{33DEDEFA-4EDC-441D-9F3B-1B3298AB70B4}" destId="{F07248AE-F5F4-4AEF-8784-9BB53824181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C54737-2348-4DE2-B622-88515A3EE362}" type="doc">
      <dgm:prSet loTypeId="urn:microsoft.com/office/officeart/2005/8/layout/defaul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958DDC56-4242-4155-B293-094BA483F315}">
      <dgm:prSet phldrT="[Text]"/>
      <dgm:spPr/>
      <dgm:t>
        <a:bodyPr/>
        <a:lstStyle/>
        <a:p>
          <a:r>
            <a:rPr lang="en-US" dirty="0" smtClean="0"/>
            <a:t>Boot menus</a:t>
          </a:r>
          <a:endParaRPr lang="en-US" dirty="0"/>
        </a:p>
      </dgm:t>
    </dgm:pt>
    <dgm:pt modelId="{A3D6B8F9-285C-4DD9-AD7C-D35113CABE03}" type="parTrans" cxnId="{0B14A4A3-5FCF-4003-8B8C-9B22E6BD6BBD}">
      <dgm:prSet/>
      <dgm:spPr/>
      <dgm:t>
        <a:bodyPr/>
        <a:lstStyle/>
        <a:p>
          <a:endParaRPr lang="en-US"/>
        </a:p>
      </dgm:t>
    </dgm:pt>
    <dgm:pt modelId="{BECA6496-AA33-43BF-8FA0-4451F5308EF6}" type="sibTrans" cxnId="{0B14A4A3-5FCF-4003-8B8C-9B22E6BD6BBD}">
      <dgm:prSet/>
      <dgm:spPr/>
      <dgm:t>
        <a:bodyPr/>
        <a:lstStyle/>
        <a:p>
          <a:endParaRPr lang="en-US"/>
        </a:p>
      </dgm:t>
    </dgm:pt>
    <dgm:pt modelId="{C7B12AAA-EEE8-4070-AB45-BB508DBACA1D}">
      <dgm:prSet phldrT="[Text]"/>
      <dgm:spPr/>
      <dgm:t>
        <a:bodyPr/>
        <a:lstStyle/>
        <a:p>
          <a:r>
            <a:rPr lang="en-US" dirty="0" smtClean="0"/>
            <a:t>Boot loader</a:t>
          </a:r>
          <a:endParaRPr lang="en-US" dirty="0"/>
        </a:p>
      </dgm:t>
    </dgm:pt>
    <dgm:pt modelId="{56783707-6E64-4074-95B8-B3805085068E}" type="parTrans" cxnId="{FCD32A41-5864-4C1F-8E27-E90A7C42BAC6}">
      <dgm:prSet/>
      <dgm:spPr/>
      <dgm:t>
        <a:bodyPr/>
        <a:lstStyle/>
        <a:p>
          <a:endParaRPr lang="en-US"/>
        </a:p>
      </dgm:t>
    </dgm:pt>
    <dgm:pt modelId="{E9ABD641-B65F-4F33-AEC9-4594180631EC}" type="sibTrans" cxnId="{FCD32A41-5864-4C1F-8E27-E90A7C42BAC6}">
      <dgm:prSet/>
      <dgm:spPr/>
      <dgm:t>
        <a:bodyPr/>
        <a:lstStyle/>
        <a:p>
          <a:endParaRPr lang="en-US"/>
        </a:p>
      </dgm:t>
    </dgm:pt>
    <dgm:pt modelId="{0BDAECAC-94A3-4B70-9132-AE993FE92C49}">
      <dgm:prSet phldrT="[Text]"/>
      <dgm:spPr/>
      <dgm:t>
        <a:bodyPr/>
        <a:lstStyle/>
        <a:p>
          <a:r>
            <a:rPr lang="en-US" dirty="0" smtClean="0"/>
            <a:t>Boot config files</a:t>
          </a:r>
          <a:endParaRPr lang="en-US" dirty="0"/>
        </a:p>
      </dgm:t>
    </dgm:pt>
    <dgm:pt modelId="{0CD269D9-2299-4B68-9EFC-0174CDC1D1A3}" type="parTrans" cxnId="{55892201-E431-430A-AF3A-2D69F678DB95}">
      <dgm:prSet/>
      <dgm:spPr/>
      <dgm:t>
        <a:bodyPr/>
        <a:lstStyle/>
        <a:p>
          <a:endParaRPr lang="en-US"/>
        </a:p>
      </dgm:t>
    </dgm:pt>
    <dgm:pt modelId="{384B5CDC-51A0-45CF-B569-004EBF1024B3}" type="sibTrans" cxnId="{55892201-E431-430A-AF3A-2D69F678DB95}">
      <dgm:prSet/>
      <dgm:spPr/>
      <dgm:t>
        <a:bodyPr/>
        <a:lstStyle/>
        <a:p>
          <a:endParaRPr lang="en-US"/>
        </a:p>
      </dgm:t>
    </dgm:pt>
    <dgm:pt modelId="{D5E46384-2104-47A7-8466-974C29DDEB48}">
      <dgm:prSet phldrT="[Text]"/>
      <dgm:spPr/>
      <dgm:t>
        <a:bodyPr/>
        <a:lstStyle/>
        <a:p>
          <a:r>
            <a:rPr lang="en-US" dirty="0" smtClean="0"/>
            <a:t>Services</a:t>
          </a:r>
          <a:endParaRPr lang="en-US" dirty="0"/>
        </a:p>
      </dgm:t>
    </dgm:pt>
    <dgm:pt modelId="{73ADF54D-B7B8-44E9-8080-DB458B9372C5}" type="parTrans" cxnId="{14331560-6D78-44D0-83BF-6CC4BC53D06F}">
      <dgm:prSet/>
      <dgm:spPr/>
      <dgm:t>
        <a:bodyPr/>
        <a:lstStyle/>
        <a:p>
          <a:endParaRPr lang="en-US"/>
        </a:p>
      </dgm:t>
    </dgm:pt>
    <dgm:pt modelId="{D8640FF7-B318-4248-BD99-BFDC5AF3B0EF}" type="sibTrans" cxnId="{14331560-6D78-44D0-83BF-6CC4BC53D06F}">
      <dgm:prSet/>
      <dgm:spPr/>
      <dgm:t>
        <a:bodyPr/>
        <a:lstStyle/>
        <a:p>
          <a:endParaRPr lang="en-US"/>
        </a:p>
      </dgm:t>
    </dgm:pt>
    <dgm:pt modelId="{32ABCA78-7138-47F4-9ABB-C46159C32726}" type="pres">
      <dgm:prSet presAssocID="{00C54737-2348-4DE2-B622-88515A3EE36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BA8482-54DF-41DB-A6F9-97FA9073A94F}" type="pres">
      <dgm:prSet presAssocID="{958DDC56-4242-4155-B293-094BA483F31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209CFA-122B-41BB-BCE3-89007418FA6D}" type="pres">
      <dgm:prSet presAssocID="{BECA6496-AA33-43BF-8FA0-4451F5308EF6}" presName="sibTrans" presStyleCnt="0"/>
      <dgm:spPr/>
    </dgm:pt>
    <dgm:pt modelId="{88A67485-0D3C-4E9F-AACE-9807A3B1D00E}" type="pres">
      <dgm:prSet presAssocID="{C7B12AAA-EEE8-4070-AB45-BB508DBACA1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4FCBFE-FEF1-4AB0-A961-3A7765D6F6FA}" type="pres">
      <dgm:prSet presAssocID="{E9ABD641-B65F-4F33-AEC9-4594180631EC}" presName="sibTrans" presStyleCnt="0"/>
      <dgm:spPr/>
    </dgm:pt>
    <dgm:pt modelId="{4C5FA8B7-55E1-4E71-BE52-3C8A697028FD}" type="pres">
      <dgm:prSet presAssocID="{0BDAECAC-94A3-4B70-9132-AE993FE92C4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CCF7E7-4156-4980-8954-21E2ACE2456F}" type="pres">
      <dgm:prSet presAssocID="{384B5CDC-51A0-45CF-B569-004EBF1024B3}" presName="sibTrans" presStyleCnt="0"/>
      <dgm:spPr/>
    </dgm:pt>
    <dgm:pt modelId="{AC158520-D20D-49B9-BD19-F148F58AF636}" type="pres">
      <dgm:prSet presAssocID="{D5E46384-2104-47A7-8466-974C29DDEB4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7117F0-4683-4B67-9D8A-C2EA485C2FB8}" type="presOf" srcId="{D5E46384-2104-47A7-8466-974C29DDEB48}" destId="{AC158520-D20D-49B9-BD19-F148F58AF636}" srcOrd="0" destOrd="0" presId="urn:microsoft.com/office/officeart/2005/8/layout/default"/>
    <dgm:cxn modelId="{8AE342A6-3B3F-4C99-8CFA-4D1EDD58DCCC}" type="presOf" srcId="{C7B12AAA-EEE8-4070-AB45-BB508DBACA1D}" destId="{88A67485-0D3C-4E9F-AACE-9807A3B1D00E}" srcOrd="0" destOrd="0" presId="urn:microsoft.com/office/officeart/2005/8/layout/default"/>
    <dgm:cxn modelId="{67913C4A-E994-4F7C-ACFF-594A5A0D55CC}" type="presOf" srcId="{958DDC56-4242-4155-B293-094BA483F315}" destId="{D5BA8482-54DF-41DB-A6F9-97FA9073A94F}" srcOrd="0" destOrd="0" presId="urn:microsoft.com/office/officeart/2005/8/layout/default"/>
    <dgm:cxn modelId="{14331560-6D78-44D0-83BF-6CC4BC53D06F}" srcId="{00C54737-2348-4DE2-B622-88515A3EE362}" destId="{D5E46384-2104-47A7-8466-974C29DDEB48}" srcOrd="3" destOrd="0" parTransId="{73ADF54D-B7B8-44E9-8080-DB458B9372C5}" sibTransId="{D8640FF7-B318-4248-BD99-BFDC5AF3B0EF}"/>
    <dgm:cxn modelId="{FCD32A41-5864-4C1F-8E27-E90A7C42BAC6}" srcId="{00C54737-2348-4DE2-B622-88515A3EE362}" destId="{C7B12AAA-EEE8-4070-AB45-BB508DBACA1D}" srcOrd="1" destOrd="0" parTransId="{56783707-6E64-4074-95B8-B3805085068E}" sibTransId="{E9ABD641-B65F-4F33-AEC9-4594180631EC}"/>
    <dgm:cxn modelId="{55892201-E431-430A-AF3A-2D69F678DB95}" srcId="{00C54737-2348-4DE2-B622-88515A3EE362}" destId="{0BDAECAC-94A3-4B70-9132-AE993FE92C49}" srcOrd="2" destOrd="0" parTransId="{0CD269D9-2299-4B68-9EFC-0174CDC1D1A3}" sibTransId="{384B5CDC-51A0-45CF-B569-004EBF1024B3}"/>
    <dgm:cxn modelId="{8EC9956C-2A0B-4B10-8FF7-E35623291EF7}" type="presOf" srcId="{00C54737-2348-4DE2-B622-88515A3EE362}" destId="{32ABCA78-7138-47F4-9ABB-C46159C32726}" srcOrd="0" destOrd="0" presId="urn:microsoft.com/office/officeart/2005/8/layout/default"/>
    <dgm:cxn modelId="{E8E18D72-FA6B-41F4-AAE2-3F6EF1535836}" type="presOf" srcId="{0BDAECAC-94A3-4B70-9132-AE993FE92C49}" destId="{4C5FA8B7-55E1-4E71-BE52-3C8A697028FD}" srcOrd="0" destOrd="0" presId="urn:microsoft.com/office/officeart/2005/8/layout/default"/>
    <dgm:cxn modelId="{0B14A4A3-5FCF-4003-8B8C-9B22E6BD6BBD}" srcId="{00C54737-2348-4DE2-B622-88515A3EE362}" destId="{958DDC56-4242-4155-B293-094BA483F315}" srcOrd="0" destOrd="0" parTransId="{A3D6B8F9-285C-4DD9-AD7C-D35113CABE03}" sibTransId="{BECA6496-AA33-43BF-8FA0-4451F5308EF6}"/>
    <dgm:cxn modelId="{2D97EEE0-C6C6-470F-BBB7-70C15A50A211}" type="presParOf" srcId="{32ABCA78-7138-47F4-9ABB-C46159C32726}" destId="{D5BA8482-54DF-41DB-A6F9-97FA9073A94F}" srcOrd="0" destOrd="0" presId="urn:microsoft.com/office/officeart/2005/8/layout/default"/>
    <dgm:cxn modelId="{8631A338-0DFE-4A90-9496-1C96ACD12BFA}" type="presParOf" srcId="{32ABCA78-7138-47F4-9ABB-C46159C32726}" destId="{74209CFA-122B-41BB-BCE3-89007418FA6D}" srcOrd="1" destOrd="0" presId="urn:microsoft.com/office/officeart/2005/8/layout/default"/>
    <dgm:cxn modelId="{2901DA1B-DCFD-4C0A-975E-FF9420A229B7}" type="presParOf" srcId="{32ABCA78-7138-47F4-9ABB-C46159C32726}" destId="{88A67485-0D3C-4E9F-AACE-9807A3B1D00E}" srcOrd="2" destOrd="0" presId="urn:microsoft.com/office/officeart/2005/8/layout/default"/>
    <dgm:cxn modelId="{80C63A86-3EC5-41AD-A411-463ABF45E882}" type="presParOf" srcId="{32ABCA78-7138-47F4-9ABB-C46159C32726}" destId="{6F4FCBFE-FEF1-4AB0-A961-3A7765D6F6FA}" srcOrd="3" destOrd="0" presId="urn:microsoft.com/office/officeart/2005/8/layout/default"/>
    <dgm:cxn modelId="{401E59EA-8E06-471B-A860-503366F960EB}" type="presParOf" srcId="{32ABCA78-7138-47F4-9ABB-C46159C32726}" destId="{4C5FA8B7-55E1-4E71-BE52-3C8A697028FD}" srcOrd="4" destOrd="0" presId="urn:microsoft.com/office/officeart/2005/8/layout/default"/>
    <dgm:cxn modelId="{042B2EB5-C26F-4FC7-A4ED-A82990EA652C}" type="presParOf" srcId="{32ABCA78-7138-47F4-9ABB-C46159C32726}" destId="{B5CCF7E7-4156-4980-8954-21E2ACE2456F}" srcOrd="5" destOrd="0" presId="urn:microsoft.com/office/officeart/2005/8/layout/default"/>
    <dgm:cxn modelId="{E9645AE9-CD5D-48AE-B15D-3CE1609E3C34}" type="presParOf" srcId="{32ABCA78-7138-47F4-9ABB-C46159C32726}" destId="{AC158520-D20D-49B9-BD19-F148F58AF63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2B79D634-60E9-420A-BEFF-2F1EEE1BC464}" type="datetime1">
              <a:rPr lang="en-US"/>
              <a:pPr>
                <a:defRPr/>
              </a:pPr>
              <a:t>8/25/2014</a:t>
            </a:fld>
            <a:endParaRPr lang="en-US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CBB72A7F-155C-4086-94E0-E352E9E87A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8744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66522C9-D2E1-4861-90FF-86DA707D44C7}" type="datetime1">
              <a:rPr lang="en-US"/>
              <a:pPr>
                <a:defRPr/>
              </a:pPr>
              <a:t>8/25/2014</a:t>
            </a:fld>
            <a:endParaRPr lang="en-US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6425"/>
            <a:ext cx="51435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12314F-270F-40B4-8F4E-49A78CBD49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8881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C0B09958-E735-4070-98CE-CD263CCA263C}" type="slidenum">
              <a:rPr lang="en-US" smtClean="0"/>
              <a:pPr defTabSz="931863"/>
              <a:t>1</a:t>
            </a:fld>
            <a:endParaRPr lang="en-US" dirty="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198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F6D76002-FADB-4140-93B2-F67EEE961CF0}" type="slidenum">
              <a:rPr lang="en-US" smtClean="0">
                <a:latin typeface="Arial" charset="0"/>
              </a:rPr>
              <a:pPr defTabSz="931863"/>
              <a:t>2</a:t>
            </a:fld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489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FB0A2459-C25D-4DE8-A4C1-C99E501B7FA5}" type="slidenum">
              <a:rPr lang="en-US" smtClean="0">
                <a:latin typeface="Arial" charset="0"/>
              </a:rPr>
              <a:pPr defTabSz="931863"/>
              <a:t>3</a:t>
            </a:fld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865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Run apt-get install lilo command to install the package with any dependencies.</a:t>
            </a:r>
          </a:p>
          <a:p>
            <a:endParaRPr lang="en-US" dirty="0" smtClean="0"/>
          </a:p>
          <a:p>
            <a:r>
              <a:rPr lang="en-US" dirty="0" smtClean="0"/>
              <a:t>2. You’ll be prompted with the LILO configuration menu during the installation process, with some notes. Accept the only option given.</a:t>
            </a:r>
          </a:p>
          <a:p>
            <a:endParaRPr lang="en-US" dirty="0" smtClean="0"/>
          </a:p>
          <a:p>
            <a:r>
              <a:rPr lang="en-US" dirty="0" smtClean="0"/>
              <a:t>3. Create an /etc/lilo.conf configuration file. A model is available in the conf.sample file in the /usr/share/doc/lilo/examples/ directory.</a:t>
            </a:r>
          </a:p>
          <a:p>
            <a:r>
              <a:rPr lang="en-US" dirty="0" smtClean="0"/>
              <a:t>Refer to the book for</a:t>
            </a:r>
            <a:r>
              <a:rPr lang="en-US" baseline="0" dirty="0" smtClean="0"/>
              <a:t> details on </a:t>
            </a:r>
            <a:r>
              <a:rPr lang="en-US" dirty="0" smtClean="0"/>
              <a:t>customizing the lilo.conf. file.</a:t>
            </a:r>
          </a:p>
          <a:p>
            <a:endParaRPr lang="en-US" dirty="0" smtClean="0"/>
          </a:p>
          <a:p>
            <a:r>
              <a:rPr lang="en-US" dirty="0" smtClean="0"/>
              <a:t>4. After saving changes to /etc/lilo.conf, run the lilo -v command. The -v is for verbose mode; while the -v isn’t required, verbose mode can help verify appropriate installation.</a:t>
            </a:r>
          </a:p>
          <a:p>
            <a:endParaRPr lang="en-US" dirty="0" smtClean="0"/>
          </a:p>
          <a:p>
            <a:r>
              <a:rPr lang="en-US" dirty="0" smtClean="0"/>
              <a:t>5. If there’s more than one hard drive on the local system, you may have to specify the associated device file. For example, the lilo /dev/hda command installs the LILO configuration file on the MBR of the first PATA hard drive.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66522C9-D2E1-4861-90FF-86DA707D44C7}" type="datetime1">
              <a:rPr lang="en-US" smtClean="0"/>
              <a:pPr>
                <a:defRPr/>
              </a:pPr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12314F-270F-40B4-8F4E-49A78CBD498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69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Run apt-get install lilo command to install the package with any dependencies.</a:t>
            </a:r>
          </a:p>
          <a:p>
            <a:endParaRPr lang="en-US" dirty="0" smtClean="0"/>
          </a:p>
          <a:p>
            <a:r>
              <a:rPr lang="en-US" dirty="0" smtClean="0"/>
              <a:t>2. You’ll be prompted with the LILO configuration menu during the installation process, with some notes. Accept the only option given.</a:t>
            </a:r>
          </a:p>
          <a:p>
            <a:endParaRPr lang="en-US" dirty="0" smtClean="0"/>
          </a:p>
          <a:p>
            <a:r>
              <a:rPr lang="en-US" dirty="0" smtClean="0"/>
              <a:t>3. Create an /etc/lilo.conf configuration file. A model is available in the conf.sample file in the /usr/share/doc/lilo/examples/ directory.</a:t>
            </a:r>
          </a:p>
          <a:p>
            <a:r>
              <a:rPr lang="en-US" dirty="0" smtClean="0"/>
              <a:t>Refer to the book for</a:t>
            </a:r>
            <a:r>
              <a:rPr lang="en-US" baseline="0" dirty="0" smtClean="0"/>
              <a:t> details on </a:t>
            </a:r>
            <a:r>
              <a:rPr lang="en-US" dirty="0" smtClean="0"/>
              <a:t>customizing the lilo.conf. file.</a:t>
            </a:r>
          </a:p>
          <a:p>
            <a:endParaRPr lang="en-US" dirty="0" smtClean="0"/>
          </a:p>
          <a:p>
            <a:r>
              <a:rPr lang="en-US" dirty="0" smtClean="0"/>
              <a:t>4. After saving changes to /etc/lilo.conf, run the lilo -v command. The -v is for verbose mode; while the -v isn’t required, verbose mode can help verify appropriate installation.</a:t>
            </a:r>
          </a:p>
          <a:p>
            <a:endParaRPr lang="en-US" dirty="0" smtClean="0"/>
          </a:p>
          <a:p>
            <a:r>
              <a:rPr lang="en-US" dirty="0" smtClean="0"/>
              <a:t>5. If there’s more than one hard drive on the local system, you may have to specify the associated device file. For example, the lilo /dev/hda command installs the LILO configuration file on the MBR of the first PATA hard drive.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66522C9-D2E1-4861-90FF-86DA707D44C7}" type="datetime1">
              <a:rPr lang="en-US" smtClean="0"/>
              <a:pPr>
                <a:defRPr/>
              </a:pPr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12314F-270F-40B4-8F4E-49A78CBD498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6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bg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19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2133600"/>
            <a:ext cx="7086600" cy="584775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347974" y="6346589"/>
            <a:ext cx="30957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700" dirty="0" smtClean="0">
                <a:solidFill>
                  <a:schemeClr val="accent5"/>
                </a:solidFill>
              </a:rPr>
              <a:t>© 2015 Jones and Bartlett </a:t>
            </a:r>
            <a:r>
              <a:rPr lang="en-US" sz="700" i="0" dirty="0" smtClean="0">
                <a:solidFill>
                  <a:schemeClr val="accent5"/>
                </a:solidFill>
              </a:rPr>
              <a:t>Learning, LLC, an Ascend Learning Company </a:t>
            </a:r>
          </a:p>
          <a:p>
            <a:r>
              <a:rPr lang="en-US" sz="700" i="0" dirty="0" smtClean="0">
                <a:solidFill>
                  <a:schemeClr val="accent5"/>
                </a:solidFill>
              </a:rPr>
              <a:t>www.jblearning.com</a:t>
            </a:r>
          </a:p>
          <a:p>
            <a:r>
              <a:rPr lang="en-US" sz="700" i="0" dirty="0" smtClean="0">
                <a:solidFill>
                  <a:schemeClr val="accent5"/>
                </a:solidFill>
              </a:rPr>
              <a:t>All rights reserved.</a:t>
            </a:r>
            <a:endParaRPr lang="en-US" sz="700" i="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bg2.jp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297613"/>
            <a:ext cx="914400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04800"/>
            <a:ext cx="82994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95400"/>
            <a:ext cx="82994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80966" name="Text Box 6"/>
          <p:cNvSpPr txBox="1">
            <a:spLocks noChangeArrowheads="1"/>
          </p:cNvSpPr>
          <p:nvPr/>
        </p:nvSpPr>
        <p:spPr bwMode="auto">
          <a:xfrm>
            <a:off x="8382000" y="6496050"/>
            <a:ext cx="5810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 dirty="0">
                <a:solidFill>
                  <a:schemeClr val="bg1"/>
                </a:solidFill>
              </a:rPr>
              <a:t>Page </a:t>
            </a:r>
            <a:fld id="{8031FA52-9EC4-42ED-8B40-9EBCE2EE53A4}" type="slidenum">
              <a:rPr lang="en-US" sz="800">
                <a:solidFill>
                  <a:schemeClr val="bg1"/>
                </a:solidFill>
              </a:rPr>
              <a:pPr eaLnBrk="0" hangingPunct="0"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95250" y="6478588"/>
            <a:ext cx="33020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Security Strategies in Linux Platforms and Applications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4"/>
          <p:cNvSpPr txBox="1"/>
          <p:nvPr userDrawn="1"/>
        </p:nvSpPr>
        <p:spPr>
          <a:xfrm>
            <a:off x="4115962" y="6396251"/>
            <a:ext cx="30957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700" dirty="0" smtClean="0">
                <a:solidFill>
                  <a:schemeClr val="accent5"/>
                </a:solidFill>
              </a:rPr>
              <a:t>© 2015 Jones and Bartlett </a:t>
            </a:r>
            <a:r>
              <a:rPr lang="en-US" sz="700" i="0" dirty="0" smtClean="0">
                <a:solidFill>
                  <a:schemeClr val="accent5"/>
                </a:solidFill>
              </a:rPr>
              <a:t>Learning, LLC, an Ascend Learning Company </a:t>
            </a:r>
          </a:p>
          <a:p>
            <a:r>
              <a:rPr lang="en-US" sz="700" i="0" dirty="0" smtClean="0">
                <a:solidFill>
                  <a:schemeClr val="accent5"/>
                </a:solidFill>
              </a:rPr>
              <a:t>www.jblearning.com</a:t>
            </a:r>
          </a:p>
          <a:p>
            <a:r>
              <a:rPr lang="en-US" sz="700" i="0" dirty="0" smtClean="0">
                <a:solidFill>
                  <a:schemeClr val="accent5"/>
                </a:solidFill>
              </a:rPr>
              <a:t>All rights reserved.</a:t>
            </a:r>
            <a:endParaRPr lang="en-US" sz="700" i="0" dirty="0">
              <a:solidFill>
                <a:schemeClr val="accent5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0" r:id="rId2"/>
    <p:sldLayoutId id="2147484001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1775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SzPct val="85000"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400">
          <a:solidFill>
            <a:schemeClr val="tx1"/>
          </a:solidFill>
          <a:latin typeface="+mn-lt"/>
        </a:defRPr>
      </a:lvl3pPr>
      <a:lvl4pPr marL="1544638" indent="-173038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SzPct val="90000"/>
        <a:buChar char="›"/>
        <a:defRPr sz="1200">
          <a:solidFill>
            <a:schemeClr val="tx1"/>
          </a:solidFill>
          <a:latin typeface="+mn-lt"/>
        </a:defRPr>
      </a:lvl4pPr>
      <a:lvl5pPr marL="20526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5pPr>
      <a:lvl6pPr marL="25098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6pPr>
      <a:lvl7pPr marL="29670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7pPr>
      <a:lvl8pPr marL="34242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8pPr>
      <a:lvl9pPr marL="38814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01638" y="2133600"/>
            <a:ext cx="8348662" cy="3588675"/>
          </a:xfrm>
        </p:spPr>
        <p:txBody>
          <a:bodyPr/>
          <a:lstStyle/>
          <a:p>
            <a:pPr algn="ctr"/>
            <a:r>
              <a:rPr lang="en-US" sz="4000" b="1" dirty="0" smtClean="0"/>
              <a:t>Security Strategies in Linux Platforms and Applications</a:t>
            </a:r>
          </a:p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Lesson 3</a:t>
            </a:r>
          </a:p>
          <a:p>
            <a:pPr algn="ctr"/>
            <a:r>
              <a:rPr lang="en-US" b="1" dirty="0"/>
              <a:t>Basic Security: </a:t>
            </a:r>
            <a:r>
              <a:rPr lang="en-US" b="1" dirty="0" smtClean="0"/>
              <a:t>Facilities</a:t>
            </a:r>
            <a:br>
              <a:rPr lang="en-US" b="1" dirty="0" smtClean="0"/>
            </a:br>
            <a:r>
              <a:rPr lang="en-US" b="1" dirty="0" smtClean="0"/>
              <a:t>Through </a:t>
            </a:r>
            <a:r>
              <a:rPr lang="en-US" b="1" dirty="0"/>
              <a:t>the Boot </a:t>
            </a:r>
            <a:r>
              <a:rPr lang="en-US" b="1" dirty="0" smtClean="0"/>
              <a:t>Process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Securing LILO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2118468"/>
              </p:ext>
            </p:extLst>
          </p:nvPr>
        </p:nvGraphicFramePr>
        <p:xfrm>
          <a:off x="539750" y="1295400"/>
          <a:ext cx="829945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115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Linux Loader Configuration File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001" y="1605515"/>
            <a:ext cx="7002067" cy="3742661"/>
          </a:xfr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26567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Securing GRUB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1043248"/>
              </p:ext>
            </p:extLst>
          </p:nvPr>
        </p:nvGraphicFramePr>
        <p:xfrm>
          <a:off x="539750" y="1295400"/>
          <a:ext cx="829945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152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Traditional GRUB Configuration File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916" y="1892595"/>
            <a:ext cx="6573695" cy="3615070"/>
          </a:xfr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56353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>
                <a:solidFill>
                  <a:schemeClr val="tx2"/>
                </a:solidFill>
              </a:rPr>
              <a:t>A </a:t>
            </a:r>
            <a:r>
              <a:rPr lang="en-US" sz="4000" dirty="0" smtClean="0">
                <a:solidFill>
                  <a:schemeClr val="tx2"/>
                </a:solidFill>
              </a:rPr>
              <a:t>Protected GRUB Configuration File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98" y="1754372"/>
            <a:ext cx="7040147" cy="4104168"/>
          </a:xfrm>
        </p:spPr>
      </p:pic>
    </p:spTree>
    <p:extLst>
      <p:ext uri="{BB962C8B-B14F-4D97-AF65-F5344CB8AC3E}">
        <p14:creationId xmlns:p14="http://schemas.microsoft.com/office/powerpoint/2010/main" val="21732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752600"/>
            <a:ext cx="8001000" cy="3127375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DISCOVER: ROLES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Five Process Controls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3115503"/>
              </p:ext>
            </p:extLst>
          </p:nvPr>
        </p:nvGraphicFramePr>
        <p:xfrm>
          <a:off x="539750" y="1295400"/>
          <a:ext cx="829945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086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752600"/>
            <a:ext cx="8001000" cy="3127375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DISCOVER: CONTEXTS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TPM and Trusted Computing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39750" y="1073149"/>
            <a:ext cx="8299450" cy="4931865"/>
          </a:xfrm>
        </p:spPr>
        <p:txBody>
          <a:bodyPr/>
          <a:lstStyle/>
          <a:p>
            <a:r>
              <a:rPr lang="en-US" sz="3000" dirty="0"/>
              <a:t>Trusted Platform Module (TPM)</a:t>
            </a:r>
          </a:p>
          <a:p>
            <a:pPr lvl="1"/>
            <a:r>
              <a:rPr lang="en-US" sz="2600" dirty="0" smtClean="0"/>
              <a:t>Not open source</a:t>
            </a:r>
          </a:p>
          <a:p>
            <a:pPr lvl="1"/>
            <a:r>
              <a:rPr lang="en-US" sz="2600" dirty="0" smtClean="0"/>
              <a:t>Password </a:t>
            </a:r>
            <a:r>
              <a:rPr lang="en-US" sz="2600" dirty="0"/>
              <a:t>protection</a:t>
            </a:r>
          </a:p>
          <a:p>
            <a:pPr lvl="1"/>
            <a:r>
              <a:rPr lang="en-US" sz="2600" dirty="0" smtClean="0"/>
              <a:t>Software </a:t>
            </a:r>
            <a:r>
              <a:rPr lang="en-US" sz="2600" dirty="0"/>
              <a:t>license protection</a:t>
            </a:r>
          </a:p>
          <a:p>
            <a:pPr lvl="1"/>
            <a:r>
              <a:rPr lang="en-US" sz="2600" dirty="0" smtClean="0"/>
              <a:t>Digital </a:t>
            </a:r>
            <a:r>
              <a:rPr lang="en-US" sz="2600" dirty="0"/>
              <a:t>rights management (DRM)</a:t>
            </a:r>
          </a:p>
          <a:p>
            <a:pPr lvl="1"/>
            <a:r>
              <a:rPr lang="en-US" sz="2600" dirty="0" smtClean="0"/>
              <a:t>Disk encryption</a:t>
            </a:r>
          </a:p>
          <a:p>
            <a:pPr lvl="1"/>
            <a:r>
              <a:rPr lang="en-US" sz="2600" b="1" dirty="0" smtClean="0">
                <a:solidFill>
                  <a:srgbClr val="ED6E2E"/>
                </a:solidFill>
              </a:rPr>
              <a:t>Chain of trust</a:t>
            </a:r>
            <a:endParaRPr lang="en-US" sz="2600" dirty="0"/>
          </a:p>
          <a:p>
            <a:r>
              <a:rPr lang="en-US" sz="3000" dirty="0" smtClean="0"/>
              <a:t>TPM in a open source environment</a:t>
            </a:r>
          </a:p>
          <a:p>
            <a:pPr lvl="1"/>
            <a:r>
              <a:rPr lang="en-US" sz="2600" dirty="0"/>
              <a:t>trousers, </a:t>
            </a:r>
            <a:r>
              <a:rPr lang="en-US" sz="2600" dirty="0" smtClean="0"/>
              <a:t>package </a:t>
            </a:r>
            <a:r>
              <a:rPr lang="en-US" sz="2600" dirty="0"/>
              <a:t>with </a:t>
            </a:r>
            <a:r>
              <a:rPr lang="en-US" sz="2600" dirty="0" smtClean="0"/>
              <a:t>the TCG </a:t>
            </a:r>
            <a:r>
              <a:rPr lang="en-US" sz="2600" dirty="0"/>
              <a:t>software </a:t>
            </a:r>
            <a:r>
              <a:rPr lang="en-US" sz="2600" dirty="0" smtClean="0"/>
              <a:t>stack, tpm-tools</a:t>
            </a:r>
          </a:p>
        </p:txBody>
      </p:sp>
    </p:spTree>
    <p:extLst>
      <p:ext uri="{BB962C8B-B14F-4D97-AF65-F5344CB8AC3E}">
        <p14:creationId xmlns:p14="http://schemas.microsoft.com/office/powerpoint/2010/main" val="95086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752600"/>
            <a:ext cx="8001000" cy="3127375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DISCOVER: RATIONALE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Learning Objective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539750" y="1405719"/>
            <a:ext cx="8299450" cy="4083856"/>
          </a:xfrm>
        </p:spPr>
        <p:txBody>
          <a:bodyPr/>
          <a:lstStyle/>
          <a:p>
            <a:r>
              <a:rPr lang="en-US" sz="3200" dirty="0" smtClean="0"/>
              <a:t>Lock down the Linux boot process.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Why Use Obscurity?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3614409"/>
              </p:ext>
            </p:extLst>
          </p:nvPr>
        </p:nvGraphicFramePr>
        <p:xfrm>
          <a:off x="805564" y="2009553"/>
          <a:ext cx="7381506" cy="3317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086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>
                <a:solidFill>
                  <a:schemeClr val="tx2"/>
                </a:solidFill>
              </a:rPr>
              <a:t>The /</a:t>
            </a:r>
            <a:r>
              <a:rPr lang="en-US" sz="4000">
                <a:solidFill>
                  <a:schemeClr val="tx2"/>
                </a:solidFill>
              </a:rPr>
              <a:t>etc/fstab </a:t>
            </a:r>
            <a:r>
              <a:rPr lang="en-US" sz="4000" smtClean="0">
                <a:solidFill>
                  <a:schemeClr val="tx2"/>
                </a:solidFill>
              </a:rPr>
              <a:t>File </a:t>
            </a:r>
            <a:r>
              <a:rPr lang="en-US" sz="4000" dirty="0" smtClean="0">
                <a:solidFill>
                  <a:schemeClr val="tx2"/>
                </a:solidFill>
              </a:rPr>
              <a:t>Can Use More Obscurity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56" y="2052087"/>
            <a:ext cx="7239567" cy="3391786"/>
          </a:xfr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95072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/>
          </p:nvPr>
        </p:nvSpPr>
        <p:spPr>
          <a:xfrm>
            <a:off x="539750" y="301625"/>
            <a:ext cx="8299450" cy="990600"/>
          </a:xfrm>
        </p:spPr>
        <p:txBody>
          <a:bodyPr/>
          <a:lstStyle/>
          <a:p>
            <a:r>
              <a:rPr lang="en-US" sz="4000" dirty="0" smtClean="0">
                <a:ea typeface="ＭＳ Ｐゴシック" pitchFamily="106" charset="-128"/>
              </a:rPr>
              <a:t>Summary</a:t>
            </a:r>
          </a:p>
        </p:txBody>
      </p:sp>
      <p:sp>
        <p:nvSpPr>
          <p:cNvPr id="21507" name="Content Placeholder 4"/>
          <p:cNvSpPr>
            <a:spLocks/>
          </p:cNvSpPr>
          <p:nvPr/>
        </p:nvSpPr>
        <p:spPr bwMode="auto">
          <a:xfrm>
            <a:off x="539750" y="1292225"/>
            <a:ext cx="829945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36538" lvl="1" indent="-233363" eaLnBrk="0" hangingPunct="0">
              <a:spcBef>
                <a:spcPct val="20000"/>
              </a:spcBef>
              <a:buClr>
                <a:srgbClr val="ED6E2E"/>
              </a:buClr>
              <a:buFont typeface="Wingdings" pitchFamily="2" charset="2"/>
              <a:buChar char="§"/>
            </a:pPr>
            <a:r>
              <a:rPr lang="en-US" sz="3200" dirty="0" smtClean="0"/>
              <a:t>Physical </a:t>
            </a:r>
            <a:r>
              <a:rPr lang="en-US" sz="3200" dirty="0"/>
              <a:t>server security</a:t>
            </a:r>
          </a:p>
          <a:p>
            <a:pPr marL="236538" lvl="1" indent="-233363" eaLnBrk="0" hangingPunct="0">
              <a:spcBef>
                <a:spcPct val="20000"/>
              </a:spcBef>
              <a:buClr>
                <a:srgbClr val="ED6E2E"/>
              </a:buClr>
              <a:buFont typeface="Wingdings" pitchFamily="2" charset="2"/>
              <a:buChar char="§"/>
            </a:pPr>
            <a:r>
              <a:rPr lang="en-US" sz="3200" dirty="0"/>
              <a:t>Challenges of the standard kernel and possible security issues</a:t>
            </a:r>
          </a:p>
          <a:p>
            <a:pPr marL="236538" lvl="1" indent="-233363" eaLnBrk="0" hangingPunct="0">
              <a:spcBef>
                <a:spcPct val="20000"/>
              </a:spcBef>
              <a:buClr>
                <a:srgbClr val="ED6E2E"/>
              </a:buClr>
              <a:buFont typeface="Wingdings" pitchFamily="2" charset="2"/>
              <a:buChar char="§"/>
            </a:pPr>
            <a:r>
              <a:rPr lang="en-US" sz="3200" dirty="0"/>
              <a:t>Secure boot loaders</a:t>
            </a:r>
          </a:p>
          <a:p>
            <a:pPr marL="236538" lvl="1" indent="-233363" eaLnBrk="0" hangingPunct="0">
              <a:spcBef>
                <a:spcPct val="20000"/>
              </a:spcBef>
              <a:buClr>
                <a:srgbClr val="ED6E2E"/>
              </a:buClr>
              <a:buFont typeface="Wingdings" pitchFamily="2" charset="2"/>
              <a:buChar char="§"/>
            </a:pPr>
            <a:r>
              <a:rPr lang="en-US" sz="3200" dirty="0"/>
              <a:t>Obscurity as a security enhancement</a:t>
            </a:r>
          </a:p>
          <a:p>
            <a:pPr marL="236538" lvl="1" indent="-233363" eaLnBrk="0" hangingPunct="0">
              <a:spcBef>
                <a:spcPct val="20000"/>
              </a:spcBef>
              <a:buClr>
                <a:srgbClr val="ED6E2E"/>
              </a:buClr>
              <a:buFont typeface="Wingdings" pitchFamily="2" charset="2"/>
              <a:buChar char="§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Key Concepts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9750" y="1392071"/>
            <a:ext cx="8299450" cy="4097503"/>
          </a:xfrm>
        </p:spPr>
        <p:txBody>
          <a:bodyPr/>
          <a:lstStyle/>
          <a:p>
            <a:pPr marL="236538" lvl="1" indent="-233363">
              <a:buFont typeface="Wingdings" pitchFamily="2" charset="2"/>
              <a:buChar char="§"/>
            </a:pPr>
            <a:r>
              <a:rPr lang="en-US" sz="3200" dirty="0"/>
              <a:t>Physical server security</a:t>
            </a:r>
          </a:p>
          <a:p>
            <a:pPr marL="236538" lvl="1" indent="-233363">
              <a:buFont typeface="Wingdings" pitchFamily="2" charset="2"/>
              <a:buChar char="§"/>
            </a:pPr>
            <a:r>
              <a:rPr lang="en-US" sz="3200" dirty="0"/>
              <a:t>Challenges of the standard kernel and possible security issues</a:t>
            </a:r>
          </a:p>
          <a:p>
            <a:pPr marL="236538" lvl="1" indent="-233363">
              <a:buFont typeface="Wingdings" pitchFamily="2" charset="2"/>
              <a:buChar char="§"/>
            </a:pPr>
            <a:r>
              <a:rPr lang="en-US" sz="3200" dirty="0" smtClean="0"/>
              <a:t>Secure </a:t>
            </a:r>
            <a:r>
              <a:rPr lang="en-US" sz="3200" dirty="0"/>
              <a:t>boot loaders</a:t>
            </a:r>
          </a:p>
          <a:p>
            <a:pPr marL="236538" lvl="1" indent="-233363">
              <a:buFont typeface="Wingdings" pitchFamily="2" charset="2"/>
              <a:buChar char="§"/>
            </a:pPr>
            <a:r>
              <a:rPr lang="en-US" sz="3200" dirty="0" smtClean="0"/>
              <a:t>Obscurity as a security enhancement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752600"/>
            <a:ext cx="8001000" cy="3127375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DISCOVER: CONCEPTS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Physical Security-Server Room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50894"/>
              </p:ext>
            </p:extLst>
          </p:nvPr>
        </p:nvGraphicFramePr>
        <p:xfrm>
          <a:off x="539750" y="1648047"/>
          <a:ext cx="8299450" cy="4073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Challenges of Standard Kernel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39750" y="1473958"/>
            <a:ext cx="8299450" cy="4247392"/>
          </a:xfrm>
        </p:spPr>
        <p:txBody>
          <a:bodyPr/>
          <a:lstStyle/>
          <a:p>
            <a:r>
              <a:rPr lang="en-US" sz="3000" dirty="0"/>
              <a:t>Different kernels for different </a:t>
            </a:r>
            <a:r>
              <a:rPr lang="en-US" sz="3000" dirty="0" smtClean="0"/>
              <a:t>architectures</a:t>
            </a:r>
            <a:endParaRPr lang="en-US" sz="3000" dirty="0"/>
          </a:p>
          <a:p>
            <a:r>
              <a:rPr lang="en-US" sz="3000" dirty="0" smtClean="0"/>
              <a:t>What </a:t>
            </a:r>
            <a:r>
              <a:rPr lang="en-US" sz="3000" dirty="0"/>
              <a:t>kernels can be installed on your system?</a:t>
            </a:r>
          </a:p>
          <a:p>
            <a:r>
              <a:rPr lang="en-US" sz="3000" dirty="0"/>
              <a:t>What kernel is best for your needs?</a:t>
            </a:r>
          </a:p>
          <a:p>
            <a:r>
              <a:rPr lang="en-US" sz="3000" dirty="0" smtClean="0"/>
              <a:t>When </a:t>
            </a:r>
            <a:r>
              <a:rPr lang="en-US" sz="3000" dirty="0"/>
              <a:t>do you consider a different kernel</a:t>
            </a:r>
            <a:r>
              <a:rPr lang="en-US" sz="3000" dirty="0" smtClean="0"/>
              <a:t>?</a:t>
            </a:r>
            <a:endParaRPr lang="en-US" sz="3000" dirty="0"/>
          </a:p>
          <a:p>
            <a:r>
              <a:rPr lang="en-US" sz="3000" dirty="0"/>
              <a:t>You may need to </a:t>
            </a:r>
            <a:r>
              <a:rPr lang="en-US" sz="3000" dirty="0" smtClean="0"/>
              <a:t>customize a kernel or install a new kernel for </a:t>
            </a:r>
            <a:r>
              <a:rPr lang="en-US" sz="3000" dirty="0"/>
              <a:t>more </a:t>
            </a:r>
            <a:r>
              <a:rPr lang="en-US" sz="3000" dirty="0" smtClean="0"/>
              <a:t>security.</a:t>
            </a:r>
          </a:p>
        </p:txBody>
      </p:sp>
    </p:spTree>
    <p:extLst>
      <p:ext uri="{BB962C8B-B14F-4D97-AF65-F5344CB8AC3E}">
        <p14:creationId xmlns:p14="http://schemas.microsoft.com/office/powerpoint/2010/main" val="300484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Boot Loader Security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39750" y="1460310"/>
            <a:ext cx="8299450" cy="4261040"/>
          </a:xfrm>
        </p:spPr>
        <p:txBody>
          <a:bodyPr/>
          <a:lstStyle/>
          <a:p>
            <a:r>
              <a:rPr lang="en-US" sz="3200" dirty="0" smtClean="0"/>
              <a:t>Black-hat </a:t>
            </a:r>
            <a:r>
              <a:rPr lang="en-US" sz="3200" dirty="0"/>
              <a:t>hacker </a:t>
            </a:r>
            <a:r>
              <a:rPr lang="en-US" sz="3200" dirty="0" smtClean="0"/>
              <a:t>use </a:t>
            </a:r>
            <a:r>
              <a:rPr lang="en-US" sz="3200" dirty="0"/>
              <a:t>poorly </a:t>
            </a:r>
            <a:r>
              <a:rPr lang="en-US" sz="3200" dirty="0" smtClean="0"/>
              <a:t>configured </a:t>
            </a:r>
            <a:r>
              <a:rPr lang="en-US" sz="3200" dirty="0"/>
              <a:t>boot systems and boot loaders to gain </a:t>
            </a:r>
            <a:r>
              <a:rPr lang="en-US" sz="3200" dirty="0" smtClean="0"/>
              <a:t>administrative access </a:t>
            </a:r>
            <a:r>
              <a:rPr lang="en-US" sz="3200" dirty="0"/>
              <a:t>to </a:t>
            </a:r>
            <a:r>
              <a:rPr lang="en-US" sz="3200" dirty="0" smtClean="0"/>
              <a:t>systems</a:t>
            </a:r>
            <a:endParaRPr lang="en-US" sz="3200" dirty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4944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752600"/>
            <a:ext cx="8001000" cy="3127375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DISCOVER: PROCESS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Locking Down Boot Loaders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39750" y="1255594"/>
            <a:ext cx="8299450" cy="4465756"/>
          </a:xfrm>
        </p:spPr>
        <p:txBody>
          <a:bodyPr/>
          <a:lstStyle/>
          <a:p>
            <a:r>
              <a:rPr lang="en-US" sz="3000" dirty="0" smtClean="0"/>
              <a:t>Back up boot loader before making changes</a:t>
            </a:r>
          </a:p>
          <a:p>
            <a:r>
              <a:rPr lang="en-US" sz="3000" dirty="0" smtClean="0"/>
              <a:t>If something goes wrong:</a:t>
            </a:r>
          </a:p>
          <a:p>
            <a:pPr lvl="1"/>
            <a:r>
              <a:rPr lang="en-US" sz="2800" dirty="0" smtClean="0"/>
              <a:t>Use rescue mode on </a:t>
            </a:r>
            <a:r>
              <a:rPr lang="en-US" sz="2800" dirty="0"/>
              <a:t>local distribution or a live CD to boot </a:t>
            </a:r>
            <a:r>
              <a:rPr lang="en-US" sz="2800" dirty="0" smtClean="0"/>
              <a:t>system</a:t>
            </a:r>
          </a:p>
          <a:p>
            <a:pPr lvl="1"/>
            <a:r>
              <a:rPr lang="en-US" sz="2800" dirty="0" smtClean="0"/>
              <a:t>Access local drives</a:t>
            </a:r>
          </a:p>
          <a:p>
            <a:pPr lvl="1"/>
            <a:r>
              <a:rPr lang="en-US" sz="2800" dirty="0" smtClean="0"/>
              <a:t>Restore </a:t>
            </a:r>
            <a:r>
              <a:rPr lang="en-US" sz="2800" dirty="0"/>
              <a:t>the boot loader from </a:t>
            </a:r>
            <a:r>
              <a:rPr lang="en-US" sz="2800" dirty="0" smtClean="0"/>
              <a:t>backup</a:t>
            </a:r>
          </a:p>
          <a:p>
            <a:pPr lvl="1"/>
            <a:r>
              <a:rPr lang="en-US" sz="2800" dirty="0" smtClean="0"/>
              <a:t>Use </a:t>
            </a:r>
            <a:r>
              <a:rPr lang="en-US" sz="2800" dirty="0"/>
              <a:t>the </a:t>
            </a:r>
            <a:r>
              <a:rPr lang="en-US" sz="2800" dirty="0" smtClean="0"/>
              <a:t>appropriate command </a:t>
            </a:r>
            <a:r>
              <a:rPr lang="en-US" sz="2800" dirty="0"/>
              <a:t>(</a:t>
            </a:r>
            <a:r>
              <a:rPr lang="en-US" sz="2800" b="1" dirty="0"/>
              <a:t>grub-install</a:t>
            </a:r>
            <a:r>
              <a:rPr lang="en-US" sz="2800" dirty="0"/>
              <a:t> or </a:t>
            </a:r>
            <a:r>
              <a:rPr lang="en-US" sz="2800" b="1" dirty="0"/>
              <a:t>lilo</a:t>
            </a:r>
            <a:r>
              <a:rPr lang="en-US" sz="2800" dirty="0"/>
              <a:t>)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95086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ROPS" val="doc-id:164124"/>
  <p:tag name="PRESENTATION_PLAYLIST_COUNT" val="0"/>
  <p:tag name="PRESENTATION_PRESENTER_SLIDE_LEVEL" val="0"/>
  <p:tag name="ART_ENCODE_TYPE" val="0"/>
  <p:tag name="ART_ENCODE_INDEX" val="1"/>
  <p:tag name="PUBLISH_TITLE" val="PM 2006"/>
  <p:tag name="ARTICULATE_PUBLISH_PATH" val="C:\Documents and Settings\Josh Bersin\My Documents\_Bersin Files\_PRESENTATIONS\2006_05_PMLAUNCH\PM 2006"/>
  <p:tag name="ARTICULATE_LOGO" val="Bersin-Logo2.gif"/>
  <p:tag name="ARTICULATE_PRESENTER" val="Josh Bersin"/>
  <p:tag name="ARTICULATE_PRESENTER_GUID" val="AF8D0DB1-D4D4-4749-BE26-AB8CCB5FD1C7"/>
  <p:tag name="ARTICULATE_LMS" val="0"/>
  <p:tag name="LMS_PUBLISH" val="No"/>
  <p:tag name="PLAYERLOGOHEIGHT" val="94"/>
  <p:tag name="PLAYERLOGOWIDTH" val="244"/>
  <p:tag name="LAUNCHINNEWWINDOW" val="1"/>
  <p:tag name="LASTPUBLISHED" val="C:\Documents and Settings\Josh Bersin\My Documents\_Bersin Files\_PRESENTATIONS\2006_05_PMLAUNCH\PM 2006\PM 2006\launcher.html"/>
  <p:tag name="MMPROD_NEXTUNIQUEID" val="10009"/>
  <p:tag name="MMPROD_UIDATA" val="&lt;database version=&quot;7.0&quot;&gt;&lt;object type=&quot;1&quot; unique_id=&quot;10001&quot;&gt;&lt;property id=&quot;20141&quot; value=&quot;PM 2006&quot;/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ummins Presentation&amp;#x0D;&amp;#x0A;High-Impact Learning Organizations &amp;#x0D;&amp;#x0A;&amp;#x0D;&amp;#x0A;WhatWorks® In the Management, Governance, and Operations &quot;/&gt;&lt;property id=&quot;20302&quot; value=&quot;0&quot;/&gt;&lt;property id=&quot;20307&quot; value=&quot;1507&quot;/&gt;&lt;/object&gt;&lt;object type=&quot;3&quot; unique_id=&quot;10006&quot;&gt;&lt;property id=&quot;20148&quot; value=&quot;5&quot;/&gt;&lt;property id=&quot;20300&quot; value=&quot;Slide 2 - &amp;quot;Bersin WhatWorks® Methodology&amp;quot;&quot;/&gt;&lt;property id=&quot;20302&quot; value=&quot;0&quot;/&gt;&lt;property id=&quot;20307&quot; value=&quot;1509&quot;/&gt;&lt;/object&gt;&lt;object type=&quot;3&quot; unique_id=&quot;10008&quot;&gt;&lt;property id=&quot;20148&quot; value=&quot;5&quot;/&gt;&lt;property id=&quot;20300&quot; value=&quot;Slide 6 - &amp;quot;The Corporate L&amp;amp;D Marketplace&amp;quot;&quot;/&gt;&lt;property id=&quot;20302&quot; value=&quot;0&quot;/&gt;&lt;property id=&quot;20307&quot; value=&quot;1486&quot;/&gt;&lt;/object&gt;&lt;object type=&quot;3&quot; unique_id=&quot;10011&quot;&gt;&lt;property id=&quot;20148&quot; value=&quot;5&quot;/&gt;&lt;property id=&quot;20300&quot; value=&quot;Slide 7 - &amp;quot;Current Workforce Demographics&amp;quot;&quot;/&gt;&lt;property id=&quot;20302&quot; value=&quot;0&quot;/&gt;&lt;property id=&quot;20307&quot; value=&quot;1513&quot;/&gt;&lt;/object&gt;&lt;object type=&quot;3&quot; unique_id=&quot;10013&quot;&gt;&lt;property id=&quot;20148&quot; value=&quot;5&quot;/&gt;&lt;property id=&quot;20300&quot; value=&quot;Slide 8 - &amp;quot;Today’s Worker&amp;quot;&quot;/&gt;&lt;property id=&quot;20302&quot; value=&quot;0&quot;/&gt;&lt;property id=&quot;20307&quot; value=&quot;1520&quot;/&gt;&lt;/object&gt;&lt;object type=&quot;3&quot; unique_id=&quot;10015&quot;&gt;&lt;property id=&quot;20148&quot; value=&quot;5&quot;/&gt;&lt;property id=&quot;20300&quot; value=&quot;Slide 9 - &amp;quot;Forces for Change in Corporate L&amp;amp;D&amp;quot;&quot;/&gt;&lt;property id=&quot;20302&quot; value=&quot;0&quot;/&gt;&lt;property id=&quot;20307&quot; value=&quot;1479&quot;/&gt;&lt;/object&gt;&lt;object type=&quot;3&quot; unique_id=&quot;10018&quot;&gt;&lt;property id=&quot;20148&quot; value=&quot;5&quot;/&gt;&lt;property id=&quot;20300&quot; value=&quot;Slide 10 - &amp;quot;High Impact Learning Organization&amp;#x0D;&amp;#x0A;How we create business impact&amp;quot;&quot;/&gt;&lt;property id=&quot;20302&quot; value=&quot;0&quot;/&gt;&lt;property id=&quot;20307&quot; value=&quot;1485&quot;/&gt;&lt;/object&gt;&lt;object type=&quot;3&quot; unique_id=&quot;10030&quot;&gt;&lt;property id=&quot;20148&quot; value=&quot;5&quot;/&gt;&lt;property id=&quot;20300&quot; value=&quot;Slide 11 - &amp;quot;High Impact Governance&amp;quot;&quot;/&gt;&lt;property id=&quot;20302&quot; value=&quot;0&quot;/&gt;&lt;property id=&quot;20307&quot; value=&quot;1523&quot;/&gt;&lt;/object&gt;&lt;object type=&quot;3&quot; unique_id=&quot;10031&quot;&gt;&lt;property id=&quot;20148&quot; value=&quot;5&quot;/&gt;&lt;property id=&quot;20300&quot; value=&quot;Slide 12 - &amp;quot;High Impact Governance Process&amp;quot;&quot;/&gt;&lt;property id=&quot;20302&quot; value=&quot;0&quot;/&gt;&lt;property id=&quot;20307&quot; value=&quot;1527&quot;/&gt;&lt;/object&gt;&lt;object type=&quot;3&quot; unique_id=&quot;10033&quot;&gt;&lt;property id=&quot;20148&quot; value=&quot;5&quot;/&gt;&lt;property id=&quot;20300&quot; value=&quot;Slide 13 - &amp;quot;Strategy Alignment Process&amp;quot;&quot;/&gt;&lt;property id=&quot;20302&quot; value=&quot;0&quot;/&gt;&lt;property id=&quot;20307&quot; value=&quot;1572&quot;/&gt;&lt;/object&gt;&lt;object type=&quot;3&quot; unique_id=&quot;10036&quot;&gt;&lt;property id=&quot;20148&quot; value=&quot;5&quot;/&gt;&lt;property id=&quot;20300&quot; value=&quot;Slide 14 - &amp;quot;A Working Federated Model&amp;quot;&quot;/&gt;&lt;property id=&quot;20302&quot; value=&quot;0&quot;/&gt;&lt;property id=&quot;20307&quot; value=&quot;1528&quot;/&gt;&lt;/object&gt;&lt;object type=&quot;3&quot; unique_id=&quot;10970&quot;&gt;&lt;property id=&quot;20148&quot; value=&quot;5&quot;/&gt;&lt;property id=&quot;20300&quot; value=&quot;Slide 3&quot;/&gt;&lt;property id=&quot;20307&quot; value=&quot;1573&quot;/&gt;&lt;/object&gt;&lt;object type=&quot;3&quot; unique_id=&quot;10971&quot;&gt;&lt;property id=&quot;20148&quot; value=&quot;5&quot;/&gt;&lt;property id=&quot;20300&quot; value=&quot;Slide 4 - &amp;quot;Business Needs Leading to Training Requirements&amp;quot;&quot;/&gt;&lt;property id=&quot;20307&quot; value=&quot;1574&quot;/&gt;&lt;/object&gt;&lt;object type=&quot;3&quot; unique_id=&quot;10972&quot;&gt;&lt;property id=&quot;20148&quot; value=&quot;5&quot;/&gt;&lt;property id=&quot;20300&quot; value=&quot;Slide 5 - &amp;quot;Context - Training &amp;amp; Development: &amp;#x0D;&amp;#x0A;Sample Interventions&amp;quot;&quot;/&gt;&lt;property id=&quot;20307&quot; value=&quot;1575&quot;/&gt;&lt;/object&gt;&lt;/object&gt;&lt;object type=&quot;4&quot; unique_id=&quot;10310&quot;&gt;&lt;property id=&quot;28&quot; value=&quot;1000&quot;/&gt;&lt;object type=&quot;5&quot; unique_id=&quot;1001&quot;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Blank Presentation 2">
      <a:dk1>
        <a:srgbClr val="000000"/>
      </a:dk1>
      <a:lt1>
        <a:srgbClr val="FFFFFF"/>
      </a:lt1>
      <a:dk2>
        <a:srgbClr val="204F91"/>
      </a:dk2>
      <a:lt2>
        <a:srgbClr val="A1A8AD"/>
      </a:lt2>
      <a:accent1>
        <a:srgbClr val="38629C"/>
      </a:accent1>
      <a:accent2>
        <a:srgbClr val="FE9901"/>
      </a:accent2>
      <a:accent3>
        <a:srgbClr val="FFFFFF"/>
      </a:accent3>
      <a:accent4>
        <a:srgbClr val="000000"/>
      </a:accent4>
      <a:accent5>
        <a:srgbClr val="AEB7CB"/>
      </a:accent5>
      <a:accent6>
        <a:srgbClr val="E68A01"/>
      </a:accent6>
      <a:hlink>
        <a:srgbClr val="7DBA00"/>
      </a:hlink>
      <a:folHlink>
        <a:srgbClr val="9C1F2E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204F91"/>
        </a:dk2>
        <a:lt2>
          <a:srgbClr val="A1A8AD"/>
        </a:lt2>
        <a:accent1>
          <a:srgbClr val="38629C"/>
        </a:accent1>
        <a:accent2>
          <a:srgbClr val="FE9901"/>
        </a:accent2>
        <a:accent3>
          <a:srgbClr val="FFFFFF"/>
        </a:accent3>
        <a:accent4>
          <a:srgbClr val="000000"/>
        </a:accent4>
        <a:accent5>
          <a:srgbClr val="AEB7CB"/>
        </a:accent5>
        <a:accent6>
          <a:srgbClr val="E68A01"/>
        </a:accent6>
        <a:hlink>
          <a:srgbClr val="7DBA00"/>
        </a:hlink>
        <a:folHlink>
          <a:srgbClr val="9C1F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3366"/>
        </a:dk2>
        <a:lt2>
          <a:srgbClr val="A1A8AD"/>
        </a:lt2>
        <a:accent1>
          <a:srgbClr val="A8C77F"/>
        </a:accent1>
        <a:accent2>
          <a:srgbClr val="547933"/>
        </a:accent2>
        <a:accent3>
          <a:srgbClr val="FFFFFF"/>
        </a:accent3>
        <a:accent4>
          <a:srgbClr val="000000"/>
        </a:accent4>
        <a:accent5>
          <a:srgbClr val="D1E0C0"/>
        </a:accent5>
        <a:accent6>
          <a:srgbClr val="4B6D2D"/>
        </a:accent6>
        <a:hlink>
          <a:srgbClr val="E6851A"/>
        </a:hlink>
        <a:folHlink>
          <a:srgbClr val="9C1F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D2E0BA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BECBA8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C57F21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B2721D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3366"/>
        </a:dk1>
        <a:lt1>
          <a:srgbClr val="FFFFFF"/>
        </a:lt1>
        <a:dk2>
          <a:srgbClr val="204F91"/>
        </a:dk2>
        <a:lt2>
          <a:srgbClr val="A1A8AD"/>
        </a:lt2>
        <a:accent1>
          <a:srgbClr val="73B244"/>
        </a:accent1>
        <a:accent2>
          <a:srgbClr val="932121"/>
        </a:accent2>
        <a:accent3>
          <a:srgbClr val="FFFFFF"/>
        </a:accent3>
        <a:accent4>
          <a:srgbClr val="002A56"/>
        </a:accent4>
        <a:accent5>
          <a:srgbClr val="BCD5B0"/>
        </a:accent5>
        <a:accent6>
          <a:srgbClr val="851D1D"/>
        </a:accent6>
        <a:hlink>
          <a:srgbClr val="67983A"/>
        </a:hlink>
        <a:folHlink>
          <a:srgbClr val="315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3366"/>
        </a:dk1>
        <a:lt1>
          <a:srgbClr val="FFFFFF"/>
        </a:lt1>
        <a:dk2>
          <a:srgbClr val="204F91"/>
        </a:dk2>
        <a:lt2>
          <a:srgbClr val="A1A8AD"/>
        </a:lt2>
        <a:accent1>
          <a:srgbClr val="D7D214"/>
        </a:accent1>
        <a:accent2>
          <a:srgbClr val="932121"/>
        </a:accent2>
        <a:accent3>
          <a:srgbClr val="FFFFFF"/>
        </a:accent3>
        <a:accent4>
          <a:srgbClr val="002A56"/>
        </a:accent4>
        <a:accent5>
          <a:srgbClr val="E8E5AA"/>
        </a:accent5>
        <a:accent6>
          <a:srgbClr val="851D1D"/>
        </a:accent6>
        <a:hlink>
          <a:srgbClr val="67983A"/>
        </a:hlink>
        <a:folHlink>
          <a:srgbClr val="315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DD9043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C8823C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69862757D4DE44893AB3F20D4900D1" ma:contentTypeVersion="0" ma:contentTypeDescription="Create a new document." ma:contentTypeScope="" ma:versionID="de924425f64a35fd3e6bdf165bb16c0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C179457-D557-43E5-8F5D-F70BD37A9867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4CA79F13-E1AA-4D61-B102-462BE46595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123504-80FF-4D95-A8D8-43A276A1F470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  <ds:schemaRef ds:uri="http://purl.org/dc/elements/1.1/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1EB8639A-8193-41A3-B88D-30381B1E59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22641</TotalTime>
  <Words>657</Words>
  <Application>Microsoft Office PowerPoint</Application>
  <PresentationFormat>On-screen Show (4:3)</PresentationFormat>
  <Paragraphs>102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ＭＳ Ｐゴシック</vt:lpstr>
      <vt:lpstr>Arial</vt:lpstr>
      <vt:lpstr>Times</vt:lpstr>
      <vt:lpstr>Times New Roman</vt:lpstr>
      <vt:lpstr>Wingdings</vt:lpstr>
      <vt:lpstr>Blank Presentation</vt:lpstr>
      <vt:lpstr>PowerPoint Presentation</vt:lpstr>
      <vt:lpstr>Learning Objective</vt:lpstr>
      <vt:lpstr>Key Concepts</vt:lpstr>
      <vt:lpstr> DISCOVER: CONCEPTS</vt:lpstr>
      <vt:lpstr>Physical Security-Server Room</vt:lpstr>
      <vt:lpstr>Challenges of Standard Kernel</vt:lpstr>
      <vt:lpstr>Boot Loader Security</vt:lpstr>
      <vt:lpstr> DISCOVER: PROCESS</vt:lpstr>
      <vt:lpstr>Locking Down Boot Loaders</vt:lpstr>
      <vt:lpstr>Securing LILO</vt:lpstr>
      <vt:lpstr>Linux Loader Configuration File</vt:lpstr>
      <vt:lpstr>Securing GRUB</vt:lpstr>
      <vt:lpstr>Traditional GRUB Configuration File</vt:lpstr>
      <vt:lpstr>A Protected GRUB Configuration File</vt:lpstr>
      <vt:lpstr> DISCOVER: ROLES</vt:lpstr>
      <vt:lpstr>Five Process Controls</vt:lpstr>
      <vt:lpstr> DISCOVER: CONTEXTS</vt:lpstr>
      <vt:lpstr>TPM and Trusted Computing</vt:lpstr>
      <vt:lpstr> DISCOVER: RATIONALE</vt:lpstr>
      <vt:lpstr>Why Use Obscurity?</vt:lpstr>
      <vt:lpstr>The /etc/fstab File Can Use More Obscurity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</dc:title>
  <dc:creator>Alamofire13</dc:creator>
  <cp:lastModifiedBy>Kimberly Lindros</cp:lastModifiedBy>
  <cp:revision>3142</cp:revision>
  <cp:lastPrinted>2008-07-07T18:08:55Z</cp:lastPrinted>
  <dcterms:created xsi:type="dcterms:W3CDTF">2010-12-06T14:32:48Z</dcterms:created>
  <dcterms:modified xsi:type="dcterms:W3CDTF">2014-08-26T00:10:32Z</dcterms:modified>
</cp:coreProperties>
</file>