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8"/>
  </p:notesMasterIdLst>
  <p:handoutMasterIdLst>
    <p:handoutMasterId r:id="rId29"/>
  </p:handoutMasterIdLst>
  <p:sldIdLst>
    <p:sldId id="1507" r:id="rId6"/>
    <p:sldId id="1514" r:id="rId7"/>
    <p:sldId id="1517" r:id="rId8"/>
    <p:sldId id="1512" r:id="rId9"/>
    <p:sldId id="1546" r:id="rId10"/>
    <p:sldId id="1547" r:id="rId11"/>
    <p:sldId id="1545" r:id="rId12"/>
    <p:sldId id="1530" r:id="rId13"/>
    <p:sldId id="1532" r:id="rId14"/>
    <p:sldId id="1536" r:id="rId15"/>
    <p:sldId id="1548" r:id="rId16"/>
    <p:sldId id="1549" r:id="rId17"/>
    <p:sldId id="1539" r:id="rId18"/>
    <p:sldId id="1518" r:id="rId19"/>
    <p:sldId id="1555" r:id="rId20"/>
    <p:sldId id="1543" r:id="rId21"/>
    <p:sldId id="1551" r:id="rId22"/>
    <p:sldId id="1550" r:id="rId23"/>
    <p:sldId id="1516" r:id="rId24"/>
    <p:sldId id="1552" r:id="rId25"/>
    <p:sldId id="1553" r:id="rId26"/>
    <p:sldId id="1554" r:id="rId27"/>
  </p:sldIdLst>
  <p:sldSz cx="9144000" cy="6858000" type="screen4x3"/>
  <p:notesSz cx="7010400" cy="92964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51" autoAdjust="0"/>
    <p:restoredTop sz="97842" autoAdjust="0"/>
  </p:normalViewPr>
  <p:slideViewPr>
    <p:cSldViewPr snapToGrid="0" snapToObjects="1">
      <p:cViewPr varScale="1">
        <p:scale>
          <a:sx n="67" d="100"/>
          <a:sy n="67" d="100"/>
        </p:scale>
        <p:origin x="1542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21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9EB96-99A7-445A-A8AF-9DAA04DD5B5F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ACF64D-7F1F-4DE2-A37C-F27A6AC1E1ED}">
      <dgm:prSet phldrT="[Text]"/>
      <dgm:spPr/>
      <dgm:t>
        <a:bodyPr/>
        <a:lstStyle/>
        <a:p>
          <a:r>
            <a:rPr lang="en-US" dirty="0" smtClean="0"/>
            <a:t>Install Samba service</a:t>
          </a:r>
          <a:endParaRPr lang="en-US" dirty="0"/>
        </a:p>
      </dgm:t>
    </dgm:pt>
    <dgm:pt modelId="{C469447C-965A-4E7B-900D-A66F5AB48E4B}" type="parTrans" cxnId="{9E4F1DC5-AABB-4F92-B2F3-13BF2A87830E}">
      <dgm:prSet/>
      <dgm:spPr/>
      <dgm:t>
        <a:bodyPr/>
        <a:lstStyle/>
        <a:p>
          <a:endParaRPr lang="en-US"/>
        </a:p>
      </dgm:t>
    </dgm:pt>
    <dgm:pt modelId="{78D1D792-790E-48DF-9E56-78F4082617CF}" type="sibTrans" cxnId="{9E4F1DC5-AABB-4F92-B2F3-13BF2A87830E}">
      <dgm:prSet/>
      <dgm:spPr/>
      <dgm:t>
        <a:bodyPr/>
        <a:lstStyle/>
        <a:p>
          <a:endParaRPr lang="en-US"/>
        </a:p>
      </dgm:t>
    </dgm:pt>
    <dgm:pt modelId="{E1B02CCA-C9D0-4964-990E-849C63BEB15C}">
      <dgm:prSet phldrT="[Text]"/>
      <dgm:spPr/>
      <dgm:t>
        <a:bodyPr/>
        <a:lstStyle/>
        <a:p>
          <a:r>
            <a:rPr lang="en-US" dirty="0" smtClean="0"/>
            <a:t>Create Samba user accounts</a:t>
          </a:r>
          <a:endParaRPr lang="en-US" dirty="0"/>
        </a:p>
      </dgm:t>
    </dgm:pt>
    <dgm:pt modelId="{C4E84B6B-556C-4934-8AD4-3CE9B07001FB}" type="parTrans" cxnId="{13B74690-ABE3-4FB9-AE3D-DB5DA693AC8B}">
      <dgm:prSet/>
      <dgm:spPr/>
      <dgm:t>
        <a:bodyPr/>
        <a:lstStyle/>
        <a:p>
          <a:endParaRPr lang="en-US"/>
        </a:p>
      </dgm:t>
    </dgm:pt>
    <dgm:pt modelId="{39A33D7B-C2EA-4751-BE3A-E03C009DB5F3}" type="sibTrans" cxnId="{13B74690-ABE3-4FB9-AE3D-DB5DA693AC8B}">
      <dgm:prSet/>
      <dgm:spPr/>
      <dgm:t>
        <a:bodyPr/>
        <a:lstStyle/>
        <a:p>
          <a:endParaRPr lang="en-US"/>
        </a:p>
      </dgm:t>
    </dgm:pt>
    <dgm:pt modelId="{CEEE21FD-CE00-45BF-B6FD-FE5BB94A5D88}">
      <dgm:prSet phldrT="[Text]"/>
      <dgm:spPr/>
      <dgm:t>
        <a:bodyPr/>
        <a:lstStyle/>
        <a:p>
          <a:r>
            <a:rPr lang="en-US" dirty="0" smtClean="0"/>
            <a:t>Edit main Samba configuration file: </a:t>
          </a:r>
          <a:r>
            <a:rPr lang="en-US" dirty="0" err="1" smtClean="0"/>
            <a:t>smb.conf</a:t>
          </a:r>
          <a:endParaRPr lang="en-US" dirty="0"/>
        </a:p>
      </dgm:t>
    </dgm:pt>
    <dgm:pt modelId="{B2F73DFB-814C-40ED-9784-E0161481DCC7}" type="parTrans" cxnId="{682EFA8F-E5F3-45FF-A9B3-6A9401216B14}">
      <dgm:prSet/>
      <dgm:spPr/>
      <dgm:t>
        <a:bodyPr/>
        <a:lstStyle/>
        <a:p>
          <a:endParaRPr lang="en-US"/>
        </a:p>
      </dgm:t>
    </dgm:pt>
    <dgm:pt modelId="{9C16B270-68F3-4ACC-B6C8-6D5C0FE7D7DF}" type="sibTrans" cxnId="{682EFA8F-E5F3-45FF-A9B3-6A9401216B14}">
      <dgm:prSet/>
      <dgm:spPr/>
      <dgm:t>
        <a:bodyPr/>
        <a:lstStyle/>
        <a:p>
          <a:endParaRPr lang="en-US"/>
        </a:p>
      </dgm:t>
    </dgm:pt>
    <dgm:pt modelId="{9E112B72-405F-4FB9-A411-A6033AA2CA1E}" type="pres">
      <dgm:prSet presAssocID="{48E9EB96-99A7-445A-A8AF-9DAA04DD5B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4D4BC-4CF7-4259-B308-8E400464F76B}" type="pres">
      <dgm:prSet presAssocID="{48E9EB96-99A7-445A-A8AF-9DAA04DD5B5F}" presName="dummyMaxCanvas" presStyleCnt="0">
        <dgm:presLayoutVars/>
      </dgm:prSet>
      <dgm:spPr/>
    </dgm:pt>
    <dgm:pt modelId="{DDF8DD56-0BA5-4B2F-A66C-55A9729C290B}" type="pres">
      <dgm:prSet presAssocID="{48E9EB96-99A7-445A-A8AF-9DAA04DD5B5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3BB98-0DFC-435D-80B7-B0F55CA53918}" type="pres">
      <dgm:prSet presAssocID="{48E9EB96-99A7-445A-A8AF-9DAA04DD5B5F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EF889-50E0-4ACE-8039-125BDC21C298}" type="pres">
      <dgm:prSet presAssocID="{48E9EB96-99A7-445A-A8AF-9DAA04DD5B5F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F4C32-14BD-48F5-9BCB-C6F7F3CF96E4}" type="pres">
      <dgm:prSet presAssocID="{48E9EB96-99A7-445A-A8AF-9DAA04DD5B5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5C477F-6006-430E-907A-78D3B4DAC143}" type="pres">
      <dgm:prSet presAssocID="{48E9EB96-99A7-445A-A8AF-9DAA04DD5B5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98052-0D82-40D4-AA5B-1FD68B6727F6}" type="pres">
      <dgm:prSet presAssocID="{48E9EB96-99A7-445A-A8AF-9DAA04DD5B5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E9D80-7061-4095-99D4-25C733A8ED69}" type="pres">
      <dgm:prSet presAssocID="{48E9EB96-99A7-445A-A8AF-9DAA04DD5B5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399A9-BFDD-4504-93E9-D4C8C4C4F89E}" type="pres">
      <dgm:prSet presAssocID="{48E9EB96-99A7-445A-A8AF-9DAA04DD5B5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30E9D2-3FC7-402C-975B-43FDD0181F14}" type="presOf" srcId="{CEEE21FD-CE00-45BF-B6FD-FE5BB94A5D88}" destId="{65C399A9-BFDD-4504-93E9-D4C8C4C4F89E}" srcOrd="1" destOrd="0" presId="urn:microsoft.com/office/officeart/2005/8/layout/vProcess5"/>
    <dgm:cxn modelId="{9E4F1DC5-AABB-4F92-B2F3-13BF2A87830E}" srcId="{48E9EB96-99A7-445A-A8AF-9DAA04DD5B5F}" destId="{E4ACF64D-7F1F-4DE2-A37C-F27A6AC1E1ED}" srcOrd="0" destOrd="0" parTransId="{C469447C-965A-4E7B-900D-A66F5AB48E4B}" sibTransId="{78D1D792-790E-48DF-9E56-78F4082617CF}"/>
    <dgm:cxn modelId="{96249375-6B09-4F73-AFB4-17FF4FE0B581}" type="presOf" srcId="{39A33D7B-C2EA-4751-BE3A-E03C009DB5F3}" destId="{975C477F-6006-430E-907A-78D3B4DAC143}" srcOrd="0" destOrd="0" presId="urn:microsoft.com/office/officeart/2005/8/layout/vProcess5"/>
    <dgm:cxn modelId="{B6692259-C137-4637-A3BF-BC0EA8314F8A}" type="presOf" srcId="{E1B02CCA-C9D0-4964-990E-849C63BEB15C}" destId="{156E9D80-7061-4095-99D4-25C733A8ED69}" srcOrd="1" destOrd="0" presId="urn:microsoft.com/office/officeart/2005/8/layout/vProcess5"/>
    <dgm:cxn modelId="{B9B82D22-6A75-4B01-967D-112CDB92E9D2}" type="presOf" srcId="{E4ACF64D-7F1F-4DE2-A37C-F27A6AC1E1ED}" destId="{DDF8DD56-0BA5-4B2F-A66C-55A9729C290B}" srcOrd="0" destOrd="0" presId="urn:microsoft.com/office/officeart/2005/8/layout/vProcess5"/>
    <dgm:cxn modelId="{6ED30F2F-555F-4067-91AF-AAEB7CCC1634}" type="presOf" srcId="{78D1D792-790E-48DF-9E56-78F4082617CF}" destId="{31CF4C32-14BD-48F5-9BCB-C6F7F3CF96E4}" srcOrd="0" destOrd="0" presId="urn:microsoft.com/office/officeart/2005/8/layout/vProcess5"/>
    <dgm:cxn modelId="{13B74690-ABE3-4FB9-AE3D-DB5DA693AC8B}" srcId="{48E9EB96-99A7-445A-A8AF-9DAA04DD5B5F}" destId="{E1B02CCA-C9D0-4964-990E-849C63BEB15C}" srcOrd="1" destOrd="0" parTransId="{C4E84B6B-556C-4934-8AD4-3CE9B07001FB}" sibTransId="{39A33D7B-C2EA-4751-BE3A-E03C009DB5F3}"/>
    <dgm:cxn modelId="{02915E50-27ED-4D55-9FBE-51E64CC797B3}" type="presOf" srcId="{E4ACF64D-7F1F-4DE2-A37C-F27A6AC1E1ED}" destId="{15798052-0D82-40D4-AA5B-1FD68B6727F6}" srcOrd="1" destOrd="0" presId="urn:microsoft.com/office/officeart/2005/8/layout/vProcess5"/>
    <dgm:cxn modelId="{682EFA8F-E5F3-45FF-A9B3-6A9401216B14}" srcId="{48E9EB96-99A7-445A-A8AF-9DAA04DD5B5F}" destId="{CEEE21FD-CE00-45BF-B6FD-FE5BB94A5D88}" srcOrd="2" destOrd="0" parTransId="{B2F73DFB-814C-40ED-9784-E0161481DCC7}" sibTransId="{9C16B270-68F3-4ACC-B6C8-6D5C0FE7D7DF}"/>
    <dgm:cxn modelId="{B9F8557F-91B0-4003-994C-449C3DB53B99}" type="presOf" srcId="{E1B02CCA-C9D0-4964-990E-849C63BEB15C}" destId="{EE73BB98-0DFC-435D-80B7-B0F55CA53918}" srcOrd="0" destOrd="0" presId="urn:microsoft.com/office/officeart/2005/8/layout/vProcess5"/>
    <dgm:cxn modelId="{07C6BE94-6270-4A1D-AF55-901FED3501B1}" type="presOf" srcId="{48E9EB96-99A7-445A-A8AF-9DAA04DD5B5F}" destId="{9E112B72-405F-4FB9-A411-A6033AA2CA1E}" srcOrd="0" destOrd="0" presId="urn:microsoft.com/office/officeart/2005/8/layout/vProcess5"/>
    <dgm:cxn modelId="{4DC9AFEF-1D5D-4C42-AB06-7175DBD9966F}" type="presOf" srcId="{CEEE21FD-CE00-45BF-B6FD-FE5BB94A5D88}" destId="{67AEF889-50E0-4ACE-8039-125BDC21C298}" srcOrd="0" destOrd="0" presId="urn:microsoft.com/office/officeart/2005/8/layout/vProcess5"/>
    <dgm:cxn modelId="{A11D9A2B-6D37-44D3-A651-3F3F3175F2B8}" type="presParOf" srcId="{9E112B72-405F-4FB9-A411-A6033AA2CA1E}" destId="{CAC4D4BC-4CF7-4259-B308-8E400464F76B}" srcOrd="0" destOrd="0" presId="urn:microsoft.com/office/officeart/2005/8/layout/vProcess5"/>
    <dgm:cxn modelId="{0136C92C-DF8C-4555-AD4B-84C2B1BA2803}" type="presParOf" srcId="{9E112B72-405F-4FB9-A411-A6033AA2CA1E}" destId="{DDF8DD56-0BA5-4B2F-A66C-55A9729C290B}" srcOrd="1" destOrd="0" presId="urn:microsoft.com/office/officeart/2005/8/layout/vProcess5"/>
    <dgm:cxn modelId="{D92733F5-43E2-4C33-8B15-436C929B756D}" type="presParOf" srcId="{9E112B72-405F-4FB9-A411-A6033AA2CA1E}" destId="{EE73BB98-0DFC-435D-80B7-B0F55CA53918}" srcOrd="2" destOrd="0" presId="urn:microsoft.com/office/officeart/2005/8/layout/vProcess5"/>
    <dgm:cxn modelId="{652CF6AC-A8D2-4DFD-A630-9F80F9BD073B}" type="presParOf" srcId="{9E112B72-405F-4FB9-A411-A6033AA2CA1E}" destId="{67AEF889-50E0-4ACE-8039-125BDC21C298}" srcOrd="3" destOrd="0" presId="urn:microsoft.com/office/officeart/2005/8/layout/vProcess5"/>
    <dgm:cxn modelId="{58D4F884-8D1E-45E8-B93E-83BCE63A8FD9}" type="presParOf" srcId="{9E112B72-405F-4FB9-A411-A6033AA2CA1E}" destId="{31CF4C32-14BD-48F5-9BCB-C6F7F3CF96E4}" srcOrd="4" destOrd="0" presId="urn:microsoft.com/office/officeart/2005/8/layout/vProcess5"/>
    <dgm:cxn modelId="{EB500F53-21B5-42C4-A7CB-7FF27D32E338}" type="presParOf" srcId="{9E112B72-405F-4FB9-A411-A6033AA2CA1E}" destId="{975C477F-6006-430E-907A-78D3B4DAC143}" srcOrd="5" destOrd="0" presId="urn:microsoft.com/office/officeart/2005/8/layout/vProcess5"/>
    <dgm:cxn modelId="{C70A5CE6-FEC6-437F-A072-87D4B1F8864A}" type="presParOf" srcId="{9E112B72-405F-4FB9-A411-A6033AA2CA1E}" destId="{15798052-0D82-40D4-AA5B-1FD68B6727F6}" srcOrd="6" destOrd="0" presId="urn:microsoft.com/office/officeart/2005/8/layout/vProcess5"/>
    <dgm:cxn modelId="{96696DF4-7587-489B-8928-77954BCE1287}" type="presParOf" srcId="{9E112B72-405F-4FB9-A411-A6033AA2CA1E}" destId="{156E9D80-7061-4095-99D4-25C733A8ED69}" srcOrd="7" destOrd="0" presId="urn:microsoft.com/office/officeart/2005/8/layout/vProcess5"/>
    <dgm:cxn modelId="{08A2D808-F58C-440B-9990-C42EFDA14C16}" type="presParOf" srcId="{9E112B72-405F-4FB9-A411-A6033AA2CA1E}" destId="{65C399A9-BFDD-4504-93E9-D4C8C4C4F89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9EB96-99A7-445A-A8AF-9DAA04DD5B5F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4ACF64D-7F1F-4DE2-A37C-F27A6AC1E1ED}">
      <dgm:prSet phldrT="[Text]"/>
      <dgm:spPr/>
      <dgm:t>
        <a:bodyPr/>
        <a:lstStyle/>
        <a:p>
          <a:r>
            <a:rPr lang="en-US" dirty="0" smtClean="0"/>
            <a:t>Network-related options</a:t>
          </a:r>
          <a:endParaRPr lang="en-US" dirty="0"/>
        </a:p>
      </dgm:t>
    </dgm:pt>
    <dgm:pt modelId="{C469447C-965A-4E7B-900D-A66F5AB48E4B}" type="parTrans" cxnId="{9E4F1DC5-AABB-4F92-B2F3-13BF2A87830E}">
      <dgm:prSet/>
      <dgm:spPr/>
      <dgm:t>
        <a:bodyPr/>
        <a:lstStyle/>
        <a:p>
          <a:endParaRPr lang="en-US"/>
        </a:p>
      </dgm:t>
    </dgm:pt>
    <dgm:pt modelId="{78D1D792-790E-48DF-9E56-78F4082617CF}" type="sibTrans" cxnId="{9E4F1DC5-AABB-4F92-B2F3-13BF2A87830E}">
      <dgm:prSet/>
      <dgm:spPr/>
      <dgm:t>
        <a:bodyPr/>
        <a:lstStyle/>
        <a:p>
          <a:endParaRPr lang="en-US"/>
        </a:p>
      </dgm:t>
    </dgm:pt>
    <dgm:pt modelId="{E1B02CCA-C9D0-4964-990E-849C63BEB15C}">
      <dgm:prSet phldrT="[Text]"/>
      <dgm:spPr/>
      <dgm:t>
        <a:bodyPr/>
        <a:lstStyle/>
        <a:p>
          <a:r>
            <a:rPr lang="en-US" dirty="0" smtClean="0"/>
            <a:t>Logging options</a:t>
          </a:r>
          <a:endParaRPr lang="en-US" dirty="0"/>
        </a:p>
      </dgm:t>
    </dgm:pt>
    <dgm:pt modelId="{C4E84B6B-556C-4934-8AD4-3CE9B07001FB}" type="parTrans" cxnId="{13B74690-ABE3-4FB9-AE3D-DB5DA693AC8B}">
      <dgm:prSet/>
      <dgm:spPr/>
      <dgm:t>
        <a:bodyPr/>
        <a:lstStyle/>
        <a:p>
          <a:endParaRPr lang="en-US"/>
        </a:p>
      </dgm:t>
    </dgm:pt>
    <dgm:pt modelId="{39A33D7B-C2EA-4751-BE3A-E03C009DB5F3}" type="sibTrans" cxnId="{13B74690-ABE3-4FB9-AE3D-DB5DA693AC8B}">
      <dgm:prSet/>
      <dgm:spPr/>
      <dgm:t>
        <a:bodyPr/>
        <a:lstStyle/>
        <a:p>
          <a:endParaRPr lang="en-US"/>
        </a:p>
      </dgm:t>
    </dgm:pt>
    <dgm:pt modelId="{CEEE21FD-CE00-45BF-B6FD-FE5BB94A5D88}">
      <dgm:prSet phldrT="[Text]"/>
      <dgm:spPr/>
      <dgm:t>
        <a:bodyPr/>
        <a:lstStyle/>
        <a:p>
          <a:r>
            <a:rPr lang="en-US" dirty="0" smtClean="0"/>
            <a:t>Standalone server options</a:t>
          </a:r>
          <a:endParaRPr lang="en-US" dirty="0"/>
        </a:p>
      </dgm:t>
    </dgm:pt>
    <dgm:pt modelId="{B2F73DFB-814C-40ED-9784-E0161481DCC7}" type="parTrans" cxnId="{682EFA8F-E5F3-45FF-A9B3-6A9401216B14}">
      <dgm:prSet/>
      <dgm:spPr/>
      <dgm:t>
        <a:bodyPr/>
        <a:lstStyle/>
        <a:p>
          <a:endParaRPr lang="en-US"/>
        </a:p>
      </dgm:t>
    </dgm:pt>
    <dgm:pt modelId="{9C16B270-68F3-4ACC-B6C8-6D5C0FE7D7DF}" type="sibTrans" cxnId="{682EFA8F-E5F3-45FF-A9B3-6A9401216B14}">
      <dgm:prSet/>
      <dgm:spPr/>
      <dgm:t>
        <a:bodyPr/>
        <a:lstStyle/>
        <a:p>
          <a:endParaRPr lang="en-US"/>
        </a:p>
      </dgm:t>
    </dgm:pt>
    <dgm:pt modelId="{FD3D33CC-CB26-44BB-82E8-B504213B9DFD}">
      <dgm:prSet/>
      <dgm:spPr/>
      <dgm:t>
        <a:bodyPr/>
        <a:lstStyle/>
        <a:p>
          <a:r>
            <a:rPr lang="en-US" dirty="0" smtClean="0"/>
            <a:t>Domain members and domain controller options</a:t>
          </a:r>
          <a:endParaRPr lang="en-US" dirty="0"/>
        </a:p>
      </dgm:t>
    </dgm:pt>
    <dgm:pt modelId="{6336E6AC-DFD1-4C14-99B3-79F8B9E365E3}" type="parTrans" cxnId="{A8D38626-2572-4023-8B38-02474B9663D1}">
      <dgm:prSet/>
      <dgm:spPr/>
      <dgm:t>
        <a:bodyPr/>
        <a:lstStyle/>
        <a:p>
          <a:endParaRPr lang="en-US"/>
        </a:p>
      </dgm:t>
    </dgm:pt>
    <dgm:pt modelId="{EE5F8AF3-AFB4-4491-BA32-B5FDF99871B7}" type="sibTrans" cxnId="{A8D38626-2572-4023-8B38-02474B9663D1}">
      <dgm:prSet/>
      <dgm:spPr/>
      <dgm:t>
        <a:bodyPr/>
        <a:lstStyle/>
        <a:p>
          <a:endParaRPr lang="en-US"/>
        </a:p>
      </dgm:t>
    </dgm:pt>
    <dgm:pt modelId="{515A331E-71B2-4D04-A4D7-96329E443247}">
      <dgm:prSet/>
      <dgm:spPr/>
      <dgm:t>
        <a:bodyPr/>
        <a:lstStyle/>
        <a:p>
          <a:r>
            <a:rPr lang="en-US" dirty="0" smtClean="0"/>
            <a:t>Browser control, name resolution, printing options</a:t>
          </a:r>
          <a:endParaRPr lang="en-US" dirty="0"/>
        </a:p>
      </dgm:t>
    </dgm:pt>
    <dgm:pt modelId="{7EB3D705-0B0D-42FB-BB1A-13E4DCD88268}" type="parTrans" cxnId="{AA236719-863E-4AD2-8409-3B3F0F1DA94D}">
      <dgm:prSet/>
      <dgm:spPr/>
      <dgm:t>
        <a:bodyPr/>
        <a:lstStyle/>
        <a:p>
          <a:endParaRPr lang="en-US"/>
        </a:p>
      </dgm:t>
    </dgm:pt>
    <dgm:pt modelId="{105E065F-3C12-4CAE-A8B6-0F59F1704E3C}" type="sibTrans" cxnId="{AA236719-863E-4AD2-8409-3B3F0F1DA94D}">
      <dgm:prSet/>
      <dgm:spPr/>
      <dgm:t>
        <a:bodyPr/>
        <a:lstStyle/>
        <a:p>
          <a:endParaRPr lang="en-US"/>
        </a:p>
      </dgm:t>
    </dgm:pt>
    <dgm:pt modelId="{9E112B72-405F-4FB9-A411-A6033AA2CA1E}" type="pres">
      <dgm:prSet presAssocID="{48E9EB96-99A7-445A-A8AF-9DAA04DD5B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C4D4BC-4CF7-4259-B308-8E400464F76B}" type="pres">
      <dgm:prSet presAssocID="{48E9EB96-99A7-445A-A8AF-9DAA04DD5B5F}" presName="dummyMaxCanvas" presStyleCnt="0">
        <dgm:presLayoutVars/>
      </dgm:prSet>
      <dgm:spPr/>
    </dgm:pt>
    <dgm:pt modelId="{E2E1B089-F93B-4FFD-8CF7-A7E43494B7FC}" type="pres">
      <dgm:prSet presAssocID="{48E9EB96-99A7-445A-A8AF-9DAA04DD5B5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124D-D589-44E8-B39A-9EE5C9D4C2C6}" type="pres">
      <dgm:prSet presAssocID="{48E9EB96-99A7-445A-A8AF-9DAA04DD5B5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A0BE05-4426-4BC3-A778-19259A323EF2}" type="pres">
      <dgm:prSet presAssocID="{48E9EB96-99A7-445A-A8AF-9DAA04DD5B5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7B2BB-CAC1-49B4-8A25-F68068719489}" type="pres">
      <dgm:prSet presAssocID="{48E9EB96-99A7-445A-A8AF-9DAA04DD5B5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63CDE-057E-4EE7-9857-4F3E636BE60A}" type="pres">
      <dgm:prSet presAssocID="{48E9EB96-99A7-445A-A8AF-9DAA04DD5B5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8EEC9-1659-447C-A4FD-A4D55F28D5F8}" type="pres">
      <dgm:prSet presAssocID="{48E9EB96-99A7-445A-A8AF-9DAA04DD5B5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578941-A14F-43E3-A05E-EA78AB4CFE6C}" type="pres">
      <dgm:prSet presAssocID="{48E9EB96-99A7-445A-A8AF-9DAA04DD5B5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78AE55-7626-4033-B86A-9BB9FD11CC89}" type="pres">
      <dgm:prSet presAssocID="{48E9EB96-99A7-445A-A8AF-9DAA04DD5B5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A943C5-4D13-487E-A68B-5200BE51DC5B}" type="pres">
      <dgm:prSet presAssocID="{48E9EB96-99A7-445A-A8AF-9DAA04DD5B5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839929-47DF-43D7-831F-7C434EC1932D}" type="pres">
      <dgm:prSet presAssocID="{48E9EB96-99A7-445A-A8AF-9DAA04DD5B5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D476C-009A-4DF0-A6C5-ABD86505CCAE}" type="pres">
      <dgm:prSet presAssocID="{48E9EB96-99A7-445A-A8AF-9DAA04DD5B5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77169-7E5C-408A-B5AB-426AF816D4B6}" type="pres">
      <dgm:prSet presAssocID="{48E9EB96-99A7-445A-A8AF-9DAA04DD5B5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1986A-B706-46BC-862B-1A18CBBE1DEC}" type="pres">
      <dgm:prSet presAssocID="{48E9EB96-99A7-445A-A8AF-9DAA04DD5B5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0B67B-7802-4340-9044-5792BEB442EB}" type="pres">
      <dgm:prSet presAssocID="{48E9EB96-99A7-445A-A8AF-9DAA04DD5B5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6ED94-90B2-4C3D-82F9-7AF0422BB8B6}" type="presOf" srcId="{E1B02CCA-C9D0-4964-990E-849C63BEB15C}" destId="{CB4F124D-D589-44E8-B39A-9EE5C9D4C2C6}" srcOrd="0" destOrd="0" presId="urn:microsoft.com/office/officeart/2005/8/layout/vProcess5"/>
    <dgm:cxn modelId="{A8D38626-2572-4023-8B38-02474B9663D1}" srcId="{48E9EB96-99A7-445A-A8AF-9DAA04DD5B5F}" destId="{FD3D33CC-CB26-44BB-82E8-B504213B9DFD}" srcOrd="3" destOrd="0" parTransId="{6336E6AC-DFD1-4C14-99B3-79F8B9E365E3}" sibTransId="{EE5F8AF3-AFB4-4491-BA32-B5FDF99871B7}"/>
    <dgm:cxn modelId="{1CB76022-8223-4072-99CA-7881E9CD4E5D}" type="presOf" srcId="{515A331E-71B2-4D04-A4D7-96329E443247}" destId="{34D63CDE-057E-4EE7-9857-4F3E636BE60A}" srcOrd="0" destOrd="0" presId="urn:microsoft.com/office/officeart/2005/8/layout/vProcess5"/>
    <dgm:cxn modelId="{85C6BD62-CDE4-478C-9CAB-69FB3202AA2E}" type="presOf" srcId="{EE5F8AF3-AFB4-4491-BA32-B5FDF99871B7}" destId="{F9A943C5-4D13-487E-A68B-5200BE51DC5B}" srcOrd="0" destOrd="0" presId="urn:microsoft.com/office/officeart/2005/8/layout/vProcess5"/>
    <dgm:cxn modelId="{BE24FD53-B169-46AC-9EDF-836D92AD4BB4}" type="presOf" srcId="{E4ACF64D-7F1F-4DE2-A37C-F27A6AC1E1ED}" destId="{E2E1B089-F93B-4FFD-8CF7-A7E43494B7FC}" srcOrd="0" destOrd="0" presId="urn:microsoft.com/office/officeart/2005/8/layout/vProcess5"/>
    <dgm:cxn modelId="{9E4F1DC5-AABB-4F92-B2F3-13BF2A87830E}" srcId="{48E9EB96-99A7-445A-A8AF-9DAA04DD5B5F}" destId="{E4ACF64D-7F1F-4DE2-A37C-F27A6AC1E1ED}" srcOrd="0" destOrd="0" parTransId="{C469447C-965A-4E7B-900D-A66F5AB48E4B}" sibTransId="{78D1D792-790E-48DF-9E56-78F4082617CF}"/>
    <dgm:cxn modelId="{3D3AA5A6-C4FB-4313-AA47-165C6C7E50DF}" type="presOf" srcId="{CEEE21FD-CE00-45BF-B6FD-FE5BB94A5D88}" destId="{40F77169-7E5C-408A-B5AB-426AF816D4B6}" srcOrd="1" destOrd="0" presId="urn:microsoft.com/office/officeart/2005/8/layout/vProcess5"/>
    <dgm:cxn modelId="{F588AFBC-19E9-451F-BD1B-71A67CCF98D9}" type="presOf" srcId="{78D1D792-790E-48DF-9E56-78F4082617CF}" destId="{AB88EEC9-1659-447C-A4FD-A4D55F28D5F8}" srcOrd="0" destOrd="0" presId="urn:microsoft.com/office/officeart/2005/8/layout/vProcess5"/>
    <dgm:cxn modelId="{F1EA3379-AFD8-4430-A60E-FC1F4B6B7BA8}" type="presOf" srcId="{E1B02CCA-C9D0-4964-990E-849C63BEB15C}" destId="{BA6D476C-009A-4DF0-A6C5-ABD86505CCAE}" srcOrd="1" destOrd="0" presId="urn:microsoft.com/office/officeart/2005/8/layout/vProcess5"/>
    <dgm:cxn modelId="{8A443E1C-4686-4837-8CAF-6CE72D0710EF}" type="presOf" srcId="{48E9EB96-99A7-445A-A8AF-9DAA04DD5B5F}" destId="{9E112B72-405F-4FB9-A411-A6033AA2CA1E}" srcOrd="0" destOrd="0" presId="urn:microsoft.com/office/officeart/2005/8/layout/vProcess5"/>
    <dgm:cxn modelId="{AA236719-863E-4AD2-8409-3B3F0F1DA94D}" srcId="{48E9EB96-99A7-445A-A8AF-9DAA04DD5B5F}" destId="{515A331E-71B2-4D04-A4D7-96329E443247}" srcOrd="4" destOrd="0" parTransId="{7EB3D705-0B0D-42FB-BB1A-13E4DCD88268}" sibTransId="{105E065F-3C12-4CAE-A8B6-0F59F1704E3C}"/>
    <dgm:cxn modelId="{13B74690-ABE3-4FB9-AE3D-DB5DA693AC8B}" srcId="{48E9EB96-99A7-445A-A8AF-9DAA04DD5B5F}" destId="{E1B02CCA-C9D0-4964-990E-849C63BEB15C}" srcOrd="1" destOrd="0" parTransId="{C4E84B6B-556C-4934-8AD4-3CE9B07001FB}" sibTransId="{39A33D7B-C2EA-4751-BE3A-E03C009DB5F3}"/>
    <dgm:cxn modelId="{682EFA8F-E5F3-45FF-A9B3-6A9401216B14}" srcId="{48E9EB96-99A7-445A-A8AF-9DAA04DD5B5F}" destId="{CEEE21FD-CE00-45BF-B6FD-FE5BB94A5D88}" srcOrd="2" destOrd="0" parTransId="{B2F73DFB-814C-40ED-9784-E0161481DCC7}" sibTransId="{9C16B270-68F3-4ACC-B6C8-6D5C0FE7D7DF}"/>
    <dgm:cxn modelId="{5C53F514-7DA8-4647-BC18-D0A0C37A70BB}" type="presOf" srcId="{CEEE21FD-CE00-45BF-B6FD-FE5BB94A5D88}" destId="{A2A0BE05-4426-4BC3-A778-19259A323EF2}" srcOrd="0" destOrd="0" presId="urn:microsoft.com/office/officeart/2005/8/layout/vProcess5"/>
    <dgm:cxn modelId="{DEB80BE7-4EB9-4680-8076-EEA4DBE78D1E}" type="presOf" srcId="{9C16B270-68F3-4ACC-B6C8-6D5C0FE7D7DF}" destId="{6178AE55-7626-4033-B86A-9BB9FD11CC89}" srcOrd="0" destOrd="0" presId="urn:microsoft.com/office/officeart/2005/8/layout/vProcess5"/>
    <dgm:cxn modelId="{A79C39A9-DE05-4B12-ACC3-348B8AC28373}" type="presOf" srcId="{39A33D7B-C2EA-4751-BE3A-E03C009DB5F3}" destId="{BE578941-A14F-43E3-A05E-EA78AB4CFE6C}" srcOrd="0" destOrd="0" presId="urn:microsoft.com/office/officeart/2005/8/layout/vProcess5"/>
    <dgm:cxn modelId="{6601658F-A358-4616-B9C5-A721A4BDCBAD}" type="presOf" srcId="{E4ACF64D-7F1F-4DE2-A37C-F27A6AC1E1ED}" destId="{10839929-47DF-43D7-831F-7C434EC1932D}" srcOrd="1" destOrd="0" presId="urn:microsoft.com/office/officeart/2005/8/layout/vProcess5"/>
    <dgm:cxn modelId="{F746EADB-A069-44E7-93A7-BF7182791B3D}" type="presOf" srcId="{FD3D33CC-CB26-44BB-82E8-B504213B9DFD}" destId="{5401986A-B706-46BC-862B-1A18CBBE1DEC}" srcOrd="1" destOrd="0" presId="urn:microsoft.com/office/officeart/2005/8/layout/vProcess5"/>
    <dgm:cxn modelId="{FD7489C3-7728-4EF2-B6F0-1DD5D73EBB0A}" type="presOf" srcId="{FD3D33CC-CB26-44BB-82E8-B504213B9DFD}" destId="{DDF7B2BB-CAC1-49B4-8A25-F68068719489}" srcOrd="0" destOrd="0" presId="urn:microsoft.com/office/officeart/2005/8/layout/vProcess5"/>
    <dgm:cxn modelId="{30699D67-A8F9-4657-9E1E-F6503B8725B3}" type="presOf" srcId="{515A331E-71B2-4D04-A4D7-96329E443247}" destId="{1480B67B-7802-4340-9044-5792BEB442EB}" srcOrd="1" destOrd="0" presId="urn:microsoft.com/office/officeart/2005/8/layout/vProcess5"/>
    <dgm:cxn modelId="{A682A68E-418D-4549-A93D-31361AEBBD44}" type="presParOf" srcId="{9E112B72-405F-4FB9-A411-A6033AA2CA1E}" destId="{CAC4D4BC-4CF7-4259-B308-8E400464F76B}" srcOrd="0" destOrd="0" presId="urn:microsoft.com/office/officeart/2005/8/layout/vProcess5"/>
    <dgm:cxn modelId="{9C6A7888-05CF-440E-B789-4898654F2019}" type="presParOf" srcId="{9E112B72-405F-4FB9-A411-A6033AA2CA1E}" destId="{E2E1B089-F93B-4FFD-8CF7-A7E43494B7FC}" srcOrd="1" destOrd="0" presId="urn:microsoft.com/office/officeart/2005/8/layout/vProcess5"/>
    <dgm:cxn modelId="{A376FFD2-C4A9-493A-ACBD-F81CEB2D4E4A}" type="presParOf" srcId="{9E112B72-405F-4FB9-A411-A6033AA2CA1E}" destId="{CB4F124D-D589-44E8-B39A-9EE5C9D4C2C6}" srcOrd="2" destOrd="0" presId="urn:microsoft.com/office/officeart/2005/8/layout/vProcess5"/>
    <dgm:cxn modelId="{FCC0E3EC-3AA1-4E8A-B071-DF8F5EA0CB49}" type="presParOf" srcId="{9E112B72-405F-4FB9-A411-A6033AA2CA1E}" destId="{A2A0BE05-4426-4BC3-A778-19259A323EF2}" srcOrd="3" destOrd="0" presId="urn:microsoft.com/office/officeart/2005/8/layout/vProcess5"/>
    <dgm:cxn modelId="{064E82DE-8C1D-4209-B9C2-B923B1BF26E3}" type="presParOf" srcId="{9E112B72-405F-4FB9-A411-A6033AA2CA1E}" destId="{DDF7B2BB-CAC1-49B4-8A25-F68068719489}" srcOrd="4" destOrd="0" presId="urn:microsoft.com/office/officeart/2005/8/layout/vProcess5"/>
    <dgm:cxn modelId="{32479227-0B70-4AB1-AE09-5ECD73F231CC}" type="presParOf" srcId="{9E112B72-405F-4FB9-A411-A6033AA2CA1E}" destId="{34D63CDE-057E-4EE7-9857-4F3E636BE60A}" srcOrd="5" destOrd="0" presId="urn:microsoft.com/office/officeart/2005/8/layout/vProcess5"/>
    <dgm:cxn modelId="{290FF627-F4E1-45DA-A5E2-EA4218CC978D}" type="presParOf" srcId="{9E112B72-405F-4FB9-A411-A6033AA2CA1E}" destId="{AB88EEC9-1659-447C-A4FD-A4D55F28D5F8}" srcOrd="6" destOrd="0" presId="urn:microsoft.com/office/officeart/2005/8/layout/vProcess5"/>
    <dgm:cxn modelId="{32F63D72-65A4-432A-8207-FD1461684A1C}" type="presParOf" srcId="{9E112B72-405F-4FB9-A411-A6033AA2CA1E}" destId="{BE578941-A14F-43E3-A05E-EA78AB4CFE6C}" srcOrd="7" destOrd="0" presId="urn:microsoft.com/office/officeart/2005/8/layout/vProcess5"/>
    <dgm:cxn modelId="{0AF102B2-286E-4CE2-A1A4-F55E6C4CB69A}" type="presParOf" srcId="{9E112B72-405F-4FB9-A411-A6033AA2CA1E}" destId="{6178AE55-7626-4033-B86A-9BB9FD11CC89}" srcOrd="8" destOrd="0" presId="urn:microsoft.com/office/officeart/2005/8/layout/vProcess5"/>
    <dgm:cxn modelId="{05EC256D-54C6-45C1-BDC3-DBDC48510C68}" type="presParOf" srcId="{9E112B72-405F-4FB9-A411-A6033AA2CA1E}" destId="{F9A943C5-4D13-487E-A68B-5200BE51DC5B}" srcOrd="9" destOrd="0" presId="urn:microsoft.com/office/officeart/2005/8/layout/vProcess5"/>
    <dgm:cxn modelId="{3B7DE93B-F25A-4298-BE21-1D683C4249FE}" type="presParOf" srcId="{9E112B72-405F-4FB9-A411-A6033AA2CA1E}" destId="{10839929-47DF-43D7-831F-7C434EC1932D}" srcOrd="10" destOrd="0" presId="urn:microsoft.com/office/officeart/2005/8/layout/vProcess5"/>
    <dgm:cxn modelId="{7E209145-071A-44EB-AD03-955A0518B64A}" type="presParOf" srcId="{9E112B72-405F-4FB9-A411-A6033AA2CA1E}" destId="{BA6D476C-009A-4DF0-A6C5-ABD86505CCAE}" srcOrd="11" destOrd="0" presId="urn:microsoft.com/office/officeart/2005/8/layout/vProcess5"/>
    <dgm:cxn modelId="{2B053CD9-110A-4AD8-B29F-8A5ED28FFF49}" type="presParOf" srcId="{9E112B72-405F-4FB9-A411-A6033AA2CA1E}" destId="{40F77169-7E5C-408A-B5AB-426AF816D4B6}" srcOrd="12" destOrd="0" presId="urn:microsoft.com/office/officeart/2005/8/layout/vProcess5"/>
    <dgm:cxn modelId="{CC991584-FAF3-4439-B871-858926910A60}" type="presParOf" srcId="{9E112B72-405F-4FB9-A411-A6033AA2CA1E}" destId="{5401986A-B706-46BC-862B-1A18CBBE1DEC}" srcOrd="13" destOrd="0" presId="urn:microsoft.com/office/officeart/2005/8/layout/vProcess5"/>
    <dgm:cxn modelId="{7EAB5160-0208-485F-ADD6-7C57D018A543}" type="presParOf" srcId="{9E112B72-405F-4FB9-A411-A6033AA2CA1E}" destId="{1480B67B-7802-4340-9044-5792BEB442E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AE648-36D0-4344-9D63-518A27DD1949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3698AF3-4BEF-4468-9119-DEE00AA6A73C}">
      <dgm:prSet phldrT="[Text]"/>
      <dgm:spPr/>
      <dgm:t>
        <a:bodyPr/>
        <a:lstStyle/>
        <a:p>
          <a:r>
            <a:rPr lang="en-US" dirty="0" smtClean="0"/>
            <a:t>Username/password</a:t>
          </a:r>
          <a:endParaRPr lang="en-US" dirty="0"/>
        </a:p>
      </dgm:t>
    </dgm:pt>
    <dgm:pt modelId="{BE381D18-9DED-4E82-BE6D-1365D90B352F}" type="parTrans" cxnId="{290BAE30-00EA-449D-B8C0-968CD0DB7D17}">
      <dgm:prSet/>
      <dgm:spPr/>
      <dgm:t>
        <a:bodyPr/>
        <a:lstStyle/>
        <a:p>
          <a:endParaRPr lang="en-US"/>
        </a:p>
      </dgm:t>
    </dgm:pt>
    <dgm:pt modelId="{A34354EE-EE10-42E7-BC2D-70F5F24971D1}" type="sibTrans" cxnId="{290BAE30-00EA-449D-B8C0-968CD0DB7D17}">
      <dgm:prSet/>
      <dgm:spPr/>
      <dgm:t>
        <a:bodyPr/>
        <a:lstStyle/>
        <a:p>
          <a:endParaRPr lang="en-US"/>
        </a:p>
      </dgm:t>
    </dgm:pt>
    <dgm:pt modelId="{F498B799-15C0-4A34-88A2-1934D7355015}">
      <dgm:prSet phldrT="[Text]"/>
      <dgm:spPr/>
      <dgm:t>
        <a:bodyPr/>
        <a:lstStyle/>
        <a:p>
          <a:r>
            <a:rPr lang="en-US" dirty="0" smtClean="0"/>
            <a:t>Passphrase with public/private keys</a:t>
          </a:r>
          <a:endParaRPr lang="en-US" dirty="0"/>
        </a:p>
      </dgm:t>
    </dgm:pt>
    <dgm:pt modelId="{4364FCFF-FF4B-48A5-A9B7-1A7B3D35B875}" type="parTrans" cxnId="{D6E41F05-B522-4479-8591-0D311FE9894E}">
      <dgm:prSet/>
      <dgm:spPr/>
      <dgm:t>
        <a:bodyPr/>
        <a:lstStyle/>
        <a:p>
          <a:endParaRPr lang="en-US"/>
        </a:p>
      </dgm:t>
    </dgm:pt>
    <dgm:pt modelId="{AB5E4173-3B6C-4626-AD76-F16C750A2958}" type="sibTrans" cxnId="{D6E41F05-B522-4479-8591-0D311FE9894E}">
      <dgm:prSet/>
      <dgm:spPr/>
      <dgm:t>
        <a:bodyPr/>
        <a:lstStyle/>
        <a:p>
          <a:endParaRPr lang="en-US"/>
        </a:p>
      </dgm:t>
    </dgm:pt>
    <dgm:pt modelId="{A6261EA7-9A0A-4590-981A-4EA502472FFC}">
      <dgm:prSet phldrT="[Text]"/>
      <dgm:spPr/>
      <dgm:t>
        <a:bodyPr/>
        <a:lstStyle/>
        <a:p>
          <a:r>
            <a:rPr lang="en-US" dirty="0" smtClean="0"/>
            <a:t>One-time passwords</a:t>
          </a:r>
          <a:endParaRPr lang="en-US" dirty="0"/>
        </a:p>
      </dgm:t>
    </dgm:pt>
    <dgm:pt modelId="{717FF5B4-0DB0-46E3-A2CB-3148EF83581A}" type="parTrans" cxnId="{AA083DC7-BA07-4976-A866-423B5535CD2B}">
      <dgm:prSet/>
      <dgm:spPr/>
      <dgm:t>
        <a:bodyPr/>
        <a:lstStyle/>
        <a:p>
          <a:endParaRPr lang="en-US"/>
        </a:p>
      </dgm:t>
    </dgm:pt>
    <dgm:pt modelId="{D7BFBDB8-8284-45D9-AFAC-990AC7021A7B}" type="sibTrans" cxnId="{AA083DC7-BA07-4976-A866-423B5535CD2B}">
      <dgm:prSet/>
      <dgm:spPr/>
      <dgm:t>
        <a:bodyPr/>
        <a:lstStyle/>
        <a:p>
          <a:endParaRPr lang="en-US"/>
        </a:p>
      </dgm:t>
    </dgm:pt>
    <dgm:pt modelId="{DFE1E5C6-EDC6-4019-9CAD-80C665709750}">
      <dgm:prSet/>
      <dgm:spPr/>
      <dgm:t>
        <a:bodyPr/>
        <a:lstStyle/>
        <a:p>
          <a:r>
            <a:rPr lang="en-US" dirty="0" smtClean="0"/>
            <a:t>Kerberos</a:t>
          </a:r>
          <a:endParaRPr lang="en-US" dirty="0"/>
        </a:p>
      </dgm:t>
    </dgm:pt>
    <dgm:pt modelId="{383B1420-BC17-4312-9C08-379FA4123672}" type="parTrans" cxnId="{3971E3E1-D7E0-40DC-9048-D43E75302536}">
      <dgm:prSet/>
      <dgm:spPr/>
      <dgm:t>
        <a:bodyPr/>
        <a:lstStyle/>
        <a:p>
          <a:endParaRPr lang="en-US"/>
        </a:p>
      </dgm:t>
    </dgm:pt>
    <dgm:pt modelId="{CC304E21-4855-40B0-A003-D6D7F0C152A4}" type="sibTrans" cxnId="{3971E3E1-D7E0-40DC-9048-D43E75302536}">
      <dgm:prSet/>
      <dgm:spPr/>
      <dgm:t>
        <a:bodyPr/>
        <a:lstStyle/>
        <a:p>
          <a:endParaRPr lang="en-US"/>
        </a:p>
      </dgm:t>
    </dgm:pt>
    <dgm:pt modelId="{C08AB7A0-0DFB-4543-AB32-F2B914242D1B}" type="pres">
      <dgm:prSet presAssocID="{EEBAE648-36D0-4344-9D63-518A27DD19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2BF408-151E-4595-8524-93B876CCEB55}" type="pres">
      <dgm:prSet presAssocID="{F3698AF3-4BEF-4468-9119-DEE00AA6A73C}" presName="parentLin" presStyleCnt="0"/>
      <dgm:spPr/>
    </dgm:pt>
    <dgm:pt modelId="{2349A212-9F38-4BE4-87DA-E2E9A4351FD0}" type="pres">
      <dgm:prSet presAssocID="{F3698AF3-4BEF-4468-9119-DEE00AA6A73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286084E-D26C-4581-A82C-03A7ED7580D9}" type="pres">
      <dgm:prSet presAssocID="{F3698AF3-4BEF-4468-9119-DEE00AA6A73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2F55C-3C67-448B-8B7B-96E672FBBF50}" type="pres">
      <dgm:prSet presAssocID="{F3698AF3-4BEF-4468-9119-DEE00AA6A73C}" presName="negativeSpace" presStyleCnt="0"/>
      <dgm:spPr/>
    </dgm:pt>
    <dgm:pt modelId="{747B3E4D-4FAA-44F7-AD77-143AED2CCB03}" type="pres">
      <dgm:prSet presAssocID="{F3698AF3-4BEF-4468-9119-DEE00AA6A73C}" presName="childText" presStyleLbl="conFgAcc1" presStyleIdx="0" presStyleCnt="4">
        <dgm:presLayoutVars>
          <dgm:bulletEnabled val="1"/>
        </dgm:presLayoutVars>
      </dgm:prSet>
      <dgm:spPr/>
    </dgm:pt>
    <dgm:pt modelId="{E0EC4C1D-C717-46D3-A91E-D40185D020F7}" type="pres">
      <dgm:prSet presAssocID="{A34354EE-EE10-42E7-BC2D-70F5F24971D1}" presName="spaceBetweenRectangles" presStyleCnt="0"/>
      <dgm:spPr/>
    </dgm:pt>
    <dgm:pt modelId="{045AD1D1-391B-4E97-9945-33B86AC860BC}" type="pres">
      <dgm:prSet presAssocID="{F498B799-15C0-4A34-88A2-1934D7355015}" presName="parentLin" presStyleCnt="0"/>
      <dgm:spPr/>
    </dgm:pt>
    <dgm:pt modelId="{51E9C0C8-C3CF-43B1-823A-F20F9036B3B7}" type="pres">
      <dgm:prSet presAssocID="{F498B799-15C0-4A34-88A2-1934D735501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A1A2508-36E6-4A94-B7DA-B2ED0DFB8DBC}" type="pres">
      <dgm:prSet presAssocID="{F498B799-15C0-4A34-88A2-1934D735501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3F461-151F-44F4-8F8D-ABD5BB00D781}" type="pres">
      <dgm:prSet presAssocID="{F498B799-15C0-4A34-88A2-1934D7355015}" presName="negativeSpace" presStyleCnt="0"/>
      <dgm:spPr/>
    </dgm:pt>
    <dgm:pt modelId="{C6948201-2914-4A42-88F7-6956C740EC71}" type="pres">
      <dgm:prSet presAssocID="{F498B799-15C0-4A34-88A2-1934D7355015}" presName="childText" presStyleLbl="conFgAcc1" presStyleIdx="1" presStyleCnt="4">
        <dgm:presLayoutVars>
          <dgm:bulletEnabled val="1"/>
        </dgm:presLayoutVars>
      </dgm:prSet>
      <dgm:spPr/>
    </dgm:pt>
    <dgm:pt modelId="{AAC8DC85-FD6E-4095-9B44-F6CF3542E09C}" type="pres">
      <dgm:prSet presAssocID="{AB5E4173-3B6C-4626-AD76-F16C750A2958}" presName="spaceBetweenRectangles" presStyleCnt="0"/>
      <dgm:spPr/>
    </dgm:pt>
    <dgm:pt modelId="{37FD17F3-AC4B-49FC-A151-DC221B821D2C}" type="pres">
      <dgm:prSet presAssocID="{A6261EA7-9A0A-4590-981A-4EA502472FFC}" presName="parentLin" presStyleCnt="0"/>
      <dgm:spPr/>
    </dgm:pt>
    <dgm:pt modelId="{3C333383-A012-4DA9-BFA9-82AF181876C0}" type="pres">
      <dgm:prSet presAssocID="{A6261EA7-9A0A-4590-981A-4EA502472FF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2D59CFEF-43EE-4E9C-BAB8-7FE2B1B8A731}" type="pres">
      <dgm:prSet presAssocID="{A6261EA7-9A0A-4590-981A-4EA502472FF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2BE0B-B368-45E7-ADDE-4A9C3808CEBD}" type="pres">
      <dgm:prSet presAssocID="{A6261EA7-9A0A-4590-981A-4EA502472FFC}" presName="negativeSpace" presStyleCnt="0"/>
      <dgm:spPr/>
    </dgm:pt>
    <dgm:pt modelId="{FB6BC7E9-619D-4B01-94A5-8BF299EE934F}" type="pres">
      <dgm:prSet presAssocID="{A6261EA7-9A0A-4590-981A-4EA502472FFC}" presName="childText" presStyleLbl="conFgAcc1" presStyleIdx="2" presStyleCnt="4">
        <dgm:presLayoutVars>
          <dgm:bulletEnabled val="1"/>
        </dgm:presLayoutVars>
      </dgm:prSet>
      <dgm:spPr/>
    </dgm:pt>
    <dgm:pt modelId="{03C6C5E8-027B-4512-A033-9C1930B5C196}" type="pres">
      <dgm:prSet presAssocID="{D7BFBDB8-8284-45D9-AFAC-990AC7021A7B}" presName="spaceBetweenRectangles" presStyleCnt="0"/>
      <dgm:spPr/>
    </dgm:pt>
    <dgm:pt modelId="{A3ED36F8-259D-4A23-9CCC-3BF8B350A83E}" type="pres">
      <dgm:prSet presAssocID="{DFE1E5C6-EDC6-4019-9CAD-80C665709750}" presName="parentLin" presStyleCnt="0"/>
      <dgm:spPr/>
    </dgm:pt>
    <dgm:pt modelId="{954EB667-9345-41EC-BE24-F4F0A0125834}" type="pres">
      <dgm:prSet presAssocID="{DFE1E5C6-EDC6-4019-9CAD-80C66570975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01DB8CA-628C-4C47-973C-CDAE1B25DE8C}" type="pres">
      <dgm:prSet presAssocID="{DFE1E5C6-EDC6-4019-9CAD-80C6657097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9A597-3A79-4A47-80C2-B621ADEC0C7B}" type="pres">
      <dgm:prSet presAssocID="{DFE1E5C6-EDC6-4019-9CAD-80C665709750}" presName="negativeSpace" presStyleCnt="0"/>
      <dgm:spPr/>
    </dgm:pt>
    <dgm:pt modelId="{4C6FB1E8-B753-438F-AB4A-725B40E372F0}" type="pres">
      <dgm:prSet presAssocID="{DFE1E5C6-EDC6-4019-9CAD-80C66570975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E62DF4-8797-4647-9C4F-88B4642CEDA6}" type="presOf" srcId="{F3698AF3-4BEF-4468-9119-DEE00AA6A73C}" destId="{2349A212-9F38-4BE4-87DA-E2E9A4351FD0}" srcOrd="0" destOrd="0" presId="urn:microsoft.com/office/officeart/2005/8/layout/list1"/>
    <dgm:cxn modelId="{D6E41F05-B522-4479-8591-0D311FE9894E}" srcId="{EEBAE648-36D0-4344-9D63-518A27DD1949}" destId="{F498B799-15C0-4A34-88A2-1934D7355015}" srcOrd="1" destOrd="0" parTransId="{4364FCFF-FF4B-48A5-A9B7-1A7B3D35B875}" sibTransId="{AB5E4173-3B6C-4626-AD76-F16C750A2958}"/>
    <dgm:cxn modelId="{439A8DAA-9DB8-4B3A-A736-05005267284C}" type="presOf" srcId="{F498B799-15C0-4A34-88A2-1934D7355015}" destId="{0A1A2508-36E6-4A94-B7DA-B2ED0DFB8DBC}" srcOrd="1" destOrd="0" presId="urn:microsoft.com/office/officeart/2005/8/layout/list1"/>
    <dgm:cxn modelId="{A60D239A-51B6-4FB6-873D-35BDF5023263}" type="presOf" srcId="{A6261EA7-9A0A-4590-981A-4EA502472FFC}" destId="{3C333383-A012-4DA9-BFA9-82AF181876C0}" srcOrd="0" destOrd="0" presId="urn:microsoft.com/office/officeart/2005/8/layout/list1"/>
    <dgm:cxn modelId="{18233328-D6E8-4A4B-92B5-990F97906D20}" type="presOf" srcId="{EEBAE648-36D0-4344-9D63-518A27DD1949}" destId="{C08AB7A0-0DFB-4543-AB32-F2B914242D1B}" srcOrd="0" destOrd="0" presId="urn:microsoft.com/office/officeart/2005/8/layout/list1"/>
    <dgm:cxn modelId="{290BAE30-00EA-449D-B8C0-968CD0DB7D17}" srcId="{EEBAE648-36D0-4344-9D63-518A27DD1949}" destId="{F3698AF3-4BEF-4468-9119-DEE00AA6A73C}" srcOrd="0" destOrd="0" parTransId="{BE381D18-9DED-4E82-BE6D-1365D90B352F}" sibTransId="{A34354EE-EE10-42E7-BC2D-70F5F24971D1}"/>
    <dgm:cxn modelId="{69DA1298-1624-4B16-BB30-7F0FBF866283}" type="presOf" srcId="{F3698AF3-4BEF-4468-9119-DEE00AA6A73C}" destId="{C286084E-D26C-4581-A82C-03A7ED7580D9}" srcOrd="1" destOrd="0" presId="urn:microsoft.com/office/officeart/2005/8/layout/list1"/>
    <dgm:cxn modelId="{01832A93-3781-4F8D-B66C-07E4996267C2}" type="presOf" srcId="{F498B799-15C0-4A34-88A2-1934D7355015}" destId="{51E9C0C8-C3CF-43B1-823A-F20F9036B3B7}" srcOrd="0" destOrd="0" presId="urn:microsoft.com/office/officeart/2005/8/layout/list1"/>
    <dgm:cxn modelId="{3971E3E1-D7E0-40DC-9048-D43E75302536}" srcId="{EEBAE648-36D0-4344-9D63-518A27DD1949}" destId="{DFE1E5C6-EDC6-4019-9CAD-80C665709750}" srcOrd="3" destOrd="0" parTransId="{383B1420-BC17-4312-9C08-379FA4123672}" sibTransId="{CC304E21-4855-40B0-A003-D6D7F0C152A4}"/>
    <dgm:cxn modelId="{C3ADCDE6-CA68-4331-B4E5-645ED270ACF1}" type="presOf" srcId="{DFE1E5C6-EDC6-4019-9CAD-80C665709750}" destId="{954EB667-9345-41EC-BE24-F4F0A0125834}" srcOrd="0" destOrd="0" presId="urn:microsoft.com/office/officeart/2005/8/layout/list1"/>
    <dgm:cxn modelId="{55E1760B-724C-4713-9BBD-21C0B22F64C6}" type="presOf" srcId="{A6261EA7-9A0A-4590-981A-4EA502472FFC}" destId="{2D59CFEF-43EE-4E9C-BAB8-7FE2B1B8A731}" srcOrd="1" destOrd="0" presId="urn:microsoft.com/office/officeart/2005/8/layout/list1"/>
    <dgm:cxn modelId="{AA083DC7-BA07-4976-A866-423B5535CD2B}" srcId="{EEBAE648-36D0-4344-9D63-518A27DD1949}" destId="{A6261EA7-9A0A-4590-981A-4EA502472FFC}" srcOrd="2" destOrd="0" parTransId="{717FF5B4-0DB0-46E3-A2CB-3148EF83581A}" sibTransId="{D7BFBDB8-8284-45D9-AFAC-990AC7021A7B}"/>
    <dgm:cxn modelId="{50181E82-425D-46AD-A28A-EABB3EEB3DDA}" type="presOf" srcId="{DFE1E5C6-EDC6-4019-9CAD-80C665709750}" destId="{001DB8CA-628C-4C47-973C-CDAE1B25DE8C}" srcOrd="1" destOrd="0" presId="urn:microsoft.com/office/officeart/2005/8/layout/list1"/>
    <dgm:cxn modelId="{E5B37B2C-976C-468A-BBA5-CAF05F2A76CC}" type="presParOf" srcId="{C08AB7A0-0DFB-4543-AB32-F2B914242D1B}" destId="{DD2BF408-151E-4595-8524-93B876CCEB55}" srcOrd="0" destOrd="0" presId="urn:microsoft.com/office/officeart/2005/8/layout/list1"/>
    <dgm:cxn modelId="{4DF7B847-C736-4124-9A1E-7A93D83C024D}" type="presParOf" srcId="{DD2BF408-151E-4595-8524-93B876CCEB55}" destId="{2349A212-9F38-4BE4-87DA-E2E9A4351FD0}" srcOrd="0" destOrd="0" presId="urn:microsoft.com/office/officeart/2005/8/layout/list1"/>
    <dgm:cxn modelId="{618E776C-897D-4774-BA6D-706C2F793502}" type="presParOf" srcId="{DD2BF408-151E-4595-8524-93B876CCEB55}" destId="{C286084E-D26C-4581-A82C-03A7ED7580D9}" srcOrd="1" destOrd="0" presId="urn:microsoft.com/office/officeart/2005/8/layout/list1"/>
    <dgm:cxn modelId="{69D06625-C10B-4511-9EDB-5B4A9140ED31}" type="presParOf" srcId="{C08AB7A0-0DFB-4543-AB32-F2B914242D1B}" destId="{FED2F55C-3C67-448B-8B7B-96E672FBBF50}" srcOrd="1" destOrd="0" presId="urn:microsoft.com/office/officeart/2005/8/layout/list1"/>
    <dgm:cxn modelId="{1DB8FF4F-2249-4F4F-AFC7-15B954D43A63}" type="presParOf" srcId="{C08AB7A0-0DFB-4543-AB32-F2B914242D1B}" destId="{747B3E4D-4FAA-44F7-AD77-143AED2CCB03}" srcOrd="2" destOrd="0" presId="urn:microsoft.com/office/officeart/2005/8/layout/list1"/>
    <dgm:cxn modelId="{61FBDD0A-21D2-4FE1-9AB4-21864D181B55}" type="presParOf" srcId="{C08AB7A0-0DFB-4543-AB32-F2B914242D1B}" destId="{E0EC4C1D-C717-46D3-A91E-D40185D020F7}" srcOrd="3" destOrd="0" presId="urn:microsoft.com/office/officeart/2005/8/layout/list1"/>
    <dgm:cxn modelId="{FAB53040-0CB3-488A-AA5D-99D265B37696}" type="presParOf" srcId="{C08AB7A0-0DFB-4543-AB32-F2B914242D1B}" destId="{045AD1D1-391B-4E97-9945-33B86AC860BC}" srcOrd="4" destOrd="0" presId="urn:microsoft.com/office/officeart/2005/8/layout/list1"/>
    <dgm:cxn modelId="{A8FAF7E9-C2B7-4139-9EF1-F3DE73B05CD2}" type="presParOf" srcId="{045AD1D1-391B-4E97-9945-33B86AC860BC}" destId="{51E9C0C8-C3CF-43B1-823A-F20F9036B3B7}" srcOrd="0" destOrd="0" presId="urn:microsoft.com/office/officeart/2005/8/layout/list1"/>
    <dgm:cxn modelId="{848E33A1-1F7D-4875-97F3-085BA39EED83}" type="presParOf" srcId="{045AD1D1-391B-4E97-9945-33B86AC860BC}" destId="{0A1A2508-36E6-4A94-B7DA-B2ED0DFB8DBC}" srcOrd="1" destOrd="0" presId="urn:microsoft.com/office/officeart/2005/8/layout/list1"/>
    <dgm:cxn modelId="{A4BCF4C9-4D59-4B12-9A8C-AA6508B420FB}" type="presParOf" srcId="{C08AB7A0-0DFB-4543-AB32-F2B914242D1B}" destId="{8C53F461-151F-44F4-8F8D-ABD5BB00D781}" srcOrd="5" destOrd="0" presId="urn:microsoft.com/office/officeart/2005/8/layout/list1"/>
    <dgm:cxn modelId="{C1AD3F06-2E5B-43B7-B6B2-7DDF79DBE274}" type="presParOf" srcId="{C08AB7A0-0DFB-4543-AB32-F2B914242D1B}" destId="{C6948201-2914-4A42-88F7-6956C740EC71}" srcOrd="6" destOrd="0" presId="urn:microsoft.com/office/officeart/2005/8/layout/list1"/>
    <dgm:cxn modelId="{24C650B3-FE29-4926-8DC6-9A519896080B}" type="presParOf" srcId="{C08AB7A0-0DFB-4543-AB32-F2B914242D1B}" destId="{AAC8DC85-FD6E-4095-9B44-F6CF3542E09C}" srcOrd="7" destOrd="0" presId="urn:microsoft.com/office/officeart/2005/8/layout/list1"/>
    <dgm:cxn modelId="{C3D93F02-B03D-4390-9F93-BAAAFFAEADFC}" type="presParOf" srcId="{C08AB7A0-0DFB-4543-AB32-F2B914242D1B}" destId="{37FD17F3-AC4B-49FC-A151-DC221B821D2C}" srcOrd="8" destOrd="0" presId="urn:microsoft.com/office/officeart/2005/8/layout/list1"/>
    <dgm:cxn modelId="{6B77646E-D808-4B05-86FA-DA3A490F3081}" type="presParOf" srcId="{37FD17F3-AC4B-49FC-A151-DC221B821D2C}" destId="{3C333383-A012-4DA9-BFA9-82AF181876C0}" srcOrd="0" destOrd="0" presId="urn:microsoft.com/office/officeart/2005/8/layout/list1"/>
    <dgm:cxn modelId="{71A40D80-9D99-4D85-90C8-133BBFB128FA}" type="presParOf" srcId="{37FD17F3-AC4B-49FC-A151-DC221B821D2C}" destId="{2D59CFEF-43EE-4E9C-BAB8-7FE2B1B8A731}" srcOrd="1" destOrd="0" presId="urn:microsoft.com/office/officeart/2005/8/layout/list1"/>
    <dgm:cxn modelId="{26ED4E34-E694-4B15-97E9-DE10C1EDEF77}" type="presParOf" srcId="{C08AB7A0-0DFB-4543-AB32-F2B914242D1B}" destId="{A3E2BE0B-B368-45E7-ADDE-4A9C3808CEBD}" srcOrd="9" destOrd="0" presId="urn:microsoft.com/office/officeart/2005/8/layout/list1"/>
    <dgm:cxn modelId="{8252AEA2-27EB-4473-A2BD-DEDBF7779281}" type="presParOf" srcId="{C08AB7A0-0DFB-4543-AB32-F2B914242D1B}" destId="{FB6BC7E9-619D-4B01-94A5-8BF299EE934F}" srcOrd="10" destOrd="0" presId="urn:microsoft.com/office/officeart/2005/8/layout/list1"/>
    <dgm:cxn modelId="{ED9D83E2-2865-423B-805C-B2093FE998BD}" type="presParOf" srcId="{C08AB7A0-0DFB-4543-AB32-F2B914242D1B}" destId="{03C6C5E8-027B-4512-A033-9C1930B5C196}" srcOrd="11" destOrd="0" presId="urn:microsoft.com/office/officeart/2005/8/layout/list1"/>
    <dgm:cxn modelId="{3B85354B-79D2-437B-B82D-CE0A841392FC}" type="presParOf" srcId="{C08AB7A0-0DFB-4543-AB32-F2B914242D1B}" destId="{A3ED36F8-259D-4A23-9CCC-3BF8B350A83E}" srcOrd="12" destOrd="0" presId="urn:microsoft.com/office/officeart/2005/8/layout/list1"/>
    <dgm:cxn modelId="{B31E99A4-06AF-4092-828D-9AD269DDF5F7}" type="presParOf" srcId="{A3ED36F8-259D-4A23-9CCC-3BF8B350A83E}" destId="{954EB667-9345-41EC-BE24-F4F0A0125834}" srcOrd="0" destOrd="0" presId="urn:microsoft.com/office/officeart/2005/8/layout/list1"/>
    <dgm:cxn modelId="{A78C5296-9524-4E06-8DF9-58142CE01C87}" type="presParOf" srcId="{A3ED36F8-259D-4A23-9CCC-3BF8B350A83E}" destId="{001DB8CA-628C-4C47-973C-CDAE1B25DE8C}" srcOrd="1" destOrd="0" presId="urn:microsoft.com/office/officeart/2005/8/layout/list1"/>
    <dgm:cxn modelId="{B6D29A97-1149-43EB-BBB5-A4FA3E56BF78}" type="presParOf" srcId="{C08AB7A0-0DFB-4543-AB32-F2B914242D1B}" destId="{4719A597-3A79-4A47-80C2-B621ADEC0C7B}" srcOrd="13" destOrd="0" presId="urn:microsoft.com/office/officeart/2005/8/layout/list1"/>
    <dgm:cxn modelId="{06499831-C05E-4C00-9DBB-3800BDA8AF52}" type="presParOf" srcId="{C08AB7A0-0DFB-4543-AB32-F2B914242D1B}" destId="{4C6FB1E8-B753-438F-AB4A-725B40E372F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CF18116-2FEA-4705-86AB-EC9E08523F85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4E8AA42-C024-4DA2-A6A7-FD4969B47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1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2F62E92-D121-4BF8-BD31-1E33B2B5694D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EFCD8E0-E1E0-44FD-A8D1-E3BDEA178A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899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ECE7B4A1-0715-4C3A-AC4B-AF30AD2D2069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3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682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2"/>
                </a:solidFill>
              </a:rPr>
              <a:t>An /</a:t>
            </a:r>
            <a:r>
              <a:rPr lang="en-US" sz="3200" dirty="0" err="1" smtClean="0">
                <a:solidFill>
                  <a:schemeClr val="tx2"/>
                </a:solidFill>
              </a:rPr>
              <a:t>etc</a:t>
            </a:r>
            <a:r>
              <a:rPr lang="en-US" sz="3200" dirty="0" smtClean="0">
                <a:solidFill>
                  <a:schemeClr val="tx2"/>
                </a:solidFill>
              </a:rPr>
              <a:t>/</a:t>
            </a:r>
            <a:r>
              <a:rPr lang="en-US" sz="3200" dirty="0" err="1" smtClean="0">
                <a:solidFill>
                  <a:schemeClr val="tx2"/>
                </a:solidFill>
              </a:rPr>
              <a:t>racoon</a:t>
            </a:r>
            <a:r>
              <a:rPr lang="en-US" sz="3200" dirty="0" smtClean="0">
                <a:solidFill>
                  <a:schemeClr val="tx2"/>
                </a:solidFill>
              </a:rPr>
              <a:t>/</a:t>
            </a:r>
            <a:r>
              <a:rPr lang="en-US" sz="3200" dirty="0" err="1" smtClean="0">
                <a:solidFill>
                  <a:schemeClr val="tx2"/>
                </a:solidFill>
              </a:rPr>
              <a:t>racoon.conf</a:t>
            </a:r>
            <a:r>
              <a:rPr lang="en-US" sz="3200" dirty="0" smtClean="0">
                <a:solidFill>
                  <a:schemeClr val="tx2"/>
                </a:solidFill>
              </a:rPr>
              <a:t> File for Host-to-Host IPsec Connections</a:t>
            </a: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292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68AB45D-8E39-46DD-AF31-C38D2F7BEBD5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73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5256A412-AD35-4395-90B1-8E1557B1F63D}" type="slidenum">
              <a:rPr lang="en-US" smtClean="0">
                <a:latin typeface="Arial" charset="0"/>
              </a:rPr>
              <a:pPr defTabSz="931863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0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Lucida Sans Unicode" charset="0"/>
                <a:cs typeface="Lucida Sans Unicode" charset="0"/>
              </a:rPr>
              <a:t>IPsec: Compatible with most virtual private network (VPN) hardware solutions, such as Cisco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6F1EED78-F4AC-4B09-B44E-937734CC97DF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2FCC697D-C0B1-440E-A2C2-B5A7093F4D31}" type="slidenum">
              <a:rPr lang="en-US" smtClean="0"/>
              <a:pPr defTabSz="931863"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801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019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55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9391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/>
              <a:t>SSH client commands: </a:t>
            </a:r>
            <a:r>
              <a:rPr lang="en-US" sz="3200" dirty="0" err="1" smtClean="0"/>
              <a:t>ssh</a:t>
            </a:r>
            <a:r>
              <a:rPr lang="en-US" sz="3200" dirty="0" smtClean="0"/>
              <a:t>, </a:t>
            </a:r>
            <a:r>
              <a:rPr lang="en-US" sz="3200" dirty="0" err="1" smtClean="0"/>
              <a:t>scp</a:t>
            </a:r>
            <a:r>
              <a:rPr lang="en-US" sz="3200" dirty="0" smtClean="0"/>
              <a:t>, and </a:t>
            </a:r>
            <a:r>
              <a:rPr lang="en-US" sz="3200" dirty="0" err="1" smtClean="0"/>
              <a:t>sftp</a:t>
            </a:r>
            <a:endParaRPr lang="en-US" sz="3200" dirty="0" smtClean="0"/>
          </a:p>
          <a:p>
            <a:pPr>
              <a:defRPr/>
            </a:pPr>
            <a:endParaRPr lang="en-US" sz="3200" dirty="0" smtClean="0"/>
          </a:p>
          <a:p>
            <a:pPr>
              <a:defRPr/>
            </a:pPr>
            <a:r>
              <a:rPr lang="en-US" sz="3200" dirty="0" smtClean="0"/>
              <a:t>Authentication: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Username/password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Passphrase with public/private keys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One-time passwords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3200" dirty="0" smtClean="0"/>
              <a:t>Kerberos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54095F3A-3196-4060-9784-9ABF71E0EE73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DD27D43-7947-473D-83F0-34C7B65285D5}" type="slidenum">
              <a:rPr lang="en-US" smtClean="0"/>
              <a:pPr defTabSz="931863"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8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979484" y="633294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5FD6A6B3-4C94-4758-A2FF-695DF5558CF2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225144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6" r:id="rId2"/>
    <p:sldLayoutId id="214748399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588675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Lesson 8</a:t>
            </a:r>
          </a:p>
          <a:p>
            <a:pPr algn="ctr"/>
            <a:r>
              <a:rPr lang="en-US" b="1" dirty="0"/>
              <a:t>Networked </a:t>
            </a:r>
            <a:r>
              <a:rPr lang="en-US" b="1" dirty="0" err="1" smtClean="0"/>
              <a:t>Filesystems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 </a:t>
            </a:r>
            <a:r>
              <a:rPr lang="en-US" b="1" dirty="0"/>
              <a:t>Remote </a:t>
            </a:r>
            <a:r>
              <a:rPr lang="en-US" b="1" dirty="0" smtClean="0"/>
              <a:t>Access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Configuring Samba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440690"/>
              </p:ext>
            </p:extLst>
          </p:nvPr>
        </p:nvGraphicFramePr>
        <p:xfrm>
          <a:off x="539750" y="1754372"/>
          <a:ext cx="8299450" cy="337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718782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Configuring Samba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565881"/>
              </p:ext>
            </p:extLst>
          </p:nvPr>
        </p:nvGraphicFramePr>
        <p:xfrm>
          <a:off x="539750" y="1222743"/>
          <a:ext cx="8299450" cy="4742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9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Authentication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726019"/>
              </p:ext>
            </p:extLst>
          </p:nvPr>
        </p:nvGraphicFramePr>
        <p:xfrm>
          <a:off x="539750" y="1435394"/>
          <a:ext cx="8299450" cy="450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Kerberos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96" y="1295400"/>
            <a:ext cx="6785093" cy="4648200"/>
          </a:xfrm>
        </p:spPr>
      </p:pic>
    </p:spTree>
    <p:extLst>
      <p:ext uri="{BB962C8B-B14F-4D97-AF65-F5344CB8AC3E}">
        <p14:creationId xmlns:p14="http://schemas.microsoft.com/office/powerpoint/2010/main" val="5985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RATIONALE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The Problem with Clear Text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26" y="1977656"/>
            <a:ext cx="6076412" cy="3009014"/>
          </a:xfrm>
        </p:spPr>
      </p:pic>
    </p:spTree>
    <p:extLst>
      <p:ext uri="{BB962C8B-B14F-4D97-AF65-F5344CB8AC3E}">
        <p14:creationId xmlns:p14="http://schemas.microsoft.com/office/powerpoint/2010/main" val="14147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Telnet vs. SSH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2" y="1452120"/>
            <a:ext cx="4754255" cy="4278829"/>
          </a:xfrm>
        </p:spPr>
      </p:pic>
    </p:spTree>
    <p:extLst>
      <p:ext uri="{BB962C8B-B14F-4D97-AF65-F5344CB8AC3E}">
        <p14:creationId xmlns:p14="http://schemas.microsoft.com/office/powerpoint/2010/main" val="18853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30723" name="Content Placeholder 4"/>
          <p:cNvSpPr>
            <a:spLocks/>
          </p:cNvSpPr>
          <p:nvPr/>
        </p:nvSpPr>
        <p:spPr bwMode="auto">
          <a:xfrm>
            <a:off x="539750" y="1292225"/>
            <a:ext cx="82994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200" dirty="0" smtClean="0"/>
              <a:t>File-sharing </a:t>
            </a:r>
            <a:r>
              <a:rPr lang="en-US" sz="3200" dirty="0"/>
              <a:t>with Network File System (NFS) and Samba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200" dirty="0"/>
              <a:t>Secure remote access tools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pitchFamily="2" charset="2"/>
              <a:buChar char="§"/>
              <a:defRPr/>
            </a:pPr>
            <a:r>
              <a:rPr lang="en-US" sz="3200" dirty="0"/>
              <a:t>Encryption with Secure Shell (SSH) and the Internet Protocol Security (IPsec) </a:t>
            </a:r>
            <a:r>
              <a:rPr lang="en-US" sz="3200" dirty="0" smtClean="0"/>
              <a:t>protocol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Describe Linux file-sharing and remote access solutions.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OPTIONAL SLIDES</a:t>
            </a:r>
          </a:p>
        </p:txBody>
      </p:sp>
    </p:spTree>
    <p:extLst>
      <p:ext uri="{BB962C8B-B14F-4D97-AF65-F5344CB8AC3E}">
        <p14:creationId xmlns:p14="http://schemas.microsoft.com/office/powerpoint/2010/main" val="352374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 </a:t>
            </a:r>
            <a:r>
              <a:rPr lang="en-US" sz="4000" dirty="0" smtClean="0">
                <a:solidFill>
                  <a:schemeClr val="tx2"/>
                </a:solidFill>
              </a:rPr>
              <a:t>Request for a Passphrase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7" y="2062716"/>
            <a:ext cx="6126984" cy="2892056"/>
          </a:xfrm>
        </p:spPr>
      </p:pic>
    </p:spTree>
    <p:extLst>
      <p:ext uri="{BB962C8B-B14F-4D97-AF65-F5344CB8AC3E}">
        <p14:creationId xmlns:p14="http://schemas.microsoft.com/office/powerpoint/2010/main" val="1227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An /</a:t>
            </a:r>
            <a:r>
              <a:rPr lang="en-US" sz="4000" dirty="0" err="1">
                <a:solidFill>
                  <a:schemeClr val="tx2"/>
                </a:solidFill>
              </a:rPr>
              <a:t>etc</a:t>
            </a:r>
            <a:r>
              <a:rPr lang="en-US" sz="4000" dirty="0">
                <a:solidFill>
                  <a:schemeClr val="tx2"/>
                </a:solidFill>
              </a:rPr>
              <a:t>/</a:t>
            </a:r>
            <a:r>
              <a:rPr lang="en-US" sz="4000" dirty="0" err="1">
                <a:solidFill>
                  <a:schemeClr val="tx2"/>
                </a:solidFill>
              </a:rPr>
              <a:t>racoon</a:t>
            </a:r>
            <a:r>
              <a:rPr lang="en-US" sz="4000" dirty="0">
                <a:solidFill>
                  <a:schemeClr val="tx2"/>
                </a:solidFill>
              </a:rPr>
              <a:t>/</a:t>
            </a:r>
            <a:r>
              <a:rPr lang="en-US" sz="4000" dirty="0" err="1">
                <a:solidFill>
                  <a:schemeClr val="tx2"/>
                </a:solidFill>
              </a:rPr>
              <a:t>racoon.conf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18" y="1564985"/>
            <a:ext cx="6419678" cy="4293547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18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295399"/>
            <a:ext cx="8299450" cy="4194175"/>
          </a:xfrm>
        </p:spPr>
        <p:txBody>
          <a:bodyPr/>
          <a:lstStyle/>
          <a:p>
            <a:pPr lvl="0"/>
            <a:r>
              <a:rPr lang="en-US" sz="3200" dirty="0"/>
              <a:t>File-sharing with Network File System (NFS) and Samba</a:t>
            </a:r>
          </a:p>
          <a:p>
            <a:pPr lvl="0"/>
            <a:r>
              <a:rPr lang="en-US" sz="3200" dirty="0"/>
              <a:t>Secure remote access tools</a:t>
            </a:r>
          </a:p>
          <a:p>
            <a:pPr lvl="0"/>
            <a:r>
              <a:rPr lang="en-US" sz="3200" dirty="0"/>
              <a:t>Encryption with Secure Shell (SSH) and the Internet Protocol Security (IPsec) protocol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Common Network Services Software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1527175"/>
            <a:ext cx="82994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000" b="1" dirty="0" smtClean="0"/>
              <a:t>File Sharing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9750" y="2071688"/>
          <a:ext cx="8299450" cy="401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527"/>
                <a:gridCol w="4169923"/>
              </a:tblGrid>
              <a:tr h="4781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Samba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Network File System (NFS)</a:t>
                      </a:r>
                    </a:p>
                  </a:txBody>
                  <a:tcPr/>
                </a:tc>
              </a:tr>
              <a:tr h="796903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Has built-in interoperability with Windows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Generally faster than Samba when transferring large files</a:t>
                      </a:r>
                    </a:p>
                  </a:txBody>
                  <a:tcPr/>
                </a:tc>
              </a:tr>
              <a:tr h="11475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Can be set up as a member server in Windows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Easy to set up</a:t>
                      </a:r>
                    </a:p>
                  </a:txBody>
                  <a:tcPr/>
                </a:tc>
              </a:tr>
              <a:tr h="11475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Has username/password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Authentication is Internet Protocol (IP)-based; however, it can support Kerberos</a:t>
                      </a:r>
                    </a:p>
                  </a:txBody>
                  <a:tcPr/>
                </a:tc>
              </a:tr>
              <a:tr h="446265">
                <a:tc>
                  <a:txBody>
                    <a:bodyPr/>
                    <a:lstStyle/>
                    <a:p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Can configure to squash root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9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1305636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Common Network Services Software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9750" y="1924333"/>
            <a:ext cx="8299450" cy="4251041"/>
          </a:xfrm>
        </p:spPr>
        <p:txBody>
          <a:bodyPr/>
          <a:lstStyle/>
          <a:p>
            <a:r>
              <a:rPr lang="en-US" sz="3200" dirty="0" smtClean="0"/>
              <a:t>Web server</a:t>
            </a:r>
          </a:p>
          <a:p>
            <a:r>
              <a:rPr lang="en-US" sz="3200" dirty="0" smtClean="0"/>
              <a:t>Database</a:t>
            </a:r>
          </a:p>
          <a:p>
            <a:r>
              <a:rPr lang="en-US" sz="3200" dirty="0" smtClean="0"/>
              <a:t>Authentication and directory services</a:t>
            </a:r>
          </a:p>
          <a:p>
            <a:r>
              <a:rPr lang="en-US" sz="3200" dirty="0" smtClean="0"/>
              <a:t>E-mail and printing</a:t>
            </a:r>
          </a:p>
          <a:p>
            <a:r>
              <a:rPr lang="en-US" sz="3200" dirty="0" smtClean="0"/>
              <a:t>File Transfer Protocol (FTP)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140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Remote Access Tools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201002"/>
            <a:ext cx="8299450" cy="4520347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3200" b="1" dirty="0" smtClean="0"/>
              <a:t>Open Berkeley Software Distribution (BSD) Secure Shell (OpenSSH)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 dirty="0" smtClean="0"/>
              <a:t>SSH client commands</a:t>
            </a:r>
          </a:p>
          <a:p>
            <a:pPr>
              <a:defRPr/>
            </a:pPr>
            <a:r>
              <a:rPr lang="en-US" sz="3200" dirty="0" smtClean="0"/>
              <a:t>Port 22 </a:t>
            </a:r>
          </a:p>
          <a:p>
            <a:pPr>
              <a:defRPr/>
            </a:pPr>
            <a:r>
              <a:rPr lang="en-US" sz="3200" dirty="0" smtClean="0"/>
              <a:t>Authentication</a:t>
            </a:r>
          </a:p>
          <a:p>
            <a:pPr>
              <a:defRPr/>
            </a:pPr>
            <a:r>
              <a:rPr lang="en-US" sz="3200" dirty="0" smtClean="0"/>
              <a:t>X11 forwarding</a:t>
            </a:r>
          </a:p>
          <a:p>
            <a:pPr>
              <a:defRPr/>
            </a:pPr>
            <a:r>
              <a:rPr lang="en-US" sz="3200" dirty="0" smtClean="0"/>
              <a:t>Port forwarding</a:t>
            </a:r>
          </a:p>
          <a:p>
            <a:pPr>
              <a:buFont typeface="Wingdings" charset="2"/>
              <a:buChar char="§"/>
              <a:defRPr/>
            </a:pPr>
            <a:endParaRPr lang="en-US" sz="3200" dirty="0" smtClean="0"/>
          </a:p>
          <a:p>
            <a:pPr>
              <a:buFont typeface="Wingdings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164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814316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Remote Access Tools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296537"/>
            <a:ext cx="8299450" cy="4878838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3200" b="1" dirty="0" smtClean="0"/>
              <a:t>Internet Protocol Security (IPsec)</a:t>
            </a:r>
          </a:p>
          <a:p>
            <a:pPr>
              <a:buFont typeface="Wingdings" charset="2"/>
              <a:buChar char="§"/>
              <a:defRPr/>
            </a:pPr>
            <a:r>
              <a:rPr lang="en-US" sz="3000" dirty="0" smtClean="0"/>
              <a:t>Authentication Header (AH) and Encapsulated Security Payload (ESP) protocols</a:t>
            </a:r>
          </a:p>
          <a:p>
            <a:pPr>
              <a:buFont typeface="Wingdings" charset="2"/>
              <a:buChar char="§"/>
              <a:defRPr/>
            </a:pPr>
            <a:r>
              <a:rPr lang="en-US" sz="3000" dirty="0" smtClean="0"/>
              <a:t>Internet Key Exchange (IKE) protocol </a:t>
            </a:r>
          </a:p>
          <a:p>
            <a:pPr lvl="1">
              <a:defRPr/>
            </a:pPr>
            <a:r>
              <a:rPr lang="en-US" sz="2800" dirty="0" err="1" smtClean="0">
                <a:solidFill>
                  <a:srgbClr val="000000"/>
                </a:solidFill>
              </a:rPr>
              <a:t>Racoon</a:t>
            </a:r>
            <a:endParaRPr lang="en-US" sz="2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3000" dirty="0" smtClean="0"/>
              <a:t>Free Secure Wide-Area Networking (FreeS/WAN)</a:t>
            </a:r>
          </a:p>
          <a:p>
            <a:pPr>
              <a:defRPr/>
            </a:pPr>
            <a:r>
              <a:rPr lang="en-US" sz="3000" dirty="0" err="1" smtClean="0"/>
              <a:t>StrongSwan</a:t>
            </a:r>
            <a:r>
              <a:rPr lang="en-US" sz="3000" dirty="0" smtClean="0"/>
              <a:t> and </a:t>
            </a:r>
            <a:r>
              <a:rPr lang="en-US" sz="3000" dirty="0" err="1" smtClean="0"/>
              <a:t>Openswan</a:t>
            </a:r>
            <a:endParaRPr lang="en-US" sz="3000" dirty="0" smtClean="0"/>
          </a:p>
          <a:p>
            <a:pPr lvl="1">
              <a:defRPr/>
            </a:pPr>
            <a:endParaRPr lang="en-US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73243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Remote Access Tools </a:t>
            </a:r>
            <a:r>
              <a:rPr lang="en-US" sz="3200" dirty="0" smtClean="0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282890"/>
            <a:ext cx="8299450" cy="4892485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sz="3200" b="1" dirty="0" smtClean="0"/>
              <a:t>Secure Sockets Layer (SSL)</a:t>
            </a:r>
          </a:p>
          <a:p>
            <a:pPr>
              <a:buFont typeface="Wingdings" charset="2"/>
              <a:buChar char="§"/>
              <a:defRPr/>
            </a:pPr>
            <a:r>
              <a:rPr lang="en-US" sz="3000" dirty="0" smtClean="0"/>
              <a:t>An SSL virtual private network (VPN) connection uses the traditional SSL over Hypertext Transfer Protocol (HTTP) certificates.</a:t>
            </a:r>
          </a:p>
          <a:p>
            <a:pPr>
              <a:buFont typeface="Wingdings" charset="2"/>
              <a:buChar char="§"/>
              <a:defRPr/>
            </a:pPr>
            <a:r>
              <a:rPr lang="en-US" sz="3000" dirty="0" smtClean="0"/>
              <a:t>SSL VPN is easier to configure and setup than IPsec.</a:t>
            </a:r>
          </a:p>
          <a:p>
            <a:pPr>
              <a:buFont typeface="Wingdings" charset="2"/>
              <a:buChar char="§"/>
              <a:defRPr/>
            </a:pPr>
            <a:r>
              <a:rPr lang="en-US" sz="3000" dirty="0" smtClean="0"/>
              <a:t>OpenVPN is the most popular Linux-based SSL VPN solution.</a:t>
            </a:r>
            <a:endParaRPr lang="en-US" sz="3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6E34DB6-B0FE-4BC2-A5B1-7902B54502A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22908</TotalTime>
  <Words>519</Words>
  <Application>Microsoft Office PowerPoint</Application>
  <PresentationFormat>On-screen Show (4:3)</PresentationFormat>
  <Paragraphs>132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Lucida Sans Unicode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Common Network Services Software</vt:lpstr>
      <vt:lpstr>Common Network Services Software (Continued)</vt:lpstr>
      <vt:lpstr>Remote Access Tools</vt:lpstr>
      <vt:lpstr>Remote Access Tools (Continued)</vt:lpstr>
      <vt:lpstr>Remote Access Tools (Continued)</vt:lpstr>
      <vt:lpstr> DISCOVER: PROCESS</vt:lpstr>
      <vt:lpstr>Configuring Samba</vt:lpstr>
      <vt:lpstr>Configuring Samba (Continued)</vt:lpstr>
      <vt:lpstr> DISCOVER: ROLES</vt:lpstr>
      <vt:lpstr>Authentication</vt:lpstr>
      <vt:lpstr>Kerberos</vt:lpstr>
      <vt:lpstr> DISCOVER: RATIONALE</vt:lpstr>
      <vt:lpstr>The Problem with Clear Text</vt:lpstr>
      <vt:lpstr>Telnet vs. SSH</vt:lpstr>
      <vt:lpstr>Summary</vt:lpstr>
      <vt:lpstr> OPTIONAL SLIDES</vt:lpstr>
      <vt:lpstr>A Request for a Passphrase</vt:lpstr>
      <vt:lpstr>An /etc/racoon/racoon.conf File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3152</cp:revision>
  <cp:lastPrinted>2008-07-07T18:08:55Z</cp:lastPrinted>
  <dcterms:created xsi:type="dcterms:W3CDTF">2010-11-29T20:27:32Z</dcterms:created>
  <dcterms:modified xsi:type="dcterms:W3CDTF">2014-08-26T01:26:28Z</dcterms:modified>
</cp:coreProperties>
</file>