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24"/>
  </p:notesMasterIdLst>
  <p:handoutMasterIdLst>
    <p:handoutMasterId r:id="rId25"/>
  </p:handoutMasterIdLst>
  <p:sldIdLst>
    <p:sldId id="1507" r:id="rId6"/>
    <p:sldId id="1514" r:id="rId7"/>
    <p:sldId id="1517" r:id="rId8"/>
    <p:sldId id="1512" r:id="rId9"/>
    <p:sldId id="1524" r:id="rId10"/>
    <p:sldId id="1551" r:id="rId11"/>
    <p:sldId id="1548" r:id="rId12"/>
    <p:sldId id="1536" r:id="rId13"/>
    <p:sldId id="1545" r:id="rId14"/>
    <p:sldId id="1550" r:id="rId15"/>
    <p:sldId id="1549" r:id="rId16"/>
    <p:sldId id="1544" r:id="rId17"/>
    <p:sldId id="1539" r:id="rId18"/>
    <p:sldId id="1552" r:id="rId19"/>
    <p:sldId id="1553" r:id="rId20"/>
    <p:sldId id="1543" r:id="rId21"/>
    <p:sldId id="1547" r:id="rId22"/>
    <p:sldId id="1516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BC9"/>
    <a:srgbClr val="D2E4B2"/>
    <a:srgbClr val="DDDDDD"/>
    <a:srgbClr val="FFCCFF"/>
    <a:srgbClr val="FFCCCC"/>
    <a:srgbClr val="423498"/>
    <a:srgbClr val="FFFF00"/>
    <a:srgbClr val="B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51" autoAdjust="0"/>
    <p:restoredTop sz="99112" autoAdjust="0"/>
  </p:normalViewPr>
  <p:slideViewPr>
    <p:cSldViewPr snapToGrid="0" snapToObjects="1">
      <p:cViewPr varScale="1">
        <p:scale>
          <a:sx n="71" d="100"/>
          <a:sy n="71" d="100"/>
        </p:scale>
        <p:origin x="1422" y="60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9E6B1-C874-4C25-8F4C-63682347D742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56D1C3E-035E-4845-9F01-420C77B0AEFB}">
      <dgm:prSet phldrT="[Text]"/>
      <dgm:spPr/>
      <dgm:t>
        <a:bodyPr/>
        <a:lstStyle/>
        <a:p>
          <a:r>
            <a:rPr lang="en-US" dirty="0" smtClean="0"/>
            <a:t>Apache</a:t>
          </a:r>
          <a:endParaRPr lang="en-US" dirty="0"/>
        </a:p>
      </dgm:t>
    </dgm:pt>
    <dgm:pt modelId="{A51DD933-F696-48ED-983C-4B6F425B5D83}" type="parTrans" cxnId="{80DEC0CC-C7D3-434E-AA1E-EF42A5205874}">
      <dgm:prSet/>
      <dgm:spPr/>
      <dgm:t>
        <a:bodyPr/>
        <a:lstStyle/>
        <a:p>
          <a:endParaRPr lang="en-US"/>
        </a:p>
      </dgm:t>
    </dgm:pt>
    <dgm:pt modelId="{4C6978DC-596A-484C-A581-1EB2D15BD29C}" type="sibTrans" cxnId="{80DEC0CC-C7D3-434E-AA1E-EF42A5205874}">
      <dgm:prSet/>
      <dgm:spPr/>
      <dgm:t>
        <a:bodyPr/>
        <a:lstStyle/>
        <a:p>
          <a:endParaRPr lang="en-US"/>
        </a:p>
      </dgm:t>
    </dgm:pt>
    <dgm:pt modelId="{859F558D-F6BD-4DF8-84FB-F64D156C7CB3}">
      <dgm:prSet phldrT="[Text]"/>
      <dgm:spPr/>
      <dgm:t>
        <a:bodyPr/>
        <a:lstStyle/>
        <a:p>
          <a:r>
            <a:rPr lang="en-US" dirty="0" smtClean="0"/>
            <a:t>Squid</a:t>
          </a:r>
          <a:endParaRPr lang="en-US" dirty="0"/>
        </a:p>
      </dgm:t>
    </dgm:pt>
    <dgm:pt modelId="{B038A44D-96A7-4C45-B08D-4EDE6B940A85}" type="parTrans" cxnId="{E161EAC2-EC84-47E0-B570-14D8014BDCAE}">
      <dgm:prSet/>
      <dgm:spPr/>
      <dgm:t>
        <a:bodyPr/>
        <a:lstStyle/>
        <a:p>
          <a:endParaRPr lang="en-US"/>
        </a:p>
      </dgm:t>
    </dgm:pt>
    <dgm:pt modelId="{6E061E5E-9C2F-4D68-BECF-218D85DA620C}" type="sibTrans" cxnId="{E161EAC2-EC84-47E0-B570-14D8014BDCAE}">
      <dgm:prSet/>
      <dgm:spPr/>
      <dgm:t>
        <a:bodyPr/>
        <a:lstStyle/>
        <a:p>
          <a:endParaRPr lang="en-US"/>
        </a:p>
      </dgm:t>
    </dgm:pt>
    <dgm:pt modelId="{22E81E27-E758-4DCF-8D7E-E899479C4DA0}">
      <dgm:prSet phldrT="[Text]"/>
      <dgm:spPr/>
      <dgm:t>
        <a:bodyPr/>
        <a:lstStyle/>
        <a:p>
          <a:r>
            <a:rPr lang="en-US" dirty="0" smtClean="0"/>
            <a:t>DNS BIND</a:t>
          </a:r>
          <a:endParaRPr lang="en-US" dirty="0"/>
        </a:p>
      </dgm:t>
    </dgm:pt>
    <dgm:pt modelId="{E7CE6B43-08B7-43C0-8FFC-4625D7E44C0B}" type="parTrans" cxnId="{36BE097B-D601-4BF5-A3A4-D2B73E026C97}">
      <dgm:prSet/>
      <dgm:spPr/>
      <dgm:t>
        <a:bodyPr/>
        <a:lstStyle/>
        <a:p>
          <a:endParaRPr lang="en-US"/>
        </a:p>
      </dgm:t>
    </dgm:pt>
    <dgm:pt modelId="{BBBAE47E-F1F8-44BE-BEEF-6E8105EC9A40}" type="sibTrans" cxnId="{36BE097B-D601-4BF5-A3A4-D2B73E026C97}">
      <dgm:prSet/>
      <dgm:spPr/>
      <dgm:t>
        <a:bodyPr/>
        <a:lstStyle/>
        <a:p>
          <a:endParaRPr lang="en-US"/>
        </a:p>
      </dgm:t>
    </dgm:pt>
    <dgm:pt modelId="{3F791092-FD04-45D3-93A2-BF0CE1D05DFF}">
      <dgm:prSet phldrT="[Text]"/>
      <dgm:spPr/>
      <dgm:t>
        <a:bodyPr/>
        <a:lstStyle/>
        <a:p>
          <a:r>
            <a:rPr lang="en-US" dirty="0" smtClean="0"/>
            <a:t>Mail agents</a:t>
          </a:r>
          <a:endParaRPr lang="en-US" dirty="0"/>
        </a:p>
      </dgm:t>
    </dgm:pt>
    <dgm:pt modelId="{DBEB2A5B-B31D-4A5B-9411-32729BA260CF}" type="parTrans" cxnId="{AFC0C54B-BEF2-4588-AEED-277A76EDB885}">
      <dgm:prSet/>
      <dgm:spPr/>
      <dgm:t>
        <a:bodyPr/>
        <a:lstStyle/>
        <a:p>
          <a:endParaRPr lang="en-US"/>
        </a:p>
      </dgm:t>
    </dgm:pt>
    <dgm:pt modelId="{0586E5EF-DDA2-4064-948D-2715C4737B6B}" type="sibTrans" cxnId="{AFC0C54B-BEF2-4588-AEED-277A76EDB885}">
      <dgm:prSet/>
      <dgm:spPr/>
      <dgm:t>
        <a:bodyPr/>
        <a:lstStyle/>
        <a:p>
          <a:endParaRPr lang="en-US"/>
        </a:p>
      </dgm:t>
    </dgm:pt>
    <dgm:pt modelId="{BA6366DF-82C6-4FAB-8EE4-80F7098CFC16}">
      <dgm:prSet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61E3B75E-CAB0-4952-A916-72779D3B7175}" type="parTrans" cxnId="{C4920ADB-506A-441E-B414-0D5860E45F2A}">
      <dgm:prSet/>
      <dgm:spPr/>
      <dgm:t>
        <a:bodyPr/>
        <a:lstStyle/>
        <a:p>
          <a:endParaRPr lang="en-US"/>
        </a:p>
      </dgm:t>
    </dgm:pt>
    <dgm:pt modelId="{566D9419-C711-4EAA-8994-539D88159367}" type="sibTrans" cxnId="{C4920ADB-506A-441E-B414-0D5860E45F2A}">
      <dgm:prSet/>
      <dgm:spPr/>
      <dgm:t>
        <a:bodyPr/>
        <a:lstStyle/>
        <a:p>
          <a:endParaRPr lang="en-US"/>
        </a:p>
      </dgm:t>
    </dgm:pt>
    <dgm:pt modelId="{D6CEBAAD-DDE0-4D13-8038-52D0277515EE}" type="pres">
      <dgm:prSet presAssocID="{2F29E6B1-C874-4C25-8F4C-63682347D7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9E159E-7E82-4769-BFA9-769AC8293797}" type="pres">
      <dgm:prSet presAssocID="{856D1C3E-035E-4845-9F01-420C77B0AEF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7C314-68CD-4DB8-831E-5A84F0D24F2A}" type="pres">
      <dgm:prSet presAssocID="{4C6978DC-596A-484C-A581-1EB2D15BD29C}" presName="sibTrans" presStyleCnt="0"/>
      <dgm:spPr/>
    </dgm:pt>
    <dgm:pt modelId="{666968EC-0E34-474A-91E3-E7D7E044DB8C}" type="pres">
      <dgm:prSet presAssocID="{BA6366DF-82C6-4FAB-8EE4-80F7098CFC1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1A7B7-1311-43EE-82B2-C8DC474AAC9E}" type="pres">
      <dgm:prSet presAssocID="{566D9419-C711-4EAA-8994-539D88159367}" presName="sibTrans" presStyleCnt="0"/>
      <dgm:spPr/>
    </dgm:pt>
    <dgm:pt modelId="{129304FC-3AE5-4F68-84C5-A4A52E298A3D}" type="pres">
      <dgm:prSet presAssocID="{859F558D-F6BD-4DF8-84FB-F64D156C7C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626FF-E715-404A-B8BE-805BE2DA2F80}" type="pres">
      <dgm:prSet presAssocID="{6E061E5E-9C2F-4D68-BECF-218D85DA620C}" presName="sibTrans" presStyleCnt="0"/>
      <dgm:spPr/>
    </dgm:pt>
    <dgm:pt modelId="{A4E05548-E06F-41DA-AA28-969F63BDBEA8}" type="pres">
      <dgm:prSet presAssocID="{22E81E27-E758-4DCF-8D7E-E899479C4DA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57B4C-AF2C-477B-90F4-D951E7CC68F4}" type="pres">
      <dgm:prSet presAssocID="{BBBAE47E-F1F8-44BE-BEEF-6E8105EC9A40}" presName="sibTrans" presStyleCnt="0"/>
      <dgm:spPr/>
    </dgm:pt>
    <dgm:pt modelId="{970FBE5C-6C41-4274-A022-F4BA5AFE0E0E}" type="pres">
      <dgm:prSet presAssocID="{3F791092-FD04-45D3-93A2-BF0CE1D05DF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24A849-8468-4A9D-A061-1136A2DB91CA}" type="presOf" srcId="{859F558D-F6BD-4DF8-84FB-F64D156C7CB3}" destId="{129304FC-3AE5-4F68-84C5-A4A52E298A3D}" srcOrd="0" destOrd="0" presId="urn:microsoft.com/office/officeart/2005/8/layout/default"/>
    <dgm:cxn modelId="{36BE097B-D601-4BF5-A3A4-D2B73E026C97}" srcId="{2F29E6B1-C874-4C25-8F4C-63682347D742}" destId="{22E81E27-E758-4DCF-8D7E-E899479C4DA0}" srcOrd="3" destOrd="0" parTransId="{E7CE6B43-08B7-43C0-8FFC-4625D7E44C0B}" sibTransId="{BBBAE47E-F1F8-44BE-BEEF-6E8105EC9A40}"/>
    <dgm:cxn modelId="{C1CA0FDA-6AC3-4583-BBEB-5E5CCBD51DD0}" type="presOf" srcId="{BA6366DF-82C6-4FAB-8EE4-80F7098CFC16}" destId="{666968EC-0E34-474A-91E3-E7D7E044DB8C}" srcOrd="0" destOrd="0" presId="urn:microsoft.com/office/officeart/2005/8/layout/default"/>
    <dgm:cxn modelId="{26B395CC-B9BC-44BB-A5FC-2CB3F88F136D}" type="presOf" srcId="{2F29E6B1-C874-4C25-8F4C-63682347D742}" destId="{D6CEBAAD-DDE0-4D13-8038-52D0277515EE}" srcOrd="0" destOrd="0" presId="urn:microsoft.com/office/officeart/2005/8/layout/default"/>
    <dgm:cxn modelId="{80DEC0CC-C7D3-434E-AA1E-EF42A5205874}" srcId="{2F29E6B1-C874-4C25-8F4C-63682347D742}" destId="{856D1C3E-035E-4845-9F01-420C77B0AEFB}" srcOrd="0" destOrd="0" parTransId="{A51DD933-F696-48ED-983C-4B6F425B5D83}" sibTransId="{4C6978DC-596A-484C-A581-1EB2D15BD29C}"/>
    <dgm:cxn modelId="{3C1088CB-F3F7-4015-A2C5-ACD6D2EB9CC0}" type="presOf" srcId="{856D1C3E-035E-4845-9F01-420C77B0AEFB}" destId="{589E159E-7E82-4769-BFA9-769AC8293797}" srcOrd="0" destOrd="0" presId="urn:microsoft.com/office/officeart/2005/8/layout/default"/>
    <dgm:cxn modelId="{C4920ADB-506A-441E-B414-0D5860E45F2A}" srcId="{2F29E6B1-C874-4C25-8F4C-63682347D742}" destId="{BA6366DF-82C6-4FAB-8EE4-80F7098CFC16}" srcOrd="1" destOrd="0" parTransId="{61E3B75E-CAB0-4952-A916-72779D3B7175}" sibTransId="{566D9419-C711-4EAA-8994-539D88159367}"/>
    <dgm:cxn modelId="{5EBF51B6-24E1-4902-9279-D3CCE9CC214B}" type="presOf" srcId="{22E81E27-E758-4DCF-8D7E-E899479C4DA0}" destId="{A4E05548-E06F-41DA-AA28-969F63BDBEA8}" srcOrd="0" destOrd="0" presId="urn:microsoft.com/office/officeart/2005/8/layout/default"/>
    <dgm:cxn modelId="{E161EAC2-EC84-47E0-B570-14D8014BDCAE}" srcId="{2F29E6B1-C874-4C25-8F4C-63682347D742}" destId="{859F558D-F6BD-4DF8-84FB-F64D156C7CB3}" srcOrd="2" destOrd="0" parTransId="{B038A44D-96A7-4C45-B08D-4EDE6B940A85}" sibTransId="{6E061E5E-9C2F-4D68-BECF-218D85DA620C}"/>
    <dgm:cxn modelId="{AFC0C54B-BEF2-4588-AEED-277A76EDB885}" srcId="{2F29E6B1-C874-4C25-8F4C-63682347D742}" destId="{3F791092-FD04-45D3-93A2-BF0CE1D05DFF}" srcOrd="4" destOrd="0" parTransId="{DBEB2A5B-B31D-4A5B-9411-32729BA260CF}" sibTransId="{0586E5EF-DDA2-4064-948D-2715C4737B6B}"/>
    <dgm:cxn modelId="{AC83653E-0C97-4B0A-AE79-DD29C91DF81C}" type="presOf" srcId="{3F791092-FD04-45D3-93A2-BF0CE1D05DFF}" destId="{970FBE5C-6C41-4274-A022-F4BA5AFE0E0E}" srcOrd="0" destOrd="0" presId="urn:microsoft.com/office/officeart/2005/8/layout/default"/>
    <dgm:cxn modelId="{A4A7E92A-3D52-4CD8-BD81-6A4495715DE4}" type="presParOf" srcId="{D6CEBAAD-DDE0-4D13-8038-52D0277515EE}" destId="{589E159E-7E82-4769-BFA9-769AC8293797}" srcOrd="0" destOrd="0" presId="urn:microsoft.com/office/officeart/2005/8/layout/default"/>
    <dgm:cxn modelId="{05A3247F-45E5-4BDE-9C62-3CFDD163B623}" type="presParOf" srcId="{D6CEBAAD-DDE0-4D13-8038-52D0277515EE}" destId="{8047C314-68CD-4DB8-831E-5A84F0D24F2A}" srcOrd="1" destOrd="0" presId="urn:microsoft.com/office/officeart/2005/8/layout/default"/>
    <dgm:cxn modelId="{B3F51760-99A2-4F03-B4C6-F5FA6682118F}" type="presParOf" srcId="{D6CEBAAD-DDE0-4D13-8038-52D0277515EE}" destId="{666968EC-0E34-474A-91E3-E7D7E044DB8C}" srcOrd="2" destOrd="0" presId="urn:microsoft.com/office/officeart/2005/8/layout/default"/>
    <dgm:cxn modelId="{6C712BA7-518A-4A7D-9684-0EF0FF3388B7}" type="presParOf" srcId="{D6CEBAAD-DDE0-4D13-8038-52D0277515EE}" destId="{C611A7B7-1311-43EE-82B2-C8DC474AAC9E}" srcOrd="3" destOrd="0" presId="urn:microsoft.com/office/officeart/2005/8/layout/default"/>
    <dgm:cxn modelId="{AED213C0-CCB1-4E5B-AA4B-55138C9B1F49}" type="presParOf" srcId="{D6CEBAAD-DDE0-4D13-8038-52D0277515EE}" destId="{129304FC-3AE5-4F68-84C5-A4A52E298A3D}" srcOrd="4" destOrd="0" presId="urn:microsoft.com/office/officeart/2005/8/layout/default"/>
    <dgm:cxn modelId="{8F7F0655-1BF1-4855-99C9-F6961DFF33A4}" type="presParOf" srcId="{D6CEBAAD-DDE0-4D13-8038-52D0277515EE}" destId="{EBF626FF-E715-404A-B8BE-805BE2DA2F80}" srcOrd="5" destOrd="0" presId="urn:microsoft.com/office/officeart/2005/8/layout/default"/>
    <dgm:cxn modelId="{59587B79-F17F-49DC-B4E6-F48557FFEE3E}" type="presParOf" srcId="{D6CEBAAD-DDE0-4D13-8038-52D0277515EE}" destId="{A4E05548-E06F-41DA-AA28-969F63BDBEA8}" srcOrd="6" destOrd="0" presId="urn:microsoft.com/office/officeart/2005/8/layout/default"/>
    <dgm:cxn modelId="{6D3FD95A-651D-4D93-BCB2-F91B68729E6E}" type="presParOf" srcId="{D6CEBAAD-DDE0-4D13-8038-52D0277515EE}" destId="{1BF57B4C-AF2C-477B-90F4-D951E7CC68F4}" srcOrd="7" destOrd="0" presId="urn:microsoft.com/office/officeart/2005/8/layout/default"/>
    <dgm:cxn modelId="{F0196E2F-5D3A-4B11-BE93-983206D42A03}" type="presParOf" srcId="{D6CEBAAD-DDE0-4D13-8038-52D0277515EE}" destId="{970FBE5C-6C41-4274-A022-F4BA5AFE0E0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EE8D17-2938-41CA-84D7-8B602E68F073}" type="doc">
      <dgm:prSet loTypeId="urn:microsoft.com/office/officeart/2005/8/layout/pyramid2" loCatId="list" qsTypeId="urn:microsoft.com/office/officeart/2005/8/quickstyle/simple2" qsCatId="simple" csTypeId="urn:microsoft.com/office/officeart/2005/8/colors/accent1_2" csCatId="accent1" phldr="1"/>
      <dgm:spPr/>
    </dgm:pt>
    <dgm:pt modelId="{BFECAE91-2D63-4192-A424-883ADC01F2A3}">
      <dgm:prSet phldrT="[Text]"/>
      <dgm:spPr/>
      <dgm:t>
        <a:bodyPr/>
        <a:lstStyle/>
        <a:p>
          <a:r>
            <a:rPr lang="en-US" dirty="0" smtClean="0"/>
            <a:t>Linux</a:t>
          </a:r>
          <a:endParaRPr lang="en-US" dirty="0"/>
        </a:p>
      </dgm:t>
    </dgm:pt>
    <dgm:pt modelId="{6C42F744-6B0F-4F65-B0B7-2E34FF08F172}" type="parTrans" cxnId="{55A719F9-A887-4E45-8C8C-76C4CA1E5F02}">
      <dgm:prSet/>
      <dgm:spPr/>
      <dgm:t>
        <a:bodyPr/>
        <a:lstStyle/>
        <a:p>
          <a:endParaRPr lang="en-US"/>
        </a:p>
      </dgm:t>
    </dgm:pt>
    <dgm:pt modelId="{A978DA21-6A95-4A39-8827-3356160A574C}" type="sibTrans" cxnId="{55A719F9-A887-4E45-8C8C-76C4CA1E5F02}">
      <dgm:prSet/>
      <dgm:spPr/>
      <dgm:t>
        <a:bodyPr/>
        <a:lstStyle/>
        <a:p>
          <a:endParaRPr lang="en-US"/>
        </a:p>
      </dgm:t>
    </dgm:pt>
    <dgm:pt modelId="{1B71D016-AD4B-4F8E-ADFA-53A3C36CB4B0}">
      <dgm:prSet phldrT="[Text]"/>
      <dgm:spPr/>
      <dgm:t>
        <a:bodyPr/>
        <a:lstStyle/>
        <a:p>
          <a:r>
            <a:rPr lang="en-US" dirty="0" smtClean="0"/>
            <a:t>Apache</a:t>
          </a:r>
          <a:endParaRPr lang="en-US" dirty="0"/>
        </a:p>
      </dgm:t>
    </dgm:pt>
    <dgm:pt modelId="{0FDCE994-C74F-41FA-997D-5E642F346231}" type="parTrans" cxnId="{BB3830AB-DFC0-46B1-9E4D-CE716FF6B835}">
      <dgm:prSet/>
      <dgm:spPr/>
      <dgm:t>
        <a:bodyPr/>
        <a:lstStyle/>
        <a:p>
          <a:endParaRPr lang="en-US"/>
        </a:p>
      </dgm:t>
    </dgm:pt>
    <dgm:pt modelId="{B4C380C3-9846-4924-BBDD-CCC3962EAFDA}" type="sibTrans" cxnId="{BB3830AB-DFC0-46B1-9E4D-CE716FF6B835}">
      <dgm:prSet/>
      <dgm:spPr/>
      <dgm:t>
        <a:bodyPr/>
        <a:lstStyle/>
        <a:p>
          <a:endParaRPr lang="en-US"/>
        </a:p>
      </dgm:t>
    </dgm:pt>
    <dgm:pt modelId="{12E79FB5-B316-4A61-AFC5-06757B3918BE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A46A34D7-ECFA-4183-80EA-C4AFD558D066}" type="parTrans" cxnId="{EA347693-E975-4BDD-B468-8EE7CFA63A60}">
      <dgm:prSet/>
      <dgm:spPr/>
      <dgm:t>
        <a:bodyPr/>
        <a:lstStyle/>
        <a:p>
          <a:endParaRPr lang="en-US"/>
        </a:p>
      </dgm:t>
    </dgm:pt>
    <dgm:pt modelId="{9A6861C7-1DA2-4DF5-BCA6-803B63532E9C}" type="sibTrans" cxnId="{EA347693-E975-4BDD-B468-8EE7CFA63A60}">
      <dgm:prSet/>
      <dgm:spPr/>
      <dgm:t>
        <a:bodyPr/>
        <a:lstStyle/>
        <a:p>
          <a:endParaRPr lang="en-US"/>
        </a:p>
      </dgm:t>
    </dgm:pt>
    <dgm:pt modelId="{D6FCC71B-A93B-4C94-9D96-C46E314195A5}">
      <dgm:prSet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48CE027D-131A-4A6E-8F51-0E7A0DB21BBC}" type="parTrans" cxnId="{84AC7D41-7CEB-49AC-A144-53FF8158BF80}">
      <dgm:prSet/>
      <dgm:spPr/>
      <dgm:t>
        <a:bodyPr/>
        <a:lstStyle/>
        <a:p>
          <a:endParaRPr lang="en-US"/>
        </a:p>
      </dgm:t>
    </dgm:pt>
    <dgm:pt modelId="{63B1212F-30D3-4D8F-BD45-E649BE36DE35}" type="sibTrans" cxnId="{84AC7D41-7CEB-49AC-A144-53FF8158BF80}">
      <dgm:prSet/>
      <dgm:spPr/>
      <dgm:t>
        <a:bodyPr/>
        <a:lstStyle/>
        <a:p>
          <a:endParaRPr lang="en-US"/>
        </a:p>
      </dgm:t>
    </dgm:pt>
    <dgm:pt modelId="{8AEF5858-DC21-4F28-A7D5-4DA2E673FE4E}" type="pres">
      <dgm:prSet presAssocID="{A2EE8D17-2938-41CA-84D7-8B602E68F073}" presName="compositeShape" presStyleCnt="0">
        <dgm:presLayoutVars>
          <dgm:dir/>
          <dgm:resizeHandles/>
        </dgm:presLayoutVars>
      </dgm:prSet>
      <dgm:spPr/>
    </dgm:pt>
    <dgm:pt modelId="{2A9995A9-B3B6-45FA-AA41-C6B8A22ECA0B}" type="pres">
      <dgm:prSet presAssocID="{A2EE8D17-2938-41CA-84D7-8B602E68F073}" presName="pyramid" presStyleLbl="node1" presStyleIdx="0" presStyleCnt="1"/>
      <dgm:spPr/>
    </dgm:pt>
    <dgm:pt modelId="{9154DC59-62D9-472B-8E1F-7B4C74827B45}" type="pres">
      <dgm:prSet presAssocID="{A2EE8D17-2938-41CA-84D7-8B602E68F073}" presName="theList" presStyleCnt="0"/>
      <dgm:spPr/>
    </dgm:pt>
    <dgm:pt modelId="{92CEC60E-3BF0-4B20-9573-AF1CEB7F387A}" type="pres">
      <dgm:prSet presAssocID="{BFECAE91-2D63-4192-A424-883ADC01F2A3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682BA-748C-48AF-BAB7-64BB09B92C7F}" type="pres">
      <dgm:prSet presAssocID="{BFECAE91-2D63-4192-A424-883ADC01F2A3}" presName="aSpace" presStyleCnt="0"/>
      <dgm:spPr/>
    </dgm:pt>
    <dgm:pt modelId="{227D56CB-F889-4274-B513-3B001B3E4FC6}" type="pres">
      <dgm:prSet presAssocID="{1B71D016-AD4B-4F8E-ADFA-53A3C36CB4B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12B45-0F5A-40F9-8F3E-97CBC636C19E}" type="pres">
      <dgm:prSet presAssocID="{1B71D016-AD4B-4F8E-ADFA-53A3C36CB4B0}" presName="aSpace" presStyleCnt="0"/>
      <dgm:spPr/>
    </dgm:pt>
    <dgm:pt modelId="{D0082A36-FCC9-427D-8D43-47B8099E3B58}" type="pres">
      <dgm:prSet presAssocID="{12E79FB5-B316-4A61-AFC5-06757B3918BE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D086-656D-44F6-94ED-11FEB91D38D3}" type="pres">
      <dgm:prSet presAssocID="{12E79FB5-B316-4A61-AFC5-06757B3918BE}" presName="aSpace" presStyleCnt="0"/>
      <dgm:spPr/>
    </dgm:pt>
    <dgm:pt modelId="{93B1797D-BE20-496C-9DD4-642A18766C71}" type="pres">
      <dgm:prSet presAssocID="{D6FCC71B-A93B-4C94-9D96-C46E314195A5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82BD4-0BF3-40B6-84D6-6DCF857DA4CE}" type="pres">
      <dgm:prSet presAssocID="{D6FCC71B-A93B-4C94-9D96-C46E314195A5}" presName="aSpace" presStyleCnt="0"/>
      <dgm:spPr/>
    </dgm:pt>
  </dgm:ptLst>
  <dgm:cxnLst>
    <dgm:cxn modelId="{9FED4572-7F78-40EC-BB9A-1CD9B7F0731B}" type="presOf" srcId="{A2EE8D17-2938-41CA-84D7-8B602E68F073}" destId="{8AEF5858-DC21-4F28-A7D5-4DA2E673FE4E}" srcOrd="0" destOrd="0" presId="urn:microsoft.com/office/officeart/2005/8/layout/pyramid2"/>
    <dgm:cxn modelId="{84AC7D41-7CEB-49AC-A144-53FF8158BF80}" srcId="{A2EE8D17-2938-41CA-84D7-8B602E68F073}" destId="{D6FCC71B-A93B-4C94-9D96-C46E314195A5}" srcOrd="3" destOrd="0" parTransId="{48CE027D-131A-4A6E-8F51-0E7A0DB21BBC}" sibTransId="{63B1212F-30D3-4D8F-BD45-E649BE36DE35}"/>
    <dgm:cxn modelId="{8D2DFD6A-CDA4-48C0-9A03-1ACDBE54F0D8}" type="presOf" srcId="{BFECAE91-2D63-4192-A424-883ADC01F2A3}" destId="{92CEC60E-3BF0-4B20-9573-AF1CEB7F387A}" srcOrd="0" destOrd="0" presId="urn:microsoft.com/office/officeart/2005/8/layout/pyramid2"/>
    <dgm:cxn modelId="{7EF05404-91D9-4F86-84B5-1FD1D7A4814B}" type="presOf" srcId="{D6FCC71B-A93B-4C94-9D96-C46E314195A5}" destId="{93B1797D-BE20-496C-9DD4-642A18766C71}" srcOrd="0" destOrd="0" presId="urn:microsoft.com/office/officeart/2005/8/layout/pyramid2"/>
    <dgm:cxn modelId="{B75948B3-D3C0-44B6-8428-72A156B092B3}" type="presOf" srcId="{12E79FB5-B316-4A61-AFC5-06757B3918BE}" destId="{D0082A36-FCC9-427D-8D43-47B8099E3B58}" srcOrd="0" destOrd="0" presId="urn:microsoft.com/office/officeart/2005/8/layout/pyramid2"/>
    <dgm:cxn modelId="{29D2C59B-24BD-498E-8E9A-60366B546DA8}" type="presOf" srcId="{1B71D016-AD4B-4F8E-ADFA-53A3C36CB4B0}" destId="{227D56CB-F889-4274-B513-3B001B3E4FC6}" srcOrd="0" destOrd="0" presId="urn:microsoft.com/office/officeart/2005/8/layout/pyramid2"/>
    <dgm:cxn modelId="{BB3830AB-DFC0-46B1-9E4D-CE716FF6B835}" srcId="{A2EE8D17-2938-41CA-84D7-8B602E68F073}" destId="{1B71D016-AD4B-4F8E-ADFA-53A3C36CB4B0}" srcOrd="1" destOrd="0" parTransId="{0FDCE994-C74F-41FA-997D-5E642F346231}" sibTransId="{B4C380C3-9846-4924-BBDD-CCC3962EAFDA}"/>
    <dgm:cxn modelId="{55A719F9-A887-4E45-8C8C-76C4CA1E5F02}" srcId="{A2EE8D17-2938-41CA-84D7-8B602E68F073}" destId="{BFECAE91-2D63-4192-A424-883ADC01F2A3}" srcOrd="0" destOrd="0" parTransId="{6C42F744-6B0F-4F65-B0B7-2E34FF08F172}" sibTransId="{A978DA21-6A95-4A39-8827-3356160A574C}"/>
    <dgm:cxn modelId="{EA347693-E975-4BDD-B468-8EE7CFA63A60}" srcId="{A2EE8D17-2938-41CA-84D7-8B602E68F073}" destId="{12E79FB5-B316-4A61-AFC5-06757B3918BE}" srcOrd="2" destOrd="0" parTransId="{A46A34D7-ECFA-4183-80EA-C4AFD558D066}" sibTransId="{9A6861C7-1DA2-4DF5-BCA6-803B63532E9C}"/>
    <dgm:cxn modelId="{D7B6102F-E1CC-4A81-A171-4EBCF01C8998}" type="presParOf" srcId="{8AEF5858-DC21-4F28-A7D5-4DA2E673FE4E}" destId="{2A9995A9-B3B6-45FA-AA41-C6B8A22ECA0B}" srcOrd="0" destOrd="0" presId="urn:microsoft.com/office/officeart/2005/8/layout/pyramid2"/>
    <dgm:cxn modelId="{AC2603D9-AFD1-47C4-9F31-547472E149D8}" type="presParOf" srcId="{8AEF5858-DC21-4F28-A7D5-4DA2E673FE4E}" destId="{9154DC59-62D9-472B-8E1F-7B4C74827B45}" srcOrd="1" destOrd="0" presId="urn:microsoft.com/office/officeart/2005/8/layout/pyramid2"/>
    <dgm:cxn modelId="{EA3E07F6-19CB-4EEF-BFDE-857CF05A5697}" type="presParOf" srcId="{9154DC59-62D9-472B-8E1F-7B4C74827B45}" destId="{92CEC60E-3BF0-4B20-9573-AF1CEB7F387A}" srcOrd="0" destOrd="0" presId="urn:microsoft.com/office/officeart/2005/8/layout/pyramid2"/>
    <dgm:cxn modelId="{B06681DB-8ABB-4174-8C65-C5634BCD0D97}" type="presParOf" srcId="{9154DC59-62D9-472B-8E1F-7B4C74827B45}" destId="{2D6682BA-748C-48AF-BAB7-64BB09B92C7F}" srcOrd="1" destOrd="0" presId="urn:microsoft.com/office/officeart/2005/8/layout/pyramid2"/>
    <dgm:cxn modelId="{7189EFDA-73A8-44E6-9B61-5DC705E58ADA}" type="presParOf" srcId="{9154DC59-62D9-472B-8E1F-7B4C74827B45}" destId="{227D56CB-F889-4274-B513-3B001B3E4FC6}" srcOrd="2" destOrd="0" presId="urn:microsoft.com/office/officeart/2005/8/layout/pyramid2"/>
    <dgm:cxn modelId="{675CB927-9512-4D70-BA0A-77B2840D57C5}" type="presParOf" srcId="{9154DC59-62D9-472B-8E1F-7B4C74827B45}" destId="{32812B45-0F5A-40F9-8F3E-97CBC636C19E}" srcOrd="3" destOrd="0" presId="urn:microsoft.com/office/officeart/2005/8/layout/pyramid2"/>
    <dgm:cxn modelId="{0B7AB3A9-29F7-4B6A-8D5D-B63352281658}" type="presParOf" srcId="{9154DC59-62D9-472B-8E1F-7B4C74827B45}" destId="{D0082A36-FCC9-427D-8D43-47B8099E3B58}" srcOrd="4" destOrd="0" presId="urn:microsoft.com/office/officeart/2005/8/layout/pyramid2"/>
    <dgm:cxn modelId="{4B57FCD9-2E47-485B-B2C3-C5C2020A9C0E}" type="presParOf" srcId="{9154DC59-62D9-472B-8E1F-7B4C74827B45}" destId="{4D03D086-656D-44F6-94ED-11FEB91D38D3}" srcOrd="5" destOrd="0" presId="urn:microsoft.com/office/officeart/2005/8/layout/pyramid2"/>
    <dgm:cxn modelId="{B6FC63D8-3F2C-4FFC-A6FD-E680E8999823}" type="presParOf" srcId="{9154DC59-62D9-472B-8E1F-7B4C74827B45}" destId="{93B1797D-BE20-496C-9DD4-642A18766C71}" srcOrd="6" destOrd="0" presId="urn:microsoft.com/office/officeart/2005/8/layout/pyramid2"/>
    <dgm:cxn modelId="{86FC3C11-157A-4F04-B41C-5FCDF93A62CC}" type="presParOf" srcId="{9154DC59-62D9-472B-8E1F-7B4C74827B45}" destId="{77D82BD4-0BF3-40B6-84D6-6DCF857DA4CE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C857F4-949A-4A73-BC0D-0B19878B95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FC60F-83A0-4C85-8228-EC991CF9DA0D}">
      <dgm:prSet phldrT="[Text]" custT="1"/>
      <dgm:spPr/>
      <dgm:t>
        <a:bodyPr/>
        <a:lstStyle/>
        <a:p>
          <a:r>
            <a:rPr lang="en-US" sz="2400" dirty="0" smtClean="0"/>
            <a:t>Open source VoIP software</a:t>
          </a:r>
          <a:endParaRPr lang="en-US" sz="2400" dirty="0"/>
        </a:p>
      </dgm:t>
    </dgm:pt>
    <dgm:pt modelId="{3DFB33BF-591D-43EB-87BF-CF0F04B66B99}" type="parTrans" cxnId="{4A67B6E4-8536-4C18-9FB2-34692C8FBFF5}">
      <dgm:prSet/>
      <dgm:spPr/>
      <dgm:t>
        <a:bodyPr/>
        <a:lstStyle/>
        <a:p>
          <a:endParaRPr lang="en-US"/>
        </a:p>
      </dgm:t>
    </dgm:pt>
    <dgm:pt modelId="{72C17A8D-C35C-470D-9A4A-C565A48EEC88}" type="sibTrans" cxnId="{4A67B6E4-8536-4C18-9FB2-34692C8FBFF5}">
      <dgm:prSet/>
      <dgm:spPr/>
      <dgm:t>
        <a:bodyPr/>
        <a:lstStyle/>
        <a:p>
          <a:endParaRPr lang="en-US"/>
        </a:p>
      </dgm:t>
    </dgm:pt>
    <dgm:pt modelId="{A1DEB940-0387-4D60-93BE-1EA847DF260D}">
      <dgm:prSet phldrT="[Text]" custT="1"/>
      <dgm:spPr/>
      <dgm:t>
        <a:bodyPr/>
        <a:lstStyle/>
        <a:p>
          <a:r>
            <a:rPr lang="en-US" sz="2400" dirty="0" smtClean="0"/>
            <a:t>Uses Session Initiation Protocol (SIP) and the Real-time Transport Protocol (RTP)</a:t>
          </a:r>
          <a:endParaRPr lang="en-US" sz="2400" dirty="0"/>
        </a:p>
      </dgm:t>
    </dgm:pt>
    <dgm:pt modelId="{D6A2DC1E-FED5-439D-87A5-BA127FFAFC5C}" type="parTrans" cxnId="{4D6A2166-1413-4C59-909C-DFADE051C40C}">
      <dgm:prSet/>
      <dgm:spPr/>
      <dgm:t>
        <a:bodyPr/>
        <a:lstStyle/>
        <a:p>
          <a:endParaRPr lang="en-US"/>
        </a:p>
      </dgm:t>
    </dgm:pt>
    <dgm:pt modelId="{8E22F4A3-136F-40EC-8601-DE1635D553C9}" type="sibTrans" cxnId="{4D6A2166-1413-4C59-909C-DFADE051C40C}">
      <dgm:prSet/>
      <dgm:spPr/>
      <dgm:t>
        <a:bodyPr/>
        <a:lstStyle/>
        <a:p>
          <a:endParaRPr lang="en-US"/>
        </a:p>
      </dgm:t>
    </dgm:pt>
    <dgm:pt modelId="{C24FF5B5-5A24-40A0-88D4-45B46DB91D9B}">
      <dgm:prSet phldrT="[Text]" custT="1"/>
      <dgm:spPr/>
      <dgm:t>
        <a:bodyPr/>
        <a:lstStyle/>
        <a:p>
          <a:r>
            <a:rPr lang="en-US" sz="2400" dirty="0" smtClean="0"/>
            <a:t>Centered around the </a:t>
          </a:r>
          <a:r>
            <a:rPr lang="en-US" sz="2400" dirty="0" err="1" smtClean="0"/>
            <a:t>dialplan</a:t>
          </a:r>
          <a:endParaRPr lang="en-US" sz="2400" dirty="0"/>
        </a:p>
      </dgm:t>
    </dgm:pt>
    <dgm:pt modelId="{2FBE035C-B0F2-49AD-86EE-51D68C2046C9}" type="parTrans" cxnId="{47F3E2AC-E72D-4960-8D92-AC99350044A3}">
      <dgm:prSet/>
      <dgm:spPr/>
      <dgm:t>
        <a:bodyPr/>
        <a:lstStyle/>
        <a:p>
          <a:endParaRPr lang="en-US"/>
        </a:p>
      </dgm:t>
    </dgm:pt>
    <dgm:pt modelId="{9A1AAAC7-DD2E-4985-A8A3-CC832A8F9CAF}" type="sibTrans" cxnId="{47F3E2AC-E72D-4960-8D92-AC99350044A3}">
      <dgm:prSet/>
      <dgm:spPr/>
      <dgm:t>
        <a:bodyPr/>
        <a:lstStyle/>
        <a:p>
          <a:endParaRPr lang="en-US"/>
        </a:p>
      </dgm:t>
    </dgm:pt>
    <dgm:pt modelId="{7E7CF02E-BFB7-4283-8A38-3130180E0315}" type="pres">
      <dgm:prSet presAssocID="{4DC857F4-949A-4A73-BC0D-0B19878B95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1D053-A0BE-40B4-963A-F9F23FAC6856}" type="pres">
      <dgm:prSet presAssocID="{FB4FC60F-83A0-4C85-8228-EC991CF9DA0D}" presName="parentLin" presStyleCnt="0"/>
      <dgm:spPr/>
    </dgm:pt>
    <dgm:pt modelId="{6C4CBD4F-F5A6-48E4-992C-B8F8F8D0871A}" type="pres">
      <dgm:prSet presAssocID="{FB4FC60F-83A0-4C85-8228-EC991CF9DA0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C8DE9F2-BBA2-4B8B-8915-E99EBECDE2E0}" type="pres">
      <dgm:prSet presAssocID="{FB4FC60F-83A0-4C85-8228-EC991CF9DA0D}" presName="parentText" presStyleLbl="node1" presStyleIdx="0" presStyleCnt="3" custScaleY="1407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E1B55-FCB9-464E-8639-02153BD6C5B8}" type="pres">
      <dgm:prSet presAssocID="{FB4FC60F-83A0-4C85-8228-EC991CF9DA0D}" presName="negativeSpace" presStyleCnt="0"/>
      <dgm:spPr/>
    </dgm:pt>
    <dgm:pt modelId="{332B10F8-F5C6-4D61-A230-EE780C41100D}" type="pres">
      <dgm:prSet presAssocID="{FB4FC60F-83A0-4C85-8228-EC991CF9DA0D}" presName="childText" presStyleLbl="conFgAcc1" presStyleIdx="0" presStyleCnt="3">
        <dgm:presLayoutVars>
          <dgm:bulletEnabled val="1"/>
        </dgm:presLayoutVars>
      </dgm:prSet>
      <dgm:spPr/>
    </dgm:pt>
    <dgm:pt modelId="{1F1376E5-6220-4DD8-A352-47D5DB29E7C4}" type="pres">
      <dgm:prSet presAssocID="{72C17A8D-C35C-470D-9A4A-C565A48EEC88}" presName="spaceBetweenRectangles" presStyleCnt="0"/>
      <dgm:spPr/>
    </dgm:pt>
    <dgm:pt modelId="{A2661BEA-5717-4E23-AF76-8FB35BB39C30}" type="pres">
      <dgm:prSet presAssocID="{A1DEB940-0387-4D60-93BE-1EA847DF260D}" presName="parentLin" presStyleCnt="0"/>
      <dgm:spPr/>
    </dgm:pt>
    <dgm:pt modelId="{C3072249-7BF9-46C4-A85D-E553D3D221BC}" type="pres">
      <dgm:prSet presAssocID="{A1DEB940-0387-4D60-93BE-1EA847DF260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3A96E02-BEBE-435F-BA76-838E29053DB6}" type="pres">
      <dgm:prSet presAssocID="{A1DEB940-0387-4D60-93BE-1EA847DF260D}" presName="parentText" presStyleLbl="node1" presStyleIdx="1" presStyleCnt="3" custScaleY="1407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55F6A-C1F9-427C-B5D9-CEEAA3A54F25}" type="pres">
      <dgm:prSet presAssocID="{A1DEB940-0387-4D60-93BE-1EA847DF260D}" presName="negativeSpace" presStyleCnt="0"/>
      <dgm:spPr/>
    </dgm:pt>
    <dgm:pt modelId="{195A7E52-62AA-4F2B-B18B-1E21336F5C7C}" type="pres">
      <dgm:prSet presAssocID="{A1DEB940-0387-4D60-93BE-1EA847DF260D}" presName="childText" presStyleLbl="conFgAcc1" presStyleIdx="1" presStyleCnt="3">
        <dgm:presLayoutVars>
          <dgm:bulletEnabled val="1"/>
        </dgm:presLayoutVars>
      </dgm:prSet>
      <dgm:spPr/>
    </dgm:pt>
    <dgm:pt modelId="{CDABEFDC-DBB4-4E03-B520-341C21ABCDB6}" type="pres">
      <dgm:prSet presAssocID="{8E22F4A3-136F-40EC-8601-DE1635D553C9}" presName="spaceBetweenRectangles" presStyleCnt="0"/>
      <dgm:spPr/>
    </dgm:pt>
    <dgm:pt modelId="{1902878E-DCD8-4ECA-868C-EC6BD254B8C3}" type="pres">
      <dgm:prSet presAssocID="{C24FF5B5-5A24-40A0-88D4-45B46DB91D9B}" presName="parentLin" presStyleCnt="0"/>
      <dgm:spPr/>
    </dgm:pt>
    <dgm:pt modelId="{3FFF6261-750F-4765-A718-5AC80D7AF5F6}" type="pres">
      <dgm:prSet presAssocID="{C24FF5B5-5A24-40A0-88D4-45B46DB91D9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14FA6AA-8825-4EAA-9F49-4793F5805050}" type="pres">
      <dgm:prSet presAssocID="{C24FF5B5-5A24-40A0-88D4-45B46DB91D9B}" presName="parentText" presStyleLbl="node1" presStyleIdx="2" presStyleCnt="3" custScaleY="1407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FA662-A6E4-4DA6-98B5-5D0802375708}" type="pres">
      <dgm:prSet presAssocID="{C24FF5B5-5A24-40A0-88D4-45B46DB91D9B}" presName="negativeSpace" presStyleCnt="0"/>
      <dgm:spPr/>
    </dgm:pt>
    <dgm:pt modelId="{AE51E429-69EB-465F-98EC-712C5F7351FC}" type="pres">
      <dgm:prSet presAssocID="{C24FF5B5-5A24-40A0-88D4-45B46DB91D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6611CA-3E1B-4DD3-802B-B878C061E9A8}" type="presOf" srcId="{A1DEB940-0387-4D60-93BE-1EA847DF260D}" destId="{C3072249-7BF9-46C4-A85D-E553D3D221BC}" srcOrd="0" destOrd="0" presId="urn:microsoft.com/office/officeart/2005/8/layout/list1"/>
    <dgm:cxn modelId="{3BA9D771-B9EE-4DD0-9B0B-FF101382BEC6}" type="presOf" srcId="{C24FF5B5-5A24-40A0-88D4-45B46DB91D9B}" destId="{114FA6AA-8825-4EAA-9F49-4793F5805050}" srcOrd="1" destOrd="0" presId="urn:microsoft.com/office/officeart/2005/8/layout/list1"/>
    <dgm:cxn modelId="{4D6A2166-1413-4C59-909C-DFADE051C40C}" srcId="{4DC857F4-949A-4A73-BC0D-0B19878B95EB}" destId="{A1DEB940-0387-4D60-93BE-1EA847DF260D}" srcOrd="1" destOrd="0" parTransId="{D6A2DC1E-FED5-439D-87A5-BA127FFAFC5C}" sibTransId="{8E22F4A3-136F-40EC-8601-DE1635D553C9}"/>
    <dgm:cxn modelId="{389080E7-8AE1-479C-AB0B-994D57BBDFE3}" type="presOf" srcId="{FB4FC60F-83A0-4C85-8228-EC991CF9DA0D}" destId="{6C4CBD4F-F5A6-48E4-992C-B8F8F8D0871A}" srcOrd="0" destOrd="0" presId="urn:microsoft.com/office/officeart/2005/8/layout/list1"/>
    <dgm:cxn modelId="{E2FA9155-FB6E-4231-A983-C89C919E3C93}" type="presOf" srcId="{FB4FC60F-83A0-4C85-8228-EC991CF9DA0D}" destId="{DC8DE9F2-BBA2-4B8B-8915-E99EBECDE2E0}" srcOrd="1" destOrd="0" presId="urn:microsoft.com/office/officeart/2005/8/layout/list1"/>
    <dgm:cxn modelId="{A8E17A16-3017-45E3-A029-C72ECEC44B10}" type="presOf" srcId="{C24FF5B5-5A24-40A0-88D4-45B46DB91D9B}" destId="{3FFF6261-750F-4765-A718-5AC80D7AF5F6}" srcOrd="0" destOrd="0" presId="urn:microsoft.com/office/officeart/2005/8/layout/list1"/>
    <dgm:cxn modelId="{70DC68CE-FE6B-4353-8F95-48F9F428EE11}" type="presOf" srcId="{4DC857F4-949A-4A73-BC0D-0B19878B95EB}" destId="{7E7CF02E-BFB7-4283-8A38-3130180E0315}" srcOrd="0" destOrd="0" presId="urn:microsoft.com/office/officeart/2005/8/layout/list1"/>
    <dgm:cxn modelId="{4A67B6E4-8536-4C18-9FB2-34692C8FBFF5}" srcId="{4DC857F4-949A-4A73-BC0D-0B19878B95EB}" destId="{FB4FC60F-83A0-4C85-8228-EC991CF9DA0D}" srcOrd="0" destOrd="0" parTransId="{3DFB33BF-591D-43EB-87BF-CF0F04B66B99}" sibTransId="{72C17A8D-C35C-470D-9A4A-C565A48EEC88}"/>
    <dgm:cxn modelId="{F6D9563C-166C-43D9-91E7-D72ED8D7AF79}" type="presOf" srcId="{A1DEB940-0387-4D60-93BE-1EA847DF260D}" destId="{33A96E02-BEBE-435F-BA76-838E29053DB6}" srcOrd="1" destOrd="0" presId="urn:microsoft.com/office/officeart/2005/8/layout/list1"/>
    <dgm:cxn modelId="{47F3E2AC-E72D-4960-8D92-AC99350044A3}" srcId="{4DC857F4-949A-4A73-BC0D-0B19878B95EB}" destId="{C24FF5B5-5A24-40A0-88D4-45B46DB91D9B}" srcOrd="2" destOrd="0" parTransId="{2FBE035C-B0F2-49AD-86EE-51D68C2046C9}" sibTransId="{9A1AAAC7-DD2E-4985-A8A3-CC832A8F9CAF}"/>
    <dgm:cxn modelId="{AF3EC612-369D-4008-A55C-ECA5294FA559}" type="presParOf" srcId="{7E7CF02E-BFB7-4283-8A38-3130180E0315}" destId="{80E1D053-A0BE-40B4-963A-F9F23FAC6856}" srcOrd="0" destOrd="0" presId="urn:microsoft.com/office/officeart/2005/8/layout/list1"/>
    <dgm:cxn modelId="{112294CE-9493-46CC-B087-CE9E84F5162F}" type="presParOf" srcId="{80E1D053-A0BE-40B4-963A-F9F23FAC6856}" destId="{6C4CBD4F-F5A6-48E4-992C-B8F8F8D0871A}" srcOrd="0" destOrd="0" presId="urn:microsoft.com/office/officeart/2005/8/layout/list1"/>
    <dgm:cxn modelId="{89DA6BE2-BB55-4AA8-9A66-CF37112F6DB4}" type="presParOf" srcId="{80E1D053-A0BE-40B4-963A-F9F23FAC6856}" destId="{DC8DE9F2-BBA2-4B8B-8915-E99EBECDE2E0}" srcOrd="1" destOrd="0" presId="urn:microsoft.com/office/officeart/2005/8/layout/list1"/>
    <dgm:cxn modelId="{3B2A7C30-0C75-46F8-8552-C6F65DA3001D}" type="presParOf" srcId="{7E7CF02E-BFB7-4283-8A38-3130180E0315}" destId="{6FDE1B55-FCB9-464E-8639-02153BD6C5B8}" srcOrd="1" destOrd="0" presId="urn:microsoft.com/office/officeart/2005/8/layout/list1"/>
    <dgm:cxn modelId="{D7BBA317-9B9F-488D-ADAF-A7B0000593FB}" type="presParOf" srcId="{7E7CF02E-BFB7-4283-8A38-3130180E0315}" destId="{332B10F8-F5C6-4D61-A230-EE780C41100D}" srcOrd="2" destOrd="0" presId="urn:microsoft.com/office/officeart/2005/8/layout/list1"/>
    <dgm:cxn modelId="{0ABF4971-8A16-4E13-974B-2D2A492EEE67}" type="presParOf" srcId="{7E7CF02E-BFB7-4283-8A38-3130180E0315}" destId="{1F1376E5-6220-4DD8-A352-47D5DB29E7C4}" srcOrd="3" destOrd="0" presId="urn:microsoft.com/office/officeart/2005/8/layout/list1"/>
    <dgm:cxn modelId="{39FF5491-46DD-4F21-A0BA-64512D24C084}" type="presParOf" srcId="{7E7CF02E-BFB7-4283-8A38-3130180E0315}" destId="{A2661BEA-5717-4E23-AF76-8FB35BB39C30}" srcOrd="4" destOrd="0" presId="urn:microsoft.com/office/officeart/2005/8/layout/list1"/>
    <dgm:cxn modelId="{2F955614-8714-4448-A487-A94C4156E543}" type="presParOf" srcId="{A2661BEA-5717-4E23-AF76-8FB35BB39C30}" destId="{C3072249-7BF9-46C4-A85D-E553D3D221BC}" srcOrd="0" destOrd="0" presId="urn:microsoft.com/office/officeart/2005/8/layout/list1"/>
    <dgm:cxn modelId="{EE7B3CA1-BC82-4257-A153-128BA7B8AEF9}" type="presParOf" srcId="{A2661BEA-5717-4E23-AF76-8FB35BB39C30}" destId="{33A96E02-BEBE-435F-BA76-838E29053DB6}" srcOrd="1" destOrd="0" presId="urn:microsoft.com/office/officeart/2005/8/layout/list1"/>
    <dgm:cxn modelId="{9A6011AB-3A03-4CB3-8BAC-F64A88BAE3B4}" type="presParOf" srcId="{7E7CF02E-BFB7-4283-8A38-3130180E0315}" destId="{27B55F6A-C1F9-427C-B5D9-CEEAA3A54F25}" srcOrd="5" destOrd="0" presId="urn:microsoft.com/office/officeart/2005/8/layout/list1"/>
    <dgm:cxn modelId="{CAA9F2A0-52EA-4B50-AEA8-865136EA4F1F}" type="presParOf" srcId="{7E7CF02E-BFB7-4283-8A38-3130180E0315}" destId="{195A7E52-62AA-4F2B-B18B-1E21336F5C7C}" srcOrd="6" destOrd="0" presId="urn:microsoft.com/office/officeart/2005/8/layout/list1"/>
    <dgm:cxn modelId="{8F430E2A-A1A5-4BF4-B256-6F93987DFE55}" type="presParOf" srcId="{7E7CF02E-BFB7-4283-8A38-3130180E0315}" destId="{CDABEFDC-DBB4-4E03-B520-341C21ABCDB6}" srcOrd="7" destOrd="0" presId="urn:microsoft.com/office/officeart/2005/8/layout/list1"/>
    <dgm:cxn modelId="{07A3223A-CCAE-430D-BAE7-645B89BB6DF6}" type="presParOf" srcId="{7E7CF02E-BFB7-4283-8A38-3130180E0315}" destId="{1902878E-DCD8-4ECA-868C-EC6BD254B8C3}" srcOrd="8" destOrd="0" presId="urn:microsoft.com/office/officeart/2005/8/layout/list1"/>
    <dgm:cxn modelId="{CA06AB83-1B48-4029-8A12-4CBBC8173081}" type="presParOf" srcId="{1902878E-DCD8-4ECA-868C-EC6BD254B8C3}" destId="{3FFF6261-750F-4765-A718-5AC80D7AF5F6}" srcOrd="0" destOrd="0" presId="urn:microsoft.com/office/officeart/2005/8/layout/list1"/>
    <dgm:cxn modelId="{5747282D-24B2-4D28-B462-A76FBD1D7DC7}" type="presParOf" srcId="{1902878E-DCD8-4ECA-868C-EC6BD254B8C3}" destId="{114FA6AA-8825-4EAA-9F49-4793F5805050}" srcOrd="1" destOrd="0" presId="urn:microsoft.com/office/officeart/2005/8/layout/list1"/>
    <dgm:cxn modelId="{4320E4FC-1FD0-4AAF-AED0-DBC52695C1A8}" type="presParOf" srcId="{7E7CF02E-BFB7-4283-8A38-3130180E0315}" destId="{5D4FA662-A6E4-4DA6-98B5-5D0802375708}" srcOrd="9" destOrd="0" presId="urn:microsoft.com/office/officeart/2005/8/layout/list1"/>
    <dgm:cxn modelId="{D267F92F-C9B0-46C5-A612-53A40816A244}" type="presParOf" srcId="{7E7CF02E-BFB7-4283-8A38-3130180E0315}" destId="{AE51E429-69EB-465F-98EC-712C5F7351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77E093-00EC-4475-AC25-1B1597D42290}" type="doc">
      <dgm:prSet loTypeId="urn:microsoft.com/office/officeart/2005/8/layout/v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02E6D69-D7B5-4888-A786-2814D411FBF2}">
      <dgm:prSet phldrT="[Text]"/>
      <dgm:spPr/>
      <dgm:t>
        <a:bodyPr/>
        <a:lstStyle/>
        <a:p>
          <a:r>
            <a:rPr lang="en-US" dirty="0" smtClean="0"/>
            <a:t>Customize the </a:t>
          </a:r>
          <a:r>
            <a:rPr lang="en-US" dirty="0" err="1" smtClean="0"/>
            <a:t>ssl.conf</a:t>
          </a:r>
          <a:r>
            <a:rPr lang="en-US" dirty="0" smtClean="0"/>
            <a:t> file for the desired secure Web site</a:t>
          </a:r>
          <a:endParaRPr lang="en-US" dirty="0"/>
        </a:p>
      </dgm:t>
    </dgm:pt>
    <dgm:pt modelId="{C5DAC851-A1CE-4311-97B9-4B92CCC126E4}" type="parTrans" cxnId="{749B2CD0-2FB4-4698-A04D-C674D61B1B21}">
      <dgm:prSet/>
      <dgm:spPr/>
      <dgm:t>
        <a:bodyPr/>
        <a:lstStyle/>
        <a:p>
          <a:endParaRPr lang="en-US"/>
        </a:p>
      </dgm:t>
    </dgm:pt>
    <dgm:pt modelId="{204E1A34-8A57-4B07-A199-1FCB90F3D906}" type="sibTrans" cxnId="{749B2CD0-2FB4-4698-A04D-C674D61B1B21}">
      <dgm:prSet/>
      <dgm:spPr/>
      <dgm:t>
        <a:bodyPr/>
        <a:lstStyle/>
        <a:p>
          <a:endParaRPr lang="en-US"/>
        </a:p>
      </dgm:t>
    </dgm:pt>
    <dgm:pt modelId="{40C0A240-5FC2-41B5-9583-3635ECE9C9C2}">
      <dgm:prSet phldrT="[Text]"/>
      <dgm:spPr/>
      <dgm:t>
        <a:bodyPr/>
        <a:lstStyle/>
        <a:p>
          <a:r>
            <a:rPr lang="en-US" dirty="0" smtClean="0"/>
            <a:t>Configure a certificate authority (CA)</a:t>
          </a:r>
          <a:endParaRPr lang="en-US" dirty="0"/>
        </a:p>
      </dgm:t>
    </dgm:pt>
    <dgm:pt modelId="{D6AE77D2-92D8-4D44-9820-8C6998977946}" type="parTrans" cxnId="{AB15A783-D251-41D1-823F-90423154E744}">
      <dgm:prSet/>
      <dgm:spPr/>
      <dgm:t>
        <a:bodyPr/>
        <a:lstStyle/>
        <a:p>
          <a:endParaRPr lang="en-US"/>
        </a:p>
      </dgm:t>
    </dgm:pt>
    <dgm:pt modelId="{B61AD665-EC1C-4B06-B239-FA607E1A3EEA}" type="sibTrans" cxnId="{AB15A783-D251-41D1-823F-90423154E744}">
      <dgm:prSet/>
      <dgm:spPr/>
      <dgm:t>
        <a:bodyPr/>
        <a:lstStyle/>
        <a:p>
          <a:endParaRPr lang="en-US"/>
        </a:p>
      </dgm:t>
    </dgm:pt>
    <dgm:pt modelId="{1C569CC4-73F7-4065-9DCD-A547A99433D9}">
      <dgm:prSet phldrT="[Text]"/>
      <dgm:spPr/>
      <dgm:t>
        <a:bodyPr/>
        <a:lstStyle/>
        <a:p>
          <a:r>
            <a:rPr lang="en-US" dirty="0" smtClean="0"/>
            <a:t>For a self-signed certificate, use the </a:t>
          </a:r>
          <a:r>
            <a:rPr lang="en-US" dirty="0" err="1" smtClean="0"/>
            <a:t>openssl</a:t>
          </a:r>
          <a:r>
            <a:rPr lang="en-US" dirty="0" smtClean="0"/>
            <a:t> command</a:t>
          </a:r>
          <a:endParaRPr lang="en-US" dirty="0"/>
        </a:p>
      </dgm:t>
    </dgm:pt>
    <dgm:pt modelId="{096CF783-56DA-4E66-AED3-5CD2A0764F3E}" type="parTrans" cxnId="{27EB6F78-9A87-43DF-A49E-FDA17D5609BE}">
      <dgm:prSet/>
      <dgm:spPr/>
      <dgm:t>
        <a:bodyPr/>
        <a:lstStyle/>
        <a:p>
          <a:endParaRPr lang="en-US"/>
        </a:p>
      </dgm:t>
    </dgm:pt>
    <dgm:pt modelId="{F05CCF56-BE99-4C13-A3B9-B0E8F3D9D7F6}" type="sibTrans" cxnId="{27EB6F78-9A87-43DF-A49E-FDA17D5609BE}">
      <dgm:prSet/>
      <dgm:spPr/>
      <dgm:t>
        <a:bodyPr/>
        <a:lstStyle/>
        <a:p>
          <a:endParaRPr lang="en-US"/>
        </a:p>
      </dgm:t>
    </dgm:pt>
    <dgm:pt modelId="{5801525B-229F-4BCB-ACD2-85787C6D15D2}" type="pres">
      <dgm:prSet presAssocID="{1B77E093-00EC-4475-AC25-1B1597D4229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413D14-E286-4CED-8806-24F744DB7B05}" type="pres">
      <dgm:prSet presAssocID="{1B77E093-00EC-4475-AC25-1B1597D42290}" presName="dummyMaxCanvas" presStyleCnt="0">
        <dgm:presLayoutVars/>
      </dgm:prSet>
      <dgm:spPr/>
    </dgm:pt>
    <dgm:pt modelId="{7F5A7E08-EE95-423C-8965-D48223E965EC}" type="pres">
      <dgm:prSet presAssocID="{1B77E093-00EC-4475-AC25-1B1597D4229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831AE-B338-4A86-9DEA-50A66A1FA1F8}" type="pres">
      <dgm:prSet presAssocID="{1B77E093-00EC-4475-AC25-1B1597D4229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AE9AB-E0B7-4026-9000-E7F6270AF73B}" type="pres">
      <dgm:prSet presAssocID="{1B77E093-00EC-4475-AC25-1B1597D4229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F9599-5A8D-4F45-9FF8-CF6CCE536D45}" type="pres">
      <dgm:prSet presAssocID="{1B77E093-00EC-4475-AC25-1B1597D4229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C08FB-79BB-4039-A5D9-347B384234AF}" type="pres">
      <dgm:prSet presAssocID="{1B77E093-00EC-4475-AC25-1B1597D4229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9FCC8-4177-403F-BCCE-E16389C4283C}" type="pres">
      <dgm:prSet presAssocID="{1B77E093-00EC-4475-AC25-1B1597D4229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E6B03-2510-4581-96C0-B58FD7F47B53}" type="pres">
      <dgm:prSet presAssocID="{1B77E093-00EC-4475-AC25-1B1597D4229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09A73-8517-455C-A371-4330098B320C}" type="pres">
      <dgm:prSet presAssocID="{1B77E093-00EC-4475-AC25-1B1597D4229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C0516B-17C2-40B5-95DB-030F59E4E219}" type="presOf" srcId="{1B77E093-00EC-4475-AC25-1B1597D42290}" destId="{5801525B-229F-4BCB-ACD2-85787C6D15D2}" srcOrd="0" destOrd="0" presId="urn:microsoft.com/office/officeart/2005/8/layout/vProcess5"/>
    <dgm:cxn modelId="{27EB6F78-9A87-43DF-A49E-FDA17D5609BE}" srcId="{1B77E093-00EC-4475-AC25-1B1597D42290}" destId="{1C569CC4-73F7-4065-9DCD-A547A99433D9}" srcOrd="2" destOrd="0" parTransId="{096CF783-56DA-4E66-AED3-5CD2A0764F3E}" sibTransId="{F05CCF56-BE99-4C13-A3B9-B0E8F3D9D7F6}"/>
    <dgm:cxn modelId="{7292B96C-B8F5-4474-BB7C-915F1A63F7AF}" type="presOf" srcId="{40C0A240-5FC2-41B5-9583-3635ECE9C9C2}" destId="{7EA831AE-B338-4A86-9DEA-50A66A1FA1F8}" srcOrd="0" destOrd="0" presId="urn:microsoft.com/office/officeart/2005/8/layout/vProcess5"/>
    <dgm:cxn modelId="{AB15A783-D251-41D1-823F-90423154E744}" srcId="{1B77E093-00EC-4475-AC25-1B1597D42290}" destId="{40C0A240-5FC2-41B5-9583-3635ECE9C9C2}" srcOrd="1" destOrd="0" parTransId="{D6AE77D2-92D8-4D44-9820-8C6998977946}" sibTransId="{B61AD665-EC1C-4B06-B239-FA607E1A3EEA}"/>
    <dgm:cxn modelId="{2E83DEB4-F503-4838-80FC-948A51BD97E1}" type="presOf" srcId="{B02E6D69-D7B5-4888-A786-2814D411FBF2}" destId="{2659FCC8-4177-403F-BCCE-E16389C4283C}" srcOrd="1" destOrd="0" presId="urn:microsoft.com/office/officeart/2005/8/layout/vProcess5"/>
    <dgm:cxn modelId="{C7D25C3B-BE34-4D5E-9D2F-E45CDCA8E733}" type="presOf" srcId="{1C569CC4-73F7-4065-9DCD-A547A99433D9}" destId="{366AE9AB-E0B7-4026-9000-E7F6270AF73B}" srcOrd="0" destOrd="0" presId="urn:microsoft.com/office/officeart/2005/8/layout/vProcess5"/>
    <dgm:cxn modelId="{BEEC1178-5CB5-440B-969E-345BF264E398}" type="presOf" srcId="{B61AD665-EC1C-4B06-B239-FA607E1A3EEA}" destId="{83AC08FB-79BB-4039-A5D9-347B384234AF}" srcOrd="0" destOrd="0" presId="urn:microsoft.com/office/officeart/2005/8/layout/vProcess5"/>
    <dgm:cxn modelId="{749B2CD0-2FB4-4698-A04D-C674D61B1B21}" srcId="{1B77E093-00EC-4475-AC25-1B1597D42290}" destId="{B02E6D69-D7B5-4888-A786-2814D411FBF2}" srcOrd="0" destOrd="0" parTransId="{C5DAC851-A1CE-4311-97B9-4B92CCC126E4}" sibTransId="{204E1A34-8A57-4B07-A199-1FCB90F3D906}"/>
    <dgm:cxn modelId="{EEAE3432-0E4A-4768-BB13-1170C4A308CB}" type="presOf" srcId="{204E1A34-8A57-4B07-A199-1FCB90F3D906}" destId="{A60F9599-5A8D-4F45-9FF8-CF6CCE536D45}" srcOrd="0" destOrd="0" presId="urn:microsoft.com/office/officeart/2005/8/layout/vProcess5"/>
    <dgm:cxn modelId="{B2B62167-BA06-4A84-B0AA-253AF888EA7B}" type="presOf" srcId="{1C569CC4-73F7-4065-9DCD-A547A99433D9}" destId="{2CF09A73-8517-455C-A371-4330098B320C}" srcOrd="1" destOrd="0" presId="urn:microsoft.com/office/officeart/2005/8/layout/vProcess5"/>
    <dgm:cxn modelId="{43D1E613-C928-4E27-AEF1-C58EB3D09E4C}" type="presOf" srcId="{B02E6D69-D7B5-4888-A786-2814D411FBF2}" destId="{7F5A7E08-EE95-423C-8965-D48223E965EC}" srcOrd="0" destOrd="0" presId="urn:microsoft.com/office/officeart/2005/8/layout/vProcess5"/>
    <dgm:cxn modelId="{8984D352-840F-409E-8B03-B7D6E1C03CA2}" type="presOf" srcId="{40C0A240-5FC2-41B5-9583-3635ECE9C9C2}" destId="{DF8E6B03-2510-4581-96C0-B58FD7F47B53}" srcOrd="1" destOrd="0" presId="urn:microsoft.com/office/officeart/2005/8/layout/vProcess5"/>
    <dgm:cxn modelId="{37813E7F-6E34-47B1-8454-01726B290847}" type="presParOf" srcId="{5801525B-229F-4BCB-ACD2-85787C6D15D2}" destId="{45413D14-E286-4CED-8806-24F744DB7B05}" srcOrd="0" destOrd="0" presId="urn:microsoft.com/office/officeart/2005/8/layout/vProcess5"/>
    <dgm:cxn modelId="{1F44C757-473A-4C18-A4C8-E5FBAD5B10F1}" type="presParOf" srcId="{5801525B-229F-4BCB-ACD2-85787C6D15D2}" destId="{7F5A7E08-EE95-423C-8965-D48223E965EC}" srcOrd="1" destOrd="0" presId="urn:microsoft.com/office/officeart/2005/8/layout/vProcess5"/>
    <dgm:cxn modelId="{639BDC87-EC2D-40E3-B69D-017E5A7D8318}" type="presParOf" srcId="{5801525B-229F-4BCB-ACD2-85787C6D15D2}" destId="{7EA831AE-B338-4A86-9DEA-50A66A1FA1F8}" srcOrd="2" destOrd="0" presId="urn:microsoft.com/office/officeart/2005/8/layout/vProcess5"/>
    <dgm:cxn modelId="{603162CF-75AD-453D-BC7D-7887892D2F6C}" type="presParOf" srcId="{5801525B-229F-4BCB-ACD2-85787C6D15D2}" destId="{366AE9AB-E0B7-4026-9000-E7F6270AF73B}" srcOrd="3" destOrd="0" presId="urn:microsoft.com/office/officeart/2005/8/layout/vProcess5"/>
    <dgm:cxn modelId="{BFAAC31D-5E93-4446-B7A2-A6574D379E70}" type="presParOf" srcId="{5801525B-229F-4BCB-ACD2-85787C6D15D2}" destId="{A60F9599-5A8D-4F45-9FF8-CF6CCE536D45}" srcOrd="4" destOrd="0" presId="urn:microsoft.com/office/officeart/2005/8/layout/vProcess5"/>
    <dgm:cxn modelId="{A33CBCD0-F9CD-4A23-839C-E8A23513173C}" type="presParOf" srcId="{5801525B-229F-4BCB-ACD2-85787C6D15D2}" destId="{83AC08FB-79BB-4039-A5D9-347B384234AF}" srcOrd="5" destOrd="0" presId="urn:microsoft.com/office/officeart/2005/8/layout/vProcess5"/>
    <dgm:cxn modelId="{CFD26F2B-9576-4599-8B34-5829A9291106}" type="presParOf" srcId="{5801525B-229F-4BCB-ACD2-85787C6D15D2}" destId="{2659FCC8-4177-403F-BCCE-E16389C4283C}" srcOrd="6" destOrd="0" presId="urn:microsoft.com/office/officeart/2005/8/layout/vProcess5"/>
    <dgm:cxn modelId="{E0190A99-FFAF-4736-B9A6-E7574E643464}" type="presParOf" srcId="{5801525B-229F-4BCB-ACD2-85787C6D15D2}" destId="{DF8E6B03-2510-4581-96C0-B58FD7F47B53}" srcOrd="7" destOrd="0" presId="urn:microsoft.com/office/officeart/2005/8/layout/vProcess5"/>
    <dgm:cxn modelId="{B46F6734-8F79-4783-BDA0-4D6CE93DB980}" type="presParOf" srcId="{5801525B-229F-4BCB-ACD2-85787C6D15D2}" destId="{2CF09A73-8517-455C-A371-4330098B320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CF18116-2FEA-4705-86AB-EC9E08523F85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4E8AA42-C024-4DA2-A6A7-FD4969B47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1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2F62E92-D121-4BF8-BD31-1E33B2B5694D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EFCD8E0-E1E0-44FD-A8D1-E3BDEA178A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9899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ECE7B4A1-0715-4C3A-AC4B-AF30AD2D2069}" type="slidenum">
              <a:rPr lang="en-US" smtClean="0"/>
              <a:pPr defTabSz="931863"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320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F68AB45D-8E39-46DD-AF31-C38D2F7BEBD5}" type="slidenum">
              <a:rPr lang="en-US" smtClean="0">
                <a:latin typeface="Arial" charset="0"/>
              </a:rPr>
              <a:pPr defTabSz="931863"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5256A412-AD35-4395-90B1-8E1557B1F63D}" type="slidenum">
              <a:rPr lang="en-US" smtClean="0">
                <a:latin typeface="Arial" charset="0"/>
              </a:rPr>
              <a:pPr defTabSz="931863"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8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= Perl, Python, or PHP: Hypertext Preprocessor (PHP)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9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Web site accessibility can be limited to a certain IP address network with the following directives, which deny access from all systems except those that send requests from addresses with the noted IP network address and network mask:</a:t>
            </a:r>
          </a:p>
          <a:p>
            <a:endParaRPr lang="en-US" sz="1200" dirty="0" smtClean="0"/>
          </a:p>
          <a:p>
            <a:r>
              <a:rPr lang="en-US" sz="1200" dirty="0" smtClean="0"/>
              <a:t>Order </a:t>
            </a:r>
            <a:r>
              <a:rPr lang="en-US" sz="1200" dirty="0" err="1" smtClean="0"/>
              <a:t>deny,allow</a:t>
            </a:r>
            <a:endParaRPr lang="en-US" sz="1200" dirty="0" smtClean="0"/>
          </a:p>
          <a:p>
            <a:r>
              <a:rPr lang="en-US" sz="1200" dirty="0" smtClean="0"/>
              <a:t>Deny from all</a:t>
            </a:r>
          </a:p>
          <a:p>
            <a:r>
              <a:rPr lang="en-US" sz="1200" dirty="0" smtClean="0"/>
              <a:t>Allow from 192.168.0.0/255.255.255.0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8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Based on users created with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htpasswd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htdigest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commands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Requires 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etc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httpd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conf.d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apacheusers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file (users and passwords)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8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Customize the </a:t>
            </a:r>
            <a:r>
              <a:rPr lang="en-US" dirty="0" err="1" smtClean="0"/>
              <a:t>ssl.conf</a:t>
            </a:r>
            <a:r>
              <a:rPr lang="en-US" dirty="0" smtClean="0"/>
              <a:t> file for the desired secure Web site</a:t>
            </a:r>
          </a:p>
          <a:p>
            <a:r>
              <a:rPr lang="en-US" dirty="0" smtClean="0"/>
              <a:t>Configure a certificate authority (CA)</a:t>
            </a:r>
          </a:p>
          <a:p>
            <a:r>
              <a:rPr lang="en-US" dirty="0" smtClean="0"/>
              <a:t>- For a self-signed certificate, use the </a:t>
            </a:r>
            <a:r>
              <a:rPr lang="en-US" dirty="0" err="1" smtClean="0"/>
              <a:t>openssl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5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administrator can use SSH to access the OpenSSH server and use port forwarding to access the database server with a GUI tool.</a:t>
            </a:r>
          </a:p>
          <a:p>
            <a:endParaRPr lang="en-US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8E46EFD1-C567-419A-8CA1-5092ACAD6E7D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3FE8B4E5-F810-490E-9955-77A08D4FA36E}" type="slidenum">
              <a:rPr lang="en-US" smtClean="0"/>
              <a:pPr defTabSz="931863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843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best place to protect the master authoritative DNS server for a domain is on an internal network, protected by multiple firewalls.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DNS server functionality for the domain is split between a public DNS server (possibly within a demilitarized zone [DMZ]) and a stealth DNS behind a firewall.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F62E92-D121-4BF8-BD31-1E33B2B5694D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CD8E0-E1E0-44FD-A8D1-E3BDEA178A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5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38792" y="6346588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5FD6A6B3-4C94-4758-A2FF-695DF5558CF2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30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Security Strategies in Linux Platforms and Applications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 userDrawn="1"/>
        </p:nvSpPr>
        <p:spPr>
          <a:xfrm>
            <a:off x="4197849" y="639625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6" r:id="rId2"/>
    <p:sldLayoutId id="214748399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1638" y="2133600"/>
            <a:ext cx="8348662" cy="3096232"/>
          </a:xfrm>
        </p:spPr>
        <p:txBody>
          <a:bodyPr/>
          <a:lstStyle/>
          <a:p>
            <a:pPr algn="ctr"/>
            <a:r>
              <a:rPr lang="en-US" sz="4000" b="1" dirty="0" smtClean="0"/>
              <a:t>Security Strategies in Linux Platforms and Applications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Lesson 9</a:t>
            </a:r>
          </a:p>
          <a:p>
            <a:pPr algn="ctr"/>
            <a:r>
              <a:rPr lang="en-US" b="1" dirty="0"/>
              <a:t>Networked Application </a:t>
            </a:r>
            <a:r>
              <a:rPr lang="en-US" b="1" dirty="0" smtClean="0"/>
              <a:t>Security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Configure </a:t>
            </a:r>
            <a:r>
              <a:rPr lang="en-US" sz="4000" dirty="0" smtClean="0">
                <a:solidFill>
                  <a:schemeClr val="tx2"/>
                </a:solidFill>
              </a:rPr>
              <a:t>a Secure Apache Web Server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9750" y="1801504"/>
            <a:ext cx="8299450" cy="4135272"/>
          </a:xfrm>
        </p:spPr>
        <p:txBody>
          <a:bodyPr/>
          <a:lstStyle/>
          <a:p>
            <a:r>
              <a:rPr lang="en-US" sz="3200" dirty="0" smtClean="0"/>
              <a:t>Method 2</a:t>
            </a:r>
          </a:p>
          <a:p>
            <a:pPr lvl="1"/>
            <a:r>
              <a:rPr lang="en-US" sz="3000" dirty="0" smtClean="0"/>
              <a:t>Restrict </a:t>
            </a:r>
            <a:r>
              <a:rPr lang="en-US" sz="3000" dirty="0"/>
              <a:t>access to a </a:t>
            </a:r>
            <a:r>
              <a:rPr lang="en-US" sz="3000" dirty="0" smtClean="0"/>
              <a:t>specific Web </a:t>
            </a:r>
            <a:r>
              <a:rPr lang="en-US" sz="3000" dirty="0"/>
              <a:t>site or directory:</a:t>
            </a:r>
          </a:p>
          <a:p>
            <a:pPr marL="0" indent="0">
              <a:buNone/>
            </a:pPr>
            <a:endParaRPr lang="en-US" sz="2000" dirty="0"/>
          </a:p>
          <a:p>
            <a:pPr marL="909637" lvl="2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AuthName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“Authorized users only”</a:t>
            </a:r>
          </a:p>
          <a:p>
            <a:pPr marL="909637" lvl="2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AuthType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Digest</a:t>
            </a:r>
          </a:p>
          <a:p>
            <a:pPr marL="909637" lvl="2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AuthUsersFile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conf.d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apacheusers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909637" lvl="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valid-user</a:t>
            </a:r>
          </a:p>
        </p:txBody>
      </p:sp>
    </p:spTree>
    <p:extLst>
      <p:ext uri="{BB962C8B-B14F-4D97-AF65-F5344CB8AC3E}">
        <p14:creationId xmlns:p14="http://schemas.microsoft.com/office/powerpoint/2010/main" val="41332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Configure Protection on a Web </a:t>
            </a:r>
            <a:r>
              <a:rPr lang="en-US" sz="4000" dirty="0" smtClean="0">
                <a:solidFill>
                  <a:schemeClr val="tx2"/>
                </a:solidFill>
              </a:rPr>
              <a:t>Site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08665"/>
              </p:ext>
            </p:extLst>
          </p:nvPr>
        </p:nvGraphicFramePr>
        <p:xfrm>
          <a:off x="539750" y="1892596"/>
          <a:ext cx="8299450" cy="389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1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smtClean="0"/>
              <a:t>Port Forwarding with SSH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433638"/>
            <a:ext cx="32004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925" y="2433638"/>
            <a:ext cx="854075" cy="757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348038"/>
            <a:ext cx="838200" cy="741362"/>
          </a:xfrm>
          <a:prstGeom prst="rect">
            <a:avLst/>
          </a:prstGeom>
          <a:solidFill>
            <a:srgbClr val="DC2300"/>
          </a:solidFill>
          <a:ln w="9525">
            <a:noFill/>
            <a:round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4491038"/>
            <a:ext cx="1028700" cy="85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2205038"/>
            <a:ext cx="1028700" cy="85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629400" y="5222875"/>
            <a:ext cx="2057400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MySQL Database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Server (Port 3306)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086600" y="1565275"/>
            <a:ext cx="1804988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OpenSSH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Server (Port 22)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029200" y="2022475"/>
            <a:ext cx="1743075" cy="912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Firewall blocks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all traffic to Port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3306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5486400" y="2890838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07975" y="1292225"/>
            <a:ext cx="3806825" cy="730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MySQL database management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ea typeface="Lucida Sans Unicode" charset="0"/>
                <a:cs typeface="Lucida Sans Unicode" charset="0"/>
              </a:rPr>
              <a:t>Graphical </a:t>
            </a:r>
            <a:r>
              <a:rPr lang="en-US" dirty="0" smtClean="0">
                <a:ea typeface="Lucida Sans Unicode" charset="0"/>
                <a:cs typeface="Lucida Sans Unicode" charset="0"/>
              </a:rPr>
              <a:t>user interface </a:t>
            </a:r>
            <a:r>
              <a:rPr lang="en-US" dirty="0">
                <a:ea typeface="Lucida Sans Unicode" charset="0"/>
                <a:cs typeface="Lucida Sans Unicode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GUI) tool</a:t>
            </a: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685800" y="1976438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7772400" y="3119438"/>
            <a:ext cx="1588" cy="1371600"/>
          </a:xfrm>
          <a:prstGeom prst="line">
            <a:avLst/>
          </a:prstGeom>
          <a:noFill/>
          <a:ln w="7308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5943600" y="2887663"/>
            <a:ext cx="1600200" cy="692150"/>
          </a:xfrm>
          <a:prstGeom prst="line">
            <a:avLst/>
          </a:prstGeom>
          <a:noFill/>
          <a:ln w="16452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143000" y="3119438"/>
            <a:ext cx="4114800" cy="457200"/>
          </a:xfrm>
          <a:prstGeom prst="line">
            <a:avLst/>
          </a:prstGeom>
          <a:noFill/>
          <a:ln w="16452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914400" y="3119438"/>
            <a:ext cx="4343400" cy="457200"/>
          </a:xfrm>
          <a:prstGeom prst="line">
            <a:avLst/>
          </a:prstGeom>
          <a:noFill/>
          <a:ln w="5472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143000" y="3119438"/>
            <a:ext cx="4114800" cy="457200"/>
          </a:xfrm>
          <a:prstGeom prst="line">
            <a:avLst/>
          </a:prstGeom>
          <a:noFill/>
          <a:ln w="5472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28600" y="5176838"/>
            <a:ext cx="2057400" cy="1587"/>
          </a:xfrm>
          <a:prstGeom prst="line">
            <a:avLst/>
          </a:prstGeom>
          <a:noFill/>
          <a:ln w="16452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12713" y="5405438"/>
            <a:ext cx="21732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Port 22 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743200" y="5176838"/>
            <a:ext cx="1828800" cy="1587"/>
          </a:xfrm>
          <a:prstGeom prst="line">
            <a:avLst/>
          </a:prstGeom>
          <a:noFill/>
          <a:ln w="7308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944813" y="5405438"/>
            <a:ext cx="11699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Port 3306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5943600" y="2887663"/>
            <a:ext cx="1600200" cy="692150"/>
          </a:xfrm>
          <a:prstGeom prst="line">
            <a:avLst/>
          </a:prstGeom>
          <a:noFill/>
          <a:ln w="7308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ROLES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DNS </a:t>
            </a:r>
            <a:r>
              <a:rPr lang="en-US" sz="4000" dirty="0" smtClean="0">
                <a:solidFill>
                  <a:schemeClr val="tx2"/>
                </a:solidFill>
              </a:rPr>
              <a:t>Organization of </a:t>
            </a:r>
            <a:r>
              <a:rPr lang="en-US" sz="4000" dirty="0">
                <a:solidFill>
                  <a:schemeClr val="tx2"/>
                </a:solidFill>
              </a:rPr>
              <a:t>the Internet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73" y="1295400"/>
            <a:ext cx="4989004" cy="4648200"/>
          </a:xfrm>
        </p:spPr>
      </p:pic>
    </p:spTree>
    <p:extLst>
      <p:ext uri="{BB962C8B-B14F-4D97-AF65-F5344CB8AC3E}">
        <p14:creationId xmlns:p14="http://schemas.microsoft.com/office/powerpoint/2010/main" val="31883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An </a:t>
            </a:r>
            <a:r>
              <a:rPr lang="en-US" sz="4000" dirty="0" smtClean="0">
                <a:solidFill>
                  <a:schemeClr val="tx2"/>
                </a:solidFill>
              </a:rPr>
              <a:t>Internal Network, a </a:t>
            </a:r>
            <a:r>
              <a:rPr lang="en-US" sz="4000" dirty="0">
                <a:solidFill>
                  <a:schemeClr val="tx2"/>
                </a:solidFill>
              </a:rPr>
              <a:t>DMZ, and the </a:t>
            </a:r>
            <a:r>
              <a:rPr lang="en-US" sz="4000" dirty="0" smtClean="0">
                <a:solidFill>
                  <a:schemeClr val="tx2"/>
                </a:solidFill>
              </a:rPr>
              <a:t>Internet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53" y="1242234"/>
            <a:ext cx="5129679" cy="4972369"/>
          </a:xfrm>
        </p:spPr>
      </p:pic>
    </p:spTree>
    <p:extLst>
      <p:ext uri="{BB962C8B-B14F-4D97-AF65-F5344CB8AC3E}">
        <p14:creationId xmlns:p14="http://schemas.microsoft.com/office/powerpoint/2010/main" val="18187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RATIONALE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Why Limit Network Printers?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9750" y="1073150"/>
            <a:ext cx="8299450" cy="4986456"/>
          </a:xfrm>
        </p:spPr>
        <p:txBody>
          <a:bodyPr/>
          <a:lstStyle/>
          <a:p>
            <a:pPr marL="233363" lvl="1" indent="-233363">
              <a:buSzTx/>
              <a:buFont typeface="Wingdings" pitchFamily="2" charset="2"/>
              <a:buChar char="§"/>
            </a:pPr>
            <a:r>
              <a:rPr lang="en-US" sz="3000" dirty="0">
                <a:ea typeface="+mn-ea"/>
                <a:cs typeface="+mn-cs"/>
              </a:rPr>
              <a:t>Monitor usage</a:t>
            </a:r>
          </a:p>
          <a:p>
            <a:pPr marL="688975" lvl="2" indent="-233363">
              <a:buFont typeface="Wingdings" pitchFamily="2" charset="2"/>
              <a:buChar char="§"/>
            </a:pPr>
            <a:r>
              <a:rPr lang="en-US" sz="2800" dirty="0"/>
              <a:t>Must be able to track who prints what for management and budgetary reasons</a:t>
            </a:r>
          </a:p>
          <a:p>
            <a:r>
              <a:rPr lang="en-US" sz="3000" dirty="0" smtClean="0"/>
              <a:t>Contain costs</a:t>
            </a:r>
          </a:p>
          <a:p>
            <a:pPr lvl="1"/>
            <a:r>
              <a:rPr lang="en-US" sz="2800" dirty="0" smtClean="0"/>
              <a:t>Color printing is still much more expensive than </a:t>
            </a:r>
            <a:r>
              <a:rPr lang="en-US" sz="2800" dirty="0" err="1" smtClean="0"/>
              <a:t>b&amp;w</a:t>
            </a:r>
            <a:r>
              <a:rPr lang="en-US" sz="2800" dirty="0" smtClean="0"/>
              <a:t>; limit who can print to networked color printers</a:t>
            </a:r>
          </a:p>
          <a:p>
            <a:r>
              <a:rPr lang="en-US" sz="3000" dirty="0"/>
              <a:t>Prevent a security </a:t>
            </a:r>
            <a:r>
              <a:rPr lang="en-US" sz="3000" dirty="0" smtClean="0"/>
              <a:t>breach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attacker can hijack a networked printer and take control of the entire network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403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 pitchFamily="106" charset="-128"/>
              </a:rPr>
              <a:t>Summary</a:t>
            </a:r>
          </a:p>
        </p:txBody>
      </p:sp>
      <p:sp>
        <p:nvSpPr>
          <p:cNvPr id="30723" name="Content Placeholder 4"/>
          <p:cNvSpPr>
            <a:spLocks/>
          </p:cNvSpPr>
          <p:nvPr/>
        </p:nvSpPr>
        <p:spPr bwMode="auto">
          <a:xfrm>
            <a:off x="539750" y="1292225"/>
            <a:ext cx="82994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000" dirty="0" smtClean="0"/>
              <a:t>Common </a:t>
            </a:r>
            <a:r>
              <a:rPr lang="en-US" sz="3000" dirty="0"/>
              <a:t>Web applications and services, such as Apache Web Server, Squid, DNS BIND, and mail agents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000" dirty="0"/>
              <a:t>Configuring secure Web servers and Web sites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000" dirty="0"/>
              <a:t>Digital certificates and certificate authorities (CAs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9750" y="1295399"/>
            <a:ext cx="8299450" cy="4194175"/>
          </a:xfrm>
        </p:spPr>
        <p:txBody>
          <a:bodyPr/>
          <a:lstStyle/>
          <a:p>
            <a:pPr lvl="0"/>
            <a:r>
              <a:rPr lang="en-US" sz="3200" dirty="0"/>
              <a:t>Describe how to secure Web services, applications, and access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750" y="1295399"/>
            <a:ext cx="8299450" cy="4194175"/>
          </a:xfrm>
        </p:spPr>
        <p:txBody>
          <a:bodyPr/>
          <a:lstStyle/>
          <a:p>
            <a:pPr lvl="0"/>
            <a:r>
              <a:rPr lang="en-US" sz="3200" dirty="0"/>
              <a:t>Common Web applications and services, such as Apache Web Server, Squid, DNS BIND, and mail agents</a:t>
            </a:r>
          </a:p>
          <a:p>
            <a:pPr lvl="0"/>
            <a:r>
              <a:rPr lang="en-US" sz="3200" dirty="0"/>
              <a:t>Configuring secure Web servers and Web sites</a:t>
            </a:r>
          </a:p>
          <a:p>
            <a:pPr lvl="0"/>
            <a:r>
              <a:rPr lang="en-US" sz="3200" dirty="0"/>
              <a:t>Digital certificates and certificate authorities (CAs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Web Services and Applications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144137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The LAMP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041626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6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Asterisk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072373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9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Configure </a:t>
            </a:r>
            <a:r>
              <a:rPr lang="en-US" sz="4000" dirty="0" smtClean="0">
                <a:solidFill>
                  <a:schemeClr val="tx2"/>
                </a:solidFill>
              </a:rPr>
              <a:t>a Secure Apache Web Server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9750" y="1842448"/>
            <a:ext cx="8299450" cy="3878902"/>
          </a:xfrm>
        </p:spPr>
        <p:txBody>
          <a:bodyPr/>
          <a:lstStyle/>
          <a:p>
            <a:r>
              <a:rPr lang="en-US" sz="3200" dirty="0" smtClean="0"/>
              <a:t>Method 1</a:t>
            </a:r>
          </a:p>
          <a:p>
            <a:pPr lvl="1"/>
            <a:r>
              <a:rPr lang="en-US" sz="3000" dirty="0" smtClean="0"/>
              <a:t>Limit Web </a:t>
            </a:r>
            <a:r>
              <a:rPr lang="en-US" sz="3000" dirty="0"/>
              <a:t>site </a:t>
            </a:r>
            <a:r>
              <a:rPr lang="en-US" sz="3000" dirty="0" smtClean="0"/>
              <a:t>accessibility to </a:t>
            </a:r>
            <a:r>
              <a:rPr lang="en-US" sz="3000" dirty="0"/>
              <a:t>a certain IP address </a:t>
            </a:r>
            <a:r>
              <a:rPr lang="en-US" sz="3000" dirty="0" smtClean="0"/>
              <a:t>network:</a:t>
            </a:r>
            <a:endParaRPr lang="en-US" sz="3000" dirty="0"/>
          </a:p>
          <a:p>
            <a:pPr marL="0" indent="0">
              <a:buNone/>
            </a:pPr>
            <a:endParaRPr lang="en-US" sz="2000" dirty="0"/>
          </a:p>
          <a:p>
            <a:pPr marL="909637" lvl="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deny,allow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909637" lvl="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Deny from all</a:t>
            </a:r>
          </a:p>
          <a:p>
            <a:pPr marL="909637" lvl="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Allow from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192.168.0.0/255.255.255.0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E34DB6-B0FE-4BC2-A5B1-7902B54502A6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22972</TotalTime>
  <Words>543</Words>
  <Application>Microsoft Office PowerPoint</Application>
  <PresentationFormat>On-screen Show (4:3)</PresentationFormat>
  <Paragraphs>105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Lucida Sans Unicode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 DISCOVER: CONCEPTS</vt:lpstr>
      <vt:lpstr>Web Services and Applications</vt:lpstr>
      <vt:lpstr>The LAMP Stack</vt:lpstr>
      <vt:lpstr>Asterisk</vt:lpstr>
      <vt:lpstr> DISCOVER: PROCESS</vt:lpstr>
      <vt:lpstr>Configure a Secure Apache Web Server</vt:lpstr>
      <vt:lpstr>Configure a Secure Apache Web Server</vt:lpstr>
      <vt:lpstr>Configure Protection on a Web Site</vt:lpstr>
      <vt:lpstr>Port Forwarding with SSH</vt:lpstr>
      <vt:lpstr> DISCOVER: ROLES</vt:lpstr>
      <vt:lpstr>DNS Organization of the Internet</vt:lpstr>
      <vt:lpstr>An Internal Network, a DMZ, and the Internet</vt:lpstr>
      <vt:lpstr> DISCOVER: RATIONALE</vt:lpstr>
      <vt:lpstr>Why Limit Network Printers?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Alamofire13</dc:creator>
  <cp:lastModifiedBy>Kimberly Lindros</cp:lastModifiedBy>
  <cp:revision>3157</cp:revision>
  <cp:lastPrinted>2008-07-07T18:08:55Z</cp:lastPrinted>
  <dcterms:created xsi:type="dcterms:W3CDTF">2010-11-29T20:27:32Z</dcterms:created>
  <dcterms:modified xsi:type="dcterms:W3CDTF">2014-08-26T01:26:35Z</dcterms:modified>
</cp:coreProperties>
</file>