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31"/>
  </p:notesMasterIdLst>
  <p:handoutMasterIdLst>
    <p:handoutMasterId r:id="rId32"/>
  </p:handoutMasterIdLst>
  <p:sldIdLst>
    <p:sldId id="1507" r:id="rId6"/>
    <p:sldId id="1514" r:id="rId7"/>
    <p:sldId id="1534" r:id="rId8"/>
    <p:sldId id="1512" r:id="rId9"/>
    <p:sldId id="1508" r:id="rId10"/>
    <p:sldId id="1545" r:id="rId11"/>
    <p:sldId id="1518" r:id="rId12"/>
    <p:sldId id="1552" r:id="rId13"/>
    <p:sldId id="1548" r:id="rId14"/>
    <p:sldId id="1549" r:id="rId15"/>
    <p:sldId id="1547" r:id="rId16"/>
    <p:sldId id="1546" r:id="rId17"/>
    <p:sldId id="1551" r:id="rId18"/>
    <p:sldId id="1535" r:id="rId19"/>
    <p:sldId id="1520" r:id="rId20"/>
    <p:sldId id="1542" r:id="rId21"/>
    <p:sldId id="1543" r:id="rId22"/>
    <p:sldId id="1541" r:id="rId23"/>
    <p:sldId id="1544" r:id="rId24"/>
    <p:sldId id="1536" r:id="rId25"/>
    <p:sldId id="1521" r:id="rId26"/>
    <p:sldId id="1538" r:id="rId27"/>
    <p:sldId id="1553" r:id="rId28"/>
    <p:sldId id="1550" r:id="rId29"/>
    <p:sldId id="1516" r:id="rId30"/>
  </p:sldIdLst>
  <p:sldSz cx="9144000" cy="6858000" type="screen4x3"/>
  <p:notesSz cx="7010400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2748">
          <p15:clr>
            <a:srgbClr val="A4A3A4"/>
          </p15:clr>
        </p15:guide>
        <p15:guide id="3" pos="4627">
          <p15:clr>
            <a:srgbClr val="A4A3A4"/>
          </p15:clr>
        </p15:guide>
        <p15:guide id="4" pos="1452">
          <p15:clr>
            <a:srgbClr val="A4A3A4"/>
          </p15:clr>
        </p15:guide>
        <p15:guide id="5" pos="2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BC9"/>
    <a:srgbClr val="D2E4B2"/>
    <a:srgbClr val="DDDDDD"/>
    <a:srgbClr val="FFCCFF"/>
    <a:srgbClr val="FFCCCC"/>
    <a:srgbClr val="423498"/>
    <a:srgbClr val="FFFF00"/>
    <a:srgbClr val="B4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4" autoAdjust="0"/>
    <p:restoredTop sz="95540" autoAdjust="0"/>
  </p:normalViewPr>
  <p:slideViewPr>
    <p:cSldViewPr snapToGrid="0" snapToObjects="1">
      <p:cViewPr varScale="1">
        <p:scale>
          <a:sx n="71" d="100"/>
          <a:sy n="71" d="100"/>
        </p:scale>
        <p:origin x="1296" y="60"/>
      </p:cViewPr>
      <p:guideLst>
        <p:guide orient="horz" pos="192"/>
        <p:guide orient="horz" pos="2748"/>
        <p:guide pos="4627"/>
        <p:guide pos="1452"/>
        <p:guide pos="2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-2532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A22FEA-2BA8-4697-A271-821EE6F8CD4F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D320880-F004-4EB2-B00B-0B22B5FB9D36}">
      <dgm:prSet phldrT="[Text]"/>
      <dgm:spPr/>
      <dgm:t>
        <a:bodyPr/>
        <a:lstStyle/>
        <a:p>
          <a:r>
            <a:rPr lang="en-US" dirty="0" smtClean="0"/>
            <a:t>Firewalls</a:t>
          </a:r>
          <a:endParaRPr lang="en-US" dirty="0"/>
        </a:p>
      </dgm:t>
    </dgm:pt>
    <dgm:pt modelId="{F971F1DF-F6C3-4552-B232-757AAE979567}" type="parTrans" cxnId="{B94650C6-39C1-4A4C-9201-CA505769045B}">
      <dgm:prSet/>
      <dgm:spPr/>
      <dgm:t>
        <a:bodyPr/>
        <a:lstStyle/>
        <a:p>
          <a:endParaRPr lang="en-US"/>
        </a:p>
      </dgm:t>
    </dgm:pt>
    <dgm:pt modelId="{EE789D47-020D-481D-9F17-E6E6667D5300}" type="sibTrans" cxnId="{B94650C6-39C1-4A4C-9201-CA505769045B}">
      <dgm:prSet/>
      <dgm:spPr/>
      <dgm:t>
        <a:bodyPr/>
        <a:lstStyle/>
        <a:p>
          <a:endParaRPr lang="en-US"/>
        </a:p>
      </dgm:t>
    </dgm:pt>
    <dgm:pt modelId="{BC58CE4B-063D-47E7-9B06-BC01C501EC78}">
      <dgm:prSet phldrT="[Text]"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739457E9-5240-4558-84D3-D09A8F031BDF}" type="parTrans" cxnId="{9392AEDB-2B4B-4F9A-AAD6-980EBB95D3CB}">
      <dgm:prSet/>
      <dgm:spPr/>
      <dgm:t>
        <a:bodyPr/>
        <a:lstStyle/>
        <a:p>
          <a:endParaRPr lang="en-US"/>
        </a:p>
      </dgm:t>
    </dgm:pt>
    <dgm:pt modelId="{69F9DBFE-2790-487A-B520-DC0F3BBC7882}" type="sibTrans" cxnId="{9392AEDB-2B4B-4F9A-AAD6-980EBB95D3CB}">
      <dgm:prSet/>
      <dgm:spPr/>
      <dgm:t>
        <a:bodyPr/>
        <a:lstStyle/>
        <a:p>
          <a:endParaRPr lang="en-US"/>
        </a:p>
      </dgm:t>
    </dgm:pt>
    <dgm:pt modelId="{BA0E193A-F4C0-46A3-81DA-5F70FACB4DD2}">
      <dgm:prSet phldrT="[Text]"/>
      <dgm:spPr/>
      <dgm:t>
        <a:bodyPr/>
        <a:lstStyle/>
        <a:p>
          <a:r>
            <a:rPr lang="en-US" dirty="0" smtClean="0"/>
            <a:t>Passwords</a:t>
          </a:r>
          <a:endParaRPr lang="en-US" dirty="0"/>
        </a:p>
      </dgm:t>
    </dgm:pt>
    <dgm:pt modelId="{1D0385C7-E4A9-46D2-A611-2A0205664D7F}" type="parTrans" cxnId="{07B217FC-6F56-4084-B7BB-C06BA2862E16}">
      <dgm:prSet/>
      <dgm:spPr/>
      <dgm:t>
        <a:bodyPr/>
        <a:lstStyle/>
        <a:p>
          <a:endParaRPr lang="en-US"/>
        </a:p>
      </dgm:t>
    </dgm:pt>
    <dgm:pt modelId="{C8549452-3A1A-44B8-B366-FB7FCCA5C976}" type="sibTrans" cxnId="{07B217FC-6F56-4084-B7BB-C06BA2862E16}">
      <dgm:prSet/>
      <dgm:spPr/>
      <dgm:t>
        <a:bodyPr/>
        <a:lstStyle/>
        <a:p>
          <a:endParaRPr lang="en-US"/>
        </a:p>
      </dgm:t>
    </dgm:pt>
    <dgm:pt modelId="{D1285BD3-103B-43B2-AFDE-73CACCFDE180}">
      <dgm:prSet phldrT="[Text]"/>
      <dgm:spPr/>
      <dgm:t>
        <a:bodyPr/>
        <a:lstStyle/>
        <a:p>
          <a:r>
            <a:rPr lang="en-US" dirty="0" smtClean="0"/>
            <a:t>Access Control</a:t>
          </a:r>
          <a:endParaRPr lang="en-US" dirty="0"/>
        </a:p>
      </dgm:t>
    </dgm:pt>
    <dgm:pt modelId="{DB465696-DD70-41DB-86CD-07B2B3CA47D5}" type="parTrans" cxnId="{88A7FA2C-F292-4459-891D-C10E12729655}">
      <dgm:prSet/>
      <dgm:spPr/>
      <dgm:t>
        <a:bodyPr/>
        <a:lstStyle/>
        <a:p>
          <a:endParaRPr lang="en-US"/>
        </a:p>
      </dgm:t>
    </dgm:pt>
    <dgm:pt modelId="{95D6D1DC-58A1-45A3-8205-1122DDF53356}" type="sibTrans" cxnId="{88A7FA2C-F292-4459-891D-C10E12729655}">
      <dgm:prSet/>
      <dgm:spPr/>
      <dgm:t>
        <a:bodyPr/>
        <a:lstStyle/>
        <a:p>
          <a:endParaRPr lang="en-US"/>
        </a:p>
      </dgm:t>
    </dgm:pt>
    <dgm:pt modelId="{9AD4C226-96E0-4D66-B137-25918779D195}" type="pres">
      <dgm:prSet presAssocID="{02A22FEA-2BA8-4697-A271-821EE6F8CD4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413A73-73D7-4400-ACB1-0DC6F1C1BBEB}" type="pres">
      <dgm:prSet presAssocID="{FD320880-F004-4EB2-B00B-0B22B5FB9D3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A01B5B-B572-430E-9EBF-919871476BAA}" type="pres">
      <dgm:prSet presAssocID="{EE789D47-020D-481D-9F17-E6E6667D5300}" presName="sibTrans" presStyleCnt="0"/>
      <dgm:spPr/>
    </dgm:pt>
    <dgm:pt modelId="{156857FB-E312-4730-BAE5-F7F4BC334FDA}" type="pres">
      <dgm:prSet presAssocID="{BC58CE4B-063D-47E7-9B06-BC01C501EC7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E1E21-A1A7-410F-AF23-816E374D0BDE}" type="pres">
      <dgm:prSet presAssocID="{69F9DBFE-2790-487A-B520-DC0F3BBC7882}" presName="sibTrans" presStyleCnt="0"/>
      <dgm:spPr/>
    </dgm:pt>
    <dgm:pt modelId="{9A737EE4-54F9-4705-961E-451833BA37F3}" type="pres">
      <dgm:prSet presAssocID="{BA0E193A-F4C0-46A3-81DA-5F70FACB4DD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714BC-8F3B-4FAC-B83C-F94FF5D765C0}" type="pres">
      <dgm:prSet presAssocID="{C8549452-3A1A-44B8-B366-FB7FCCA5C976}" presName="sibTrans" presStyleCnt="0"/>
      <dgm:spPr/>
    </dgm:pt>
    <dgm:pt modelId="{B4F14CFC-AAC2-4183-8FFD-2BFBA381E3FB}" type="pres">
      <dgm:prSet presAssocID="{D1285BD3-103B-43B2-AFDE-73CACCFDE18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B217FC-6F56-4084-B7BB-C06BA2862E16}" srcId="{02A22FEA-2BA8-4697-A271-821EE6F8CD4F}" destId="{BA0E193A-F4C0-46A3-81DA-5F70FACB4DD2}" srcOrd="2" destOrd="0" parTransId="{1D0385C7-E4A9-46D2-A611-2A0205664D7F}" sibTransId="{C8549452-3A1A-44B8-B366-FB7FCCA5C976}"/>
    <dgm:cxn modelId="{A68CFBB1-6DD2-42AD-8FF7-49E30CD8AC8A}" type="presOf" srcId="{02A22FEA-2BA8-4697-A271-821EE6F8CD4F}" destId="{9AD4C226-96E0-4D66-B137-25918779D195}" srcOrd="0" destOrd="0" presId="urn:microsoft.com/office/officeart/2005/8/layout/default"/>
    <dgm:cxn modelId="{259932B9-EB7F-4AD1-AA4B-8CE9CF5148BD}" type="presOf" srcId="{BA0E193A-F4C0-46A3-81DA-5F70FACB4DD2}" destId="{9A737EE4-54F9-4705-961E-451833BA37F3}" srcOrd="0" destOrd="0" presId="urn:microsoft.com/office/officeart/2005/8/layout/default"/>
    <dgm:cxn modelId="{88A7FA2C-F292-4459-891D-C10E12729655}" srcId="{02A22FEA-2BA8-4697-A271-821EE6F8CD4F}" destId="{D1285BD3-103B-43B2-AFDE-73CACCFDE180}" srcOrd="3" destOrd="0" parTransId="{DB465696-DD70-41DB-86CD-07B2B3CA47D5}" sibTransId="{95D6D1DC-58A1-45A3-8205-1122DDF53356}"/>
    <dgm:cxn modelId="{0E045AFE-815A-4D87-82F3-E6AEB7786F22}" type="presOf" srcId="{D1285BD3-103B-43B2-AFDE-73CACCFDE180}" destId="{B4F14CFC-AAC2-4183-8FFD-2BFBA381E3FB}" srcOrd="0" destOrd="0" presId="urn:microsoft.com/office/officeart/2005/8/layout/default"/>
    <dgm:cxn modelId="{357B64D5-3B07-449E-8064-57CB9184F1DB}" type="presOf" srcId="{BC58CE4B-063D-47E7-9B06-BC01C501EC78}" destId="{156857FB-E312-4730-BAE5-F7F4BC334FDA}" srcOrd="0" destOrd="0" presId="urn:microsoft.com/office/officeart/2005/8/layout/default"/>
    <dgm:cxn modelId="{764B4FD6-A6E1-4D9E-94D4-AD0BF23C1A91}" type="presOf" srcId="{FD320880-F004-4EB2-B00B-0B22B5FB9D36}" destId="{C8413A73-73D7-4400-ACB1-0DC6F1C1BBEB}" srcOrd="0" destOrd="0" presId="urn:microsoft.com/office/officeart/2005/8/layout/default"/>
    <dgm:cxn modelId="{9392AEDB-2B4B-4F9A-AAD6-980EBB95D3CB}" srcId="{02A22FEA-2BA8-4697-A271-821EE6F8CD4F}" destId="{BC58CE4B-063D-47E7-9B06-BC01C501EC78}" srcOrd="1" destOrd="0" parTransId="{739457E9-5240-4558-84D3-D09A8F031BDF}" sibTransId="{69F9DBFE-2790-487A-B520-DC0F3BBC7882}"/>
    <dgm:cxn modelId="{B94650C6-39C1-4A4C-9201-CA505769045B}" srcId="{02A22FEA-2BA8-4697-A271-821EE6F8CD4F}" destId="{FD320880-F004-4EB2-B00B-0B22B5FB9D36}" srcOrd="0" destOrd="0" parTransId="{F971F1DF-F6C3-4552-B232-757AAE979567}" sibTransId="{EE789D47-020D-481D-9F17-E6E6667D5300}"/>
    <dgm:cxn modelId="{9486BCBE-7CCD-44FC-BD53-462F539ED24F}" type="presParOf" srcId="{9AD4C226-96E0-4D66-B137-25918779D195}" destId="{C8413A73-73D7-4400-ACB1-0DC6F1C1BBEB}" srcOrd="0" destOrd="0" presId="urn:microsoft.com/office/officeart/2005/8/layout/default"/>
    <dgm:cxn modelId="{4E613AC8-3A08-46BD-8574-BD38D76E1F42}" type="presParOf" srcId="{9AD4C226-96E0-4D66-B137-25918779D195}" destId="{0FA01B5B-B572-430E-9EBF-919871476BAA}" srcOrd="1" destOrd="0" presId="urn:microsoft.com/office/officeart/2005/8/layout/default"/>
    <dgm:cxn modelId="{3F01B7C5-A69A-43B3-978E-1B7288CA562B}" type="presParOf" srcId="{9AD4C226-96E0-4D66-B137-25918779D195}" destId="{156857FB-E312-4730-BAE5-F7F4BC334FDA}" srcOrd="2" destOrd="0" presId="urn:microsoft.com/office/officeart/2005/8/layout/default"/>
    <dgm:cxn modelId="{F7D04872-2A43-45C4-82C6-C0C7D68E785B}" type="presParOf" srcId="{9AD4C226-96E0-4D66-B137-25918779D195}" destId="{657E1E21-A1A7-410F-AF23-816E374D0BDE}" srcOrd="3" destOrd="0" presId="urn:microsoft.com/office/officeart/2005/8/layout/default"/>
    <dgm:cxn modelId="{E1DEDE5B-9D88-42A7-B306-7D5A2B70AD2B}" type="presParOf" srcId="{9AD4C226-96E0-4D66-B137-25918779D195}" destId="{9A737EE4-54F9-4705-961E-451833BA37F3}" srcOrd="4" destOrd="0" presId="urn:microsoft.com/office/officeart/2005/8/layout/default"/>
    <dgm:cxn modelId="{EDAC99B3-0BB8-4440-9A55-0EC7B1613B9B}" type="presParOf" srcId="{9AD4C226-96E0-4D66-B137-25918779D195}" destId="{7D3714BC-8F3B-4FAC-B83C-F94FF5D765C0}" srcOrd="5" destOrd="0" presId="urn:microsoft.com/office/officeart/2005/8/layout/default"/>
    <dgm:cxn modelId="{EBCECAF8-3CD8-4B83-B17F-0B6E92BF78AF}" type="presParOf" srcId="{9AD4C226-96E0-4D66-B137-25918779D195}" destId="{B4F14CFC-AAC2-4183-8FFD-2BFBA381E3F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541EC-7C0E-4B73-8EEB-744065F14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1B4A1F8-48B2-47EF-BF15-77FC54B842D7}">
      <dgm:prSet phldrT="[Text]"/>
      <dgm:spPr/>
      <dgm:t>
        <a:bodyPr/>
        <a:lstStyle/>
        <a:p>
          <a:r>
            <a:rPr lang="en-US" dirty="0" err="1" smtClean="0"/>
            <a:t>Wireshark</a:t>
          </a:r>
          <a:endParaRPr lang="en-US" dirty="0"/>
        </a:p>
      </dgm:t>
    </dgm:pt>
    <dgm:pt modelId="{BF7C5AF2-5794-41D5-B878-728ECDC5C8B7}" type="parTrans" cxnId="{F8C1315C-3E4A-41A8-8408-D84ABC48E37A}">
      <dgm:prSet/>
      <dgm:spPr/>
      <dgm:t>
        <a:bodyPr/>
        <a:lstStyle/>
        <a:p>
          <a:endParaRPr lang="en-US"/>
        </a:p>
      </dgm:t>
    </dgm:pt>
    <dgm:pt modelId="{DFC2F3AC-6DC3-4A0C-AB35-7438E0CACFB3}" type="sibTrans" cxnId="{F8C1315C-3E4A-41A8-8408-D84ABC48E37A}">
      <dgm:prSet/>
      <dgm:spPr/>
      <dgm:t>
        <a:bodyPr/>
        <a:lstStyle/>
        <a:p>
          <a:endParaRPr lang="en-US"/>
        </a:p>
      </dgm:t>
    </dgm:pt>
    <dgm:pt modelId="{EFC6B515-AB75-4014-8694-0D6DE3A9AB0D}">
      <dgm:prSet phldrT="[Text]"/>
      <dgm:spPr/>
      <dgm:t>
        <a:bodyPr/>
        <a:lstStyle/>
        <a:p>
          <a:r>
            <a:rPr lang="en-US" dirty="0" smtClean="0"/>
            <a:t>Snort</a:t>
          </a:r>
          <a:endParaRPr lang="en-US" dirty="0"/>
        </a:p>
      </dgm:t>
    </dgm:pt>
    <dgm:pt modelId="{2043468C-FB14-4711-AADE-D1413DFEE221}" type="parTrans" cxnId="{7DF672A1-ADE9-437E-8A53-0FBE7475C564}">
      <dgm:prSet/>
      <dgm:spPr/>
      <dgm:t>
        <a:bodyPr/>
        <a:lstStyle/>
        <a:p>
          <a:endParaRPr lang="en-US"/>
        </a:p>
      </dgm:t>
    </dgm:pt>
    <dgm:pt modelId="{2595F7E0-4FE6-483D-A152-98108C4AFC98}" type="sibTrans" cxnId="{7DF672A1-ADE9-437E-8A53-0FBE7475C564}">
      <dgm:prSet/>
      <dgm:spPr/>
      <dgm:t>
        <a:bodyPr/>
        <a:lstStyle/>
        <a:p>
          <a:endParaRPr lang="en-US"/>
        </a:p>
      </dgm:t>
    </dgm:pt>
    <dgm:pt modelId="{F9BCD02F-63E7-4F1D-8FFE-148C8DFC606B}">
      <dgm:prSet phldrT="[Text]"/>
      <dgm:spPr/>
      <dgm:t>
        <a:bodyPr/>
        <a:lstStyle/>
        <a:p>
          <a:r>
            <a:rPr lang="en-US" dirty="0" err="1" smtClean="0"/>
            <a:t>Netcat</a:t>
          </a:r>
          <a:endParaRPr lang="en-US" dirty="0"/>
        </a:p>
      </dgm:t>
    </dgm:pt>
    <dgm:pt modelId="{835B9547-620F-4296-B85F-0CEEF47EBC41}" type="parTrans" cxnId="{7691F087-314A-4B4C-92EC-F31E6E2F3303}">
      <dgm:prSet/>
      <dgm:spPr/>
      <dgm:t>
        <a:bodyPr/>
        <a:lstStyle/>
        <a:p>
          <a:endParaRPr lang="en-US"/>
        </a:p>
      </dgm:t>
    </dgm:pt>
    <dgm:pt modelId="{13356072-6461-4217-9D1E-F07A4A99AC36}" type="sibTrans" cxnId="{7691F087-314A-4B4C-92EC-F31E6E2F3303}">
      <dgm:prSet/>
      <dgm:spPr/>
      <dgm:t>
        <a:bodyPr/>
        <a:lstStyle/>
        <a:p>
          <a:endParaRPr lang="en-US"/>
        </a:p>
      </dgm:t>
    </dgm:pt>
    <dgm:pt modelId="{08384872-A380-492F-BB1E-1DF2E3F69D18}">
      <dgm:prSet/>
      <dgm:spPr/>
      <dgm:t>
        <a:bodyPr/>
        <a:lstStyle/>
        <a:p>
          <a:r>
            <a:rPr lang="en-US" dirty="0" err="1" smtClean="0"/>
            <a:t>Metasploit</a:t>
          </a:r>
          <a:endParaRPr lang="en-US" dirty="0"/>
        </a:p>
      </dgm:t>
    </dgm:pt>
    <dgm:pt modelId="{3D3D6170-85CA-4104-AEBE-C9160062A1A7}" type="parTrans" cxnId="{9DDCFCF1-AE88-48D0-ADC6-6F29463B370A}">
      <dgm:prSet/>
      <dgm:spPr/>
      <dgm:t>
        <a:bodyPr/>
        <a:lstStyle/>
        <a:p>
          <a:endParaRPr lang="en-US"/>
        </a:p>
      </dgm:t>
    </dgm:pt>
    <dgm:pt modelId="{D77AFBFB-3BAC-4539-91F1-16F763F129E5}" type="sibTrans" cxnId="{9DDCFCF1-AE88-48D0-ADC6-6F29463B370A}">
      <dgm:prSet/>
      <dgm:spPr/>
      <dgm:t>
        <a:bodyPr/>
        <a:lstStyle/>
        <a:p>
          <a:endParaRPr lang="en-US"/>
        </a:p>
      </dgm:t>
    </dgm:pt>
    <dgm:pt modelId="{4396A98C-5ED6-4921-9363-D94105756E78}">
      <dgm:prSet/>
      <dgm:spPr/>
      <dgm:t>
        <a:bodyPr/>
        <a:lstStyle/>
        <a:p>
          <a:r>
            <a:rPr lang="en-US" dirty="0" smtClean="0"/>
            <a:t>Hping2</a:t>
          </a:r>
          <a:endParaRPr lang="en-US" dirty="0"/>
        </a:p>
      </dgm:t>
    </dgm:pt>
    <dgm:pt modelId="{F55FE903-7AE7-4AA5-B502-D9682DF10470}" type="parTrans" cxnId="{653B2242-E527-4D91-ACF0-BE4F3D3E0BF6}">
      <dgm:prSet/>
      <dgm:spPr/>
      <dgm:t>
        <a:bodyPr/>
        <a:lstStyle/>
        <a:p>
          <a:endParaRPr lang="en-US"/>
        </a:p>
      </dgm:t>
    </dgm:pt>
    <dgm:pt modelId="{ECF48E45-FCDD-4DE0-BD65-C3236F864A97}" type="sibTrans" cxnId="{653B2242-E527-4D91-ACF0-BE4F3D3E0BF6}">
      <dgm:prSet/>
      <dgm:spPr/>
      <dgm:t>
        <a:bodyPr/>
        <a:lstStyle/>
        <a:p>
          <a:endParaRPr lang="en-US"/>
        </a:p>
      </dgm:t>
    </dgm:pt>
    <dgm:pt modelId="{81146335-45FA-4AB9-A1D3-BA7767FB0DDF}" type="pres">
      <dgm:prSet presAssocID="{8A1541EC-7C0E-4B73-8EEB-744065F1447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C4ED80F-A2D5-47D2-8004-8C2F799DC856}" type="pres">
      <dgm:prSet presAssocID="{8A1541EC-7C0E-4B73-8EEB-744065F1447C}" presName="Name1" presStyleCnt="0"/>
      <dgm:spPr/>
    </dgm:pt>
    <dgm:pt modelId="{BCF13C49-1AD4-46C0-B5AB-922C368A0BC5}" type="pres">
      <dgm:prSet presAssocID="{8A1541EC-7C0E-4B73-8EEB-744065F1447C}" presName="cycle" presStyleCnt="0"/>
      <dgm:spPr/>
    </dgm:pt>
    <dgm:pt modelId="{5482DF7A-3638-4A09-9503-372EA62398DE}" type="pres">
      <dgm:prSet presAssocID="{8A1541EC-7C0E-4B73-8EEB-744065F1447C}" presName="srcNode" presStyleLbl="node1" presStyleIdx="0" presStyleCnt="5"/>
      <dgm:spPr/>
    </dgm:pt>
    <dgm:pt modelId="{B190DFD3-24AE-49B7-8790-F2009A13EF88}" type="pres">
      <dgm:prSet presAssocID="{8A1541EC-7C0E-4B73-8EEB-744065F1447C}" presName="conn" presStyleLbl="parChTrans1D2" presStyleIdx="0" presStyleCnt="1"/>
      <dgm:spPr/>
      <dgm:t>
        <a:bodyPr/>
        <a:lstStyle/>
        <a:p>
          <a:endParaRPr lang="en-US"/>
        </a:p>
      </dgm:t>
    </dgm:pt>
    <dgm:pt modelId="{9A69ACCC-86A4-4443-B36B-0BB6DFDD3321}" type="pres">
      <dgm:prSet presAssocID="{8A1541EC-7C0E-4B73-8EEB-744065F1447C}" presName="extraNode" presStyleLbl="node1" presStyleIdx="0" presStyleCnt="5"/>
      <dgm:spPr/>
    </dgm:pt>
    <dgm:pt modelId="{987B139F-BC40-4CA6-ABCA-5444DC767C7B}" type="pres">
      <dgm:prSet presAssocID="{8A1541EC-7C0E-4B73-8EEB-744065F1447C}" presName="dstNode" presStyleLbl="node1" presStyleIdx="0" presStyleCnt="5"/>
      <dgm:spPr/>
    </dgm:pt>
    <dgm:pt modelId="{1259FD2F-6761-44CC-98D2-2EBA95030E6D}" type="pres">
      <dgm:prSet presAssocID="{31B4A1F8-48B2-47EF-BF15-77FC54B842D7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CA6A-6D67-4B69-B4D8-5F57A8326D6A}" type="pres">
      <dgm:prSet presAssocID="{31B4A1F8-48B2-47EF-BF15-77FC54B842D7}" presName="accent_1" presStyleCnt="0"/>
      <dgm:spPr/>
    </dgm:pt>
    <dgm:pt modelId="{596F8239-5C20-4233-A5FA-35E67FE46457}" type="pres">
      <dgm:prSet presAssocID="{31B4A1F8-48B2-47EF-BF15-77FC54B842D7}" presName="accentRepeatNode" presStyleLbl="solidFgAcc1" presStyleIdx="0" presStyleCnt="5"/>
      <dgm:spPr/>
    </dgm:pt>
    <dgm:pt modelId="{F9740A2B-98DF-40DE-A1B4-61638EB07A76}" type="pres">
      <dgm:prSet presAssocID="{EFC6B515-AB75-4014-8694-0D6DE3A9AB0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73CC1-B927-4400-9AC6-E11FFE973134}" type="pres">
      <dgm:prSet presAssocID="{EFC6B515-AB75-4014-8694-0D6DE3A9AB0D}" presName="accent_2" presStyleCnt="0"/>
      <dgm:spPr/>
    </dgm:pt>
    <dgm:pt modelId="{05CFA469-52FC-4580-93D4-6828375ECF77}" type="pres">
      <dgm:prSet presAssocID="{EFC6B515-AB75-4014-8694-0D6DE3A9AB0D}" presName="accentRepeatNode" presStyleLbl="solidFgAcc1" presStyleIdx="1" presStyleCnt="5"/>
      <dgm:spPr/>
    </dgm:pt>
    <dgm:pt modelId="{529CD5C3-44A3-409A-8874-B18FF2C15202}" type="pres">
      <dgm:prSet presAssocID="{F9BCD02F-63E7-4F1D-8FFE-148C8DFC606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BABBE-A5F9-463C-8ADB-443E4C2D4DCE}" type="pres">
      <dgm:prSet presAssocID="{F9BCD02F-63E7-4F1D-8FFE-148C8DFC606B}" presName="accent_3" presStyleCnt="0"/>
      <dgm:spPr/>
    </dgm:pt>
    <dgm:pt modelId="{9615AC54-AD2F-4728-BB89-DC8C9C2DCE1C}" type="pres">
      <dgm:prSet presAssocID="{F9BCD02F-63E7-4F1D-8FFE-148C8DFC606B}" presName="accentRepeatNode" presStyleLbl="solidFgAcc1" presStyleIdx="2" presStyleCnt="5"/>
      <dgm:spPr/>
    </dgm:pt>
    <dgm:pt modelId="{A5C56D25-0181-49DD-9F38-BC42F7F84486}" type="pres">
      <dgm:prSet presAssocID="{08384872-A380-492F-BB1E-1DF2E3F69D1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FD129-B2E6-4FAF-B989-32CC0DFB62C7}" type="pres">
      <dgm:prSet presAssocID="{08384872-A380-492F-BB1E-1DF2E3F69D18}" presName="accent_4" presStyleCnt="0"/>
      <dgm:spPr/>
    </dgm:pt>
    <dgm:pt modelId="{97B01109-07EE-42A5-9823-A5D927EFB225}" type="pres">
      <dgm:prSet presAssocID="{08384872-A380-492F-BB1E-1DF2E3F69D18}" presName="accentRepeatNode" presStyleLbl="solidFgAcc1" presStyleIdx="3" presStyleCnt="5"/>
      <dgm:spPr/>
    </dgm:pt>
    <dgm:pt modelId="{D6455673-A758-4BBF-9D3F-FBCEA749B1E1}" type="pres">
      <dgm:prSet presAssocID="{4396A98C-5ED6-4921-9363-D94105756E78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979E09-8608-4678-A906-3A1C73E31872}" type="pres">
      <dgm:prSet presAssocID="{4396A98C-5ED6-4921-9363-D94105756E78}" presName="accent_5" presStyleCnt="0"/>
      <dgm:spPr/>
    </dgm:pt>
    <dgm:pt modelId="{F332442A-8230-499C-82A9-70F63DD25973}" type="pres">
      <dgm:prSet presAssocID="{4396A98C-5ED6-4921-9363-D94105756E78}" presName="accentRepeatNode" presStyleLbl="solidFgAcc1" presStyleIdx="4" presStyleCnt="5"/>
      <dgm:spPr/>
    </dgm:pt>
  </dgm:ptLst>
  <dgm:cxnLst>
    <dgm:cxn modelId="{7DF672A1-ADE9-437E-8A53-0FBE7475C564}" srcId="{8A1541EC-7C0E-4B73-8EEB-744065F1447C}" destId="{EFC6B515-AB75-4014-8694-0D6DE3A9AB0D}" srcOrd="1" destOrd="0" parTransId="{2043468C-FB14-4711-AADE-D1413DFEE221}" sibTransId="{2595F7E0-4FE6-483D-A152-98108C4AFC98}"/>
    <dgm:cxn modelId="{2F815AD9-DD25-4FF4-91AB-3148E4227334}" type="presOf" srcId="{4396A98C-5ED6-4921-9363-D94105756E78}" destId="{D6455673-A758-4BBF-9D3F-FBCEA749B1E1}" srcOrd="0" destOrd="0" presId="urn:microsoft.com/office/officeart/2008/layout/VerticalCurvedList"/>
    <dgm:cxn modelId="{9DDCFCF1-AE88-48D0-ADC6-6F29463B370A}" srcId="{8A1541EC-7C0E-4B73-8EEB-744065F1447C}" destId="{08384872-A380-492F-BB1E-1DF2E3F69D18}" srcOrd="3" destOrd="0" parTransId="{3D3D6170-85CA-4104-AEBE-C9160062A1A7}" sibTransId="{D77AFBFB-3BAC-4539-91F1-16F763F129E5}"/>
    <dgm:cxn modelId="{2ACBEE5E-43D5-4C63-B48B-2DF899C98B47}" type="presOf" srcId="{DFC2F3AC-6DC3-4A0C-AB35-7438E0CACFB3}" destId="{B190DFD3-24AE-49B7-8790-F2009A13EF88}" srcOrd="0" destOrd="0" presId="urn:microsoft.com/office/officeart/2008/layout/VerticalCurvedList"/>
    <dgm:cxn modelId="{FEE92540-22A9-4A2A-8930-25CE90D4AC1F}" type="presOf" srcId="{EFC6B515-AB75-4014-8694-0D6DE3A9AB0D}" destId="{F9740A2B-98DF-40DE-A1B4-61638EB07A76}" srcOrd="0" destOrd="0" presId="urn:microsoft.com/office/officeart/2008/layout/VerticalCurvedList"/>
    <dgm:cxn modelId="{D23EC06C-0F4C-4046-8A04-8300CF2967BC}" type="presOf" srcId="{F9BCD02F-63E7-4F1D-8FFE-148C8DFC606B}" destId="{529CD5C3-44A3-409A-8874-B18FF2C15202}" srcOrd="0" destOrd="0" presId="urn:microsoft.com/office/officeart/2008/layout/VerticalCurvedList"/>
    <dgm:cxn modelId="{7691F087-314A-4B4C-92EC-F31E6E2F3303}" srcId="{8A1541EC-7C0E-4B73-8EEB-744065F1447C}" destId="{F9BCD02F-63E7-4F1D-8FFE-148C8DFC606B}" srcOrd="2" destOrd="0" parTransId="{835B9547-620F-4296-B85F-0CEEF47EBC41}" sibTransId="{13356072-6461-4217-9D1E-F07A4A99AC36}"/>
    <dgm:cxn modelId="{653B2242-E527-4D91-ACF0-BE4F3D3E0BF6}" srcId="{8A1541EC-7C0E-4B73-8EEB-744065F1447C}" destId="{4396A98C-5ED6-4921-9363-D94105756E78}" srcOrd="4" destOrd="0" parTransId="{F55FE903-7AE7-4AA5-B502-D9682DF10470}" sibTransId="{ECF48E45-FCDD-4DE0-BD65-C3236F864A97}"/>
    <dgm:cxn modelId="{F8C1315C-3E4A-41A8-8408-D84ABC48E37A}" srcId="{8A1541EC-7C0E-4B73-8EEB-744065F1447C}" destId="{31B4A1F8-48B2-47EF-BF15-77FC54B842D7}" srcOrd="0" destOrd="0" parTransId="{BF7C5AF2-5794-41D5-B878-728ECDC5C8B7}" sibTransId="{DFC2F3AC-6DC3-4A0C-AB35-7438E0CACFB3}"/>
    <dgm:cxn modelId="{73EA1D9E-A61C-4C32-902C-067C09256F44}" type="presOf" srcId="{08384872-A380-492F-BB1E-1DF2E3F69D18}" destId="{A5C56D25-0181-49DD-9F38-BC42F7F84486}" srcOrd="0" destOrd="0" presId="urn:microsoft.com/office/officeart/2008/layout/VerticalCurvedList"/>
    <dgm:cxn modelId="{CDA6FA59-ADCA-4F70-ABEB-19479787355C}" type="presOf" srcId="{31B4A1F8-48B2-47EF-BF15-77FC54B842D7}" destId="{1259FD2F-6761-44CC-98D2-2EBA95030E6D}" srcOrd="0" destOrd="0" presId="urn:microsoft.com/office/officeart/2008/layout/VerticalCurvedList"/>
    <dgm:cxn modelId="{4DBF9F76-C4A0-4BD1-8406-8B1F920230E6}" type="presOf" srcId="{8A1541EC-7C0E-4B73-8EEB-744065F1447C}" destId="{81146335-45FA-4AB9-A1D3-BA7767FB0DDF}" srcOrd="0" destOrd="0" presId="urn:microsoft.com/office/officeart/2008/layout/VerticalCurvedList"/>
    <dgm:cxn modelId="{5153137B-CE5F-479A-9E5B-E221FEFCC1D2}" type="presParOf" srcId="{81146335-45FA-4AB9-A1D3-BA7767FB0DDF}" destId="{EC4ED80F-A2D5-47D2-8004-8C2F799DC856}" srcOrd="0" destOrd="0" presId="urn:microsoft.com/office/officeart/2008/layout/VerticalCurvedList"/>
    <dgm:cxn modelId="{809853B8-5C29-43E2-855F-F29CF6B7C463}" type="presParOf" srcId="{EC4ED80F-A2D5-47D2-8004-8C2F799DC856}" destId="{BCF13C49-1AD4-46C0-B5AB-922C368A0BC5}" srcOrd="0" destOrd="0" presId="urn:microsoft.com/office/officeart/2008/layout/VerticalCurvedList"/>
    <dgm:cxn modelId="{A6FFD1DD-6534-4967-A2AD-B7B24D932463}" type="presParOf" srcId="{BCF13C49-1AD4-46C0-B5AB-922C368A0BC5}" destId="{5482DF7A-3638-4A09-9503-372EA62398DE}" srcOrd="0" destOrd="0" presId="urn:microsoft.com/office/officeart/2008/layout/VerticalCurvedList"/>
    <dgm:cxn modelId="{55287A71-4102-40BC-9EBF-5838B2E8F3E8}" type="presParOf" srcId="{BCF13C49-1AD4-46C0-B5AB-922C368A0BC5}" destId="{B190DFD3-24AE-49B7-8790-F2009A13EF88}" srcOrd="1" destOrd="0" presId="urn:microsoft.com/office/officeart/2008/layout/VerticalCurvedList"/>
    <dgm:cxn modelId="{6B761382-1D82-48AC-AAE6-0172D2798AFC}" type="presParOf" srcId="{BCF13C49-1AD4-46C0-B5AB-922C368A0BC5}" destId="{9A69ACCC-86A4-4443-B36B-0BB6DFDD3321}" srcOrd="2" destOrd="0" presId="urn:microsoft.com/office/officeart/2008/layout/VerticalCurvedList"/>
    <dgm:cxn modelId="{FBD18609-8ED1-4415-9317-063ADA897F69}" type="presParOf" srcId="{BCF13C49-1AD4-46C0-B5AB-922C368A0BC5}" destId="{987B139F-BC40-4CA6-ABCA-5444DC767C7B}" srcOrd="3" destOrd="0" presId="urn:microsoft.com/office/officeart/2008/layout/VerticalCurvedList"/>
    <dgm:cxn modelId="{3F1CE72E-BAB0-45AF-AF60-8FF78F0A429C}" type="presParOf" srcId="{EC4ED80F-A2D5-47D2-8004-8C2F799DC856}" destId="{1259FD2F-6761-44CC-98D2-2EBA95030E6D}" srcOrd="1" destOrd="0" presId="urn:microsoft.com/office/officeart/2008/layout/VerticalCurvedList"/>
    <dgm:cxn modelId="{15F91466-7934-43AF-8873-9DA24A19CBA4}" type="presParOf" srcId="{EC4ED80F-A2D5-47D2-8004-8C2F799DC856}" destId="{2BDBCA6A-6D67-4B69-B4D8-5F57A8326D6A}" srcOrd="2" destOrd="0" presId="urn:microsoft.com/office/officeart/2008/layout/VerticalCurvedList"/>
    <dgm:cxn modelId="{A84FE162-FD35-4FE8-BEFD-14CAF5EF2BAC}" type="presParOf" srcId="{2BDBCA6A-6D67-4B69-B4D8-5F57A8326D6A}" destId="{596F8239-5C20-4233-A5FA-35E67FE46457}" srcOrd="0" destOrd="0" presId="urn:microsoft.com/office/officeart/2008/layout/VerticalCurvedList"/>
    <dgm:cxn modelId="{CCFCC712-B1CA-4EBF-8AFA-6DFD3E5CA5B1}" type="presParOf" srcId="{EC4ED80F-A2D5-47D2-8004-8C2F799DC856}" destId="{F9740A2B-98DF-40DE-A1B4-61638EB07A76}" srcOrd="3" destOrd="0" presId="urn:microsoft.com/office/officeart/2008/layout/VerticalCurvedList"/>
    <dgm:cxn modelId="{B57A20AE-5FAE-488E-AF64-089BAE9F3333}" type="presParOf" srcId="{EC4ED80F-A2D5-47D2-8004-8C2F799DC856}" destId="{C9E73CC1-B927-4400-9AC6-E11FFE973134}" srcOrd="4" destOrd="0" presId="urn:microsoft.com/office/officeart/2008/layout/VerticalCurvedList"/>
    <dgm:cxn modelId="{010C5ED9-A135-4E65-AB9F-974C3CACF224}" type="presParOf" srcId="{C9E73CC1-B927-4400-9AC6-E11FFE973134}" destId="{05CFA469-52FC-4580-93D4-6828375ECF77}" srcOrd="0" destOrd="0" presId="urn:microsoft.com/office/officeart/2008/layout/VerticalCurvedList"/>
    <dgm:cxn modelId="{68B184B4-B1D1-47F8-9593-45EDA0F424E5}" type="presParOf" srcId="{EC4ED80F-A2D5-47D2-8004-8C2F799DC856}" destId="{529CD5C3-44A3-409A-8874-B18FF2C15202}" srcOrd="5" destOrd="0" presId="urn:microsoft.com/office/officeart/2008/layout/VerticalCurvedList"/>
    <dgm:cxn modelId="{B55E41D8-0E6D-489B-B35B-39D8E08117CE}" type="presParOf" srcId="{EC4ED80F-A2D5-47D2-8004-8C2F799DC856}" destId="{B72BABBE-A5F9-463C-8ADB-443E4C2D4DCE}" srcOrd="6" destOrd="0" presId="urn:microsoft.com/office/officeart/2008/layout/VerticalCurvedList"/>
    <dgm:cxn modelId="{78A976DC-FCD8-4D99-96E9-1BA42166A189}" type="presParOf" srcId="{B72BABBE-A5F9-463C-8ADB-443E4C2D4DCE}" destId="{9615AC54-AD2F-4728-BB89-DC8C9C2DCE1C}" srcOrd="0" destOrd="0" presId="urn:microsoft.com/office/officeart/2008/layout/VerticalCurvedList"/>
    <dgm:cxn modelId="{AB3B6E58-8679-449A-A159-2D558BBAB2CF}" type="presParOf" srcId="{EC4ED80F-A2D5-47D2-8004-8C2F799DC856}" destId="{A5C56D25-0181-49DD-9F38-BC42F7F84486}" srcOrd="7" destOrd="0" presId="urn:microsoft.com/office/officeart/2008/layout/VerticalCurvedList"/>
    <dgm:cxn modelId="{8722B526-B451-43E0-86C7-BAC96ECAC39D}" type="presParOf" srcId="{EC4ED80F-A2D5-47D2-8004-8C2F799DC856}" destId="{589FD129-B2E6-4FAF-B989-32CC0DFB62C7}" srcOrd="8" destOrd="0" presId="urn:microsoft.com/office/officeart/2008/layout/VerticalCurvedList"/>
    <dgm:cxn modelId="{AF020AA2-A98E-4A50-9E60-07F455B9032F}" type="presParOf" srcId="{589FD129-B2E6-4FAF-B989-32CC0DFB62C7}" destId="{97B01109-07EE-42A5-9823-A5D927EFB225}" srcOrd="0" destOrd="0" presId="urn:microsoft.com/office/officeart/2008/layout/VerticalCurvedList"/>
    <dgm:cxn modelId="{1647A598-21FE-4768-9BD5-5909EDECDDCF}" type="presParOf" srcId="{EC4ED80F-A2D5-47D2-8004-8C2F799DC856}" destId="{D6455673-A758-4BBF-9D3F-FBCEA749B1E1}" srcOrd="9" destOrd="0" presId="urn:microsoft.com/office/officeart/2008/layout/VerticalCurvedList"/>
    <dgm:cxn modelId="{D4D25DFE-14A8-41DB-B642-E45A7F011BFC}" type="presParOf" srcId="{EC4ED80F-A2D5-47D2-8004-8C2F799DC856}" destId="{5C979E09-8608-4678-A906-3A1C73E31872}" srcOrd="10" destOrd="0" presId="urn:microsoft.com/office/officeart/2008/layout/VerticalCurvedList"/>
    <dgm:cxn modelId="{79C0EE12-1A11-43AC-BFA0-5DBB09C3CA3A}" type="presParOf" srcId="{5C979E09-8608-4678-A906-3A1C73E31872}" destId="{F332442A-8230-499C-82A9-70F63DD259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541EC-7C0E-4B73-8EEB-744065F1447C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1B4A1F8-48B2-47EF-BF15-77FC54B842D7}">
      <dgm:prSet phldrT="[Text]"/>
      <dgm:spPr/>
      <dgm:t>
        <a:bodyPr/>
        <a:lstStyle/>
        <a:p>
          <a:r>
            <a:rPr lang="en-US" dirty="0" smtClean="0"/>
            <a:t>Nessus</a:t>
          </a:r>
          <a:endParaRPr lang="en-US" dirty="0"/>
        </a:p>
      </dgm:t>
    </dgm:pt>
    <dgm:pt modelId="{BF7C5AF2-5794-41D5-B878-728ECDC5C8B7}" type="parTrans" cxnId="{F8C1315C-3E4A-41A8-8408-D84ABC48E37A}">
      <dgm:prSet/>
      <dgm:spPr/>
      <dgm:t>
        <a:bodyPr/>
        <a:lstStyle/>
        <a:p>
          <a:endParaRPr lang="en-US"/>
        </a:p>
      </dgm:t>
    </dgm:pt>
    <dgm:pt modelId="{DFC2F3AC-6DC3-4A0C-AB35-7438E0CACFB3}" type="sibTrans" cxnId="{F8C1315C-3E4A-41A8-8408-D84ABC48E37A}">
      <dgm:prSet/>
      <dgm:spPr/>
      <dgm:t>
        <a:bodyPr/>
        <a:lstStyle/>
        <a:p>
          <a:endParaRPr lang="en-US"/>
        </a:p>
      </dgm:t>
    </dgm:pt>
    <dgm:pt modelId="{EFC6B515-AB75-4014-8694-0D6DE3A9AB0D}">
      <dgm:prSet phldrT="[Text]"/>
      <dgm:spPr/>
      <dgm:t>
        <a:bodyPr/>
        <a:lstStyle/>
        <a:p>
          <a:r>
            <a:rPr lang="en-US" dirty="0" smtClean="0"/>
            <a:t>SAINT</a:t>
          </a:r>
          <a:endParaRPr lang="en-US" dirty="0"/>
        </a:p>
      </dgm:t>
    </dgm:pt>
    <dgm:pt modelId="{2043468C-FB14-4711-AADE-D1413DFEE221}" type="parTrans" cxnId="{7DF672A1-ADE9-437E-8A53-0FBE7475C564}">
      <dgm:prSet/>
      <dgm:spPr/>
      <dgm:t>
        <a:bodyPr/>
        <a:lstStyle/>
        <a:p>
          <a:endParaRPr lang="en-US"/>
        </a:p>
      </dgm:t>
    </dgm:pt>
    <dgm:pt modelId="{2595F7E0-4FE6-483D-A152-98108C4AFC98}" type="sibTrans" cxnId="{7DF672A1-ADE9-437E-8A53-0FBE7475C564}">
      <dgm:prSet/>
      <dgm:spPr/>
      <dgm:t>
        <a:bodyPr/>
        <a:lstStyle/>
        <a:p>
          <a:endParaRPr lang="en-US"/>
        </a:p>
      </dgm:t>
    </dgm:pt>
    <dgm:pt modelId="{81146335-45FA-4AB9-A1D3-BA7767FB0DDF}" type="pres">
      <dgm:prSet presAssocID="{8A1541EC-7C0E-4B73-8EEB-744065F1447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C4ED80F-A2D5-47D2-8004-8C2F799DC856}" type="pres">
      <dgm:prSet presAssocID="{8A1541EC-7C0E-4B73-8EEB-744065F1447C}" presName="Name1" presStyleCnt="0"/>
      <dgm:spPr/>
    </dgm:pt>
    <dgm:pt modelId="{BCF13C49-1AD4-46C0-B5AB-922C368A0BC5}" type="pres">
      <dgm:prSet presAssocID="{8A1541EC-7C0E-4B73-8EEB-744065F1447C}" presName="cycle" presStyleCnt="0"/>
      <dgm:spPr/>
    </dgm:pt>
    <dgm:pt modelId="{5482DF7A-3638-4A09-9503-372EA62398DE}" type="pres">
      <dgm:prSet presAssocID="{8A1541EC-7C0E-4B73-8EEB-744065F1447C}" presName="srcNode" presStyleLbl="node1" presStyleIdx="0" presStyleCnt="2"/>
      <dgm:spPr/>
    </dgm:pt>
    <dgm:pt modelId="{B190DFD3-24AE-49B7-8790-F2009A13EF88}" type="pres">
      <dgm:prSet presAssocID="{8A1541EC-7C0E-4B73-8EEB-744065F1447C}" presName="conn" presStyleLbl="parChTrans1D2" presStyleIdx="0" presStyleCnt="1"/>
      <dgm:spPr/>
      <dgm:t>
        <a:bodyPr/>
        <a:lstStyle/>
        <a:p>
          <a:endParaRPr lang="en-US"/>
        </a:p>
      </dgm:t>
    </dgm:pt>
    <dgm:pt modelId="{9A69ACCC-86A4-4443-B36B-0BB6DFDD3321}" type="pres">
      <dgm:prSet presAssocID="{8A1541EC-7C0E-4B73-8EEB-744065F1447C}" presName="extraNode" presStyleLbl="node1" presStyleIdx="0" presStyleCnt="2"/>
      <dgm:spPr/>
    </dgm:pt>
    <dgm:pt modelId="{987B139F-BC40-4CA6-ABCA-5444DC767C7B}" type="pres">
      <dgm:prSet presAssocID="{8A1541EC-7C0E-4B73-8EEB-744065F1447C}" presName="dstNode" presStyleLbl="node1" presStyleIdx="0" presStyleCnt="2"/>
      <dgm:spPr/>
    </dgm:pt>
    <dgm:pt modelId="{1259FD2F-6761-44CC-98D2-2EBA95030E6D}" type="pres">
      <dgm:prSet presAssocID="{31B4A1F8-48B2-47EF-BF15-77FC54B842D7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CA6A-6D67-4B69-B4D8-5F57A8326D6A}" type="pres">
      <dgm:prSet presAssocID="{31B4A1F8-48B2-47EF-BF15-77FC54B842D7}" presName="accent_1" presStyleCnt="0"/>
      <dgm:spPr/>
    </dgm:pt>
    <dgm:pt modelId="{596F8239-5C20-4233-A5FA-35E67FE46457}" type="pres">
      <dgm:prSet presAssocID="{31B4A1F8-48B2-47EF-BF15-77FC54B842D7}" presName="accentRepeatNode" presStyleLbl="solidFgAcc1" presStyleIdx="0" presStyleCnt="2"/>
      <dgm:spPr/>
    </dgm:pt>
    <dgm:pt modelId="{F9740A2B-98DF-40DE-A1B4-61638EB07A76}" type="pres">
      <dgm:prSet presAssocID="{EFC6B515-AB75-4014-8694-0D6DE3A9AB0D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73CC1-B927-4400-9AC6-E11FFE973134}" type="pres">
      <dgm:prSet presAssocID="{EFC6B515-AB75-4014-8694-0D6DE3A9AB0D}" presName="accent_2" presStyleCnt="0"/>
      <dgm:spPr/>
    </dgm:pt>
    <dgm:pt modelId="{05CFA469-52FC-4580-93D4-6828375ECF77}" type="pres">
      <dgm:prSet presAssocID="{EFC6B515-AB75-4014-8694-0D6DE3A9AB0D}" presName="accentRepeatNode" presStyleLbl="solidFgAcc1" presStyleIdx="1" presStyleCnt="2"/>
      <dgm:spPr/>
    </dgm:pt>
  </dgm:ptLst>
  <dgm:cxnLst>
    <dgm:cxn modelId="{7DF672A1-ADE9-437E-8A53-0FBE7475C564}" srcId="{8A1541EC-7C0E-4B73-8EEB-744065F1447C}" destId="{EFC6B515-AB75-4014-8694-0D6DE3A9AB0D}" srcOrd="1" destOrd="0" parTransId="{2043468C-FB14-4711-AADE-D1413DFEE221}" sibTransId="{2595F7E0-4FE6-483D-A152-98108C4AFC98}"/>
    <dgm:cxn modelId="{0CB25D34-6CAA-42C0-9B16-A9BE4A5784F8}" type="presOf" srcId="{DFC2F3AC-6DC3-4A0C-AB35-7438E0CACFB3}" destId="{B190DFD3-24AE-49B7-8790-F2009A13EF88}" srcOrd="0" destOrd="0" presId="urn:microsoft.com/office/officeart/2008/layout/VerticalCurvedList"/>
    <dgm:cxn modelId="{F8C1315C-3E4A-41A8-8408-D84ABC48E37A}" srcId="{8A1541EC-7C0E-4B73-8EEB-744065F1447C}" destId="{31B4A1F8-48B2-47EF-BF15-77FC54B842D7}" srcOrd="0" destOrd="0" parTransId="{BF7C5AF2-5794-41D5-B878-728ECDC5C8B7}" sibTransId="{DFC2F3AC-6DC3-4A0C-AB35-7438E0CACFB3}"/>
    <dgm:cxn modelId="{BB25C7E9-5E02-44EA-A594-277A9C26BE8E}" type="presOf" srcId="{EFC6B515-AB75-4014-8694-0D6DE3A9AB0D}" destId="{F9740A2B-98DF-40DE-A1B4-61638EB07A76}" srcOrd="0" destOrd="0" presId="urn:microsoft.com/office/officeart/2008/layout/VerticalCurvedList"/>
    <dgm:cxn modelId="{51779728-3E59-4914-BEAE-E250DBBA29F2}" type="presOf" srcId="{8A1541EC-7C0E-4B73-8EEB-744065F1447C}" destId="{81146335-45FA-4AB9-A1D3-BA7767FB0DDF}" srcOrd="0" destOrd="0" presId="urn:microsoft.com/office/officeart/2008/layout/VerticalCurvedList"/>
    <dgm:cxn modelId="{92F722CA-0AD5-4C90-BF22-1433D7F9D510}" type="presOf" srcId="{31B4A1F8-48B2-47EF-BF15-77FC54B842D7}" destId="{1259FD2F-6761-44CC-98D2-2EBA95030E6D}" srcOrd="0" destOrd="0" presId="urn:microsoft.com/office/officeart/2008/layout/VerticalCurvedList"/>
    <dgm:cxn modelId="{E6E8C8CF-1874-4F52-AE76-F086E5E06B0B}" type="presParOf" srcId="{81146335-45FA-4AB9-A1D3-BA7767FB0DDF}" destId="{EC4ED80F-A2D5-47D2-8004-8C2F799DC856}" srcOrd="0" destOrd="0" presId="urn:microsoft.com/office/officeart/2008/layout/VerticalCurvedList"/>
    <dgm:cxn modelId="{62AAFDB6-E621-4C42-818E-CAC8FD2CF485}" type="presParOf" srcId="{EC4ED80F-A2D5-47D2-8004-8C2F799DC856}" destId="{BCF13C49-1AD4-46C0-B5AB-922C368A0BC5}" srcOrd="0" destOrd="0" presId="urn:microsoft.com/office/officeart/2008/layout/VerticalCurvedList"/>
    <dgm:cxn modelId="{A74BE6B5-63ED-4B21-B34F-A4410ED795C8}" type="presParOf" srcId="{BCF13C49-1AD4-46C0-B5AB-922C368A0BC5}" destId="{5482DF7A-3638-4A09-9503-372EA62398DE}" srcOrd="0" destOrd="0" presId="urn:microsoft.com/office/officeart/2008/layout/VerticalCurvedList"/>
    <dgm:cxn modelId="{E387BCEB-E865-4A26-BA7A-2B53C65EE20A}" type="presParOf" srcId="{BCF13C49-1AD4-46C0-B5AB-922C368A0BC5}" destId="{B190DFD3-24AE-49B7-8790-F2009A13EF88}" srcOrd="1" destOrd="0" presId="urn:microsoft.com/office/officeart/2008/layout/VerticalCurvedList"/>
    <dgm:cxn modelId="{3DB0BEC5-5681-478A-9D47-3F61BC8306D9}" type="presParOf" srcId="{BCF13C49-1AD4-46C0-B5AB-922C368A0BC5}" destId="{9A69ACCC-86A4-4443-B36B-0BB6DFDD3321}" srcOrd="2" destOrd="0" presId="urn:microsoft.com/office/officeart/2008/layout/VerticalCurvedList"/>
    <dgm:cxn modelId="{50512B9C-8408-47E1-897D-C4CEB8EAB36E}" type="presParOf" srcId="{BCF13C49-1AD4-46C0-B5AB-922C368A0BC5}" destId="{987B139F-BC40-4CA6-ABCA-5444DC767C7B}" srcOrd="3" destOrd="0" presId="urn:microsoft.com/office/officeart/2008/layout/VerticalCurvedList"/>
    <dgm:cxn modelId="{A1B43DDD-6089-4B15-B1FF-2520B07DC293}" type="presParOf" srcId="{EC4ED80F-A2D5-47D2-8004-8C2F799DC856}" destId="{1259FD2F-6761-44CC-98D2-2EBA95030E6D}" srcOrd="1" destOrd="0" presId="urn:microsoft.com/office/officeart/2008/layout/VerticalCurvedList"/>
    <dgm:cxn modelId="{0D8788A2-D6BF-48E7-B28B-F0DD03807ECC}" type="presParOf" srcId="{EC4ED80F-A2D5-47D2-8004-8C2F799DC856}" destId="{2BDBCA6A-6D67-4B69-B4D8-5F57A8326D6A}" srcOrd="2" destOrd="0" presId="urn:microsoft.com/office/officeart/2008/layout/VerticalCurvedList"/>
    <dgm:cxn modelId="{1E6E2816-3477-481A-A20D-00062554D055}" type="presParOf" srcId="{2BDBCA6A-6D67-4B69-B4D8-5F57A8326D6A}" destId="{596F8239-5C20-4233-A5FA-35E67FE46457}" srcOrd="0" destOrd="0" presId="urn:microsoft.com/office/officeart/2008/layout/VerticalCurvedList"/>
    <dgm:cxn modelId="{F5CFA83D-BA86-4280-9747-8F22BE007371}" type="presParOf" srcId="{EC4ED80F-A2D5-47D2-8004-8C2F799DC856}" destId="{F9740A2B-98DF-40DE-A1B4-61638EB07A76}" srcOrd="3" destOrd="0" presId="urn:microsoft.com/office/officeart/2008/layout/VerticalCurvedList"/>
    <dgm:cxn modelId="{9BEDBE3F-91F6-4023-A903-28CF47715F58}" type="presParOf" srcId="{EC4ED80F-A2D5-47D2-8004-8C2F799DC856}" destId="{C9E73CC1-B927-4400-9AC6-E11FFE973134}" srcOrd="4" destOrd="0" presId="urn:microsoft.com/office/officeart/2008/layout/VerticalCurvedList"/>
    <dgm:cxn modelId="{54BC7A23-161C-4F96-8D8D-5B98E2ED3B77}" type="presParOf" srcId="{C9E73CC1-B927-4400-9AC6-E11FFE973134}" destId="{05CFA469-52FC-4580-93D4-6828375ECF7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BCBA79-3F05-4535-9013-E0680819F154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1894FB24-74C5-4F75-91FC-724D762BB684}">
      <dgm:prSet phldrT="[Text]"/>
      <dgm:spPr/>
      <dgm:t>
        <a:bodyPr/>
        <a:lstStyle/>
        <a:p>
          <a:r>
            <a:rPr lang="en-US" dirty="0" smtClean="0"/>
            <a:t>telnet</a:t>
          </a:r>
          <a:endParaRPr lang="en-US" dirty="0"/>
        </a:p>
      </dgm:t>
    </dgm:pt>
    <dgm:pt modelId="{94F8E53E-9E7F-4328-8626-D8D9AA609DCC}" type="parTrans" cxnId="{6D233E58-F95B-4CD8-AC68-D875251592BF}">
      <dgm:prSet/>
      <dgm:spPr/>
      <dgm:t>
        <a:bodyPr/>
        <a:lstStyle/>
        <a:p>
          <a:endParaRPr lang="en-US"/>
        </a:p>
      </dgm:t>
    </dgm:pt>
    <dgm:pt modelId="{FF2110E8-758F-4671-BC73-F20F86C978BB}" type="sibTrans" cxnId="{6D233E58-F95B-4CD8-AC68-D875251592BF}">
      <dgm:prSet/>
      <dgm:spPr/>
      <dgm:t>
        <a:bodyPr/>
        <a:lstStyle/>
        <a:p>
          <a:endParaRPr lang="en-US"/>
        </a:p>
      </dgm:t>
    </dgm:pt>
    <dgm:pt modelId="{22362AB5-9D25-42D3-9BFB-761646867565}">
      <dgm:prSet phldrT="[Text]"/>
      <dgm:spPr/>
      <dgm:t>
        <a:bodyPr/>
        <a:lstStyle/>
        <a:p>
          <a:r>
            <a:rPr lang="en-US" dirty="0" err="1" smtClean="0"/>
            <a:t>netstat</a:t>
          </a:r>
          <a:endParaRPr lang="en-US" dirty="0"/>
        </a:p>
      </dgm:t>
    </dgm:pt>
    <dgm:pt modelId="{EE17EE5E-73E3-40C3-8772-E7AEA6732A33}" type="parTrans" cxnId="{1475A362-C68A-44FB-8704-45851818AEF9}">
      <dgm:prSet/>
      <dgm:spPr/>
      <dgm:t>
        <a:bodyPr/>
        <a:lstStyle/>
        <a:p>
          <a:endParaRPr lang="en-US"/>
        </a:p>
      </dgm:t>
    </dgm:pt>
    <dgm:pt modelId="{F82C387C-00D5-4643-9F5C-6FA7B017BFE4}" type="sibTrans" cxnId="{1475A362-C68A-44FB-8704-45851818AEF9}">
      <dgm:prSet/>
      <dgm:spPr/>
      <dgm:t>
        <a:bodyPr/>
        <a:lstStyle/>
        <a:p>
          <a:endParaRPr lang="en-US"/>
        </a:p>
      </dgm:t>
    </dgm:pt>
    <dgm:pt modelId="{19B7C490-5DF8-49CE-853D-5FACDB7A3708}">
      <dgm:prSet phldrT="[Text]"/>
      <dgm:spPr/>
      <dgm:t>
        <a:bodyPr/>
        <a:lstStyle/>
        <a:p>
          <a:r>
            <a:rPr lang="en-US" dirty="0" err="1" smtClean="0"/>
            <a:t>lsof</a:t>
          </a:r>
          <a:endParaRPr lang="en-US" dirty="0"/>
        </a:p>
      </dgm:t>
    </dgm:pt>
    <dgm:pt modelId="{7B2D283A-6FED-4321-B43A-255876D687B4}" type="parTrans" cxnId="{2B705927-F925-4D29-A76A-82840E3C80E2}">
      <dgm:prSet/>
      <dgm:spPr/>
      <dgm:t>
        <a:bodyPr/>
        <a:lstStyle/>
        <a:p>
          <a:endParaRPr lang="en-US"/>
        </a:p>
      </dgm:t>
    </dgm:pt>
    <dgm:pt modelId="{29C88C47-E7E0-41CC-BF8F-F7FBDFB972F8}" type="sibTrans" cxnId="{2B705927-F925-4D29-A76A-82840E3C80E2}">
      <dgm:prSet/>
      <dgm:spPr/>
      <dgm:t>
        <a:bodyPr/>
        <a:lstStyle/>
        <a:p>
          <a:endParaRPr lang="en-US"/>
        </a:p>
      </dgm:t>
    </dgm:pt>
    <dgm:pt modelId="{423EDD5E-9316-406A-BB3D-DBF5C9900640}">
      <dgm:prSet phldrT="[Text]"/>
      <dgm:spPr/>
      <dgm:t>
        <a:bodyPr/>
        <a:lstStyle/>
        <a:p>
          <a:r>
            <a:rPr lang="en-US" dirty="0" err="1" smtClean="0"/>
            <a:t>nmap</a:t>
          </a:r>
          <a:endParaRPr lang="en-US" dirty="0"/>
        </a:p>
      </dgm:t>
    </dgm:pt>
    <dgm:pt modelId="{4BF50C95-1E9E-4EBB-8A2E-412AAEF73F74}" type="parTrans" cxnId="{BFC9B3B0-D664-4733-807F-E14CA03048CD}">
      <dgm:prSet/>
      <dgm:spPr/>
      <dgm:t>
        <a:bodyPr/>
        <a:lstStyle/>
        <a:p>
          <a:endParaRPr lang="en-US"/>
        </a:p>
      </dgm:t>
    </dgm:pt>
    <dgm:pt modelId="{F6F9D815-D14D-4E46-A732-4954FBDEE05A}" type="sibTrans" cxnId="{BFC9B3B0-D664-4733-807F-E14CA03048CD}">
      <dgm:prSet/>
      <dgm:spPr/>
      <dgm:t>
        <a:bodyPr/>
        <a:lstStyle/>
        <a:p>
          <a:endParaRPr lang="en-US"/>
        </a:p>
      </dgm:t>
    </dgm:pt>
    <dgm:pt modelId="{EB0F71AC-1FAC-45F9-8CFF-FC524E6D1B47}" type="pres">
      <dgm:prSet presAssocID="{5BBCBA79-3F05-4535-9013-E0680819F15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9D0C5E-D1F8-43F0-939A-B6156662AF5F}" type="pres">
      <dgm:prSet presAssocID="{1894FB24-74C5-4F75-91FC-724D762BB68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7EFD9-74F2-44E9-9C8D-6421F146DCFF}" type="pres">
      <dgm:prSet presAssocID="{FF2110E8-758F-4671-BC73-F20F86C978BB}" presName="sibTrans" presStyleCnt="0"/>
      <dgm:spPr/>
    </dgm:pt>
    <dgm:pt modelId="{E4A2D5FB-30E5-4253-A0BB-318B1C709130}" type="pres">
      <dgm:prSet presAssocID="{22362AB5-9D25-42D3-9BFB-76164686756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53AE6-45CA-44F9-80A7-BDFFF62AE463}" type="pres">
      <dgm:prSet presAssocID="{F82C387C-00D5-4643-9F5C-6FA7B017BFE4}" presName="sibTrans" presStyleCnt="0"/>
      <dgm:spPr/>
    </dgm:pt>
    <dgm:pt modelId="{E0E4A7C5-58AE-49EB-8C0F-CF98BEDBCEF5}" type="pres">
      <dgm:prSet presAssocID="{19B7C490-5DF8-49CE-853D-5FACDB7A370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42A85-489C-4FDC-A103-5E48F6C874D3}" type="pres">
      <dgm:prSet presAssocID="{29C88C47-E7E0-41CC-BF8F-F7FBDFB972F8}" presName="sibTrans" presStyleCnt="0"/>
      <dgm:spPr/>
    </dgm:pt>
    <dgm:pt modelId="{92E4946A-F218-4166-A83E-7C6A2F35FCE5}" type="pres">
      <dgm:prSet presAssocID="{423EDD5E-9316-406A-BB3D-DBF5C99006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5A145-154E-4DF3-B8B8-DA96DF61568A}" type="presOf" srcId="{22362AB5-9D25-42D3-9BFB-761646867565}" destId="{E4A2D5FB-30E5-4253-A0BB-318B1C709130}" srcOrd="0" destOrd="0" presId="urn:microsoft.com/office/officeart/2005/8/layout/default"/>
    <dgm:cxn modelId="{C53E9ECE-AE97-4D63-8044-BD03C09D1B8F}" type="presOf" srcId="{423EDD5E-9316-406A-BB3D-DBF5C9900640}" destId="{92E4946A-F218-4166-A83E-7C6A2F35FCE5}" srcOrd="0" destOrd="0" presId="urn:microsoft.com/office/officeart/2005/8/layout/default"/>
    <dgm:cxn modelId="{382FB41F-C4F9-4B65-BFF1-0625BB551F32}" type="presOf" srcId="{19B7C490-5DF8-49CE-853D-5FACDB7A3708}" destId="{E0E4A7C5-58AE-49EB-8C0F-CF98BEDBCEF5}" srcOrd="0" destOrd="0" presId="urn:microsoft.com/office/officeart/2005/8/layout/default"/>
    <dgm:cxn modelId="{BFC9B3B0-D664-4733-807F-E14CA03048CD}" srcId="{5BBCBA79-3F05-4535-9013-E0680819F154}" destId="{423EDD5E-9316-406A-BB3D-DBF5C9900640}" srcOrd="3" destOrd="0" parTransId="{4BF50C95-1E9E-4EBB-8A2E-412AAEF73F74}" sibTransId="{F6F9D815-D14D-4E46-A732-4954FBDEE05A}"/>
    <dgm:cxn modelId="{2B705927-F925-4D29-A76A-82840E3C80E2}" srcId="{5BBCBA79-3F05-4535-9013-E0680819F154}" destId="{19B7C490-5DF8-49CE-853D-5FACDB7A3708}" srcOrd="2" destOrd="0" parTransId="{7B2D283A-6FED-4321-B43A-255876D687B4}" sibTransId="{29C88C47-E7E0-41CC-BF8F-F7FBDFB972F8}"/>
    <dgm:cxn modelId="{80C078DC-4346-45AB-A170-74F187FE96D0}" type="presOf" srcId="{1894FB24-74C5-4F75-91FC-724D762BB684}" destId="{CD9D0C5E-D1F8-43F0-939A-B6156662AF5F}" srcOrd="0" destOrd="0" presId="urn:microsoft.com/office/officeart/2005/8/layout/default"/>
    <dgm:cxn modelId="{6D233E58-F95B-4CD8-AC68-D875251592BF}" srcId="{5BBCBA79-3F05-4535-9013-E0680819F154}" destId="{1894FB24-74C5-4F75-91FC-724D762BB684}" srcOrd="0" destOrd="0" parTransId="{94F8E53E-9E7F-4328-8626-D8D9AA609DCC}" sibTransId="{FF2110E8-758F-4671-BC73-F20F86C978BB}"/>
    <dgm:cxn modelId="{2F526D85-8AD1-49B3-9EC0-892A2C2611F3}" type="presOf" srcId="{5BBCBA79-3F05-4535-9013-E0680819F154}" destId="{EB0F71AC-1FAC-45F9-8CFF-FC524E6D1B47}" srcOrd="0" destOrd="0" presId="urn:microsoft.com/office/officeart/2005/8/layout/default"/>
    <dgm:cxn modelId="{1475A362-C68A-44FB-8704-45851818AEF9}" srcId="{5BBCBA79-3F05-4535-9013-E0680819F154}" destId="{22362AB5-9D25-42D3-9BFB-761646867565}" srcOrd="1" destOrd="0" parTransId="{EE17EE5E-73E3-40C3-8772-E7AEA6732A33}" sibTransId="{F82C387C-00D5-4643-9F5C-6FA7B017BFE4}"/>
    <dgm:cxn modelId="{13091EE8-A7FF-4EF0-87A3-265FE9134190}" type="presParOf" srcId="{EB0F71AC-1FAC-45F9-8CFF-FC524E6D1B47}" destId="{CD9D0C5E-D1F8-43F0-939A-B6156662AF5F}" srcOrd="0" destOrd="0" presId="urn:microsoft.com/office/officeart/2005/8/layout/default"/>
    <dgm:cxn modelId="{117C18F9-F779-4CD0-AAF9-C95D1D5BA03E}" type="presParOf" srcId="{EB0F71AC-1FAC-45F9-8CFF-FC524E6D1B47}" destId="{F9D7EFD9-74F2-44E9-9C8D-6421F146DCFF}" srcOrd="1" destOrd="0" presId="urn:microsoft.com/office/officeart/2005/8/layout/default"/>
    <dgm:cxn modelId="{22E196AE-F40B-4A6C-8147-3D44E0DF00CD}" type="presParOf" srcId="{EB0F71AC-1FAC-45F9-8CFF-FC524E6D1B47}" destId="{E4A2D5FB-30E5-4253-A0BB-318B1C709130}" srcOrd="2" destOrd="0" presId="urn:microsoft.com/office/officeart/2005/8/layout/default"/>
    <dgm:cxn modelId="{FE6DBE03-8CE9-436C-B0AF-74749D94A9AD}" type="presParOf" srcId="{EB0F71AC-1FAC-45F9-8CFF-FC524E6D1B47}" destId="{6F053AE6-45CA-44F9-80A7-BDFFF62AE463}" srcOrd="3" destOrd="0" presId="urn:microsoft.com/office/officeart/2005/8/layout/default"/>
    <dgm:cxn modelId="{07BFA5CC-62C8-4A27-8396-0F9114A96346}" type="presParOf" srcId="{EB0F71AC-1FAC-45F9-8CFF-FC524E6D1B47}" destId="{E0E4A7C5-58AE-49EB-8C0F-CF98BEDBCEF5}" srcOrd="4" destOrd="0" presId="urn:microsoft.com/office/officeart/2005/8/layout/default"/>
    <dgm:cxn modelId="{7A6D232C-623C-4ECB-AB2A-68F857A2AF0C}" type="presParOf" srcId="{EB0F71AC-1FAC-45F9-8CFF-FC524E6D1B47}" destId="{0C842A85-489C-4FDC-A103-5E48F6C874D3}" srcOrd="5" destOrd="0" presId="urn:microsoft.com/office/officeart/2005/8/layout/default"/>
    <dgm:cxn modelId="{C6D125A3-30C4-4BA1-A863-0AA090A59D16}" type="presParOf" srcId="{EB0F71AC-1FAC-45F9-8CFF-FC524E6D1B47}" destId="{92E4946A-F218-4166-A83E-7C6A2F35FCE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5D4953-9489-49F0-99C3-4B9ECDD282A1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DB1EBA7-AA9D-4050-A75E-1975B5B7B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74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210ABD4-EDD9-4F06-A896-5CEA515A97E3}" type="datetime1">
              <a:rPr lang="en-US"/>
              <a:pPr>
                <a:defRPr/>
              </a:pPr>
              <a:t>8/25/2014</a:t>
            </a:fld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E041053-3B75-463D-BB9D-597B29783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6776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40691A54-5256-4E20-BCF9-1A0CDE84D069}" type="slidenum">
              <a:rPr lang="en-US" smtClean="0"/>
              <a:pPr defTabSz="931863"/>
              <a:t>1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986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C4AAC78D-B6D3-4213-9776-EDA4E2367946}" type="slidenum">
              <a:rPr lang="en-US" smtClean="0">
                <a:latin typeface="Arial" charset="0"/>
              </a:rPr>
              <a:pPr defTabSz="931863"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1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F96A2988-1328-4CAA-83B4-8C01DAC2B64D}" type="slidenum">
              <a:rPr lang="en-US" smtClean="0">
                <a:latin typeface="Arial" charset="0"/>
              </a:rPr>
              <a:pPr defTabSz="931863"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9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Wireshark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—Supports analysis of network packets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Snort—An intrusion detection system (IDS) with modes for packet analysis, logging, and interaction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iptables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firewall rules; associated rules are updated on a regular basis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Netcat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—A utility that can read both TCP and UDP packets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Metasploit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Framework—A platform for testing for code designed to take advantage of known vulnerabilities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Hping2—A command-line packet analyzer that sends TCP and UDP packets based on the features of the ping command</a:t>
            </a: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17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8/25/2014</a:t>
            </a:fld>
            <a:endParaRPr lang="en-US" smtClean="0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1863"/>
            <a:endParaRPr lang="en-US" smtClean="0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20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bg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376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133600"/>
            <a:ext cx="7086600" cy="584775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156905" y="633294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bg2.jp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97613"/>
            <a:ext cx="9144000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8299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95400"/>
            <a:ext cx="8299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382000" y="6496050"/>
            <a:ext cx="5810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dirty="0">
                <a:solidFill>
                  <a:schemeClr val="bg1"/>
                </a:solidFill>
              </a:rPr>
              <a:t>Page </a:t>
            </a:r>
            <a:fld id="{36ED1601-D2FE-4D19-9375-DE987FEE2419}" type="slidenum">
              <a:rPr lang="en-US" sz="800">
                <a:solidFill>
                  <a:schemeClr val="bg1"/>
                </a:solidFill>
              </a:rPr>
              <a:pPr eaLnBrk="0" hangingPunct="0"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95250" y="6478588"/>
            <a:ext cx="33020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Security Strategies in Linux Platforms and Applications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4"/>
          <p:cNvSpPr txBox="1"/>
          <p:nvPr userDrawn="1"/>
        </p:nvSpPr>
        <p:spPr>
          <a:xfrm>
            <a:off x="4429860" y="6396251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700" dirty="0" smtClean="0">
                <a:solidFill>
                  <a:schemeClr val="accent5"/>
                </a:solidFill>
              </a:rPr>
              <a:t>© 2015 Jones and Bartlett </a:t>
            </a:r>
            <a:r>
              <a:rPr lang="en-US" sz="700" i="0" dirty="0" smtClean="0">
                <a:solidFill>
                  <a:schemeClr val="accent5"/>
                </a:solidFill>
              </a:rPr>
              <a:t>Learning, LLC, an Ascend Learning Company 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www.jblearning.com</a:t>
            </a:r>
          </a:p>
          <a:p>
            <a:r>
              <a:rPr lang="en-US" sz="700" i="0" dirty="0" smtClean="0">
                <a:solidFill>
                  <a:schemeClr val="accent5"/>
                </a:solidFill>
              </a:rPr>
              <a:t>All rights reserved.</a:t>
            </a:r>
            <a:endParaRPr lang="en-US" sz="700" i="0" dirty="0">
              <a:solidFill>
                <a:schemeClr val="accent5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4" r:id="rId2"/>
    <p:sldLayoutId id="214748400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7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00407A"/>
          </a:solidFill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1775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85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400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SzPct val="90000"/>
        <a:buChar char="›"/>
        <a:defRPr sz="1200">
          <a:solidFill>
            <a:schemeClr val="tx1"/>
          </a:solidFill>
          <a:latin typeface="+mn-lt"/>
        </a:defRPr>
      </a:lvl4pPr>
      <a:lvl5pPr marL="20526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000">
          <a:solidFill>
            <a:schemeClr val="tx1"/>
          </a:solidFill>
          <a:latin typeface="+mn-lt"/>
        </a:defRPr>
      </a:lvl5pPr>
      <a:lvl6pPr marL="25098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6pPr>
      <a:lvl7pPr marL="29670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7pPr>
      <a:lvl8pPr marL="34242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8pPr>
      <a:lvl9pPr marL="3881438" indent="-222250" algn="l" rtl="0" eaLnBrk="0" fontAlgn="base" hangingPunct="0">
        <a:spcBef>
          <a:spcPct val="20000"/>
        </a:spcBef>
        <a:spcAft>
          <a:spcPct val="0"/>
        </a:spcAft>
        <a:buClr>
          <a:srgbClr val="ED6E2E"/>
        </a:buClr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01638" y="2133600"/>
            <a:ext cx="8348662" cy="3570208"/>
          </a:xfrm>
        </p:spPr>
        <p:txBody>
          <a:bodyPr/>
          <a:lstStyle/>
          <a:p>
            <a:pPr algn="ctr"/>
            <a:r>
              <a:rPr lang="en-US" sz="4000" b="1" dirty="0" smtClean="0"/>
              <a:t>Security Strategies in Linux Platforms and Applications</a:t>
            </a:r>
          </a:p>
          <a:p>
            <a:pPr algn="ctr">
              <a:spcBef>
                <a:spcPts val="200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b="1" dirty="0" smtClean="0">
              <a:solidFill>
                <a:srgbClr val="FFFFFF"/>
              </a:solidFill>
            </a:endParaRPr>
          </a:p>
          <a:p>
            <a:pPr algn="ctr">
              <a:spcBef>
                <a:spcPts val="200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 smtClean="0">
                <a:solidFill>
                  <a:srgbClr val="FFFFFF"/>
                </a:solidFill>
              </a:rPr>
              <a:t>Lesson 13</a:t>
            </a:r>
          </a:p>
          <a:p>
            <a:pPr algn="ctr">
              <a:spcBef>
                <a:spcPts val="2000"/>
              </a:spcBef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b="1" dirty="0">
                <a:solidFill>
                  <a:srgbClr val="FFFFFF"/>
                </a:solidFill>
              </a:rPr>
              <a:t>Testing and </a:t>
            </a:r>
            <a:r>
              <a:rPr lang="en-US" b="1" dirty="0" smtClean="0">
                <a:solidFill>
                  <a:srgbClr val="FFFFFF"/>
                </a:solidFill>
              </a:rPr>
              <a:t>Reporting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An </a:t>
            </a:r>
            <a:r>
              <a:rPr lang="en-US" sz="4000" dirty="0" smtClean="0">
                <a:solidFill>
                  <a:schemeClr val="tx2"/>
                </a:solidFill>
              </a:rPr>
              <a:t>Excerpt </a:t>
            </a:r>
            <a:r>
              <a:rPr lang="en-US" sz="4000" dirty="0">
                <a:solidFill>
                  <a:schemeClr val="tx2"/>
                </a:solidFill>
              </a:rPr>
              <a:t>from a SAINT </a:t>
            </a:r>
            <a:r>
              <a:rPr lang="en-US" sz="4000" dirty="0" smtClean="0">
                <a:solidFill>
                  <a:schemeClr val="tx2"/>
                </a:solidFill>
              </a:rPr>
              <a:t>Report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49" y="1735524"/>
            <a:ext cx="6593583" cy="3791310"/>
          </a:xfrm>
        </p:spPr>
      </p:pic>
    </p:spTree>
    <p:extLst>
      <p:ext uri="{BB962C8B-B14F-4D97-AF65-F5344CB8AC3E}">
        <p14:creationId xmlns:p14="http://schemas.microsoft.com/office/powerpoint/2010/main" val="30716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Virtual Machine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80" y="1635162"/>
            <a:ext cx="6955213" cy="3999247"/>
          </a:xfrm>
        </p:spPr>
      </p:pic>
    </p:spTree>
    <p:extLst>
      <p:ext uri="{BB962C8B-B14F-4D97-AF65-F5344CB8AC3E}">
        <p14:creationId xmlns:p14="http://schemas.microsoft.com/office/powerpoint/2010/main" val="6368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Excerpt from the D</a:t>
            </a:r>
            <a:r>
              <a:rPr lang="en-US" sz="4000" dirty="0" smtClean="0">
                <a:solidFill>
                  <a:schemeClr val="tx2"/>
                </a:solidFill>
              </a:rPr>
              <a:t>efault</a:t>
            </a:r>
            <a:r>
              <a:rPr lang="en-US" sz="4000" dirty="0">
                <a:solidFill>
                  <a:schemeClr val="tx2"/>
                </a:solidFill>
              </a:rPr>
              <a:t/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Red Hat </a:t>
            </a:r>
            <a:r>
              <a:rPr lang="en-US" sz="4000" dirty="0" smtClean="0">
                <a:solidFill>
                  <a:schemeClr val="tx2"/>
                </a:solidFill>
              </a:rPr>
              <a:t>Version of </a:t>
            </a:r>
            <a:r>
              <a:rPr lang="en-US" sz="4000" dirty="0" err="1" smtClean="0">
                <a:solidFill>
                  <a:schemeClr val="tx2"/>
                </a:solidFill>
              </a:rPr>
              <a:t>aide.conf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3" y="1957889"/>
            <a:ext cx="6512939" cy="379682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712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Audit Service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9750" y="1446662"/>
            <a:ext cx="8299450" cy="4274687"/>
          </a:xfrm>
        </p:spPr>
        <p:txBody>
          <a:bodyPr/>
          <a:lstStyle/>
          <a:p>
            <a:pPr marL="222250" indent="-222250">
              <a:spcBef>
                <a:spcPts val="450"/>
              </a:spcBef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Install the service with the yum install audit command.</a:t>
            </a:r>
          </a:p>
          <a:p>
            <a:pPr marL="222250" indent="-222250">
              <a:spcBef>
                <a:spcPts val="450"/>
              </a:spcBef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Configure the service to run on boot with chkconfig auditd on.</a:t>
            </a:r>
          </a:p>
          <a:p>
            <a:pPr marL="222250" indent="-222250">
              <a:spcBef>
                <a:spcPts val="450"/>
              </a:spcBef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Use auditctl command to create audit rules.</a:t>
            </a:r>
          </a:p>
          <a:p>
            <a:pPr marL="222250" indent="-222250">
              <a:spcBef>
                <a:spcPts val="450"/>
              </a:spcBef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3200" dirty="0" smtClean="0">
                <a:solidFill>
                  <a:srgbClr val="000000"/>
                </a:solidFill>
              </a:rPr>
              <a:t>Use ausearch command to search for activity in the audit rules.</a:t>
            </a:r>
          </a:p>
          <a:p>
            <a:pPr>
              <a:buFont typeface="Wingdings" charset="2"/>
              <a:buNone/>
              <a:defRPr/>
            </a:pPr>
            <a:endParaRPr lang="en-US" dirty="0" smtClean="0"/>
          </a:p>
          <a:p>
            <a:pPr>
              <a:buFont typeface="Wingdings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8745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30166"/>
              </p:ext>
            </p:extLst>
          </p:nvPr>
        </p:nvGraphicFramePr>
        <p:xfrm>
          <a:off x="539750" y="2291379"/>
          <a:ext cx="8299450" cy="2770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Checking for Open 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Identify </a:t>
            </a:r>
            <a:r>
              <a:rPr lang="en-US" sz="4000" dirty="0" smtClean="0">
                <a:solidFill>
                  <a:schemeClr val="tx2"/>
                </a:solidFill>
              </a:rPr>
              <a:t>What Your System Listens </a:t>
            </a:r>
            <a:r>
              <a:rPr lang="en-US" sz="4000" dirty="0">
                <a:solidFill>
                  <a:schemeClr val="tx2"/>
                </a:solidFill>
              </a:rPr>
              <a:t>to with </a:t>
            </a:r>
            <a:r>
              <a:rPr lang="en-US" sz="4000" dirty="0" err="1">
                <a:solidFill>
                  <a:schemeClr val="tx2"/>
                </a:solidFill>
              </a:rPr>
              <a:t>netstat</a:t>
            </a:r>
            <a:r>
              <a:rPr lang="en-US" sz="4000" dirty="0">
                <a:solidFill>
                  <a:schemeClr val="tx2"/>
                </a:solidFill>
              </a:rPr>
              <a:t> -</a:t>
            </a:r>
            <a:r>
              <a:rPr lang="en-US" sz="4000" dirty="0" err="1" smtClean="0">
                <a:solidFill>
                  <a:schemeClr val="tx2"/>
                </a:solidFill>
              </a:rPr>
              <a:t>atun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42" y="2022439"/>
            <a:ext cx="6586238" cy="365697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332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The </a:t>
            </a:r>
            <a:r>
              <a:rPr lang="en-US" sz="4000" dirty="0" err="1">
                <a:solidFill>
                  <a:schemeClr val="tx2"/>
                </a:solidFill>
              </a:rPr>
              <a:t>netstat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–</a:t>
            </a:r>
            <a:r>
              <a:rPr lang="en-US" sz="4000" dirty="0" err="1" smtClean="0">
                <a:solidFill>
                  <a:schemeClr val="tx2"/>
                </a:solidFill>
              </a:rPr>
              <a:t>atun</a:t>
            </a:r>
            <a:r>
              <a:rPr lang="en-US" sz="4000" dirty="0" smtClean="0">
                <a:solidFill>
                  <a:schemeClr val="tx2"/>
                </a:solidFill>
              </a:rPr>
              <a:t> Command </a:t>
            </a:r>
            <a:r>
              <a:rPr lang="en-US" sz="4000" dirty="0">
                <a:solidFill>
                  <a:schemeClr val="tx2"/>
                </a:solidFill>
              </a:rPr>
              <a:t>on a </a:t>
            </a:r>
            <a:r>
              <a:rPr lang="en-US" sz="4000" dirty="0" smtClean="0">
                <a:solidFill>
                  <a:schemeClr val="tx2"/>
                </a:solidFill>
              </a:rPr>
              <a:t>Bastion Server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" y="2474259"/>
            <a:ext cx="7688358" cy="2034989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097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Testing Samba S</a:t>
            </a:r>
            <a:r>
              <a:rPr lang="en-US" sz="4000" dirty="0" smtClean="0">
                <a:solidFill>
                  <a:schemeClr val="tx2"/>
                </a:solidFill>
              </a:rPr>
              <a:t>yntax</a:t>
            </a:r>
            <a:r>
              <a:rPr lang="en-US" sz="4000" dirty="0">
                <a:solidFill>
                  <a:schemeClr val="tx2"/>
                </a:solidFill>
              </a:rPr>
              <a:t/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with </a:t>
            </a:r>
            <a:r>
              <a:rPr lang="en-US" sz="4000" dirty="0" err="1" smtClean="0">
                <a:solidFill>
                  <a:schemeClr val="tx2"/>
                </a:solidFill>
              </a:rPr>
              <a:t>testparm</a:t>
            </a:r>
            <a:endParaRPr lang="en-US" sz="4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495" y="2011677"/>
            <a:ext cx="5829219" cy="3882886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4945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The </a:t>
            </a:r>
            <a:r>
              <a:rPr lang="en-US" sz="4000" dirty="0" err="1">
                <a:solidFill>
                  <a:schemeClr val="tx2"/>
                </a:solidFill>
              </a:rPr>
              <a:t>lsof</a:t>
            </a:r>
            <a:r>
              <a:rPr lang="en-US" sz="4000" dirty="0">
                <a:solidFill>
                  <a:schemeClr val="tx2"/>
                </a:solidFill>
              </a:rPr>
              <a:t> -</a:t>
            </a:r>
            <a:r>
              <a:rPr lang="en-US" sz="4000" dirty="0" err="1">
                <a:solidFill>
                  <a:schemeClr val="tx2"/>
                </a:solidFill>
              </a:rPr>
              <a:t>ni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Command </a:t>
            </a:r>
            <a:r>
              <a:rPr lang="en-US" sz="4000" dirty="0">
                <a:solidFill>
                  <a:schemeClr val="tx2"/>
                </a:solidFill>
              </a:rPr>
              <a:t>on a </a:t>
            </a:r>
            <a:r>
              <a:rPr lang="en-US" sz="4000" dirty="0" smtClean="0">
                <a:solidFill>
                  <a:schemeClr val="tx2"/>
                </a:solidFill>
              </a:rPr>
              <a:t>Multipurpose System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94" y="1824543"/>
            <a:ext cx="6298429" cy="4103372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4712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Learning Objective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39750" y="1419367"/>
            <a:ext cx="8299450" cy="4070208"/>
          </a:xfrm>
        </p:spPr>
        <p:txBody>
          <a:bodyPr/>
          <a:lstStyle/>
          <a:p>
            <a:pPr lvl="0"/>
            <a:r>
              <a:rPr lang="en-US" sz="3200" dirty="0"/>
              <a:t>Test and gather security reports</a:t>
            </a:r>
            <a:r>
              <a:rPr lang="en-US" sz="3200" dirty="0" smtClean="0"/>
              <a:t>.</a:t>
            </a:r>
            <a:endParaRPr lang="en-US" sz="3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ROLES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smtClean="0">
                <a:solidFill>
                  <a:schemeClr val="tx2"/>
                </a:solidFill>
              </a:rPr>
              <a:t>Port Monitoring and Log Configuration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9750" y="1869743"/>
            <a:ext cx="8299450" cy="4305632"/>
          </a:xfrm>
        </p:spPr>
        <p:txBody>
          <a:bodyPr/>
          <a:lstStyle/>
          <a:p>
            <a:r>
              <a:rPr lang="en-US" sz="3200" dirty="0" smtClean="0"/>
              <a:t>Port monitoring:</a:t>
            </a:r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Indexes and monitors ports</a:t>
            </a:r>
          </a:p>
          <a:p>
            <a:pPr lvl="1">
              <a:buFont typeface="Arial" charset="0"/>
              <a:buChar char="•"/>
            </a:pPr>
            <a:r>
              <a:rPr lang="en-US" sz="3000" dirty="0" smtClean="0"/>
              <a:t>Investigates unauthorized ports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Log configuration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</a:p>
          <a:p>
            <a:pPr lvl="1">
              <a:buClr>
                <a:srgbClr val="FF6600"/>
              </a:buClr>
              <a:buFont typeface="Arial" charset="0"/>
              <a:buChar char="•"/>
            </a:pPr>
            <a:r>
              <a:rPr lang="en-US" sz="3000" dirty="0" smtClean="0">
                <a:solidFill>
                  <a:srgbClr val="000000"/>
                </a:solidFill>
              </a:rPr>
              <a:t>Configures logs on local and remote logging servers and runs log scanners, such as </a:t>
            </a:r>
            <a:r>
              <a:rPr lang="en-US" sz="3000" dirty="0" err="1" smtClean="0">
                <a:solidFill>
                  <a:srgbClr val="000000"/>
                </a:solidFill>
              </a:rPr>
              <a:t>logwatch</a:t>
            </a:r>
            <a:endParaRPr lang="en-US" sz="3000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CONTEXTS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The Right Place for Security Tools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39750" y="2019869"/>
            <a:ext cx="8299450" cy="4155506"/>
          </a:xfrm>
        </p:spPr>
        <p:txBody>
          <a:bodyPr/>
          <a:lstStyle/>
          <a:p>
            <a:r>
              <a:rPr lang="en-US" sz="3000" dirty="0"/>
              <a:t>O</a:t>
            </a:r>
            <a:r>
              <a:rPr lang="en-US" sz="3000" dirty="0" smtClean="0"/>
              <a:t>n </a:t>
            </a:r>
            <a:r>
              <a:rPr lang="en-US" sz="3000" dirty="0"/>
              <a:t>a secure system</a:t>
            </a:r>
          </a:p>
          <a:p>
            <a:r>
              <a:rPr lang="en-US" sz="3000" dirty="0" smtClean="0"/>
              <a:t>Run from a live CD/DVD</a:t>
            </a:r>
            <a:endParaRPr lang="en-US" sz="3000" dirty="0"/>
          </a:p>
          <a:p>
            <a:r>
              <a:rPr lang="en-US" sz="3000" dirty="0" smtClean="0"/>
              <a:t>Live tools:</a:t>
            </a:r>
          </a:p>
          <a:p>
            <a:pPr lvl="1"/>
            <a:r>
              <a:rPr lang="en-US" sz="2800" dirty="0" err="1"/>
              <a:t>BackTrack</a:t>
            </a:r>
            <a:endParaRPr lang="en-US" sz="2800" dirty="0"/>
          </a:p>
          <a:p>
            <a:pPr lvl="1"/>
            <a:r>
              <a:rPr lang="en-US" sz="2800" dirty="0" err="1"/>
              <a:t>Knoppix</a:t>
            </a:r>
            <a:r>
              <a:rPr lang="en-US" sz="2800" dirty="0"/>
              <a:t> Security Tools Distribution (STD)</a:t>
            </a:r>
          </a:p>
          <a:p>
            <a:pPr lvl="1"/>
            <a:r>
              <a:rPr lang="en-US" sz="2800" dirty="0"/>
              <a:t>Network Security Toolkit (NST)</a:t>
            </a:r>
          </a:p>
          <a:p>
            <a:pPr lvl="1">
              <a:buClr>
                <a:srgbClr val="FF6600"/>
              </a:buClr>
              <a:buFont typeface="Arial" charset="0"/>
              <a:buChar char="•"/>
            </a:pPr>
            <a:endParaRPr lang="en-US" sz="3000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975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Ubuntu </a:t>
            </a:r>
            <a:r>
              <a:rPr lang="en-US" sz="4000" dirty="0" err="1">
                <a:solidFill>
                  <a:schemeClr val="tx2"/>
                </a:solidFill>
              </a:rPr>
              <a:t>Pentest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smtClean="0">
                <a:solidFill>
                  <a:schemeClr val="tx2"/>
                </a:solidFill>
              </a:rPr>
              <a:t>Edition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42" y="1914861"/>
            <a:ext cx="4315491" cy="3235275"/>
          </a:xfrm>
        </p:spPr>
      </p:pic>
    </p:spTree>
    <p:extLst>
      <p:ext uri="{BB962C8B-B14F-4D97-AF65-F5344CB8AC3E}">
        <p14:creationId xmlns:p14="http://schemas.microsoft.com/office/powerpoint/2010/main" val="28029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539750" y="301625"/>
            <a:ext cx="8299450" cy="990600"/>
          </a:xfrm>
        </p:spPr>
        <p:txBody>
          <a:bodyPr/>
          <a:lstStyle/>
          <a:p>
            <a:r>
              <a:rPr lang="en-US" sz="4000" smtClean="0">
                <a:ea typeface="ＭＳ Ｐゴシック" pitchFamily="106" charset="-128"/>
              </a:rPr>
              <a:t>Summary</a:t>
            </a:r>
          </a:p>
        </p:txBody>
      </p:sp>
      <p:sp>
        <p:nvSpPr>
          <p:cNvPr id="10243" name="Content Placeholder 4"/>
          <p:cNvSpPr>
            <a:spLocks/>
          </p:cNvSpPr>
          <p:nvPr/>
        </p:nvSpPr>
        <p:spPr bwMode="auto">
          <a:xfrm>
            <a:off x="539750" y="1542197"/>
            <a:ext cx="8299450" cy="417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 smtClean="0"/>
              <a:t>Security </a:t>
            </a:r>
            <a:r>
              <a:rPr lang="en-US" sz="3200" dirty="0"/>
              <a:t>testing tools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Tools to monitor open ports 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Security management on physical and virtual systems</a:t>
            </a:r>
          </a:p>
          <a:p>
            <a:pPr marL="233363" lvl="0" indent="-233363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200" dirty="0"/>
              <a:t>Reporting features in common </a:t>
            </a:r>
            <a:r>
              <a:rPr lang="en-US" sz="3200" dirty="0" smtClean="0"/>
              <a:t>tools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Key Concepts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39750" y="1473957"/>
            <a:ext cx="8299450" cy="4015617"/>
          </a:xfrm>
        </p:spPr>
        <p:txBody>
          <a:bodyPr/>
          <a:lstStyle/>
          <a:p>
            <a:pPr lvl="0"/>
            <a:r>
              <a:rPr lang="en-US" sz="3200" dirty="0"/>
              <a:t>Security testing tools</a:t>
            </a:r>
          </a:p>
          <a:p>
            <a:pPr lvl="0"/>
            <a:r>
              <a:rPr lang="en-US" sz="3200" dirty="0"/>
              <a:t>Tools to monitor open ports </a:t>
            </a:r>
          </a:p>
          <a:p>
            <a:pPr lvl="0"/>
            <a:r>
              <a:rPr lang="en-US" sz="3200" dirty="0"/>
              <a:t>Security management on physical and virtual systems</a:t>
            </a:r>
          </a:p>
          <a:p>
            <a:pPr lvl="0"/>
            <a:r>
              <a:rPr lang="en-US" sz="3200" dirty="0"/>
              <a:t>Reporting features in common </a:t>
            </a:r>
            <a:r>
              <a:rPr lang="en-US" sz="3200" dirty="0" smtClean="0"/>
              <a:t>tools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752600"/>
            <a:ext cx="8001000" cy="3127375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DISCOVER: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What to Test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957532"/>
              </p:ext>
            </p:extLst>
          </p:nvPr>
        </p:nvGraphicFramePr>
        <p:xfrm>
          <a:off x="539750" y="1731981"/>
          <a:ext cx="829945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 </a:t>
            </a:r>
            <a:r>
              <a:rPr lang="en-US" sz="4000" dirty="0" smtClean="0">
                <a:solidFill>
                  <a:schemeClr val="tx2"/>
                </a:solidFill>
              </a:rPr>
              <a:t>List </a:t>
            </a:r>
            <a:r>
              <a:rPr lang="en-US" sz="4000" dirty="0">
                <a:solidFill>
                  <a:schemeClr val="tx2"/>
                </a:solidFill>
              </a:rPr>
              <a:t>of </a:t>
            </a:r>
            <a:r>
              <a:rPr lang="en-US" sz="4000" dirty="0" smtClean="0">
                <a:solidFill>
                  <a:schemeClr val="tx2"/>
                </a:solidFill>
              </a:rPr>
              <a:t>Open Services</a:t>
            </a:r>
            <a:r>
              <a:rPr lang="en-US" sz="4000" dirty="0">
                <a:solidFill>
                  <a:schemeClr val="tx2"/>
                </a:solidFill>
              </a:rPr>
              <a:t/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with </a:t>
            </a:r>
            <a:r>
              <a:rPr lang="en-US" sz="4000" dirty="0" smtClean="0">
                <a:solidFill>
                  <a:schemeClr val="tx2"/>
                </a:solidFill>
              </a:rPr>
              <a:t>Version Information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57" y="2054712"/>
            <a:ext cx="6586751" cy="383985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481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Open Source Testing Tools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896400"/>
              </p:ext>
            </p:extLst>
          </p:nvPr>
        </p:nvGraphicFramePr>
        <p:xfrm>
          <a:off x="1862941" y="1295400"/>
          <a:ext cx="5366198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Commercial Testing Tools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15421"/>
              </p:ext>
            </p:extLst>
          </p:nvPr>
        </p:nvGraphicFramePr>
        <p:xfrm>
          <a:off x="1862941" y="2173046"/>
          <a:ext cx="5366198" cy="233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077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9750" y="304800"/>
            <a:ext cx="8299450" cy="476250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An </a:t>
            </a:r>
            <a:r>
              <a:rPr lang="en-US" sz="4000" dirty="0" smtClean="0">
                <a:solidFill>
                  <a:schemeClr val="tx2"/>
                </a:solidFill>
              </a:rPr>
              <a:t>Excerpt </a:t>
            </a:r>
            <a:r>
              <a:rPr lang="en-US" sz="4000" dirty="0">
                <a:solidFill>
                  <a:schemeClr val="tx2"/>
                </a:solidFill>
              </a:rPr>
              <a:t>from a Nessus </a:t>
            </a:r>
            <a:r>
              <a:rPr lang="en-US" sz="4000" dirty="0" smtClean="0">
                <a:solidFill>
                  <a:schemeClr val="tx2"/>
                </a:solidFill>
              </a:rPr>
              <a:t>Report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34" y="1839558"/>
            <a:ext cx="6618451" cy="3805609"/>
          </a:xfrm>
        </p:spPr>
      </p:pic>
    </p:spTree>
    <p:extLst>
      <p:ext uri="{BB962C8B-B14F-4D97-AF65-F5344CB8AC3E}">
        <p14:creationId xmlns:p14="http://schemas.microsoft.com/office/powerpoint/2010/main" val="426859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204F91"/>
      </a:dk2>
      <a:lt2>
        <a:srgbClr val="A1A8AD"/>
      </a:lt2>
      <a:accent1>
        <a:srgbClr val="38629C"/>
      </a:accent1>
      <a:accent2>
        <a:srgbClr val="FE9901"/>
      </a:accent2>
      <a:accent3>
        <a:srgbClr val="FFFFFF"/>
      </a:accent3>
      <a:accent4>
        <a:srgbClr val="000000"/>
      </a:accent4>
      <a:accent5>
        <a:srgbClr val="AEB7CB"/>
      </a:accent5>
      <a:accent6>
        <a:srgbClr val="E68A01"/>
      </a:accent6>
      <a:hlink>
        <a:srgbClr val="7DBA00"/>
      </a:hlink>
      <a:folHlink>
        <a:srgbClr val="9C1F2E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204F91"/>
        </a:dk2>
        <a:lt2>
          <a:srgbClr val="A1A8AD"/>
        </a:lt2>
        <a:accent1>
          <a:srgbClr val="38629C"/>
        </a:accent1>
        <a:accent2>
          <a:srgbClr val="FE9901"/>
        </a:accent2>
        <a:accent3>
          <a:srgbClr val="FFFFFF"/>
        </a:accent3>
        <a:accent4>
          <a:srgbClr val="000000"/>
        </a:accent4>
        <a:accent5>
          <a:srgbClr val="AEB7CB"/>
        </a:accent5>
        <a:accent6>
          <a:srgbClr val="E68A01"/>
        </a:accent6>
        <a:hlink>
          <a:srgbClr val="7DBA00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3366"/>
        </a:dk2>
        <a:lt2>
          <a:srgbClr val="A1A8AD"/>
        </a:lt2>
        <a:accent1>
          <a:srgbClr val="A8C77F"/>
        </a:accent1>
        <a:accent2>
          <a:srgbClr val="547933"/>
        </a:accent2>
        <a:accent3>
          <a:srgbClr val="FFFFFF"/>
        </a:accent3>
        <a:accent4>
          <a:srgbClr val="000000"/>
        </a:accent4>
        <a:accent5>
          <a:srgbClr val="D1E0C0"/>
        </a:accent5>
        <a:accent6>
          <a:srgbClr val="4B6D2D"/>
        </a:accent6>
        <a:hlink>
          <a:srgbClr val="E6851A"/>
        </a:hlink>
        <a:folHlink>
          <a:srgbClr val="9C1F2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2E0BA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ECBA8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C57F21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B2721D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73B24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BCD5B0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3366"/>
        </a:dk1>
        <a:lt1>
          <a:srgbClr val="FFFFFF"/>
        </a:lt1>
        <a:dk2>
          <a:srgbClr val="204F91"/>
        </a:dk2>
        <a:lt2>
          <a:srgbClr val="A1A8AD"/>
        </a:lt2>
        <a:accent1>
          <a:srgbClr val="D7D214"/>
        </a:accent1>
        <a:accent2>
          <a:srgbClr val="932121"/>
        </a:accent2>
        <a:accent3>
          <a:srgbClr val="FFFFFF"/>
        </a:accent3>
        <a:accent4>
          <a:srgbClr val="002A56"/>
        </a:accent4>
        <a:accent5>
          <a:srgbClr val="E8E5AA"/>
        </a:accent5>
        <a:accent6>
          <a:srgbClr val="851D1D"/>
        </a:accent6>
        <a:hlink>
          <a:srgbClr val="67983A"/>
        </a:hlink>
        <a:folHlink>
          <a:srgbClr val="315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4D7D35"/>
        </a:dk2>
        <a:lt2>
          <a:srgbClr val="91B3BD"/>
        </a:lt2>
        <a:accent1>
          <a:srgbClr val="49699D"/>
        </a:accent1>
        <a:accent2>
          <a:srgbClr val="DD9043"/>
        </a:accent2>
        <a:accent3>
          <a:srgbClr val="FFFFFF"/>
        </a:accent3>
        <a:accent4>
          <a:srgbClr val="000000"/>
        </a:accent4>
        <a:accent5>
          <a:srgbClr val="B1B9CC"/>
        </a:accent5>
        <a:accent6>
          <a:srgbClr val="C8823C"/>
        </a:accent6>
        <a:hlink>
          <a:srgbClr val="704A6E"/>
        </a:hlink>
        <a:folHlink>
          <a:srgbClr val="9480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9862757D4DE44893AB3F20D4900D1" ma:contentTypeVersion="0" ma:contentTypeDescription="Create a new document." ma:contentTypeScope="" ma:versionID="de924425f64a35fd3e6bdf165bb16c0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B332D4-C45B-4C20-9833-D55280F8A77A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EB8639A-8193-41A3-B88D-30381B1E59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22621</TotalTime>
  <Words>345</Words>
  <Application>Microsoft Office PowerPoint</Application>
  <PresentationFormat>On-screen Show (4:3)</PresentationFormat>
  <Paragraphs>84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Times</vt:lpstr>
      <vt:lpstr>Times New Roman</vt:lpstr>
      <vt:lpstr>Wingdings</vt:lpstr>
      <vt:lpstr>Blank Presentation</vt:lpstr>
      <vt:lpstr>PowerPoint Presentation</vt:lpstr>
      <vt:lpstr>Learning Objective</vt:lpstr>
      <vt:lpstr>Key Concepts</vt:lpstr>
      <vt:lpstr> DISCOVER: CONCEPTS</vt:lpstr>
      <vt:lpstr>What to Test</vt:lpstr>
      <vt:lpstr>A List of Open Services with Version Information</vt:lpstr>
      <vt:lpstr>Open Source Testing Tools</vt:lpstr>
      <vt:lpstr>Commercial Testing Tools</vt:lpstr>
      <vt:lpstr>An Excerpt from a Nessus Report</vt:lpstr>
      <vt:lpstr>An Excerpt from a SAINT Report</vt:lpstr>
      <vt:lpstr>Virtual Machine Manager</vt:lpstr>
      <vt:lpstr>Excerpt from the Default Red Hat Version of aide.conf</vt:lpstr>
      <vt:lpstr>Audit Service</vt:lpstr>
      <vt:lpstr> DISCOVER: PROCESS</vt:lpstr>
      <vt:lpstr>Checking for Open Ports</vt:lpstr>
      <vt:lpstr>Identify What Your System Listens to with netstat -atun</vt:lpstr>
      <vt:lpstr>The netstat –atun Command on a Bastion Server</vt:lpstr>
      <vt:lpstr>Testing Samba Syntax with testparm</vt:lpstr>
      <vt:lpstr>The lsof -ni Command on a Multipurpose System</vt:lpstr>
      <vt:lpstr> DISCOVER: ROLES</vt:lpstr>
      <vt:lpstr>Port Monitoring and Log Configuration</vt:lpstr>
      <vt:lpstr> DISCOVER: CONTEXTS</vt:lpstr>
      <vt:lpstr>The Right Place for Security Tools</vt:lpstr>
      <vt:lpstr>Ubuntu Pentest Edition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</dc:title>
  <dc:creator>Alamofire13</dc:creator>
  <cp:lastModifiedBy>Kimberly Lindros</cp:lastModifiedBy>
  <cp:revision>3153</cp:revision>
  <cp:lastPrinted>2012-07-17T16:12:43Z</cp:lastPrinted>
  <dcterms:created xsi:type="dcterms:W3CDTF">2010-11-29T20:25:29Z</dcterms:created>
  <dcterms:modified xsi:type="dcterms:W3CDTF">2014-08-26T01:38:10Z</dcterms:modified>
</cp:coreProperties>
</file>