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</p:sldMasterIdLst>
  <p:notesMasterIdLst>
    <p:notesMasterId r:id="rId20"/>
  </p:notesMasterIdLst>
  <p:handoutMasterIdLst>
    <p:handoutMasterId r:id="rId21"/>
  </p:handoutMasterIdLst>
  <p:sldIdLst>
    <p:sldId id="1507" r:id="rId6"/>
    <p:sldId id="1533" r:id="rId7"/>
    <p:sldId id="1512" r:id="rId8"/>
    <p:sldId id="1508" r:id="rId9"/>
    <p:sldId id="1529" r:id="rId10"/>
    <p:sldId id="1534" r:id="rId11"/>
    <p:sldId id="1539" r:id="rId12"/>
    <p:sldId id="1530" r:id="rId13"/>
    <p:sldId id="1538" r:id="rId14"/>
    <p:sldId id="1531" r:id="rId15"/>
    <p:sldId id="1535" r:id="rId16"/>
    <p:sldId id="1532" r:id="rId17"/>
    <p:sldId id="1536" r:id="rId18"/>
    <p:sldId id="1516" r:id="rId19"/>
  </p:sldIdLst>
  <p:sldSz cx="9144000" cy="6858000" type="screen4x3"/>
  <p:notesSz cx="7010400" cy="92964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pos="4627">
          <p15:clr>
            <a:srgbClr val="A4A3A4"/>
          </p15:clr>
        </p15:guide>
        <p15:guide id="4" pos="1452">
          <p15:clr>
            <a:srgbClr val="A4A3A4"/>
          </p15:clr>
        </p15:guide>
        <p15:guide id="5" pos="2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BC9"/>
    <a:srgbClr val="D2E4B2"/>
    <a:srgbClr val="DDDDDD"/>
    <a:srgbClr val="FFCCFF"/>
    <a:srgbClr val="FFCCCC"/>
    <a:srgbClr val="423498"/>
    <a:srgbClr val="FFFF00"/>
    <a:srgbClr val="B4E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661" autoAdjust="0"/>
    <p:restoredTop sz="93076" autoAdjust="0"/>
  </p:normalViewPr>
  <p:slideViewPr>
    <p:cSldViewPr snapToGrid="0" snapToObjects="1">
      <p:cViewPr varScale="1">
        <p:scale>
          <a:sx n="71" d="100"/>
          <a:sy n="71" d="100"/>
        </p:scale>
        <p:origin x="1188" y="60"/>
      </p:cViewPr>
      <p:guideLst>
        <p:guide orient="horz" pos="192"/>
        <p:guide orient="horz" pos="2748"/>
        <p:guide pos="4627"/>
        <p:guide pos="1452"/>
        <p:guide pos="2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184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3CD1F-50A7-472C-99BA-FC848DC652DC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5FF51E8-9E36-4CE9-9758-48A9DFF6F390}">
      <dgm:prSet phldrT="[Text]"/>
      <dgm:spPr/>
      <dgm:t>
        <a:bodyPr/>
        <a:lstStyle/>
        <a:p>
          <a:r>
            <a:rPr lang="en-US" dirty="0" smtClean="0"/>
            <a:t>Physical</a:t>
          </a:r>
          <a:endParaRPr lang="en-US" dirty="0"/>
        </a:p>
      </dgm:t>
    </dgm:pt>
    <dgm:pt modelId="{49FF047E-B9C0-443F-81C4-57577B61C28C}" type="parTrans" cxnId="{E2BCB72A-2B3B-4CA7-BED8-15CC701F286C}">
      <dgm:prSet/>
      <dgm:spPr/>
      <dgm:t>
        <a:bodyPr/>
        <a:lstStyle/>
        <a:p>
          <a:endParaRPr lang="en-US"/>
        </a:p>
      </dgm:t>
    </dgm:pt>
    <dgm:pt modelId="{EABD32EF-514A-47C2-ACC3-E30CAD97A59E}" type="sibTrans" cxnId="{E2BCB72A-2B3B-4CA7-BED8-15CC701F286C}">
      <dgm:prSet/>
      <dgm:spPr/>
      <dgm:t>
        <a:bodyPr/>
        <a:lstStyle/>
        <a:p>
          <a:endParaRPr lang="en-US"/>
        </a:p>
      </dgm:t>
    </dgm:pt>
    <dgm:pt modelId="{E9905CAE-2C32-4F51-8CFE-BEF36537A4F7}">
      <dgm:prSet phldrT="[Text]"/>
      <dgm:spPr/>
      <dgm:t>
        <a:bodyPr/>
        <a:lstStyle/>
        <a:p>
          <a:r>
            <a:rPr lang="en-US" dirty="0" smtClean="0"/>
            <a:t>Virtual host and guest</a:t>
          </a:r>
          <a:endParaRPr lang="en-US" dirty="0"/>
        </a:p>
      </dgm:t>
    </dgm:pt>
    <dgm:pt modelId="{DD1C3C6A-3930-4066-8FFC-D0318C59C7E1}" type="parTrans" cxnId="{64326804-2C5F-43BF-B31A-78FD5BC0C6D6}">
      <dgm:prSet/>
      <dgm:spPr/>
      <dgm:t>
        <a:bodyPr/>
        <a:lstStyle/>
        <a:p>
          <a:endParaRPr lang="en-US"/>
        </a:p>
      </dgm:t>
    </dgm:pt>
    <dgm:pt modelId="{3E702464-43DC-4B56-B404-05C68A70DC97}" type="sibTrans" cxnId="{64326804-2C5F-43BF-B31A-78FD5BC0C6D6}">
      <dgm:prSet/>
      <dgm:spPr/>
      <dgm:t>
        <a:bodyPr/>
        <a:lstStyle/>
        <a:p>
          <a:endParaRPr lang="en-US"/>
        </a:p>
      </dgm:t>
    </dgm:pt>
    <dgm:pt modelId="{09248D60-F67F-476A-9E95-89735AA92A86}">
      <dgm:prSet phldrT="[Text]"/>
      <dgm:spPr/>
      <dgm:t>
        <a:bodyPr/>
        <a:lstStyle/>
        <a:p>
          <a:r>
            <a:rPr lang="en-US" dirty="0" smtClean="0"/>
            <a:t>Service-specific</a:t>
          </a:r>
          <a:endParaRPr lang="en-US" dirty="0"/>
        </a:p>
      </dgm:t>
    </dgm:pt>
    <dgm:pt modelId="{86187869-BA32-4A1C-B7D0-544824BCCD7A}" type="parTrans" cxnId="{93422391-3A46-47F3-B1EA-B8CCA05F90F0}">
      <dgm:prSet/>
      <dgm:spPr/>
      <dgm:t>
        <a:bodyPr/>
        <a:lstStyle/>
        <a:p>
          <a:endParaRPr lang="en-US"/>
        </a:p>
      </dgm:t>
    </dgm:pt>
    <dgm:pt modelId="{12F7D435-394C-4A0D-B5D6-CC4002371864}" type="sibTrans" cxnId="{93422391-3A46-47F3-B1EA-B8CCA05F90F0}">
      <dgm:prSet/>
      <dgm:spPr/>
      <dgm:t>
        <a:bodyPr/>
        <a:lstStyle/>
        <a:p>
          <a:endParaRPr lang="en-US"/>
        </a:p>
      </dgm:t>
    </dgm:pt>
    <dgm:pt modelId="{7FCE1EC5-6676-4D5D-A5A1-C24D18561695}" type="pres">
      <dgm:prSet presAssocID="{A503CD1F-50A7-472C-99BA-FC848DC652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718DC0-D46C-44A8-95E7-FBFFD81CF591}" type="pres">
      <dgm:prSet presAssocID="{E5FF51E8-9E36-4CE9-9758-48A9DFF6F390}" presName="parentLin" presStyleCnt="0"/>
      <dgm:spPr/>
    </dgm:pt>
    <dgm:pt modelId="{468933B3-4AD3-4C57-9956-EC56E24100DB}" type="pres">
      <dgm:prSet presAssocID="{E5FF51E8-9E36-4CE9-9758-48A9DFF6F39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64D20EF-7AA3-45BE-9E74-30AC43E535F6}" type="pres">
      <dgm:prSet presAssocID="{E5FF51E8-9E36-4CE9-9758-48A9DFF6F39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7978F-97E7-42BC-A5F1-7C6EF006AFA6}" type="pres">
      <dgm:prSet presAssocID="{E5FF51E8-9E36-4CE9-9758-48A9DFF6F390}" presName="negativeSpace" presStyleCnt="0"/>
      <dgm:spPr/>
    </dgm:pt>
    <dgm:pt modelId="{08F55F7A-E609-4D87-A88D-4849C674D028}" type="pres">
      <dgm:prSet presAssocID="{E5FF51E8-9E36-4CE9-9758-48A9DFF6F390}" presName="childText" presStyleLbl="conFgAcc1" presStyleIdx="0" presStyleCnt="3">
        <dgm:presLayoutVars>
          <dgm:bulletEnabled val="1"/>
        </dgm:presLayoutVars>
      </dgm:prSet>
      <dgm:spPr/>
    </dgm:pt>
    <dgm:pt modelId="{82411A12-DA2B-4504-A8EB-917810785BF0}" type="pres">
      <dgm:prSet presAssocID="{EABD32EF-514A-47C2-ACC3-E30CAD97A59E}" presName="spaceBetweenRectangles" presStyleCnt="0"/>
      <dgm:spPr/>
    </dgm:pt>
    <dgm:pt modelId="{A1B7AD25-D2F9-4B89-B8F6-3E719083428D}" type="pres">
      <dgm:prSet presAssocID="{E9905CAE-2C32-4F51-8CFE-BEF36537A4F7}" presName="parentLin" presStyleCnt="0"/>
      <dgm:spPr/>
    </dgm:pt>
    <dgm:pt modelId="{8799A7B4-2929-4233-9384-05B0442F8A4F}" type="pres">
      <dgm:prSet presAssocID="{E9905CAE-2C32-4F51-8CFE-BEF36537A4F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5EC95FF-1398-470F-B67D-39036551E7BA}" type="pres">
      <dgm:prSet presAssocID="{E9905CAE-2C32-4F51-8CFE-BEF36537A4F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43D2C-C44E-4D54-A80F-B2C430978EFF}" type="pres">
      <dgm:prSet presAssocID="{E9905CAE-2C32-4F51-8CFE-BEF36537A4F7}" presName="negativeSpace" presStyleCnt="0"/>
      <dgm:spPr/>
    </dgm:pt>
    <dgm:pt modelId="{11692537-8625-4F09-8E9D-C8EAE753AB34}" type="pres">
      <dgm:prSet presAssocID="{E9905CAE-2C32-4F51-8CFE-BEF36537A4F7}" presName="childText" presStyleLbl="conFgAcc1" presStyleIdx="1" presStyleCnt="3">
        <dgm:presLayoutVars>
          <dgm:bulletEnabled val="1"/>
        </dgm:presLayoutVars>
      </dgm:prSet>
      <dgm:spPr/>
    </dgm:pt>
    <dgm:pt modelId="{5800F8E5-1773-4DB9-BA39-7C8E755217C0}" type="pres">
      <dgm:prSet presAssocID="{3E702464-43DC-4B56-B404-05C68A70DC97}" presName="spaceBetweenRectangles" presStyleCnt="0"/>
      <dgm:spPr/>
    </dgm:pt>
    <dgm:pt modelId="{CAE848E5-6C35-4567-8B87-B2C4E6358DD1}" type="pres">
      <dgm:prSet presAssocID="{09248D60-F67F-476A-9E95-89735AA92A86}" presName="parentLin" presStyleCnt="0"/>
      <dgm:spPr/>
    </dgm:pt>
    <dgm:pt modelId="{887CCB00-3F2F-4AE1-9F24-2231379F6994}" type="pres">
      <dgm:prSet presAssocID="{09248D60-F67F-476A-9E95-89735AA92A8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C56A71F-3E06-4F03-81D1-C10C3F055292}" type="pres">
      <dgm:prSet presAssocID="{09248D60-F67F-476A-9E95-89735AA92A8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41205-0E2F-4C91-B0C7-9BEFFD34277E}" type="pres">
      <dgm:prSet presAssocID="{09248D60-F67F-476A-9E95-89735AA92A86}" presName="negativeSpace" presStyleCnt="0"/>
      <dgm:spPr/>
    </dgm:pt>
    <dgm:pt modelId="{16E3F67D-796A-4A8F-95F6-12172D7048E4}" type="pres">
      <dgm:prSet presAssocID="{09248D60-F67F-476A-9E95-89735AA92A8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7422B34-9A32-447A-B46E-6B03E872F6AB}" type="presOf" srcId="{E5FF51E8-9E36-4CE9-9758-48A9DFF6F390}" destId="{468933B3-4AD3-4C57-9956-EC56E24100DB}" srcOrd="0" destOrd="0" presId="urn:microsoft.com/office/officeart/2005/8/layout/list1"/>
    <dgm:cxn modelId="{2AD472F1-BC71-431D-8EA7-140FC138784B}" type="presOf" srcId="{A503CD1F-50A7-472C-99BA-FC848DC652DC}" destId="{7FCE1EC5-6676-4D5D-A5A1-C24D18561695}" srcOrd="0" destOrd="0" presId="urn:microsoft.com/office/officeart/2005/8/layout/list1"/>
    <dgm:cxn modelId="{64326804-2C5F-43BF-B31A-78FD5BC0C6D6}" srcId="{A503CD1F-50A7-472C-99BA-FC848DC652DC}" destId="{E9905CAE-2C32-4F51-8CFE-BEF36537A4F7}" srcOrd="1" destOrd="0" parTransId="{DD1C3C6A-3930-4066-8FFC-D0318C59C7E1}" sibTransId="{3E702464-43DC-4B56-B404-05C68A70DC97}"/>
    <dgm:cxn modelId="{5C864A13-AB81-48C1-A1CD-DC997999AF93}" type="presOf" srcId="{09248D60-F67F-476A-9E95-89735AA92A86}" destId="{887CCB00-3F2F-4AE1-9F24-2231379F6994}" srcOrd="0" destOrd="0" presId="urn:microsoft.com/office/officeart/2005/8/layout/list1"/>
    <dgm:cxn modelId="{93422391-3A46-47F3-B1EA-B8CCA05F90F0}" srcId="{A503CD1F-50A7-472C-99BA-FC848DC652DC}" destId="{09248D60-F67F-476A-9E95-89735AA92A86}" srcOrd="2" destOrd="0" parTransId="{86187869-BA32-4A1C-B7D0-544824BCCD7A}" sibTransId="{12F7D435-394C-4A0D-B5D6-CC4002371864}"/>
    <dgm:cxn modelId="{3961AD67-BFB5-4D58-A867-C04746DAF6D6}" type="presOf" srcId="{E9905CAE-2C32-4F51-8CFE-BEF36537A4F7}" destId="{D5EC95FF-1398-470F-B67D-39036551E7BA}" srcOrd="1" destOrd="0" presId="urn:microsoft.com/office/officeart/2005/8/layout/list1"/>
    <dgm:cxn modelId="{92E60BDD-800B-431C-8192-D86075D4AC69}" type="presOf" srcId="{09248D60-F67F-476A-9E95-89735AA92A86}" destId="{DC56A71F-3E06-4F03-81D1-C10C3F055292}" srcOrd="1" destOrd="0" presId="urn:microsoft.com/office/officeart/2005/8/layout/list1"/>
    <dgm:cxn modelId="{E2BCB72A-2B3B-4CA7-BED8-15CC701F286C}" srcId="{A503CD1F-50A7-472C-99BA-FC848DC652DC}" destId="{E5FF51E8-9E36-4CE9-9758-48A9DFF6F390}" srcOrd="0" destOrd="0" parTransId="{49FF047E-B9C0-443F-81C4-57577B61C28C}" sibTransId="{EABD32EF-514A-47C2-ACC3-E30CAD97A59E}"/>
    <dgm:cxn modelId="{9EB56CC3-031E-4EC8-A704-82B35DDFF55A}" type="presOf" srcId="{E5FF51E8-9E36-4CE9-9758-48A9DFF6F390}" destId="{B64D20EF-7AA3-45BE-9E74-30AC43E535F6}" srcOrd="1" destOrd="0" presId="urn:microsoft.com/office/officeart/2005/8/layout/list1"/>
    <dgm:cxn modelId="{A47619F4-9069-4602-AC4A-91D1D5472A39}" type="presOf" srcId="{E9905CAE-2C32-4F51-8CFE-BEF36537A4F7}" destId="{8799A7B4-2929-4233-9384-05B0442F8A4F}" srcOrd="0" destOrd="0" presId="urn:microsoft.com/office/officeart/2005/8/layout/list1"/>
    <dgm:cxn modelId="{E1841E7B-FAA3-41B5-8899-86519222B646}" type="presParOf" srcId="{7FCE1EC5-6676-4D5D-A5A1-C24D18561695}" destId="{1D718DC0-D46C-44A8-95E7-FBFFD81CF591}" srcOrd="0" destOrd="0" presId="urn:microsoft.com/office/officeart/2005/8/layout/list1"/>
    <dgm:cxn modelId="{FB987A8E-C4BF-45EB-9708-2CDCA7DB749F}" type="presParOf" srcId="{1D718DC0-D46C-44A8-95E7-FBFFD81CF591}" destId="{468933B3-4AD3-4C57-9956-EC56E24100DB}" srcOrd="0" destOrd="0" presId="urn:microsoft.com/office/officeart/2005/8/layout/list1"/>
    <dgm:cxn modelId="{FAB9F770-5B77-47C6-9447-56BF6AC89394}" type="presParOf" srcId="{1D718DC0-D46C-44A8-95E7-FBFFD81CF591}" destId="{B64D20EF-7AA3-45BE-9E74-30AC43E535F6}" srcOrd="1" destOrd="0" presId="urn:microsoft.com/office/officeart/2005/8/layout/list1"/>
    <dgm:cxn modelId="{42D74581-CA24-4795-B82A-E904D3F83B84}" type="presParOf" srcId="{7FCE1EC5-6676-4D5D-A5A1-C24D18561695}" destId="{C097978F-97E7-42BC-A5F1-7C6EF006AFA6}" srcOrd="1" destOrd="0" presId="urn:microsoft.com/office/officeart/2005/8/layout/list1"/>
    <dgm:cxn modelId="{8C1B1BF0-10E2-48E7-9669-C7FF6FCEED4F}" type="presParOf" srcId="{7FCE1EC5-6676-4D5D-A5A1-C24D18561695}" destId="{08F55F7A-E609-4D87-A88D-4849C674D028}" srcOrd="2" destOrd="0" presId="urn:microsoft.com/office/officeart/2005/8/layout/list1"/>
    <dgm:cxn modelId="{CA5CDE69-8E68-48AE-AE8F-7E74E358EB84}" type="presParOf" srcId="{7FCE1EC5-6676-4D5D-A5A1-C24D18561695}" destId="{82411A12-DA2B-4504-A8EB-917810785BF0}" srcOrd="3" destOrd="0" presId="urn:microsoft.com/office/officeart/2005/8/layout/list1"/>
    <dgm:cxn modelId="{7B19D32C-690F-45C1-8AE2-F703B6938C30}" type="presParOf" srcId="{7FCE1EC5-6676-4D5D-A5A1-C24D18561695}" destId="{A1B7AD25-D2F9-4B89-B8F6-3E719083428D}" srcOrd="4" destOrd="0" presId="urn:microsoft.com/office/officeart/2005/8/layout/list1"/>
    <dgm:cxn modelId="{230D6191-AA52-4E9B-93E2-BEDC91B7E7E8}" type="presParOf" srcId="{A1B7AD25-D2F9-4B89-B8F6-3E719083428D}" destId="{8799A7B4-2929-4233-9384-05B0442F8A4F}" srcOrd="0" destOrd="0" presId="urn:microsoft.com/office/officeart/2005/8/layout/list1"/>
    <dgm:cxn modelId="{E31DC097-17E6-4663-B4ED-74C996FAACDC}" type="presParOf" srcId="{A1B7AD25-D2F9-4B89-B8F6-3E719083428D}" destId="{D5EC95FF-1398-470F-B67D-39036551E7BA}" srcOrd="1" destOrd="0" presId="urn:microsoft.com/office/officeart/2005/8/layout/list1"/>
    <dgm:cxn modelId="{D51A8F5E-4CF0-4BB0-A83E-AC374DDD8C7E}" type="presParOf" srcId="{7FCE1EC5-6676-4D5D-A5A1-C24D18561695}" destId="{54E43D2C-C44E-4D54-A80F-B2C430978EFF}" srcOrd="5" destOrd="0" presId="urn:microsoft.com/office/officeart/2005/8/layout/list1"/>
    <dgm:cxn modelId="{EFFC405A-C9ED-4898-B389-DE109529E510}" type="presParOf" srcId="{7FCE1EC5-6676-4D5D-A5A1-C24D18561695}" destId="{11692537-8625-4F09-8E9D-C8EAE753AB34}" srcOrd="6" destOrd="0" presId="urn:microsoft.com/office/officeart/2005/8/layout/list1"/>
    <dgm:cxn modelId="{A013E015-8E9C-44ED-8692-3E987FEB14B8}" type="presParOf" srcId="{7FCE1EC5-6676-4D5D-A5A1-C24D18561695}" destId="{5800F8E5-1773-4DB9-BA39-7C8E755217C0}" srcOrd="7" destOrd="0" presId="urn:microsoft.com/office/officeart/2005/8/layout/list1"/>
    <dgm:cxn modelId="{5284E115-9C07-46F6-8CB7-6037663311D2}" type="presParOf" srcId="{7FCE1EC5-6676-4D5D-A5A1-C24D18561695}" destId="{CAE848E5-6C35-4567-8B87-B2C4E6358DD1}" srcOrd="8" destOrd="0" presId="urn:microsoft.com/office/officeart/2005/8/layout/list1"/>
    <dgm:cxn modelId="{E655448D-8791-4F08-9BB9-03D904CAEBA8}" type="presParOf" srcId="{CAE848E5-6C35-4567-8B87-B2C4E6358DD1}" destId="{887CCB00-3F2F-4AE1-9F24-2231379F6994}" srcOrd="0" destOrd="0" presId="urn:microsoft.com/office/officeart/2005/8/layout/list1"/>
    <dgm:cxn modelId="{8B27629B-FB7E-46CA-BDE1-380F3C6000DA}" type="presParOf" srcId="{CAE848E5-6C35-4567-8B87-B2C4E6358DD1}" destId="{DC56A71F-3E06-4F03-81D1-C10C3F055292}" srcOrd="1" destOrd="0" presId="urn:microsoft.com/office/officeart/2005/8/layout/list1"/>
    <dgm:cxn modelId="{91D48B02-A973-4BFD-BE0A-2EFB9899CB7E}" type="presParOf" srcId="{7FCE1EC5-6676-4D5D-A5A1-C24D18561695}" destId="{2F141205-0E2F-4C91-B0C7-9BEFFD34277E}" srcOrd="9" destOrd="0" presId="urn:microsoft.com/office/officeart/2005/8/layout/list1"/>
    <dgm:cxn modelId="{B7DC213C-7DF2-4791-BDF0-2D37B04B9650}" type="presParOf" srcId="{7FCE1EC5-6676-4D5D-A5A1-C24D18561695}" destId="{16E3F67D-796A-4A8F-95F6-12172D7048E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BADF38-A888-4569-9115-E7000313E5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BFA9E14-8D71-4205-82B8-B3702A015AF6}">
      <dgm:prSet phldrT="[Text]"/>
      <dgm:spPr/>
      <dgm:t>
        <a:bodyPr/>
        <a:lstStyle/>
        <a:p>
          <a:r>
            <a:rPr lang="en-US" dirty="0" smtClean="0"/>
            <a:t>Maintain a gold baseline</a:t>
          </a:r>
          <a:endParaRPr lang="en-US" dirty="0"/>
        </a:p>
      </dgm:t>
    </dgm:pt>
    <dgm:pt modelId="{81C5FD74-0BFB-48B3-9782-27AAFA8D7F4E}" type="parTrans" cxnId="{F65996D4-1AF4-4B43-A817-CF4175E03E48}">
      <dgm:prSet/>
      <dgm:spPr/>
      <dgm:t>
        <a:bodyPr/>
        <a:lstStyle/>
        <a:p>
          <a:endParaRPr lang="en-US"/>
        </a:p>
      </dgm:t>
    </dgm:pt>
    <dgm:pt modelId="{32B06365-0642-4778-8E48-A02C2A13E8E2}" type="sibTrans" cxnId="{F65996D4-1AF4-4B43-A817-CF4175E03E48}">
      <dgm:prSet/>
      <dgm:spPr/>
      <dgm:t>
        <a:bodyPr/>
        <a:lstStyle/>
        <a:p>
          <a:endParaRPr lang="en-US"/>
        </a:p>
      </dgm:t>
    </dgm:pt>
    <dgm:pt modelId="{6B6E4C0C-C58C-48A5-9EAF-A293C62FAE20}">
      <dgm:prSet phldrT="[Text]"/>
      <dgm:spPr/>
      <dgm:t>
        <a:bodyPr/>
        <a:lstStyle/>
        <a:p>
          <a:r>
            <a:rPr lang="en-US" dirty="0" smtClean="0"/>
            <a:t>Monitor security reports</a:t>
          </a:r>
          <a:endParaRPr lang="en-US" dirty="0"/>
        </a:p>
      </dgm:t>
    </dgm:pt>
    <dgm:pt modelId="{D1C7330D-EF26-485F-B1C5-06214611DE26}" type="parTrans" cxnId="{58D6339A-76A9-41A7-BFDF-9475D706A214}">
      <dgm:prSet/>
      <dgm:spPr/>
      <dgm:t>
        <a:bodyPr/>
        <a:lstStyle/>
        <a:p>
          <a:endParaRPr lang="en-US"/>
        </a:p>
      </dgm:t>
    </dgm:pt>
    <dgm:pt modelId="{D8D0C338-8806-4492-9492-2E334D245077}" type="sibTrans" cxnId="{58D6339A-76A9-41A7-BFDF-9475D706A214}">
      <dgm:prSet/>
      <dgm:spPr/>
      <dgm:t>
        <a:bodyPr/>
        <a:lstStyle/>
        <a:p>
          <a:endParaRPr lang="en-US"/>
        </a:p>
      </dgm:t>
    </dgm:pt>
    <dgm:pt modelId="{3108BB90-28E7-49D2-A794-A5524163A671}">
      <dgm:prSet phldrT="[Text]"/>
      <dgm:spPr/>
      <dgm:t>
        <a:bodyPr/>
        <a:lstStyle/>
        <a:p>
          <a:r>
            <a:rPr lang="en-US" dirty="0" smtClean="0"/>
            <a:t>Work through updates</a:t>
          </a:r>
          <a:endParaRPr lang="en-US" dirty="0"/>
        </a:p>
      </dgm:t>
    </dgm:pt>
    <dgm:pt modelId="{1B05A40F-B73A-46D2-9C82-755363DDB825}" type="parTrans" cxnId="{4B79EC69-4A31-46D6-B608-C4CB99758413}">
      <dgm:prSet/>
      <dgm:spPr/>
      <dgm:t>
        <a:bodyPr/>
        <a:lstStyle/>
        <a:p>
          <a:endParaRPr lang="en-US"/>
        </a:p>
      </dgm:t>
    </dgm:pt>
    <dgm:pt modelId="{6B02B26A-A38D-4124-A14D-F6F00C031271}" type="sibTrans" cxnId="{4B79EC69-4A31-46D6-B608-C4CB99758413}">
      <dgm:prSet/>
      <dgm:spPr/>
      <dgm:t>
        <a:bodyPr/>
        <a:lstStyle/>
        <a:p>
          <a:endParaRPr lang="en-US"/>
        </a:p>
      </dgm:t>
    </dgm:pt>
    <dgm:pt modelId="{5A8FDC43-07A8-4572-9AAB-1C4CFD05E432}">
      <dgm:prSet/>
      <dgm:spPr/>
      <dgm:t>
        <a:bodyPr/>
        <a:lstStyle/>
        <a:p>
          <a:r>
            <a:rPr lang="en-US" dirty="0" smtClean="0"/>
            <a:t>Recalibrate system integrity</a:t>
          </a:r>
          <a:endParaRPr lang="en-US" dirty="0"/>
        </a:p>
      </dgm:t>
    </dgm:pt>
    <dgm:pt modelId="{A50D61C0-5543-4C91-BCA7-90AEA9D150AA}" type="parTrans" cxnId="{07BD4C29-189C-4FFD-9507-D3342868C8AC}">
      <dgm:prSet/>
      <dgm:spPr/>
      <dgm:t>
        <a:bodyPr/>
        <a:lstStyle/>
        <a:p>
          <a:endParaRPr lang="en-US"/>
        </a:p>
      </dgm:t>
    </dgm:pt>
    <dgm:pt modelId="{954C8296-45C3-417B-AD11-D6B24ACBAFA7}" type="sibTrans" cxnId="{07BD4C29-189C-4FFD-9507-D3342868C8AC}">
      <dgm:prSet/>
      <dgm:spPr/>
      <dgm:t>
        <a:bodyPr/>
        <a:lstStyle/>
        <a:p>
          <a:endParaRPr lang="en-US"/>
        </a:p>
      </dgm:t>
    </dgm:pt>
    <dgm:pt modelId="{385002B5-5CD2-4BAB-88C6-7A0AB5A169C5}" type="pres">
      <dgm:prSet presAssocID="{65BADF38-A888-4569-9115-E7000313E5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319EE38-30CD-43ED-BE48-2A78931193F1}" type="pres">
      <dgm:prSet presAssocID="{65BADF38-A888-4569-9115-E7000313E510}" presName="Name1" presStyleCnt="0"/>
      <dgm:spPr/>
    </dgm:pt>
    <dgm:pt modelId="{693CF1D4-3549-49AA-A6C0-7ADD5F63CD08}" type="pres">
      <dgm:prSet presAssocID="{65BADF38-A888-4569-9115-E7000313E510}" presName="cycle" presStyleCnt="0"/>
      <dgm:spPr/>
    </dgm:pt>
    <dgm:pt modelId="{ED7B52AB-51FB-4F8B-8C37-0A78337FE08A}" type="pres">
      <dgm:prSet presAssocID="{65BADF38-A888-4569-9115-E7000313E510}" presName="srcNode" presStyleLbl="node1" presStyleIdx="0" presStyleCnt="4"/>
      <dgm:spPr/>
    </dgm:pt>
    <dgm:pt modelId="{D68F1B62-DA5B-401B-82AD-DC848AF56BC5}" type="pres">
      <dgm:prSet presAssocID="{65BADF38-A888-4569-9115-E7000313E510}" presName="conn" presStyleLbl="parChTrans1D2" presStyleIdx="0" presStyleCnt="1"/>
      <dgm:spPr/>
      <dgm:t>
        <a:bodyPr/>
        <a:lstStyle/>
        <a:p>
          <a:endParaRPr lang="en-US"/>
        </a:p>
      </dgm:t>
    </dgm:pt>
    <dgm:pt modelId="{8AE4B62E-8360-4A27-B251-4C0C4AC95033}" type="pres">
      <dgm:prSet presAssocID="{65BADF38-A888-4569-9115-E7000313E510}" presName="extraNode" presStyleLbl="node1" presStyleIdx="0" presStyleCnt="4"/>
      <dgm:spPr/>
    </dgm:pt>
    <dgm:pt modelId="{47F672B3-5F84-4C37-9DE3-B23B6256362B}" type="pres">
      <dgm:prSet presAssocID="{65BADF38-A888-4569-9115-E7000313E510}" presName="dstNode" presStyleLbl="node1" presStyleIdx="0" presStyleCnt="4"/>
      <dgm:spPr/>
    </dgm:pt>
    <dgm:pt modelId="{1EB86BC8-04F0-4DF5-9019-AF7073915F0E}" type="pres">
      <dgm:prSet presAssocID="{5BFA9E14-8D71-4205-82B8-B3702A015AF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00FAA-518D-4B68-BCF0-465DF5EB5011}" type="pres">
      <dgm:prSet presAssocID="{5BFA9E14-8D71-4205-82B8-B3702A015AF6}" presName="accent_1" presStyleCnt="0"/>
      <dgm:spPr/>
    </dgm:pt>
    <dgm:pt modelId="{5C505EF5-25EF-40A6-8400-228DD3F6984A}" type="pres">
      <dgm:prSet presAssocID="{5BFA9E14-8D71-4205-82B8-B3702A015AF6}" presName="accentRepeatNode" presStyleLbl="solidFgAcc1" presStyleIdx="0" presStyleCnt="4"/>
      <dgm:spPr/>
    </dgm:pt>
    <dgm:pt modelId="{BE5CC776-1979-4A56-B22F-4B9032C5DB2B}" type="pres">
      <dgm:prSet presAssocID="{6B6E4C0C-C58C-48A5-9EAF-A293C62FAE2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FEE92-57E6-4111-9CF5-1E6644F98A6B}" type="pres">
      <dgm:prSet presAssocID="{6B6E4C0C-C58C-48A5-9EAF-A293C62FAE20}" presName="accent_2" presStyleCnt="0"/>
      <dgm:spPr/>
    </dgm:pt>
    <dgm:pt modelId="{55CB6484-EB87-488F-88B1-4EBB1C125A5A}" type="pres">
      <dgm:prSet presAssocID="{6B6E4C0C-C58C-48A5-9EAF-A293C62FAE20}" presName="accentRepeatNode" presStyleLbl="solidFgAcc1" presStyleIdx="1" presStyleCnt="4"/>
      <dgm:spPr/>
    </dgm:pt>
    <dgm:pt modelId="{F742DB83-2BBC-4C72-B607-D229BE7E25C0}" type="pres">
      <dgm:prSet presAssocID="{3108BB90-28E7-49D2-A794-A5524163A67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BF5E7-4366-4DB5-912F-1CA639B071AD}" type="pres">
      <dgm:prSet presAssocID="{3108BB90-28E7-49D2-A794-A5524163A671}" presName="accent_3" presStyleCnt="0"/>
      <dgm:spPr/>
    </dgm:pt>
    <dgm:pt modelId="{5197C829-5270-4863-BBEE-BEAEE818883B}" type="pres">
      <dgm:prSet presAssocID="{3108BB90-28E7-49D2-A794-A5524163A671}" presName="accentRepeatNode" presStyleLbl="solidFgAcc1" presStyleIdx="2" presStyleCnt="4"/>
      <dgm:spPr/>
    </dgm:pt>
    <dgm:pt modelId="{B755CE02-97F9-4827-B916-6E2FB9851261}" type="pres">
      <dgm:prSet presAssocID="{5A8FDC43-07A8-4572-9AAB-1C4CFD05E43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62886-D900-4221-88A8-78CB918A79BF}" type="pres">
      <dgm:prSet presAssocID="{5A8FDC43-07A8-4572-9AAB-1C4CFD05E432}" presName="accent_4" presStyleCnt="0"/>
      <dgm:spPr/>
    </dgm:pt>
    <dgm:pt modelId="{72F7C83F-0A66-4D72-A05A-5DE0239731A6}" type="pres">
      <dgm:prSet presAssocID="{5A8FDC43-07A8-4572-9AAB-1C4CFD05E432}" presName="accentRepeatNode" presStyleLbl="solidFgAcc1" presStyleIdx="3" presStyleCnt="4"/>
      <dgm:spPr/>
    </dgm:pt>
  </dgm:ptLst>
  <dgm:cxnLst>
    <dgm:cxn modelId="{F09C9431-1F1B-445A-A921-E92486F4B2BE}" type="presOf" srcId="{6B6E4C0C-C58C-48A5-9EAF-A293C62FAE20}" destId="{BE5CC776-1979-4A56-B22F-4B9032C5DB2B}" srcOrd="0" destOrd="0" presId="urn:microsoft.com/office/officeart/2008/layout/VerticalCurvedList"/>
    <dgm:cxn modelId="{FF19F39B-173D-41C0-89D9-71B7549A8FE2}" type="presOf" srcId="{3108BB90-28E7-49D2-A794-A5524163A671}" destId="{F742DB83-2BBC-4C72-B607-D229BE7E25C0}" srcOrd="0" destOrd="0" presId="urn:microsoft.com/office/officeart/2008/layout/VerticalCurvedList"/>
    <dgm:cxn modelId="{F65996D4-1AF4-4B43-A817-CF4175E03E48}" srcId="{65BADF38-A888-4569-9115-E7000313E510}" destId="{5BFA9E14-8D71-4205-82B8-B3702A015AF6}" srcOrd="0" destOrd="0" parTransId="{81C5FD74-0BFB-48B3-9782-27AAFA8D7F4E}" sibTransId="{32B06365-0642-4778-8E48-A02C2A13E8E2}"/>
    <dgm:cxn modelId="{07BD4C29-189C-4FFD-9507-D3342868C8AC}" srcId="{65BADF38-A888-4569-9115-E7000313E510}" destId="{5A8FDC43-07A8-4572-9AAB-1C4CFD05E432}" srcOrd="3" destOrd="0" parTransId="{A50D61C0-5543-4C91-BCA7-90AEA9D150AA}" sibTransId="{954C8296-45C3-417B-AD11-D6B24ACBAFA7}"/>
    <dgm:cxn modelId="{9139D9C1-63CA-41DC-BD1D-4E359CD789EF}" type="presOf" srcId="{5A8FDC43-07A8-4572-9AAB-1C4CFD05E432}" destId="{B755CE02-97F9-4827-B916-6E2FB9851261}" srcOrd="0" destOrd="0" presId="urn:microsoft.com/office/officeart/2008/layout/VerticalCurvedList"/>
    <dgm:cxn modelId="{58D6339A-76A9-41A7-BFDF-9475D706A214}" srcId="{65BADF38-A888-4569-9115-E7000313E510}" destId="{6B6E4C0C-C58C-48A5-9EAF-A293C62FAE20}" srcOrd="1" destOrd="0" parTransId="{D1C7330D-EF26-485F-B1C5-06214611DE26}" sibTransId="{D8D0C338-8806-4492-9492-2E334D245077}"/>
    <dgm:cxn modelId="{ADE9BD59-8D5B-45E2-8F77-CD26FF9F4333}" type="presOf" srcId="{65BADF38-A888-4569-9115-E7000313E510}" destId="{385002B5-5CD2-4BAB-88C6-7A0AB5A169C5}" srcOrd="0" destOrd="0" presId="urn:microsoft.com/office/officeart/2008/layout/VerticalCurvedList"/>
    <dgm:cxn modelId="{4B79EC69-4A31-46D6-B608-C4CB99758413}" srcId="{65BADF38-A888-4569-9115-E7000313E510}" destId="{3108BB90-28E7-49D2-A794-A5524163A671}" srcOrd="2" destOrd="0" parTransId="{1B05A40F-B73A-46D2-9C82-755363DDB825}" sibTransId="{6B02B26A-A38D-4124-A14D-F6F00C031271}"/>
    <dgm:cxn modelId="{17BACCE4-7E3E-47AC-9277-1536DB916939}" type="presOf" srcId="{5BFA9E14-8D71-4205-82B8-B3702A015AF6}" destId="{1EB86BC8-04F0-4DF5-9019-AF7073915F0E}" srcOrd="0" destOrd="0" presId="urn:microsoft.com/office/officeart/2008/layout/VerticalCurvedList"/>
    <dgm:cxn modelId="{DB93300B-496D-4CB5-84B7-CAE87477013B}" type="presOf" srcId="{32B06365-0642-4778-8E48-A02C2A13E8E2}" destId="{D68F1B62-DA5B-401B-82AD-DC848AF56BC5}" srcOrd="0" destOrd="0" presId="urn:microsoft.com/office/officeart/2008/layout/VerticalCurvedList"/>
    <dgm:cxn modelId="{33B5F6A8-C7FF-471A-80F9-90C006B41DCB}" type="presParOf" srcId="{385002B5-5CD2-4BAB-88C6-7A0AB5A169C5}" destId="{3319EE38-30CD-43ED-BE48-2A78931193F1}" srcOrd="0" destOrd="0" presId="urn:microsoft.com/office/officeart/2008/layout/VerticalCurvedList"/>
    <dgm:cxn modelId="{739A17C7-EB23-4BDE-B585-231C69B27D88}" type="presParOf" srcId="{3319EE38-30CD-43ED-BE48-2A78931193F1}" destId="{693CF1D4-3549-49AA-A6C0-7ADD5F63CD08}" srcOrd="0" destOrd="0" presId="urn:microsoft.com/office/officeart/2008/layout/VerticalCurvedList"/>
    <dgm:cxn modelId="{37DFFDFD-4F11-4F18-B696-4A5290485532}" type="presParOf" srcId="{693CF1D4-3549-49AA-A6C0-7ADD5F63CD08}" destId="{ED7B52AB-51FB-4F8B-8C37-0A78337FE08A}" srcOrd="0" destOrd="0" presId="urn:microsoft.com/office/officeart/2008/layout/VerticalCurvedList"/>
    <dgm:cxn modelId="{3C19D55C-9F20-4B8E-98F6-DB9F638511AC}" type="presParOf" srcId="{693CF1D4-3549-49AA-A6C0-7ADD5F63CD08}" destId="{D68F1B62-DA5B-401B-82AD-DC848AF56BC5}" srcOrd="1" destOrd="0" presId="urn:microsoft.com/office/officeart/2008/layout/VerticalCurvedList"/>
    <dgm:cxn modelId="{37717F25-BC7A-42B3-A087-456139DDEE33}" type="presParOf" srcId="{693CF1D4-3549-49AA-A6C0-7ADD5F63CD08}" destId="{8AE4B62E-8360-4A27-B251-4C0C4AC95033}" srcOrd="2" destOrd="0" presId="urn:microsoft.com/office/officeart/2008/layout/VerticalCurvedList"/>
    <dgm:cxn modelId="{8A2ADAE3-D914-4A73-B30B-3E03FB0D5F3E}" type="presParOf" srcId="{693CF1D4-3549-49AA-A6C0-7ADD5F63CD08}" destId="{47F672B3-5F84-4C37-9DE3-B23B6256362B}" srcOrd="3" destOrd="0" presId="urn:microsoft.com/office/officeart/2008/layout/VerticalCurvedList"/>
    <dgm:cxn modelId="{302F805A-BACE-4A5D-A4B5-E6588662E183}" type="presParOf" srcId="{3319EE38-30CD-43ED-BE48-2A78931193F1}" destId="{1EB86BC8-04F0-4DF5-9019-AF7073915F0E}" srcOrd="1" destOrd="0" presId="urn:microsoft.com/office/officeart/2008/layout/VerticalCurvedList"/>
    <dgm:cxn modelId="{11E1DFC8-CEBA-453D-91A8-839FB4E0320D}" type="presParOf" srcId="{3319EE38-30CD-43ED-BE48-2A78931193F1}" destId="{75100FAA-518D-4B68-BCF0-465DF5EB5011}" srcOrd="2" destOrd="0" presId="urn:microsoft.com/office/officeart/2008/layout/VerticalCurvedList"/>
    <dgm:cxn modelId="{FAF3A4B4-5653-420F-8F9A-0D28F883300E}" type="presParOf" srcId="{75100FAA-518D-4B68-BCF0-465DF5EB5011}" destId="{5C505EF5-25EF-40A6-8400-228DD3F6984A}" srcOrd="0" destOrd="0" presId="urn:microsoft.com/office/officeart/2008/layout/VerticalCurvedList"/>
    <dgm:cxn modelId="{1E6CCDB9-41AA-4584-9375-ACD13C8766B7}" type="presParOf" srcId="{3319EE38-30CD-43ED-BE48-2A78931193F1}" destId="{BE5CC776-1979-4A56-B22F-4B9032C5DB2B}" srcOrd="3" destOrd="0" presId="urn:microsoft.com/office/officeart/2008/layout/VerticalCurvedList"/>
    <dgm:cxn modelId="{4073C4CE-2283-4E8D-B09E-AE2CBBF91FFA}" type="presParOf" srcId="{3319EE38-30CD-43ED-BE48-2A78931193F1}" destId="{850FEE92-57E6-4111-9CF5-1E6644F98A6B}" srcOrd="4" destOrd="0" presId="urn:microsoft.com/office/officeart/2008/layout/VerticalCurvedList"/>
    <dgm:cxn modelId="{85810547-9EE4-472E-97C7-DE7FE25489F5}" type="presParOf" srcId="{850FEE92-57E6-4111-9CF5-1E6644F98A6B}" destId="{55CB6484-EB87-488F-88B1-4EBB1C125A5A}" srcOrd="0" destOrd="0" presId="urn:microsoft.com/office/officeart/2008/layout/VerticalCurvedList"/>
    <dgm:cxn modelId="{9262D15B-2222-49B9-A3B9-15B76AFC158A}" type="presParOf" srcId="{3319EE38-30CD-43ED-BE48-2A78931193F1}" destId="{F742DB83-2BBC-4C72-B607-D229BE7E25C0}" srcOrd="5" destOrd="0" presId="urn:microsoft.com/office/officeart/2008/layout/VerticalCurvedList"/>
    <dgm:cxn modelId="{AFCB56F2-19C0-4AD2-9D0C-93FF144A4A95}" type="presParOf" srcId="{3319EE38-30CD-43ED-BE48-2A78931193F1}" destId="{B24BF5E7-4366-4DB5-912F-1CA639B071AD}" srcOrd="6" destOrd="0" presId="urn:microsoft.com/office/officeart/2008/layout/VerticalCurvedList"/>
    <dgm:cxn modelId="{A49643A8-D8FF-4714-BD23-99828B7BFCE3}" type="presParOf" srcId="{B24BF5E7-4366-4DB5-912F-1CA639B071AD}" destId="{5197C829-5270-4863-BBEE-BEAEE818883B}" srcOrd="0" destOrd="0" presId="urn:microsoft.com/office/officeart/2008/layout/VerticalCurvedList"/>
    <dgm:cxn modelId="{84D799F7-69CB-4571-937C-7A61A1A14839}" type="presParOf" srcId="{3319EE38-30CD-43ED-BE48-2A78931193F1}" destId="{B755CE02-97F9-4827-B916-6E2FB9851261}" srcOrd="7" destOrd="0" presId="urn:microsoft.com/office/officeart/2008/layout/VerticalCurvedList"/>
    <dgm:cxn modelId="{5C028908-582F-48D6-BC89-BF338116395A}" type="presParOf" srcId="{3319EE38-30CD-43ED-BE48-2A78931193F1}" destId="{7D162886-D900-4221-88A8-78CB918A79BF}" srcOrd="8" destOrd="0" presId="urn:microsoft.com/office/officeart/2008/layout/VerticalCurvedList"/>
    <dgm:cxn modelId="{4C8C02E0-9662-4AEF-BFD9-AFE495942C42}" type="presParOf" srcId="{7D162886-D900-4221-88A8-78CB918A79BF}" destId="{72F7C83F-0A66-4D72-A05A-5DE0239731A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BADF38-A888-4569-9115-E7000313E5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BFA9E14-8D71-4205-82B8-B3702A015AF6}">
      <dgm:prSet phldrT="[Text]"/>
      <dgm:spPr/>
      <dgm:t>
        <a:bodyPr/>
        <a:lstStyle/>
        <a:p>
          <a:r>
            <a:rPr lang="en-US" dirty="0" smtClean="0"/>
            <a:t>Check conformance with security policies</a:t>
          </a:r>
          <a:endParaRPr lang="en-US" dirty="0"/>
        </a:p>
      </dgm:t>
    </dgm:pt>
    <dgm:pt modelId="{81C5FD74-0BFB-48B3-9782-27AAFA8D7F4E}" type="parTrans" cxnId="{F65996D4-1AF4-4B43-A817-CF4175E03E48}">
      <dgm:prSet/>
      <dgm:spPr/>
      <dgm:t>
        <a:bodyPr/>
        <a:lstStyle/>
        <a:p>
          <a:endParaRPr lang="en-US"/>
        </a:p>
      </dgm:t>
    </dgm:pt>
    <dgm:pt modelId="{32B06365-0642-4778-8E48-A02C2A13E8E2}" type="sibTrans" cxnId="{F65996D4-1AF4-4B43-A817-CF4175E03E48}">
      <dgm:prSet/>
      <dgm:spPr/>
      <dgm:t>
        <a:bodyPr/>
        <a:lstStyle/>
        <a:p>
          <a:endParaRPr lang="en-US"/>
        </a:p>
      </dgm:t>
    </dgm:pt>
    <dgm:pt modelId="{6B6E4C0C-C58C-48A5-9EAF-A293C62FAE20}">
      <dgm:prSet phldrT="[Text]"/>
      <dgm:spPr/>
      <dgm:t>
        <a:bodyPr/>
        <a:lstStyle/>
        <a:p>
          <a:r>
            <a:rPr lang="en-US" dirty="0" smtClean="0"/>
            <a:t>Manage third-party applications</a:t>
          </a:r>
          <a:endParaRPr lang="en-US" dirty="0"/>
        </a:p>
      </dgm:t>
    </dgm:pt>
    <dgm:pt modelId="{D1C7330D-EF26-485F-B1C5-06214611DE26}" type="parTrans" cxnId="{58D6339A-76A9-41A7-BFDF-9475D706A214}">
      <dgm:prSet/>
      <dgm:spPr/>
      <dgm:t>
        <a:bodyPr/>
        <a:lstStyle/>
        <a:p>
          <a:endParaRPr lang="en-US"/>
        </a:p>
      </dgm:t>
    </dgm:pt>
    <dgm:pt modelId="{D8D0C338-8806-4492-9492-2E334D245077}" type="sibTrans" cxnId="{58D6339A-76A9-41A7-BFDF-9475D706A214}">
      <dgm:prSet/>
      <dgm:spPr/>
      <dgm:t>
        <a:bodyPr/>
        <a:lstStyle/>
        <a:p>
          <a:endParaRPr lang="en-US"/>
        </a:p>
      </dgm:t>
    </dgm:pt>
    <dgm:pt modelId="{3108BB90-28E7-49D2-A794-A5524163A671}">
      <dgm:prSet phldrT="[Text]"/>
      <dgm:spPr/>
      <dgm:t>
        <a:bodyPr/>
        <a:lstStyle/>
        <a:p>
          <a:r>
            <a:rPr lang="en-US" dirty="0" smtClean="0"/>
            <a:t>Test new components pre-production</a:t>
          </a:r>
          <a:endParaRPr lang="en-US" dirty="0"/>
        </a:p>
      </dgm:t>
    </dgm:pt>
    <dgm:pt modelId="{1B05A40F-B73A-46D2-9C82-755363DDB825}" type="parTrans" cxnId="{4B79EC69-4A31-46D6-B608-C4CB99758413}">
      <dgm:prSet/>
      <dgm:spPr/>
      <dgm:t>
        <a:bodyPr/>
        <a:lstStyle/>
        <a:p>
          <a:endParaRPr lang="en-US"/>
        </a:p>
      </dgm:t>
    </dgm:pt>
    <dgm:pt modelId="{6B02B26A-A38D-4124-A14D-F6F00C031271}" type="sibTrans" cxnId="{4B79EC69-4A31-46D6-B608-C4CB99758413}">
      <dgm:prSet/>
      <dgm:spPr/>
      <dgm:t>
        <a:bodyPr/>
        <a:lstStyle/>
        <a:p>
          <a:endParaRPr lang="en-US"/>
        </a:p>
      </dgm:t>
    </dgm:pt>
    <dgm:pt modelId="{385002B5-5CD2-4BAB-88C6-7A0AB5A169C5}" type="pres">
      <dgm:prSet presAssocID="{65BADF38-A888-4569-9115-E7000313E5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319EE38-30CD-43ED-BE48-2A78931193F1}" type="pres">
      <dgm:prSet presAssocID="{65BADF38-A888-4569-9115-E7000313E510}" presName="Name1" presStyleCnt="0"/>
      <dgm:spPr/>
    </dgm:pt>
    <dgm:pt modelId="{693CF1D4-3549-49AA-A6C0-7ADD5F63CD08}" type="pres">
      <dgm:prSet presAssocID="{65BADF38-A888-4569-9115-E7000313E510}" presName="cycle" presStyleCnt="0"/>
      <dgm:spPr/>
    </dgm:pt>
    <dgm:pt modelId="{ED7B52AB-51FB-4F8B-8C37-0A78337FE08A}" type="pres">
      <dgm:prSet presAssocID="{65BADF38-A888-4569-9115-E7000313E510}" presName="srcNode" presStyleLbl="node1" presStyleIdx="0" presStyleCnt="3"/>
      <dgm:spPr/>
    </dgm:pt>
    <dgm:pt modelId="{D68F1B62-DA5B-401B-82AD-DC848AF56BC5}" type="pres">
      <dgm:prSet presAssocID="{65BADF38-A888-4569-9115-E7000313E510}" presName="conn" presStyleLbl="parChTrans1D2" presStyleIdx="0" presStyleCnt="1"/>
      <dgm:spPr/>
      <dgm:t>
        <a:bodyPr/>
        <a:lstStyle/>
        <a:p>
          <a:endParaRPr lang="en-US"/>
        </a:p>
      </dgm:t>
    </dgm:pt>
    <dgm:pt modelId="{8AE4B62E-8360-4A27-B251-4C0C4AC95033}" type="pres">
      <dgm:prSet presAssocID="{65BADF38-A888-4569-9115-E7000313E510}" presName="extraNode" presStyleLbl="node1" presStyleIdx="0" presStyleCnt="3"/>
      <dgm:spPr/>
    </dgm:pt>
    <dgm:pt modelId="{47F672B3-5F84-4C37-9DE3-B23B6256362B}" type="pres">
      <dgm:prSet presAssocID="{65BADF38-A888-4569-9115-E7000313E510}" presName="dstNode" presStyleLbl="node1" presStyleIdx="0" presStyleCnt="3"/>
      <dgm:spPr/>
    </dgm:pt>
    <dgm:pt modelId="{1EB86BC8-04F0-4DF5-9019-AF7073915F0E}" type="pres">
      <dgm:prSet presAssocID="{5BFA9E14-8D71-4205-82B8-B3702A015AF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00FAA-518D-4B68-BCF0-465DF5EB5011}" type="pres">
      <dgm:prSet presAssocID="{5BFA9E14-8D71-4205-82B8-B3702A015AF6}" presName="accent_1" presStyleCnt="0"/>
      <dgm:spPr/>
    </dgm:pt>
    <dgm:pt modelId="{5C505EF5-25EF-40A6-8400-228DD3F6984A}" type="pres">
      <dgm:prSet presAssocID="{5BFA9E14-8D71-4205-82B8-B3702A015AF6}" presName="accentRepeatNode" presStyleLbl="solidFgAcc1" presStyleIdx="0" presStyleCnt="3"/>
      <dgm:spPr/>
    </dgm:pt>
    <dgm:pt modelId="{BE5CC776-1979-4A56-B22F-4B9032C5DB2B}" type="pres">
      <dgm:prSet presAssocID="{6B6E4C0C-C58C-48A5-9EAF-A293C62FAE2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FEE92-57E6-4111-9CF5-1E6644F98A6B}" type="pres">
      <dgm:prSet presAssocID="{6B6E4C0C-C58C-48A5-9EAF-A293C62FAE20}" presName="accent_2" presStyleCnt="0"/>
      <dgm:spPr/>
    </dgm:pt>
    <dgm:pt modelId="{55CB6484-EB87-488F-88B1-4EBB1C125A5A}" type="pres">
      <dgm:prSet presAssocID="{6B6E4C0C-C58C-48A5-9EAF-A293C62FAE20}" presName="accentRepeatNode" presStyleLbl="solidFgAcc1" presStyleIdx="1" presStyleCnt="3"/>
      <dgm:spPr/>
    </dgm:pt>
    <dgm:pt modelId="{F742DB83-2BBC-4C72-B607-D229BE7E25C0}" type="pres">
      <dgm:prSet presAssocID="{3108BB90-28E7-49D2-A794-A5524163A67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BF5E7-4366-4DB5-912F-1CA639B071AD}" type="pres">
      <dgm:prSet presAssocID="{3108BB90-28E7-49D2-A794-A5524163A671}" presName="accent_3" presStyleCnt="0"/>
      <dgm:spPr/>
    </dgm:pt>
    <dgm:pt modelId="{5197C829-5270-4863-BBEE-BEAEE818883B}" type="pres">
      <dgm:prSet presAssocID="{3108BB90-28E7-49D2-A794-A5524163A671}" presName="accentRepeatNode" presStyleLbl="solidFgAcc1" presStyleIdx="2" presStyleCnt="3"/>
      <dgm:spPr/>
    </dgm:pt>
  </dgm:ptLst>
  <dgm:cxnLst>
    <dgm:cxn modelId="{2CB36230-6B8F-48FC-AB0A-F8B67BA88B40}" type="presOf" srcId="{5BFA9E14-8D71-4205-82B8-B3702A015AF6}" destId="{1EB86BC8-04F0-4DF5-9019-AF7073915F0E}" srcOrd="0" destOrd="0" presId="urn:microsoft.com/office/officeart/2008/layout/VerticalCurvedList"/>
    <dgm:cxn modelId="{DE503C49-5378-447F-BCEB-7C1B372D70DE}" type="presOf" srcId="{6B6E4C0C-C58C-48A5-9EAF-A293C62FAE20}" destId="{BE5CC776-1979-4A56-B22F-4B9032C5DB2B}" srcOrd="0" destOrd="0" presId="urn:microsoft.com/office/officeart/2008/layout/VerticalCurvedList"/>
    <dgm:cxn modelId="{17E40BFD-4FC7-4485-847D-031C9D16AD17}" type="presOf" srcId="{32B06365-0642-4778-8E48-A02C2A13E8E2}" destId="{D68F1B62-DA5B-401B-82AD-DC848AF56BC5}" srcOrd="0" destOrd="0" presId="urn:microsoft.com/office/officeart/2008/layout/VerticalCurvedList"/>
    <dgm:cxn modelId="{EFA61B70-71DB-4405-849B-F324D8E60A96}" type="presOf" srcId="{3108BB90-28E7-49D2-A794-A5524163A671}" destId="{F742DB83-2BBC-4C72-B607-D229BE7E25C0}" srcOrd="0" destOrd="0" presId="urn:microsoft.com/office/officeart/2008/layout/VerticalCurvedList"/>
    <dgm:cxn modelId="{6A7786BB-3CC1-475F-B018-605010F52D96}" type="presOf" srcId="{65BADF38-A888-4569-9115-E7000313E510}" destId="{385002B5-5CD2-4BAB-88C6-7A0AB5A169C5}" srcOrd="0" destOrd="0" presId="urn:microsoft.com/office/officeart/2008/layout/VerticalCurvedList"/>
    <dgm:cxn modelId="{F65996D4-1AF4-4B43-A817-CF4175E03E48}" srcId="{65BADF38-A888-4569-9115-E7000313E510}" destId="{5BFA9E14-8D71-4205-82B8-B3702A015AF6}" srcOrd="0" destOrd="0" parTransId="{81C5FD74-0BFB-48B3-9782-27AAFA8D7F4E}" sibTransId="{32B06365-0642-4778-8E48-A02C2A13E8E2}"/>
    <dgm:cxn modelId="{58D6339A-76A9-41A7-BFDF-9475D706A214}" srcId="{65BADF38-A888-4569-9115-E7000313E510}" destId="{6B6E4C0C-C58C-48A5-9EAF-A293C62FAE20}" srcOrd="1" destOrd="0" parTransId="{D1C7330D-EF26-485F-B1C5-06214611DE26}" sibTransId="{D8D0C338-8806-4492-9492-2E334D245077}"/>
    <dgm:cxn modelId="{4B79EC69-4A31-46D6-B608-C4CB99758413}" srcId="{65BADF38-A888-4569-9115-E7000313E510}" destId="{3108BB90-28E7-49D2-A794-A5524163A671}" srcOrd="2" destOrd="0" parTransId="{1B05A40F-B73A-46D2-9C82-755363DDB825}" sibTransId="{6B02B26A-A38D-4124-A14D-F6F00C031271}"/>
    <dgm:cxn modelId="{D71ACF51-8873-4CF3-9725-935CDC0F7D99}" type="presParOf" srcId="{385002B5-5CD2-4BAB-88C6-7A0AB5A169C5}" destId="{3319EE38-30CD-43ED-BE48-2A78931193F1}" srcOrd="0" destOrd="0" presId="urn:microsoft.com/office/officeart/2008/layout/VerticalCurvedList"/>
    <dgm:cxn modelId="{39CF71DE-3FF6-4651-90BA-60D45A6F8A40}" type="presParOf" srcId="{3319EE38-30CD-43ED-BE48-2A78931193F1}" destId="{693CF1D4-3549-49AA-A6C0-7ADD5F63CD08}" srcOrd="0" destOrd="0" presId="urn:microsoft.com/office/officeart/2008/layout/VerticalCurvedList"/>
    <dgm:cxn modelId="{95B274B2-C317-4324-8E47-0B442F21D91A}" type="presParOf" srcId="{693CF1D4-3549-49AA-A6C0-7ADD5F63CD08}" destId="{ED7B52AB-51FB-4F8B-8C37-0A78337FE08A}" srcOrd="0" destOrd="0" presId="urn:microsoft.com/office/officeart/2008/layout/VerticalCurvedList"/>
    <dgm:cxn modelId="{6993657B-BA01-4D8D-9576-3441ECF628E9}" type="presParOf" srcId="{693CF1D4-3549-49AA-A6C0-7ADD5F63CD08}" destId="{D68F1B62-DA5B-401B-82AD-DC848AF56BC5}" srcOrd="1" destOrd="0" presId="urn:microsoft.com/office/officeart/2008/layout/VerticalCurvedList"/>
    <dgm:cxn modelId="{FD1F50ED-26BF-45FC-B1E9-917DF5F26C5E}" type="presParOf" srcId="{693CF1D4-3549-49AA-A6C0-7ADD5F63CD08}" destId="{8AE4B62E-8360-4A27-B251-4C0C4AC95033}" srcOrd="2" destOrd="0" presId="urn:microsoft.com/office/officeart/2008/layout/VerticalCurvedList"/>
    <dgm:cxn modelId="{926C7CA8-ADBC-4941-82BE-164C5F4B70AD}" type="presParOf" srcId="{693CF1D4-3549-49AA-A6C0-7ADD5F63CD08}" destId="{47F672B3-5F84-4C37-9DE3-B23B6256362B}" srcOrd="3" destOrd="0" presId="urn:microsoft.com/office/officeart/2008/layout/VerticalCurvedList"/>
    <dgm:cxn modelId="{60A0A14F-4DBF-4165-A223-6D1FAA7AB944}" type="presParOf" srcId="{3319EE38-30CD-43ED-BE48-2A78931193F1}" destId="{1EB86BC8-04F0-4DF5-9019-AF7073915F0E}" srcOrd="1" destOrd="0" presId="urn:microsoft.com/office/officeart/2008/layout/VerticalCurvedList"/>
    <dgm:cxn modelId="{70D0FFA8-3D99-4E25-A4D3-52FD68EE7A1B}" type="presParOf" srcId="{3319EE38-30CD-43ED-BE48-2A78931193F1}" destId="{75100FAA-518D-4B68-BCF0-465DF5EB5011}" srcOrd="2" destOrd="0" presId="urn:microsoft.com/office/officeart/2008/layout/VerticalCurvedList"/>
    <dgm:cxn modelId="{43401921-08C6-4BE0-A8AB-BCC88C8F5434}" type="presParOf" srcId="{75100FAA-518D-4B68-BCF0-465DF5EB5011}" destId="{5C505EF5-25EF-40A6-8400-228DD3F6984A}" srcOrd="0" destOrd="0" presId="urn:microsoft.com/office/officeart/2008/layout/VerticalCurvedList"/>
    <dgm:cxn modelId="{8D461728-30BC-41DC-A7C7-F12358D1ACD2}" type="presParOf" srcId="{3319EE38-30CD-43ED-BE48-2A78931193F1}" destId="{BE5CC776-1979-4A56-B22F-4B9032C5DB2B}" srcOrd="3" destOrd="0" presId="urn:microsoft.com/office/officeart/2008/layout/VerticalCurvedList"/>
    <dgm:cxn modelId="{2D457EF9-FD4A-4A00-87CC-16B316687D60}" type="presParOf" srcId="{3319EE38-30CD-43ED-BE48-2A78931193F1}" destId="{850FEE92-57E6-4111-9CF5-1E6644F98A6B}" srcOrd="4" destOrd="0" presId="urn:microsoft.com/office/officeart/2008/layout/VerticalCurvedList"/>
    <dgm:cxn modelId="{BCAE2203-F749-4080-9E1C-07E6553D1CF0}" type="presParOf" srcId="{850FEE92-57E6-4111-9CF5-1E6644F98A6B}" destId="{55CB6484-EB87-488F-88B1-4EBB1C125A5A}" srcOrd="0" destOrd="0" presId="urn:microsoft.com/office/officeart/2008/layout/VerticalCurvedList"/>
    <dgm:cxn modelId="{33C9A38D-FD7E-4575-BFD0-71734033A967}" type="presParOf" srcId="{3319EE38-30CD-43ED-BE48-2A78931193F1}" destId="{F742DB83-2BBC-4C72-B607-D229BE7E25C0}" srcOrd="5" destOrd="0" presId="urn:microsoft.com/office/officeart/2008/layout/VerticalCurvedList"/>
    <dgm:cxn modelId="{E902A68C-588D-4545-BCCF-16A30ED68E60}" type="presParOf" srcId="{3319EE38-30CD-43ED-BE48-2A78931193F1}" destId="{B24BF5E7-4366-4DB5-912F-1CA639B071AD}" srcOrd="6" destOrd="0" presId="urn:microsoft.com/office/officeart/2008/layout/VerticalCurvedList"/>
    <dgm:cxn modelId="{5E346E95-7A93-4310-B1D6-D6894BE07DC2}" type="presParOf" srcId="{B24BF5E7-4366-4DB5-912F-1CA639B071AD}" destId="{5197C829-5270-4863-BBEE-BEAEE81888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A33BB0-B642-4C81-AA75-ACD5F698557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3B27B-BF47-4FA5-B64B-66972B82043C}">
      <dgm:prSet phldrT="[Text]"/>
      <dgm:spPr/>
      <dgm:t>
        <a:bodyPr/>
        <a:lstStyle/>
        <a:p>
          <a:r>
            <a:rPr lang="en-US" dirty="0" smtClean="0"/>
            <a:t>Commercial</a:t>
          </a:r>
          <a:endParaRPr lang="en-US" dirty="0"/>
        </a:p>
      </dgm:t>
    </dgm:pt>
    <dgm:pt modelId="{E419C790-E849-4A7B-9716-C783F2249E8F}" type="parTrans" cxnId="{330EC9A8-254E-483D-8CEE-DDF9E6BDE440}">
      <dgm:prSet/>
      <dgm:spPr/>
      <dgm:t>
        <a:bodyPr/>
        <a:lstStyle/>
        <a:p>
          <a:endParaRPr lang="en-US"/>
        </a:p>
      </dgm:t>
    </dgm:pt>
    <dgm:pt modelId="{CBBD40A6-1F3E-4E86-B81A-7B7C26B6B80D}" type="sibTrans" cxnId="{330EC9A8-254E-483D-8CEE-DDF9E6BDE440}">
      <dgm:prSet/>
      <dgm:spPr/>
      <dgm:t>
        <a:bodyPr/>
        <a:lstStyle/>
        <a:p>
          <a:endParaRPr lang="en-US"/>
        </a:p>
      </dgm:t>
    </dgm:pt>
    <dgm:pt modelId="{590575F4-113E-471C-87A0-5508970368CC}">
      <dgm:prSet phldrT="[Text]" custT="1"/>
      <dgm:spPr/>
      <dgm:t>
        <a:bodyPr/>
        <a:lstStyle/>
        <a:p>
          <a:r>
            <a:rPr lang="en-US" sz="2800" dirty="0" smtClean="0"/>
            <a:t>Subscription based</a:t>
          </a:r>
          <a:endParaRPr lang="en-US" sz="2800" dirty="0"/>
        </a:p>
      </dgm:t>
    </dgm:pt>
    <dgm:pt modelId="{9725C6C0-FDD1-4330-8467-A1F35D29E993}" type="parTrans" cxnId="{5E2317A1-C8B5-42C6-8BF3-5D0EBB6F4200}">
      <dgm:prSet/>
      <dgm:spPr/>
      <dgm:t>
        <a:bodyPr/>
        <a:lstStyle/>
        <a:p>
          <a:endParaRPr lang="en-US"/>
        </a:p>
      </dgm:t>
    </dgm:pt>
    <dgm:pt modelId="{D2C9D227-E341-4024-A7B3-DABAD4B0348C}" type="sibTrans" cxnId="{5E2317A1-C8B5-42C6-8BF3-5D0EBB6F4200}">
      <dgm:prSet/>
      <dgm:spPr/>
      <dgm:t>
        <a:bodyPr/>
        <a:lstStyle/>
        <a:p>
          <a:endParaRPr lang="en-US"/>
        </a:p>
      </dgm:t>
    </dgm:pt>
    <dgm:pt modelId="{378C5191-F938-4F2B-85B3-CED6C725E87B}">
      <dgm:prSet phldrT="[Text]" custT="1"/>
      <dgm:spPr/>
      <dgm:t>
        <a:bodyPr/>
        <a:lstStyle/>
        <a:p>
          <a:r>
            <a:rPr lang="en-US" sz="2800" dirty="0" smtClean="0"/>
            <a:t>Phone or e-mail</a:t>
          </a:r>
          <a:endParaRPr lang="en-US" sz="2800" dirty="0"/>
        </a:p>
      </dgm:t>
    </dgm:pt>
    <dgm:pt modelId="{004B4FB6-64A5-4426-A8EC-429B31F78C8F}" type="parTrans" cxnId="{7BD956D9-1A7D-493C-884F-92C871EDD49B}">
      <dgm:prSet/>
      <dgm:spPr/>
      <dgm:t>
        <a:bodyPr/>
        <a:lstStyle/>
        <a:p>
          <a:endParaRPr lang="en-US"/>
        </a:p>
      </dgm:t>
    </dgm:pt>
    <dgm:pt modelId="{62639D42-854E-4383-B365-DF2160D1A467}" type="sibTrans" cxnId="{7BD956D9-1A7D-493C-884F-92C871EDD49B}">
      <dgm:prSet/>
      <dgm:spPr/>
      <dgm:t>
        <a:bodyPr/>
        <a:lstStyle/>
        <a:p>
          <a:endParaRPr lang="en-US"/>
        </a:p>
      </dgm:t>
    </dgm:pt>
    <dgm:pt modelId="{A0862D1A-6C7B-438F-BBA6-9257B4C6A479}">
      <dgm:prSet phldrT="[Text]"/>
      <dgm:spPr/>
      <dgm:t>
        <a:bodyPr/>
        <a:lstStyle/>
        <a:p>
          <a:r>
            <a:rPr lang="en-US" dirty="0" smtClean="0"/>
            <a:t>Open source</a:t>
          </a:r>
          <a:endParaRPr lang="en-US" dirty="0"/>
        </a:p>
      </dgm:t>
    </dgm:pt>
    <dgm:pt modelId="{7A1C6F0A-69A3-45D3-B0A6-0634DA76302B}" type="parTrans" cxnId="{B2BAC2F7-2C90-48F2-8BAA-BAF9477BBFE6}">
      <dgm:prSet/>
      <dgm:spPr/>
      <dgm:t>
        <a:bodyPr/>
        <a:lstStyle/>
        <a:p>
          <a:endParaRPr lang="en-US"/>
        </a:p>
      </dgm:t>
    </dgm:pt>
    <dgm:pt modelId="{5469F74B-672D-45E5-B228-132AAA783D1B}" type="sibTrans" cxnId="{B2BAC2F7-2C90-48F2-8BAA-BAF9477BBFE6}">
      <dgm:prSet/>
      <dgm:spPr/>
      <dgm:t>
        <a:bodyPr/>
        <a:lstStyle/>
        <a:p>
          <a:endParaRPr lang="en-US"/>
        </a:p>
      </dgm:t>
    </dgm:pt>
    <dgm:pt modelId="{9A67F0F5-45D2-4234-9243-5C76DFEAF1D4}">
      <dgm:prSet phldrT="[Text]" custT="1"/>
      <dgm:spPr/>
      <dgm:t>
        <a:bodyPr/>
        <a:lstStyle/>
        <a:p>
          <a:r>
            <a:rPr lang="en-US" sz="2800" dirty="0" smtClean="0"/>
            <a:t>Free</a:t>
          </a:r>
          <a:endParaRPr lang="en-US" sz="2800" dirty="0"/>
        </a:p>
      </dgm:t>
    </dgm:pt>
    <dgm:pt modelId="{E1CAFB6D-748A-4CCE-A9E9-1D4AD3DB5BA5}" type="parTrans" cxnId="{1C30662F-181D-48F5-8178-4B2A3C40C36A}">
      <dgm:prSet/>
      <dgm:spPr/>
      <dgm:t>
        <a:bodyPr/>
        <a:lstStyle/>
        <a:p>
          <a:endParaRPr lang="en-US"/>
        </a:p>
      </dgm:t>
    </dgm:pt>
    <dgm:pt modelId="{3BCD765A-91F3-46F8-A6FA-2435BD138CDA}" type="sibTrans" cxnId="{1C30662F-181D-48F5-8178-4B2A3C40C36A}">
      <dgm:prSet/>
      <dgm:spPr/>
      <dgm:t>
        <a:bodyPr/>
        <a:lstStyle/>
        <a:p>
          <a:endParaRPr lang="en-US"/>
        </a:p>
      </dgm:t>
    </dgm:pt>
    <dgm:pt modelId="{AD07663B-4924-4BD7-8F42-A39F04389723}">
      <dgm:prSet phldrT="[Text]" custT="1"/>
      <dgm:spPr/>
      <dgm:t>
        <a:bodyPr/>
        <a:lstStyle/>
        <a:p>
          <a:r>
            <a:rPr lang="en-US" sz="2800" dirty="0" smtClean="0"/>
            <a:t>Web sites, forums</a:t>
          </a:r>
          <a:endParaRPr lang="en-US" sz="2800" dirty="0"/>
        </a:p>
      </dgm:t>
    </dgm:pt>
    <dgm:pt modelId="{FDCB1BF9-C53C-4728-991A-34B9D2AE6595}" type="parTrans" cxnId="{6E8EC230-19F1-4205-9540-91599B00C40F}">
      <dgm:prSet/>
      <dgm:spPr/>
      <dgm:t>
        <a:bodyPr/>
        <a:lstStyle/>
        <a:p>
          <a:endParaRPr lang="en-US"/>
        </a:p>
      </dgm:t>
    </dgm:pt>
    <dgm:pt modelId="{25FBF87C-FA94-4DB9-8F38-5981EEF516A5}" type="sibTrans" cxnId="{6E8EC230-19F1-4205-9540-91599B00C40F}">
      <dgm:prSet/>
      <dgm:spPr/>
      <dgm:t>
        <a:bodyPr/>
        <a:lstStyle/>
        <a:p>
          <a:endParaRPr lang="en-US"/>
        </a:p>
      </dgm:t>
    </dgm:pt>
    <dgm:pt modelId="{B8C8F418-3087-4C43-9499-1D1B8D0036D0}" type="pres">
      <dgm:prSet presAssocID="{10A33BB0-B642-4C81-AA75-ACD5F698557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1FB24C-D75A-4F5E-AD02-D7062E2C7907}" type="pres">
      <dgm:prSet presAssocID="{8A03B27B-BF47-4FA5-B64B-66972B82043C}" presName="linNode" presStyleCnt="0"/>
      <dgm:spPr/>
    </dgm:pt>
    <dgm:pt modelId="{60F27847-AE90-4340-8CE4-7C113B019346}" type="pres">
      <dgm:prSet presAssocID="{8A03B27B-BF47-4FA5-B64B-66972B82043C}" presName="parentShp" presStyleLbl="node1" presStyleIdx="0" presStyleCnt="2" custScaleX="68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40F5E-DA6E-4939-867E-1E471845AB65}" type="pres">
      <dgm:prSet presAssocID="{8A03B27B-BF47-4FA5-B64B-66972B82043C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B28F4-ABE1-4DDF-ADF3-D8FA2D525B1B}" type="pres">
      <dgm:prSet presAssocID="{CBBD40A6-1F3E-4E86-B81A-7B7C26B6B80D}" presName="spacing" presStyleCnt="0"/>
      <dgm:spPr/>
    </dgm:pt>
    <dgm:pt modelId="{BBB61D97-309D-4A67-AE73-93FB2B7CABAE}" type="pres">
      <dgm:prSet presAssocID="{A0862D1A-6C7B-438F-BBA6-9257B4C6A479}" presName="linNode" presStyleCnt="0"/>
      <dgm:spPr/>
    </dgm:pt>
    <dgm:pt modelId="{A5A5CAD4-1321-449C-8B38-B91E05232EBD}" type="pres">
      <dgm:prSet presAssocID="{A0862D1A-6C7B-438F-BBA6-9257B4C6A479}" presName="parentShp" presStyleLbl="node1" presStyleIdx="1" presStyleCnt="2" custScaleX="68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6D8BC-2A78-4BE8-9BE8-D675A7D5187A}" type="pres">
      <dgm:prSet presAssocID="{A0862D1A-6C7B-438F-BBA6-9257B4C6A479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9F95C2-FCBC-442F-97FC-FBFBBB228DC5}" type="presOf" srcId="{8A03B27B-BF47-4FA5-B64B-66972B82043C}" destId="{60F27847-AE90-4340-8CE4-7C113B019346}" srcOrd="0" destOrd="0" presId="urn:microsoft.com/office/officeart/2005/8/layout/vList6"/>
    <dgm:cxn modelId="{48CEA1AC-4D0B-45CC-B2BB-1EBB977AD30B}" type="presOf" srcId="{10A33BB0-B642-4C81-AA75-ACD5F6985571}" destId="{B8C8F418-3087-4C43-9499-1D1B8D0036D0}" srcOrd="0" destOrd="0" presId="urn:microsoft.com/office/officeart/2005/8/layout/vList6"/>
    <dgm:cxn modelId="{C4C2E943-0CDE-469A-9D25-6BC570043EEB}" type="presOf" srcId="{9A67F0F5-45D2-4234-9243-5C76DFEAF1D4}" destId="{5786D8BC-2A78-4BE8-9BE8-D675A7D5187A}" srcOrd="0" destOrd="0" presId="urn:microsoft.com/office/officeart/2005/8/layout/vList6"/>
    <dgm:cxn modelId="{7BD956D9-1A7D-493C-884F-92C871EDD49B}" srcId="{8A03B27B-BF47-4FA5-B64B-66972B82043C}" destId="{378C5191-F938-4F2B-85B3-CED6C725E87B}" srcOrd="1" destOrd="0" parTransId="{004B4FB6-64A5-4426-A8EC-429B31F78C8F}" sibTransId="{62639D42-854E-4383-B365-DF2160D1A467}"/>
    <dgm:cxn modelId="{330EC9A8-254E-483D-8CEE-DDF9E6BDE440}" srcId="{10A33BB0-B642-4C81-AA75-ACD5F6985571}" destId="{8A03B27B-BF47-4FA5-B64B-66972B82043C}" srcOrd="0" destOrd="0" parTransId="{E419C790-E849-4A7B-9716-C783F2249E8F}" sibTransId="{CBBD40A6-1F3E-4E86-B81A-7B7C26B6B80D}"/>
    <dgm:cxn modelId="{55198B64-D82F-474F-8A62-A02085B1A1AD}" type="presOf" srcId="{A0862D1A-6C7B-438F-BBA6-9257B4C6A479}" destId="{A5A5CAD4-1321-449C-8B38-B91E05232EBD}" srcOrd="0" destOrd="0" presId="urn:microsoft.com/office/officeart/2005/8/layout/vList6"/>
    <dgm:cxn modelId="{5E2317A1-C8B5-42C6-8BF3-5D0EBB6F4200}" srcId="{8A03B27B-BF47-4FA5-B64B-66972B82043C}" destId="{590575F4-113E-471C-87A0-5508970368CC}" srcOrd="0" destOrd="0" parTransId="{9725C6C0-FDD1-4330-8467-A1F35D29E993}" sibTransId="{D2C9D227-E341-4024-A7B3-DABAD4B0348C}"/>
    <dgm:cxn modelId="{1227494A-2BEB-4BE2-941B-2277B95C0633}" type="presOf" srcId="{378C5191-F938-4F2B-85B3-CED6C725E87B}" destId="{24840F5E-DA6E-4939-867E-1E471845AB65}" srcOrd="0" destOrd="1" presId="urn:microsoft.com/office/officeart/2005/8/layout/vList6"/>
    <dgm:cxn modelId="{1C30662F-181D-48F5-8178-4B2A3C40C36A}" srcId="{A0862D1A-6C7B-438F-BBA6-9257B4C6A479}" destId="{9A67F0F5-45D2-4234-9243-5C76DFEAF1D4}" srcOrd="0" destOrd="0" parTransId="{E1CAFB6D-748A-4CCE-A9E9-1D4AD3DB5BA5}" sibTransId="{3BCD765A-91F3-46F8-A6FA-2435BD138CDA}"/>
    <dgm:cxn modelId="{854F517A-BEFE-44B1-9798-202D2E43E115}" type="presOf" srcId="{AD07663B-4924-4BD7-8F42-A39F04389723}" destId="{5786D8BC-2A78-4BE8-9BE8-D675A7D5187A}" srcOrd="0" destOrd="1" presId="urn:microsoft.com/office/officeart/2005/8/layout/vList6"/>
    <dgm:cxn modelId="{6E8EC230-19F1-4205-9540-91599B00C40F}" srcId="{A0862D1A-6C7B-438F-BBA6-9257B4C6A479}" destId="{AD07663B-4924-4BD7-8F42-A39F04389723}" srcOrd="1" destOrd="0" parTransId="{FDCB1BF9-C53C-4728-991A-34B9D2AE6595}" sibTransId="{25FBF87C-FA94-4DB9-8F38-5981EEF516A5}"/>
    <dgm:cxn modelId="{B2BAC2F7-2C90-48F2-8BAA-BAF9477BBFE6}" srcId="{10A33BB0-B642-4C81-AA75-ACD5F6985571}" destId="{A0862D1A-6C7B-438F-BBA6-9257B4C6A479}" srcOrd="1" destOrd="0" parTransId="{7A1C6F0A-69A3-45D3-B0A6-0634DA76302B}" sibTransId="{5469F74B-672D-45E5-B228-132AAA783D1B}"/>
    <dgm:cxn modelId="{BEB5861F-8BA1-4C27-A931-6E37C989F882}" type="presOf" srcId="{590575F4-113E-471C-87A0-5508970368CC}" destId="{24840F5E-DA6E-4939-867E-1E471845AB65}" srcOrd="0" destOrd="0" presId="urn:microsoft.com/office/officeart/2005/8/layout/vList6"/>
    <dgm:cxn modelId="{48A73393-D778-4880-B7D9-0FD381D9D243}" type="presParOf" srcId="{B8C8F418-3087-4C43-9499-1D1B8D0036D0}" destId="{8B1FB24C-D75A-4F5E-AD02-D7062E2C7907}" srcOrd="0" destOrd="0" presId="urn:microsoft.com/office/officeart/2005/8/layout/vList6"/>
    <dgm:cxn modelId="{E8E11740-47FA-4CCB-A6A8-058E763CAFA6}" type="presParOf" srcId="{8B1FB24C-D75A-4F5E-AD02-D7062E2C7907}" destId="{60F27847-AE90-4340-8CE4-7C113B019346}" srcOrd="0" destOrd="0" presId="urn:microsoft.com/office/officeart/2005/8/layout/vList6"/>
    <dgm:cxn modelId="{2C7E48C3-63FE-41A6-BF4E-48847E7A0531}" type="presParOf" srcId="{8B1FB24C-D75A-4F5E-AD02-D7062E2C7907}" destId="{24840F5E-DA6E-4939-867E-1E471845AB65}" srcOrd="1" destOrd="0" presId="urn:microsoft.com/office/officeart/2005/8/layout/vList6"/>
    <dgm:cxn modelId="{96C10E7B-55AE-42FE-80FF-80322F934E96}" type="presParOf" srcId="{B8C8F418-3087-4C43-9499-1D1B8D0036D0}" destId="{781B28F4-ABE1-4DDF-ADF3-D8FA2D525B1B}" srcOrd="1" destOrd="0" presId="urn:microsoft.com/office/officeart/2005/8/layout/vList6"/>
    <dgm:cxn modelId="{42E55AAF-F996-4340-A61F-63EF11AF82E8}" type="presParOf" srcId="{B8C8F418-3087-4C43-9499-1D1B8D0036D0}" destId="{BBB61D97-309D-4A67-AE73-93FB2B7CABAE}" srcOrd="2" destOrd="0" presId="urn:microsoft.com/office/officeart/2005/8/layout/vList6"/>
    <dgm:cxn modelId="{724C35CE-EF83-4E62-A058-9295A8CD1D73}" type="presParOf" srcId="{BBB61D97-309D-4A67-AE73-93FB2B7CABAE}" destId="{A5A5CAD4-1321-449C-8B38-B91E05232EBD}" srcOrd="0" destOrd="0" presId="urn:microsoft.com/office/officeart/2005/8/layout/vList6"/>
    <dgm:cxn modelId="{E7667C79-0595-477C-BFBF-490056433546}" type="presParOf" srcId="{BBB61D97-309D-4A67-AE73-93FB2B7CABAE}" destId="{5786D8BC-2A78-4BE8-9BE8-D675A7D5187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76BA081-5E0C-49B0-84F7-79407610F04E}" type="datetime1">
              <a:rPr lang="en-US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31D6B27-F9EB-48E3-9855-1705FA4C95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88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A65AB38-0A62-4165-ABDB-5D660C595448}" type="datetime1">
              <a:rPr lang="en-US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521BA2F-EAE3-428B-AA07-EB28ACD3DD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3911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FBC77DA1-2AD8-4EDE-B1D6-108E3489224B}" type="slidenum">
              <a:rPr lang="en-US" smtClean="0"/>
              <a:pPr defTabSz="931863"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972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8B842B9E-A5EF-4A64-91FD-69948585DE72}" type="slidenum">
              <a:rPr lang="en-US" smtClean="0">
                <a:latin typeface="Arial" charset="0"/>
              </a:rPr>
              <a:pPr defTabSz="931863"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9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952189" y="6346588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g2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81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chemeClr val="bg1"/>
                </a:solidFill>
              </a:rPr>
              <a:t>Page </a:t>
            </a:r>
            <a:fld id="{1AA2E9F2-7DF7-40D0-B908-43B07AA64053}" type="slidenum">
              <a:rPr lang="en-US" sz="800">
                <a:solidFill>
                  <a:schemeClr val="bg1"/>
                </a:solidFill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95250" y="6478588"/>
            <a:ext cx="330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Security Strategies in </a:t>
            </a:r>
            <a:r>
              <a:rPr lang="en-US" sz="1000" dirty="0">
                <a:solidFill>
                  <a:schemeClr val="bg1"/>
                </a:solidFill>
              </a:rPr>
              <a:t>Linux Platforms and Applications</a:t>
            </a:r>
          </a:p>
        </p:txBody>
      </p:sp>
      <p:sp>
        <p:nvSpPr>
          <p:cNvPr id="9" name="TextBox 4"/>
          <p:cNvSpPr txBox="1"/>
          <p:nvPr userDrawn="1"/>
        </p:nvSpPr>
        <p:spPr>
          <a:xfrm>
            <a:off x="4129610" y="6393870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88" r:id="rId2"/>
    <p:sldLayoutId id="214748398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01638" y="2133600"/>
            <a:ext cx="8348662" cy="3588675"/>
          </a:xfrm>
        </p:spPr>
        <p:txBody>
          <a:bodyPr/>
          <a:lstStyle/>
          <a:p>
            <a:pPr algn="ctr"/>
            <a:r>
              <a:rPr lang="en-US" sz="4000" b="1" dirty="0" smtClean="0"/>
              <a:t>Security Strategies in Linux Platforms and Applications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Lesson 15</a:t>
            </a:r>
          </a:p>
          <a:p>
            <a:pPr algn="ctr"/>
            <a:r>
              <a:rPr lang="en-US" b="1" dirty="0"/>
              <a:t>Best Practices </a:t>
            </a:r>
            <a:r>
              <a:rPr lang="en-US" b="1" dirty="0" smtClean="0"/>
              <a:t>and</a:t>
            </a:r>
            <a:br>
              <a:rPr lang="en-US" b="1" dirty="0" smtClean="0"/>
            </a:br>
            <a:r>
              <a:rPr lang="en-US" b="1" dirty="0" smtClean="0"/>
              <a:t>Emerging Technologies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CONTEXTS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Future Trends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9750" y="1255594"/>
            <a:ext cx="8299450" cy="4465756"/>
          </a:xfrm>
        </p:spPr>
        <p:txBody>
          <a:bodyPr/>
          <a:lstStyle/>
          <a:p>
            <a:r>
              <a:rPr lang="en-US" sz="3200" dirty="0" err="1" smtClean="0"/>
              <a:t>Nftables</a:t>
            </a:r>
            <a:endParaRPr lang="en-US" sz="3200" dirty="0" smtClean="0"/>
          </a:p>
          <a:p>
            <a:pPr lvl="1"/>
            <a:r>
              <a:rPr lang="en-US" sz="3000" dirty="0" smtClean="0"/>
              <a:t>Will replace </a:t>
            </a:r>
            <a:r>
              <a:rPr lang="en-US" sz="3000" dirty="0" err="1" smtClean="0"/>
              <a:t>iptables</a:t>
            </a:r>
            <a:endParaRPr lang="en-US" sz="3000" dirty="0" smtClean="0"/>
          </a:p>
          <a:p>
            <a:r>
              <a:rPr lang="en-US" sz="3200" dirty="0" smtClean="0"/>
              <a:t>More mandatory access controls</a:t>
            </a:r>
          </a:p>
          <a:p>
            <a:pPr lvl="1"/>
            <a:r>
              <a:rPr lang="en-US" sz="3000" dirty="0" err="1" smtClean="0"/>
              <a:t>AppArmor</a:t>
            </a:r>
            <a:endParaRPr lang="en-US" sz="3000" dirty="0" smtClean="0"/>
          </a:p>
          <a:p>
            <a:pPr lvl="1"/>
            <a:r>
              <a:rPr lang="en-US" sz="3000" dirty="0" err="1" smtClean="0"/>
              <a:t>SELinux</a:t>
            </a:r>
            <a:endParaRPr lang="en-US" sz="3000" dirty="0" smtClean="0"/>
          </a:p>
          <a:p>
            <a:r>
              <a:rPr lang="en-US" sz="3200" dirty="0" smtClean="0"/>
              <a:t>Penetration testing tools</a:t>
            </a:r>
          </a:p>
          <a:p>
            <a:r>
              <a:rPr lang="en-US" sz="3200" dirty="0" smtClean="0"/>
              <a:t>Single sign-on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674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RATIONALE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Which Support Community?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9750" y="1433014"/>
            <a:ext cx="8299450" cy="4288335"/>
          </a:xfrm>
        </p:spPr>
        <p:txBody>
          <a:bodyPr/>
          <a:lstStyle/>
          <a:p>
            <a:r>
              <a:rPr lang="en-US" sz="3200" dirty="0"/>
              <a:t>The group behind the application</a:t>
            </a:r>
          </a:p>
          <a:p>
            <a:r>
              <a:rPr lang="en-US" sz="3200" dirty="0"/>
              <a:t>The developers of the distribution</a:t>
            </a:r>
          </a:p>
          <a:p>
            <a:r>
              <a:rPr lang="en-US" sz="3200" dirty="0"/>
              <a:t>The group behind a graphical user interface (GUI) desktop environment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674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539750" y="301625"/>
            <a:ext cx="8299450" cy="990600"/>
          </a:xfrm>
        </p:spPr>
        <p:txBody>
          <a:bodyPr/>
          <a:lstStyle/>
          <a:p>
            <a:r>
              <a:rPr lang="en-US" sz="4000" smtClean="0">
                <a:ea typeface="ＭＳ Ｐゴシック" pitchFamily="106" charset="-128"/>
              </a:rPr>
              <a:t>Summary</a:t>
            </a:r>
          </a:p>
        </p:txBody>
      </p:sp>
      <p:sp>
        <p:nvSpPr>
          <p:cNvPr id="10243" name="Content Placeholder 4"/>
          <p:cNvSpPr>
            <a:spLocks/>
          </p:cNvSpPr>
          <p:nvPr/>
        </p:nvSpPr>
        <p:spPr bwMode="auto">
          <a:xfrm>
            <a:off x="539750" y="1292225"/>
            <a:ext cx="82994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200" dirty="0" smtClean="0"/>
              <a:t>Best </a:t>
            </a:r>
            <a:r>
              <a:rPr lang="en-US" sz="3200" dirty="0"/>
              <a:t>practices for keeping Linux software up to date</a:t>
            </a:r>
          </a:p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200" dirty="0"/>
              <a:t>Corporate and community support</a:t>
            </a:r>
          </a:p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200" dirty="0"/>
              <a:t>Future changes in Linux security</a:t>
            </a:r>
          </a:p>
          <a:p>
            <a:pPr marL="233363" indent="-233363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endParaRPr lang="en-US" sz="3200" dirty="0"/>
          </a:p>
          <a:p>
            <a:pPr marL="233363" indent="-233363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endParaRPr lang="en-US" sz="3200" dirty="0"/>
          </a:p>
          <a:p>
            <a:pPr marL="233363" indent="-233363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Learning Objective and Key Concepts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9750" y="1760560"/>
            <a:ext cx="8299450" cy="418303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000" b="1" dirty="0" smtClean="0"/>
              <a:t>Learning Objective</a:t>
            </a:r>
          </a:p>
          <a:p>
            <a:pPr lvl="0"/>
            <a:r>
              <a:rPr lang="en-US" sz="2800" dirty="0"/>
              <a:t>Describe best practices for keeping Linux up to date and future changes to Linux security.</a:t>
            </a:r>
          </a:p>
          <a:p>
            <a:pPr>
              <a:buFont typeface="Wingdings" pitchFamily="2" charset="2"/>
              <a:buNone/>
            </a:pPr>
            <a:r>
              <a:rPr lang="en-US" sz="3000" b="1" dirty="0" smtClean="0"/>
              <a:t>Key Concepts</a:t>
            </a:r>
          </a:p>
          <a:p>
            <a:pPr lvl="0"/>
            <a:r>
              <a:rPr lang="en-US" sz="2800" dirty="0"/>
              <a:t>Best practices for keeping Linux software up to date</a:t>
            </a:r>
          </a:p>
          <a:p>
            <a:pPr lvl="0"/>
            <a:r>
              <a:rPr lang="en-US" sz="2800" dirty="0"/>
              <a:t>Corporate and community support</a:t>
            </a:r>
          </a:p>
          <a:p>
            <a:pPr lvl="0"/>
            <a:r>
              <a:rPr lang="en-US" sz="2800" dirty="0"/>
              <a:t>Future changes in Linux </a:t>
            </a:r>
            <a:r>
              <a:rPr lang="en-US" sz="2800" dirty="0" smtClean="0"/>
              <a:t>security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CONCEPTS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Gold Baselines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089025"/>
              </p:ext>
            </p:extLst>
          </p:nvPr>
        </p:nvGraphicFramePr>
        <p:xfrm>
          <a:off x="1454151" y="1710466"/>
          <a:ext cx="6248325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Security Best Practices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538348"/>
              </p:ext>
            </p:extLst>
          </p:nvPr>
        </p:nvGraphicFramePr>
        <p:xfrm>
          <a:off x="539750" y="1559858"/>
          <a:ext cx="8299450" cy="4082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4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Security Best Practices </a:t>
            </a:r>
            <a:r>
              <a:rPr lang="en-US" sz="3200" dirty="0" smtClean="0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573744"/>
              </p:ext>
            </p:extLst>
          </p:nvPr>
        </p:nvGraphicFramePr>
        <p:xfrm>
          <a:off x="539750" y="1719618"/>
          <a:ext cx="8299450" cy="3922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5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ROLES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Support Options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892099"/>
              </p:ext>
            </p:extLst>
          </p:nvPr>
        </p:nvGraphicFramePr>
        <p:xfrm>
          <a:off x="539750" y="1807284"/>
          <a:ext cx="8299450" cy="3835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8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9862757D4DE44893AB3F20D4900D1" ma:contentTypeVersion="0" ma:contentTypeDescription="Create a new document." ma:contentTypeScope="" ma:versionID="de924425f64a35fd3e6bdf165bb16c0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179457-D557-43E5-8F5D-F70BD37A986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1EB8639A-8193-41A3-B88D-30381B1E5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A9C71D8-37AE-43F1-8CE7-531C0D388A6B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4CA79F13-E1AA-4D61-B102-462BE46595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22583</TotalTime>
  <Words>176</Words>
  <Application>Microsoft Office PowerPoint</Application>
  <PresentationFormat>On-screen Show (4:3)</PresentationFormat>
  <Paragraphs>55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Times</vt:lpstr>
      <vt:lpstr>Times New Roman</vt:lpstr>
      <vt:lpstr>Wingdings</vt:lpstr>
      <vt:lpstr>Blank Presentation</vt:lpstr>
      <vt:lpstr>PowerPoint Presentation</vt:lpstr>
      <vt:lpstr>Learning Objective and Key Concepts</vt:lpstr>
      <vt:lpstr> DISCOVER: CONCEPTS</vt:lpstr>
      <vt:lpstr>Gold Baselines</vt:lpstr>
      <vt:lpstr> DISCOVER: PROCESS</vt:lpstr>
      <vt:lpstr>Security Best Practices</vt:lpstr>
      <vt:lpstr>Security Best Practices (Continued)</vt:lpstr>
      <vt:lpstr> DISCOVER: ROLES</vt:lpstr>
      <vt:lpstr>Support Options</vt:lpstr>
      <vt:lpstr> DISCOVER: CONTEXTS</vt:lpstr>
      <vt:lpstr>Future Trends</vt:lpstr>
      <vt:lpstr> DISCOVER: RATIONALE</vt:lpstr>
      <vt:lpstr>Which Support Community?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Alamofire13</dc:creator>
  <cp:lastModifiedBy>Kimberly Lindros</cp:lastModifiedBy>
  <cp:revision>3144</cp:revision>
  <cp:lastPrinted>2008-07-07T18:08:55Z</cp:lastPrinted>
  <dcterms:created xsi:type="dcterms:W3CDTF">2010-11-29T20:23:43Z</dcterms:created>
  <dcterms:modified xsi:type="dcterms:W3CDTF">2014-08-26T01:58:26Z</dcterms:modified>
</cp:coreProperties>
</file>