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74" d="100"/>
          <a:sy n="74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F20F2-843E-48CB-B77C-7908540A48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6768B-B7FA-4AB2-BA93-5618464CCCEB}">
      <dgm:prSet phldrT="[Text]"/>
      <dgm:spPr/>
      <dgm:t>
        <a:bodyPr/>
        <a:lstStyle/>
        <a:p>
          <a:r>
            <a:rPr lang="en-US" dirty="0"/>
            <a:t>Locks/Biometric controls</a:t>
          </a:r>
        </a:p>
      </dgm:t>
    </dgm:pt>
    <dgm:pt modelId="{3CA727C2-125F-4C15-9F57-BB0797A940EC}" type="parTrans" cxnId="{45C9678E-3A02-4285-8F6D-55D5198EC1D3}">
      <dgm:prSet/>
      <dgm:spPr/>
      <dgm:t>
        <a:bodyPr/>
        <a:lstStyle/>
        <a:p>
          <a:endParaRPr lang="en-US"/>
        </a:p>
      </dgm:t>
    </dgm:pt>
    <dgm:pt modelId="{6D0FE9C3-A7E3-413A-B81E-D8665016441F}" type="sibTrans" cxnId="{45C9678E-3A02-4285-8F6D-55D5198EC1D3}">
      <dgm:prSet/>
      <dgm:spPr/>
      <dgm:t>
        <a:bodyPr/>
        <a:lstStyle/>
        <a:p>
          <a:endParaRPr lang="en-US"/>
        </a:p>
      </dgm:t>
    </dgm:pt>
    <dgm:pt modelId="{91133A77-3569-4B1B-8539-5CC2C11D80C7}">
      <dgm:prSet phldrT="[Text]"/>
      <dgm:spPr/>
      <dgm:t>
        <a:bodyPr/>
        <a:lstStyle/>
        <a:p>
          <a:r>
            <a:rPr lang="en-US" dirty="0"/>
            <a:t>Pre-boot eXecution Environment (PXE)</a:t>
          </a:r>
        </a:p>
      </dgm:t>
    </dgm:pt>
    <dgm:pt modelId="{B34876B9-1ECD-43A1-8F49-1836F8130D4F}" type="parTrans" cxnId="{FA02E913-9FEF-4D54-AD26-F44B0099F3AC}">
      <dgm:prSet/>
      <dgm:spPr/>
      <dgm:t>
        <a:bodyPr/>
        <a:lstStyle/>
        <a:p>
          <a:endParaRPr lang="en-US"/>
        </a:p>
      </dgm:t>
    </dgm:pt>
    <dgm:pt modelId="{4BCFA9E2-EE11-4132-953C-C009D7D6CE81}" type="sibTrans" cxnId="{FA02E913-9FEF-4D54-AD26-F44B0099F3AC}">
      <dgm:prSet/>
      <dgm:spPr/>
      <dgm:t>
        <a:bodyPr/>
        <a:lstStyle/>
        <a:p>
          <a:endParaRPr lang="en-US"/>
        </a:p>
      </dgm:t>
    </dgm:pt>
    <dgm:pt modelId="{007846F8-EA00-4DA1-A0E7-A91023BA13D9}">
      <dgm:prSet phldrT="[Text]"/>
      <dgm:spPr/>
      <dgm:t>
        <a:bodyPr/>
        <a:lstStyle/>
        <a:p>
          <a:r>
            <a:rPr lang="en-US" dirty="0"/>
            <a:t>Physical ports</a:t>
          </a:r>
        </a:p>
      </dgm:t>
    </dgm:pt>
    <dgm:pt modelId="{1520171E-7F26-478F-BB39-27FE2A6366B3}" type="parTrans" cxnId="{0CD3A665-3BC5-41E0-887E-F1BDEAB176B7}">
      <dgm:prSet/>
      <dgm:spPr/>
      <dgm:t>
        <a:bodyPr/>
        <a:lstStyle/>
        <a:p>
          <a:endParaRPr lang="en-US"/>
        </a:p>
      </dgm:t>
    </dgm:pt>
    <dgm:pt modelId="{AAF00DB7-39B6-43E4-825A-35FB2F99A2FB}" type="sibTrans" cxnId="{0CD3A665-3BC5-41E0-887E-F1BDEAB176B7}">
      <dgm:prSet/>
      <dgm:spPr/>
      <dgm:t>
        <a:bodyPr/>
        <a:lstStyle/>
        <a:p>
          <a:endParaRPr lang="en-US"/>
        </a:p>
      </dgm:t>
    </dgm:pt>
    <dgm:pt modelId="{129606F4-43A3-4EA5-A728-146BD20617F5}" type="pres">
      <dgm:prSet presAssocID="{006F20F2-843E-48CB-B77C-7908540A4898}" presName="linear" presStyleCnt="0">
        <dgm:presLayoutVars>
          <dgm:dir/>
          <dgm:animLvl val="lvl"/>
          <dgm:resizeHandles val="exact"/>
        </dgm:presLayoutVars>
      </dgm:prSet>
      <dgm:spPr/>
    </dgm:pt>
    <dgm:pt modelId="{28223EC2-D16B-4525-9FA6-9F3A626265D7}" type="pres">
      <dgm:prSet presAssocID="{D126768B-B7FA-4AB2-BA93-5618464CCCEB}" presName="parentLin" presStyleCnt="0"/>
      <dgm:spPr/>
    </dgm:pt>
    <dgm:pt modelId="{89EB5FEA-772E-4CCE-822E-63FD09DB3F7D}" type="pres">
      <dgm:prSet presAssocID="{D126768B-B7FA-4AB2-BA93-5618464CCCEB}" presName="parentLeftMargin" presStyleLbl="node1" presStyleIdx="0" presStyleCnt="3"/>
      <dgm:spPr/>
    </dgm:pt>
    <dgm:pt modelId="{CF0240DC-D3E6-4A0E-A0CA-98E231B834F7}" type="pres">
      <dgm:prSet presAssocID="{D126768B-B7FA-4AB2-BA93-5618464CCC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FAEFA2-CB97-4099-981B-1CB049ADDB25}" type="pres">
      <dgm:prSet presAssocID="{D126768B-B7FA-4AB2-BA93-5618464CCCEB}" presName="negativeSpace" presStyleCnt="0"/>
      <dgm:spPr/>
    </dgm:pt>
    <dgm:pt modelId="{8567BA40-7EEF-44BC-9FD4-25C83B3038F9}" type="pres">
      <dgm:prSet presAssocID="{D126768B-B7FA-4AB2-BA93-5618464CCCEB}" presName="childText" presStyleLbl="conFgAcc1" presStyleIdx="0" presStyleCnt="3">
        <dgm:presLayoutVars>
          <dgm:bulletEnabled val="1"/>
        </dgm:presLayoutVars>
      </dgm:prSet>
      <dgm:spPr/>
    </dgm:pt>
    <dgm:pt modelId="{094D5829-6100-4624-8610-84483074D0A4}" type="pres">
      <dgm:prSet presAssocID="{6D0FE9C3-A7E3-413A-B81E-D8665016441F}" presName="spaceBetweenRectangles" presStyleCnt="0"/>
      <dgm:spPr/>
    </dgm:pt>
    <dgm:pt modelId="{490A3228-6A74-48DD-B16C-ACE2F8227329}" type="pres">
      <dgm:prSet presAssocID="{91133A77-3569-4B1B-8539-5CC2C11D80C7}" presName="parentLin" presStyleCnt="0"/>
      <dgm:spPr/>
    </dgm:pt>
    <dgm:pt modelId="{5287C240-DBE1-4A65-8DE5-2BF072651631}" type="pres">
      <dgm:prSet presAssocID="{91133A77-3569-4B1B-8539-5CC2C11D80C7}" presName="parentLeftMargin" presStyleLbl="node1" presStyleIdx="0" presStyleCnt="3"/>
      <dgm:spPr/>
    </dgm:pt>
    <dgm:pt modelId="{3EE511B2-EE9B-46F2-9114-57BAA219DFA2}" type="pres">
      <dgm:prSet presAssocID="{91133A77-3569-4B1B-8539-5CC2C11D80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FBCFED-B5A2-4C42-932E-8F3B820925EF}" type="pres">
      <dgm:prSet presAssocID="{91133A77-3569-4B1B-8539-5CC2C11D80C7}" presName="negativeSpace" presStyleCnt="0"/>
      <dgm:spPr/>
    </dgm:pt>
    <dgm:pt modelId="{D1BF4FB0-2CF9-4D17-ABFC-154DDAF63751}" type="pres">
      <dgm:prSet presAssocID="{91133A77-3569-4B1B-8539-5CC2C11D80C7}" presName="childText" presStyleLbl="conFgAcc1" presStyleIdx="1" presStyleCnt="3">
        <dgm:presLayoutVars>
          <dgm:bulletEnabled val="1"/>
        </dgm:presLayoutVars>
      </dgm:prSet>
      <dgm:spPr/>
    </dgm:pt>
    <dgm:pt modelId="{3762A5CB-CB1D-4644-B12F-2F0540FDED3D}" type="pres">
      <dgm:prSet presAssocID="{4BCFA9E2-EE11-4132-953C-C009D7D6CE81}" presName="spaceBetweenRectangles" presStyleCnt="0"/>
      <dgm:spPr/>
    </dgm:pt>
    <dgm:pt modelId="{0B7F19C8-B0E5-43FD-83D2-6B1941B24798}" type="pres">
      <dgm:prSet presAssocID="{007846F8-EA00-4DA1-A0E7-A91023BA13D9}" presName="parentLin" presStyleCnt="0"/>
      <dgm:spPr/>
    </dgm:pt>
    <dgm:pt modelId="{905A8030-CE75-43BB-AD8E-D8C4D3B682E2}" type="pres">
      <dgm:prSet presAssocID="{007846F8-EA00-4DA1-A0E7-A91023BA13D9}" presName="parentLeftMargin" presStyleLbl="node1" presStyleIdx="1" presStyleCnt="3"/>
      <dgm:spPr/>
    </dgm:pt>
    <dgm:pt modelId="{77BAC64F-52F2-46CE-A303-662A83E4E846}" type="pres">
      <dgm:prSet presAssocID="{007846F8-EA00-4DA1-A0E7-A91023BA13D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65F7F7-E915-4349-8D89-6E700893AB05}" type="pres">
      <dgm:prSet presAssocID="{007846F8-EA00-4DA1-A0E7-A91023BA13D9}" presName="negativeSpace" presStyleCnt="0"/>
      <dgm:spPr/>
    </dgm:pt>
    <dgm:pt modelId="{B87226DB-51C5-425A-9A97-F5FC8D605978}" type="pres">
      <dgm:prSet presAssocID="{007846F8-EA00-4DA1-A0E7-A91023BA13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A121B08-00F1-FA49-814B-09294429B788}" type="presOf" srcId="{D126768B-B7FA-4AB2-BA93-5618464CCCEB}" destId="{CF0240DC-D3E6-4A0E-A0CA-98E231B834F7}" srcOrd="1" destOrd="0" presId="urn:microsoft.com/office/officeart/2005/8/layout/list1"/>
    <dgm:cxn modelId="{FA02E913-9FEF-4D54-AD26-F44B0099F3AC}" srcId="{006F20F2-843E-48CB-B77C-7908540A4898}" destId="{91133A77-3569-4B1B-8539-5CC2C11D80C7}" srcOrd="1" destOrd="0" parTransId="{B34876B9-1ECD-43A1-8F49-1836F8130D4F}" sibTransId="{4BCFA9E2-EE11-4132-953C-C009D7D6CE81}"/>
    <dgm:cxn modelId="{2306603D-E6E3-FF4C-ABD3-C6ECE24D1989}" type="presOf" srcId="{006F20F2-843E-48CB-B77C-7908540A4898}" destId="{129606F4-43A3-4EA5-A728-146BD20617F5}" srcOrd="0" destOrd="0" presId="urn:microsoft.com/office/officeart/2005/8/layout/list1"/>
    <dgm:cxn modelId="{0CD3A665-3BC5-41E0-887E-F1BDEAB176B7}" srcId="{006F20F2-843E-48CB-B77C-7908540A4898}" destId="{007846F8-EA00-4DA1-A0E7-A91023BA13D9}" srcOrd="2" destOrd="0" parTransId="{1520171E-7F26-478F-BB39-27FE2A6366B3}" sibTransId="{AAF00DB7-39B6-43E4-825A-35FB2F99A2FB}"/>
    <dgm:cxn modelId="{74D4446E-16E7-1440-83C0-2B3499E8AEE1}" type="presOf" srcId="{007846F8-EA00-4DA1-A0E7-A91023BA13D9}" destId="{77BAC64F-52F2-46CE-A303-662A83E4E846}" srcOrd="1" destOrd="0" presId="urn:microsoft.com/office/officeart/2005/8/layout/list1"/>
    <dgm:cxn modelId="{7467DE59-7DA5-AA46-9201-81448DFFD3D2}" type="presOf" srcId="{007846F8-EA00-4DA1-A0E7-A91023BA13D9}" destId="{905A8030-CE75-43BB-AD8E-D8C4D3B682E2}" srcOrd="0" destOrd="0" presId="urn:microsoft.com/office/officeart/2005/8/layout/list1"/>
    <dgm:cxn modelId="{45C9678E-3A02-4285-8F6D-55D5198EC1D3}" srcId="{006F20F2-843E-48CB-B77C-7908540A4898}" destId="{D126768B-B7FA-4AB2-BA93-5618464CCCEB}" srcOrd="0" destOrd="0" parTransId="{3CA727C2-125F-4C15-9F57-BB0797A940EC}" sibTransId="{6D0FE9C3-A7E3-413A-B81E-D8665016441F}"/>
    <dgm:cxn modelId="{E0C148A7-73D3-C747-82A4-5348BB8BD58D}" type="presOf" srcId="{D126768B-B7FA-4AB2-BA93-5618464CCCEB}" destId="{89EB5FEA-772E-4CCE-822E-63FD09DB3F7D}" srcOrd="0" destOrd="0" presId="urn:microsoft.com/office/officeart/2005/8/layout/list1"/>
    <dgm:cxn modelId="{B95975EA-7F02-324A-8739-13089AE8C320}" type="presOf" srcId="{91133A77-3569-4B1B-8539-5CC2C11D80C7}" destId="{3EE511B2-EE9B-46F2-9114-57BAA219DFA2}" srcOrd="1" destOrd="0" presId="urn:microsoft.com/office/officeart/2005/8/layout/list1"/>
    <dgm:cxn modelId="{D820D6EE-DB8A-6F4A-98E6-00E99EF71A44}" type="presOf" srcId="{91133A77-3569-4B1B-8539-5CC2C11D80C7}" destId="{5287C240-DBE1-4A65-8DE5-2BF072651631}" srcOrd="0" destOrd="0" presId="urn:microsoft.com/office/officeart/2005/8/layout/list1"/>
    <dgm:cxn modelId="{38E99D02-407F-9C4F-9C9D-F764BD3492CA}" type="presParOf" srcId="{129606F4-43A3-4EA5-A728-146BD20617F5}" destId="{28223EC2-D16B-4525-9FA6-9F3A626265D7}" srcOrd="0" destOrd="0" presId="urn:microsoft.com/office/officeart/2005/8/layout/list1"/>
    <dgm:cxn modelId="{CB9DC8BE-6CEA-DE41-BC44-61AAD443C5B6}" type="presParOf" srcId="{28223EC2-D16B-4525-9FA6-9F3A626265D7}" destId="{89EB5FEA-772E-4CCE-822E-63FD09DB3F7D}" srcOrd="0" destOrd="0" presId="urn:microsoft.com/office/officeart/2005/8/layout/list1"/>
    <dgm:cxn modelId="{3615A2C0-23B9-8F49-8653-E24E08FAAD05}" type="presParOf" srcId="{28223EC2-D16B-4525-9FA6-9F3A626265D7}" destId="{CF0240DC-D3E6-4A0E-A0CA-98E231B834F7}" srcOrd="1" destOrd="0" presId="urn:microsoft.com/office/officeart/2005/8/layout/list1"/>
    <dgm:cxn modelId="{29E6B14D-A754-C749-81E6-2FC5C55F3E59}" type="presParOf" srcId="{129606F4-43A3-4EA5-A728-146BD20617F5}" destId="{53FAEFA2-CB97-4099-981B-1CB049ADDB25}" srcOrd="1" destOrd="0" presId="urn:microsoft.com/office/officeart/2005/8/layout/list1"/>
    <dgm:cxn modelId="{B2C40E69-B1AE-6749-9537-DA9033D7C536}" type="presParOf" srcId="{129606F4-43A3-4EA5-A728-146BD20617F5}" destId="{8567BA40-7EEF-44BC-9FD4-25C83B3038F9}" srcOrd="2" destOrd="0" presId="urn:microsoft.com/office/officeart/2005/8/layout/list1"/>
    <dgm:cxn modelId="{09E54199-FE9B-4844-864C-889D6626B7F7}" type="presParOf" srcId="{129606F4-43A3-4EA5-A728-146BD20617F5}" destId="{094D5829-6100-4624-8610-84483074D0A4}" srcOrd="3" destOrd="0" presId="urn:microsoft.com/office/officeart/2005/8/layout/list1"/>
    <dgm:cxn modelId="{BFF5C04C-4BFB-B84F-BD85-85E6FAA5840A}" type="presParOf" srcId="{129606F4-43A3-4EA5-A728-146BD20617F5}" destId="{490A3228-6A74-48DD-B16C-ACE2F8227329}" srcOrd="4" destOrd="0" presId="urn:microsoft.com/office/officeart/2005/8/layout/list1"/>
    <dgm:cxn modelId="{EFF64E88-7F20-6746-B24F-B3F69BB13F22}" type="presParOf" srcId="{490A3228-6A74-48DD-B16C-ACE2F8227329}" destId="{5287C240-DBE1-4A65-8DE5-2BF072651631}" srcOrd="0" destOrd="0" presId="urn:microsoft.com/office/officeart/2005/8/layout/list1"/>
    <dgm:cxn modelId="{0412D10C-D0BC-E24C-8015-1AF73E4D232C}" type="presParOf" srcId="{490A3228-6A74-48DD-B16C-ACE2F8227329}" destId="{3EE511B2-EE9B-46F2-9114-57BAA219DFA2}" srcOrd="1" destOrd="0" presId="urn:microsoft.com/office/officeart/2005/8/layout/list1"/>
    <dgm:cxn modelId="{7034D272-7C32-234A-9304-A63D0A253929}" type="presParOf" srcId="{129606F4-43A3-4EA5-A728-146BD20617F5}" destId="{64FBCFED-B5A2-4C42-932E-8F3B820925EF}" srcOrd="5" destOrd="0" presId="urn:microsoft.com/office/officeart/2005/8/layout/list1"/>
    <dgm:cxn modelId="{32E98EEB-1651-C542-A1CE-22BB09333897}" type="presParOf" srcId="{129606F4-43A3-4EA5-A728-146BD20617F5}" destId="{D1BF4FB0-2CF9-4D17-ABFC-154DDAF63751}" srcOrd="6" destOrd="0" presId="urn:microsoft.com/office/officeart/2005/8/layout/list1"/>
    <dgm:cxn modelId="{44CF403F-7D9A-3C40-A99E-193651E35E8C}" type="presParOf" srcId="{129606F4-43A3-4EA5-A728-146BD20617F5}" destId="{3762A5CB-CB1D-4644-B12F-2F0540FDED3D}" srcOrd="7" destOrd="0" presId="urn:microsoft.com/office/officeart/2005/8/layout/list1"/>
    <dgm:cxn modelId="{6CDB11C3-75CB-9749-B477-E275DFE96F72}" type="presParOf" srcId="{129606F4-43A3-4EA5-A728-146BD20617F5}" destId="{0B7F19C8-B0E5-43FD-83D2-6B1941B24798}" srcOrd="8" destOrd="0" presId="urn:microsoft.com/office/officeart/2005/8/layout/list1"/>
    <dgm:cxn modelId="{185BA820-528F-1F4F-93AB-EE77D3723772}" type="presParOf" srcId="{0B7F19C8-B0E5-43FD-83D2-6B1941B24798}" destId="{905A8030-CE75-43BB-AD8E-D8C4D3B682E2}" srcOrd="0" destOrd="0" presId="urn:microsoft.com/office/officeart/2005/8/layout/list1"/>
    <dgm:cxn modelId="{EBF0334B-E3E2-BD46-BE89-6E43FADFA1E2}" type="presParOf" srcId="{0B7F19C8-B0E5-43FD-83D2-6B1941B24798}" destId="{77BAC64F-52F2-46CE-A303-662A83E4E846}" srcOrd="1" destOrd="0" presId="urn:microsoft.com/office/officeart/2005/8/layout/list1"/>
    <dgm:cxn modelId="{AA486482-008F-CE4F-A3BB-94ACA21D03CF}" type="presParOf" srcId="{129606F4-43A3-4EA5-A728-146BD20617F5}" destId="{C865F7F7-E915-4349-8D89-6E700893AB05}" srcOrd="9" destOrd="0" presId="urn:microsoft.com/office/officeart/2005/8/layout/list1"/>
    <dgm:cxn modelId="{34031443-5B6A-C942-A4B7-ECC759AA2BFC}" type="presParOf" srcId="{129606F4-43A3-4EA5-A728-146BD20617F5}" destId="{B87226DB-51C5-425A-9A97-F5FC8D6059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7BA40-7EEF-44BC-9FD4-25C83B3038F9}">
      <dsp:nvSpPr>
        <dsp:cNvPr id="0" name=""/>
        <dsp:cNvSpPr/>
      </dsp:nvSpPr>
      <dsp:spPr>
        <a:xfrm>
          <a:off x="0" y="1027741"/>
          <a:ext cx="995933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240DC-D3E6-4A0E-A0CA-98E231B834F7}">
      <dsp:nvSpPr>
        <dsp:cNvPr id="0" name=""/>
        <dsp:cNvSpPr/>
      </dsp:nvSpPr>
      <dsp:spPr>
        <a:xfrm>
          <a:off x="497967" y="614461"/>
          <a:ext cx="697153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Locks/Biometric controls</a:t>
          </a:r>
        </a:p>
      </dsp:txBody>
      <dsp:txXfrm>
        <a:off x="538316" y="654810"/>
        <a:ext cx="6890840" cy="745862"/>
      </dsp:txXfrm>
    </dsp:sp>
    <dsp:sp modelId="{D1BF4FB0-2CF9-4D17-ABFC-154DDAF63751}">
      <dsp:nvSpPr>
        <dsp:cNvPr id="0" name=""/>
        <dsp:cNvSpPr/>
      </dsp:nvSpPr>
      <dsp:spPr>
        <a:xfrm>
          <a:off x="0" y="2297821"/>
          <a:ext cx="995933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511B2-EE9B-46F2-9114-57BAA219DFA2}">
      <dsp:nvSpPr>
        <dsp:cNvPr id="0" name=""/>
        <dsp:cNvSpPr/>
      </dsp:nvSpPr>
      <dsp:spPr>
        <a:xfrm>
          <a:off x="497967" y="1884541"/>
          <a:ext cx="697153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Pre-boot eXecution Environment (PXE)</a:t>
          </a:r>
        </a:p>
      </dsp:txBody>
      <dsp:txXfrm>
        <a:off x="538316" y="1924890"/>
        <a:ext cx="6890840" cy="745862"/>
      </dsp:txXfrm>
    </dsp:sp>
    <dsp:sp modelId="{B87226DB-51C5-425A-9A97-F5FC8D605978}">
      <dsp:nvSpPr>
        <dsp:cNvPr id="0" name=""/>
        <dsp:cNvSpPr/>
      </dsp:nvSpPr>
      <dsp:spPr>
        <a:xfrm>
          <a:off x="0" y="3567902"/>
          <a:ext cx="9959339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AC64F-52F2-46CE-A303-662A83E4E846}">
      <dsp:nvSpPr>
        <dsp:cNvPr id="0" name=""/>
        <dsp:cNvSpPr/>
      </dsp:nvSpPr>
      <dsp:spPr>
        <a:xfrm>
          <a:off x="497967" y="3154622"/>
          <a:ext cx="697153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508" tIns="0" rIns="26350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Physical ports</a:t>
          </a:r>
        </a:p>
      </dsp:txBody>
      <dsp:txXfrm>
        <a:off x="538316" y="3194971"/>
        <a:ext cx="6890840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6D76002-FADB-4140-93B2-F67EEE961CF0}" type="slidenum">
              <a:rPr lang="en-US" smtClean="0">
                <a:latin typeface="Arial" charset="0"/>
              </a:rPr>
              <a:pPr defTabSz="931863"/>
              <a:t>3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B0A2459-C25D-4DE8-A4C1-C99E501B7FA5}" type="slidenum">
              <a:rPr lang="en-US" smtClean="0">
                <a:latin typeface="Arial" charset="0"/>
              </a:rPr>
              <a:pPr defTabSz="931863"/>
              <a:t>4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7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35C32F-FBF2-C230-7077-F92FBE01F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EBEEE-8CF3-8D1D-1F88-CAD2AC4973E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8830" cy="8533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6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476500" y="1686863"/>
            <a:ext cx="9959340" cy="4900627"/>
          </a:xfrm>
        </p:spPr>
        <p:txBody>
          <a:bodyPr/>
          <a:lstStyle/>
          <a:p>
            <a:r>
              <a:rPr lang="en-US" sz="3840" dirty="0"/>
              <a:t>Lock down the Linux boot process.</a:t>
            </a:r>
          </a:p>
        </p:txBody>
      </p:sp>
    </p:spTree>
    <p:extLst>
      <p:ext uri="{BB962C8B-B14F-4D97-AF65-F5344CB8AC3E}">
        <p14:creationId xmlns:p14="http://schemas.microsoft.com/office/powerpoint/2010/main" val="7891600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476500" y="1670486"/>
            <a:ext cx="9959340" cy="4917004"/>
          </a:xfrm>
        </p:spPr>
        <p:txBody>
          <a:bodyPr/>
          <a:lstStyle/>
          <a:p>
            <a:pPr marL="283846" lvl="1" indent="-280036">
              <a:buFont typeface="Wingdings" pitchFamily="2" charset="2"/>
              <a:buChar char="§"/>
            </a:pPr>
            <a:r>
              <a:rPr lang="en-US" sz="3840" dirty="0"/>
              <a:t>Physical server security</a:t>
            </a:r>
          </a:p>
          <a:p>
            <a:pPr marL="283846" lvl="1" indent="-280036">
              <a:buFont typeface="Wingdings" pitchFamily="2" charset="2"/>
              <a:buChar char="§"/>
            </a:pPr>
            <a:r>
              <a:rPr lang="en-US" sz="3840" dirty="0"/>
              <a:t>Challenges of the standard kernel and possible security issues</a:t>
            </a:r>
          </a:p>
          <a:p>
            <a:pPr marL="283846" lvl="1" indent="-280036">
              <a:buFont typeface="Wingdings" pitchFamily="2" charset="2"/>
              <a:buChar char="§"/>
            </a:pPr>
            <a:r>
              <a:rPr lang="en-US" sz="3840" dirty="0"/>
              <a:t>Secure boot loaders</a:t>
            </a:r>
          </a:p>
          <a:p>
            <a:pPr marL="283846" lvl="1" indent="-280036">
              <a:buFont typeface="Wingdings" pitchFamily="2" charset="2"/>
              <a:buChar char="§"/>
            </a:pPr>
            <a:r>
              <a:rPr lang="en-US" sz="3840" dirty="0"/>
              <a:t>Obscurity as a security enhancement</a:t>
            </a:r>
          </a:p>
        </p:txBody>
      </p:sp>
    </p:spTree>
    <p:extLst>
      <p:ext uri="{BB962C8B-B14F-4D97-AF65-F5344CB8AC3E}">
        <p14:creationId xmlns:p14="http://schemas.microsoft.com/office/powerpoint/2010/main" val="21348169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Physical Security-Server Room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1977657"/>
          <a:ext cx="9959340" cy="488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8013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TPM and Trusted Computing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476500" y="1287779"/>
            <a:ext cx="9959340" cy="5918238"/>
          </a:xfrm>
        </p:spPr>
        <p:txBody>
          <a:bodyPr/>
          <a:lstStyle/>
          <a:p>
            <a:r>
              <a:rPr lang="en-US" sz="3600" dirty="0"/>
              <a:t>Trusted Platform Module (TPM)</a:t>
            </a:r>
          </a:p>
          <a:p>
            <a:pPr lvl="1"/>
            <a:r>
              <a:rPr lang="en-US" sz="3120" dirty="0"/>
              <a:t>Not open source</a:t>
            </a:r>
          </a:p>
          <a:p>
            <a:pPr lvl="1"/>
            <a:r>
              <a:rPr lang="en-US" sz="3120" dirty="0"/>
              <a:t>Password protection</a:t>
            </a:r>
          </a:p>
          <a:p>
            <a:pPr lvl="1"/>
            <a:r>
              <a:rPr lang="en-US" sz="3120" dirty="0"/>
              <a:t>Software license protection</a:t>
            </a:r>
          </a:p>
          <a:p>
            <a:pPr lvl="1"/>
            <a:r>
              <a:rPr lang="en-US" sz="3120" dirty="0"/>
              <a:t>Digital rights management (DRM)</a:t>
            </a:r>
          </a:p>
          <a:p>
            <a:pPr lvl="1"/>
            <a:r>
              <a:rPr lang="en-US" sz="3120" dirty="0"/>
              <a:t>Disk encryption</a:t>
            </a:r>
          </a:p>
          <a:p>
            <a:pPr lvl="1"/>
            <a:r>
              <a:rPr lang="en-US" sz="3120" dirty="0">
                <a:solidFill>
                  <a:srgbClr val="ED6E2E"/>
                </a:solidFill>
              </a:rPr>
              <a:t>Chain of trust</a:t>
            </a:r>
            <a:endParaRPr lang="en-US" sz="3120" dirty="0"/>
          </a:p>
          <a:p>
            <a:r>
              <a:rPr lang="en-US" sz="3600" dirty="0"/>
              <a:t>TPM in a open source environment</a:t>
            </a:r>
          </a:p>
          <a:p>
            <a:pPr lvl="1"/>
            <a:r>
              <a:rPr lang="en-US" sz="3120" dirty="0"/>
              <a:t>trousers, package with the TCG software stack, tpm-tools</a:t>
            </a:r>
          </a:p>
        </p:txBody>
      </p:sp>
    </p:spTree>
    <p:extLst>
      <p:ext uri="{BB962C8B-B14F-4D97-AF65-F5344CB8AC3E}">
        <p14:creationId xmlns:p14="http://schemas.microsoft.com/office/powerpoint/2010/main" val="18159514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101</Words>
  <Application>Microsoft Office PowerPoint</Application>
  <PresentationFormat>Custom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Helvetica Neue</vt:lpstr>
      <vt:lpstr>Tahoma</vt:lpstr>
      <vt:lpstr>Wingdings</vt:lpstr>
      <vt:lpstr>Default</vt:lpstr>
      <vt:lpstr>Open Source Platform and Network Administration</vt:lpstr>
      <vt:lpstr>PowerPoint Presentation</vt:lpstr>
      <vt:lpstr>Learning Objective</vt:lpstr>
      <vt:lpstr>Key Concepts</vt:lpstr>
      <vt:lpstr>Physical Security-Server Room</vt:lpstr>
      <vt:lpstr>TPM and Trusted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23</cp:revision>
  <dcterms:modified xsi:type="dcterms:W3CDTF">2023-09-22T08:51:09Z</dcterms:modified>
</cp:coreProperties>
</file>