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74" d="100"/>
          <a:sy n="74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53476-9522-4061-ACE5-2AD194DBB29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9F0E00D-2A80-4623-9AF0-5174D261288E}">
      <dgm:prSet phldrT="[Text]"/>
      <dgm:spPr/>
      <dgm:t>
        <a:bodyPr/>
        <a:lstStyle/>
        <a:p>
          <a:r>
            <a:rPr lang="en-US" dirty="0"/>
            <a:t>Install an administrative service like SSH</a:t>
          </a:r>
        </a:p>
      </dgm:t>
    </dgm:pt>
    <dgm:pt modelId="{32F65453-8465-49E8-8704-505C5343DFBD}" type="parTrans" cxnId="{15F79D45-DA06-4AAA-A8A7-725BF5AA4BB7}">
      <dgm:prSet/>
      <dgm:spPr/>
      <dgm:t>
        <a:bodyPr/>
        <a:lstStyle/>
        <a:p>
          <a:endParaRPr lang="en-US"/>
        </a:p>
      </dgm:t>
    </dgm:pt>
    <dgm:pt modelId="{C0215059-52ED-4877-B5E6-5505019C64FE}" type="sibTrans" cxnId="{15F79D45-DA06-4AAA-A8A7-725BF5AA4BB7}">
      <dgm:prSet/>
      <dgm:spPr/>
      <dgm:t>
        <a:bodyPr/>
        <a:lstStyle/>
        <a:p>
          <a:endParaRPr lang="en-US"/>
        </a:p>
      </dgm:t>
    </dgm:pt>
    <dgm:pt modelId="{48A6660D-3525-453F-B8F4-36A3753655BF}">
      <dgm:prSet phldrT="[Text]"/>
      <dgm:spPr/>
      <dgm:t>
        <a:bodyPr/>
        <a:lstStyle/>
        <a:p>
          <a:r>
            <a:rPr lang="en-US" dirty="0"/>
            <a:t>Start with minimal Linux installation</a:t>
          </a:r>
        </a:p>
      </dgm:t>
    </dgm:pt>
    <dgm:pt modelId="{4B1AB052-8E6B-47F6-936A-858B11D2A67B}" type="parTrans" cxnId="{C5D90405-03AF-411E-8DB9-B8AC1250C0D5}">
      <dgm:prSet/>
      <dgm:spPr/>
      <dgm:t>
        <a:bodyPr/>
        <a:lstStyle/>
        <a:p>
          <a:endParaRPr lang="en-US"/>
        </a:p>
      </dgm:t>
    </dgm:pt>
    <dgm:pt modelId="{F96A5375-978D-4B36-8A6A-B07079ED43EE}" type="sibTrans" cxnId="{C5D90405-03AF-411E-8DB9-B8AC1250C0D5}">
      <dgm:prSet/>
      <dgm:spPr/>
      <dgm:t>
        <a:bodyPr/>
        <a:lstStyle/>
        <a:p>
          <a:endParaRPr lang="en-US"/>
        </a:p>
      </dgm:t>
    </dgm:pt>
    <dgm:pt modelId="{E59550EE-8CBB-4CB0-98BE-20E7C5A75833}">
      <dgm:prSet phldrT="[Text]"/>
      <dgm:spPr/>
      <dgm:t>
        <a:bodyPr/>
        <a:lstStyle/>
        <a:p>
          <a:r>
            <a:rPr lang="en-US" dirty="0"/>
            <a:t>Set up at least basic IPv4 networking</a:t>
          </a:r>
        </a:p>
      </dgm:t>
    </dgm:pt>
    <dgm:pt modelId="{D54EC116-084E-4A8F-B326-642BC8B0F69B}" type="parTrans" cxnId="{933A4B33-0361-43D7-8EB1-899DFFA269AB}">
      <dgm:prSet/>
      <dgm:spPr/>
      <dgm:t>
        <a:bodyPr/>
        <a:lstStyle/>
        <a:p>
          <a:endParaRPr lang="en-US"/>
        </a:p>
      </dgm:t>
    </dgm:pt>
    <dgm:pt modelId="{A6D68FFC-9C15-4F4C-845F-144AC2349E1E}" type="sibTrans" cxnId="{933A4B33-0361-43D7-8EB1-899DFFA269AB}">
      <dgm:prSet/>
      <dgm:spPr/>
      <dgm:t>
        <a:bodyPr/>
        <a:lstStyle/>
        <a:p>
          <a:endParaRPr lang="en-US"/>
        </a:p>
      </dgm:t>
    </dgm:pt>
    <dgm:pt modelId="{1E750573-A97D-44E9-BA84-5F6FDA561BD3}">
      <dgm:prSet/>
      <dgm:spPr/>
      <dgm:t>
        <a:bodyPr/>
        <a:lstStyle/>
        <a:p>
          <a:r>
            <a:rPr lang="en-US" dirty="0"/>
            <a:t>Remove unnecessary services</a:t>
          </a:r>
        </a:p>
      </dgm:t>
    </dgm:pt>
    <dgm:pt modelId="{A881F77A-6BA5-42AA-A50A-D14B994E4B56}" type="parTrans" cxnId="{11E2E1C9-8609-49C6-BBC0-F449DB643E93}">
      <dgm:prSet/>
      <dgm:spPr/>
      <dgm:t>
        <a:bodyPr/>
        <a:lstStyle/>
        <a:p>
          <a:endParaRPr lang="en-US"/>
        </a:p>
      </dgm:t>
    </dgm:pt>
    <dgm:pt modelId="{4B1CB7C2-E76A-4DEE-9530-34E48DB2FA3F}" type="sibTrans" cxnId="{11E2E1C9-8609-49C6-BBC0-F449DB643E93}">
      <dgm:prSet/>
      <dgm:spPr/>
      <dgm:t>
        <a:bodyPr/>
        <a:lstStyle/>
        <a:p>
          <a:endParaRPr lang="en-US"/>
        </a:p>
      </dgm:t>
    </dgm:pt>
    <dgm:pt modelId="{2C31928F-C79C-4FB1-A7CC-912BDAA1D313}">
      <dgm:prSet/>
      <dgm:spPr/>
      <dgm:t>
        <a:bodyPr/>
        <a:lstStyle/>
        <a:p>
          <a:r>
            <a:rPr lang="en-US" dirty="0"/>
            <a:t>Remove unnecessary packages</a:t>
          </a:r>
        </a:p>
      </dgm:t>
    </dgm:pt>
    <dgm:pt modelId="{857E6A08-9555-40D4-BFDB-B62F571C5319}" type="parTrans" cxnId="{6720E4B7-B5AB-4C5F-B130-5D37679259BE}">
      <dgm:prSet/>
      <dgm:spPr/>
      <dgm:t>
        <a:bodyPr/>
        <a:lstStyle/>
        <a:p>
          <a:endParaRPr lang="en-US"/>
        </a:p>
      </dgm:t>
    </dgm:pt>
    <dgm:pt modelId="{F707B7BF-B7F6-4F44-888B-8BBCA8E2D631}" type="sibTrans" cxnId="{6720E4B7-B5AB-4C5F-B130-5D37679259BE}">
      <dgm:prSet/>
      <dgm:spPr/>
      <dgm:t>
        <a:bodyPr/>
        <a:lstStyle/>
        <a:p>
          <a:endParaRPr lang="en-US"/>
        </a:p>
      </dgm:t>
    </dgm:pt>
    <dgm:pt modelId="{C52637F6-2E10-4C5A-A1D3-B174307CA756}" type="pres">
      <dgm:prSet presAssocID="{37F53476-9522-4061-ACE5-2AD194DBB29A}" presName="Name0" presStyleCnt="0">
        <dgm:presLayoutVars>
          <dgm:chMax val="7"/>
          <dgm:chPref val="7"/>
          <dgm:dir/>
        </dgm:presLayoutVars>
      </dgm:prSet>
      <dgm:spPr/>
    </dgm:pt>
    <dgm:pt modelId="{23AC4F57-8607-484B-93B5-3AE03CB7D67C}" type="pres">
      <dgm:prSet presAssocID="{37F53476-9522-4061-ACE5-2AD194DBB29A}" presName="Name1" presStyleCnt="0"/>
      <dgm:spPr/>
    </dgm:pt>
    <dgm:pt modelId="{5BB3AED0-A69B-455A-BBC2-B5D2F18C0232}" type="pres">
      <dgm:prSet presAssocID="{37F53476-9522-4061-ACE5-2AD194DBB29A}" presName="cycle" presStyleCnt="0"/>
      <dgm:spPr/>
    </dgm:pt>
    <dgm:pt modelId="{88FEED7A-64E7-4C9F-96C0-51606E5811D7}" type="pres">
      <dgm:prSet presAssocID="{37F53476-9522-4061-ACE5-2AD194DBB29A}" presName="srcNode" presStyleLbl="node1" presStyleIdx="0" presStyleCnt="5"/>
      <dgm:spPr/>
    </dgm:pt>
    <dgm:pt modelId="{5F07A84F-ADF2-4ED6-9E2B-899A9E38C4D9}" type="pres">
      <dgm:prSet presAssocID="{37F53476-9522-4061-ACE5-2AD194DBB29A}" presName="conn" presStyleLbl="parChTrans1D2" presStyleIdx="0" presStyleCnt="1"/>
      <dgm:spPr/>
    </dgm:pt>
    <dgm:pt modelId="{203A7794-77DE-4744-BB03-6A08EA2B4D13}" type="pres">
      <dgm:prSet presAssocID="{37F53476-9522-4061-ACE5-2AD194DBB29A}" presName="extraNode" presStyleLbl="node1" presStyleIdx="0" presStyleCnt="5"/>
      <dgm:spPr/>
    </dgm:pt>
    <dgm:pt modelId="{E02D9792-5C03-418E-9143-4D58A6D977B4}" type="pres">
      <dgm:prSet presAssocID="{37F53476-9522-4061-ACE5-2AD194DBB29A}" presName="dstNode" presStyleLbl="node1" presStyleIdx="0" presStyleCnt="5"/>
      <dgm:spPr/>
    </dgm:pt>
    <dgm:pt modelId="{3EF5CC9E-DD65-4C7B-A083-6689D8FC5D20}" type="pres">
      <dgm:prSet presAssocID="{69F0E00D-2A80-4623-9AF0-5174D261288E}" presName="text_1" presStyleLbl="node1" presStyleIdx="0" presStyleCnt="5">
        <dgm:presLayoutVars>
          <dgm:bulletEnabled val="1"/>
        </dgm:presLayoutVars>
      </dgm:prSet>
      <dgm:spPr/>
    </dgm:pt>
    <dgm:pt modelId="{2D2CB4E4-A024-4E0D-8368-189C14C4BA96}" type="pres">
      <dgm:prSet presAssocID="{69F0E00D-2A80-4623-9AF0-5174D261288E}" presName="accent_1" presStyleCnt="0"/>
      <dgm:spPr/>
    </dgm:pt>
    <dgm:pt modelId="{BFDC3D99-2556-4EDF-9956-C0235A38622A}" type="pres">
      <dgm:prSet presAssocID="{69F0E00D-2A80-4623-9AF0-5174D261288E}" presName="accentRepeatNode" presStyleLbl="solidFgAcc1" presStyleIdx="0" presStyleCnt="5"/>
      <dgm:spPr/>
    </dgm:pt>
    <dgm:pt modelId="{F48F4A50-ABC0-493C-9A8D-09ABAC243DA4}" type="pres">
      <dgm:prSet presAssocID="{48A6660D-3525-453F-B8F4-36A3753655BF}" presName="text_2" presStyleLbl="node1" presStyleIdx="1" presStyleCnt="5">
        <dgm:presLayoutVars>
          <dgm:bulletEnabled val="1"/>
        </dgm:presLayoutVars>
      </dgm:prSet>
      <dgm:spPr/>
    </dgm:pt>
    <dgm:pt modelId="{2D07E995-DD54-4766-A2BB-22D1FB91E0FE}" type="pres">
      <dgm:prSet presAssocID="{48A6660D-3525-453F-B8F4-36A3753655BF}" presName="accent_2" presStyleCnt="0"/>
      <dgm:spPr/>
    </dgm:pt>
    <dgm:pt modelId="{60FE95B8-D81C-459C-A1E4-5C0405DA6717}" type="pres">
      <dgm:prSet presAssocID="{48A6660D-3525-453F-B8F4-36A3753655BF}" presName="accentRepeatNode" presStyleLbl="solidFgAcc1" presStyleIdx="1" presStyleCnt="5"/>
      <dgm:spPr/>
    </dgm:pt>
    <dgm:pt modelId="{5132A969-42C3-409B-9AC5-E9C1E4753D2A}" type="pres">
      <dgm:prSet presAssocID="{E59550EE-8CBB-4CB0-98BE-20E7C5A75833}" presName="text_3" presStyleLbl="node1" presStyleIdx="2" presStyleCnt="5">
        <dgm:presLayoutVars>
          <dgm:bulletEnabled val="1"/>
        </dgm:presLayoutVars>
      </dgm:prSet>
      <dgm:spPr/>
    </dgm:pt>
    <dgm:pt modelId="{70293077-AFCC-4D2C-A3A7-3FA03B2AF77F}" type="pres">
      <dgm:prSet presAssocID="{E59550EE-8CBB-4CB0-98BE-20E7C5A75833}" presName="accent_3" presStyleCnt="0"/>
      <dgm:spPr/>
    </dgm:pt>
    <dgm:pt modelId="{663818C2-50EE-42A4-B346-63864F385C9B}" type="pres">
      <dgm:prSet presAssocID="{E59550EE-8CBB-4CB0-98BE-20E7C5A75833}" presName="accentRepeatNode" presStyleLbl="solidFgAcc1" presStyleIdx="2" presStyleCnt="5"/>
      <dgm:spPr/>
    </dgm:pt>
    <dgm:pt modelId="{74606F5C-65A8-480F-AF08-FFFA747B4603}" type="pres">
      <dgm:prSet presAssocID="{1E750573-A97D-44E9-BA84-5F6FDA561BD3}" presName="text_4" presStyleLbl="node1" presStyleIdx="3" presStyleCnt="5">
        <dgm:presLayoutVars>
          <dgm:bulletEnabled val="1"/>
        </dgm:presLayoutVars>
      </dgm:prSet>
      <dgm:spPr/>
    </dgm:pt>
    <dgm:pt modelId="{7EA6B821-3310-4170-A46F-B6197E55E1F9}" type="pres">
      <dgm:prSet presAssocID="{1E750573-A97D-44E9-BA84-5F6FDA561BD3}" presName="accent_4" presStyleCnt="0"/>
      <dgm:spPr/>
    </dgm:pt>
    <dgm:pt modelId="{A94CD452-BA71-49D1-8466-A4E4F3906507}" type="pres">
      <dgm:prSet presAssocID="{1E750573-A97D-44E9-BA84-5F6FDA561BD3}" presName="accentRepeatNode" presStyleLbl="solidFgAcc1" presStyleIdx="3" presStyleCnt="5"/>
      <dgm:spPr/>
    </dgm:pt>
    <dgm:pt modelId="{211FD54C-2276-40E5-9DD4-11FD8FB030B5}" type="pres">
      <dgm:prSet presAssocID="{2C31928F-C79C-4FB1-A7CC-912BDAA1D313}" presName="text_5" presStyleLbl="node1" presStyleIdx="4" presStyleCnt="5">
        <dgm:presLayoutVars>
          <dgm:bulletEnabled val="1"/>
        </dgm:presLayoutVars>
      </dgm:prSet>
      <dgm:spPr/>
    </dgm:pt>
    <dgm:pt modelId="{7C174357-493E-48BE-A5F4-E12878670F2A}" type="pres">
      <dgm:prSet presAssocID="{2C31928F-C79C-4FB1-A7CC-912BDAA1D313}" presName="accent_5" presStyleCnt="0"/>
      <dgm:spPr/>
    </dgm:pt>
    <dgm:pt modelId="{4F7CA1A3-CEC4-46B1-8659-E759D8F074AD}" type="pres">
      <dgm:prSet presAssocID="{2C31928F-C79C-4FB1-A7CC-912BDAA1D313}" presName="accentRepeatNode" presStyleLbl="solidFgAcc1" presStyleIdx="4" presStyleCnt="5"/>
      <dgm:spPr/>
    </dgm:pt>
  </dgm:ptLst>
  <dgm:cxnLst>
    <dgm:cxn modelId="{EAD71803-1C96-A149-BC3D-108CED2C01ED}" type="presOf" srcId="{2C31928F-C79C-4FB1-A7CC-912BDAA1D313}" destId="{211FD54C-2276-40E5-9DD4-11FD8FB030B5}" srcOrd="0" destOrd="0" presId="urn:microsoft.com/office/officeart/2008/layout/VerticalCurvedList"/>
    <dgm:cxn modelId="{C5D90405-03AF-411E-8DB9-B8AC1250C0D5}" srcId="{37F53476-9522-4061-ACE5-2AD194DBB29A}" destId="{48A6660D-3525-453F-B8F4-36A3753655BF}" srcOrd="1" destOrd="0" parTransId="{4B1AB052-8E6B-47F6-936A-858B11D2A67B}" sibTransId="{F96A5375-978D-4B36-8A6A-B07079ED43EE}"/>
    <dgm:cxn modelId="{933A4B33-0361-43D7-8EB1-899DFFA269AB}" srcId="{37F53476-9522-4061-ACE5-2AD194DBB29A}" destId="{E59550EE-8CBB-4CB0-98BE-20E7C5A75833}" srcOrd="2" destOrd="0" parTransId="{D54EC116-084E-4A8F-B326-642BC8B0F69B}" sibTransId="{A6D68FFC-9C15-4F4C-845F-144AC2349E1E}"/>
    <dgm:cxn modelId="{26907936-7016-6747-AB6A-4CAD8939F172}" type="presOf" srcId="{37F53476-9522-4061-ACE5-2AD194DBB29A}" destId="{C52637F6-2E10-4C5A-A1D3-B174307CA756}" srcOrd="0" destOrd="0" presId="urn:microsoft.com/office/officeart/2008/layout/VerticalCurvedList"/>
    <dgm:cxn modelId="{15F79D45-DA06-4AAA-A8A7-725BF5AA4BB7}" srcId="{37F53476-9522-4061-ACE5-2AD194DBB29A}" destId="{69F0E00D-2A80-4623-9AF0-5174D261288E}" srcOrd="0" destOrd="0" parTransId="{32F65453-8465-49E8-8704-505C5343DFBD}" sibTransId="{C0215059-52ED-4877-B5E6-5505019C64FE}"/>
    <dgm:cxn modelId="{AE24ED6B-1DD1-DD42-9279-31AD0F684A2C}" type="presOf" srcId="{C0215059-52ED-4877-B5E6-5505019C64FE}" destId="{5F07A84F-ADF2-4ED6-9E2B-899A9E38C4D9}" srcOrd="0" destOrd="0" presId="urn:microsoft.com/office/officeart/2008/layout/VerticalCurvedList"/>
    <dgm:cxn modelId="{E9F38386-9E00-844B-9AA9-BB81B2D61A7D}" type="presOf" srcId="{1E750573-A97D-44E9-BA84-5F6FDA561BD3}" destId="{74606F5C-65A8-480F-AF08-FFFA747B4603}" srcOrd="0" destOrd="0" presId="urn:microsoft.com/office/officeart/2008/layout/VerticalCurvedList"/>
    <dgm:cxn modelId="{252E5E9C-A9D1-E249-8F4D-BE2062E7D676}" type="presOf" srcId="{48A6660D-3525-453F-B8F4-36A3753655BF}" destId="{F48F4A50-ABC0-493C-9A8D-09ABAC243DA4}" srcOrd="0" destOrd="0" presId="urn:microsoft.com/office/officeart/2008/layout/VerticalCurvedList"/>
    <dgm:cxn modelId="{E97FE4A6-7E51-9F49-8B90-665A2A94C229}" type="presOf" srcId="{E59550EE-8CBB-4CB0-98BE-20E7C5A75833}" destId="{5132A969-42C3-409B-9AC5-E9C1E4753D2A}" srcOrd="0" destOrd="0" presId="urn:microsoft.com/office/officeart/2008/layout/VerticalCurvedList"/>
    <dgm:cxn modelId="{6720E4B7-B5AB-4C5F-B130-5D37679259BE}" srcId="{37F53476-9522-4061-ACE5-2AD194DBB29A}" destId="{2C31928F-C79C-4FB1-A7CC-912BDAA1D313}" srcOrd="4" destOrd="0" parTransId="{857E6A08-9555-40D4-BFDB-B62F571C5319}" sibTransId="{F707B7BF-B7F6-4F44-888B-8BBCA8E2D631}"/>
    <dgm:cxn modelId="{3A8680BF-4C41-8D42-B3DB-8349CCFC75C1}" type="presOf" srcId="{69F0E00D-2A80-4623-9AF0-5174D261288E}" destId="{3EF5CC9E-DD65-4C7B-A083-6689D8FC5D20}" srcOrd="0" destOrd="0" presId="urn:microsoft.com/office/officeart/2008/layout/VerticalCurvedList"/>
    <dgm:cxn modelId="{11E2E1C9-8609-49C6-BBC0-F449DB643E93}" srcId="{37F53476-9522-4061-ACE5-2AD194DBB29A}" destId="{1E750573-A97D-44E9-BA84-5F6FDA561BD3}" srcOrd="3" destOrd="0" parTransId="{A881F77A-6BA5-42AA-A50A-D14B994E4B56}" sibTransId="{4B1CB7C2-E76A-4DEE-9530-34E48DB2FA3F}"/>
    <dgm:cxn modelId="{E3C712A6-6C6F-0948-B8E4-7251CB1851E2}" type="presParOf" srcId="{C52637F6-2E10-4C5A-A1D3-B174307CA756}" destId="{23AC4F57-8607-484B-93B5-3AE03CB7D67C}" srcOrd="0" destOrd="0" presId="urn:microsoft.com/office/officeart/2008/layout/VerticalCurvedList"/>
    <dgm:cxn modelId="{463F1671-7054-AC4F-8C0E-30EC3ECD6730}" type="presParOf" srcId="{23AC4F57-8607-484B-93B5-3AE03CB7D67C}" destId="{5BB3AED0-A69B-455A-BBC2-B5D2F18C0232}" srcOrd="0" destOrd="0" presId="urn:microsoft.com/office/officeart/2008/layout/VerticalCurvedList"/>
    <dgm:cxn modelId="{74104E47-3BF3-F147-9FC0-E774A725C594}" type="presParOf" srcId="{5BB3AED0-A69B-455A-BBC2-B5D2F18C0232}" destId="{88FEED7A-64E7-4C9F-96C0-51606E5811D7}" srcOrd="0" destOrd="0" presId="urn:microsoft.com/office/officeart/2008/layout/VerticalCurvedList"/>
    <dgm:cxn modelId="{2C7EA84B-F251-6047-A639-4162E045E6FD}" type="presParOf" srcId="{5BB3AED0-A69B-455A-BBC2-B5D2F18C0232}" destId="{5F07A84F-ADF2-4ED6-9E2B-899A9E38C4D9}" srcOrd="1" destOrd="0" presId="urn:microsoft.com/office/officeart/2008/layout/VerticalCurvedList"/>
    <dgm:cxn modelId="{86091289-E3AF-F247-A53E-44BAB4F88742}" type="presParOf" srcId="{5BB3AED0-A69B-455A-BBC2-B5D2F18C0232}" destId="{203A7794-77DE-4744-BB03-6A08EA2B4D13}" srcOrd="2" destOrd="0" presId="urn:microsoft.com/office/officeart/2008/layout/VerticalCurvedList"/>
    <dgm:cxn modelId="{AF9682B7-A51D-3743-95C0-EEDB6145F84C}" type="presParOf" srcId="{5BB3AED0-A69B-455A-BBC2-B5D2F18C0232}" destId="{E02D9792-5C03-418E-9143-4D58A6D977B4}" srcOrd="3" destOrd="0" presId="urn:microsoft.com/office/officeart/2008/layout/VerticalCurvedList"/>
    <dgm:cxn modelId="{F3CA1113-6C49-A944-B096-428CD419A80F}" type="presParOf" srcId="{23AC4F57-8607-484B-93B5-3AE03CB7D67C}" destId="{3EF5CC9E-DD65-4C7B-A083-6689D8FC5D20}" srcOrd="1" destOrd="0" presId="urn:microsoft.com/office/officeart/2008/layout/VerticalCurvedList"/>
    <dgm:cxn modelId="{C8B5FF21-9F89-C34D-886D-2ED6701CFD81}" type="presParOf" srcId="{23AC4F57-8607-484B-93B5-3AE03CB7D67C}" destId="{2D2CB4E4-A024-4E0D-8368-189C14C4BA96}" srcOrd="2" destOrd="0" presId="urn:microsoft.com/office/officeart/2008/layout/VerticalCurvedList"/>
    <dgm:cxn modelId="{E7035B6E-7F1C-9B43-B169-1F3B781A5CF9}" type="presParOf" srcId="{2D2CB4E4-A024-4E0D-8368-189C14C4BA96}" destId="{BFDC3D99-2556-4EDF-9956-C0235A38622A}" srcOrd="0" destOrd="0" presId="urn:microsoft.com/office/officeart/2008/layout/VerticalCurvedList"/>
    <dgm:cxn modelId="{3B341528-7DFA-9245-B632-B63AEDBC391E}" type="presParOf" srcId="{23AC4F57-8607-484B-93B5-3AE03CB7D67C}" destId="{F48F4A50-ABC0-493C-9A8D-09ABAC243DA4}" srcOrd="3" destOrd="0" presId="urn:microsoft.com/office/officeart/2008/layout/VerticalCurvedList"/>
    <dgm:cxn modelId="{B5559ACB-9BA5-904C-A469-981323AE220E}" type="presParOf" srcId="{23AC4F57-8607-484B-93B5-3AE03CB7D67C}" destId="{2D07E995-DD54-4766-A2BB-22D1FB91E0FE}" srcOrd="4" destOrd="0" presId="urn:microsoft.com/office/officeart/2008/layout/VerticalCurvedList"/>
    <dgm:cxn modelId="{A4B8D876-28A5-9D40-83B2-A08A418CAC79}" type="presParOf" srcId="{2D07E995-DD54-4766-A2BB-22D1FB91E0FE}" destId="{60FE95B8-D81C-459C-A1E4-5C0405DA6717}" srcOrd="0" destOrd="0" presId="urn:microsoft.com/office/officeart/2008/layout/VerticalCurvedList"/>
    <dgm:cxn modelId="{44132B8A-5DCD-E745-A9F4-1F683E8C2F37}" type="presParOf" srcId="{23AC4F57-8607-484B-93B5-3AE03CB7D67C}" destId="{5132A969-42C3-409B-9AC5-E9C1E4753D2A}" srcOrd="5" destOrd="0" presId="urn:microsoft.com/office/officeart/2008/layout/VerticalCurvedList"/>
    <dgm:cxn modelId="{EFF80CF7-30E7-F146-BB95-E02753C81D1E}" type="presParOf" srcId="{23AC4F57-8607-484B-93B5-3AE03CB7D67C}" destId="{70293077-AFCC-4D2C-A3A7-3FA03B2AF77F}" srcOrd="6" destOrd="0" presId="urn:microsoft.com/office/officeart/2008/layout/VerticalCurvedList"/>
    <dgm:cxn modelId="{58B098CE-0ACC-2C45-B803-56997D3878AE}" type="presParOf" srcId="{70293077-AFCC-4D2C-A3A7-3FA03B2AF77F}" destId="{663818C2-50EE-42A4-B346-63864F385C9B}" srcOrd="0" destOrd="0" presId="urn:microsoft.com/office/officeart/2008/layout/VerticalCurvedList"/>
    <dgm:cxn modelId="{9C996E8C-EDA9-8C48-8EB1-98BF1807DF29}" type="presParOf" srcId="{23AC4F57-8607-484B-93B5-3AE03CB7D67C}" destId="{74606F5C-65A8-480F-AF08-FFFA747B4603}" srcOrd="7" destOrd="0" presId="urn:microsoft.com/office/officeart/2008/layout/VerticalCurvedList"/>
    <dgm:cxn modelId="{A2AF01B6-EBEE-EF48-80B9-BCC9DFB169CD}" type="presParOf" srcId="{23AC4F57-8607-484B-93B5-3AE03CB7D67C}" destId="{7EA6B821-3310-4170-A46F-B6197E55E1F9}" srcOrd="8" destOrd="0" presId="urn:microsoft.com/office/officeart/2008/layout/VerticalCurvedList"/>
    <dgm:cxn modelId="{16FFE4F5-ECB9-2149-B026-BBEDF17D2315}" type="presParOf" srcId="{7EA6B821-3310-4170-A46F-B6197E55E1F9}" destId="{A94CD452-BA71-49D1-8466-A4E4F3906507}" srcOrd="0" destOrd="0" presId="urn:microsoft.com/office/officeart/2008/layout/VerticalCurvedList"/>
    <dgm:cxn modelId="{E4E8286E-388D-A049-8539-D596B578A9A2}" type="presParOf" srcId="{23AC4F57-8607-484B-93B5-3AE03CB7D67C}" destId="{211FD54C-2276-40E5-9DD4-11FD8FB030B5}" srcOrd="9" destOrd="0" presId="urn:microsoft.com/office/officeart/2008/layout/VerticalCurvedList"/>
    <dgm:cxn modelId="{BC452A96-36A2-784F-B242-DEA05862F49B}" type="presParOf" srcId="{23AC4F57-8607-484B-93B5-3AE03CB7D67C}" destId="{7C174357-493E-48BE-A5F4-E12878670F2A}" srcOrd="10" destOrd="0" presId="urn:microsoft.com/office/officeart/2008/layout/VerticalCurvedList"/>
    <dgm:cxn modelId="{FE710B26-1729-C24D-843D-B40533107995}" type="presParOf" srcId="{7C174357-493E-48BE-A5F4-E12878670F2A}" destId="{4F7CA1A3-CEC4-46B1-8659-E759D8F074A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A2C6DF-9331-4A12-B00B-555619FFA170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D32B4FC-020B-4BFD-A516-D71FC20CDADE}">
      <dgm:prSet phldrT="[Text]"/>
      <dgm:spPr/>
      <dgm:t>
        <a:bodyPr/>
        <a:lstStyle/>
        <a:p>
          <a:r>
            <a:rPr lang="en-US" b="0" i="0" u="none" strike="noStrike" baseline="0">
              <a:latin typeface="+mn-lt"/>
              <a:ea typeface="+mn-ea"/>
              <a:cs typeface="+mn-cs"/>
            </a:rPr>
            <a:t>Easy to create new systems </a:t>
          </a:r>
          <a:endParaRPr lang="en-US" dirty="0">
            <a:latin typeface="+mn-lt"/>
          </a:endParaRPr>
        </a:p>
      </dgm:t>
    </dgm:pt>
    <dgm:pt modelId="{E7515F0D-0E66-401A-9D3F-BE24C1ADD725}" type="parTrans" cxnId="{D40937E8-A51E-4190-9B39-9B946499C858}">
      <dgm:prSet/>
      <dgm:spPr/>
      <dgm:t>
        <a:bodyPr/>
        <a:lstStyle/>
        <a:p>
          <a:endParaRPr lang="en-US"/>
        </a:p>
      </dgm:t>
    </dgm:pt>
    <dgm:pt modelId="{951F21F4-C849-4966-B8AB-A4524F151187}" type="sibTrans" cxnId="{D40937E8-A51E-4190-9B39-9B946499C858}">
      <dgm:prSet/>
      <dgm:spPr/>
      <dgm:t>
        <a:bodyPr/>
        <a:lstStyle/>
        <a:p>
          <a:endParaRPr lang="en-US"/>
        </a:p>
      </dgm:t>
    </dgm:pt>
    <dgm:pt modelId="{4AC77C08-D4DA-40EE-BF91-E2B88E8EF713}">
      <dgm:prSet custT="1"/>
      <dgm:spPr/>
      <dgm:t>
        <a:bodyPr/>
        <a:lstStyle/>
        <a:p>
          <a:r>
            <a:rPr lang="en-US" sz="2400" b="0" i="0" u="none" strike="noStrike" baseline="0">
              <a:latin typeface="+mn-lt"/>
              <a:ea typeface="+mn-ea"/>
              <a:cs typeface="+mn-cs"/>
            </a:rPr>
            <a:t>Systems can be configured with just the hardware necessary </a:t>
          </a:r>
          <a:endParaRPr lang="en-US" sz="2400" b="0" i="0" u="none" strike="noStrike" baseline="0" dirty="0">
            <a:latin typeface="+mn-lt"/>
            <a:ea typeface="+mn-ea"/>
            <a:cs typeface="+mn-cs"/>
          </a:endParaRPr>
        </a:p>
      </dgm:t>
    </dgm:pt>
    <dgm:pt modelId="{D63786FF-FCB0-410B-847D-5E923357A531}" type="parTrans" cxnId="{D01ECA1E-8BF4-4B49-850F-53DBA04371DD}">
      <dgm:prSet/>
      <dgm:spPr/>
      <dgm:t>
        <a:bodyPr/>
        <a:lstStyle/>
        <a:p>
          <a:endParaRPr lang="en-US"/>
        </a:p>
      </dgm:t>
    </dgm:pt>
    <dgm:pt modelId="{AE229289-2589-4853-A217-5407D97CE07E}" type="sibTrans" cxnId="{D01ECA1E-8BF4-4B49-850F-53DBA04371DD}">
      <dgm:prSet/>
      <dgm:spPr/>
      <dgm:t>
        <a:bodyPr/>
        <a:lstStyle/>
        <a:p>
          <a:endParaRPr lang="en-US"/>
        </a:p>
      </dgm:t>
    </dgm:pt>
    <dgm:pt modelId="{2DDA7B20-4F13-4FFC-BB70-395A0CC8AA1D}">
      <dgm:prSet custT="1"/>
      <dgm:spPr/>
      <dgm:t>
        <a:bodyPr/>
        <a:lstStyle/>
        <a:p>
          <a:r>
            <a:rPr lang="en-US" sz="2400" b="0" i="0" u="none" strike="noStrike" baseline="0">
              <a:latin typeface="+mn-lt"/>
              <a:ea typeface="+mn-ea"/>
              <a:cs typeface="+mn-cs"/>
            </a:rPr>
            <a:t>Easy to copy configurations to create additional virtual machines</a:t>
          </a:r>
          <a:r>
            <a:rPr lang="en-US" sz="2700" b="0" i="0" u="none" strike="noStrike" baseline="0">
              <a:latin typeface="Times New Roman" pitchFamily="18" charset="0"/>
              <a:ea typeface="+mn-ea"/>
              <a:cs typeface="+mn-cs"/>
            </a:rPr>
            <a:t> </a:t>
          </a:r>
          <a:endParaRPr lang="en-US" sz="2700" b="0" i="0" u="none" strike="noStrike" baseline="0" dirty="0">
            <a:latin typeface="Times New Roman" pitchFamily="18" charset="0"/>
            <a:ea typeface="+mn-ea"/>
            <a:cs typeface="+mn-cs"/>
          </a:endParaRPr>
        </a:p>
      </dgm:t>
    </dgm:pt>
    <dgm:pt modelId="{459D843E-E71A-43C5-9B63-4DCE98F283FC}" type="parTrans" cxnId="{CD1AB8AB-62DB-4C33-B7A2-32A007AB667E}">
      <dgm:prSet/>
      <dgm:spPr/>
      <dgm:t>
        <a:bodyPr/>
        <a:lstStyle/>
        <a:p>
          <a:endParaRPr lang="en-US"/>
        </a:p>
      </dgm:t>
    </dgm:pt>
    <dgm:pt modelId="{CB590588-A267-4F9F-950A-E04EB900D197}" type="sibTrans" cxnId="{CD1AB8AB-62DB-4C33-B7A2-32A007AB667E}">
      <dgm:prSet/>
      <dgm:spPr/>
      <dgm:t>
        <a:bodyPr/>
        <a:lstStyle/>
        <a:p>
          <a:endParaRPr lang="en-US"/>
        </a:p>
      </dgm:t>
    </dgm:pt>
    <dgm:pt modelId="{FCA79F61-0F89-47B7-A2B2-2EF97E461065}">
      <dgm:prSet custT="1"/>
      <dgm:spPr/>
      <dgm:t>
        <a:bodyPr/>
        <a:lstStyle/>
        <a:p>
          <a:r>
            <a:rPr lang="en-US" sz="2400" b="0" i="0" u="none" strike="noStrike" baseline="0" dirty="0">
              <a:latin typeface="+mn-lt"/>
              <a:ea typeface="+mn-ea"/>
              <a:cs typeface="+mn-cs"/>
            </a:rPr>
            <a:t>Files do not have to be large</a:t>
          </a:r>
          <a:r>
            <a:rPr lang="en-US" sz="2700" b="0" i="0" u="none" strike="noStrike" baseline="0" dirty="0">
              <a:latin typeface="Times New Roman" pitchFamily="18" charset="0"/>
              <a:ea typeface="+mn-ea"/>
              <a:cs typeface="+mn-cs"/>
            </a:rPr>
            <a:t> </a:t>
          </a:r>
        </a:p>
      </dgm:t>
    </dgm:pt>
    <dgm:pt modelId="{F5A93BFC-7B01-45C4-918E-EAC076626AC5}" type="parTrans" cxnId="{3DD76D89-45A5-4E1F-9573-4FE31E81F3BF}">
      <dgm:prSet/>
      <dgm:spPr/>
      <dgm:t>
        <a:bodyPr/>
        <a:lstStyle/>
        <a:p>
          <a:endParaRPr lang="en-US"/>
        </a:p>
      </dgm:t>
    </dgm:pt>
    <dgm:pt modelId="{71A9429F-6849-49B9-8037-873F22CB24A8}" type="sibTrans" cxnId="{3DD76D89-45A5-4E1F-9573-4FE31E81F3BF}">
      <dgm:prSet/>
      <dgm:spPr/>
      <dgm:t>
        <a:bodyPr/>
        <a:lstStyle/>
        <a:p>
          <a:endParaRPr lang="en-US"/>
        </a:p>
      </dgm:t>
    </dgm:pt>
    <dgm:pt modelId="{50D9B74C-C70E-4764-B72F-A73B927F7B43}" type="pres">
      <dgm:prSet presAssocID="{81A2C6DF-9331-4A12-B00B-555619FFA170}" presName="linear" presStyleCnt="0">
        <dgm:presLayoutVars>
          <dgm:dir/>
          <dgm:animLvl val="lvl"/>
          <dgm:resizeHandles val="exact"/>
        </dgm:presLayoutVars>
      </dgm:prSet>
      <dgm:spPr/>
    </dgm:pt>
    <dgm:pt modelId="{FD2CE891-240D-45D2-9DD3-DFF79AA57B06}" type="pres">
      <dgm:prSet presAssocID="{3D32B4FC-020B-4BFD-A516-D71FC20CDADE}" presName="parentLin" presStyleCnt="0"/>
      <dgm:spPr/>
    </dgm:pt>
    <dgm:pt modelId="{AFE93771-5855-4CC9-914B-A172A026AE6C}" type="pres">
      <dgm:prSet presAssocID="{3D32B4FC-020B-4BFD-A516-D71FC20CDADE}" presName="parentLeftMargin" presStyleLbl="node1" presStyleIdx="0" presStyleCnt="4"/>
      <dgm:spPr/>
    </dgm:pt>
    <dgm:pt modelId="{779CBAC3-63AF-4E30-8E05-93C3AAA1C5E8}" type="pres">
      <dgm:prSet presAssocID="{3D32B4FC-020B-4BFD-A516-D71FC20CDA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E48942E-C084-49A1-B4D1-04304E1A8ECC}" type="pres">
      <dgm:prSet presAssocID="{3D32B4FC-020B-4BFD-A516-D71FC20CDADE}" presName="negativeSpace" presStyleCnt="0"/>
      <dgm:spPr/>
    </dgm:pt>
    <dgm:pt modelId="{A73386B7-87C0-4828-A69F-DF128690F021}" type="pres">
      <dgm:prSet presAssocID="{3D32B4FC-020B-4BFD-A516-D71FC20CDADE}" presName="childText" presStyleLbl="conFgAcc1" presStyleIdx="0" presStyleCnt="4">
        <dgm:presLayoutVars>
          <dgm:bulletEnabled val="1"/>
        </dgm:presLayoutVars>
      </dgm:prSet>
      <dgm:spPr/>
    </dgm:pt>
    <dgm:pt modelId="{E38C46C3-508C-4D21-9B49-146C65128459}" type="pres">
      <dgm:prSet presAssocID="{951F21F4-C849-4966-B8AB-A4524F151187}" presName="spaceBetweenRectangles" presStyleCnt="0"/>
      <dgm:spPr/>
    </dgm:pt>
    <dgm:pt modelId="{F1417363-B70E-4F73-8204-3802B3B020FB}" type="pres">
      <dgm:prSet presAssocID="{4AC77C08-D4DA-40EE-BF91-E2B88E8EF713}" presName="parentLin" presStyleCnt="0"/>
      <dgm:spPr/>
    </dgm:pt>
    <dgm:pt modelId="{3E5D747A-082B-43DA-9342-EC834DDF216D}" type="pres">
      <dgm:prSet presAssocID="{4AC77C08-D4DA-40EE-BF91-E2B88E8EF713}" presName="parentLeftMargin" presStyleLbl="node1" presStyleIdx="0" presStyleCnt="4"/>
      <dgm:spPr/>
    </dgm:pt>
    <dgm:pt modelId="{B5FEF6D6-C4A1-4BCA-BA96-5E78E5532C13}" type="pres">
      <dgm:prSet presAssocID="{4AC77C08-D4DA-40EE-BF91-E2B88E8EF71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B4209BB-FDFE-4AB2-9AC4-CC49D20702D5}" type="pres">
      <dgm:prSet presAssocID="{4AC77C08-D4DA-40EE-BF91-E2B88E8EF713}" presName="negativeSpace" presStyleCnt="0"/>
      <dgm:spPr/>
    </dgm:pt>
    <dgm:pt modelId="{ACEB4C95-CEC1-4256-A567-94354424BAA5}" type="pres">
      <dgm:prSet presAssocID="{4AC77C08-D4DA-40EE-BF91-E2B88E8EF713}" presName="childText" presStyleLbl="conFgAcc1" presStyleIdx="1" presStyleCnt="4">
        <dgm:presLayoutVars>
          <dgm:bulletEnabled val="1"/>
        </dgm:presLayoutVars>
      </dgm:prSet>
      <dgm:spPr/>
    </dgm:pt>
    <dgm:pt modelId="{5D7B6A02-F75F-4B9D-A45F-AD041856B84A}" type="pres">
      <dgm:prSet presAssocID="{AE229289-2589-4853-A217-5407D97CE07E}" presName="spaceBetweenRectangles" presStyleCnt="0"/>
      <dgm:spPr/>
    </dgm:pt>
    <dgm:pt modelId="{F116C79B-8EA3-4299-B5B7-228C705E29F4}" type="pres">
      <dgm:prSet presAssocID="{2DDA7B20-4F13-4FFC-BB70-395A0CC8AA1D}" presName="parentLin" presStyleCnt="0"/>
      <dgm:spPr/>
    </dgm:pt>
    <dgm:pt modelId="{809045DB-E1DF-42F6-AB07-86A9CBF961C0}" type="pres">
      <dgm:prSet presAssocID="{2DDA7B20-4F13-4FFC-BB70-395A0CC8AA1D}" presName="parentLeftMargin" presStyleLbl="node1" presStyleIdx="1" presStyleCnt="4"/>
      <dgm:spPr/>
    </dgm:pt>
    <dgm:pt modelId="{80A976E4-5F12-4F79-AAA5-945FEB192BA2}" type="pres">
      <dgm:prSet presAssocID="{2DDA7B20-4F13-4FFC-BB70-395A0CC8AA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56BFEC5-E7ED-4183-A640-5C88456498AB}" type="pres">
      <dgm:prSet presAssocID="{2DDA7B20-4F13-4FFC-BB70-395A0CC8AA1D}" presName="negativeSpace" presStyleCnt="0"/>
      <dgm:spPr/>
    </dgm:pt>
    <dgm:pt modelId="{D4879445-6D89-42F4-ACD7-96E39AC0427A}" type="pres">
      <dgm:prSet presAssocID="{2DDA7B20-4F13-4FFC-BB70-395A0CC8AA1D}" presName="childText" presStyleLbl="conFgAcc1" presStyleIdx="2" presStyleCnt="4">
        <dgm:presLayoutVars>
          <dgm:bulletEnabled val="1"/>
        </dgm:presLayoutVars>
      </dgm:prSet>
      <dgm:spPr/>
    </dgm:pt>
    <dgm:pt modelId="{7EEC7457-7A54-4560-86CD-D6C941FB0D98}" type="pres">
      <dgm:prSet presAssocID="{CB590588-A267-4F9F-950A-E04EB900D197}" presName="spaceBetweenRectangles" presStyleCnt="0"/>
      <dgm:spPr/>
    </dgm:pt>
    <dgm:pt modelId="{B879B693-92F0-44DC-8E29-3C3998B3A310}" type="pres">
      <dgm:prSet presAssocID="{FCA79F61-0F89-47B7-A2B2-2EF97E461065}" presName="parentLin" presStyleCnt="0"/>
      <dgm:spPr/>
    </dgm:pt>
    <dgm:pt modelId="{73F3E513-DAD5-422C-B248-5434A3E9F36A}" type="pres">
      <dgm:prSet presAssocID="{FCA79F61-0F89-47B7-A2B2-2EF97E461065}" presName="parentLeftMargin" presStyleLbl="node1" presStyleIdx="2" presStyleCnt="4"/>
      <dgm:spPr/>
    </dgm:pt>
    <dgm:pt modelId="{055FC851-93D0-4B72-A163-E6E4DF2CE7A9}" type="pres">
      <dgm:prSet presAssocID="{FCA79F61-0F89-47B7-A2B2-2EF97E46106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4F0DAE8-D1BE-4647-8340-E2B50D470BD9}" type="pres">
      <dgm:prSet presAssocID="{FCA79F61-0F89-47B7-A2B2-2EF97E461065}" presName="negativeSpace" presStyleCnt="0"/>
      <dgm:spPr/>
    </dgm:pt>
    <dgm:pt modelId="{F8BDBAB9-A3A9-4943-BB55-6598D3483C98}" type="pres">
      <dgm:prSet presAssocID="{FCA79F61-0F89-47B7-A2B2-2EF97E46106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588D313-D3EA-4D42-8240-ABDBEB4BC719}" type="presOf" srcId="{3D32B4FC-020B-4BFD-A516-D71FC20CDADE}" destId="{779CBAC3-63AF-4E30-8E05-93C3AAA1C5E8}" srcOrd="1" destOrd="0" presId="urn:microsoft.com/office/officeart/2005/8/layout/list1"/>
    <dgm:cxn modelId="{D01ECA1E-8BF4-4B49-850F-53DBA04371DD}" srcId="{81A2C6DF-9331-4A12-B00B-555619FFA170}" destId="{4AC77C08-D4DA-40EE-BF91-E2B88E8EF713}" srcOrd="1" destOrd="0" parTransId="{D63786FF-FCB0-410B-847D-5E923357A531}" sibTransId="{AE229289-2589-4853-A217-5407D97CE07E}"/>
    <dgm:cxn modelId="{9C5B0B21-132A-D444-95D0-5E8BD809183A}" type="presOf" srcId="{81A2C6DF-9331-4A12-B00B-555619FFA170}" destId="{50D9B74C-C70E-4764-B72F-A73B927F7B43}" srcOrd="0" destOrd="0" presId="urn:microsoft.com/office/officeart/2005/8/layout/list1"/>
    <dgm:cxn modelId="{B5CEDB22-84F3-A942-8BB0-28A1F73D5DB3}" type="presOf" srcId="{FCA79F61-0F89-47B7-A2B2-2EF97E461065}" destId="{055FC851-93D0-4B72-A163-E6E4DF2CE7A9}" srcOrd="1" destOrd="0" presId="urn:microsoft.com/office/officeart/2005/8/layout/list1"/>
    <dgm:cxn modelId="{F054B52F-027F-C648-A56F-398A10E8E5B5}" type="presOf" srcId="{4AC77C08-D4DA-40EE-BF91-E2B88E8EF713}" destId="{B5FEF6D6-C4A1-4BCA-BA96-5E78E5532C13}" srcOrd="1" destOrd="0" presId="urn:microsoft.com/office/officeart/2005/8/layout/list1"/>
    <dgm:cxn modelId="{1E5C0745-2EEB-8140-BCD9-07B436805B21}" type="presOf" srcId="{2DDA7B20-4F13-4FFC-BB70-395A0CC8AA1D}" destId="{80A976E4-5F12-4F79-AAA5-945FEB192BA2}" srcOrd="1" destOrd="0" presId="urn:microsoft.com/office/officeart/2005/8/layout/list1"/>
    <dgm:cxn modelId="{4E9F5D45-4660-E74A-9669-593279B64440}" type="presOf" srcId="{2DDA7B20-4F13-4FFC-BB70-395A0CC8AA1D}" destId="{809045DB-E1DF-42F6-AB07-86A9CBF961C0}" srcOrd="0" destOrd="0" presId="urn:microsoft.com/office/officeart/2005/8/layout/list1"/>
    <dgm:cxn modelId="{3D262446-C956-1A42-93A4-D54B85D971BC}" type="presOf" srcId="{FCA79F61-0F89-47B7-A2B2-2EF97E461065}" destId="{73F3E513-DAD5-422C-B248-5434A3E9F36A}" srcOrd="0" destOrd="0" presId="urn:microsoft.com/office/officeart/2005/8/layout/list1"/>
    <dgm:cxn modelId="{08DB0B68-A552-434B-82AB-2784E4EB702B}" type="presOf" srcId="{3D32B4FC-020B-4BFD-A516-D71FC20CDADE}" destId="{AFE93771-5855-4CC9-914B-A172A026AE6C}" srcOrd="0" destOrd="0" presId="urn:microsoft.com/office/officeart/2005/8/layout/list1"/>
    <dgm:cxn modelId="{3DD76D89-45A5-4E1F-9573-4FE31E81F3BF}" srcId="{81A2C6DF-9331-4A12-B00B-555619FFA170}" destId="{FCA79F61-0F89-47B7-A2B2-2EF97E461065}" srcOrd="3" destOrd="0" parTransId="{F5A93BFC-7B01-45C4-918E-EAC076626AC5}" sibTransId="{71A9429F-6849-49B9-8037-873F22CB24A8}"/>
    <dgm:cxn modelId="{CD1AB8AB-62DB-4C33-B7A2-32A007AB667E}" srcId="{81A2C6DF-9331-4A12-B00B-555619FFA170}" destId="{2DDA7B20-4F13-4FFC-BB70-395A0CC8AA1D}" srcOrd="2" destOrd="0" parTransId="{459D843E-E71A-43C5-9B63-4DCE98F283FC}" sibTransId="{CB590588-A267-4F9F-950A-E04EB900D197}"/>
    <dgm:cxn modelId="{C4C98FE3-C201-AD44-8F21-5D5F2B36CEA7}" type="presOf" srcId="{4AC77C08-D4DA-40EE-BF91-E2B88E8EF713}" destId="{3E5D747A-082B-43DA-9342-EC834DDF216D}" srcOrd="0" destOrd="0" presId="urn:microsoft.com/office/officeart/2005/8/layout/list1"/>
    <dgm:cxn modelId="{D40937E8-A51E-4190-9B39-9B946499C858}" srcId="{81A2C6DF-9331-4A12-B00B-555619FFA170}" destId="{3D32B4FC-020B-4BFD-A516-D71FC20CDADE}" srcOrd="0" destOrd="0" parTransId="{E7515F0D-0E66-401A-9D3F-BE24C1ADD725}" sibTransId="{951F21F4-C849-4966-B8AB-A4524F151187}"/>
    <dgm:cxn modelId="{DB0777C6-8849-0E45-B231-BE3523537E47}" type="presParOf" srcId="{50D9B74C-C70E-4764-B72F-A73B927F7B43}" destId="{FD2CE891-240D-45D2-9DD3-DFF79AA57B06}" srcOrd="0" destOrd="0" presId="urn:microsoft.com/office/officeart/2005/8/layout/list1"/>
    <dgm:cxn modelId="{5299BDD7-DCD7-5D41-88CC-2E25F1A4D25F}" type="presParOf" srcId="{FD2CE891-240D-45D2-9DD3-DFF79AA57B06}" destId="{AFE93771-5855-4CC9-914B-A172A026AE6C}" srcOrd="0" destOrd="0" presId="urn:microsoft.com/office/officeart/2005/8/layout/list1"/>
    <dgm:cxn modelId="{55E3C72F-5B57-EB4F-8A38-9FC84B80696F}" type="presParOf" srcId="{FD2CE891-240D-45D2-9DD3-DFF79AA57B06}" destId="{779CBAC3-63AF-4E30-8E05-93C3AAA1C5E8}" srcOrd="1" destOrd="0" presId="urn:microsoft.com/office/officeart/2005/8/layout/list1"/>
    <dgm:cxn modelId="{5A4C5DC9-1E0B-2C4A-9F42-9E8919A4270C}" type="presParOf" srcId="{50D9B74C-C70E-4764-B72F-A73B927F7B43}" destId="{BE48942E-C084-49A1-B4D1-04304E1A8ECC}" srcOrd="1" destOrd="0" presId="urn:microsoft.com/office/officeart/2005/8/layout/list1"/>
    <dgm:cxn modelId="{BFD89956-2F98-3B48-A736-872089E3C475}" type="presParOf" srcId="{50D9B74C-C70E-4764-B72F-A73B927F7B43}" destId="{A73386B7-87C0-4828-A69F-DF128690F021}" srcOrd="2" destOrd="0" presId="urn:microsoft.com/office/officeart/2005/8/layout/list1"/>
    <dgm:cxn modelId="{3282ABD5-8DC7-2B46-93EE-46E5A7D13D2C}" type="presParOf" srcId="{50D9B74C-C70E-4764-B72F-A73B927F7B43}" destId="{E38C46C3-508C-4D21-9B49-146C65128459}" srcOrd="3" destOrd="0" presId="urn:microsoft.com/office/officeart/2005/8/layout/list1"/>
    <dgm:cxn modelId="{C02E1455-3607-204C-A3D4-249D1FCF9E9A}" type="presParOf" srcId="{50D9B74C-C70E-4764-B72F-A73B927F7B43}" destId="{F1417363-B70E-4F73-8204-3802B3B020FB}" srcOrd="4" destOrd="0" presId="urn:microsoft.com/office/officeart/2005/8/layout/list1"/>
    <dgm:cxn modelId="{3284B52E-D700-2747-967B-52BA1A5382D1}" type="presParOf" srcId="{F1417363-B70E-4F73-8204-3802B3B020FB}" destId="{3E5D747A-082B-43DA-9342-EC834DDF216D}" srcOrd="0" destOrd="0" presId="urn:microsoft.com/office/officeart/2005/8/layout/list1"/>
    <dgm:cxn modelId="{181A5726-05E1-4443-8782-DD86769D6EAB}" type="presParOf" srcId="{F1417363-B70E-4F73-8204-3802B3B020FB}" destId="{B5FEF6D6-C4A1-4BCA-BA96-5E78E5532C13}" srcOrd="1" destOrd="0" presId="urn:microsoft.com/office/officeart/2005/8/layout/list1"/>
    <dgm:cxn modelId="{5F0BFBC3-512E-D442-A374-DF3C79670556}" type="presParOf" srcId="{50D9B74C-C70E-4764-B72F-A73B927F7B43}" destId="{8B4209BB-FDFE-4AB2-9AC4-CC49D20702D5}" srcOrd="5" destOrd="0" presId="urn:microsoft.com/office/officeart/2005/8/layout/list1"/>
    <dgm:cxn modelId="{6AF7D3F1-BF46-2940-A6E6-E27D663145AD}" type="presParOf" srcId="{50D9B74C-C70E-4764-B72F-A73B927F7B43}" destId="{ACEB4C95-CEC1-4256-A567-94354424BAA5}" srcOrd="6" destOrd="0" presId="urn:microsoft.com/office/officeart/2005/8/layout/list1"/>
    <dgm:cxn modelId="{F14BBDAC-A56F-6845-AC02-BD85FCD2BB93}" type="presParOf" srcId="{50D9B74C-C70E-4764-B72F-A73B927F7B43}" destId="{5D7B6A02-F75F-4B9D-A45F-AD041856B84A}" srcOrd="7" destOrd="0" presId="urn:microsoft.com/office/officeart/2005/8/layout/list1"/>
    <dgm:cxn modelId="{0000483C-2817-9F40-985C-DC81F501CDEC}" type="presParOf" srcId="{50D9B74C-C70E-4764-B72F-A73B927F7B43}" destId="{F116C79B-8EA3-4299-B5B7-228C705E29F4}" srcOrd="8" destOrd="0" presId="urn:microsoft.com/office/officeart/2005/8/layout/list1"/>
    <dgm:cxn modelId="{61C534CC-9F78-FA4F-86C4-7D4D0445334B}" type="presParOf" srcId="{F116C79B-8EA3-4299-B5B7-228C705E29F4}" destId="{809045DB-E1DF-42F6-AB07-86A9CBF961C0}" srcOrd="0" destOrd="0" presId="urn:microsoft.com/office/officeart/2005/8/layout/list1"/>
    <dgm:cxn modelId="{4BCAD068-80BC-1341-8649-B07E0DBAB4EE}" type="presParOf" srcId="{F116C79B-8EA3-4299-B5B7-228C705E29F4}" destId="{80A976E4-5F12-4F79-AAA5-945FEB192BA2}" srcOrd="1" destOrd="0" presId="urn:microsoft.com/office/officeart/2005/8/layout/list1"/>
    <dgm:cxn modelId="{4394F98B-314B-EC4E-B781-11B34CB0B2FB}" type="presParOf" srcId="{50D9B74C-C70E-4764-B72F-A73B927F7B43}" destId="{F56BFEC5-E7ED-4183-A640-5C88456498AB}" srcOrd="9" destOrd="0" presId="urn:microsoft.com/office/officeart/2005/8/layout/list1"/>
    <dgm:cxn modelId="{3C25FF47-293D-3E47-BC84-47774CD6DC27}" type="presParOf" srcId="{50D9B74C-C70E-4764-B72F-A73B927F7B43}" destId="{D4879445-6D89-42F4-ACD7-96E39AC0427A}" srcOrd="10" destOrd="0" presId="urn:microsoft.com/office/officeart/2005/8/layout/list1"/>
    <dgm:cxn modelId="{363E7079-359D-0942-AE14-BF363515940E}" type="presParOf" srcId="{50D9B74C-C70E-4764-B72F-A73B927F7B43}" destId="{7EEC7457-7A54-4560-86CD-D6C941FB0D98}" srcOrd="11" destOrd="0" presId="urn:microsoft.com/office/officeart/2005/8/layout/list1"/>
    <dgm:cxn modelId="{7DCB9F64-1990-1F42-B718-D299054FDA0E}" type="presParOf" srcId="{50D9B74C-C70E-4764-B72F-A73B927F7B43}" destId="{B879B693-92F0-44DC-8E29-3C3998B3A310}" srcOrd="12" destOrd="0" presId="urn:microsoft.com/office/officeart/2005/8/layout/list1"/>
    <dgm:cxn modelId="{7B6DEABB-9AF7-5346-9527-8514260B2D53}" type="presParOf" srcId="{B879B693-92F0-44DC-8E29-3C3998B3A310}" destId="{73F3E513-DAD5-422C-B248-5434A3E9F36A}" srcOrd="0" destOrd="0" presId="urn:microsoft.com/office/officeart/2005/8/layout/list1"/>
    <dgm:cxn modelId="{92CC09B0-CB7D-4947-A174-65B418DE5530}" type="presParOf" srcId="{B879B693-92F0-44DC-8E29-3C3998B3A310}" destId="{055FC851-93D0-4B72-A163-E6E4DF2CE7A9}" srcOrd="1" destOrd="0" presId="urn:microsoft.com/office/officeart/2005/8/layout/list1"/>
    <dgm:cxn modelId="{09EF5C4D-E72A-4F4E-99F2-C2F38C47C73B}" type="presParOf" srcId="{50D9B74C-C70E-4764-B72F-A73B927F7B43}" destId="{74F0DAE8-D1BE-4647-8340-E2B50D470BD9}" srcOrd="13" destOrd="0" presId="urn:microsoft.com/office/officeart/2005/8/layout/list1"/>
    <dgm:cxn modelId="{7A058FB5-6434-A845-AAA3-5CDF06DAEB20}" type="presParOf" srcId="{50D9B74C-C70E-4764-B72F-A73B927F7B43}" destId="{F8BDBAB9-A3A9-4943-BB55-6598D3483C9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99E48-FAAC-4641-A29E-C394FE22173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5157B0-EE0C-43F3-8B56-CB7155B371DD}">
      <dgm:prSet phldrT="[Text]"/>
      <dgm:spPr/>
      <dgm:t>
        <a:bodyPr/>
        <a:lstStyle/>
        <a:p>
          <a:r>
            <a:rPr lang="en-US" dirty="0"/>
            <a:t>Uninstall</a:t>
          </a:r>
        </a:p>
      </dgm:t>
    </dgm:pt>
    <dgm:pt modelId="{2BA9EE95-D92B-4131-8F7D-5A5CA7D0EB2C}" type="parTrans" cxnId="{593CEFA1-1404-42B2-AEF1-F9EA9E6C53F7}">
      <dgm:prSet/>
      <dgm:spPr/>
      <dgm:t>
        <a:bodyPr/>
        <a:lstStyle/>
        <a:p>
          <a:endParaRPr lang="en-US"/>
        </a:p>
      </dgm:t>
    </dgm:pt>
    <dgm:pt modelId="{FCA6296E-EB66-4878-83CE-A7418C658F85}" type="sibTrans" cxnId="{593CEFA1-1404-42B2-AEF1-F9EA9E6C53F7}">
      <dgm:prSet/>
      <dgm:spPr/>
      <dgm:t>
        <a:bodyPr/>
        <a:lstStyle/>
        <a:p>
          <a:endParaRPr lang="en-US"/>
        </a:p>
      </dgm:t>
    </dgm:pt>
    <dgm:pt modelId="{0D0331ED-90A5-4A5F-9CAE-A4E84B33AAE1}">
      <dgm:prSet phldrT="[Text]"/>
      <dgm:spPr/>
      <dgm:t>
        <a:bodyPr/>
        <a:lstStyle/>
        <a:p>
          <a:r>
            <a:rPr lang="en-US" dirty="0"/>
            <a:t>Use yum or apt-get</a:t>
          </a:r>
        </a:p>
      </dgm:t>
    </dgm:pt>
    <dgm:pt modelId="{9AABD6A3-AFD7-454C-B259-13CD5EFB8373}" type="parTrans" cxnId="{AC438CA4-B8BC-4B16-916E-05DF0A2A419F}">
      <dgm:prSet/>
      <dgm:spPr/>
      <dgm:t>
        <a:bodyPr/>
        <a:lstStyle/>
        <a:p>
          <a:endParaRPr lang="en-US"/>
        </a:p>
      </dgm:t>
    </dgm:pt>
    <dgm:pt modelId="{E8578363-D593-4C13-9BE8-84D4197FA551}" type="sibTrans" cxnId="{AC438CA4-B8BC-4B16-916E-05DF0A2A419F}">
      <dgm:prSet/>
      <dgm:spPr/>
      <dgm:t>
        <a:bodyPr/>
        <a:lstStyle/>
        <a:p>
          <a:endParaRPr lang="en-US"/>
        </a:p>
      </dgm:t>
    </dgm:pt>
    <dgm:pt modelId="{661302F5-A058-460E-ABC5-C5FF95F1FF24}">
      <dgm:prSet phldrT="[Text]"/>
      <dgm:spPr/>
      <dgm:t>
        <a:bodyPr/>
        <a:lstStyle/>
        <a:p>
          <a:r>
            <a:rPr lang="en-US" dirty="0"/>
            <a:t>Deactivate</a:t>
          </a:r>
        </a:p>
      </dgm:t>
    </dgm:pt>
    <dgm:pt modelId="{8D40F985-3D54-4705-B8AC-E1E1BAA6D06A}" type="parTrans" cxnId="{87E76B3D-466C-423A-9DC5-0FAFC3BE6082}">
      <dgm:prSet/>
      <dgm:spPr/>
      <dgm:t>
        <a:bodyPr/>
        <a:lstStyle/>
        <a:p>
          <a:endParaRPr lang="en-US"/>
        </a:p>
      </dgm:t>
    </dgm:pt>
    <dgm:pt modelId="{D07F1528-EBD0-4F05-A38F-5AE087631DEF}" type="sibTrans" cxnId="{87E76B3D-466C-423A-9DC5-0FAFC3BE6082}">
      <dgm:prSet/>
      <dgm:spPr/>
      <dgm:t>
        <a:bodyPr/>
        <a:lstStyle/>
        <a:p>
          <a:endParaRPr lang="en-US"/>
        </a:p>
      </dgm:t>
    </dgm:pt>
    <dgm:pt modelId="{AF5F9430-BD4E-4F53-AF04-B1F235D54979}">
      <dgm:prSet phldrT="[Text]"/>
      <dgm:spPr/>
      <dgm:t>
        <a:bodyPr/>
        <a:lstStyle/>
        <a:p>
          <a:r>
            <a:rPr lang="en-US" dirty="0"/>
            <a:t>Stop a service</a:t>
          </a:r>
        </a:p>
      </dgm:t>
    </dgm:pt>
    <dgm:pt modelId="{852E9F25-41E7-48CB-9D3D-F784A1A32992}" type="parTrans" cxnId="{C378BEFD-449D-415F-AEE7-FC122C72BD64}">
      <dgm:prSet/>
      <dgm:spPr/>
      <dgm:t>
        <a:bodyPr/>
        <a:lstStyle/>
        <a:p>
          <a:endParaRPr lang="en-US"/>
        </a:p>
      </dgm:t>
    </dgm:pt>
    <dgm:pt modelId="{7B130138-68F0-4856-B0D9-F14685824AAB}" type="sibTrans" cxnId="{C378BEFD-449D-415F-AEE7-FC122C72BD64}">
      <dgm:prSet/>
      <dgm:spPr/>
      <dgm:t>
        <a:bodyPr/>
        <a:lstStyle/>
        <a:p>
          <a:endParaRPr lang="en-US"/>
        </a:p>
      </dgm:t>
    </dgm:pt>
    <dgm:pt modelId="{587A7777-7694-4A20-90C3-E515D70F5AB4}">
      <dgm:prSet phldrT="[Text]"/>
      <dgm:spPr/>
      <dgm:t>
        <a:bodyPr/>
        <a:lstStyle/>
        <a:p>
          <a:r>
            <a:rPr lang="en-US" dirty="0"/>
            <a:t>Kill a PID</a:t>
          </a:r>
        </a:p>
      </dgm:t>
    </dgm:pt>
    <dgm:pt modelId="{97A8A65F-F3B3-4DB1-B668-357182C22C7A}" type="parTrans" cxnId="{4DE2E73C-63F8-4FB7-9EE9-A6AF45FB4F12}">
      <dgm:prSet/>
      <dgm:spPr/>
      <dgm:t>
        <a:bodyPr/>
        <a:lstStyle/>
        <a:p>
          <a:endParaRPr lang="en-US"/>
        </a:p>
      </dgm:t>
    </dgm:pt>
    <dgm:pt modelId="{31006CD4-E3EE-4D21-A4ED-F3F1D351872D}" type="sibTrans" cxnId="{4DE2E73C-63F8-4FB7-9EE9-A6AF45FB4F12}">
      <dgm:prSet/>
      <dgm:spPr/>
      <dgm:t>
        <a:bodyPr/>
        <a:lstStyle/>
        <a:p>
          <a:endParaRPr lang="en-US"/>
        </a:p>
      </dgm:t>
    </dgm:pt>
    <dgm:pt modelId="{7E48434C-5723-4F6B-881E-CDCAD5E64E2D}">
      <dgm:prSet/>
      <dgm:spPr/>
      <dgm:t>
        <a:bodyPr/>
        <a:lstStyle/>
        <a:p>
          <a:r>
            <a:rPr lang="en-US" dirty="0"/>
            <a:t>Watch for dependencies</a:t>
          </a:r>
        </a:p>
      </dgm:t>
    </dgm:pt>
    <dgm:pt modelId="{9DFA8A45-C935-43D0-971A-F7B2D3BE0B54}" type="parTrans" cxnId="{48C38E11-5ABC-41E7-8F47-D7568DCCA154}">
      <dgm:prSet/>
      <dgm:spPr/>
      <dgm:t>
        <a:bodyPr/>
        <a:lstStyle/>
        <a:p>
          <a:endParaRPr lang="en-US"/>
        </a:p>
      </dgm:t>
    </dgm:pt>
    <dgm:pt modelId="{1FA0E605-8832-4E80-94C6-827AD8341F4E}" type="sibTrans" cxnId="{48C38E11-5ABC-41E7-8F47-D7568DCCA154}">
      <dgm:prSet/>
      <dgm:spPr/>
      <dgm:t>
        <a:bodyPr/>
        <a:lstStyle/>
        <a:p>
          <a:endParaRPr lang="en-US"/>
        </a:p>
      </dgm:t>
    </dgm:pt>
    <dgm:pt modelId="{FCD63352-6328-48C3-8967-898355C03331}">
      <dgm:prSet phldrT="[Text]"/>
      <dgm:spPr/>
      <dgm:t>
        <a:bodyPr/>
        <a:lstStyle/>
        <a:p>
          <a:r>
            <a:rPr lang="en-US" dirty="0"/>
            <a:t>Change service defaults</a:t>
          </a:r>
        </a:p>
      </dgm:t>
    </dgm:pt>
    <dgm:pt modelId="{BA9C11F7-2757-47BC-8DA9-F57EED3B118E}" type="parTrans" cxnId="{FE8719D7-850C-4EB2-A4E2-0C2F014898BE}">
      <dgm:prSet/>
      <dgm:spPr/>
      <dgm:t>
        <a:bodyPr/>
        <a:lstStyle/>
        <a:p>
          <a:endParaRPr lang="en-US"/>
        </a:p>
      </dgm:t>
    </dgm:pt>
    <dgm:pt modelId="{A4C9CCE7-CDF7-45E3-80C8-BF4324B2DAE4}" type="sibTrans" cxnId="{FE8719D7-850C-4EB2-A4E2-0C2F014898BE}">
      <dgm:prSet/>
      <dgm:spPr/>
      <dgm:t>
        <a:bodyPr/>
        <a:lstStyle/>
        <a:p>
          <a:endParaRPr lang="en-US"/>
        </a:p>
      </dgm:t>
    </dgm:pt>
    <dgm:pt modelId="{35D45543-1405-4D5B-AB0C-20DAF54E1722}" type="pres">
      <dgm:prSet presAssocID="{DDB99E48-FAAC-4641-A29E-C394FE221739}" presName="Name0" presStyleCnt="0">
        <dgm:presLayoutVars>
          <dgm:dir/>
          <dgm:animLvl val="lvl"/>
          <dgm:resizeHandles val="exact"/>
        </dgm:presLayoutVars>
      </dgm:prSet>
      <dgm:spPr/>
    </dgm:pt>
    <dgm:pt modelId="{77A2C141-57F1-44C5-AE86-1BE7863A199A}" type="pres">
      <dgm:prSet presAssocID="{A85157B0-EE0C-43F3-8B56-CB7155B371DD}" presName="linNode" presStyleCnt="0"/>
      <dgm:spPr/>
    </dgm:pt>
    <dgm:pt modelId="{8DB64A7D-1765-4BC7-A4CF-324BAC33AE33}" type="pres">
      <dgm:prSet presAssocID="{A85157B0-EE0C-43F3-8B56-CB7155B371DD}" presName="parentText" presStyleLbl="node1" presStyleIdx="0" presStyleCnt="2" custScaleX="84162">
        <dgm:presLayoutVars>
          <dgm:chMax val="1"/>
          <dgm:bulletEnabled val="1"/>
        </dgm:presLayoutVars>
      </dgm:prSet>
      <dgm:spPr/>
    </dgm:pt>
    <dgm:pt modelId="{A40C7750-C371-489B-979C-A1C1343454E8}" type="pres">
      <dgm:prSet presAssocID="{A85157B0-EE0C-43F3-8B56-CB7155B371DD}" presName="descendantText" presStyleLbl="alignAccFollowNode1" presStyleIdx="0" presStyleCnt="2">
        <dgm:presLayoutVars>
          <dgm:bulletEnabled val="1"/>
        </dgm:presLayoutVars>
      </dgm:prSet>
      <dgm:spPr/>
    </dgm:pt>
    <dgm:pt modelId="{A5782984-5988-4181-A866-BAFC3636A788}" type="pres">
      <dgm:prSet presAssocID="{FCA6296E-EB66-4878-83CE-A7418C658F85}" presName="sp" presStyleCnt="0"/>
      <dgm:spPr/>
    </dgm:pt>
    <dgm:pt modelId="{30F63B5A-F449-43A6-82D9-88FB7081A99C}" type="pres">
      <dgm:prSet presAssocID="{661302F5-A058-460E-ABC5-C5FF95F1FF24}" presName="linNode" presStyleCnt="0"/>
      <dgm:spPr/>
    </dgm:pt>
    <dgm:pt modelId="{ADD01349-337C-429C-BEE7-41D5E78F026D}" type="pres">
      <dgm:prSet presAssocID="{661302F5-A058-460E-ABC5-C5FF95F1FF24}" presName="parentText" presStyleLbl="node1" presStyleIdx="1" presStyleCnt="2" custScaleX="84162">
        <dgm:presLayoutVars>
          <dgm:chMax val="1"/>
          <dgm:bulletEnabled val="1"/>
        </dgm:presLayoutVars>
      </dgm:prSet>
      <dgm:spPr/>
    </dgm:pt>
    <dgm:pt modelId="{2F4C8C3A-CF37-4DA8-B99B-9E16175D66E3}" type="pres">
      <dgm:prSet presAssocID="{661302F5-A058-460E-ABC5-C5FF95F1FF2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8C38E11-5ABC-41E7-8F47-D7568DCCA154}" srcId="{A85157B0-EE0C-43F3-8B56-CB7155B371DD}" destId="{7E48434C-5723-4F6B-881E-CDCAD5E64E2D}" srcOrd="1" destOrd="0" parTransId="{9DFA8A45-C935-43D0-971A-F7B2D3BE0B54}" sibTransId="{1FA0E605-8832-4E80-94C6-827AD8341F4E}"/>
    <dgm:cxn modelId="{FE98E515-DAAF-044E-B2AC-835BD52B72CF}" type="presOf" srcId="{DDB99E48-FAAC-4641-A29E-C394FE221739}" destId="{35D45543-1405-4D5B-AB0C-20DAF54E1722}" srcOrd="0" destOrd="0" presId="urn:microsoft.com/office/officeart/2005/8/layout/vList5"/>
    <dgm:cxn modelId="{4DE2E73C-63F8-4FB7-9EE9-A6AF45FB4F12}" srcId="{661302F5-A058-460E-ABC5-C5FF95F1FF24}" destId="{587A7777-7694-4A20-90C3-E515D70F5AB4}" srcOrd="1" destOrd="0" parTransId="{97A8A65F-F3B3-4DB1-B668-357182C22C7A}" sibTransId="{31006CD4-E3EE-4D21-A4ED-F3F1D351872D}"/>
    <dgm:cxn modelId="{87E76B3D-466C-423A-9DC5-0FAFC3BE6082}" srcId="{DDB99E48-FAAC-4641-A29E-C394FE221739}" destId="{661302F5-A058-460E-ABC5-C5FF95F1FF24}" srcOrd="1" destOrd="0" parTransId="{8D40F985-3D54-4705-B8AC-E1E1BAA6D06A}" sibTransId="{D07F1528-EBD0-4F05-A38F-5AE087631DEF}"/>
    <dgm:cxn modelId="{7FD68F72-EE67-054E-BFCC-DD3CA9E116F4}" type="presOf" srcId="{0D0331ED-90A5-4A5F-9CAE-A4E84B33AAE1}" destId="{A40C7750-C371-489B-979C-A1C1343454E8}" srcOrd="0" destOrd="0" presId="urn:microsoft.com/office/officeart/2005/8/layout/vList5"/>
    <dgm:cxn modelId="{C53C7092-3545-2D44-A184-FCD10B94A601}" type="presOf" srcId="{587A7777-7694-4A20-90C3-E515D70F5AB4}" destId="{2F4C8C3A-CF37-4DA8-B99B-9E16175D66E3}" srcOrd="0" destOrd="1" presId="urn:microsoft.com/office/officeart/2005/8/layout/vList5"/>
    <dgm:cxn modelId="{593CEFA1-1404-42B2-AEF1-F9EA9E6C53F7}" srcId="{DDB99E48-FAAC-4641-A29E-C394FE221739}" destId="{A85157B0-EE0C-43F3-8B56-CB7155B371DD}" srcOrd="0" destOrd="0" parTransId="{2BA9EE95-D92B-4131-8F7D-5A5CA7D0EB2C}" sibTransId="{FCA6296E-EB66-4878-83CE-A7418C658F85}"/>
    <dgm:cxn modelId="{AC438CA4-B8BC-4B16-916E-05DF0A2A419F}" srcId="{A85157B0-EE0C-43F3-8B56-CB7155B371DD}" destId="{0D0331ED-90A5-4A5F-9CAE-A4E84B33AAE1}" srcOrd="0" destOrd="0" parTransId="{9AABD6A3-AFD7-454C-B259-13CD5EFB8373}" sibTransId="{E8578363-D593-4C13-9BE8-84D4197FA551}"/>
    <dgm:cxn modelId="{CE0649AC-D5AE-5242-AB2F-D6D86DFBE910}" type="presOf" srcId="{7E48434C-5723-4F6B-881E-CDCAD5E64E2D}" destId="{A40C7750-C371-489B-979C-A1C1343454E8}" srcOrd="0" destOrd="1" presId="urn:microsoft.com/office/officeart/2005/8/layout/vList5"/>
    <dgm:cxn modelId="{E1CEDABF-2978-9946-9B61-39ADA849FC61}" type="presOf" srcId="{FCD63352-6328-48C3-8967-898355C03331}" destId="{2F4C8C3A-CF37-4DA8-B99B-9E16175D66E3}" srcOrd="0" destOrd="2" presId="urn:microsoft.com/office/officeart/2005/8/layout/vList5"/>
    <dgm:cxn modelId="{64F912C9-9608-0F45-9999-CF56984AC9CC}" type="presOf" srcId="{A85157B0-EE0C-43F3-8B56-CB7155B371DD}" destId="{8DB64A7D-1765-4BC7-A4CF-324BAC33AE33}" srcOrd="0" destOrd="0" presId="urn:microsoft.com/office/officeart/2005/8/layout/vList5"/>
    <dgm:cxn modelId="{1A8FD6CF-7E36-4B41-AD02-8E6C0235500C}" type="presOf" srcId="{AF5F9430-BD4E-4F53-AF04-B1F235D54979}" destId="{2F4C8C3A-CF37-4DA8-B99B-9E16175D66E3}" srcOrd="0" destOrd="0" presId="urn:microsoft.com/office/officeart/2005/8/layout/vList5"/>
    <dgm:cxn modelId="{FE8719D7-850C-4EB2-A4E2-0C2F014898BE}" srcId="{661302F5-A058-460E-ABC5-C5FF95F1FF24}" destId="{FCD63352-6328-48C3-8967-898355C03331}" srcOrd="2" destOrd="0" parTransId="{BA9C11F7-2757-47BC-8DA9-F57EED3B118E}" sibTransId="{A4C9CCE7-CDF7-45E3-80C8-BF4324B2DAE4}"/>
    <dgm:cxn modelId="{F0F1DCDA-707C-0F45-969F-59D84E18B504}" type="presOf" srcId="{661302F5-A058-460E-ABC5-C5FF95F1FF24}" destId="{ADD01349-337C-429C-BEE7-41D5E78F026D}" srcOrd="0" destOrd="0" presId="urn:microsoft.com/office/officeart/2005/8/layout/vList5"/>
    <dgm:cxn modelId="{C378BEFD-449D-415F-AEE7-FC122C72BD64}" srcId="{661302F5-A058-460E-ABC5-C5FF95F1FF24}" destId="{AF5F9430-BD4E-4F53-AF04-B1F235D54979}" srcOrd="0" destOrd="0" parTransId="{852E9F25-41E7-48CB-9D3D-F784A1A32992}" sibTransId="{7B130138-68F0-4856-B0D9-F14685824AAB}"/>
    <dgm:cxn modelId="{01DC7C6F-887B-3749-B627-0047EDA5DBEA}" type="presParOf" srcId="{35D45543-1405-4D5B-AB0C-20DAF54E1722}" destId="{77A2C141-57F1-44C5-AE86-1BE7863A199A}" srcOrd="0" destOrd="0" presId="urn:microsoft.com/office/officeart/2005/8/layout/vList5"/>
    <dgm:cxn modelId="{5FBF4F7F-BC42-A549-90DF-9377BA391F8D}" type="presParOf" srcId="{77A2C141-57F1-44C5-AE86-1BE7863A199A}" destId="{8DB64A7D-1765-4BC7-A4CF-324BAC33AE33}" srcOrd="0" destOrd="0" presId="urn:microsoft.com/office/officeart/2005/8/layout/vList5"/>
    <dgm:cxn modelId="{BEE4A4E3-19FB-3E40-8B80-BFA45F7B8A2A}" type="presParOf" srcId="{77A2C141-57F1-44C5-AE86-1BE7863A199A}" destId="{A40C7750-C371-489B-979C-A1C1343454E8}" srcOrd="1" destOrd="0" presId="urn:microsoft.com/office/officeart/2005/8/layout/vList5"/>
    <dgm:cxn modelId="{AD0710E0-8DB7-8841-84B6-C4B92297CE5B}" type="presParOf" srcId="{35D45543-1405-4D5B-AB0C-20DAF54E1722}" destId="{A5782984-5988-4181-A866-BAFC3636A788}" srcOrd="1" destOrd="0" presId="urn:microsoft.com/office/officeart/2005/8/layout/vList5"/>
    <dgm:cxn modelId="{99015805-4040-EA49-81F1-12224F4E8D1B}" type="presParOf" srcId="{35D45543-1405-4D5B-AB0C-20DAF54E1722}" destId="{30F63B5A-F449-43A6-82D9-88FB7081A99C}" srcOrd="2" destOrd="0" presId="urn:microsoft.com/office/officeart/2005/8/layout/vList5"/>
    <dgm:cxn modelId="{92BD9FB8-85B0-1D4A-B987-E515C4B7007F}" type="presParOf" srcId="{30F63B5A-F449-43A6-82D9-88FB7081A99C}" destId="{ADD01349-337C-429C-BEE7-41D5E78F026D}" srcOrd="0" destOrd="0" presId="urn:microsoft.com/office/officeart/2005/8/layout/vList5"/>
    <dgm:cxn modelId="{ED9BEC05-0DCA-744F-85C7-E1A784A0B27E}" type="presParOf" srcId="{30F63B5A-F449-43A6-82D9-88FB7081A99C}" destId="{2F4C8C3A-CF37-4DA8-B99B-9E16175D66E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7A84F-ADF2-4ED6-9E2B-899A9E38C4D9}">
      <dsp:nvSpPr>
        <dsp:cNvPr id="0" name=""/>
        <dsp:cNvSpPr/>
      </dsp:nvSpPr>
      <dsp:spPr>
        <a:xfrm>
          <a:off x="-6203613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5CC9E-DD65-4C7B-A083-6689D8FC5D20}">
      <dsp:nvSpPr>
        <dsp:cNvPr id="0" name=""/>
        <dsp:cNvSpPr/>
      </dsp:nvSpPr>
      <dsp:spPr>
        <a:xfrm>
          <a:off x="515976" y="342790"/>
          <a:ext cx="9365711" cy="68601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528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Install an administrative service like SSH</a:t>
          </a:r>
        </a:p>
      </dsp:txBody>
      <dsp:txXfrm>
        <a:off x="515976" y="342790"/>
        <a:ext cx="9365711" cy="686019"/>
      </dsp:txXfrm>
    </dsp:sp>
    <dsp:sp modelId="{BFDC3D99-2556-4EDF-9956-C0235A38622A}">
      <dsp:nvSpPr>
        <dsp:cNvPr id="0" name=""/>
        <dsp:cNvSpPr/>
      </dsp:nvSpPr>
      <dsp:spPr>
        <a:xfrm>
          <a:off x="87214" y="257037"/>
          <a:ext cx="857524" cy="857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F4A50-ABC0-493C-9A8D-09ABAC243DA4}">
      <dsp:nvSpPr>
        <dsp:cNvPr id="0" name=""/>
        <dsp:cNvSpPr/>
      </dsp:nvSpPr>
      <dsp:spPr>
        <a:xfrm>
          <a:off x="1007558" y="1371490"/>
          <a:ext cx="8874130" cy="686019"/>
        </a:xfrm>
        <a:prstGeom prst="rect">
          <a:avLst/>
        </a:prstGeom>
        <a:solidFill>
          <a:schemeClr val="accent1">
            <a:shade val="80000"/>
            <a:hueOff val="76561"/>
            <a:satOff val="-1098"/>
            <a:lumOff val="6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528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Start with minimal Linux installation</a:t>
          </a:r>
        </a:p>
      </dsp:txBody>
      <dsp:txXfrm>
        <a:off x="1007558" y="1371490"/>
        <a:ext cx="8874130" cy="686019"/>
      </dsp:txXfrm>
    </dsp:sp>
    <dsp:sp modelId="{60FE95B8-D81C-459C-A1E4-5C0405DA6717}">
      <dsp:nvSpPr>
        <dsp:cNvPr id="0" name=""/>
        <dsp:cNvSpPr/>
      </dsp:nvSpPr>
      <dsp:spPr>
        <a:xfrm>
          <a:off x="578795" y="1285737"/>
          <a:ext cx="857524" cy="857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76561"/>
              <a:satOff val="-1098"/>
              <a:lumOff val="6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2A969-42C3-409B-9AC5-E9C1E4753D2A}">
      <dsp:nvSpPr>
        <dsp:cNvPr id="0" name=""/>
        <dsp:cNvSpPr/>
      </dsp:nvSpPr>
      <dsp:spPr>
        <a:xfrm>
          <a:off x="1158434" y="2400190"/>
          <a:ext cx="8723254" cy="686019"/>
        </a:xfrm>
        <a:prstGeom prst="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528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Set up at least basic IPv4 networking</a:t>
          </a:r>
        </a:p>
      </dsp:txBody>
      <dsp:txXfrm>
        <a:off x="1158434" y="2400190"/>
        <a:ext cx="8723254" cy="686019"/>
      </dsp:txXfrm>
    </dsp:sp>
    <dsp:sp modelId="{663818C2-50EE-42A4-B346-63864F385C9B}">
      <dsp:nvSpPr>
        <dsp:cNvPr id="0" name=""/>
        <dsp:cNvSpPr/>
      </dsp:nvSpPr>
      <dsp:spPr>
        <a:xfrm>
          <a:off x="729671" y="2314437"/>
          <a:ext cx="857524" cy="857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06F5C-65A8-480F-AF08-FFFA747B4603}">
      <dsp:nvSpPr>
        <dsp:cNvPr id="0" name=""/>
        <dsp:cNvSpPr/>
      </dsp:nvSpPr>
      <dsp:spPr>
        <a:xfrm>
          <a:off x="1007558" y="3428890"/>
          <a:ext cx="8874130" cy="686019"/>
        </a:xfrm>
        <a:prstGeom prst="rect">
          <a:avLst/>
        </a:prstGeom>
        <a:solidFill>
          <a:schemeClr val="accent1">
            <a:shade val="80000"/>
            <a:hueOff val="229684"/>
            <a:satOff val="-3294"/>
            <a:lumOff val="192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528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Remove unnecessary services</a:t>
          </a:r>
        </a:p>
      </dsp:txBody>
      <dsp:txXfrm>
        <a:off x="1007558" y="3428890"/>
        <a:ext cx="8874130" cy="686019"/>
      </dsp:txXfrm>
    </dsp:sp>
    <dsp:sp modelId="{A94CD452-BA71-49D1-8466-A4E4F3906507}">
      <dsp:nvSpPr>
        <dsp:cNvPr id="0" name=""/>
        <dsp:cNvSpPr/>
      </dsp:nvSpPr>
      <dsp:spPr>
        <a:xfrm>
          <a:off x="578795" y="3343137"/>
          <a:ext cx="857524" cy="857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29684"/>
              <a:satOff val="-3294"/>
              <a:lumOff val="19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FD54C-2276-40E5-9DD4-11FD8FB030B5}">
      <dsp:nvSpPr>
        <dsp:cNvPr id="0" name=""/>
        <dsp:cNvSpPr/>
      </dsp:nvSpPr>
      <dsp:spPr>
        <a:xfrm>
          <a:off x="515976" y="4457590"/>
          <a:ext cx="9365711" cy="686019"/>
        </a:xfrm>
        <a:prstGeom prst="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528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Remove unnecessary packages</a:t>
          </a:r>
        </a:p>
      </dsp:txBody>
      <dsp:txXfrm>
        <a:off x="515976" y="4457590"/>
        <a:ext cx="9365711" cy="686019"/>
      </dsp:txXfrm>
    </dsp:sp>
    <dsp:sp modelId="{4F7CA1A3-CEC4-46B1-8659-E759D8F074AD}">
      <dsp:nvSpPr>
        <dsp:cNvPr id="0" name=""/>
        <dsp:cNvSpPr/>
      </dsp:nvSpPr>
      <dsp:spPr>
        <a:xfrm>
          <a:off x="87214" y="4371837"/>
          <a:ext cx="857524" cy="857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386B7-87C0-4828-A69F-DF128690F021}">
      <dsp:nvSpPr>
        <dsp:cNvPr id="0" name=""/>
        <dsp:cNvSpPr/>
      </dsp:nvSpPr>
      <dsp:spPr>
        <a:xfrm>
          <a:off x="0" y="503676"/>
          <a:ext cx="9959339" cy="80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CBAC3-63AF-4E30-8E05-93C3AAA1C5E8}">
      <dsp:nvSpPr>
        <dsp:cNvPr id="0" name=""/>
        <dsp:cNvSpPr/>
      </dsp:nvSpPr>
      <dsp:spPr>
        <a:xfrm>
          <a:off x="497967" y="31356"/>
          <a:ext cx="6971538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508" tIns="0" rIns="26350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u="none" strike="noStrike" kern="1200" baseline="0">
              <a:latin typeface="+mn-lt"/>
              <a:ea typeface="+mn-ea"/>
              <a:cs typeface="+mn-cs"/>
            </a:rPr>
            <a:t>Easy to create new systems </a:t>
          </a:r>
          <a:endParaRPr lang="en-US" sz="3200" kern="1200" dirty="0">
            <a:latin typeface="+mn-lt"/>
          </a:endParaRPr>
        </a:p>
      </dsp:txBody>
      <dsp:txXfrm>
        <a:off x="544081" y="77470"/>
        <a:ext cx="6879310" cy="852412"/>
      </dsp:txXfrm>
    </dsp:sp>
    <dsp:sp modelId="{ACEB4C95-CEC1-4256-A567-94354424BAA5}">
      <dsp:nvSpPr>
        <dsp:cNvPr id="0" name=""/>
        <dsp:cNvSpPr/>
      </dsp:nvSpPr>
      <dsp:spPr>
        <a:xfrm>
          <a:off x="0" y="1955196"/>
          <a:ext cx="9959339" cy="80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EF6D6-C4A1-4BCA-BA96-5E78E5532C13}">
      <dsp:nvSpPr>
        <dsp:cNvPr id="0" name=""/>
        <dsp:cNvSpPr/>
      </dsp:nvSpPr>
      <dsp:spPr>
        <a:xfrm>
          <a:off x="497967" y="1482876"/>
          <a:ext cx="6971538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508" tIns="0" rIns="2635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strike="noStrike" kern="1200" baseline="0">
              <a:latin typeface="+mn-lt"/>
              <a:ea typeface="+mn-ea"/>
              <a:cs typeface="+mn-cs"/>
            </a:rPr>
            <a:t>Systems can be configured with just the hardware necessary </a:t>
          </a:r>
          <a:endParaRPr lang="en-US" sz="2400" b="0" i="0" u="none" strike="noStrike" kern="1200" baseline="0" dirty="0">
            <a:latin typeface="+mn-lt"/>
            <a:ea typeface="+mn-ea"/>
            <a:cs typeface="+mn-cs"/>
          </a:endParaRPr>
        </a:p>
      </dsp:txBody>
      <dsp:txXfrm>
        <a:off x="544081" y="1528990"/>
        <a:ext cx="6879310" cy="852412"/>
      </dsp:txXfrm>
    </dsp:sp>
    <dsp:sp modelId="{D4879445-6D89-42F4-ACD7-96E39AC0427A}">
      <dsp:nvSpPr>
        <dsp:cNvPr id="0" name=""/>
        <dsp:cNvSpPr/>
      </dsp:nvSpPr>
      <dsp:spPr>
        <a:xfrm>
          <a:off x="0" y="3406716"/>
          <a:ext cx="9959339" cy="80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976E4-5F12-4F79-AAA5-945FEB192BA2}">
      <dsp:nvSpPr>
        <dsp:cNvPr id="0" name=""/>
        <dsp:cNvSpPr/>
      </dsp:nvSpPr>
      <dsp:spPr>
        <a:xfrm>
          <a:off x="497967" y="2934396"/>
          <a:ext cx="6971538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508" tIns="0" rIns="2635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strike="noStrike" kern="1200" baseline="0">
              <a:latin typeface="+mn-lt"/>
              <a:ea typeface="+mn-ea"/>
              <a:cs typeface="+mn-cs"/>
            </a:rPr>
            <a:t>Easy to copy configurations to create additional virtual machines</a:t>
          </a:r>
          <a:r>
            <a:rPr lang="en-US" sz="2700" b="0" i="0" u="none" strike="noStrike" kern="1200" baseline="0">
              <a:latin typeface="Times New Roman" pitchFamily="18" charset="0"/>
              <a:ea typeface="+mn-ea"/>
              <a:cs typeface="+mn-cs"/>
            </a:rPr>
            <a:t> </a:t>
          </a:r>
          <a:endParaRPr lang="en-US" sz="2700" b="0" i="0" u="none" strike="noStrike" kern="1200" baseline="0" dirty="0">
            <a:latin typeface="Times New Roman" pitchFamily="18" charset="0"/>
            <a:ea typeface="+mn-ea"/>
            <a:cs typeface="+mn-cs"/>
          </a:endParaRPr>
        </a:p>
      </dsp:txBody>
      <dsp:txXfrm>
        <a:off x="544081" y="2980510"/>
        <a:ext cx="6879310" cy="852412"/>
      </dsp:txXfrm>
    </dsp:sp>
    <dsp:sp modelId="{F8BDBAB9-A3A9-4943-BB55-6598D3483C98}">
      <dsp:nvSpPr>
        <dsp:cNvPr id="0" name=""/>
        <dsp:cNvSpPr/>
      </dsp:nvSpPr>
      <dsp:spPr>
        <a:xfrm>
          <a:off x="0" y="4858236"/>
          <a:ext cx="9959339" cy="80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FC851-93D0-4B72-A163-E6E4DF2CE7A9}">
      <dsp:nvSpPr>
        <dsp:cNvPr id="0" name=""/>
        <dsp:cNvSpPr/>
      </dsp:nvSpPr>
      <dsp:spPr>
        <a:xfrm>
          <a:off x="497967" y="4385916"/>
          <a:ext cx="6971538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508" tIns="0" rIns="2635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strike="noStrike" kern="1200" baseline="0" dirty="0">
              <a:latin typeface="+mn-lt"/>
              <a:ea typeface="+mn-ea"/>
              <a:cs typeface="+mn-cs"/>
            </a:rPr>
            <a:t>Files do not have to be large</a:t>
          </a:r>
          <a:r>
            <a:rPr lang="en-US" sz="2700" b="0" i="0" u="none" strike="noStrike" kern="1200" baseline="0" dirty="0">
              <a:latin typeface="Times New Roman" pitchFamily="18" charset="0"/>
              <a:ea typeface="+mn-ea"/>
              <a:cs typeface="+mn-cs"/>
            </a:rPr>
            <a:t> </a:t>
          </a:r>
        </a:p>
      </dsp:txBody>
      <dsp:txXfrm>
        <a:off x="544081" y="4432030"/>
        <a:ext cx="6879310" cy="852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C7750-C371-489B-979C-A1C1343454E8}">
      <dsp:nvSpPr>
        <dsp:cNvPr id="0" name=""/>
        <dsp:cNvSpPr/>
      </dsp:nvSpPr>
      <dsp:spPr>
        <a:xfrm rot="5400000">
          <a:off x="5607138" y="-2085323"/>
          <a:ext cx="1762575" cy="63739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Use yum or apt-get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Watch for dependencies</a:t>
          </a:r>
        </a:p>
      </dsp:txBody>
      <dsp:txXfrm rot="-5400000">
        <a:off x="3301437" y="306420"/>
        <a:ext cx="6287935" cy="1590491"/>
      </dsp:txXfrm>
    </dsp:sp>
    <dsp:sp modelId="{8DB64A7D-1765-4BC7-A4CF-324BAC33AE33}">
      <dsp:nvSpPr>
        <dsp:cNvPr id="0" name=""/>
        <dsp:cNvSpPr/>
      </dsp:nvSpPr>
      <dsp:spPr>
        <a:xfrm>
          <a:off x="283924" y="55"/>
          <a:ext cx="3017512" cy="2203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Uninstall</a:t>
          </a:r>
        </a:p>
      </dsp:txBody>
      <dsp:txXfrm>
        <a:off x="391476" y="107607"/>
        <a:ext cx="2802408" cy="1988115"/>
      </dsp:txXfrm>
    </dsp:sp>
    <dsp:sp modelId="{2F4C8C3A-CF37-4DA8-B99B-9E16175D66E3}">
      <dsp:nvSpPr>
        <dsp:cNvPr id="0" name=""/>
        <dsp:cNvSpPr/>
      </dsp:nvSpPr>
      <dsp:spPr>
        <a:xfrm rot="5400000">
          <a:off x="5607138" y="228057"/>
          <a:ext cx="1762575" cy="63739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Stop a service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Kill a PID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Change service defaults</a:t>
          </a:r>
        </a:p>
      </dsp:txBody>
      <dsp:txXfrm rot="-5400000">
        <a:off x="3301437" y="2619800"/>
        <a:ext cx="6287935" cy="1590491"/>
      </dsp:txXfrm>
    </dsp:sp>
    <dsp:sp modelId="{ADD01349-337C-429C-BEE7-41D5E78F026D}">
      <dsp:nvSpPr>
        <dsp:cNvPr id="0" name=""/>
        <dsp:cNvSpPr/>
      </dsp:nvSpPr>
      <dsp:spPr>
        <a:xfrm>
          <a:off x="283924" y="2313435"/>
          <a:ext cx="3017512" cy="2203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Deactivate</a:t>
          </a:r>
        </a:p>
      </dsp:txBody>
      <dsp:txXfrm>
        <a:off x="391476" y="2420987"/>
        <a:ext cx="2802408" cy="1988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F68AB45D-8E39-46DD-AF31-C38D2F7BEBD5}" type="slidenum">
              <a:rPr lang="en-US" smtClean="0">
                <a:latin typeface="Arial" charset="0"/>
              </a:rPr>
              <a:pPr defTabSz="931863"/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4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5256A412-AD35-4395-90B1-8E1557B1F63D}" type="slidenum">
              <a:rPr lang="en-US" smtClean="0">
                <a:latin typeface="Arial" charset="0"/>
              </a:rPr>
              <a:pPr defTabSz="931863"/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0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Lucida Sans Unicode" charset="0"/>
              <a:cs typeface="Lucida Sans Unicode" charset="0"/>
            </a:endParaRP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4B75EF23-FF91-4BE5-9755-F4A96C99BDC2}" type="datetime1">
              <a:rPr lang="en-US" smtClean="0"/>
              <a:pPr defTabSz="931863"/>
              <a:t>9/22/2023</a:t>
            </a:fld>
            <a:endParaRPr lang="en-US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37DB3A82-268B-4A74-9D99-5E42D259A210}" type="slidenum">
              <a:rPr lang="en-US" smtClean="0"/>
              <a:pPr defTabSz="931863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Lucida Sans Unicode" charset="0"/>
                <a:cs typeface="Lucida Sans Unicode" charset="0"/>
              </a:rPr>
              <a:t>A Graphical User Interface (GUI) requires the X Window System to run, which is an added security risk. Other users in the network cannot login to the GUI remotely when XDMCP is turned off.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4B75EF23-FF91-4BE5-9755-F4A96C99BDC2}" type="datetime1">
              <a:rPr lang="en-US" smtClean="0"/>
              <a:pPr defTabSz="931863"/>
              <a:t>9/22/2023</a:t>
            </a:fld>
            <a:endParaRPr lang="en-US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37DB3A82-268B-4A74-9D99-5E42D259A210}" type="slidenum">
              <a:rPr lang="en-US" smtClean="0"/>
              <a:pPr defTabSz="931863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9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standard for most Linux distributions is to activate services in </a:t>
            </a:r>
            <a:r>
              <a:rPr lang="en-US" dirty="0" err="1"/>
              <a:t>runlevels</a:t>
            </a:r>
            <a:r>
              <a:rPr lang="en-US" dirty="0"/>
              <a:t> 2, 3, 4, and 5.</a:t>
            </a:r>
          </a:p>
          <a:p>
            <a:endParaRPr lang="en-US" dirty="0"/>
          </a:p>
          <a:p>
            <a:r>
              <a:rPr lang="en-US" dirty="0"/>
              <a:t>Linux distributions should be set to deactivate most services in </a:t>
            </a:r>
            <a:r>
              <a:rPr lang="en-US" dirty="0" err="1"/>
              <a:t>runlevels</a:t>
            </a:r>
            <a:r>
              <a:rPr lang="en-US" dirty="0"/>
              <a:t> 0, 1, and 6.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1925" y="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F62E92-D121-4BF8-BD31-1E33B2B5694D}" type="datetime1">
              <a:rPr lang="en-US" smtClean="0"/>
              <a:pPr>
                <a:defRPr/>
              </a:pPr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FCD8E0-E1E0-44FD-A8D1-E3BDEA178A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really want to uninstall packages for software RAID and the Linux Standards Base?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1925" y="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F62E92-D121-4BF8-BD31-1E33B2B5694D}" type="datetime1">
              <a:rPr lang="en-US" smtClean="0"/>
              <a:pPr>
                <a:defRPr/>
              </a:pPr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FCD8E0-E1E0-44FD-A8D1-E3BDEA178A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7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Lucida Sans Unicode" charset="0"/>
                <a:cs typeface="Lucida Sans Unicode" charset="0"/>
              </a:rPr>
              <a:t>A Graphical User Interface (GUI) requires the X Window System to run, which is an added security risk. Other users in the network cannot login to the GUI remotely when XDMCP is turned off.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4B75EF23-FF91-4BE5-9755-F4A96C99BDC2}" type="datetime1">
              <a:rPr lang="en-US" smtClean="0"/>
              <a:pPr defTabSz="931863"/>
              <a:t>9/22/2023</a:t>
            </a:fld>
            <a:endParaRPr lang="en-US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37DB3A82-268B-4A74-9D99-5E42D259A210}" type="slidenum">
              <a:rPr lang="en-US" smtClean="0"/>
              <a:pPr defTabSz="931863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69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1925" y="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F62E92-D121-4BF8-BD31-1E33B2B5694D}" type="datetime1">
              <a:rPr lang="en-US" smtClean="0"/>
              <a:pPr>
                <a:defRPr/>
              </a:pPr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FCD8E0-E1E0-44FD-A8D1-E3BDEA178A0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69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Lucida Sans Unicode" charset="0"/>
                <a:cs typeface="Lucida Sans Unicode" charset="0"/>
              </a:rPr>
              <a:t>A Graphical User Interface (GUI) requires the X Window System to run, which is an added security risk. Other users in the network cannot login to the GUI remotely when XDMCP is turned off.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4B75EF23-FF91-4BE5-9755-F4A96C99BDC2}" type="datetime1">
              <a:rPr lang="en-US" smtClean="0"/>
              <a:pPr defTabSz="931863"/>
              <a:t>9/22/2023</a:t>
            </a:fld>
            <a:endParaRPr lang="en-US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37DB3A82-268B-4A74-9D99-5E42D259A210}" type="slidenum">
              <a:rPr lang="en-US" smtClean="0"/>
              <a:pPr defTabSz="931863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F8D9D8-9617-3272-04D7-2EE3FF839B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6D4AC-040D-C0E2-5DCF-7441B589F02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45970" cy="8439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7" r:id="rId5"/>
    <p:sldLayoutId id="2147483658" r:id="rId6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</a:t>
            </a:r>
            <a:r>
              <a:rPr lang="vi-VN" sz="3200" b="1" dirty="0">
                <a:solidFill>
                  <a:srgbClr val="FFFFFF"/>
                </a:solidFill>
              </a:rPr>
              <a:t>12</a:t>
            </a:r>
            <a:endParaRPr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pt-BR" sz="4800" dirty="0">
                <a:solidFill>
                  <a:schemeClr val="tx2"/>
                </a:solidFill>
              </a:rPr>
              <a:t>Aptitude as a Package Browser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33" y="1926619"/>
            <a:ext cx="8080997" cy="4710949"/>
          </a:xfrm>
        </p:spPr>
      </p:pic>
    </p:spTree>
    <p:extLst>
      <p:ext uri="{BB962C8B-B14F-4D97-AF65-F5344CB8AC3E}">
        <p14:creationId xmlns:p14="http://schemas.microsoft.com/office/powerpoint/2010/main" val="16472788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Active Services in </a:t>
            </a:r>
            <a:r>
              <a:rPr lang="en-US" sz="4800" dirty="0" err="1">
                <a:solidFill>
                  <a:schemeClr val="tx2"/>
                </a:solidFill>
              </a:rPr>
              <a:t>Runlevel</a:t>
            </a:r>
            <a:r>
              <a:rPr lang="en-US" sz="4800" dirty="0">
                <a:solidFill>
                  <a:schemeClr val="tx2"/>
                </a:solidFill>
              </a:rPr>
              <a:t> 3 Start with “S”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28" y="2156294"/>
            <a:ext cx="9288602" cy="4644301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561691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Dependency Processing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66" y="1930896"/>
            <a:ext cx="7633357" cy="4449991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602593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Mitigating Other Service Risks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476500" y="1832610"/>
            <a:ext cx="9959340" cy="5577840"/>
          </a:xfrm>
        </p:spPr>
        <p:txBody>
          <a:bodyPr/>
          <a:lstStyle/>
          <a:p>
            <a:r>
              <a:rPr lang="en-US" sz="3600" dirty="0"/>
              <a:t>Turn off the X Display Manager Control Protocol (XDMCP).</a:t>
            </a:r>
          </a:p>
          <a:p>
            <a:r>
              <a:rPr lang="en-US" sz="3600" dirty="0"/>
              <a:t>Keep only those productivity tools that are necessary.</a:t>
            </a:r>
          </a:p>
          <a:p>
            <a:r>
              <a:rPr lang="en-US" sz="3600" dirty="0"/>
              <a:t>Don't run any network services that are not needed.</a:t>
            </a:r>
          </a:p>
          <a:p>
            <a:r>
              <a:rPr lang="en-US" sz="3600" dirty="0"/>
              <a:t>Run the </a:t>
            </a:r>
            <a:r>
              <a:rPr lang="en-US" sz="3600" dirty="0" err="1"/>
              <a:t>logwatch</a:t>
            </a:r>
            <a:r>
              <a:rPr lang="en-US" sz="3600" dirty="0"/>
              <a:t> tool to monitor any attempted access to the Linux system.</a:t>
            </a:r>
          </a:p>
        </p:txBody>
      </p:sp>
    </p:spTree>
    <p:extLst>
      <p:ext uri="{BB962C8B-B14F-4D97-AF65-F5344CB8AC3E}">
        <p14:creationId xmlns:p14="http://schemas.microsoft.com/office/powerpoint/2010/main" val="2253828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Bastions </a:t>
            </a:r>
            <a:r>
              <a:rPr lang="en-US" sz="4800" dirty="0">
                <a:solidFill>
                  <a:schemeClr val="tx2"/>
                </a:solidFill>
              </a:rPr>
              <a:t>in a Virtualized Environment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2476500" y="1812361"/>
          <a:ext cx="9959340" cy="5695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67229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Categories of Red Hat Development Tools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378" y="2271114"/>
            <a:ext cx="7476800" cy="4835688"/>
          </a:xfrm>
        </p:spPr>
      </p:pic>
    </p:spTree>
    <p:extLst>
      <p:ext uri="{BB962C8B-B14F-4D97-AF65-F5344CB8AC3E}">
        <p14:creationId xmlns:p14="http://schemas.microsoft.com/office/powerpoint/2010/main" val="14337221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Categories of Ubuntu Development Tools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98" y="2258356"/>
            <a:ext cx="8008771" cy="4771892"/>
          </a:xfrm>
        </p:spPr>
      </p:pic>
    </p:spTree>
    <p:extLst>
      <p:ext uri="{BB962C8B-B14F-4D97-AF65-F5344CB8AC3E}">
        <p14:creationId xmlns:p14="http://schemas.microsoft.com/office/powerpoint/2010/main" val="18013027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Benefits of Disabling or Uninstalling Unneeded Services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476500" y="1965277"/>
            <a:ext cx="9959340" cy="5445173"/>
          </a:xfrm>
        </p:spPr>
        <p:txBody>
          <a:bodyPr/>
          <a:lstStyle/>
          <a:p>
            <a:r>
              <a:rPr lang="en-US" sz="3600" dirty="0"/>
              <a:t>To eliminate the possibility of a black-hat hacker exploiting a vulnerability to a service when the service is not running</a:t>
            </a:r>
          </a:p>
          <a:p>
            <a:r>
              <a:rPr lang="en-US" sz="3600" dirty="0"/>
              <a:t>To improve system performance by running only the required services</a:t>
            </a:r>
          </a:p>
          <a:p>
            <a:r>
              <a:rPr lang="en-US" sz="3600" dirty="0"/>
              <a:t>To save hard drive space by uninstalling</a:t>
            </a:r>
          </a:p>
          <a:p>
            <a:r>
              <a:rPr lang="en-US" sz="3600" dirty="0"/>
              <a:t>To eliminate the need to update or patch a service when security vulnerabilities are discovered</a:t>
            </a:r>
          </a:p>
        </p:txBody>
      </p:sp>
    </p:spTree>
    <p:extLst>
      <p:ext uri="{BB962C8B-B14F-4D97-AF65-F5344CB8AC3E}">
        <p14:creationId xmlns:p14="http://schemas.microsoft.com/office/powerpoint/2010/main" val="141856598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476500" y="371608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Getting Rid of Unneeded Services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2449741"/>
          <a:ext cx="9959340" cy="451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50104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3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Learning 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476500" y="1554479"/>
            <a:ext cx="9959340" cy="5033010"/>
          </a:xfrm>
        </p:spPr>
        <p:txBody>
          <a:bodyPr/>
          <a:lstStyle/>
          <a:p>
            <a:pPr lvl="0"/>
            <a:r>
              <a:rPr lang="en-US" sz="3840" dirty="0"/>
              <a:t>Describe vulnerabilities in Linux services and the appropriate steps to mitigate the risks.</a:t>
            </a:r>
          </a:p>
        </p:txBody>
      </p:sp>
    </p:spTree>
    <p:extLst>
      <p:ext uri="{BB962C8B-B14F-4D97-AF65-F5344CB8AC3E}">
        <p14:creationId xmlns:p14="http://schemas.microsoft.com/office/powerpoint/2010/main" val="11214724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Key Concepts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476500" y="1554479"/>
            <a:ext cx="9959340" cy="5033010"/>
          </a:xfrm>
        </p:spPr>
        <p:txBody>
          <a:bodyPr/>
          <a:lstStyle/>
          <a:p>
            <a:pPr lvl="0"/>
            <a:r>
              <a:rPr lang="en-US" sz="3840" dirty="0"/>
              <a:t>Commonly installed Linux services </a:t>
            </a:r>
          </a:p>
          <a:p>
            <a:pPr lvl="0"/>
            <a:r>
              <a:rPr lang="en-US" sz="3840" dirty="0"/>
              <a:t>Bastion hosts</a:t>
            </a:r>
          </a:p>
          <a:p>
            <a:pPr lvl="0"/>
            <a:r>
              <a:rPr lang="en-US" sz="3840" dirty="0"/>
              <a:t>Bastion host hardening</a:t>
            </a:r>
          </a:p>
          <a:p>
            <a:pPr lvl="0"/>
            <a:r>
              <a:rPr lang="en-US" sz="3840" dirty="0"/>
              <a:t>Disabling unneeded services and removing unneeded packages</a:t>
            </a:r>
          </a:p>
          <a:p>
            <a:pPr lvl="0"/>
            <a:r>
              <a:rPr lang="en-US" sz="3840" dirty="0" err="1"/>
              <a:t>chroot</a:t>
            </a:r>
            <a:r>
              <a:rPr lang="en-US" sz="3840" dirty="0"/>
              <a:t> jails</a:t>
            </a:r>
          </a:p>
        </p:txBody>
      </p:sp>
    </p:spTree>
    <p:extLst>
      <p:ext uri="{BB962C8B-B14F-4D97-AF65-F5344CB8AC3E}">
        <p14:creationId xmlns:p14="http://schemas.microsoft.com/office/powerpoint/2010/main" val="4203711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Bastion Servers in the DMZ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48" y="1554480"/>
            <a:ext cx="4825944" cy="5577840"/>
          </a:xfrm>
        </p:spPr>
      </p:pic>
    </p:spTree>
    <p:extLst>
      <p:ext uri="{BB962C8B-B14F-4D97-AF65-F5344CB8AC3E}">
        <p14:creationId xmlns:p14="http://schemas.microsoft.com/office/powerpoint/2010/main" val="119390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Bastion Hosts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476500" y="1554480"/>
            <a:ext cx="9959340" cy="5583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56160" rIns="108000" bIns="56160"/>
          <a:lstStyle/>
          <a:p>
            <a:pPr marL="274320" indent="-272416">
              <a:spcBef>
                <a:spcPts val="540"/>
              </a:spcBef>
              <a:tabLst>
                <a:tab pos="274320" algn="l"/>
                <a:tab pos="822960" algn="l"/>
                <a:tab pos="1371600" algn="l"/>
                <a:tab pos="1920240" algn="l"/>
                <a:tab pos="2468880" algn="l"/>
                <a:tab pos="3017520" algn="l"/>
                <a:tab pos="3566160" algn="l"/>
                <a:tab pos="4114800" algn="l"/>
                <a:tab pos="4663440" algn="l"/>
                <a:tab pos="5212080" algn="l"/>
                <a:tab pos="5760720" algn="l"/>
                <a:tab pos="6309360" algn="l"/>
                <a:tab pos="6858000" algn="l"/>
                <a:tab pos="7406640" algn="l"/>
                <a:tab pos="7955280" algn="l"/>
                <a:tab pos="8503920" algn="l"/>
                <a:tab pos="9052560" algn="l"/>
                <a:tab pos="9601200" algn="l"/>
                <a:tab pos="10149840" algn="l"/>
                <a:tab pos="10698480" algn="l"/>
                <a:tab pos="11247120" algn="l"/>
              </a:tabLst>
            </a:pPr>
            <a:endParaRPr lang="en-US" sz="3120">
              <a:solidFill>
                <a:srgbClr val="000000"/>
              </a:solidFill>
            </a:endParaRPr>
          </a:p>
          <a:p>
            <a:pPr marL="274320" indent="-272416">
              <a:spcBef>
                <a:spcPts val="540"/>
              </a:spcBef>
              <a:tabLst>
                <a:tab pos="274320" algn="l"/>
                <a:tab pos="822960" algn="l"/>
                <a:tab pos="1371600" algn="l"/>
                <a:tab pos="1920240" algn="l"/>
                <a:tab pos="2468880" algn="l"/>
                <a:tab pos="3017520" algn="l"/>
                <a:tab pos="3566160" algn="l"/>
                <a:tab pos="4114800" algn="l"/>
                <a:tab pos="4663440" algn="l"/>
                <a:tab pos="5212080" algn="l"/>
                <a:tab pos="5760720" algn="l"/>
                <a:tab pos="6309360" algn="l"/>
                <a:tab pos="6858000" algn="l"/>
                <a:tab pos="7406640" algn="l"/>
                <a:tab pos="7955280" algn="l"/>
                <a:tab pos="8503920" algn="l"/>
                <a:tab pos="9052560" algn="l"/>
                <a:tab pos="9601200" algn="l"/>
                <a:tab pos="10149840" algn="l"/>
                <a:tab pos="10698480" algn="l"/>
                <a:tab pos="11247120" algn="l"/>
              </a:tabLst>
            </a:pPr>
            <a:endParaRPr lang="en-US" sz="3120">
              <a:solidFill>
                <a:srgbClr val="000000"/>
              </a:solidFill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7040" y="2194560"/>
            <a:ext cx="1234440" cy="10972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7040" y="6101716"/>
            <a:ext cx="1234440" cy="1030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15366" name="AutoShape 5"/>
          <p:cNvCxnSpPr>
            <a:cxnSpLocks noChangeShapeType="1"/>
          </p:cNvCxnSpPr>
          <p:nvPr/>
        </p:nvCxnSpPr>
        <p:spPr bwMode="auto">
          <a:xfrm flipV="1">
            <a:off x="4846320" y="2743200"/>
            <a:ext cx="5760720" cy="219456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367" name="AutoShape 6"/>
          <p:cNvCxnSpPr>
            <a:cxnSpLocks noChangeShapeType="1"/>
          </p:cNvCxnSpPr>
          <p:nvPr/>
        </p:nvCxnSpPr>
        <p:spPr bwMode="auto">
          <a:xfrm>
            <a:off x="4846320" y="4937761"/>
            <a:ext cx="5760720" cy="168021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pic>
        <p:nvPicPr>
          <p:cNvPr id="1536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7040" y="4114800"/>
            <a:ext cx="1234440" cy="10306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15369" name="AutoShape 8"/>
          <p:cNvCxnSpPr>
            <a:cxnSpLocks noChangeShapeType="1"/>
          </p:cNvCxnSpPr>
          <p:nvPr/>
        </p:nvCxnSpPr>
        <p:spPr bwMode="auto">
          <a:xfrm flipV="1">
            <a:off x="7616191" y="4631056"/>
            <a:ext cx="2990850" cy="30670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10058400" y="1645920"/>
            <a:ext cx="3017520" cy="54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b="1">
                <a:solidFill>
                  <a:srgbClr val="000000"/>
                </a:solidFill>
              </a:rPr>
              <a:t>Web Server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9509760" y="3769996"/>
            <a:ext cx="3017520" cy="54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b="1">
                <a:solidFill>
                  <a:srgbClr val="000000"/>
                </a:solidFill>
              </a:rPr>
              <a:t>Database Server 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10058400" y="5760720"/>
            <a:ext cx="3017520" cy="54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b="1">
                <a:solidFill>
                  <a:srgbClr val="000000"/>
                </a:solidFill>
              </a:rPr>
              <a:t>SMTP Server 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4981576" y="4499611"/>
            <a:ext cx="2059304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b="1">
                <a:solidFill>
                  <a:srgbClr val="000000"/>
                </a:solidFill>
              </a:rPr>
              <a:t>Bastion Hosts</a:t>
            </a: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7863840" y="3371850"/>
            <a:ext cx="4663440" cy="2743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3120"/>
          </a:p>
        </p:txBody>
      </p:sp>
      <p:sp>
        <p:nvSpPr>
          <p:cNvPr id="15375" name="Rectangle 14"/>
          <p:cNvSpPr>
            <a:spLocks noChangeArrowheads="1"/>
          </p:cNvSpPr>
          <p:nvPr/>
        </p:nvSpPr>
        <p:spPr bwMode="auto">
          <a:xfrm>
            <a:off x="7863840" y="5292090"/>
            <a:ext cx="4663440" cy="274320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3120"/>
          </a:p>
        </p:txBody>
      </p:sp>
      <p:pic>
        <p:nvPicPr>
          <p:cNvPr id="15376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8840" y="5760720"/>
            <a:ext cx="1234440" cy="10306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950720" y="6913246"/>
            <a:ext cx="2863216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b="1">
                <a:solidFill>
                  <a:srgbClr val="000000"/>
                </a:solidFill>
              </a:rPr>
              <a:t>Multipurpose Server</a:t>
            </a:r>
          </a:p>
        </p:txBody>
      </p:sp>
      <p:grpSp>
        <p:nvGrpSpPr>
          <p:cNvPr id="15378" name="Group 33"/>
          <p:cNvGrpSpPr>
            <a:grpSpLocks/>
          </p:cNvGrpSpPr>
          <p:nvPr/>
        </p:nvGrpSpPr>
        <p:grpSpPr bwMode="auto">
          <a:xfrm>
            <a:off x="2926081" y="1173480"/>
            <a:ext cx="710973" cy="1117422"/>
            <a:chOff x="914400" y="977331"/>
            <a:chExt cx="592478" cy="931185"/>
          </a:xfrm>
        </p:grpSpPr>
        <p:pic>
          <p:nvPicPr>
            <p:cNvPr id="15385" name="Picture 1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4400" y="1185293"/>
              <a:ext cx="581025" cy="706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5386" name="Rectangle 19"/>
            <p:cNvSpPr>
              <a:spLocks noChangeArrowheads="1"/>
            </p:cNvSpPr>
            <p:nvPr/>
          </p:nvSpPr>
          <p:spPr bwMode="auto">
            <a:xfrm>
              <a:off x="1066800" y="1129731"/>
              <a:ext cx="304800" cy="76200"/>
            </a:xfrm>
            <a:prstGeom prst="rect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120"/>
            </a:p>
          </p:txBody>
        </p:sp>
        <p:sp>
          <p:nvSpPr>
            <p:cNvPr id="15387" name="Rectangle 20"/>
            <p:cNvSpPr>
              <a:spLocks noChangeArrowheads="1"/>
            </p:cNvSpPr>
            <p:nvPr/>
          </p:nvSpPr>
          <p:spPr bwMode="auto">
            <a:xfrm>
              <a:off x="1143000" y="977331"/>
              <a:ext cx="152400" cy="152400"/>
            </a:xfrm>
            <a:prstGeom prst="rect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120"/>
            </a:p>
          </p:txBody>
        </p:sp>
        <p:sp>
          <p:nvSpPr>
            <p:cNvPr id="15388" name="Text Box 21"/>
            <p:cNvSpPr txBox="1">
              <a:spLocks noChangeArrowheads="1"/>
            </p:cNvSpPr>
            <p:nvPr/>
          </p:nvSpPr>
          <p:spPr bwMode="auto">
            <a:xfrm>
              <a:off x="1069975" y="1413893"/>
              <a:ext cx="436903" cy="49462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108000" tIns="56160" rIns="108000" bIns="56160">
              <a:spAutoFit/>
            </a:bodyPr>
            <a:lstStyle/>
            <a:p>
              <a:pPr>
                <a:tabLst>
                  <a:tab pos="0" algn="l"/>
                  <a:tab pos="548640" algn="l"/>
                  <a:tab pos="1097280" algn="l"/>
                  <a:tab pos="1645920" algn="l"/>
                  <a:tab pos="2194560" algn="l"/>
                  <a:tab pos="2743200" algn="l"/>
                  <a:tab pos="3291840" algn="l"/>
                  <a:tab pos="3840480" algn="l"/>
                  <a:tab pos="4389120" algn="l"/>
                  <a:tab pos="4937760" algn="l"/>
                  <a:tab pos="5486400" algn="l"/>
                  <a:tab pos="6035040" algn="l"/>
                  <a:tab pos="6583680" algn="l"/>
                  <a:tab pos="7132320" algn="l"/>
                  <a:tab pos="7680960" algn="l"/>
                  <a:tab pos="8229600" algn="l"/>
                  <a:tab pos="8778240" algn="l"/>
                  <a:tab pos="9326880" algn="l"/>
                  <a:tab pos="9875520" algn="l"/>
                  <a:tab pos="10424160" algn="l"/>
                  <a:tab pos="10972800" algn="l"/>
                </a:tabLst>
              </a:pPr>
              <a:r>
                <a:rPr lang="en-US" sz="3120" b="1">
                  <a:solidFill>
                    <a:srgbClr val="FFFFFF"/>
                  </a:solidFill>
                </a:rPr>
                <a:t>H</a:t>
              </a:r>
            </a:p>
          </p:txBody>
        </p:sp>
      </p:grpSp>
      <p:cxnSp>
        <p:nvCxnSpPr>
          <p:cNvPr id="15379" name="AutoShape 22"/>
          <p:cNvCxnSpPr>
            <a:cxnSpLocks noChangeShapeType="1"/>
          </p:cNvCxnSpPr>
          <p:nvPr/>
        </p:nvCxnSpPr>
        <p:spPr bwMode="auto">
          <a:xfrm>
            <a:off x="3623311" y="1562100"/>
            <a:ext cx="6983730" cy="5053966"/>
          </a:xfrm>
          <a:prstGeom prst="curvedConnector3">
            <a:avLst>
              <a:gd name="adj1" fmla="val 47468"/>
            </a:avLst>
          </a:prstGeom>
          <a:noFill/>
          <a:ln w="54720">
            <a:solidFill>
              <a:srgbClr val="800000"/>
            </a:solidFill>
            <a:round/>
            <a:headEnd/>
            <a:tailEnd type="triangle" w="med" len="med"/>
          </a:ln>
        </p:spPr>
      </p:cxnSp>
      <p:cxnSp>
        <p:nvCxnSpPr>
          <p:cNvPr id="15380" name="AutoShape 23"/>
          <p:cNvCxnSpPr>
            <a:cxnSpLocks noChangeShapeType="1"/>
          </p:cNvCxnSpPr>
          <p:nvPr/>
        </p:nvCxnSpPr>
        <p:spPr bwMode="auto">
          <a:xfrm rot="5400000">
            <a:off x="601980" y="3436620"/>
            <a:ext cx="4198620" cy="449580"/>
          </a:xfrm>
          <a:prstGeom prst="curvedConnector3">
            <a:avLst>
              <a:gd name="adj1" fmla="val 50000"/>
            </a:avLst>
          </a:prstGeom>
          <a:noFill/>
          <a:ln w="54720">
            <a:solidFill>
              <a:srgbClr val="800000"/>
            </a:solidFill>
            <a:round/>
            <a:headEnd/>
            <a:tailEnd type="triangle" w="med" len="med"/>
          </a:ln>
        </p:spPr>
      </p:cxnSp>
      <p:sp>
        <p:nvSpPr>
          <p:cNvPr id="15381" name="Text Box 24"/>
          <p:cNvSpPr txBox="1">
            <a:spLocks noChangeArrowheads="1"/>
          </p:cNvSpPr>
          <p:nvPr/>
        </p:nvSpPr>
        <p:spPr bwMode="auto">
          <a:xfrm>
            <a:off x="3108960" y="2286000"/>
            <a:ext cx="2743200" cy="14839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Black-hat hacker exploits a bug in the Simple Mail Transfer Protocol (SMTP) Server</a:t>
            </a:r>
          </a:p>
        </p:txBody>
      </p:sp>
      <p:sp>
        <p:nvSpPr>
          <p:cNvPr id="15382" name="Text Box 25"/>
          <p:cNvSpPr txBox="1">
            <a:spLocks noChangeArrowheads="1"/>
          </p:cNvSpPr>
          <p:nvPr/>
        </p:nvSpPr>
        <p:spPr bwMode="auto">
          <a:xfrm>
            <a:off x="2619376" y="4389120"/>
            <a:ext cx="2194560" cy="10953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Now has access to all the server services</a:t>
            </a:r>
          </a:p>
        </p:txBody>
      </p:sp>
      <p:sp>
        <p:nvSpPr>
          <p:cNvPr id="15383" name="Text Box 27"/>
          <p:cNvSpPr txBox="1">
            <a:spLocks noChangeArrowheads="1"/>
          </p:cNvSpPr>
          <p:nvPr/>
        </p:nvSpPr>
        <p:spPr bwMode="auto">
          <a:xfrm>
            <a:off x="6675120" y="1518286"/>
            <a:ext cx="3017520" cy="7677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Only has access to the one server and service</a:t>
            </a:r>
          </a:p>
        </p:txBody>
      </p:sp>
      <p:sp>
        <p:nvSpPr>
          <p:cNvPr id="15384" name="Line 28"/>
          <p:cNvSpPr>
            <a:spLocks noChangeShapeType="1"/>
          </p:cNvSpPr>
          <p:nvPr/>
        </p:nvSpPr>
        <p:spPr bwMode="auto">
          <a:xfrm flipH="1">
            <a:off x="6216016" y="2011680"/>
            <a:ext cx="550544" cy="1828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/>
          </a:p>
        </p:txBody>
      </p:sp>
    </p:spTree>
    <p:extLst>
      <p:ext uri="{BB962C8B-B14F-4D97-AF65-F5344CB8AC3E}">
        <p14:creationId xmlns:p14="http://schemas.microsoft.com/office/powerpoint/2010/main" val="19664869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476500" y="371608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Configuring a Bastion Host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23392" y="1645921"/>
          <a:ext cx="995934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25892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Service Scripts in /</a:t>
            </a:r>
            <a:r>
              <a:rPr lang="en-US" sz="4800" dirty="0" err="1">
                <a:solidFill>
                  <a:schemeClr val="tx2"/>
                </a:solidFill>
              </a:rPr>
              <a:t>etc</a:t>
            </a:r>
            <a:r>
              <a:rPr lang="en-US" sz="4800" dirty="0">
                <a:solidFill>
                  <a:schemeClr val="tx2"/>
                </a:solidFill>
              </a:rPr>
              <a:t>/</a:t>
            </a:r>
            <a:r>
              <a:rPr lang="en-US" sz="4800" dirty="0" err="1">
                <a:solidFill>
                  <a:schemeClr val="tx2"/>
                </a:solidFill>
              </a:rPr>
              <a:t>init.d</a:t>
            </a:r>
            <a:r>
              <a:rPr lang="en-US" sz="4800" dirty="0">
                <a:solidFill>
                  <a:schemeClr val="tx2"/>
                </a:solidFill>
              </a:rPr>
              <a:t>/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28" y="2245596"/>
            <a:ext cx="8650045" cy="3725648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26621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Vulnerabilities in Linux Services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476500" y="1588599"/>
            <a:ext cx="9959340" cy="5277020"/>
          </a:xfrm>
        </p:spPr>
        <p:txBody>
          <a:bodyPr/>
          <a:lstStyle/>
          <a:p>
            <a:pPr>
              <a:defRPr/>
            </a:pPr>
            <a:r>
              <a:rPr lang="en-US" sz="3840" dirty="0"/>
              <a:t>Denial of Service (</a:t>
            </a:r>
            <a:r>
              <a:rPr lang="en-US" sz="3840" dirty="0" err="1"/>
              <a:t>DoS</a:t>
            </a:r>
            <a:r>
              <a:rPr lang="en-US" sz="3840" dirty="0"/>
              <a:t>)</a:t>
            </a:r>
          </a:p>
          <a:p>
            <a:pPr>
              <a:defRPr/>
            </a:pPr>
            <a:r>
              <a:rPr lang="en-US" sz="3840" dirty="0"/>
              <a:t>Buffer overflows and misconfigured servers</a:t>
            </a:r>
          </a:p>
          <a:p>
            <a:pPr>
              <a:defRPr/>
            </a:pPr>
            <a:r>
              <a:rPr lang="en-US" sz="3840" dirty="0"/>
              <a:t>Unpatched servers and rootkits</a:t>
            </a:r>
          </a:p>
          <a:p>
            <a:pPr marL="274320" indent="-274320">
              <a:spcBef>
                <a:spcPts val="540"/>
              </a:spcBef>
              <a:buFont typeface="Wingdings" pitchFamily="2" charset="2"/>
              <a:buChar char=""/>
              <a:tabLst>
                <a:tab pos="274320" algn="l"/>
                <a:tab pos="822960" algn="l"/>
                <a:tab pos="1371600" algn="l"/>
                <a:tab pos="1920240" algn="l"/>
                <a:tab pos="2468880" algn="l"/>
                <a:tab pos="3017520" algn="l"/>
                <a:tab pos="3566160" algn="l"/>
                <a:tab pos="4114800" algn="l"/>
                <a:tab pos="4663440" algn="l"/>
                <a:tab pos="5212080" algn="l"/>
                <a:tab pos="5760720" algn="l"/>
                <a:tab pos="6309360" algn="l"/>
                <a:tab pos="6858000" algn="l"/>
                <a:tab pos="7406640" algn="l"/>
                <a:tab pos="7955280" algn="l"/>
                <a:tab pos="8503920" algn="l"/>
                <a:tab pos="9052560" algn="l"/>
                <a:tab pos="9601200" algn="l"/>
                <a:tab pos="10149840" algn="l"/>
                <a:tab pos="10698480" algn="l"/>
                <a:tab pos="11247120" algn="l"/>
              </a:tabLst>
              <a:defRPr/>
            </a:pPr>
            <a:r>
              <a:rPr lang="en-US" sz="3840" dirty="0">
                <a:solidFill>
                  <a:srgbClr val="000000"/>
                </a:solidFill>
              </a:rPr>
              <a:t>Web applications</a:t>
            </a:r>
          </a:p>
          <a:p>
            <a:pPr marL="274320" indent="-274320">
              <a:spcBef>
                <a:spcPts val="540"/>
              </a:spcBef>
              <a:buFont typeface="Wingdings" pitchFamily="2" charset="2"/>
              <a:buChar char=""/>
              <a:tabLst>
                <a:tab pos="274320" algn="l"/>
                <a:tab pos="822960" algn="l"/>
                <a:tab pos="1371600" algn="l"/>
                <a:tab pos="1920240" algn="l"/>
                <a:tab pos="2468880" algn="l"/>
                <a:tab pos="3017520" algn="l"/>
                <a:tab pos="3566160" algn="l"/>
                <a:tab pos="4114800" algn="l"/>
                <a:tab pos="4663440" algn="l"/>
                <a:tab pos="5212080" algn="l"/>
                <a:tab pos="5760720" algn="l"/>
                <a:tab pos="6309360" algn="l"/>
                <a:tab pos="6858000" algn="l"/>
                <a:tab pos="7406640" algn="l"/>
                <a:tab pos="7955280" algn="l"/>
                <a:tab pos="8503920" algn="l"/>
                <a:tab pos="9052560" algn="l"/>
                <a:tab pos="9601200" algn="l"/>
                <a:tab pos="10149840" algn="l"/>
                <a:tab pos="10698480" algn="l"/>
                <a:tab pos="11247120" algn="l"/>
              </a:tabLst>
              <a:defRPr/>
            </a:pPr>
            <a:r>
              <a:rPr lang="en-US" sz="3840" dirty="0">
                <a:solidFill>
                  <a:srgbClr val="000000"/>
                </a:solidFill>
              </a:rPr>
              <a:t>Default settings and weak passwords</a:t>
            </a:r>
            <a:endParaRPr lang="en-US" sz="3840" dirty="0"/>
          </a:p>
        </p:txBody>
      </p:sp>
    </p:spTree>
    <p:extLst>
      <p:ext uri="{BB962C8B-B14F-4D97-AF65-F5344CB8AC3E}">
        <p14:creationId xmlns:p14="http://schemas.microsoft.com/office/powerpoint/2010/main" val="3510909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541</Words>
  <Application>Microsoft Office PowerPoint</Application>
  <PresentationFormat>Custom</PresentationFormat>
  <Paragraphs>87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Helvetica Neue</vt:lpstr>
      <vt:lpstr>Tahoma</vt:lpstr>
      <vt:lpstr>Times New Roman</vt:lpstr>
      <vt:lpstr>Wingdings</vt:lpstr>
      <vt:lpstr>Default</vt:lpstr>
      <vt:lpstr>Open Source Platform and Network Administration</vt:lpstr>
      <vt:lpstr>PowerPoint Presentation</vt:lpstr>
      <vt:lpstr>Learning Objective</vt:lpstr>
      <vt:lpstr>Key Concepts</vt:lpstr>
      <vt:lpstr>Bastion Servers in the DMZ</vt:lpstr>
      <vt:lpstr>Bastion Hosts</vt:lpstr>
      <vt:lpstr>Configuring a Bastion Host</vt:lpstr>
      <vt:lpstr>Service Scripts in /etc/init.d/</vt:lpstr>
      <vt:lpstr>Vulnerabilities in Linux Services</vt:lpstr>
      <vt:lpstr>Aptitude as a Package Browser</vt:lpstr>
      <vt:lpstr>Active Services in Runlevel 3 Start with “S”</vt:lpstr>
      <vt:lpstr>Dependency Processing</vt:lpstr>
      <vt:lpstr>Mitigating Other Service Risks</vt:lpstr>
      <vt:lpstr>Bastions in a Virtualized Environment</vt:lpstr>
      <vt:lpstr>Categories of Red Hat Development Tools</vt:lpstr>
      <vt:lpstr>Categories of Ubuntu Development Tools</vt:lpstr>
      <vt:lpstr>Benefits of Disabling or Uninstalling Unneeded Services</vt:lpstr>
      <vt:lpstr>Getting Rid of Unneeded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30</cp:revision>
  <dcterms:modified xsi:type="dcterms:W3CDTF">2023-09-22T08:53:09Z</dcterms:modified>
</cp:coreProperties>
</file>