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14630400" cy="8229600"/>
  <p:notesSz cx="6858000" cy="9144000"/>
  <p:defaultTextStyle>
    <a:lvl1pPr defTabSz="1306219">
      <a:defRPr sz="2600">
        <a:latin typeface="Tahoma"/>
        <a:ea typeface="Tahoma"/>
        <a:cs typeface="Tahoma"/>
        <a:sym typeface="Tahoma"/>
      </a:defRPr>
    </a:lvl1pPr>
    <a:lvl2pPr indent="653109" defTabSz="1306219">
      <a:defRPr sz="2600">
        <a:latin typeface="Tahoma"/>
        <a:ea typeface="Tahoma"/>
        <a:cs typeface="Tahoma"/>
        <a:sym typeface="Tahoma"/>
      </a:defRPr>
    </a:lvl2pPr>
    <a:lvl3pPr indent="1306219" defTabSz="1306219">
      <a:defRPr sz="2600">
        <a:latin typeface="Tahoma"/>
        <a:ea typeface="Tahoma"/>
        <a:cs typeface="Tahoma"/>
        <a:sym typeface="Tahoma"/>
      </a:defRPr>
    </a:lvl3pPr>
    <a:lvl4pPr indent="1959330" defTabSz="1306219">
      <a:defRPr sz="2600">
        <a:latin typeface="Tahoma"/>
        <a:ea typeface="Tahoma"/>
        <a:cs typeface="Tahoma"/>
        <a:sym typeface="Tahoma"/>
      </a:defRPr>
    </a:lvl4pPr>
    <a:lvl5pPr indent="2612440" defTabSz="1306219">
      <a:defRPr sz="2600">
        <a:latin typeface="Tahoma"/>
        <a:ea typeface="Tahoma"/>
        <a:cs typeface="Tahoma"/>
        <a:sym typeface="Tahoma"/>
      </a:defRPr>
    </a:lvl5pPr>
    <a:lvl6pPr indent="3265551" defTabSz="1306219">
      <a:defRPr sz="2600">
        <a:latin typeface="Tahoma"/>
        <a:ea typeface="Tahoma"/>
        <a:cs typeface="Tahoma"/>
        <a:sym typeface="Tahoma"/>
      </a:defRPr>
    </a:lvl6pPr>
    <a:lvl7pPr indent="3918660" defTabSz="1306219">
      <a:defRPr sz="2600">
        <a:latin typeface="Tahoma"/>
        <a:ea typeface="Tahoma"/>
        <a:cs typeface="Tahoma"/>
        <a:sym typeface="Tahoma"/>
      </a:defRPr>
    </a:lvl7pPr>
    <a:lvl8pPr indent="4571770" defTabSz="1306219">
      <a:defRPr sz="2600">
        <a:latin typeface="Tahoma"/>
        <a:ea typeface="Tahoma"/>
        <a:cs typeface="Tahoma"/>
        <a:sym typeface="Tahoma"/>
      </a:defRPr>
    </a:lvl8pPr>
    <a:lvl9pPr indent="5224881" defTabSz="1306219">
      <a:defRPr sz="2600">
        <a:latin typeface="Tahoma"/>
        <a:ea typeface="Tahoma"/>
        <a:cs typeface="Tahoma"/>
        <a:sym typeface="Tahom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Tahoma"/>
          <a:ea typeface="Tahoma"/>
          <a:cs typeface="Tahom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ahoma"/>
          <a:ea typeface="Tahoma"/>
          <a:cs typeface="Tahom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Tahoma"/>
          <a:ea typeface="Tahoma"/>
          <a:cs typeface="Tahoma"/>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ahoma"/>
          <a:ea typeface="Tahoma"/>
          <a:cs typeface="Tahoma"/>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673"/>
  </p:normalViewPr>
  <p:slideViewPr>
    <p:cSldViewPr snapToGrid="0" snapToObjects="1">
      <p:cViewPr varScale="1">
        <p:scale>
          <a:sx n="74" d="100"/>
          <a:sy n="74" d="100"/>
        </p:scale>
        <p:origin x="3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599340708"/>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381000" y="685800"/>
            <a:ext cx="6096000" cy="3429000"/>
          </a:xfrm>
          <a:ln/>
        </p:spPr>
      </p:sp>
      <p:sp>
        <p:nvSpPr>
          <p:cNvPr id="34819" name="Notes Placeholder 2"/>
          <p:cNvSpPr>
            <a:spLocks noGrp="1"/>
          </p:cNvSpPr>
          <p:nvPr>
            <p:ph type="body" idx="1"/>
          </p:nvPr>
        </p:nvSpPr>
        <p:spPr>
          <a:noFill/>
          <a:ln/>
        </p:spPr>
        <p:txBody>
          <a:bodyPr/>
          <a:lstStyle/>
          <a:p>
            <a:r>
              <a:rPr lang="en-US">
                <a:ea typeface="Lucida Sans Unicode" charset="0"/>
                <a:cs typeface="Lucida Sans Unicode" charset="0"/>
              </a:rPr>
              <a:t>Chroot is not a replacement for bastion hosts and/or virtual servers.</a:t>
            </a:r>
          </a:p>
        </p:txBody>
      </p:sp>
      <p:sp>
        <p:nvSpPr>
          <p:cNvPr id="34820" name="Date Placeholder 3"/>
          <p:cNvSpPr>
            <a:spLocks noGrp="1"/>
          </p:cNvSpPr>
          <p:nvPr>
            <p:ph type="dt" sz="quarter" idx="1"/>
          </p:nvPr>
        </p:nvSpPr>
        <p:spPr>
          <a:xfrm>
            <a:off x="3971925" y="0"/>
            <a:ext cx="3038475" cy="463550"/>
          </a:xfrm>
          <a:prstGeom prst="rect">
            <a:avLst/>
          </a:prstGeom>
          <a:noFill/>
        </p:spPr>
        <p:txBody>
          <a:bodyPr/>
          <a:lstStyle/>
          <a:p>
            <a:pPr defTabSz="931863"/>
            <a:fld id="{684BA6D5-7380-4B48-9316-2C199F1526AB}" type="datetime1">
              <a:rPr lang="en-US" smtClean="0"/>
              <a:pPr defTabSz="931863"/>
              <a:t>9/22/2023</a:t>
            </a:fld>
            <a:endParaRPr lang="en-US"/>
          </a:p>
        </p:txBody>
      </p:sp>
      <p:sp>
        <p:nvSpPr>
          <p:cNvPr id="34821" name="Footer Placeholder 4"/>
          <p:cNvSpPr>
            <a:spLocks noGrp="1"/>
          </p:cNvSpPr>
          <p:nvPr>
            <p:ph type="ftr" sz="quarter" idx="4"/>
          </p:nvPr>
        </p:nvSpPr>
        <p:spPr>
          <a:xfrm>
            <a:off x="0" y="8832850"/>
            <a:ext cx="3038475" cy="463550"/>
          </a:xfrm>
          <a:prstGeom prst="rect">
            <a:avLst/>
          </a:prstGeom>
          <a:noFill/>
        </p:spPr>
        <p:txBody>
          <a:bodyPr/>
          <a:lstStyle/>
          <a:p>
            <a:pPr defTabSz="931863"/>
            <a:endParaRPr lang="en-US"/>
          </a:p>
        </p:txBody>
      </p:sp>
      <p:sp>
        <p:nvSpPr>
          <p:cNvPr id="34822" name="Slide Number Placeholder 5"/>
          <p:cNvSpPr>
            <a:spLocks noGrp="1"/>
          </p:cNvSpPr>
          <p:nvPr>
            <p:ph type="sldNum" sz="quarter" idx="5"/>
          </p:nvPr>
        </p:nvSpPr>
        <p:spPr>
          <a:xfrm>
            <a:off x="3971925" y="8832850"/>
            <a:ext cx="3038475" cy="463550"/>
          </a:xfrm>
          <a:prstGeom prst="rect">
            <a:avLst/>
          </a:prstGeom>
          <a:noFill/>
        </p:spPr>
        <p:txBody>
          <a:bodyPr/>
          <a:lstStyle/>
          <a:p>
            <a:pPr defTabSz="931863"/>
            <a:fld id="{7ECF9D56-607E-4B08-BB39-E727859730C1}" type="slidenum">
              <a:rPr lang="en-US" smtClean="0"/>
              <a:pPr defTabSz="931863"/>
              <a:t>4</a:t>
            </a:fld>
            <a:endParaRPr lang="en-US"/>
          </a:p>
        </p:txBody>
      </p:sp>
    </p:spTree>
    <p:extLst>
      <p:ext uri="{BB962C8B-B14F-4D97-AF65-F5344CB8AC3E}">
        <p14:creationId xmlns:p14="http://schemas.microsoft.com/office/powerpoint/2010/main" val="269083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i="1" kern="1200" dirty="0">
                <a:solidFill>
                  <a:schemeClr val="tx1"/>
                </a:solidFill>
                <a:effectLst/>
                <a:latin typeface="Times New Roman" pitchFamily="18" charset="0"/>
                <a:ea typeface="+mn-ea"/>
                <a:cs typeface="+mn-cs"/>
              </a:rPr>
              <a:t>If your educational institution included the Jones &amp; Bartlett labs as part of the course curriculum, use this script to introduce the lab:</a:t>
            </a:r>
            <a:endParaRPr lang="en-US" sz="1200" kern="1200" dirty="0">
              <a:solidFill>
                <a:schemeClr val="tx1"/>
              </a:solidFill>
              <a:effectLst/>
              <a:latin typeface="Times New Roman" pitchFamily="18" charset="0"/>
              <a:ea typeface="+mn-ea"/>
              <a:cs typeface="+mn-cs"/>
            </a:endParaRPr>
          </a:p>
          <a:p>
            <a:r>
              <a:rPr lang="en-US" sz="1200" i="1" kern="1200" dirty="0">
                <a:solidFill>
                  <a:schemeClr val="tx1"/>
                </a:solidFill>
                <a:effectLst/>
                <a:latin typeface="Times New Roman" pitchFamily="18" charset="0"/>
                <a:ea typeface="+mn-ea"/>
                <a:cs typeface="+mn-cs"/>
              </a:rPr>
              <a:t> </a:t>
            </a:r>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"In this lesson, you examined the security-related features of a number of services. The more complex they are, the more important it is to keep the installed and enabled features to a minimum. You discussed vulnerabilities in Linux services and their mitigations.</a:t>
            </a:r>
          </a:p>
          <a:p>
            <a:r>
              <a:rPr lang="en-US" sz="120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In this lab, you will configure security and hardened services and applications to ensure the confidentiality, integrity, and availability of those services. You will configure and secure an Apache Web server and MySQL database and the components necessary to harden the security implementation of both. You also will configure the </a:t>
            </a:r>
            <a:r>
              <a:rPr lang="en-US" sz="1200" kern="1200" dirty="0" err="1">
                <a:solidFill>
                  <a:schemeClr val="tx1"/>
                </a:solidFill>
                <a:effectLst/>
                <a:latin typeface="Times New Roman" pitchFamily="18" charset="0"/>
                <a:ea typeface="+mn-ea"/>
                <a:cs typeface="+mn-cs"/>
              </a:rPr>
              <a:t>Sendmail</a:t>
            </a:r>
            <a:r>
              <a:rPr lang="en-US" sz="1200" kern="1200" dirty="0">
                <a:solidFill>
                  <a:schemeClr val="tx1"/>
                </a:solidFill>
                <a:effectLst/>
                <a:latin typeface="Times New Roman" pitchFamily="18" charset="0"/>
                <a:ea typeface="+mn-ea"/>
                <a:cs typeface="+mn-cs"/>
              </a:rPr>
              <a:t> application for secure local messaging and will enable secure, encrypted remote access using Secure Shell (SSH). "</a:t>
            </a:r>
            <a:endParaRPr lang="en-US" dirty="0"/>
          </a:p>
        </p:txBody>
      </p:sp>
      <p:sp>
        <p:nvSpPr>
          <p:cNvPr id="4" name="Date Placeholder 3"/>
          <p:cNvSpPr>
            <a:spLocks noGrp="1"/>
          </p:cNvSpPr>
          <p:nvPr>
            <p:ph type="dt" idx="10"/>
          </p:nvPr>
        </p:nvSpPr>
        <p:spPr>
          <a:xfrm>
            <a:off x="3971925" y="0"/>
            <a:ext cx="3038475" cy="463550"/>
          </a:xfrm>
          <a:prstGeom prst="rect">
            <a:avLst/>
          </a:prstGeom>
        </p:spPr>
        <p:txBody>
          <a:bodyPr/>
          <a:lstStyle/>
          <a:p>
            <a:pPr>
              <a:defRPr/>
            </a:pPr>
            <a:fld id="{C2F62E92-D121-4BF8-BD31-1E33B2B5694D}" type="datetime1">
              <a:rPr lang="en-US" smtClean="0"/>
              <a:pPr>
                <a:defRPr/>
              </a:pPr>
              <a:t>9/22/2023</a:t>
            </a:fld>
            <a:endParaRPr lang="en-US" dirty="0"/>
          </a:p>
        </p:txBody>
      </p:sp>
      <p:sp>
        <p:nvSpPr>
          <p:cNvPr id="5" name="Footer Placeholder 4"/>
          <p:cNvSpPr>
            <a:spLocks noGrp="1"/>
          </p:cNvSpPr>
          <p:nvPr>
            <p:ph type="ftr" sz="quarter" idx="11"/>
          </p:nvPr>
        </p:nvSpPr>
        <p:spPr>
          <a:xfrm>
            <a:off x="0" y="8832850"/>
            <a:ext cx="3038475" cy="463550"/>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a:xfrm>
            <a:off x="3971925" y="8832850"/>
            <a:ext cx="3038475" cy="463550"/>
          </a:xfrm>
          <a:prstGeom prst="rect">
            <a:avLst/>
          </a:prstGeom>
        </p:spPr>
        <p:txBody>
          <a:bodyPr/>
          <a:lstStyle/>
          <a:p>
            <a:pPr>
              <a:defRPr/>
            </a:pPr>
            <a:fld id="{4EFCD8E0-E1E0-44FD-A8D1-E3BDEA178A04}" type="slidenum">
              <a:rPr lang="en-US" smtClean="0"/>
              <a:pPr>
                <a:defRPr/>
              </a:pPr>
              <a:t>6</a:t>
            </a:fld>
            <a:endParaRPr lang="en-US" dirty="0"/>
          </a:p>
        </p:txBody>
      </p:sp>
    </p:spTree>
    <p:extLst>
      <p:ext uri="{BB962C8B-B14F-4D97-AF65-F5344CB8AC3E}">
        <p14:creationId xmlns:p14="http://schemas.microsoft.com/office/powerpoint/2010/main" val="1323274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381000" y="685800"/>
            <a:ext cx="6096000" cy="3429000"/>
          </a:xfrm>
          <a:ln/>
        </p:spPr>
      </p:sp>
      <p:sp>
        <p:nvSpPr>
          <p:cNvPr id="727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048938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8" charset="0"/>
                <a:ea typeface="+mn-ea"/>
                <a:cs typeface="+mn-cs"/>
              </a:rPr>
              <a:t>Many excellent text- and console-based tools are available for Linux. These tools can be used to check data from a number of different “graphical” services. For example, </a:t>
            </a:r>
            <a:r>
              <a:rPr lang="en-US" sz="1200" b="0" i="0" u="none" strike="noStrike" kern="1200" baseline="0" dirty="0" err="1">
                <a:solidFill>
                  <a:schemeClr val="tx1"/>
                </a:solidFill>
                <a:latin typeface="Times New Roman" pitchFamily="18" charset="0"/>
                <a:ea typeface="+mn-ea"/>
                <a:cs typeface="+mn-cs"/>
              </a:rPr>
              <a:t>elinks</a:t>
            </a:r>
            <a:r>
              <a:rPr lang="en-US" sz="1200" b="0" i="0" u="none" strike="noStrike" kern="1200" baseline="0" dirty="0">
                <a:solidFill>
                  <a:schemeClr val="tx1"/>
                </a:solidFill>
                <a:latin typeface="Times New Roman" pitchFamily="18" charset="0"/>
                <a:ea typeface="+mn-ea"/>
                <a:cs typeface="+mn-cs"/>
              </a:rPr>
              <a:t> is a console browser that you can use to review data from Web servers.</a:t>
            </a:r>
          </a:p>
          <a:p>
            <a:endParaRPr lang="en-US" sz="1200" b="0" i="0" u="none" strike="noStrike" kern="1200" baseline="0" dirty="0">
              <a:solidFill>
                <a:schemeClr val="tx1"/>
              </a:solidFill>
              <a:latin typeface="Times New Roman" pitchFamily="18" charset="0"/>
              <a:ea typeface="+mn-ea"/>
              <a:cs typeface="+mn-cs"/>
            </a:endParaRPr>
          </a:p>
          <a:p>
            <a:r>
              <a:rPr lang="en-US" sz="1200" b="0" i="0" u="none" strike="noStrike" kern="1200" baseline="0" dirty="0">
                <a:solidFill>
                  <a:schemeClr val="tx1"/>
                </a:solidFill>
                <a:latin typeface="Times New Roman" pitchFamily="18" charset="0"/>
                <a:ea typeface="+mn-ea"/>
                <a:cs typeface="+mn-cs"/>
              </a:rPr>
              <a:t>On a Red Hat system with a running Apache Web server, the </a:t>
            </a:r>
            <a:r>
              <a:rPr lang="en-US" sz="1200" b="0" i="0" u="none" strike="noStrike" kern="1200" baseline="0" dirty="0" err="1">
                <a:solidFill>
                  <a:schemeClr val="tx1"/>
                </a:solidFill>
                <a:latin typeface="Times New Roman" pitchFamily="18" charset="0"/>
                <a:ea typeface="+mn-ea"/>
                <a:cs typeface="+mn-cs"/>
              </a:rPr>
              <a:t>elinks</a:t>
            </a:r>
            <a:r>
              <a:rPr lang="en-US" sz="1200" b="0" i="0" u="none" strike="noStrike" kern="1200" baseline="0" dirty="0">
                <a:solidFill>
                  <a:schemeClr val="tx1"/>
                </a:solidFill>
                <a:latin typeface="Times New Roman" pitchFamily="18" charset="0"/>
                <a:ea typeface="+mn-ea"/>
                <a:cs typeface="+mn-cs"/>
              </a:rPr>
              <a:t> 127.0.0.1 command returns the page shown above.</a:t>
            </a:r>
            <a:endParaRPr lang="en-US" dirty="0"/>
          </a:p>
        </p:txBody>
      </p:sp>
      <p:sp>
        <p:nvSpPr>
          <p:cNvPr id="4" name="Date Placeholder 3"/>
          <p:cNvSpPr>
            <a:spLocks noGrp="1"/>
          </p:cNvSpPr>
          <p:nvPr>
            <p:ph type="dt" idx="10"/>
          </p:nvPr>
        </p:nvSpPr>
        <p:spPr>
          <a:xfrm>
            <a:off x="3971925" y="0"/>
            <a:ext cx="3038475" cy="463550"/>
          </a:xfrm>
          <a:prstGeom prst="rect">
            <a:avLst/>
          </a:prstGeom>
        </p:spPr>
        <p:txBody>
          <a:bodyPr/>
          <a:lstStyle/>
          <a:p>
            <a:pPr>
              <a:defRPr/>
            </a:pPr>
            <a:fld id="{C2F62E92-D121-4BF8-BD31-1E33B2B5694D}" type="datetime1">
              <a:rPr lang="en-US" smtClean="0"/>
              <a:pPr>
                <a:defRPr/>
              </a:pPr>
              <a:t>9/22/2023</a:t>
            </a:fld>
            <a:endParaRPr lang="en-US" dirty="0"/>
          </a:p>
        </p:txBody>
      </p:sp>
      <p:sp>
        <p:nvSpPr>
          <p:cNvPr id="5" name="Footer Placeholder 4"/>
          <p:cNvSpPr>
            <a:spLocks noGrp="1"/>
          </p:cNvSpPr>
          <p:nvPr>
            <p:ph type="ftr" sz="quarter" idx="11"/>
          </p:nvPr>
        </p:nvSpPr>
        <p:spPr>
          <a:xfrm>
            <a:off x="0" y="8832850"/>
            <a:ext cx="3038475" cy="463550"/>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3971925" y="8832850"/>
            <a:ext cx="3038475" cy="463550"/>
          </a:xfrm>
          <a:prstGeom prst="rect">
            <a:avLst/>
          </a:prstGeom>
        </p:spPr>
        <p:txBody>
          <a:bodyPr/>
          <a:lstStyle/>
          <a:p>
            <a:pPr>
              <a:defRPr/>
            </a:pPr>
            <a:fld id="{4EFCD8E0-E1E0-44FD-A8D1-E3BDEA178A04}" type="slidenum">
              <a:rPr lang="en-US" smtClean="0"/>
              <a:pPr>
                <a:defRPr/>
              </a:pPr>
              <a:t>8</a:t>
            </a:fld>
            <a:endParaRPr lang="en-US" dirty="0"/>
          </a:p>
        </p:txBody>
      </p:sp>
    </p:spTree>
    <p:extLst>
      <p:ext uri="{BB962C8B-B14F-4D97-AF65-F5344CB8AC3E}">
        <p14:creationId xmlns:p14="http://schemas.microsoft.com/office/powerpoint/2010/main" val="16269669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3962400" y="3296653"/>
            <a:ext cx="10668000" cy="4932949"/>
          </a:xfrm>
          <a:prstGeom prst="rect">
            <a:avLst/>
          </a:prstGeom>
          <a:ln w="12700">
            <a:miter lim="400000"/>
          </a:ln>
        </p:spPr>
      </p:pic>
      <p:sp>
        <p:nvSpPr>
          <p:cNvPr id="8" name="Shape 8"/>
          <p:cNvSpPr>
            <a:spLocks noGrp="1"/>
          </p:cNvSpPr>
          <p:nvPr>
            <p:ph type="title"/>
          </p:nvPr>
        </p:nvSpPr>
        <p:spPr>
          <a:xfrm>
            <a:off x="4343400" y="3641036"/>
            <a:ext cx="10073641" cy="2531164"/>
          </a:xfrm>
          <a:prstGeom prst="rect">
            <a:avLst/>
          </a:prstGeom>
        </p:spPr>
        <p:txBody>
          <a:bodyPr/>
          <a:lstStyle>
            <a:lvl1pPr>
              <a:defRPr sz="4800"/>
            </a:lvl1pPr>
          </a:lstStyle>
          <a:p>
            <a:pPr lvl="0">
              <a:defRPr sz="1800" b="0"/>
            </a:pPr>
            <a:r>
              <a:rPr sz="4800" b="1"/>
              <a:t>Title Text</a:t>
            </a:r>
          </a:p>
        </p:txBody>
      </p:sp>
      <p:sp>
        <p:nvSpPr>
          <p:cNvPr id="9" name="Shape 9"/>
          <p:cNvSpPr>
            <a:spLocks noGrp="1"/>
          </p:cNvSpPr>
          <p:nvPr>
            <p:ph type="body" idx="1"/>
          </p:nvPr>
        </p:nvSpPr>
        <p:spPr>
          <a:xfrm>
            <a:off x="4343400" y="6172200"/>
            <a:ext cx="10088881" cy="2057401"/>
          </a:xfrm>
          <a:prstGeom prst="rect">
            <a:avLst/>
          </a:prstGeom>
        </p:spPr>
        <p:txBody>
          <a:bodyPr/>
          <a:lstStyle>
            <a:lvl1pPr marL="0" indent="0" algn="ctr">
              <a:buSzTx/>
              <a:buFontTx/>
              <a:buNone/>
              <a:defRPr>
                <a:solidFill>
                  <a:srgbClr val="FFFFFF"/>
                </a:solidFill>
              </a:defRPr>
            </a:lvl1pPr>
            <a:lvl2pPr marL="0" indent="653109" algn="ctr">
              <a:buSzTx/>
              <a:buFontTx/>
              <a:buNone/>
              <a:defRPr>
                <a:solidFill>
                  <a:srgbClr val="FFFFFF"/>
                </a:solidFill>
              </a:defRPr>
            </a:lvl2pPr>
            <a:lvl3pPr marL="0" indent="1306219" algn="ctr">
              <a:buSzTx/>
              <a:buFontTx/>
              <a:buNone/>
              <a:defRPr>
                <a:solidFill>
                  <a:srgbClr val="FFFFFF"/>
                </a:solidFill>
              </a:defRPr>
            </a:lvl3pPr>
            <a:lvl4pPr marL="0" indent="1959330" algn="ctr">
              <a:buSzTx/>
              <a:buFontTx/>
              <a:buNone/>
              <a:defRPr>
                <a:solidFill>
                  <a:srgbClr val="FFFFFF"/>
                </a:solidFill>
              </a:defRPr>
            </a:lvl4pPr>
            <a:lvl5pPr marL="0" indent="2612440" algn="ctr">
              <a:buSzTx/>
              <a:buFontTx/>
              <a:buNone/>
              <a:defRPr>
                <a:solidFill>
                  <a:srgbClr val="FFFFFF"/>
                </a:solidFill>
              </a:defRPr>
            </a:lvl5pPr>
          </a:lstStyle>
          <a:p>
            <a:pPr lvl="0">
              <a:defRPr sz="1800" b="0">
                <a:solidFill>
                  <a:srgbClr val="000000"/>
                </a:solidFill>
              </a:defRPr>
            </a:pPr>
            <a:r>
              <a:rPr sz="3200" b="1">
                <a:solidFill>
                  <a:srgbClr val="FFFFFF"/>
                </a:solidFill>
              </a:rPr>
              <a:t>Body Level One</a:t>
            </a:r>
          </a:p>
          <a:p>
            <a:pPr lvl="1">
              <a:defRPr sz="1800" b="0">
                <a:solidFill>
                  <a:srgbClr val="000000"/>
                </a:solidFill>
              </a:defRPr>
            </a:pPr>
            <a:r>
              <a:rPr sz="3200" b="1">
                <a:solidFill>
                  <a:srgbClr val="FFFFFF"/>
                </a:solidFill>
              </a:rPr>
              <a:t>Body Level Two</a:t>
            </a:r>
          </a:p>
          <a:p>
            <a:pPr lvl="2">
              <a:defRPr sz="1800" b="0">
                <a:solidFill>
                  <a:srgbClr val="000000"/>
                </a:solidFill>
              </a:defRPr>
            </a:pPr>
            <a:r>
              <a:rPr sz="3200" b="1">
                <a:solidFill>
                  <a:srgbClr val="FFFFFF"/>
                </a:solidFill>
              </a:rPr>
              <a:t>Body Level Three</a:t>
            </a:r>
          </a:p>
          <a:p>
            <a:pPr lvl="3">
              <a:defRPr sz="1800" b="0">
                <a:solidFill>
                  <a:srgbClr val="000000"/>
                </a:solidFill>
              </a:defRPr>
            </a:pPr>
            <a:r>
              <a:rPr sz="3200" b="1">
                <a:solidFill>
                  <a:srgbClr val="FFFFFF"/>
                </a:solidFill>
              </a:rPr>
              <a:t>Body Level Four</a:t>
            </a:r>
          </a:p>
          <a:p>
            <a:pPr lvl="4">
              <a:defRPr sz="1800" b="0">
                <a:solidFill>
                  <a:srgbClr val="000000"/>
                </a:solidFill>
              </a:defRPr>
            </a:pPr>
            <a:r>
              <a:rPr sz="3200" b="1">
                <a:solidFill>
                  <a:srgbClr val="FFFFFF"/>
                </a:solid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pic>
        <p:nvPicPr>
          <p:cNvPr id="2" name="Picture 1">
            <a:extLst>
              <a:ext uri="{FF2B5EF4-FFF2-40B4-BE49-F238E27FC236}">
                <a16:creationId xmlns:a16="http://schemas.microsoft.com/office/drawing/2014/main" id="{447714D8-D49E-25E3-8B83-FCF5FCA3CF3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2217420" cy="914686"/>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3" name="Shape 13"/>
          <p:cNvSpPr>
            <a:spLocks noGrp="1"/>
          </p:cNvSpPr>
          <p:nvPr>
            <p:ph type="title"/>
          </p:nvPr>
        </p:nvSpPr>
        <p:spPr>
          <a:prstGeom prst="rect">
            <a:avLst/>
          </a:prstGeom>
        </p:spPr>
        <p:txBody>
          <a:bodyPr/>
          <a:lstStyle/>
          <a:p>
            <a:pPr lvl="0">
              <a:defRPr sz="1800" b="0"/>
            </a:pPr>
            <a:r>
              <a:rPr sz="4000" b="1"/>
              <a:t>Title Text</a:t>
            </a:r>
          </a:p>
        </p:txBody>
      </p:sp>
      <p:sp>
        <p:nvSpPr>
          <p:cNvPr id="14" name="Shape 14"/>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15" name="Shape 1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7" name="Shape 17"/>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18" name="Shape 18"/>
          <p:cNvSpPr>
            <a:spLocks noGrp="1"/>
          </p:cNvSpPr>
          <p:nvPr>
            <p:ph type="body" idx="1"/>
          </p:nvPr>
        </p:nvSpPr>
        <p:spPr>
          <a:xfrm>
            <a:off x="731519" y="1920239"/>
            <a:ext cx="6461761" cy="6309361"/>
          </a:xfrm>
          <a:prstGeom prst="rect">
            <a:avLst/>
          </a:prstGeom>
        </p:spPr>
        <p:txBody>
          <a:bodyPr/>
          <a:lstStyle>
            <a:lvl1pPr>
              <a:spcBef>
                <a:spcPts val="900"/>
              </a:spcBef>
              <a:defRPr sz="4000"/>
            </a:lvl1pPr>
            <a:lvl2pPr marL="1133338" indent="-480228">
              <a:spcBef>
                <a:spcPts val="900"/>
              </a:spcBef>
              <a:defRPr sz="4000"/>
            </a:lvl2pPr>
            <a:lvl3pPr marL="1756641" indent="-450420">
              <a:spcBef>
                <a:spcPts val="900"/>
              </a:spcBef>
              <a:defRPr sz="4000"/>
            </a:lvl3pPr>
            <a:lvl4pPr marL="2461723" indent="-502392">
              <a:spcBef>
                <a:spcPts val="900"/>
              </a:spcBef>
              <a:defRPr sz="4000"/>
            </a:lvl4pPr>
            <a:lvl5pPr marL="3114833" indent="-502392">
              <a:spcBef>
                <a:spcPts val="900"/>
              </a:spcBef>
              <a:defRPr sz="4000"/>
            </a:lvl5pPr>
          </a:lstStyle>
          <a:p>
            <a:pPr lvl="0">
              <a:defRPr sz="1800" b="0"/>
            </a:pPr>
            <a:r>
              <a:rPr sz="4000" b="1"/>
              <a:t>Body Level One</a:t>
            </a:r>
          </a:p>
          <a:p>
            <a:pPr lvl="1">
              <a:defRPr sz="1800" b="0"/>
            </a:pPr>
            <a:r>
              <a:rPr sz="4000" b="1"/>
              <a:t>Body Level Two</a:t>
            </a:r>
          </a:p>
          <a:p>
            <a:pPr lvl="2">
              <a:defRPr sz="1800" b="0"/>
            </a:pPr>
            <a:r>
              <a:rPr sz="4000" b="1"/>
              <a:t>Body Level Three</a:t>
            </a:r>
          </a:p>
          <a:p>
            <a:pPr lvl="3">
              <a:defRPr sz="1800" b="0"/>
            </a:pPr>
            <a:r>
              <a:rPr sz="4000" b="1"/>
              <a:t>Body Level Four</a:t>
            </a:r>
          </a:p>
          <a:p>
            <a:pPr lvl="4">
              <a:defRPr sz="1800" b="0"/>
            </a:pPr>
            <a:r>
              <a:rPr sz="4000" b="1"/>
              <a:t>Body Level Five</a:t>
            </a:r>
          </a:p>
        </p:txBody>
      </p:sp>
      <p:sp>
        <p:nvSpPr>
          <p:cNvPr id="19" name="Shape 1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25" name="Shape 25"/>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38" name="Shape 38"/>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39" name="Shape 39"/>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0" name="Shape 4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42" name="Shape 42"/>
          <p:cNvSpPr>
            <a:spLocks noGrp="1"/>
          </p:cNvSpPr>
          <p:nvPr>
            <p:ph type="title"/>
          </p:nvPr>
        </p:nvSpPr>
        <p:spPr>
          <a:xfrm>
            <a:off x="10607040" y="0"/>
            <a:ext cx="3291841" cy="7680963"/>
          </a:xfrm>
          <a:prstGeom prst="rect">
            <a:avLst/>
          </a:prstGeom>
        </p:spPr>
        <p:txBody>
          <a:bodyPr/>
          <a:lstStyle/>
          <a:p>
            <a:pPr lvl="0">
              <a:defRPr sz="1800" b="0"/>
            </a:pPr>
            <a:r>
              <a:rPr sz="4000" b="1"/>
              <a:t>Title Text</a:t>
            </a:r>
          </a:p>
        </p:txBody>
      </p:sp>
      <p:sp>
        <p:nvSpPr>
          <p:cNvPr id="43" name="Shape 43"/>
          <p:cNvSpPr>
            <a:spLocks noGrp="1"/>
          </p:cNvSpPr>
          <p:nvPr>
            <p:ph type="body" idx="1"/>
          </p:nvPr>
        </p:nvSpPr>
        <p:spPr>
          <a:xfrm>
            <a:off x="731519" y="329566"/>
            <a:ext cx="9631682" cy="7900035"/>
          </a:xfrm>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4" name="Shape 4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20934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762000" y="0"/>
            <a:ext cx="13167361" cy="1812004"/>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chor="ctr">
            <a:normAutofit/>
          </a:bodyPr>
          <a:lstStyle/>
          <a:p>
            <a:pPr lvl="0">
              <a:defRPr sz="1800" b="0"/>
            </a:pPr>
            <a:r>
              <a:rPr sz="4000" b="1"/>
              <a:t>Title Text</a:t>
            </a:r>
          </a:p>
        </p:txBody>
      </p:sp>
      <p:sp>
        <p:nvSpPr>
          <p:cNvPr id="3" name="Shape 3"/>
          <p:cNvSpPr>
            <a:spLocks noGrp="1"/>
          </p:cNvSpPr>
          <p:nvPr>
            <p:ph type="body" idx="1"/>
          </p:nvPr>
        </p:nvSpPr>
        <p:spPr>
          <a:xfrm>
            <a:off x="731519" y="1920239"/>
            <a:ext cx="13167362" cy="6309361"/>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ormAutofit/>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 name="Shape 4"/>
          <p:cNvSpPr>
            <a:spLocks noGrp="1"/>
          </p:cNvSpPr>
          <p:nvPr>
            <p:ph type="sldNum" sz="quarter" idx="2"/>
          </p:nvPr>
        </p:nvSpPr>
        <p:spPr>
          <a:xfrm>
            <a:off x="13258800" y="7608028"/>
            <a:ext cx="716281" cy="397323"/>
          </a:xfrm>
          <a:prstGeom prst="rect">
            <a:avLst/>
          </a:prstGeom>
          <a:ln w="12700">
            <a:miter lim="400000"/>
          </a:ln>
        </p:spPr>
        <p:txBody>
          <a:bodyPr lIns="65311" tIns="65311" rIns="65311" bIns="65311" anchor="ctr">
            <a:spAutoFit/>
          </a:bodyPr>
          <a:lstStyle>
            <a:lvl1pPr algn="r">
              <a:defRPr sz="1700">
                <a:solidFill>
                  <a:srgbClr val="888888"/>
                </a:solidFill>
              </a:defRPr>
            </a:lvl1pPr>
          </a:lstStyle>
          <a:p>
            <a:pPr lvl="0"/>
            <a:fld id="{86CB4B4D-7CA3-9044-876B-883B54F8677D}" type="slidenum">
              <a:t>‹#›</a:t>
            </a:fld>
            <a:endParaRPr/>
          </a:p>
        </p:txBody>
      </p:sp>
      <p:pic>
        <p:nvPicPr>
          <p:cNvPr id="6" name="Picture 5">
            <a:extLst>
              <a:ext uri="{FF2B5EF4-FFF2-40B4-BE49-F238E27FC236}">
                <a16:creationId xmlns:a16="http://schemas.microsoft.com/office/drawing/2014/main" id="{097710D4-8698-0811-D095-514EF2E3A46B}"/>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2388870" cy="98540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7" r:id="rId5"/>
    <p:sldLayoutId id="2147483658" r:id="rId6"/>
    <p:sldLayoutId id="2147483659" r:id="rId7"/>
  </p:sldLayoutIdLst>
  <p:transition spd="med"/>
  <p:txStyles>
    <p:titleStyle>
      <a:lvl1pPr algn="ctr" defTabSz="1306219">
        <a:defRPr sz="4000" b="1">
          <a:latin typeface="Tahoma"/>
          <a:ea typeface="Tahoma"/>
          <a:cs typeface="Tahoma"/>
          <a:sym typeface="Tahoma"/>
        </a:defRPr>
      </a:lvl1pPr>
      <a:lvl2pPr algn="ctr" defTabSz="1306219">
        <a:defRPr sz="4000" b="1">
          <a:latin typeface="Tahoma"/>
          <a:ea typeface="Tahoma"/>
          <a:cs typeface="Tahoma"/>
          <a:sym typeface="Tahoma"/>
        </a:defRPr>
      </a:lvl2pPr>
      <a:lvl3pPr algn="ctr" defTabSz="1306219">
        <a:defRPr sz="4000" b="1">
          <a:latin typeface="Tahoma"/>
          <a:ea typeface="Tahoma"/>
          <a:cs typeface="Tahoma"/>
          <a:sym typeface="Tahoma"/>
        </a:defRPr>
      </a:lvl3pPr>
      <a:lvl4pPr algn="ctr" defTabSz="1306219">
        <a:defRPr sz="4000" b="1">
          <a:latin typeface="Tahoma"/>
          <a:ea typeface="Tahoma"/>
          <a:cs typeface="Tahoma"/>
          <a:sym typeface="Tahoma"/>
        </a:defRPr>
      </a:lvl4pPr>
      <a:lvl5pPr algn="ctr" defTabSz="1306219">
        <a:defRPr sz="4000" b="1">
          <a:latin typeface="Tahoma"/>
          <a:ea typeface="Tahoma"/>
          <a:cs typeface="Tahoma"/>
          <a:sym typeface="Tahoma"/>
        </a:defRPr>
      </a:lvl5pPr>
      <a:lvl6pPr algn="ctr" defTabSz="1306219">
        <a:defRPr sz="4000" b="1">
          <a:latin typeface="Tahoma"/>
          <a:ea typeface="Tahoma"/>
          <a:cs typeface="Tahoma"/>
          <a:sym typeface="Tahoma"/>
        </a:defRPr>
      </a:lvl6pPr>
      <a:lvl7pPr algn="ctr" defTabSz="1306219">
        <a:defRPr sz="4000" b="1">
          <a:latin typeface="Tahoma"/>
          <a:ea typeface="Tahoma"/>
          <a:cs typeface="Tahoma"/>
          <a:sym typeface="Tahoma"/>
        </a:defRPr>
      </a:lvl7pPr>
      <a:lvl8pPr algn="ctr" defTabSz="1306219">
        <a:defRPr sz="4000" b="1">
          <a:latin typeface="Tahoma"/>
          <a:ea typeface="Tahoma"/>
          <a:cs typeface="Tahoma"/>
          <a:sym typeface="Tahoma"/>
        </a:defRPr>
      </a:lvl8pPr>
      <a:lvl9pPr algn="ctr" defTabSz="1306219">
        <a:defRPr sz="4000" b="1">
          <a:latin typeface="Tahoma"/>
          <a:ea typeface="Tahoma"/>
          <a:cs typeface="Tahoma"/>
          <a:sym typeface="Tahoma"/>
        </a:defRPr>
      </a:lvl9pPr>
    </p:titleStyle>
    <p:bodyStyle>
      <a:lvl1pPr marL="489832" indent="-489832" defTabSz="1306219">
        <a:spcBef>
          <a:spcPts val="700"/>
        </a:spcBef>
        <a:buSzPct val="100000"/>
        <a:buFont typeface="Arial"/>
        <a:buChar char="•"/>
        <a:defRPr sz="3200" b="1">
          <a:latin typeface="Tahoma"/>
          <a:ea typeface="Tahoma"/>
          <a:cs typeface="Tahoma"/>
          <a:sym typeface="Tahoma"/>
        </a:defRPr>
      </a:lvl1pPr>
      <a:lvl2pPr marL="1119617" indent="-466507" defTabSz="1306219">
        <a:spcBef>
          <a:spcPts val="700"/>
        </a:spcBef>
        <a:buSzPct val="100000"/>
        <a:buFont typeface="Arial"/>
        <a:buChar char="–"/>
        <a:defRPr sz="3200" b="1">
          <a:latin typeface="Tahoma"/>
          <a:ea typeface="Tahoma"/>
          <a:cs typeface="Tahoma"/>
          <a:sym typeface="Tahoma"/>
        </a:defRPr>
      </a:lvl2pPr>
      <a:lvl3pPr marL="1679426" indent="-373205" defTabSz="1306219">
        <a:spcBef>
          <a:spcPts val="700"/>
        </a:spcBef>
        <a:buSzPct val="100000"/>
        <a:buFont typeface="Arial"/>
        <a:buChar char="•"/>
        <a:defRPr sz="3200" b="1">
          <a:latin typeface="Tahoma"/>
          <a:ea typeface="Tahoma"/>
          <a:cs typeface="Tahoma"/>
          <a:sym typeface="Tahoma"/>
        </a:defRPr>
      </a:lvl3pPr>
      <a:lvl4pPr marL="2332536" indent="-373205" defTabSz="1306219">
        <a:spcBef>
          <a:spcPts val="700"/>
        </a:spcBef>
        <a:buSzPct val="100000"/>
        <a:buFont typeface="Arial"/>
        <a:buChar char="–"/>
        <a:defRPr sz="3200" b="1">
          <a:latin typeface="Tahoma"/>
          <a:ea typeface="Tahoma"/>
          <a:cs typeface="Tahoma"/>
          <a:sym typeface="Tahoma"/>
        </a:defRPr>
      </a:lvl4pPr>
      <a:lvl5pPr marL="2985646" indent="-373205" defTabSz="1306219">
        <a:spcBef>
          <a:spcPts val="700"/>
        </a:spcBef>
        <a:buSzPct val="100000"/>
        <a:buFont typeface="Arial"/>
        <a:buChar char="»"/>
        <a:defRPr sz="3200" b="1">
          <a:latin typeface="Tahoma"/>
          <a:ea typeface="Tahoma"/>
          <a:cs typeface="Tahoma"/>
          <a:sym typeface="Tahoma"/>
        </a:defRPr>
      </a:lvl5pPr>
      <a:lvl6pPr marL="3625887" indent="-360336" defTabSz="1306219">
        <a:spcBef>
          <a:spcPts val="700"/>
        </a:spcBef>
        <a:buSzPct val="100000"/>
        <a:buFont typeface="Arial"/>
        <a:buChar char="•"/>
        <a:defRPr sz="3200" b="1">
          <a:latin typeface="Tahoma"/>
          <a:ea typeface="Tahoma"/>
          <a:cs typeface="Tahoma"/>
          <a:sym typeface="Tahoma"/>
        </a:defRPr>
      </a:lvl6pPr>
      <a:lvl7pPr marL="4278997" indent="-360336" defTabSz="1306219">
        <a:spcBef>
          <a:spcPts val="700"/>
        </a:spcBef>
        <a:buSzPct val="100000"/>
        <a:buFont typeface="Arial"/>
        <a:buChar char="•"/>
        <a:defRPr sz="3200" b="1">
          <a:latin typeface="Tahoma"/>
          <a:ea typeface="Tahoma"/>
          <a:cs typeface="Tahoma"/>
          <a:sym typeface="Tahoma"/>
        </a:defRPr>
      </a:lvl7pPr>
      <a:lvl8pPr marL="4932108" indent="-360336" defTabSz="1306219">
        <a:spcBef>
          <a:spcPts val="700"/>
        </a:spcBef>
        <a:buSzPct val="100000"/>
        <a:buFont typeface="Arial"/>
        <a:buChar char="•"/>
        <a:defRPr sz="3200" b="1">
          <a:latin typeface="Tahoma"/>
          <a:ea typeface="Tahoma"/>
          <a:cs typeface="Tahoma"/>
          <a:sym typeface="Tahoma"/>
        </a:defRPr>
      </a:lvl8pPr>
      <a:lvl9pPr marL="5585218" indent="-360336" defTabSz="1306219">
        <a:spcBef>
          <a:spcPts val="700"/>
        </a:spcBef>
        <a:buSzPct val="100000"/>
        <a:buFont typeface="Arial"/>
        <a:buChar char="•"/>
        <a:defRPr sz="3200" b="1">
          <a:latin typeface="Tahoma"/>
          <a:ea typeface="Tahoma"/>
          <a:cs typeface="Tahoma"/>
          <a:sym typeface="Tahoma"/>
        </a:defRPr>
      </a:lvl9pPr>
    </p:bodyStyle>
    <p:otherStyle>
      <a:lvl1pPr algn="r" defTabSz="1306219">
        <a:defRPr sz="1700">
          <a:solidFill>
            <a:schemeClr val="tx1"/>
          </a:solidFill>
          <a:latin typeface="+mn-lt"/>
          <a:ea typeface="+mn-ea"/>
          <a:cs typeface="+mn-cs"/>
          <a:sym typeface="Tahoma"/>
        </a:defRPr>
      </a:lvl1pPr>
      <a:lvl2pPr indent="653109" algn="r" defTabSz="1306219">
        <a:defRPr sz="1700">
          <a:solidFill>
            <a:schemeClr val="tx1"/>
          </a:solidFill>
          <a:latin typeface="+mn-lt"/>
          <a:ea typeface="+mn-ea"/>
          <a:cs typeface="+mn-cs"/>
          <a:sym typeface="Tahoma"/>
        </a:defRPr>
      </a:lvl2pPr>
      <a:lvl3pPr indent="1306219" algn="r" defTabSz="1306219">
        <a:defRPr sz="1700">
          <a:solidFill>
            <a:schemeClr val="tx1"/>
          </a:solidFill>
          <a:latin typeface="+mn-lt"/>
          <a:ea typeface="+mn-ea"/>
          <a:cs typeface="+mn-cs"/>
          <a:sym typeface="Tahoma"/>
        </a:defRPr>
      </a:lvl3pPr>
      <a:lvl4pPr indent="1959330" algn="r" defTabSz="1306219">
        <a:defRPr sz="1700">
          <a:solidFill>
            <a:schemeClr val="tx1"/>
          </a:solidFill>
          <a:latin typeface="+mn-lt"/>
          <a:ea typeface="+mn-ea"/>
          <a:cs typeface="+mn-cs"/>
          <a:sym typeface="Tahoma"/>
        </a:defRPr>
      </a:lvl4pPr>
      <a:lvl5pPr indent="2612440" algn="r" defTabSz="1306219">
        <a:defRPr sz="1700">
          <a:solidFill>
            <a:schemeClr val="tx1"/>
          </a:solidFill>
          <a:latin typeface="+mn-lt"/>
          <a:ea typeface="+mn-ea"/>
          <a:cs typeface="+mn-cs"/>
          <a:sym typeface="Tahoma"/>
        </a:defRPr>
      </a:lvl5pPr>
      <a:lvl6pPr indent="3265551" algn="r" defTabSz="1306219">
        <a:defRPr sz="1700">
          <a:solidFill>
            <a:schemeClr val="tx1"/>
          </a:solidFill>
          <a:latin typeface="+mn-lt"/>
          <a:ea typeface="+mn-ea"/>
          <a:cs typeface="+mn-cs"/>
          <a:sym typeface="Tahoma"/>
        </a:defRPr>
      </a:lvl6pPr>
      <a:lvl7pPr indent="3918660" algn="r" defTabSz="1306219">
        <a:defRPr sz="1700">
          <a:solidFill>
            <a:schemeClr val="tx1"/>
          </a:solidFill>
          <a:latin typeface="+mn-lt"/>
          <a:ea typeface="+mn-ea"/>
          <a:cs typeface="+mn-cs"/>
          <a:sym typeface="Tahoma"/>
        </a:defRPr>
      </a:lvl7pPr>
      <a:lvl8pPr indent="4571770" algn="r" defTabSz="1306219">
        <a:defRPr sz="1700">
          <a:solidFill>
            <a:schemeClr val="tx1"/>
          </a:solidFill>
          <a:latin typeface="+mn-lt"/>
          <a:ea typeface="+mn-ea"/>
          <a:cs typeface="+mn-cs"/>
          <a:sym typeface="Tahoma"/>
        </a:defRPr>
      </a:lvl8pPr>
      <a:lvl9pPr indent="5224881" algn="r" defTabSz="1306219">
        <a:defRPr sz="1700">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p:nvPr>
        </p:nvSpPr>
        <p:spPr>
          <a:xfrm>
            <a:off x="4343400" y="3809998"/>
            <a:ext cx="10073641" cy="2193240"/>
          </a:xfrm>
          <a:prstGeom prst="rect">
            <a:avLst/>
          </a:prstGeom>
        </p:spPr>
        <p:txBody>
          <a:bodyPr>
            <a:normAutofit/>
          </a:bodyPr>
          <a:lstStyle/>
          <a:p>
            <a:pPr lvl="0">
              <a:defRPr sz="1800" b="0"/>
            </a:pPr>
            <a:r>
              <a:rPr lang="en-US" sz="5400" dirty="0">
                <a:solidFill>
                  <a:schemeClr val="tx1"/>
                </a:solidFill>
              </a:rPr>
              <a:t>Open Source Platform and Network Administration</a:t>
            </a:r>
            <a:endParaRPr sz="5400" dirty="0">
              <a:solidFill>
                <a:schemeClr val="tx1"/>
              </a:solidFill>
            </a:endParaRPr>
          </a:p>
        </p:txBody>
      </p:sp>
      <p:sp>
        <p:nvSpPr>
          <p:cNvPr id="49" name="Shape 49"/>
          <p:cNvSpPr>
            <a:spLocks noGrp="1"/>
          </p:cNvSpPr>
          <p:nvPr>
            <p:ph type="body" idx="1"/>
          </p:nvPr>
        </p:nvSpPr>
        <p:spPr>
          <a:xfrm>
            <a:off x="4343400" y="6172200"/>
            <a:ext cx="10088881" cy="1188720"/>
          </a:xfrm>
          <a:prstGeom prst="rect">
            <a:avLst/>
          </a:prstGeom>
        </p:spPr>
        <p:txBody>
          <a:bodyPr/>
          <a:lstStyle/>
          <a:p>
            <a:pPr lvl="0">
              <a:defRPr sz="1800" b="0">
                <a:solidFill>
                  <a:srgbClr val="000000"/>
                </a:solidFill>
              </a:defRPr>
            </a:pPr>
            <a:r>
              <a:rPr sz="3200" b="1" dirty="0">
                <a:solidFill>
                  <a:srgbClr val="FFFFFF"/>
                </a:solidFill>
              </a:rPr>
              <a:t>Lesson </a:t>
            </a:r>
            <a:r>
              <a:rPr lang="vi-VN" sz="3200" b="1" dirty="0">
                <a:solidFill>
                  <a:srgbClr val="FFFFFF"/>
                </a:solidFill>
              </a:rPr>
              <a:t>12</a:t>
            </a:r>
            <a:endParaRPr sz="3200" b="1" dirty="0">
              <a:solidFill>
                <a:srgbClr val="FFFFFF"/>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958363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Linux System Administrator</a:t>
            </a:r>
          </a:p>
        </p:txBody>
      </p:sp>
      <p:sp>
        <p:nvSpPr>
          <p:cNvPr id="18435" name="Content Placeholder 2"/>
          <p:cNvSpPr>
            <a:spLocks noGrp="1"/>
          </p:cNvSpPr>
          <p:nvPr>
            <p:ph idx="1"/>
          </p:nvPr>
        </p:nvSpPr>
        <p:spPr>
          <a:xfrm>
            <a:off x="2476500" y="1604978"/>
            <a:ext cx="9959340" cy="5715680"/>
          </a:xfrm>
        </p:spPr>
        <p:txBody>
          <a:bodyPr/>
          <a:lstStyle/>
          <a:p>
            <a:r>
              <a:rPr lang="en-US" sz="3600" dirty="0"/>
              <a:t>Turns off or uninstalls unused services.</a:t>
            </a:r>
          </a:p>
          <a:p>
            <a:r>
              <a:rPr lang="en-US" sz="3600" dirty="0"/>
              <a:t>Ensures services do not run as root.</a:t>
            </a:r>
          </a:p>
          <a:p>
            <a:r>
              <a:rPr lang="en-US" sz="3600" dirty="0"/>
              <a:t>Runs services in </a:t>
            </a:r>
            <a:r>
              <a:rPr lang="en-US" sz="3600" dirty="0" err="1"/>
              <a:t>chroot</a:t>
            </a:r>
            <a:r>
              <a:rPr lang="en-US" sz="3600" dirty="0"/>
              <a:t> jail when appropriate. </a:t>
            </a:r>
          </a:p>
          <a:p>
            <a:r>
              <a:rPr lang="en-US" sz="3600" dirty="0"/>
              <a:t>Restricts access to services only to necessary users and applications. </a:t>
            </a:r>
          </a:p>
          <a:p>
            <a:r>
              <a:rPr lang="en-US" sz="3600" dirty="0"/>
              <a:t>Uses bastion hosts for server services and keeps services updated with latest security fixes.</a:t>
            </a:r>
          </a:p>
        </p:txBody>
      </p:sp>
    </p:spTree>
    <p:extLst>
      <p:ext uri="{BB962C8B-B14F-4D97-AF65-F5344CB8AC3E}">
        <p14:creationId xmlns:p14="http://schemas.microsoft.com/office/powerpoint/2010/main" val="46780855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chroot Jail</a:t>
            </a:r>
          </a:p>
        </p:txBody>
      </p:sp>
      <p:sp>
        <p:nvSpPr>
          <p:cNvPr id="21507" name="Content Placeholder 2"/>
          <p:cNvSpPr>
            <a:spLocks noGrp="1"/>
          </p:cNvSpPr>
          <p:nvPr>
            <p:ph idx="1"/>
          </p:nvPr>
        </p:nvSpPr>
        <p:spPr>
          <a:xfrm>
            <a:off x="2476500" y="1523090"/>
            <a:ext cx="9959340" cy="5342530"/>
          </a:xfrm>
        </p:spPr>
        <p:txBody>
          <a:bodyPr/>
          <a:lstStyle/>
          <a:p>
            <a:pPr>
              <a:buFont typeface="Wingdings" pitchFamily="2" charset="2"/>
              <a:buNone/>
            </a:pPr>
            <a:r>
              <a:rPr lang="en-US" sz="3840" dirty="0"/>
              <a:t>Use </a:t>
            </a:r>
            <a:r>
              <a:rPr lang="en-US" sz="3840" dirty="0" err="1"/>
              <a:t>chroot</a:t>
            </a:r>
            <a:r>
              <a:rPr lang="en-US" sz="3840" dirty="0"/>
              <a:t> jail:</a:t>
            </a:r>
          </a:p>
          <a:p>
            <a:r>
              <a:rPr lang="en-US" sz="3600" dirty="0"/>
              <a:t>To enable an application access its own set of libraries and directory structure</a:t>
            </a:r>
          </a:p>
          <a:p>
            <a:r>
              <a:rPr lang="en-US" sz="3600" dirty="0"/>
              <a:t>To restrict access to users on a system</a:t>
            </a:r>
          </a:p>
          <a:p>
            <a:r>
              <a:rPr lang="en-US" sz="3600" dirty="0"/>
              <a:t>To run software such as Berkeley Internet Name Domain (BIND)</a:t>
            </a:r>
          </a:p>
        </p:txBody>
      </p:sp>
    </p:spTree>
    <p:extLst>
      <p:ext uri="{BB962C8B-B14F-4D97-AF65-F5344CB8AC3E}">
        <p14:creationId xmlns:p14="http://schemas.microsoft.com/office/powerpoint/2010/main" val="52081944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2476500" y="361950"/>
            <a:ext cx="9959340" cy="1188720"/>
          </a:xfrm>
        </p:spPr>
        <p:txBody>
          <a:bodyPr/>
          <a:lstStyle/>
          <a:p>
            <a:r>
              <a:rPr lang="en-US" sz="4800">
                <a:ea typeface="ＭＳ Ｐゴシック" pitchFamily="106" charset="-128"/>
              </a:rPr>
              <a:t>Summary</a:t>
            </a:r>
          </a:p>
        </p:txBody>
      </p:sp>
      <p:sp>
        <p:nvSpPr>
          <p:cNvPr id="30723" name="Content Placeholder 4"/>
          <p:cNvSpPr>
            <a:spLocks/>
          </p:cNvSpPr>
          <p:nvPr/>
        </p:nvSpPr>
        <p:spPr bwMode="auto">
          <a:xfrm>
            <a:off x="2476500" y="1550670"/>
            <a:ext cx="9959340" cy="5311140"/>
          </a:xfrm>
          <a:prstGeom prst="rect">
            <a:avLst/>
          </a:prstGeom>
          <a:noFill/>
          <a:ln w="9525">
            <a:noFill/>
            <a:miter lim="800000"/>
            <a:headEnd/>
            <a:tailEnd/>
          </a:ln>
        </p:spPr>
        <p:txBody>
          <a:bodyPr/>
          <a:lstStyle/>
          <a:p>
            <a:pPr marL="280036" indent="-280036" eaLnBrk="0" hangingPunct="0">
              <a:spcBef>
                <a:spcPct val="20000"/>
              </a:spcBef>
              <a:buClr>
                <a:srgbClr val="ED6E2E"/>
              </a:buClr>
              <a:buFont typeface="Wingdings" pitchFamily="2" charset="2"/>
              <a:buChar char="§"/>
              <a:defRPr/>
            </a:pPr>
            <a:r>
              <a:rPr lang="en-US" sz="3840" dirty="0"/>
              <a:t>Commonly installed Linux services </a:t>
            </a:r>
          </a:p>
          <a:p>
            <a:pPr marL="280036" indent="-280036" eaLnBrk="0" hangingPunct="0">
              <a:spcBef>
                <a:spcPct val="20000"/>
              </a:spcBef>
              <a:buClr>
                <a:srgbClr val="ED6E2E"/>
              </a:buClr>
              <a:buFont typeface="Wingdings" pitchFamily="2" charset="2"/>
              <a:buChar char="§"/>
              <a:defRPr/>
            </a:pPr>
            <a:r>
              <a:rPr lang="en-US" sz="3840" dirty="0"/>
              <a:t>Bastion hosts</a:t>
            </a:r>
          </a:p>
          <a:p>
            <a:pPr marL="280036" indent="-280036" eaLnBrk="0" hangingPunct="0">
              <a:spcBef>
                <a:spcPct val="20000"/>
              </a:spcBef>
              <a:buClr>
                <a:srgbClr val="ED6E2E"/>
              </a:buClr>
              <a:buFont typeface="Wingdings" pitchFamily="2" charset="2"/>
              <a:buChar char="§"/>
              <a:defRPr/>
            </a:pPr>
            <a:r>
              <a:rPr lang="en-US" sz="3840" dirty="0"/>
              <a:t>Bastion host hardening</a:t>
            </a:r>
          </a:p>
          <a:p>
            <a:pPr marL="280036" indent="-280036" eaLnBrk="0" hangingPunct="0">
              <a:spcBef>
                <a:spcPct val="20000"/>
              </a:spcBef>
              <a:buClr>
                <a:srgbClr val="ED6E2E"/>
              </a:buClr>
              <a:buFont typeface="Wingdings" pitchFamily="2" charset="2"/>
              <a:buChar char="§"/>
              <a:defRPr/>
            </a:pPr>
            <a:r>
              <a:rPr lang="en-US" sz="3840" dirty="0"/>
              <a:t>Disabling unneeded services and removing unneeded packages</a:t>
            </a:r>
          </a:p>
          <a:p>
            <a:pPr marL="280036" indent="-280036" eaLnBrk="0" hangingPunct="0">
              <a:spcBef>
                <a:spcPct val="20000"/>
              </a:spcBef>
              <a:buClr>
                <a:srgbClr val="ED6E2E"/>
              </a:buClr>
              <a:buFont typeface="Wingdings" pitchFamily="2" charset="2"/>
              <a:buChar char="§"/>
              <a:defRPr/>
            </a:pPr>
            <a:r>
              <a:rPr lang="en-US" sz="3840" dirty="0" err="1"/>
              <a:t>chroot</a:t>
            </a:r>
            <a:r>
              <a:rPr lang="en-US" sz="3840" dirty="0"/>
              <a:t> jails</a:t>
            </a:r>
          </a:p>
        </p:txBody>
      </p:sp>
    </p:spTree>
    <p:extLst>
      <p:ext uri="{BB962C8B-B14F-4D97-AF65-F5344CB8AC3E}">
        <p14:creationId xmlns:p14="http://schemas.microsoft.com/office/powerpoint/2010/main" val="203750931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2476500" y="361950"/>
            <a:ext cx="9959340" cy="1188720"/>
          </a:xfrm>
        </p:spPr>
        <p:txBody>
          <a:bodyPr/>
          <a:lstStyle/>
          <a:p>
            <a:r>
              <a:rPr lang="en-US" sz="4800" dirty="0">
                <a:ea typeface="ＭＳ Ｐゴシック" pitchFamily="106" charset="-128"/>
              </a:rPr>
              <a:t>Virtual Lab</a:t>
            </a:r>
          </a:p>
        </p:txBody>
      </p:sp>
      <p:sp>
        <p:nvSpPr>
          <p:cNvPr id="30723" name="Content Placeholder 4"/>
          <p:cNvSpPr>
            <a:spLocks/>
          </p:cNvSpPr>
          <p:nvPr/>
        </p:nvSpPr>
        <p:spPr bwMode="auto">
          <a:xfrm>
            <a:off x="2476500" y="1283970"/>
            <a:ext cx="9959340" cy="5577840"/>
          </a:xfrm>
          <a:prstGeom prst="rect">
            <a:avLst/>
          </a:prstGeom>
          <a:noFill/>
          <a:ln w="9525">
            <a:noFill/>
            <a:miter lim="800000"/>
            <a:headEnd/>
            <a:tailEnd/>
          </a:ln>
        </p:spPr>
        <p:txBody>
          <a:bodyPr/>
          <a:lstStyle/>
          <a:p>
            <a:pPr marL="280036" indent="-280036" eaLnBrk="0" hangingPunct="0">
              <a:spcBef>
                <a:spcPct val="20000"/>
              </a:spcBef>
              <a:buClr>
                <a:srgbClr val="ED6E2E"/>
              </a:buClr>
              <a:buFont typeface="Wingdings" pitchFamily="2" charset="2"/>
              <a:buChar char="§"/>
              <a:defRPr/>
            </a:pPr>
            <a:r>
              <a:rPr lang="en-US" sz="3840" dirty="0"/>
              <a:t>Hardening Security for Linux Services and Applications</a:t>
            </a:r>
          </a:p>
        </p:txBody>
      </p:sp>
    </p:spTree>
    <p:extLst>
      <p:ext uri="{BB962C8B-B14F-4D97-AF65-F5344CB8AC3E}">
        <p14:creationId xmlns:p14="http://schemas.microsoft.com/office/powerpoint/2010/main" val="64482214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idx="4294967295"/>
          </p:nvPr>
        </p:nvSpPr>
        <p:spPr>
          <a:xfrm>
            <a:off x="2377440" y="2103121"/>
            <a:ext cx="9601200" cy="3752850"/>
          </a:xfrm>
        </p:spPr>
        <p:txBody>
          <a:bodyPr/>
          <a:lstStyle/>
          <a:p>
            <a:pPr algn="ctr"/>
            <a:br>
              <a:rPr lang="en-US" sz="4800" dirty="0">
                <a:solidFill>
                  <a:schemeClr val="tx1"/>
                </a:solidFill>
              </a:rPr>
            </a:br>
            <a:r>
              <a:rPr lang="en-US" sz="4800" dirty="0">
                <a:solidFill>
                  <a:schemeClr val="tx1"/>
                </a:solidFill>
              </a:rPr>
              <a:t>OPTIONAL SLIDES</a:t>
            </a:r>
          </a:p>
        </p:txBody>
      </p:sp>
    </p:spTree>
    <p:extLst>
      <p:ext uri="{BB962C8B-B14F-4D97-AF65-F5344CB8AC3E}">
        <p14:creationId xmlns:p14="http://schemas.microsoft.com/office/powerpoint/2010/main" val="2577126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The </a:t>
            </a:r>
            <a:r>
              <a:rPr lang="en-US" sz="4800" dirty="0" err="1">
                <a:solidFill>
                  <a:schemeClr val="tx2"/>
                </a:solidFill>
              </a:rPr>
              <a:t>elinks</a:t>
            </a:r>
            <a:r>
              <a:rPr lang="en-US" sz="4800" dirty="0">
                <a:solidFill>
                  <a:schemeClr val="tx2"/>
                </a:solidFill>
              </a:rPr>
              <a:t> Web Browser</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36223" y="2207320"/>
            <a:ext cx="8085726" cy="4446581"/>
          </a:xfrm>
        </p:spPr>
      </p:pic>
    </p:spTree>
    <p:extLst>
      <p:ext uri="{BB962C8B-B14F-4D97-AF65-F5344CB8AC3E}">
        <p14:creationId xmlns:p14="http://schemas.microsoft.com/office/powerpoint/2010/main" val="1606972173"/>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38</TotalTime>
  <Words>375</Words>
  <Application>Microsoft Office PowerPoint</Application>
  <PresentationFormat>Custom</PresentationFormat>
  <Paragraphs>38</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Helvetica Neue</vt:lpstr>
      <vt:lpstr>Tahoma</vt:lpstr>
      <vt:lpstr>Times New Roman</vt:lpstr>
      <vt:lpstr>Wingdings</vt:lpstr>
      <vt:lpstr>Default</vt:lpstr>
      <vt:lpstr>Open Source Platform and Network Administration</vt:lpstr>
      <vt:lpstr>PowerPoint Presentation</vt:lpstr>
      <vt:lpstr>Linux System Administrator</vt:lpstr>
      <vt:lpstr>chroot Jail</vt:lpstr>
      <vt:lpstr>Summary</vt:lpstr>
      <vt:lpstr>Virtual Lab</vt:lpstr>
      <vt:lpstr> OPTIONAL SLIDES</vt:lpstr>
      <vt:lpstr>The elinks Web Browser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Reverse Engineering</dc:title>
  <cp:lastModifiedBy>Chi Nguyen Dinh</cp:lastModifiedBy>
  <cp:revision>31</cp:revision>
  <dcterms:modified xsi:type="dcterms:W3CDTF">2023-09-22T08:53:34Z</dcterms:modified>
</cp:coreProperties>
</file>