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74" d="100"/>
          <a:sy n="74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9EB96-99A7-445A-A8AF-9DAA04DD5B5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4ACF64D-7F1F-4DE2-A37C-F27A6AC1E1ED}">
      <dgm:prSet phldrT="[Text]"/>
      <dgm:spPr/>
      <dgm:t>
        <a:bodyPr/>
        <a:lstStyle/>
        <a:p>
          <a:r>
            <a:rPr lang="en-US"/>
            <a:t>Secure Shell (SSH)</a:t>
          </a:r>
          <a:endParaRPr lang="en-US" dirty="0"/>
        </a:p>
      </dgm:t>
    </dgm:pt>
    <dgm:pt modelId="{C469447C-965A-4E7B-900D-A66F5AB48E4B}" type="parTrans" cxnId="{9E4F1DC5-AABB-4F92-B2F3-13BF2A87830E}">
      <dgm:prSet/>
      <dgm:spPr/>
      <dgm:t>
        <a:bodyPr/>
        <a:lstStyle/>
        <a:p>
          <a:endParaRPr lang="en-US"/>
        </a:p>
      </dgm:t>
    </dgm:pt>
    <dgm:pt modelId="{78D1D792-790E-48DF-9E56-78F4082617CF}" type="sibTrans" cxnId="{9E4F1DC5-AABB-4F92-B2F3-13BF2A87830E}">
      <dgm:prSet/>
      <dgm:spPr/>
      <dgm:t>
        <a:bodyPr/>
        <a:lstStyle/>
        <a:p>
          <a:endParaRPr lang="en-US"/>
        </a:p>
      </dgm:t>
    </dgm:pt>
    <dgm:pt modelId="{E1B02CCA-C9D0-4964-990E-849C63BEB15C}">
      <dgm:prSet phldrT="[Text]"/>
      <dgm:spPr/>
      <dgm:t>
        <a:bodyPr/>
        <a:lstStyle/>
        <a:p>
          <a:r>
            <a:rPr lang="en-US"/>
            <a:t>Internet Protocol Security (IPSec)</a:t>
          </a:r>
          <a:endParaRPr lang="en-US" dirty="0"/>
        </a:p>
      </dgm:t>
    </dgm:pt>
    <dgm:pt modelId="{C4E84B6B-556C-4934-8AD4-3CE9B07001FB}" type="parTrans" cxnId="{13B74690-ABE3-4FB9-AE3D-DB5DA693AC8B}">
      <dgm:prSet/>
      <dgm:spPr/>
      <dgm:t>
        <a:bodyPr/>
        <a:lstStyle/>
        <a:p>
          <a:endParaRPr lang="en-US"/>
        </a:p>
      </dgm:t>
    </dgm:pt>
    <dgm:pt modelId="{39A33D7B-C2EA-4751-BE3A-E03C009DB5F3}" type="sibTrans" cxnId="{13B74690-ABE3-4FB9-AE3D-DB5DA693AC8B}">
      <dgm:prSet/>
      <dgm:spPr/>
      <dgm:t>
        <a:bodyPr/>
        <a:lstStyle/>
        <a:p>
          <a:endParaRPr lang="en-US"/>
        </a:p>
      </dgm:t>
    </dgm:pt>
    <dgm:pt modelId="{CEEE21FD-CE00-45BF-B6FD-FE5BB94A5D88}">
      <dgm:prSet phldrT="[Text]"/>
      <dgm:spPr/>
      <dgm:t>
        <a:bodyPr/>
        <a:lstStyle/>
        <a:p>
          <a:r>
            <a:rPr lang="en-US"/>
            <a:t>Secure Sockets Layer (SSL)/Transport Layer Security (TLS)</a:t>
          </a:r>
          <a:endParaRPr lang="en-US" dirty="0"/>
        </a:p>
      </dgm:t>
    </dgm:pt>
    <dgm:pt modelId="{B2F73DFB-814C-40ED-9784-E0161481DCC7}" type="parTrans" cxnId="{682EFA8F-E5F3-45FF-A9B3-6A9401216B14}">
      <dgm:prSet/>
      <dgm:spPr/>
      <dgm:t>
        <a:bodyPr/>
        <a:lstStyle/>
        <a:p>
          <a:endParaRPr lang="en-US"/>
        </a:p>
      </dgm:t>
    </dgm:pt>
    <dgm:pt modelId="{9C16B270-68F3-4ACC-B6C8-6D5C0FE7D7DF}" type="sibTrans" cxnId="{682EFA8F-E5F3-45FF-A9B3-6A9401216B14}">
      <dgm:prSet/>
      <dgm:spPr/>
      <dgm:t>
        <a:bodyPr/>
        <a:lstStyle/>
        <a:p>
          <a:endParaRPr lang="en-US"/>
        </a:p>
      </dgm:t>
    </dgm:pt>
    <dgm:pt modelId="{D4BF02A1-3320-4665-8F17-9CC89FC54632}" type="pres">
      <dgm:prSet presAssocID="{48E9EB96-99A7-445A-A8AF-9DAA04DD5B5F}" presName="Name0" presStyleCnt="0">
        <dgm:presLayoutVars>
          <dgm:chMax val="7"/>
          <dgm:chPref val="7"/>
          <dgm:dir/>
        </dgm:presLayoutVars>
      </dgm:prSet>
      <dgm:spPr/>
    </dgm:pt>
    <dgm:pt modelId="{E2B2AFB7-5E44-4973-B59B-FB2DF9FF3911}" type="pres">
      <dgm:prSet presAssocID="{48E9EB96-99A7-445A-A8AF-9DAA04DD5B5F}" presName="Name1" presStyleCnt="0"/>
      <dgm:spPr/>
    </dgm:pt>
    <dgm:pt modelId="{F99F3AC9-03E3-4F3C-B3DF-B68FE00E15EC}" type="pres">
      <dgm:prSet presAssocID="{48E9EB96-99A7-445A-A8AF-9DAA04DD5B5F}" presName="cycle" presStyleCnt="0"/>
      <dgm:spPr/>
    </dgm:pt>
    <dgm:pt modelId="{5346B92C-9955-4500-8FFA-0AFF482B3F72}" type="pres">
      <dgm:prSet presAssocID="{48E9EB96-99A7-445A-A8AF-9DAA04DD5B5F}" presName="srcNode" presStyleLbl="node1" presStyleIdx="0" presStyleCnt="3"/>
      <dgm:spPr/>
    </dgm:pt>
    <dgm:pt modelId="{F44F1140-7DF3-4BD6-94D0-1A576B1B2CDD}" type="pres">
      <dgm:prSet presAssocID="{48E9EB96-99A7-445A-A8AF-9DAA04DD5B5F}" presName="conn" presStyleLbl="parChTrans1D2" presStyleIdx="0" presStyleCnt="1"/>
      <dgm:spPr/>
    </dgm:pt>
    <dgm:pt modelId="{D4062836-155E-4566-BEDA-9405C07E13DD}" type="pres">
      <dgm:prSet presAssocID="{48E9EB96-99A7-445A-A8AF-9DAA04DD5B5F}" presName="extraNode" presStyleLbl="node1" presStyleIdx="0" presStyleCnt="3"/>
      <dgm:spPr/>
    </dgm:pt>
    <dgm:pt modelId="{C6142E45-651B-44B2-83F5-6C141223897C}" type="pres">
      <dgm:prSet presAssocID="{48E9EB96-99A7-445A-A8AF-9DAA04DD5B5F}" presName="dstNode" presStyleLbl="node1" presStyleIdx="0" presStyleCnt="3"/>
      <dgm:spPr/>
    </dgm:pt>
    <dgm:pt modelId="{CA2DA706-6DC1-4BED-B4A6-0AB23842D2C8}" type="pres">
      <dgm:prSet presAssocID="{E4ACF64D-7F1F-4DE2-A37C-F27A6AC1E1ED}" presName="text_1" presStyleLbl="node1" presStyleIdx="0" presStyleCnt="3">
        <dgm:presLayoutVars>
          <dgm:bulletEnabled val="1"/>
        </dgm:presLayoutVars>
      </dgm:prSet>
      <dgm:spPr/>
    </dgm:pt>
    <dgm:pt modelId="{46BBC7C6-480B-4AA3-A4D1-1FE8BF14B13F}" type="pres">
      <dgm:prSet presAssocID="{E4ACF64D-7F1F-4DE2-A37C-F27A6AC1E1ED}" presName="accent_1" presStyleCnt="0"/>
      <dgm:spPr/>
    </dgm:pt>
    <dgm:pt modelId="{D03AB023-F815-4A96-B8B2-AB7F53289F03}" type="pres">
      <dgm:prSet presAssocID="{E4ACF64D-7F1F-4DE2-A37C-F27A6AC1E1ED}" presName="accentRepeatNode" presStyleLbl="solidFgAcc1" presStyleIdx="0" presStyleCnt="3"/>
      <dgm:spPr/>
    </dgm:pt>
    <dgm:pt modelId="{92AA6AF9-A3FE-4311-9A41-5D713B30A346}" type="pres">
      <dgm:prSet presAssocID="{E1B02CCA-C9D0-4964-990E-849C63BEB15C}" presName="text_2" presStyleLbl="node1" presStyleIdx="1" presStyleCnt="3">
        <dgm:presLayoutVars>
          <dgm:bulletEnabled val="1"/>
        </dgm:presLayoutVars>
      </dgm:prSet>
      <dgm:spPr/>
    </dgm:pt>
    <dgm:pt modelId="{75C9F97E-EF40-4C67-A11D-60024A67D190}" type="pres">
      <dgm:prSet presAssocID="{E1B02CCA-C9D0-4964-990E-849C63BEB15C}" presName="accent_2" presStyleCnt="0"/>
      <dgm:spPr/>
    </dgm:pt>
    <dgm:pt modelId="{BB6DE0B2-7EA1-4347-80C2-C4515D32E284}" type="pres">
      <dgm:prSet presAssocID="{E1B02CCA-C9D0-4964-990E-849C63BEB15C}" presName="accentRepeatNode" presStyleLbl="solidFgAcc1" presStyleIdx="1" presStyleCnt="3"/>
      <dgm:spPr/>
    </dgm:pt>
    <dgm:pt modelId="{89DCC902-95BC-4E03-B3C7-65C45D70234D}" type="pres">
      <dgm:prSet presAssocID="{CEEE21FD-CE00-45BF-B6FD-FE5BB94A5D88}" presName="text_3" presStyleLbl="node1" presStyleIdx="2" presStyleCnt="3">
        <dgm:presLayoutVars>
          <dgm:bulletEnabled val="1"/>
        </dgm:presLayoutVars>
      </dgm:prSet>
      <dgm:spPr/>
    </dgm:pt>
    <dgm:pt modelId="{2034C065-4033-4B44-9636-47D4112F257A}" type="pres">
      <dgm:prSet presAssocID="{CEEE21FD-CE00-45BF-B6FD-FE5BB94A5D88}" presName="accent_3" presStyleCnt="0"/>
      <dgm:spPr/>
    </dgm:pt>
    <dgm:pt modelId="{9FD7FE4A-F73B-491E-AA95-6A519FCA0AE6}" type="pres">
      <dgm:prSet presAssocID="{CEEE21FD-CE00-45BF-B6FD-FE5BB94A5D88}" presName="accentRepeatNode" presStyleLbl="solidFgAcc1" presStyleIdx="2" presStyleCnt="3"/>
      <dgm:spPr/>
    </dgm:pt>
  </dgm:ptLst>
  <dgm:cxnLst>
    <dgm:cxn modelId="{77BE1E14-0414-0F4C-B847-991E516E2D60}" type="presOf" srcId="{E4ACF64D-7F1F-4DE2-A37C-F27A6AC1E1ED}" destId="{CA2DA706-6DC1-4BED-B4A6-0AB23842D2C8}" srcOrd="0" destOrd="0" presId="urn:microsoft.com/office/officeart/2008/layout/VerticalCurvedList"/>
    <dgm:cxn modelId="{FFAE0736-3C23-4042-9C6E-E710D19AF35C}" type="presOf" srcId="{E1B02CCA-C9D0-4964-990E-849C63BEB15C}" destId="{92AA6AF9-A3FE-4311-9A41-5D713B30A346}" srcOrd="0" destOrd="0" presId="urn:microsoft.com/office/officeart/2008/layout/VerticalCurvedList"/>
    <dgm:cxn modelId="{682EFA8F-E5F3-45FF-A9B3-6A9401216B14}" srcId="{48E9EB96-99A7-445A-A8AF-9DAA04DD5B5F}" destId="{CEEE21FD-CE00-45BF-B6FD-FE5BB94A5D88}" srcOrd="2" destOrd="0" parTransId="{B2F73DFB-814C-40ED-9784-E0161481DCC7}" sibTransId="{9C16B270-68F3-4ACC-B6C8-6D5C0FE7D7DF}"/>
    <dgm:cxn modelId="{13B74690-ABE3-4FB9-AE3D-DB5DA693AC8B}" srcId="{48E9EB96-99A7-445A-A8AF-9DAA04DD5B5F}" destId="{E1B02CCA-C9D0-4964-990E-849C63BEB15C}" srcOrd="1" destOrd="0" parTransId="{C4E84B6B-556C-4934-8AD4-3CE9B07001FB}" sibTransId="{39A33D7B-C2EA-4751-BE3A-E03C009DB5F3}"/>
    <dgm:cxn modelId="{EA6A0097-0503-1347-B76D-4B524410DA72}" type="presOf" srcId="{48E9EB96-99A7-445A-A8AF-9DAA04DD5B5F}" destId="{D4BF02A1-3320-4665-8F17-9CC89FC54632}" srcOrd="0" destOrd="0" presId="urn:microsoft.com/office/officeart/2008/layout/VerticalCurvedList"/>
    <dgm:cxn modelId="{9E4F1DC5-AABB-4F92-B2F3-13BF2A87830E}" srcId="{48E9EB96-99A7-445A-A8AF-9DAA04DD5B5F}" destId="{E4ACF64D-7F1F-4DE2-A37C-F27A6AC1E1ED}" srcOrd="0" destOrd="0" parTransId="{C469447C-965A-4E7B-900D-A66F5AB48E4B}" sibTransId="{78D1D792-790E-48DF-9E56-78F4082617CF}"/>
    <dgm:cxn modelId="{8DFAB4C5-21E8-BA45-A1CD-0AF08D642894}" type="presOf" srcId="{CEEE21FD-CE00-45BF-B6FD-FE5BB94A5D88}" destId="{89DCC902-95BC-4E03-B3C7-65C45D70234D}" srcOrd="0" destOrd="0" presId="urn:microsoft.com/office/officeart/2008/layout/VerticalCurvedList"/>
    <dgm:cxn modelId="{2001F2EE-9138-EA43-AA07-803956144D61}" type="presOf" srcId="{78D1D792-790E-48DF-9E56-78F4082617CF}" destId="{F44F1140-7DF3-4BD6-94D0-1A576B1B2CDD}" srcOrd="0" destOrd="0" presId="urn:microsoft.com/office/officeart/2008/layout/VerticalCurvedList"/>
    <dgm:cxn modelId="{31423477-B55F-494A-A854-6CCCA5648F5F}" type="presParOf" srcId="{D4BF02A1-3320-4665-8F17-9CC89FC54632}" destId="{E2B2AFB7-5E44-4973-B59B-FB2DF9FF3911}" srcOrd="0" destOrd="0" presId="urn:microsoft.com/office/officeart/2008/layout/VerticalCurvedList"/>
    <dgm:cxn modelId="{7E0FBCA2-CF68-994A-8534-6ECEC8357BF4}" type="presParOf" srcId="{E2B2AFB7-5E44-4973-B59B-FB2DF9FF3911}" destId="{F99F3AC9-03E3-4F3C-B3DF-B68FE00E15EC}" srcOrd="0" destOrd="0" presId="urn:microsoft.com/office/officeart/2008/layout/VerticalCurvedList"/>
    <dgm:cxn modelId="{CAB2F55F-43BF-1444-AA5A-08945B1EEF05}" type="presParOf" srcId="{F99F3AC9-03E3-4F3C-B3DF-B68FE00E15EC}" destId="{5346B92C-9955-4500-8FFA-0AFF482B3F72}" srcOrd="0" destOrd="0" presId="urn:microsoft.com/office/officeart/2008/layout/VerticalCurvedList"/>
    <dgm:cxn modelId="{73336A90-DF2F-854F-9742-4511A6C1D127}" type="presParOf" srcId="{F99F3AC9-03E3-4F3C-B3DF-B68FE00E15EC}" destId="{F44F1140-7DF3-4BD6-94D0-1A576B1B2CDD}" srcOrd="1" destOrd="0" presId="urn:microsoft.com/office/officeart/2008/layout/VerticalCurvedList"/>
    <dgm:cxn modelId="{6494EBA1-D9C4-7F4F-B53A-F6B6BB083056}" type="presParOf" srcId="{F99F3AC9-03E3-4F3C-B3DF-B68FE00E15EC}" destId="{D4062836-155E-4566-BEDA-9405C07E13DD}" srcOrd="2" destOrd="0" presId="urn:microsoft.com/office/officeart/2008/layout/VerticalCurvedList"/>
    <dgm:cxn modelId="{5C5776EE-6D8A-4645-992A-DA925E5DA587}" type="presParOf" srcId="{F99F3AC9-03E3-4F3C-B3DF-B68FE00E15EC}" destId="{C6142E45-651B-44B2-83F5-6C141223897C}" srcOrd="3" destOrd="0" presId="urn:microsoft.com/office/officeart/2008/layout/VerticalCurvedList"/>
    <dgm:cxn modelId="{D8CF8BA1-CC66-2143-9577-3646186B406B}" type="presParOf" srcId="{E2B2AFB7-5E44-4973-B59B-FB2DF9FF3911}" destId="{CA2DA706-6DC1-4BED-B4A6-0AB23842D2C8}" srcOrd="1" destOrd="0" presId="urn:microsoft.com/office/officeart/2008/layout/VerticalCurvedList"/>
    <dgm:cxn modelId="{7F0937C3-9D96-664B-92A8-3A5D4D70E511}" type="presParOf" srcId="{E2B2AFB7-5E44-4973-B59B-FB2DF9FF3911}" destId="{46BBC7C6-480B-4AA3-A4D1-1FE8BF14B13F}" srcOrd="2" destOrd="0" presId="urn:microsoft.com/office/officeart/2008/layout/VerticalCurvedList"/>
    <dgm:cxn modelId="{6F2A028F-58BB-394A-8A8C-7B416B2DE5DA}" type="presParOf" srcId="{46BBC7C6-480B-4AA3-A4D1-1FE8BF14B13F}" destId="{D03AB023-F815-4A96-B8B2-AB7F53289F03}" srcOrd="0" destOrd="0" presId="urn:microsoft.com/office/officeart/2008/layout/VerticalCurvedList"/>
    <dgm:cxn modelId="{DBE6432D-574F-CF42-AE0D-47AAAAD6D8F3}" type="presParOf" srcId="{E2B2AFB7-5E44-4973-B59B-FB2DF9FF3911}" destId="{92AA6AF9-A3FE-4311-9A41-5D713B30A346}" srcOrd="3" destOrd="0" presId="urn:microsoft.com/office/officeart/2008/layout/VerticalCurvedList"/>
    <dgm:cxn modelId="{F711E47C-5D5E-D44D-B63B-51FDEF7E8CAF}" type="presParOf" srcId="{E2B2AFB7-5E44-4973-B59B-FB2DF9FF3911}" destId="{75C9F97E-EF40-4C67-A11D-60024A67D190}" srcOrd="4" destOrd="0" presId="urn:microsoft.com/office/officeart/2008/layout/VerticalCurvedList"/>
    <dgm:cxn modelId="{75409318-0AA4-6347-B6D1-C64228FD7CDD}" type="presParOf" srcId="{75C9F97E-EF40-4C67-A11D-60024A67D190}" destId="{BB6DE0B2-7EA1-4347-80C2-C4515D32E284}" srcOrd="0" destOrd="0" presId="urn:microsoft.com/office/officeart/2008/layout/VerticalCurvedList"/>
    <dgm:cxn modelId="{D619D120-C821-514E-9FDD-85F18B08C0A2}" type="presParOf" srcId="{E2B2AFB7-5E44-4973-B59B-FB2DF9FF3911}" destId="{89DCC902-95BC-4E03-B3C7-65C45D70234D}" srcOrd="5" destOrd="0" presId="urn:microsoft.com/office/officeart/2008/layout/VerticalCurvedList"/>
    <dgm:cxn modelId="{840AD80B-7443-AB4B-98F4-1C35D2AF5963}" type="presParOf" srcId="{E2B2AFB7-5E44-4973-B59B-FB2DF9FF3911}" destId="{2034C065-4033-4B44-9636-47D4112F257A}" srcOrd="6" destOrd="0" presId="urn:microsoft.com/office/officeart/2008/layout/VerticalCurvedList"/>
    <dgm:cxn modelId="{46E64DDE-FC93-6541-830F-67F4B21EDC54}" type="presParOf" srcId="{2034C065-4033-4B44-9636-47D4112F257A}" destId="{9FD7FE4A-F73B-491E-AA95-6A519FCA0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140-7DF3-4BD6-94D0-1A576B1B2CDD}">
      <dsp:nvSpPr>
        <dsp:cNvPr id="0" name=""/>
        <dsp:cNvSpPr/>
      </dsp:nvSpPr>
      <dsp:spPr>
        <a:xfrm>
          <a:off x="-5252870" y="-804562"/>
          <a:ext cx="6255421" cy="6255421"/>
        </a:xfrm>
        <a:prstGeom prst="blockArc">
          <a:avLst>
            <a:gd name="adj1" fmla="val 18900000"/>
            <a:gd name="adj2" fmla="val 2700000"/>
            <a:gd name="adj3" fmla="val 345"/>
          </a:avLst>
        </a:pr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DA706-6DC1-4BED-B4A6-0AB23842D2C8}">
      <dsp:nvSpPr>
        <dsp:cNvPr id="0" name=""/>
        <dsp:cNvSpPr/>
      </dsp:nvSpPr>
      <dsp:spPr>
        <a:xfrm>
          <a:off x="644905" y="464629"/>
          <a:ext cx="9250315" cy="92925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759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Secure Shell (SSH)</a:t>
          </a:r>
          <a:endParaRPr lang="en-US" sz="2800" kern="1200" dirty="0"/>
        </a:p>
      </dsp:txBody>
      <dsp:txXfrm>
        <a:off x="644905" y="464629"/>
        <a:ext cx="9250315" cy="929259"/>
      </dsp:txXfrm>
    </dsp:sp>
    <dsp:sp modelId="{D03AB023-F815-4A96-B8B2-AB7F53289F03}">
      <dsp:nvSpPr>
        <dsp:cNvPr id="0" name=""/>
        <dsp:cNvSpPr/>
      </dsp:nvSpPr>
      <dsp:spPr>
        <a:xfrm>
          <a:off x="64118" y="348472"/>
          <a:ext cx="1161574" cy="11615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A6AF9-A3FE-4311-9A41-5D713B30A346}">
      <dsp:nvSpPr>
        <dsp:cNvPr id="0" name=""/>
        <dsp:cNvSpPr/>
      </dsp:nvSpPr>
      <dsp:spPr>
        <a:xfrm>
          <a:off x="982691" y="1858518"/>
          <a:ext cx="8912529" cy="929259"/>
        </a:xfrm>
        <a:prstGeom prst="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759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Internet Protocol Security (IPSec)</a:t>
          </a:r>
          <a:endParaRPr lang="en-US" sz="2800" kern="1200" dirty="0"/>
        </a:p>
      </dsp:txBody>
      <dsp:txXfrm>
        <a:off x="982691" y="1858518"/>
        <a:ext cx="8912529" cy="929259"/>
      </dsp:txXfrm>
    </dsp:sp>
    <dsp:sp modelId="{BB6DE0B2-7EA1-4347-80C2-C4515D32E284}">
      <dsp:nvSpPr>
        <dsp:cNvPr id="0" name=""/>
        <dsp:cNvSpPr/>
      </dsp:nvSpPr>
      <dsp:spPr>
        <a:xfrm>
          <a:off x="401904" y="1742360"/>
          <a:ext cx="1161574" cy="11615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CC902-95BC-4E03-B3C7-65C45D70234D}">
      <dsp:nvSpPr>
        <dsp:cNvPr id="0" name=""/>
        <dsp:cNvSpPr/>
      </dsp:nvSpPr>
      <dsp:spPr>
        <a:xfrm>
          <a:off x="644905" y="3252407"/>
          <a:ext cx="9250315" cy="929259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759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Secure Sockets Layer (SSL)/Transport Layer Security (TLS)</a:t>
          </a:r>
          <a:endParaRPr lang="en-US" sz="2800" kern="1200" dirty="0"/>
        </a:p>
      </dsp:txBody>
      <dsp:txXfrm>
        <a:off x="644905" y="3252407"/>
        <a:ext cx="9250315" cy="929259"/>
      </dsp:txXfrm>
    </dsp:sp>
    <dsp:sp modelId="{9FD7FE4A-F73B-491E-AA95-6A519FCA0AE6}">
      <dsp:nvSpPr>
        <dsp:cNvPr id="0" name=""/>
        <dsp:cNvSpPr/>
      </dsp:nvSpPr>
      <dsp:spPr>
        <a:xfrm>
          <a:off x="64118" y="3136249"/>
          <a:ext cx="1161574" cy="11615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3200" dirty="0"/>
              <a:t>SSH client commands: ssh, scp, and sftp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Authentication: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Username/password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Passphrase with public/private keys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One-time passwords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Kerberos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9/22/2023</a:t>
            </a:fld>
            <a:endParaRPr lang="en-US" dirty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 dirty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2"/>
                </a:solidFill>
              </a:rPr>
              <a:t>An /etc/racoon/racoon.conf File for Host-to-Host IPsec Connections</a:t>
            </a: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9/22/2023</a:t>
            </a:fld>
            <a:endParaRPr lang="en-US" dirty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 dirty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3200" dirty="0"/>
              <a:t>SSH client commands: ssh, scp, and sftp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Authentication: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Username/password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Passphrase with public/private keys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One-time passwords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Kerberos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9/22/2023</a:t>
            </a:fld>
            <a:endParaRPr lang="en-US" dirty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 dirty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3200" dirty="0"/>
              <a:t>SSH client commands: ssh, scp, and sftp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Authentication: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Username/password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Passphrase with public/private keys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One-time passwords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/>
              <a:t>Kerberos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9/22/2023</a:t>
            </a:fld>
            <a:endParaRPr lang="en-US" dirty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 dirty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D7503D-6A5F-065A-28DB-67D84E3F7D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38EE9-DC57-2C73-5EFF-07D9B1C8B72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270" cy="891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17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Telnet vs. SSH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95" y="1742545"/>
            <a:ext cx="5705106" cy="5134595"/>
          </a:xfrm>
        </p:spPr>
      </p:pic>
    </p:spTree>
    <p:extLst>
      <p:ext uri="{BB962C8B-B14F-4D97-AF65-F5344CB8AC3E}">
        <p14:creationId xmlns:p14="http://schemas.microsoft.com/office/powerpoint/2010/main" val="3946669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The Problem with Clear Text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31" y="2373187"/>
            <a:ext cx="7291694" cy="3610817"/>
          </a:xfrm>
        </p:spPr>
      </p:pic>
    </p:spTree>
    <p:extLst>
      <p:ext uri="{BB962C8B-B14F-4D97-AF65-F5344CB8AC3E}">
        <p14:creationId xmlns:p14="http://schemas.microsoft.com/office/powerpoint/2010/main" val="11267241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2476500" y="361950"/>
            <a:ext cx="9959340" cy="1188720"/>
          </a:xfrm>
        </p:spPr>
        <p:txBody>
          <a:bodyPr/>
          <a:lstStyle/>
          <a:p>
            <a:r>
              <a:rPr lang="en-US" sz="4800" dirty="0">
                <a:ea typeface="ＭＳ Ｐゴシック" pitchFamily="106" charset="-128"/>
              </a:rPr>
              <a:t>Summary</a:t>
            </a:r>
          </a:p>
        </p:txBody>
      </p:sp>
      <p:sp>
        <p:nvSpPr>
          <p:cNvPr id="30723" name="Content Placeholder 4"/>
          <p:cNvSpPr>
            <a:spLocks/>
          </p:cNvSpPr>
          <p:nvPr/>
        </p:nvSpPr>
        <p:spPr bwMode="auto">
          <a:xfrm>
            <a:off x="2476500" y="1550670"/>
            <a:ext cx="9959340" cy="531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  <a:defRPr/>
            </a:pPr>
            <a:r>
              <a:rPr lang="en-US" sz="3840" dirty="0"/>
              <a:t>File-sharing with Network File System (NFS) and Samba</a:t>
            </a:r>
          </a:p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  <a:defRPr/>
            </a:pPr>
            <a:r>
              <a:rPr lang="en-US" sz="3840" dirty="0"/>
              <a:t>Secure remote access tools</a:t>
            </a:r>
          </a:p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  <a:defRPr/>
            </a:pPr>
            <a:r>
              <a:rPr lang="en-US" sz="3840" dirty="0"/>
              <a:t>Encryption with Secure Shell (SSH) and the Internet Protocol Security (IPsec) protocol</a:t>
            </a:r>
          </a:p>
        </p:txBody>
      </p:sp>
    </p:spTree>
    <p:extLst>
      <p:ext uri="{BB962C8B-B14F-4D97-AF65-F5344CB8AC3E}">
        <p14:creationId xmlns:p14="http://schemas.microsoft.com/office/powerpoint/2010/main" val="4824863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 Request for a Passphrase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44" y="2475259"/>
            <a:ext cx="7352381" cy="3470467"/>
          </a:xfrm>
        </p:spPr>
      </p:pic>
    </p:spTree>
    <p:extLst>
      <p:ext uri="{BB962C8B-B14F-4D97-AF65-F5344CB8AC3E}">
        <p14:creationId xmlns:p14="http://schemas.microsoft.com/office/powerpoint/2010/main" val="1421366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862538"/>
          </a:xfrm>
        </p:spPr>
        <p:txBody>
          <a:bodyPr/>
          <a:lstStyle/>
          <a:p>
            <a:r>
              <a:rPr lang="en-US" sz="4800">
                <a:solidFill>
                  <a:schemeClr val="tx2"/>
                </a:solidFill>
              </a:rPr>
              <a:t>Networks and Encryption</a:t>
            </a:r>
            <a:endParaRPr lang="en-US" sz="3840" dirty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2108834"/>
          <a:ext cx="9959340" cy="464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7220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862538"/>
          </a:xfrm>
        </p:spPr>
        <p:txBody>
          <a:bodyPr/>
          <a:lstStyle/>
          <a:p>
            <a:r>
              <a:rPr lang="en-US" sz="4800">
                <a:solidFill>
                  <a:schemeClr val="tx2"/>
                </a:solidFill>
              </a:rPr>
              <a:t>IPSec</a:t>
            </a:r>
            <a:endParaRPr lang="en-US" sz="384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476500" y="1468897"/>
            <a:ext cx="9959340" cy="542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3840"/>
              <a:t>Works at both ends of a connection</a:t>
            </a:r>
          </a:p>
          <a:p>
            <a:pPr>
              <a:buFont typeface="Wingdings" charset="2"/>
              <a:buChar char="§"/>
              <a:defRPr/>
            </a:pPr>
            <a:r>
              <a:rPr lang="en-US" sz="3840"/>
              <a:t>Tunnels communications through ports 50 and 51</a:t>
            </a:r>
          </a:p>
          <a:p>
            <a:pPr>
              <a:buFont typeface="Wingdings" charset="2"/>
              <a:buChar char="§"/>
              <a:defRPr/>
            </a:pPr>
            <a:r>
              <a:rPr lang="en-US" sz="3840"/>
              <a:t>In tunneling mode, is a form of virtual private networking</a:t>
            </a:r>
          </a:p>
          <a:p>
            <a:pPr>
              <a:buFont typeface="Wingdings" charset="2"/>
              <a:buChar char="§"/>
              <a:defRPr/>
            </a:pPr>
            <a:endParaRPr lang="en-US" sz="3840"/>
          </a:p>
          <a:p>
            <a:pPr>
              <a:buFont typeface="Wingdings" charset="2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3433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862538"/>
          </a:xfrm>
        </p:spPr>
        <p:txBody>
          <a:bodyPr/>
          <a:lstStyle/>
          <a:p>
            <a:r>
              <a:rPr lang="en-US" sz="4800">
                <a:solidFill>
                  <a:schemeClr val="tx2"/>
                </a:solidFill>
              </a:rPr>
              <a:t>Protocols Used for IPsec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476500" y="1468897"/>
            <a:ext cx="9959340" cy="542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3600"/>
              <a:t>Encapsulating Security Payload (ESP) protocol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3360"/>
              <a:t>Uses protocol number 50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3360"/>
              <a:t>ESP traffic can be allowed through an iptables firewall with a -p 50 -j ACCEPT switch</a:t>
            </a:r>
          </a:p>
          <a:p>
            <a:pPr>
              <a:buFont typeface="Wingdings" charset="2"/>
              <a:buChar char="§"/>
              <a:defRPr/>
            </a:pPr>
            <a:r>
              <a:rPr lang="en-US" sz="3600"/>
              <a:t>Authentication Header (AH) protocol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3360"/>
              <a:t>Uses protocol number 51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3360"/>
              <a:t>AH traffic can be allowed through an iptables firewall with a -p 51 -j ACCEPT switch</a:t>
            </a:r>
          </a:p>
        </p:txBody>
      </p:sp>
    </p:spTree>
    <p:extLst>
      <p:ext uri="{BB962C8B-B14F-4D97-AF65-F5344CB8AC3E}">
        <p14:creationId xmlns:p14="http://schemas.microsoft.com/office/powerpoint/2010/main" val="610302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862538"/>
          </a:xfrm>
        </p:spPr>
        <p:txBody>
          <a:bodyPr/>
          <a:lstStyle/>
          <a:p>
            <a:r>
              <a:rPr lang="en-US" sz="4800">
                <a:solidFill>
                  <a:schemeClr val="tx2"/>
                </a:solidFill>
              </a:rPr>
              <a:t>Protocols Used for Ipsec (Cont.)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476500" y="1468897"/>
            <a:ext cx="9959340" cy="542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3600"/>
              <a:t>Internet Key Exchange (IKE) protocol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3360"/>
              <a:t>Uses the User Datagram Protocol (UDP) over port 500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3360"/>
              <a:t>IKE traffic can be allowed through an iptables firewall with a -p udp --dport 500 -j ACCEPT switch</a:t>
            </a:r>
          </a:p>
        </p:txBody>
      </p:sp>
    </p:spTree>
    <p:extLst>
      <p:ext uri="{BB962C8B-B14F-4D97-AF65-F5344CB8AC3E}">
        <p14:creationId xmlns:p14="http://schemas.microsoft.com/office/powerpoint/2010/main" val="13849390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862538"/>
          </a:xfrm>
        </p:spPr>
        <p:txBody>
          <a:bodyPr/>
          <a:lstStyle/>
          <a:p>
            <a:r>
              <a:rPr lang="en-US" sz="4800">
                <a:solidFill>
                  <a:schemeClr val="tx2"/>
                </a:solidFill>
              </a:rPr>
              <a:t>Protocols Used for Ipsec (Cont.)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476500" y="1468897"/>
            <a:ext cx="9959340" cy="542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3600"/>
              <a:t>Network Address Translation (NAT) traversal protocol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3360"/>
              <a:t>Uses the Transmission Control Protocol (TCP) and UDP over port 4500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3360"/>
              <a:t>NAT traffic can be allowed through an iptables firewall with -p tcp --dport 4500 -j ACCEPT and -p tcp --dport 4500 -j ACCEPT switches</a:t>
            </a:r>
          </a:p>
          <a:p>
            <a:pPr lvl="1">
              <a:buFont typeface="Wingdings" charset="2"/>
              <a:buNone/>
              <a:defRPr/>
            </a:pPr>
            <a:endParaRPr lang="en-US" sz="1920" dirty="0"/>
          </a:p>
        </p:txBody>
      </p:sp>
    </p:spTree>
    <p:extLst>
      <p:ext uri="{BB962C8B-B14F-4D97-AF65-F5344CB8AC3E}">
        <p14:creationId xmlns:p14="http://schemas.microsoft.com/office/powerpoint/2010/main" val="946744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An /etc/racoon/racoon.conf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21" y="1877983"/>
            <a:ext cx="7703614" cy="5152256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552462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374</Words>
  <Application>Microsoft Office PowerPoint</Application>
  <PresentationFormat>Custom</PresentationFormat>
  <Paragraphs>63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Helvetica</vt:lpstr>
      <vt:lpstr>Helvetica Neue</vt:lpstr>
      <vt:lpstr>Tahoma</vt:lpstr>
      <vt:lpstr>Wingdings</vt:lpstr>
      <vt:lpstr>Default</vt:lpstr>
      <vt:lpstr>Open Source Platform and Network Administration</vt:lpstr>
      <vt:lpstr>PowerPoint Presentation</vt:lpstr>
      <vt:lpstr>A Request for a Passphrase</vt:lpstr>
      <vt:lpstr>Networks and Encryption</vt:lpstr>
      <vt:lpstr>IPSec</vt:lpstr>
      <vt:lpstr>Protocols Used for IPsec</vt:lpstr>
      <vt:lpstr>Protocols Used for Ipsec (Cont.)</vt:lpstr>
      <vt:lpstr>Protocols Used for Ipsec (Cont.)</vt:lpstr>
      <vt:lpstr>An /etc/racoon/racoon.conf File</vt:lpstr>
      <vt:lpstr>Telnet vs. SSH</vt:lpstr>
      <vt:lpstr>The Problem with Clear Text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37</cp:revision>
  <dcterms:modified xsi:type="dcterms:W3CDTF">2023-09-22T08:54:30Z</dcterms:modified>
</cp:coreProperties>
</file>