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5673"/>
  </p:normalViewPr>
  <p:slideViewPr>
    <p:cSldViewPr snapToGrid="0" snapToObjects="1">
      <p:cViewPr varScale="1">
        <p:scale>
          <a:sx n="67" d="100"/>
          <a:sy n="67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AE648-36D0-4344-9D63-518A27DD1949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3698AF3-4BEF-4468-9119-DEE00AA6A73C}">
      <dgm:prSet phldrT="[Text]"/>
      <dgm:spPr/>
      <dgm:t>
        <a:bodyPr/>
        <a:lstStyle/>
        <a:p>
          <a:r>
            <a:rPr lang="en-US" dirty="0"/>
            <a:t>Username/password</a:t>
          </a:r>
        </a:p>
      </dgm:t>
    </dgm:pt>
    <dgm:pt modelId="{BE381D18-9DED-4E82-BE6D-1365D90B352F}" type="parTrans" cxnId="{290BAE30-00EA-449D-B8C0-968CD0DB7D17}">
      <dgm:prSet/>
      <dgm:spPr/>
      <dgm:t>
        <a:bodyPr/>
        <a:lstStyle/>
        <a:p>
          <a:endParaRPr lang="en-US"/>
        </a:p>
      </dgm:t>
    </dgm:pt>
    <dgm:pt modelId="{A34354EE-EE10-42E7-BC2D-70F5F24971D1}" type="sibTrans" cxnId="{290BAE30-00EA-449D-B8C0-968CD0DB7D17}">
      <dgm:prSet/>
      <dgm:spPr/>
      <dgm:t>
        <a:bodyPr/>
        <a:lstStyle/>
        <a:p>
          <a:endParaRPr lang="en-US"/>
        </a:p>
      </dgm:t>
    </dgm:pt>
    <dgm:pt modelId="{F498B799-15C0-4A34-88A2-1934D7355015}">
      <dgm:prSet phldrT="[Text]"/>
      <dgm:spPr/>
      <dgm:t>
        <a:bodyPr/>
        <a:lstStyle/>
        <a:p>
          <a:r>
            <a:rPr lang="en-US" dirty="0"/>
            <a:t>Passphrase with public/private keys</a:t>
          </a:r>
        </a:p>
      </dgm:t>
    </dgm:pt>
    <dgm:pt modelId="{4364FCFF-FF4B-48A5-A9B7-1A7B3D35B875}" type="parTrans" cxnId="{D6E41F05-B522-4479-8591-0D311FE9894E}">
      <dgm:prSet/>
      <dgm:spPr/>
      <dgm:t>
        <a:bodyPr/>
        <a:lstStyle/>
        <a:p>
          <a:endParaRPr lang="en-US"/>
        </a:p>
      </dgm:t>
    </dgm:pt>
    <dgm:pt modelId="{AB5E4173-3B6C-4626-AD76-F16C750A2958}" type="sibTrans" cxnId="{D6E41F05-B522-4479-8591-0D311FE9894E}">
      <dgm:prSet/>
      <dgm:spPr/>
      <dgm:t>
        <a:bodyPr/>
        <a:lstStyle/>
        <a:p>
          <a:endParaRPr lang="en-US"/>
        </a:p>
      </dgm:t>
    </dgm:pt>
    <dgm:pt modelId="{A6261EA7-9A0A-4590-981A-4EA502472FFC}">
      <dgm:prSet phldrT="[Text]"/>
      <dgm:spPr/>
      <dgm:t>
        <a:bodyPr/>
        <a:lstStyle/>
        <a:p>
          <a:r>
            <a:rPr lang="en-US" dirty="0"/>
            <a:t>One-time passwords</a:t>
          </a:r>
        </a:p>
      </dgm:t>
    </dgm:pt>
    <dgm:pt modelId="{717FF5B4-0DB0-46E3-A2CB-3148EF83581A}" type="parTrans" cxnId="{AA083DC7-BA07-4976-A866-423B5535CD2B}">
      <dgm:prSet/>
      <dgm:spPr/>
      <dgm:t>
        <a:bodyPr/>
        <a:lstStyle/>
        <a:p>
          <a:endParaRPr lang="en-US"/>
        </a:p>
      </dgm:t>
    </dgm:pt>
    <dgm:pt modelId="{D7BFBDB8-8284-45D9-AFAC-990AC7021A7B}" type="sibTrans" cxnId="{AA083DC7-BA07-4976-A866-423B5535CD2B}">
      <dgm:prSet/>
      <dgm:spPr/>
      <dgm:t>
        <a:bodyPr/>
        <a:lstStyle/>
        <a:p>
          <a:endParaRPr lang="en-US"/>
        </a:p>
      </dgm:t>
    </dgm:pt>
    <dgm:pt modelId="{DFE1E5C6-EDC6-4019-9CAD-80C665709750}">
      <dgm:prSet/>
      <dgm:spPr/>
      <dgm:t>
        <a:bodyPr/>
        <a:lstStyle/>
        <a:p>
          <a:r>
            <a:rPr lang="en-US" dirty="0"/>
            <a:t>Kerberos</a:t>
          </a:r>
        </a:p>
      </dgm:t>
    </dgm:pt>
    <dgm:pt modelId="{383B1420-BC17-4312-9C08-379FA4123672}" type="parTrans" cxnId="{3971E3E1-D7E0-40DC-9048-D43E75302536}">
      <dgm:prSet/>
      <dgm:spPr/>
      <dgm:t>
        <a:bodyPr/>
        <a:lstStyle/>
        <a:p>
          <a:endParaRPr lang="en-US"/>
        </a:p>
      </dgm:t>
    </dgm:pt>
    <dgm:pt modelId="{CC304E21-4855-40B0-A003-D6D7F0C152A4}" type="sibTrans" cxnId="{3971E3E1-D7E0-40DC-9048-D43E75302536}">
      <dgm:prSet/>
      <dgm:spPr/>
      <dgm:t>
        <a:bodyPr/>
        <a:lstStyle/>
        <a:p>
          <a:endParaRPr lang="en-US"/>
        </a:p>
      </dgm:t>
    </dgm:pt>
    <dgm:pt modelId="{C08AB7A0-0DFB-4543-AB32-F2B914242D1B}" type="pres">
      <dgm:prSet presAssocID="{EEBAE648-36D0-4344-9D63-518A27DD1949}" presName="linear" presStyleCnt="0">
        <dgm:presLayoutVars>
          <dgm:dir/>
          <dgm:animLvl val="lvl"/>
          <dgm:resizeHandles val="exact"/>
        </dgm:presLayoutVars>
      </dgm:prSet>
      <dgm:spPr/>
    </dgm:pt>
    <dgm:pt modelId="{DD2BF408-151E-4595-8524-93B876CCEB55}" type="pres">
      <dgm:prSet presAssocID="{F3698AF3-4BEF-4468-9119-DEE00AA6A73C}" presName="parentLin" presStyleCnt="0"/>
      <dgm:spPr/>
    </dgm:pt>
    <dgm:pt modelId="{2349A212-9F38-4BE4-87DA-E2E9A4351FD0}" type="pres">
      <dgm:prSet presAssocID="{F3698AF3-4BEF-4468-9119-DEE00AA6A73C}" presName="parentLeftMargin" presStyleLbl="node1" presStyleIdx="0" presStyleCnt="4"/>
      <dgm:spPr/>
    </dgm:pt>
    <dgm:pt modelId="{C286084E-D26C-4581-A82C-03A7ED7580D9}" type="pres">
      <dgm:prSet presAssocID="{F3698AF3-4BEF-4468-9119-DEE00AA6A7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D2F55C-3C67-448B-8B7B-96E672FBBF50}" type="pres">
      <dgm:prSet presAssocID="{F3698AF3-4BEF-4468-9119-DEE00AA6A73C}" presName="negativeSpace" presStyleCnt="0"/>
      <dgm:spPr/>
    </dgm:pt>
    <dgm:pt modelId="{747B3E4D-4FAA-44F7-AD77-143AED2CCB03}" type="pres">
      <dgm:prSet presAssocID="{F3698AF3-4BEF-4468-9119-DEE00AA6A73C}" presName="childText" presStyleLbl="conFgAcc1" presStyleIdx="0" presStyleCnt="4">
        <dgm:presLayoutVars>
          <dgm:bulletEnabled val="1"/>
        </dgm:presLayoutVars>
      </dgm:prSet>
      <dgm:spPr/>
    </dgm:pt>
    <dgm:pt modelId="{E0EC4C1D-C717-46D3-A91E-D40185D020F7}" type="pres">
      <dgm:prSet presAssocID="{A34354EE-EE10-42E7-BC2D-70F5F24971D1}" presName="spaceBetweenRectangles" presStyleCnt="0"/>
      <dgm:spPr/>
    </dgm:pt>
    <dgm:pt modelId="{045AD1D1-391B-4E97-9945-33B86AC860BC}" type="pres">
      <dgm:prSet presAssocID="{F498B799-15C0-4A34-88A2-1934D7355015}" presName="parentLin" presStyleCnt="0"/>
      <dgm:spPr/>
    </dgm:pt>
    <dgm:pt modelId="{51E9C0C8-C3CF-43B1-823A-F20F9036B3B7}" type="pres">
      <dgm:prSet presAssocID="{F498B799-15C0-4A34-88A2-1934D7355015}" presName="parentLeftMargin" presStyleLbl="node1" presStyleIdx="0" presStyleCnt="4"/>
      <dgm:spPr/>
    </dgm:pt>
    <dgm:pt modelId="{0A1A2508-36E6-4A94-B7DA-B2ED0DFB8DBC}" type="pres">
      <dgm:prSet presAssocID="{F498B799-15C0-4A34-88A2-1934D73550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3F461-151F-44F4-8F8D-ABD5BB00D781}" type="pres">
      <dgm:prSet presAssocID="{F498B799-15C0-4A34-88A2-1934D7355015}" presName="negativeSpace" presStyleCnt="0"/>
      <dgm:spPr/>
    </dgm:pt>
    <dgm:pt modelId="{C6948201-2914-4A42-88F7-6956C740EC71}" type="pres">
      <dgm:prSet presAssocID="{F498B799-15C0-4A34-88A2-1934D7355015}" presName="childText" presStyleLbl="conFgAcc1" presStyleIdx="1" presStyleCnt="4">
        <dgm:presLayoutVars>
          <dgm:bulletEnabled val="1"/>
        </dgm:presLayoutVars>
      </dgm:prSet>
      <dgm:spPr/>
    </dgm:pt>
    <dgm:pt modelId="{AAC8DC85-FD6E-4095-9B44-F6CF3542E09C}" type="pres">
      <dgm:prSet presAssocID="{AB5E4173-3B6C-4626-AD76-F16C750A2958}" presName="spaceBetweenRectangles" presStyleCnt="0"/>
      <dgm:spPr/>
    </dgm:pt>
    <dgm:pt modelId="{37FD17F3-AC4B-49FC-A151-DC221B821D2C}" type="pres">
      <dgm:prSet presAssocID="{A6261EA7-9A0A-4590-981A-4EA502472FFC}" presName="parentLin" presStyleCnt="0"/>
      <dgm:spPr/>
    </dgm:pt>
    <dgm:pt modelId="{3C333383-A012-4DA9-BFA9-82AF181876C0}" type="pres">
      <dgm:prSet presAssocID="{A6261EA7-9A0A-4590-981A-4EA502472FFC}" presName="parentLeftMargin" presStyleLbl="node1" presStyleIdx="1" presStyleCnt="4"/>
      <dgm:spPr/>
    </dgm:pt>
    <dgm:pt modelId="{2D59CFEF-43EE-4E9C-BAB8-7FE2B1B8A731}" type="pres">
      <dgm:prSet presAssocID="{A6261EA7-9A0A-4590-981A-4EA502472F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E2BE0B-B368-45E7-ADDE-4A9C3808CEBD}" type="pres">
      <dgm:prSet presAssocID="{A6261EA7-9A0A-4590-981A-4EA502472FFC}" presName="negativeSpace" presStyleCnt="0"/>
      <dgm:spPr/>
    </dgm:pt>
    <dgm:pt modelId="{FB6BC7E9-619D-4B01-94A5-8BF299EE934F}" type="pres">
      <dgm:prSet presAssocID="{A6261EA7-9A0A-4590-981A-4EA502472FFC}" presName="childText" presStyleLbl="conFgAcc1" presStyleIdx="2" presStyleCnt="4">
        <dgm:presLayoutVars>
          <dgm:bulletEnabled val="1"/>
        </dgm:presLayoutVars>
      </dgm:prSet>
      <dgm:spPr/>
    </dgm:pt>
    <dgm:pt modelId="{03C6C5E8-027B-4512-A033-9C1930B5C196}" type="pres">
      <dgm:prSet presAssocID="{D7BFBDB8-8284-45D9-AFAC-990AC7021A7B}" presName="spaceBetweenRectangles" presStyleCnt="0"/>
      <dgm:spPr/>
    </dgm:pt>
    <dgm:pt modelId="{A3ED36F8-259D-4A23-9CCC-3BF8B350A83E}" type="pres">
      <dgm:prSet presAssocID="{DFE1E5C6-EDC6-4019-9CAD-80C665709750}" presName="parentLin" presStyleCnt="0"/>
      <dgm:spPr/>
    </dgm:pt>
    <dgm:pt modelId="{954EB667-9345-41EC-BE24-F4F0A0125834}" type="pres">
      <dgm:prSet presAssocID="{DFE1E5C6-EDC6-4019-9CAD-80C665709750}" presName="parentLeftMargin" presStyleLbl="node1" presStyleIdx="2" presStyleCnt="4"/>
      <dgm:spPr/>
    </dgm:pt>
    <dgm:pt modelId="{001DB8CA-628C-4C47-973C-CDAE1B25DE8C}" type="pres">
      <dgm:prSet presAssocID="{DFE1E5C6-EDC6-4019-9CAD-80C66570975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719A597-3A79-4A47-80C2-B621ADEC0C7B}" type="pres">
      <dgm:prSet presAssocID="{DFE1E5C6-EDC6-4019-9CAD-80C665709750}" presName="negativeSpace" presStyleCnt="0"/>
      <dgm:spPr/>
    </dgm:pt>
    <dgm:pt modelId="{4C6FB1E8-B753-438F-AB4A-725B40E372F0}" type="pres">
      <dgm:prSet presAssocID="{DFE1E5C6-EDC6-4019-9CAD-80C6657097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6E41F05-B522-4479-8591-0D311FE9894E}" srcId="{EEBAE648-36D0-4344-9D63-518A27DD1949}" destId="{F498B799-15C0-4A34-88A2-1934D7355015}" srcOrd="1" destOrd="0" parTransId="{4364FCFF-FF4B-48A5-A9B7-1A7B3D35B875}" sibTransId="{AB5E4173-3B6C-4626-AD76-F16C750A2958}"/>
    <dgm:cxn modelId="{EFCEA507-D2A6-BA4D-8B2F-13144CF52E84}" type="presOf" srcId="{F498B799-15C0-4A34-88A2-1934D7355015}" destId="{51E9C0C8-C3CF-43B1-823A-F20F9036B3B7}" srcOrd="0" destOrd="0" presId="urn:microsoft.com/office/officeart/2005/8/layout/list1"/>
    <dgm:cxn modelId="{14EBEA12-A717-A543-A9B2-B19F3B1EDBF2}" type="presOf" srcId="{F3698AF3-4BEF-4468-9119-DEE00AA6A73C}" destId="{2349A212-9F38-4BE4-87DA-E2E9A4351FD0}" srcOrd="0" destOrd="0" presId="urn:microsoft.com/office/officeart/2005/8/layout/list1"/>
    <dgm:cxn modelId="{290BAE30-00EA-449D-B8C0-968CD0DB7D17}" srcId="{EEBAE648-36D0-4344-9D63-518A27DD1949}" destId="{F3698AF3-4BEF-4468-9119-DEE00AA6A73C}" srcOrd="0" destOrd="0" parTransId="{BE381D18-9DED-4E82-BE6D-1365D90B352F}" sibTransId="{A34354EE-EE10-42E7-BC2D-70F5F24971D1}"/>
    <dgm:cxn modelId="{AE5EC439-6073-5840-82B1-C7D6DEBBECE4}" type="presOf" srcId="{A6261EA7-9A0A-4590-981A-4EA502472FFC}" destId="{2D59CFEF-43EE-4E9C-BAB8-7FE2B1B8A731}" srcOrd="1" destOrd="0" presId="urn:microsoft.com/office/officeart/2005/8/layout/list1"/>
    <dgm:cxn modelId="{66B00E75-6E1A-6941-AF81-85D009C8D4A8}" type="presOf" srcId="{A6261EA7-9A0A-4590-981A-4EA502472FFC}" destId="{3C333383-A012-4DA9-BFA9-82AF181876C0}" srcOrd="0" destOrd="0" presId="urn:microsoft.com/office/officeart/2005/8/layout/list1"/>
    <dgm:cxn modelId="{A9E9F57A-8FCD-434C-B1CF-57960F037902}" type="presOf" srcId="{F3698AF3-4BEF-4468-9119-DEE00AA6A73C}" destId="{C286084E-D26C-4581-A82C-03A7ED7580D9}" srcOrd="1" destOrd="0" presId="urn:microsoft.com/office/officeart/2005/8/layout/list1"/>
    <dgm:cxn modelId="{63DA108D-1DF0-2C40-8548-BDFF08EF5EE9}" type="presOf" srcId="{EEBAE648-36D0-4344-9D63-518A27DD1949}" destId="{C08AB7A0-0DFB-4543-AB32-F2B914242D1B}" srcOrd="0" destOrd="0" presId="urn:microsoft.com/office/officeart/2005/8/layout/list1"/>
    <dgm:cxn modelId="{59A790A1-272C-7048-A663-8A7E79EEA28B}" type="presOf" srcId="{DFE1E5C6-EDC6-4019-9CAD-80C665709750}" destId="{001DB8CA-628C-4C47-973C-CDAE1B25DE8C}" srcOrd="1" destOrd="0" presId="urn:microsoft.com/office/officeart/2005/8/layout/list1"/>
    <dgm:cxn modelId="{862676C3-0B91-4C47-A5CF-E9B25B1BA10A}" type="presOf" srcId="{DFE1E5C6-EDC6-4019-9CAD-80C665709750}" destId="{954EB667-9345-41EC-BE24-F4F0A0125834}" srcOrd="0" destOrd="0" presId="urn:microsoft.com/office/officeart/2005/8/layout/list1"/>
    <dgm:cxn modelId="{AA083DC7-BA07-4976-A866-423B5535CD2B}" srcId="{EEBAE648-36D0-4344-9D63-518A27DD1949}" destId="{A6261EA7-9A0A-4590-981A-4EA502472FFC}" srcOrd="2" destOrd="0" parTransId="{717FF5B4-0DB0-46E3-A2CB-3148EF83581A}" sibTransId="{D7BFBDB8-8284-45D9-AFAC-990AC7021A7B}"/>
    <dgm:cxn modelId="{3971E3E1-D7E0-40DC-9048-D43E75302536}" srcId="{EEBAE648-36D0-4344-9D63-518A27DD1949}" destId="{DFE1E5C6-EDC6-4019-9CAD-80C665709750}" srcOrd="3" destOrd="0" parTransId="{383B1420-BC17-4312-9C08-379FA4123672}" sibTransId="{CC304E21-4855-40B0-A003-D6D7F0C152A4}"/>
    <dgm:cxn modelId="{D6BF82F2-51EE-5747-97FB-687AC0E069C6}" type="presOf" srcId="{F498B799-15C0-4A34-88A2-1934D7355015}" destId="{0A1A2508-36E6-4A94-B7DA-B2ED0DFB8DBC}" srcOrd="1" destOrd="0" presId="urn:microsoft.com/office/officeart/2005/8/layout/list1"/>
    <dgm:cxn modelId="{4E6BEFB7-A51D-2845-B96B-EFCFCF02FDDD}" type="presParOf" srcId="{C08AB7A0-0DFB-4543-AB32-F2B914242D1B}" destId="{DD2BF408-151E-4595-8524-93B876CCEB55}" srcOrd="0" destOrd="0" presId="urn:microsoft.com/office/officeart/2005/8/layout/list1"/>
    <dgm:cxn modelId="{86859B7B-8ED0-0C40-97DD-DC77F19B6BD8}" type="presParOf" srcId="{DD2BF408-151E-4595-8524-93B876CCEB55}" destId="{2349A212-9F38-4BE4-87DA-E2E9A4351FD0}" srcOrd="0" destOrd="0" presId="urn:microsoft.com/office/officeart/2005/8/layout/list1"/>
    <dgm:cxn modelId="{71249CC7-5858-3E4C-A0C8-7F6BA018E6F3}" type="presParOf" srcId="{DD2BF408-151E-4595-8524-93B876CCEB55}" destId="{C286084E-D26C-4581-A82C-03A7ED7580D9}" srcOrd="1" destOrd="0" presId="urn:microsoft.com/office/officeart/2005/8/layout/list1"/>
    <dgm:cxn modelId="{6C3BA9B5-C84E-0145-964F-6888C8E1B65F}" type="presParOf" srcId="{C08AB7A0-0DFB-4543-AB32-F2B914242D1B}" destId="{FED2F55C-3C67-448B-8B7B-96E672FBBF50}" srcOrd="1" destOrd="0" presId="urn:microsoft.com/office/officeart/2005/8/layout/list1"/>
    <dgm:cxn modelId="{9CCC916E-F3FC-CD40-9AD8-C49D5115BCA6}" type="presParOf" srcId="{C08AB7A0-0DFB-4543-AB32-F2B914242D1B}" destId="{747B3E4D-4FAA-44F7-AD77-143AED2CCB03}" srcOrd="2" destOrd="0" presId="urn:microsoft.com/office/officeart/2005/8/layout/list1"/>
    <dgm:cxn modelId="{B3663048-54CD-A441-A12C-DCF6836E0C72}" type="presParOf" srcId="{C08AB7A0-0DFB-4543-AB32-F2B914242D1B}" destId="{E0EC4C1D-C717-46D3-A91E-D40185D020F7}" srcOrd="3" destOrd="0" presId="urn:microsoft.com/office/officeart/2005/8/layout/list1"/>
    <dgm:cxn modelId="{5E6B5C84-DEBD-164F-A58E-9440D38969C4}" type="presParOf" srcId="{C08AB7A0-0DFB-4543-AB32-F2B914242D1B}" destId="{045AD1D1-391B-4E97-9945-33B86AC860BC}" srcOrd="4" destOrd="0" presId="urn:microsoft.com/office/officeart/2005/8/layout/list1"/>
    <dgm:cxn modelId="{BE47E5C7-DA03-4643-803F-6A8545E6AE46}" type="presParOf" srcId="{045AD1D1-391B-4E97-9945-33B86AC860BC}" destId="{51E9C0C8-C3CF-43B1-823A-F20F9036B3B7}" srcOrd="0" destOrd="0" presId="urn:microsoft.com/office/officeart/2005/8/layout/list1"/>
    <dgm:cxn modelId="{9259C128-5BDC-3D4B-91E6-CD3656563F0A}" type="presParOf" srcId="{045AD1D1-391B-4E97-9945-33B86AC860BC}" destId="{0A1A2508-36E6-4A94-B7DA-B2ED0DFB8DBC}" srcOrd="1" destOrd="0" presId="urn:microsoft.com/office/officeart/2005/8/layout/list1"/>
    <dgm:cxn modelId="{C963B0CB-A259-4C45-8FC9-B0803B505FF7}" type="presParOf" srcId="{C08AB7A0-0DFB-4543-AB32-F2B914242D1B}" destId="{8C53F461-151F-44F4-8F8D-ABD5BB00D781}" srcOrd="5" destOrd="0" presId="urn:microsoft.com/office/officeart/2005/8/layout/list1"/>
    <dgm:cxn modelId="{98FB6C30-B939-0947-A9A9-3A9BDF8776FD}" type="presParOf" srcId="{C08AB7A0-0DFB-4543-AB32-F2B914242D1B}" destId="{C6948201-2914-4A42-88F7-6956C740EC71}" srcOrd="6" destOrd="0" presId="urn:microsoft.com/office/officeart/2005/8/layout/list1"/>
    <dgm:cxn modelId="{058B4204-3205-D64C-9BFD-4A09F98B6752}" type="presParOf" srcId="{C08AB7A0-0DFB-4543-AB32-F2B914242D1B}" destId="{AAC8DC85-FD6E-4095-9B44-F6CF3542E09C}" srcOrd="7" destOrd="0" presId="urn:microsoft.com/office/officeart/2005/8/layout/list1"/>
    <dgm:cxn modelId="{B8C690A5-E72D-B743-88D4-6E0317B41AB7}" type="presParOf" srcId="{C08AB7A0-0DFB-4543-AB32-F2B914242D1B}" destId="{37FD17F3-AC4B-49FC-A151-DC221B821D2C}" srcOrd="8" destOrd="0" presId="urn:microsoft.com/office/officeart/2005/8/layout/list1"/>
    <dgm:cxn modelId="{D724A2A7-BC9A-9D4F-B417-FF3DD6368776}" type="presParOf" srcId="{37FD17F3-AC4B-49FC-A151-DC221B821D2C}" destId="{3C333383-A012-4DA9-BFA9-82AF181876C0}" srcOrd="0" destOrd="0" presId="urn:microsoft.com/office/officeart/2005/8/layout/list1"/>
    <dgm:cxn modelId="{A1422194-85EC-4942-9509-BC811DE44A20}" type="presParOf" srcId="{37FD17F3-AC4B-49FC-A151-DC221B821D2C}" destId="{2D59CFEF-43EE-4E9C-BAB8-7FE2B1B8A731}" srcOrd="1" destOrd="0" presId="urn:microsoft.com/office/officeart/2005/8/layout/list1"/>
    <dgm:cxn modelId="{96BC1BF6-3EB1-774B-A7A8-2E0BAA6D55DD}" type="presParOf" srcId="{C08AB7A0-0DFB-4543-AB32-F2B914242D1B}" destId="{A3E2BE0B-B368-45E7-ADDE-4A9C3808CEBD}" srcOrd="9" destOrd="0" presId="urn:microsoft.com/office/officeart/2005/8/layout/list1"/>
    <dgm:cxn modelId="{E2716060-7310-0C49-A9AB-959C89CD0AFF}" type="presParOf" srcId="{C08AB7A0-0DFB-4543-AB32-F2B914242D1B}" destId="{FB6BC7E9-619D-4B01-94A5-8BF299EE934F}" srcOrd="10" destOrd="0" presId="urn:microsoft.com/office/officeart/2005/8/layout/list1"/>
    <dgm:cxn modelId="{462C7BD0-CA16-424F-8CC3-664322290FCD}" type="presParOf" srcId="{C08AB7A0-0DFB-4543-AB32-F2B914242D1B}" destId="{03C6C5E8-027B-4512-A033-9C1930B5C196}" srcOrd="11" destOrd="0" presId="urn:microsoft.com/office/officeart/2005/8/layout/list1"/>
    <dgm:cxn modelId="{2D96256E-BFE1-E647-A17A-8F2008C5EB2D}" type="presParOf" srcId="{C08AB7A0-0DFB-4543-AB32-F2B914242D1B}" destId="{A3ED36F8-259D-4A23-9CCC-3BF8B350A83E}" srcOrd="12" destOrd="0" presId="urn:microsoft.com/office/officeart/2005/8/layout/list1"/>
    <dgm:cxn modelId="{220BC095-F03B-B140-8190-3AFDEB3EA007}" type="presParOf" srcId="{A3ED36F8-259D-4A23-9CCC-3BF8B350A83E}" destId="{954EB667-9345-41EC-BE24-F4F0A0125834}" srcOrd="0" destOrd="0" presId="urn:microsoft.com/office/officeart/2005/8/layout/list1"/>
    <dgm:cxn modelId="{4026A243-A6F7-2042-8251-6A58CCF30B51}" type="presParOf" srcId="{A3ED36F8-259D-4A23-9CCC-3BF8B350A83E}" destId="{001DB8CA-628C-4C47-973C-CDAE1B25DE8C}" srcOrd="1" destOrd="0" presId="urn:microsoft.com/office/officeart/2005/8/layout/list1"/>
    <dgm:cxn modelId="{B68EE906-0CB9-6C4E-9988-93720DAC3B77}" type="presParOf" srcId="{C08AB7A0-0DFB-4543-AB32-F2B914242D1B}" destId="{4719A597-3A79-4A47-80C2-B621ADEC0C7B}" srcOrd="13" destOrd="0" presId="urn:microsoft.com/office/officeart/2005/8/layout/list1"/>
    <dgm:cxn modelId="{CEA72816-31A5-604B-BE51-1AC18E41E310}" type="presParOf" srcId="{C08AB7A0-0DFB-4543-AB32-F2B914242D1B}" destId="{4C6FB1E8-B753-438F-AB4A-725B40E372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9EB96-99A7-445A-A8AF-9DAA04DD5B5F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ACF64D-7F1F-4DE2-A37C-F27A6AC1E1ED}">
      <dgm:prSet phldrT="[Text]"/>
      <dgm:spPr/>
      <dgm:t>
        <a:bodyPr/>
        <a:lstStyle/>
        <a:p>
          <a:r>
            <a:rPr lang="en-US" dirty="0"/>
            <a:t>Install Samba service</a:t>
          </a:r>
        </a:p>
      </dgm:t>
    </dgm:pt>
    <dgm:pt modelId="{C469447C-965A-4E7B-900D-A66F5AB48E4B}" type="parTrans" cxnId="{9E4F1DC5-AABB-4F92-B2F3-13BF2A87830E}">
      <dgm:prSet/>
      <dgm:spPr/>
      <dgm:t>
        <a:bodyPr/>
        <a:lstStyle/>
        <a:p>
          <a:endParaRPr lang="en-US"/>
        </a:p>
      </dgm:t>
    </dgm:pt>
    <dgm:pt modelId="{78D1D792-790E-48DF-9E56-78F4082617CF}" type="sibTrans" cxnId="{9E4F1DC5-AABB-4F92-B2F3-13BF2A87830E}">
      <dgm:prSet/>
      <dgm:spPr/>
      <dgm:t>
        <a:bodyPr/>
        <a:lstStyle/>
        <a:p>
          <a:endParaRPr lang="en-US"/>
        </a:p>
      </dgm:t>
    </dgm:pt>
    <dgm:pt modelId="{E1B02CCA-C9D0-4964-990E-849C63BEB15C}">
      <dgm:prSet phldrT="[Text]"/>
      <dgm:spPr/>
      <dgm:t>
        <a:bodyPr/>
        <a:lstStyle/>
        <a:p>
          <a:r>
            <a:rPr lang="en-US" dirty="0"/>
            <a:t>Create Samba user accounts</a:t>
          </a:r>
        </a:p>
      </dgm:t>
    </dgm:pt>
    <dgm:pt modelId="{C4E84B6B-556C-4934-8AD4-3CE9B07001FB}" type="parTrans" cxnId="{13B74690-ABE3-4FB9-AE3D-DB5DA693AC8B}">
      <dgm:prSet/>
      <dgm:spPr/>
      <dgm:t>
        <a:bodyPr/>
        <a:lstStyle/>
        <a:p>
          <a:endParaRPr lang="en-US"/>
        </a:p>
      </dgm:t>
    </dgm:pt>
    <dgm:pt modelId="{39A33D7B-C2EA-4751-BE3A-E03C009DB5F3}" type="sibTrans" cxnId="{13B74690-ABE3-4FB9-AE3D-DB5DA693AC8B}">
      <dgm:prSet/>
      <dgm:spPr/>
      <dgm:t>
        <a:bodyPr/>
        <a:lstStyle/>
        <a:p>
          <a:endParaRPr lang="en-US"/>
        </a:p>
      </dgm:t>
    </dgm:pt>
    <dgm:pt modelId="{CEEE21FD-CE00-45BF-B6FD-FE5BB94A5D88}">
      <dgm:prSet phldrT="[Text]"/>
      <dgm:spPr/>
      <dgm:t>
        <a:bodyPr/>
        <a:lstStyle/>
        <a:p>
          <a:r>
            <a:rPr lang="en-US" dirty="0"/>
            <a:t>Edit main Samba configuration file: smb.conf</a:t>
          </a:r>
        </a:p>
      </dgm:t>
    </dgm:pt>
    <dgm:pt modelId="{B2F73DFB-814C-40ED-9784-E0161481DCC7}" type="parTrans" cxnId="{682EFA8F-E5F3-45FF-A9B3-6A9401216B14}">
      <dgm:prSet/>
      <dgm:spPr/>
      <dgm:t>
        <a:bodyPr/>
        <a:lstStyle/>
        <a:p>
          <a:endParaRPr lang="en-US"/>
        </a:p>
      </dgm:t>
    </dgm:pt>
    <dgm:pt modelId="{9C16B270-68F3-4ACC-B6C8-6D5C0FE7D7DF}" type="sibTrans" cxnId="{682EFA8F-E5F3-45FF-A9B3-6A9401216B14}">
      <dgm:prSet/>
      <dgm:spPr/>
      <dgm:t>
        <a:bodyPr/>
        <a:lstStyle/>
        <a:p>
          <a:endParaRPr lang="en-US"/>
        </a:p>
      </dgm:t>
    </dgm:pt>
    <dgm:pt modelId="{9E112B72-405F-4FB9-A411-A6033AA2CA1E}" type="pres">
      <dgm:prSet presAssocID="{48E9EB96-99A7-445A-A8AF-9DAA04DD5B5F}" presName="outerComposite" presStyleCnt="0">
        <dgm:presLayoutVars>
          <dgm:chMax val="5"/>
          <dgm:dir/>
          <dgm:resizeHandles val="exact"/>
        </dgm:presLayoutVars>
      </dgm:prSet>
      <dgm:spPr/>
    </dgm:pt>
    <dgm:pt modelId="{CAC4D4BC-4CF7-4259-B308-8E400464F76B}" type="pres">
      <dgm:prSet presAssocID="{48E9EB96-99A7-445A-A8AF-9DAA04DD5B5F}" presName="dummyMaxCanvas" presStyleCnt="0">
        <dgm:presLayoutVars/>
      </dgm:prSet>
      <dgm:spPr/>
    </dgm:pt>
    <dgm:pt modelId="{DDF8DD56-0BA5-4B2F-A66C-55A9729C290B}" type="pres">
      <dgm:prSet presAssocID="{48E9EB96-99A7-445A-A8AF-9DAA04DD5B5F}" presName="ThreeNodes_1" presStyleLbl="node1" presStyleIdx="0" presStyleCnt="3">
        <dgm:presLayoutVars>
          <dgm:bulletEnabled val="1"/>
        </dgm:presLayoutVars>
      </dgm:prSet>
      <dgm:spPr/>
    </dgm:pt>
    <dgm:pt modelId="{EE73BB98-0DFC-435D-80B7-B0F55CA53918}" type="pres">
      <dgm:prSet presAssocID="{48E9EB96-99A7-445A-A8AF-9DAA04DD5B5F}" presName="ThreeNodes_2" presStyleLbl="node1" presStyleIdx="1" presStyleCnt="3">
        <dgm:presLayoutVars>
          <dgm:bulletEnabled val="1"/>
        </dgm:presLayoutVars>
      </dgm:prSet>
      <dgm:spPr/>
    </dgm:pt>
    <dgm:pt modelId="{67AEF889-50E0-4ACE-8039-125BDC21C298}" type="pres">
      <dgm:prSet presAssocID="{48E9EB96-99A7-445A-A8AF-9DAA04DD5B5F}" presName="ThreeNodes_3" presStyleLbl="node1" presStyleIdx="2" presStyleCnt="3">
        <dgm:presLayoutVars>
          <dgm:bulletEnabled val="1"/>
        </dgm:presLayoutVars>
      </dgm:prSet>
      <dgm:spPr/>
    </dgm:pt>
    <dgm:pt modelId="{31CF4C32-14BD-48F5-9BCB-C6F7F3CF96E4}" type="pres">
      <dgm:prSet presAssocID="{48E9EB96-99A7-445A-A8AF-9DAA04DD5B5F}" presName="ThreeConn_1-2" presStyleLbl="fgAccFollowNode1" presStyleIdx="0" presStyleCnt="2">
        <dgm:presLayoutVars>
          <dgm:bulletEnabled val="1"/>
        </dgm:presLayoutVars>
      </dgm:prSet>
      <dgm:spPr/>
    </dgm:pt>
    <dgm:pt modelId="{975C477F-6006-430E-907A-78D3B4DAC143}" type="pres">
      <dgm:prSet presAssocID="{48E9EB96-99A7-445A-A8AF-9DAA04DD5B5F}" presName="ThreeConn_2-3" presStyleLbl="fgAccFollowNode1" presStyleIdx="1" presStyleCnt="2">
        <dgm:presLayoutVars>
          <dgm:bulletEnabled val="1"/>
        </dgm:presLayoutVars>
      </dgm:prSet>
      <dgm:spPr/>
    </dgm:pt>
    <dgm:pt modelId="{15798052-0D82-40D4-AA5B-1FD68B6727F6}" type="pres">
      <dgm:prSet presAssocID="{48E9EB96-99A7-445A-A8AF-9DAA04DD5B5F}" presName="ThreeNodes_1_text" presStyleLbl="node1" presStyleIdx="2" presStyleCnt="3">
        <dgm:presLayoutVars>
          <dgm:bulletEnabled val="1"/>
        </dgm:presLayoutVars>
      </dgm:prSet>
      <dgm:spPr/>
    </dgm:pt>
    <dgm:pt modelId="{156E9D80-7061-4095-99D4-25C733A8ED69}" type="pres">
      <dgm:prSet presAssocID="{48E9EB96-99A7-445A-A8AF-9DAA04DD5B5F}" presName="ThreeNodes_2_text" presStyleLbl="node1" presStyleIdx="2" presStyleCnt="3">
        <dgm:presLayoutVars>
          <dgm:bulletEnabled val="1"/>
        </dgm:presLayoutVars>
      </dgm:prSet>
      <dgm:spPr/>
    </dgm:pt>
    <dgm:pt modelId="{65C399A9-BFDD-4504-93E9-D4C8C4C4F89E}" type="pres">
      <dgm:prSet presAssocID="{48E9EB96-99A7-445A-A8AF-9DAA04DD5B5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A056773-02CD-5A48-A64C-96199FD06E6D}" type="presOf" srcId="{E4ACF64D-7F1F-4DE2-A37C-F27A6AC1E1ED}" destId="{DDF8DD56-0BA5-4B2F-A66C-55A9729C290B}" srcOrd="0" destOrd="0" presId="urn:microsoft.com/office/officeart/2005/8/layout/vProcess5"/>
    <dgm:cxn modelId="{3EB8E67F-2AB8-AE48-8D78-72B87444237B}" type="presOf" srcId="{CEEE21FD-CE00-45BF-B6FD-FE5BB94A5D88}" destId="{67AEF889-50E0-4ACE-8039-125BDC21C298}" srcOrd="0" destOrd="0" presId="urn:microsoft.com/office/officeart/2005/8/layout/vProcess5"/>
    <dgm:cxn modelId="{8730CA84-B4AF-874A-88F9-157A2E13C9DB}" type="presOf" srcId="{CEEE21FD-CE00-45BF-B6FD-FE5BB94A5D88}" destId="{65C399A9-BFDD-4504-93E9-D4C8C4C4F89E}" srcOrd="1" destOrd="0" presId="urn:microsoft.com/office/officeart/2005/8/layout/vProcess5"/>
    <dgm:cxn modelId="{682EFA8F-E5F3-45FF-A9B3-6A9401216B14}" srcId="{48E9EB96-99A7-445A-A8AF-9DAA04DD5B5F}" destId="{CEEE21FD-CE00-45BF-B6FD-FE5BB94A5D88}" srcOrd="2" destOrd="0" parTransId="{B2F73DFB-814C-40ED-9784-E0161481DCC7}" sibTransId="{9C16B270-68F3-4ACC-B6C8-6D5C0FE7D7DF}"/>
    <dgm:cxn modelId="{13B74690-ABE3-4FB9-AE3D-DB5DA693AC8B}" srcId="{48E9EB96-99A7-445A-A8AF-9DAA04DD5B5F}" destId="{E1B02CCA-C9D0-4964-990E-849C63BEB15C}" srcOrd="1" destOrd="0" parTransId="{C4E84B6B-556C-4934-8AD4-3CE9B07001FB}" sibTransId="{39A33D7B-C2EA-4751-BE3A-E03C009DB5F3}"/>
    <dgm:cxn modelId="{50712B9A-FEC4-A348-AF80-939140468D42}" type="presOf" srcId="{39A33D7B-C2EA-4751-BE3A-E03C009DB5F3}" destId="{975C477F-6006-430E-907A-78D3B4DAC143}" srcOrd="0" destOrd="0" presId="urn:microsoft.com/office/officeart/2005/8/layout/vProcess5"/>
    <dgm:cxn modelId="{8000F7B9-75FF-3A47-926F-2873B438CE10}" type="presOf" srcId="{78D1D792-790E-48DF-9E56-78F4082617CF}" destId="{31CF4C32-14BD-48F5-9BCB-C6F7F3CF96E4}" srcOrd="0" destOrd="0" presId="urn:microsoft.com/office/officeart/2005/8/layout/vProcess5"/>
    <dgm:cxn modelId="{5EB595BA-2B91-F34C-A04B-675F7EE8923C}" type="presOf" srcId="{48E9EB96-99A7-445A-A8AF-9DAA04DD5B5F}" destId="{9E112B72-405F-4FB9-A411-A6033AA2CA1E}" srcOrd="0" destOrd="0" presId="urn:microsoft.com/office/officeart/2005/8/layout/vProcess5"/>
    <dgm:cxn modelId="{695996BB-97A0-0442-9AAF-E9BB31E4D0EB}" type="presOf" srcId="{E4ACF64D-7F1F-4DE2-A37C-F27A6AC1E1ED}" destId="{15798052-0D82-40D4-AA5B-1FD68B6727F6}" srcOrd="1" destOrd="0" presId="urn:microsoft.com/office/officeart/2005/8/layout/vProcess5"/>
    <dgm:cxn modelId="{9E4F1DC5-AABB-4F92-B2F3-13BF2A87830E}" srcId="{48E9EB96-99A7-445A-A8AF-9DAA04DD5B5F}" destId="{E4ACF64D-7F1F-4DE2-A37C-F27A6AC1E1ED}" srcOrd="0" destOrd="0" parTransId="{C469447C-965A-4E7B-900D-A66F5AB48E4B}" sibTransId="{78D1D792-790E-48DF-9E56-78F4082617CF}"/>
    <dgm:cxn modelId="{F6AC33CF-061F-7A48-A4D1-158094264323}" type="presOf" srcId="{E1B02CCA-C9D0-4964-990E-849C63BEB15C}" destId="{EE73BB98-0DFC-435D-80B7-B0F55CA53918}" srcOrd="0" destOrd="0" presId="urn:microsoft.com/office/officeart/2005/8/layout/vProcess5"/>
    <dgm:cxn modelId="{4144ABD4-DA6E-544B-9275-56611926D29A}" type="presOf" srcId="{E1B02CCA-C9D0-4964-990E-849C63BEB15C}" destId="{156E9D80-7061-4095-99D4-25C733A8ED69}" srcOrd="1" destOrd="0" presId="urn:microsoft.com/office/officeart/2005/8/layout/vProcess5"/>
    <dgm:cxn modelId="{AE47BFA1-ADB1-5A4A-8887-E5C5D3CFCABD}" type="presParOf" srcId="{9E112B72-405F-4FB9-A411-A6033AA2CA1E}" destId="{CAC4D4BC-4CF7-4259-B308-8E400464F76B}" srcOrd="0" destOrd="0" presId="urn:microsoft.com/office/officeart/2005/8/layout/vProcess5"/>
    <dgm:cxn modelId="{1FB4DEC2-2409-2D45-8456-BF3B614190CB}" type="presParOf" srcId="{9E112B72-405F-4FB9-A411-A6033AA2CA1E}" destId="{DDF8DD56-0BA5-4B2F-A66C-55A9729C290B}" srcOrd="1" destOrd="0" presId="urn:microsoft.com/office/officeart/2005/8/layout/vProcess5"/>
    <dgm:cxn modelId="{5A30A1F8-7341-054F-83A5-9A36D3F09B71}" type="presParOf" srcId="{9E112B72-405F-4FB9-A411-A6033AA2CA1E}" destId="{EE73BB98-0DFC-435D-80B7-B0F55CA53918}" srcOrd="2" destOrd="0" presId="urn:microsoft.com/office/officeart/2005/8/layout/vProcess5"/>
    <dgm:cxn modelId="{135303D1-11F0-3842-A022-011E8676F57F}" type="presParOf" srcId="{9E112B72-405F-4FB9-A411-A6033AA2CA1E}" destId="{67AEF889-50E0-4ACE-8039-125BDC21C298}" srcOrd="3" destOrd="0" presId="urn:microsoft.com/office/officeart/2005/8/layout/vProcess5"/>
    <dgm:cxn modelId="{123AAF1E-7610-9F4D-AC04-C04331761098}" type="presParOf" srcId="{9E112B72-405F-4FB9-A411-A6033AA2CA1E}" destId="{31CF4C32-14BD-48F5-9BCB-C6F7F3CF96E4}" srcOrd="4" destOrd="0" presId="urn:microsoft.com/office/officeart/2005/8/layout/vProcess5"/>
    <dgm:cxn modelId="{B1EAAF75-9776-C04A-922D-82028638E56B}" type="presParOf" srcId="{9E112B72-405F-4FB9-A411-A6033AA2CA1E}" destId="{975C477F-6006-430E-907A-78D3B4DAC143}" srcOrd="5" destOrd="0" presId="urn:microsoft.com/office/officeart/2005/8/layout/vProcess5"/>
    <dgm:cxn modelId="{03FF88A3-564C-3248-8A7D-C083AE1E3532}" type="presParOf" srcId="{9E112B72-405F-4FB9-A411-A6033AA2CA1E}" destId="{15798052-0D82-40D4-AA5B-1FD68B6727F6}" srcOrd="6" destOrd="0" presId="urn:microsoft.com/office/officeart/2005/8/layout/vProcess5"/>
    <dgm:cxn modelId="{F118EC02-06B4-6E45-AB70-6EEDDF19FC2D}" type="presParOf" srcId="{9E112B72-405F-4FB9-A411-A6033AA2CA1E}" destId="{156E9D80-7061-4095-99D4-25C733A8ED69}" srcOrd="7" destOrd="0" presId="urn:microsoft.com/office/officeart/2005/8/layout/vProcess5"/>
    <dgm:cxn modelId="{FFBE4F33-09BD-DE4B-8D18-EF9C3A5556C7}" type="presParOf" srcId="{9E112B72-405F-4FB9-A411-A6033AA2CA1E}" destId="{65C399A9-BFDD-4504-93E9-D4C8C4C4F8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9EB96-99A7-445A-A8AF-9DAA04DD5B5F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ACF64D-7F1F-4DE2-A37C-F27A6AC1E1ED}">
      <dgm:prSet phldrT="[Text]"/>
      <dgm:spPr/>
      <dgm:t>
        <a:bodyPr/>
        <a:lstStyle/>
        <a:p>
          <a:r>
            <a:rPr lang="en-US" dirty="0"/>
            <a:t>Network-related options</a:t>
          </a:r>
        </a:p>
      </dgm:t>
    </dgm:pt>
    <dgm:pt modelId="{C469447C-965A-4E7B-900D-A66F5AB48E4B}" type="parTrans" cxnId="{9E4F1DC5-AABB-4F92-B2F3-13BF2A87830E}">
      <dgm:prSet/>
      <dgm:spPr/>
      <dgm:t>
        <a:bodyPr/>
        <a:lstStyle/>
        <a:p>
          <a:endParaRPr lang="en-US"/>
        </a:p>
      </dgm:t>
    </dgm:pt>
    <dgm:pt modelId="{78D1D792-790E-48DF-9E56-78F4082617CF}" type="sibTrans" cxnId="{9E4F1DC5-AABB-4F92-B2F3-13BF2A87830E}">
      <dgm:prSet/>
      <dgm:spPr/>
      <dgm:t>
        <a:bodyPr/>
        <a:lstStyle/>
        <a:p>
          <a:endParaRPr lang="en-US"/>
        </a:p>
      </dgm:t>
    </dgm:pt>
    <dgm:pt modelId="{E1B02CCA-C9D0-4964-990E-849C63BEB15C}">
      <dgm:prSet phldrT="[Text]"/>
      <dgm:spPr/>
      <dgm:t>
        <a:bodyPr/>
        <a:lstStyle/>
        <a:p>
          <a:r>
            <a:rPr lang="en-US" dirty="0"/>
            <a:t>Logging options</a:t>
          </a:r>
        </a:p>
      </dgm:t>
    </dgm:pt>
    <dgm:pt modelId="{C4E84B6B-556C-4934-8AD4-3CE9B07001FB}" type="parTrans" cxnId="{13B74690-ABE3-4FB9-AE3D-DB5DA693AC8B}">
      <dgm:prSet/>
      <dgm:spPr/>
      <dgm:t>
        <a:bodyPr/>
        <a:lstStyle/>
        <a:p>
          <a:endParaRPr lang="en-US"/>
        </a:p>
      </dgm:t>
    </dgm:pt>
    <dgm:pt modelId="{39A33D7B-C2EA-4751-BE3A-E03C009DB5F3}" type="sibTrans" cxnId="{13B74690-ABE3-4FB9-AE3D-DB5DA693AC8B}">
      <dgm:prSet/>
      <dgm:spPr/>
      <dgm:t>
        <a:bodyPr/>
        <a:lstStyle/>
        <a:p>
          <a:endParaRPr lang="en-US"/>
        </a:p>
      </dgm:t>
    </dgm:pt>
    <dgm:pt modelId="{CEEE21FD-CE00-45BF-B6FD-FE5BB94A5D88}">
      <dgm:prSet phldrT="[Text]"/>
      <dgm:spPr/>
      <dgm:t>
        <a:bodyPr/>
        <a:lstStyle/>
        <a:p>
          <a:r>
            <a:rPr lang="en-US" dirty="0"/>
            <a:t>Standalone server options</a:t>
          </a:r>
        </a:p>
      </dgm:t>
    </dgm:pt>
    <dgm:pt modelId="{B2F73DFB-814C-40ED-9784-E0161481DCC7}" type="parTrans" cxnId="{682EFA8F-E5F3-45FF-A9B3-6A9401216B14}">
      <dgm:prSet/>
      <dgm:spPr/>
      <dgm:t>
        <a:bodyPr/>
        <a:lstStyle/>
        <a:p>
          <a:endParaRPr lang="en-US"/>
        </a:p>
      </dgm:t>
    </dgm:pt>
    <dgm:pt modelId="{9C16B270-68F3-4ACC-B6C8-6D5C0FE7D7DF}" type="sibTrans" cxnId="{682EFA8F-E5F3-45FF-A9B3-6A9401216B14}">
      <dgm:prSet/>
      <dgm:spPr/>
      <dgm:t>
        <a:bodyPr/>
        <a:lstStyle/>
        <a:p>
          <a:endParaRPr lang="en-US"/>
        </a:p>
      </dgm:t>
    </dgm:pt>
    <dgm:pt modelId="{FD3D33CC-CB26-44BB-82E8-B504213B9DFD}">
      <dgm:prSet/>
      <dgm:spPr/>
      <dgm:t>
        <a:bodyPr/>
        <a:lstStyle/>
        <a:p>
          <a:r>
            <a:rPr lang="en-US" dirty="0"/>
            <a:t>Domain members and domain controller options</a:t>
          </a:r>
        </a:p>
      </dgm:t>
    </dgm:pt>
    <dgm:pt modelId="{6336E6AC-DFD1-4C14-99B3-79F8B9E365E3}" type="parTrans" cxnId="{A8D38626-2572-4023-8B38-02474B9663D1}">
      <dgm:prSet/>
      <dgm:spPr/>
      <dgm:t>
        <a:bodyPr/>
        <a:lstStyle/>
        <a:p>
          <a:endParaRPr lang="en-US"/>
        </a:p>
      </dgm:t>
    </dgm:pt>
    <dgm:pt modelId="{EE5F8AF3-AFB4-4491-BA32-B5FDF99871B7}" type="sibTrans" cxnId="{A8D38626-2572-4023-8B38-02474B9663D1}">
      <dgm:prSet/>
      <dgm:spPr/>
      <dgm:t>
        <a:bodyPr/>
        <a:lstStyle/>
        <a:p>
          <a:endParaRPr lang="en-US"/>
        </a:p>
      </dgm:t>
    </dgm:pt>
    <dgm:pt modelId="{515A331E-71B2-4D04-A4D7-96329E443247}">
      <dgm:prSet/>
      <dgm:spPr/>
      <dgm:t>
        <a:bodyPr/>
        <a:lstStyle/>
        <a:p>
          <a:r>
            <a:rPr lang="en-US" dirty="0"/>
            <a:t>Browser control, name resolution, printing options</a:t>
          </a:r>
        </a:p>
      </dgm:t>
    </dgm:pt>
    <dgm:pt modelId="{7EB3D705-0B0D-42FB-BB1A-13E4DCD88268}" type="parTrans" cxnId="{AA236719-863E-4AD2-8409-3B3F0F1DA94D}">
      <dgm:prSet/>
      <dgm:spPr/>
      <dgm:t>
        <a:bodyPr/>
        <a:lstStyle/>
        <a:p>
          <a:endParaRPr lang="en-US"/>
        </a:p>
      </dgm:t>
    </dgm:pt>
    <dgm:pt modelId="{105E065F-3C12-4CAE-A8B6-0F59F1704E3C}" type="sibTrans" cxnId="{AA236719-863E-4AD2-8409-3B3F0F1DA94D}">
      <dgm:prSet/>
      <dgm:spPr/>
      <dgm:t>
        <a:bodyPr/>
        <a:lstStyle/>
        <a:p>
          <a:endParaRPr lang="en-US"/>
        </a:p>
      </dgm:t>
    </dgm:pt>
    <dgm:pt modelId="{9E112B72-405F-4FB9-A411-A6033AA2CA1E}" type="pres">
      <dgm:prSet presAssocID="{48E9EB96-99A7-445A-A8AF-9DAA04DD5B5F}" presName="outerComposite" presStyleCnt="0">
        <dgm:presLayoutVars>
          <dgm:chMax val="5"/>
          <dgm:dir/>
          <dgm:resizeHandles val="exact"/>
        </dgm:presLayoutVars>
      </dgm:prSet>
      <dgm:spPr/>
    </dgm:pt>
    <dgm:pt modelId="{CAC4D4BC-4CF7-4259-B308-8E400464F76B}" type="pres">
      <dgm:prSet presAssocID="{48E9EB96-99A7-445A-A8AF-9DAA04DD5B5F}" presName="dummyMaxCanvas" presStyleCnt="0">
        <dgm:presLayoutVars/>
      </dgm:prSet>
      <dgm:spPr/>
    </dgm:pt>
    <dgm:pt modelId="{E2E1B089-F93B-4FFD-8CF7-A7E43494B7FC}" type="pres">
      <dgm:prSet presAssocID="{48E9EB96-99A7-445A-A8AF-9DAA04DD5B5F}" presName="FiveNodes_1" presStyleLbl="node1" presStyleIdx="0" presStyleCnt="5">
        <dgm:presLayoutVars>
          <dgm:bulletEnabled val="1"/>
        </dgm:presLayoutVars>
      </dgm:prSet>
      <dgm:spPr/>
    </dgm:pt>
    <dgm:pt modelId="{CB4F124D-D589-44E8-B39A-9EE5C9D4C2C6}" type="pres">
      <dgm:prSet presAssocID="{48E9EB96-99A7-445A-A8AF-9DAA04DD5B5F}" presName="FiveNodes_2" presStyleLbl="node1" presStyleIdx="1" presStyleCnt="5">
        <dgm:presLayoutVars>
          <dgm:bulletEnabled val="1"/>
        </dgm:presLayoutVars>
      </dgm:prSet>
      <dgm:spPr/>
    </dgm:pt>
    <dgm:pt modelId="{A2A0BE05-4426-4BC3-A778-19259A323EF2}" type="pres">
      <dgm:prSet presAssocID="{48E9EB96-99A7-445A-A8AF-9DAA04DD5B5F}" presName="FiveNodes_3" presStyleLbl="node1" presStyleIdx="2" presStyleCnt="5">
        <dgm:presLayoutVars>
          <dgm:bulletEnabled val="1"/>
        </dgm:presLayoutVars>
      </dgm:prSet>
      <dgm:spPr/>
    </dgm:pt>
    <dgm:pt modelId="{DDF7B2BB-CAC1-49B4-8A25-F68068719489}" type="pres">
      <dgm:prSet presAssocID="{48E9EB96-99A7-445A-A8AF-9DAA04DD5B5F}" presName="FiveNodes_4" presStyleLbl="node1" presStyleIdx="3" presStyleCnt="5">
        <dgm:presLayoutVars>
          <dgm:bulletEnabled val="1"/>
        </dgm:presLayoutVars>
      </dgm:prSet>
      <dgm:spPr/>
    </dgm:pt>
    <dgm:pt modelId="{34D63CDE-057E-4EE7-9857-4F3E636BE60A}" type="pres">
      <dgm:prSet presAssocID="{48E9EB96-99A7-445A-A8AF-9DAA04DD5B5F}" presName="FiveNodes_5" presStyleLbl="node1" presStyleIdx="4" presStyleCnt="5">
        <dgm:presLayoutVars>
          <dgm:bulletEnabled val="1"/>
        </dgm:presLayoutVars>
      </dgm:prSet>
      <dgm:spPr/>
    </dgm:pt>
    <dgm:pt modelId="{AB88EEC9-1659-447C-A4FD-A4D55F28D5F8}" type="pres">
      <dgm:prSet presAssocID="{48E9EB96-99A7-445A-A8AF-9DAA04DD5B5F}" presName="FiveConn_1-2" presStyleLbl="fgAccFollowNode1" presStyleIdx="0" presStyleCnt="4">
        <dgm:presLayoutVars>
          <dgm:bulletEnabled val="1"/>
        </dgm:presLayoutVars>
      </dgm:prSet>
      <dgm:spPr/>
    </dgm:pt>
    <dgm:pt modelId="{BE578941-A14F-43E3-A05E-EA78AB4CFE6C}" type="pres">
      <dgm:prSet presAssocID="{48E9EB96-99A7-445A-A8AF-9DAA04DD5B5F}" presName="FiveConn_2-3" presStyleLbl="fgAccFollowNode1" presStyleIdx="1" presStyleCnt="4">
        <dgm:presLayoutVars>
          <dgm:bulletEnabled val="1"/>
        </dgm:presLayoutVars>
      </dgm:prSet>
      <dgm:spPr/>
    </dgm:pt>
    <dgm:pt modelId="{6178AE55-7626-4033-B86A-9BB9FD11CC89}" type="pres">
      <dgm:prSet presAssocID="{48E9EB96-99A7-445A-A8AF-9DAA04DD5B5F}" presName="FiveConn_3-4" presStyleLbl="fgAccFollowNode1" presStyleIdx="2" presStyleCnt="4">
        <dgm:presLayoutVars>
          <dgm:bulletEnabled val="1"/>
        </dgm:presLayoutVars>
      </dgm:prSet>
      <dgm:spPr/>
    </dgm:pt>
    <dgm:pt modelId="{F9A943C5-4D13-487E-A68B-5200BE51DC5B}" type="pres">
      <dgm:prSet presAssocID="{48E9EB96-99A7-445A-A8AF-9DAA04DD5B5F}" presName="FiveConn_4-5" presStyleLbl="fgAccFollowNode1" presStyleIdx="3" presStyleCnt="4">
        <dgm:presLayoutVars>
          <dgm:bulletEnabled val="1"/>
        </dgm:presLayoutVars>
      </dgm:prSet>
      <dgm:spPr/>
    </dgm:pt>
    <dgm:pt modelId="{10839929-47DF-43D7-831F-7C434EC1932D}" type="pres">
      <dgm:prSet presAssocID="{48E9EB96-99A7-445A-A8AF-9DAA04DD5B5F}" presName="FiveNodes_1_text" presStyleLbl="node1" presStyleIdx="4" presStyleCnt="5">
        <dgm:presLayoutVars>
          <dgm:bulletEnabled val="1"/>
        </dgm:presLayoutVars>
      </dgm:prSet>
      <dgm:spPr/>
    </dgm:pt>
    <dgm:pt modelId="{BA6D476C-009A-4DF0-A6C5-ABD86505CCAE}" type="pres">
      <dgm:prSet presAssocID="{48E9EB96-99A7-445A-A8AF-9DAA04DD5B5F}" presName="FiveNodes_2_text" presStyleLbl="node1" presStyleIdx="4" presStyleCnt="5">
        <dgm:presLayoutVars>
          <dgm:bulletEnabled val="1"/>
        </dgm:presLayoutVars>
      </dgm:prSet>
      <dgm:spPr/>
    </dgm:pt>
    <dgm:pt modelId="{40F77169-7E5C-408A-B5AB-426AF816D4B6}" type="pres">
      <dgm:prSet presAssocID="{48E9EB96-99A7-445A-A8AF-9DAA04DD5B5F}" presName="FiveNodes_3_text" presStyleLbl="node1" presStyleIdx="4" presStyleCnt="5">
        <dgm:presLayoutVars>
          <dgm:bulletEnabled val="1"/>
        </dgm:presLayoutVars>
      </dgm:prSet>
      <dgm:spPr/>
    </dgm:pt>
    <dgm:pt modelId="{5401986A-B706-46BC-862B-1A18CBBE1DEC}" type="pres">
      <dgm:prSet presAssocID="{48E9EB96-99A7-445A-A8AF-9DAA04DD5B5F}" presName="FiveNodes_4_text" presStyleLbl="node1" presStyleIdx="4" presStyleCnt="5">
        <dgm:presLayoutVars>
          <dgm:bulletEnabled val="1"/>
        </dgm:presLayoutVars>
      </dgm:prSet>
      <dgm:spPr/>
    </dgm:pt>
    <dgm:pt modelId="{1480B67B-7802-4340-9044-5792BEB442EB}" type="pres">
      <dgm:prSet presAssocID="{48E9EB96-99A7-445A-A8AF-9DAA04DD5B5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3217615-F7F6-094B-9C22-0ECC85422BF7}" type="presOf" srcId="{CEEE21FD-CE00-45BF-B6FD-FE5BB94A5D88}" destId="{40F77169-7E5C-408A-B5AB-426AF816D4B6}" srcOrd="1" destOrd="0" presId="urn:microsoft.com/office/officeart/2005/8/layout/vProcess5"/>
    <dgm:cxn modelId="{AA236719-863E-4AD2-8409-3B3F0F1DA94D}" srcId="{48E9EB96-99A7-445A-A8AF-9DAA04DD5B5F}" destId="{515A331E-71B2-4D04-A4D7-96329E443247}" srcOrd="4" destOrd="0" parTransId="{7EB3D705-0B0D-42FB-BB1A-13E4DCD88268}" sibTransId="{105E065F-3C12-4CAE-A8B6-0F59F1704E3C}"/>
    <dgm:cxn modelId="{A8D38626-2572-4023-8B38-02474B9663D1}" srcId="{48E9EB96-99A7-445A-A8AF-9DAA04DD5B5F}" destId="{FD3D33CC-CB26-44BB-82E8-B504213B9DFD}" srcOrd="3" destOrd="0" parTransId="{6336E6AC-DFD1-4C14-99B3-79F8B9E365E3}" sibTransId="{EE5F8AF3-AFB4-4491-BA32-B5FDF99871B7}"/>
    <dgm:cxn modelId="{9218AD36-6DA6-144D-B38C-99FB6A77EAB4}" type="presOf" srcId="{515A331E-71B2-4D04-A4D7-96329E443247}" destId="{34D63CDE-057E-4EE7-9857-4F3E636BE60A}" srcOrd="0" destOrd="0" presId="urn:microsoft.com/office/officeart/2005/8/layout/vProcess5"/>
    <dgm:cxn modelId="{B021623D-5C57-0A41-ABDF-E484764A7808}" type="presOf" srcId="{E4ACF64D-7F1F-4DE2-A37C-F27A6AC1E1ED}" destId="{E2E1B089-F93B-4FFD-8CF7-A7E43494B7FC}" srcOrd="0" destOrd="0" presId="urn:microsoft.com/office/officeart/2005/8/layout/vProcess5"/>
    <dgm:cxn modelId="{8CFF2B5F-BDA1-7446-93DD-EE09A9385AF8}" type="presOf" srcId="{E1B02CCA-C9D0-4964-990E-849C63BEB15C}" destId="{BA6D476C-009A-4DF0-A6C5-ABD86505CCAE}" srcOrd="1" destOrd="0" presId="urn:microsoft.com/office/officeart/2005/8/layout/vProcess5"/>
    <dgm:cxn modelId="{A82C3160-A537-2E4C-B788-3524F7E0BFF8}" type="presOf" srcId="{78D1D792-790E-48DF-9E56-78F4082617CF}" destId="{AB88EEC9-1659-447C-A4FD-A4D55F28D5F8}" srcOrd="0" destOrd="0" presId="urn:microsoft.com/office/officeart/2005/8/layout/vProcess5"/>
    <dgm:cxn modelId="{4684B488-A42D-F947-95F5-8FED2AEEEC84}" type="presOf" srcId="{39A33D7B-C2EA-4751-BE3A-E03C009DB5F3}" destId="{BE578941-A14F-43E3-A05E-EA78AB4CFE6C}" srcOrd="0" destOrd="0" presId="urn:microsoft.com/office/officeart/2005/8/layout/vProcess5"/>
    <dgm:cxn modelId="{682EFA8F-E5F3-45FF-A9B3-6A9401216B14}" srcId="{48E9EB96-99A7-445A-A8AF-9DAA04DD5B5F}" destId="{CEEE21FD-CE00-45BF-B6FD-FE5BB94A5D88}" srcOrd="2" destOrd="0" parTransId="{B2F73DFB-814C-40ED-9784-E0161481DCC7}" sibTransId="{9C16B270-68F3-4ACC-B6C8-6D5C0FE7D7DF}"/>
    <dgm:cxn modelId="{13B74690-ABE3-4FB9-AE3D-DB5DA693AC8B}" srcId="{48E9EB96-99A7-445A-A8AF-9DAA04DD5B5F}" destId="{E1B02CCA-C9D0-4964-990E-849C63BEB15C}" srcOrd="1" destOrd="0" parTransId="{C4E84B6B-556C-4934-8AD4-3CE9B07001FB}" sibTransId="{39A33D7B-C2EA-4751-BE3A-E03C009DB5F3}"/>
    <dgm:cxn modelId="{28511392-824B-0344-BC7B-5A5BCE0AB051}" type="presOf" srcId="{CEEE21FD-CE00-45BF-B6FD-FE5BB94A5D88}" destId="{A2A0BE05-4426-4BC3-A778-19259A323EF2}" srcOrd="0" destOrd="0" presId="urn:microsoft.com/office/officeart/2005/8/layout/vProcess5"/>
    <dgm:cxn modelId="{35C97E95-F73D-3B4C-9C81-001DB08FF297}" type="presOf" srcId="{515A331E-71B2-4D04-A4D7-96329E443247}" destId="{1480B67B-7802-4340-9044-5792BEB442EB}" srcOrd="1" destOrd="0" presId="urn:microsoft.com/office/officeart/2005/8/layout/vProcess5"/>
    <dgm:cxn modelId="{DB6F3897-AB24-A143-8D0C-E3958A542664}" type="presOf" srcId="{E1B02CCA-C9D0-4964-990E-849C63BEB15C}" destId="{CB4F124D-D589-44E8-B39A-9EE5C9D4C2C6}" srcOrd="0" destOrd="0" presId="urn:microsoft.com/office/officeart/2005/8/layout/vProcess5"/>
    <dgm:cxn modelId="{2E7D17A7-92BF-9E43-9924-B68BEE0F326B}" type="presOf" srcId="{FD3D33CC-CB26-44BB-82E8-B504213B9DFD}" destId="{DDF7B2BB-CAC1-49B4-8A25-F68068719489}" srcOrd="0" destOrd="0" presId="urn:microsoft.com/office/officeart/2005/8/layout/vProcess5"/>
    <dgm:cxn modelId="{DD7C2EA9-2C86-FE4C-A402-EE68FCE734F2}" type="presOf" srcId="{48E9EB96-99A7-445A-A8AF-9DAA04DD5B5F}" destId="{9E112B72-405F-4FB9-A411-A6033AA2CA1E}" srcOrd="0" destOrd="0" presId="urn:microsoft.com/office/officeart/2005/8/layout/vProcess5"/>
    <dgm:cxn modelId="{F7239CAB-7D5A-0E4A-BE2D-FE25FBC22216}" type="presOf" srcId="{E4ACF64D-7F1F-4DE2-A37C-F27A6AC1E1ED}" destId="{10839929-47DF-43D7-831F-7C434EC1932D}" srcOrd="1" destOrd="0" presId="urn:microsoft.com/office/officeart/2005/8/layout/vProcess5"/>
    <dgm:cxn modelId="{BE2654B3-0950-DF42-8473-3C1BBBE465CA}" type="presOf" srcId="{EE5F8AF3-AFB4-4491-BA32-B5FDF99871B7}" destId="{F9A943C5-4D13-487E-A68B-5200BE51DC5B}" srcOrd="0" destOrd="0" presId="urn:microsoft.com/office/officeart/2005/8/layout/vProcess5"/>
    <dgm:cxn modelId="{9E4F1DC5-AABB-4F92-B2F3-13BF2A87830E}" srcId="{48E9EB96-99A7-445A-A8AF-9DAA04DD5B5F}" destId="{E4ACF64D-7F1F-4DE2-A37C-F27A6AC1E1ED}" srcOrd="0" destOrd="0" parTransId="{C469447C-965A-4E7B-900D-A66F5AB48E4B}" sibTransId="{78D1D792-790E-48DF-9E56-78F4082617CF}"/>
    <dgm:cxn modelId="{9ECC4FDB-068A-2A4A-B8F8-809D5A8DA9F4}" type="presOf" srcId="{9C16B270-68F3-4ACC-B6C8-6D5C0FE7D7DF}" destId="{6178AE55-7626-4033-B86A-9BB9FD11CC89}" srcOrd="0" destOrd="0" presId="urn:microsoft.com/office/officeart/2005/8/layout/vProcess5"/>
    <dgm:cxn modelId="{548241E7-56A9-E343-9E90-0B23EB204134}" type="presOf" srcId="{FD3D33CC-CB26-44BB-82E8-B504213B9DFD}" destId="{5401986A-B706-46BC-862B-1A18CBBE1DEC}" srcOrd="1" destOrd="0" presId="urn:microsoft.com/office/officeart/2005/8/layout/vProcess5"/>
    <dgm:cxn modelId="{F2C8259E-A8B7-BC4E-B191-8578124F7994}" type="presParOf" srcId="{9E112B72-405F-4FB9-A411-A6033AA2CA1E}" destId="{CAC4D4BC-4CF7-4259-B308-8E400464F76B}" srcOrd="0" destOrd="0" presId="urn:microsoft.com/office/officeart/2005/8/layout/vProcess5"/>
    <dgm:cxn modelId="{5FB2F4D6-DD24-564D-8E89-8F6752E90B8D}" type="presParOf" srcId="{9E112B72-405F-4FB9-A411-A6033AA2CA1E}" destId="{E2E1B089-F93B-4FFD-8CF7-A7E43494B7FC}" srcOrd="1" destOrd="0" presId="urn:microsoft.com/office/officeart/2005/8/layout/vProcess5"/>
    <dgm:cxn modelId="{CFFCFC94-3EFD-1F4D-AEFE-30BB6055E0BB}" type="presParOf" srcId="{9E112B72-405F-4FB9-A411-A6033AA2CA1E}" destId="{CB4F124D-D589-44E8-B39A-9EE5C9D4C2C6}" srcOrd="2" destOrd="0" presId="urn:microsoft.com/office/officeart/2005/8/layout/vProcess5"/>
    <dgm:cxn modelId="{A2D3E90B-246D-4D41-BD97-B4DE1B426992}" type="presParOf" srcId="{9E112B72-405F-4FB9-A411-A6033AA2CA1E}" destId="{A2A0BE05-4426-4BC3-A778-19259A323EF2}" srcOrd="3" destOrd="0" presId="urn:microsoft.com/office/officeart/2005/8/layout/vProcess5"/>
    <dgm:cxn modelId="{A5539239-7D98-9940-8E8C-9FFE4261491A}" type="presParOf" srcId="{9E112B72-405F-4FB9-A411-A6033AA2CA1E}" destId="{DDF7B2BB-CAC1-49B4-8A25-F68068719489}" srcOrd="4" destOrd="0" presId="urn:microsoft.com/office/officeart/2005/8/layout/vProcess5"/>
    <dgm:cxn modelId="{4B480112-64DE-024D-B76D-5017E7439A63}" type="presParOf" srcId="{9E112B72-405F-4FB9-A411-A6033AA2CA1E}" destId="{34D63CDE-057E-4EE7-9857-4F3E636BE60A}" srcOrd="5" destOrd="0" presId="urn:microsoft.com/office/officeart/2005/8/layout/vProcess5"/>
    <dgm:cxn modelId="{3408776C-9720-B04A-952B-ADCC0E227891}" type="presParOf" srcId="{9E112B72-405F-4FB9-A411-A6033AA2CA1E}" destId="{AB88EEC9-1659-447C-A4FD-A4D55F28D5F8}" srcOrd="6" destOrd="0" presId="urn:microsoft.com/office/officeart/2005/8/layout/vProcess5"/>
    <dgm:cxn modelId="{3212A76F-1DC4-8442-A224-C4BD9C67AFBD}" type="presParOf" srcId="{9E112B72-405F-4FB9-A411-A6033AA2CA1E}" destId="{BE578941-A14F-43E3-A05E-EA78AB4CFE6C}" srcOrd="7" destOrd="0" presId="urn:microsoft.com/office/officeart/2005/8/layout/vProcess5"/>
    <dgm:cxn modelId="{ED4199BA-EB8E-C34E-82D1-4C46AB834791}" type="presParOf" srcId="{9E112B72-405F-4FB9-A411-A6033AA2CA1E}" destId="{6178AE55-7626-4033-B86A-9BB9FD11CC89}" srcOrd="8" destOrd="0" presId="urn:microsoft.com/office/officeart/2005/8/layout/vProcess5"/>
    <dgm:cxn modelId="{9563F449-08B1-574A-BC68-38ADF6978E83}" type="presParOf" srcId="{9E112B72-405F-4FB9-A411-A6033AA2CA1E}" destId="{F9A943C5-4D13-487E-A68B-5200BE51DC5B}" srcOrd="9" destOrd="0" presId="urn:microsoft.com/office/officeart/2005/8/layout/vProcess5"/>
    <dgm:cxn modelId="{B67569CC-3D3C-FB4C-ADAD-45DEB8E4998C}" type="presParOf" srcId="{9E112B72-405F-4FB9-A411-A6033AA2CA1E}" destId="{10839929-47DF-43D7-831F-7C434EC1932D}" srcOrd="10" destOrd="0" presId="urn:microsoft.com/office/officeart/2005/8/layout/vProcess5"/>
    <dgm:cxn modelId="{D9A6603C-F74D-2342-9B6F-FFFA65412A64}" type="presParOf" srcId="{9E112B72-405F-4FB9-A411-A6033AA2CA1E}" destId="{BA6D476C-009A-4DF0-A6C5-ABD86505CCAE}" srcOrd="11" destOrd="0" presId="urn:microsoft.com/office/officeart/2005/8/layout/vProcess5"/>
    <dgm:cxn modelId="{364E91B7-86CB-9545-A2C9-95115B4CFB3B}" type="presParOf" srcId="{9E112B72-405F-4FB9-A411-A6033AA2CA1E}" destId="{40F77169-7E5C-408A-B5AB-426AF816D4B6}" srcOrd="12" destOrd="0" presId="urn:microsoft.com/office/officeart/2005/8/layout/vProcess5"/>
    <dgm:cxn modelId="{A4F4A2CE-3CB2-FB46-B4D6-433D9BFF6389}" type="presParOf" srcId="{9E112B72-405F-4FB9-A411-A6033AA2CA1E}" destId="{5401986A-B706-46BC-862B-1A18CBBE1DEC}" srcOrd="13" destOrd="0" presId="urn:microsoft.com/office/officeart/2005/8/layout/vProcess5"/>
    <dgm:cxn modelId="{4CC5582E-1665-B346-8F14-85BDDA29B158}" type="presParOf" srcId="{9E112B72-405F-4FB9-A411-A6033AA2CA1E}" destId="{1480B67B-7802-4340-9044-5792BEB442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3E4D-4FAA-44F7-AD77-143AED2CCB03}">
      <dsp:nvSpPr>
        <dsp:cNvPr id="0" name=""/>
        <dsp:cNvSpPr/>
      </dsp:nvSpPr>
      <dsp:spPr>
        <a:xfrm>
          <a:off x="0" y="507122"/>
          <a:ext cx="99593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084E-D26C-4581-A82C-03A7ED7580D9}">
      <dsp:nvSpPr>
        <dsp:cNvPr id="0" name=""/>
        <dsp:cNvSpPr/>
      </dsp:nvSpPr>
      <dsp:spPr>
        <a:xfrm>
          <a:off x="497967" y="64322"/>
          <a:ext cx="6971538" cy="8856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Username/password</a:t>
          </a:r>
        </a:p>
      </dsp:txBody>
      <dsp:txXfrm>
        <a:off x="541198" y="107553"/>
        <a:ext cx="6885076" cy="799138"/>
      </dsp:txXfrm>
    </dsp:sp>
    <dsp:sp modelId="{C6948201-2914-4A42-88F7-6956C740EC71}">
      <dsp:nvSpPr>
        <dsp:cNvPr id="0" name=""/>
        <dsp:cNvSpPr/>
      </dsp:nvSpPr>
      <dsp:spPr>
        <a:xfrm>
          <a:off x="0" y="1867922"/>
          <a:ext cx="99593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2508-36E6-4A94-B7DA-B2ED0DFB8DBC}">
      <dsp:nvSpPr>
        <dsp:cNvPr id="0" name=""/>
        <dsp:cNvSpPr/>
      </dsp:nvSpPr>
      <dsp:spPr>
        <a:xfrm>
          <a:off x="497967" y="1425122"/>
          <a:ext cx="6971538" cy="885600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Passphrase with public/private keys</a:t>
          </a:r>
        </a:p>
      </dsp:txBody>
      <dsp:txXfrm>
        <a:off x="541198" y="1468353"/>
        <a:ext cx="6885076" cy="799138"/>
      </dsp:txXfrm>
    </dsp:sp>
    <dsp:sp modelId="{FB6BC7E9-619D-4B01-94A5-8BF299EE934F}">
      <dsp:nvSpPr>
        <dsp:cNvPr id="0" name=""/>
        <dsp:cNvSpPr/>
      </dsp:nvSpPr>
      <dsp:spPr>
        <a:xfrm>
          <a:off x="0" y="3228723"/>
          <a:ext cx="99593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9CFEF-43EE-4E9C-BAB8-7FE2B1B8A731}">
      <dsp:nvSpPr>
        <dsp:cNvPr id="0" name=""/>
        <dsp:cNvSpPr/>
      </dsp:nvSpPr>
      <dsp:spPr>
        <a:xfrm>
          <a:off x="497967" y="2785922"/>
          <a:ext cx="6971538" cy="885600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One-time passwords</a:t>
          </a:r>
        </a:p>
      </dsp:txBody>
      <dsp:txXfrm>
        <a:off x="541198" y="2829153"/>
        <a:ext cx="6885076" cy="799138"/>
      </dsp:txXfrm>
    </dsp:sp>
    <dsp:sp modelId="{4C6FB1E8-B753-438F-AB4A-725B40E372F0}">
      <dsp:nvSpPr>
        <dsp:cNvPr id="0" name=""/>
        <dsp:cNvSpPr/>
      </dsp:nvSpPr>
      <dsp:spPr>
        <a:xfrm>
          <a:off x="0" y="4589523"/>
          <a:ext cx="99593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B8CA-628C-4C47-973C-CDAE1B25DE8C}">
      <dsp:nvSpPr>
        <dsp:cNvPr id="0" name=""/>
        <dsp:cNvSpPr/>
      </dsp:nvSpPr>
      <dsp:spPr>
        <a:xfrm>
          <a:off x="497967" y="4146723"/>
          <a:ext cx="6971538" cy="88560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Kerberos</a:t>
          </a:r>
        </a:p>
      </dsp:txBody>
      <dsp:txXfrm>
        <a:off x="541198" y="4189954"/>
        <a:ext cx="6885076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8DD56-0BA5-4B2F-A66C-55A9729C290B}">
      <dsp:nvSpPr>
        <dsp:cNvPr id="0" name=""/>
        <dsp:cNvSpPr/>
      </dsp:nvSpPr>
      <dsp:spPr>
        <a:xfrm>
          <a:off x="0" y="0"/>
          <a:ext cx="8465439" cy="12133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Samba service</a:t>
          </a:r>
        </a:p>
      </dsp:txBody>
      <dsp:txXfrm>
        <a:off x="35539" y="35539"/>
        <a:ext cx="7156099" cy="1142309"/>
      </dsp:txXfrm>
    </dsp:sp>
    <dsp:sp modelId="{EE73BB98-0DFC-435D-80B7-B0F55CA53918}">
      <dsp:nvSpPr>
        <dsp:cNvPr id="0" name=""/>
        <dsp:cNvSpPr/>
      </dsp:nvSpPr>
      <dsp:spPr>
        <a:xfrm>
          <a:off x="746950" y="1415618"/>
          <a:ext cx="8465439" cy="12133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 Samba user accounts</a:t>
          </a:r>
        </a:p>
      </dsp:txBody>
      <dsp:txXfrm>
        <a:off x="782489" y="1451157"/>
        <a:ext cx="6858708" cy="1142309"/>
      </dsp:txXfrm>
    </dsp:sp>
    <dsp:sp modelId="{67AEF889-50E0-4ACE-8039-125BDC21C298}">
      <dsp:nvSpPr>
        <dsp:cNvPr id="0" name=""/>
        <dsp:cNvSpPr/>
      </dsp:nvSpPr>
      <dsp:spPr>
        <a:xfrm>
          <a:off x="1493900" y="2831236"/>
          <a:ext cx="8465439" cy="12133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Edit main Samba configuration file: smb.conf</a:t>
          </a:r>
        </a:p>
      </dsp:txBody>
      <dsp:txXfrm>
        <a:off x="1529439" y="2866775"/>
        <a:ext cx="6858708" cy="1142309"/>
      </dsp:txXfrm>
    </dsp:sp>
    <dsp:sp modelId="{31CF4C32-14BD-48F5-9BCB-C6F7F3CF96E4}">
      <dsp:nvSpPr>
        <dsp:cNvPr id="0" name=""/>
        <dsp:cNvSpPr/>
      </dsp:nvSpPr>
      <dsp:spPr>
        <a:xfrm>
          <a:off x="7676737" y="920151"/>
          <a:ext cx="788701" cy="788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54195" y="920151"/>
        <a:ext cx="433785" cy="593498"/>
      </dsp:txXfrm>
    </dsp:sp>
    <dsp:sp modelId="{975C477F-6006-430E-907A-78D3B4DAC143}">
      <dsp:nvSpPr>
        <dsp:cNvPr id="0" name=""/>
        <dsp:cNvSpPr/>
      </dsp:nvSpPr>
      <dsp:spPr>
        <a:xfrm>
          <a:off x="8423687" y="2327681"/>
          <a:ext cx="788701" cy="788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01145" y="2327681"/>
        <a:ext cx="433785" cy="59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B089-F93B-4FFD-8CF7-A7E43494B7FC}">
      <dsp:nvSpPr>
        <dsp:cNvPr id="0" name=""/>
        <dsp:cNvSpPr/>
      </dsp:nvSpPr>
      <dsp:spPr>
        <a:xfrm>
          <a:off x="0" y="0"/>
          <a:ext cx="7668691" cy="10242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Network-related options</a:t>
          </a:r>
        </a:p>
      </dsp:txBody>
      <dsp:txXfrm>
        <a:off x="30001" y="30001"/>
        <a:ext cx="6443550" cy="964296"/>
      </dsp:txXfrm>
    </dsp:sp>
    <dsp:sp modelId="{CB4F124D-D589-44E8-B39A-9EE5C9D4C2C6}">
      <dsp:nvSpPr>
        <dsp:cNvPr id="0" name=""/>
        <dsp:cNvSpPr/>
      </dsp:nvSpPr>
      <dsp:spPr>
        <a:xfrm>
          <a:off x="572662" y="1166561"/>
          <a:ext cx="7668691" cy="10242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Logging options</a:t>
          </a:r>
        </a:p>
      </dsp:txBody>
      <dsp:txXfrm>
        <a:off x="602663" y="1196562"/>
        <a:ext cx="6370233" cy="964296"/>
      </dsp:txXfrm>
    </dsp:sp>
    <dsp:sp modelId="{A2A0BE05-4426-4BC3-A778-19259A323EF2}">
      <dsp:nvSpPr>
        <dsp:cNvPr id="0" name=""/>
        <dsp:cNvSpPr/>
      </dsp:nvSpPr>
      <dsp:spPr>
        <a:xfrm>
          <a:off x="1145324" y="2333123"/>
          <a:ext cx="7668691" cy="10242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Standalone server options</a:t>
          </a:r>
        </a:p>
      </dsp:txBody>
      <dsp:txXfrm>
        <a:off x="1175325" y="2363124"/>
        <a:ext cx="6370233" cy="964296"/>
      </dsp:txXfrm>
    </dsp:sp>
    <dsp:sp modelId="{DDF7B2BB-CAC1-49B4-8A25-F68068719489}">
      <dsp:nvSpPr>
        <dsp:cNvPr id="0" name=""/>
        <dsp:cNvSpPr/>
      </dsp:nvSpPr>
      <dsp:spPr>
        <a:xfrm>
          <a:off x="1717986" y="3499685"/>
          <a:ext cx="7668691" cy="10242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Domain members and domain controller options</a:t>
          </a:r>
        </a:p>
      </dsp:txBody>
      <dsp:txXfrm>
        <a:off x="1747987" y="3529686"/>
        <a:ext cx="6370233" cy="964296"/>
      </dsp:txXfrm>
    </dsp:sp>
    <dsp:sp modelId="{34D63CDE-057E-4EE7-9857-4F3E636BE60A}">
      <dsp:nvSpPr>
        <dsp:cNvPr id="0" name=""/>
        <dsp:cNvSpPr/>
      </dsp:nvSpPr>
      <dsp:spPr>
        <a:xfrm>
          <a:off x="2290648" y="4666246"/>
          <a:ext cx="7668691" cy="10242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Browser control, name resolution, printing options</a:t>
          </a:r>
        </a:p>
      </dsp:txBody>
      <dsp:txXfrm>
        <a:off x="2320649" y="4696247"/>
        <a:ext cx="6370233" cy="964296"/>
      </dsp:txXfrm>
    </dsp:sp>
    <dsp:sp modelId="{AB88EEC9-1659-447C-A4FD-A4D55F28D5F8}">
      <dsp:nvSpPr>
        <dsp:cNvPr id="0" name=""/>
        <dsp:cNvSpPr/>
      </dsp:nvSpPr>
      <dsp:spPr>
        <a:xfrm>
          <a:off x="7002898" y="748306"/>
          <a:ext cx="665793" cy="665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152701" y="748306"/>
        <a:ext cx="366187" cy="501009"/>
      </dsp:txXfrm>
    </dsp:sp>
    <dsp:sp modelId="{BE578941-A14F-43E3-A05E-EA78AB4CFE6C}">
      <dsp:nvSpPr>
        <dsp:cNvPr id="0" name=""/>
        <dsp:cNvSpPr/>
      </dsp:nvSpPr>
      <dsp:spPr>
        <a:xfrm>
          <a:off x="7575560" y="1914868"/>
          <a:ext cx="665793" cy="665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25363" y="1914868"/>
        <a:ext cx="366187" cy="501009"/>
      </dsp:txXfrm>
    </dsp:sp>
    <dsp:sp modelId="{6178AE55-7626-4033-B86A-9BB9FD11CC89}">
      <dsp:nvSpPr>
        <dsp:cNvPr id="0" name=""/>
        <dsp:cNvSpPr/>
      </dsp:nvSpPr>
      <dsp:spPr>
        <a:xfrm>
          <a:off x="8148222" y="3064358"/>
          <a:ext cx="665793" cy="665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298025" y="3064358"/>
        <a:ext cx="366187" cy="501009"/>
      </dsp:txXfrm>
    </dsp:sp>
    <dsp:sp modelId="{F9A943C5-4D13-487E-A68B-5200BE51DC5B}">
      <dsp:nvSpPr>
        <dsp:cNvPr id="0" name=""/>
        <dsp:cNvSpPr/>
      </dsp:nvSpPr>
      <dsp:spPr>
        <a:xfrm>
          <a:off x="8720884" y="4242301"/>
          <a:ext cx="665793" cy="665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870687" y="4242301"/>
        <a:ext cx="366187" cy="50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68AB45D-8E39-46DD-AF31-C38D2F7BEBD5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3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0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B5EB7-C9D1-799F-0FE5-984191CF2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79E67-FBD2-2E50-614F-7FC59312823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66010" cy="975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16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Configuring Samba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105246"/>
          <a:ext cx="9959340" cy="4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7483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Configuring Samba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467292"/>
          <a:ext cx="9959340" cy="569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2263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Secure Shell (SSH)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476500" y="1441203"/>
            <a:ext cx="9959340" cy="54244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840" dirty="0"/>
              <a:t>Open Berkeley Software Distribution (BSD) Secure Shell (OpenSSH)</a:t>
            </a:r>
          </a:p>
          <a:p>
            <a:pPr>
              <a:buFont typeface="Wingdings" charset="2"/>
              <a:buChar char="§"/>
              <a:defRPr/>
            </a:pPr>
            <a:r>
              <a:rPr lang="en-US" sz="3840" dirty="0"/>
              <a:t>SSH client commands</a:t>
            </a:r>
          </a:p>
          <a:p>
            <a:pPr>
              <a:defRPr/>
            </a:pPr>
            <a:r>
              <a:rPr lang="en-US" sz="3840" dirty="0"/>
              <a:t>Port 22 </a:t>
            </a:r>
          </a:p>
          <a:p>
            <a:pPr>
              <a:defRPr/>
            </a:pPr>
            <a:r>
              <a:rPr lang="en-US" sz="3840" dirty="0"/>
              <a:t>Authentication</a:t>
            </a:r>
          </a:p>
          <a:p>
            <a:pPr>
              <a:defRPr/>
            </a:pPr>
            <a:r>
              <a:rPr lang="en-US" sz="3840" dirty="0"/>
              <a:t>X11 forwarding</a:t>
            </a:r>
          </a:p>
          <a:p>
            <a:pPr>
              <a:defRPr/>
            </a:pPr>
            <a:r>
              <a:rPr lang="en-US" sz="3840" dirty="0"/>
              <a:t>Port forwarding</a:t>
            </a:r>
          </a:p>
          <a:p>
            <a:pPr>
              <a:buFont typeface="Wingdings" charset="2"/>
              <a:buChar char="§"/>
              <a:defRPr/>
            </a:pPr>
            <a:endParaRPr lang="en-US" sz="3840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2640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1566763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Make Sure SSH Stays Secure</a:t>
            </a:r>
            <a:endParaRPr lang="en-US" sz="3840" dirty="0">
              <a:solidFill>
                <a:schemeClr val="tx2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76500" y="2309200"/>
            <a:ext cx="9959340" cy="5101249"/>
          </a:xfrm>
        </p:spPr>
        <p:txBody>
          <a:bodyPr>
            <a:normAutofit lnSpcReduction="10000"/>
          </a:bodyPr>
          <a:lstStyle/>
          <a:p>
            <a:r>
              <a:rPr lang="en-US" sz="3360"/>
              <a:t>Modify default SSH server configuration file to promote security</a:t>
            </a:r>
          </a:p>
          <a:p>
            <a:r>
              <a:rPr lang="en-US" sz="3360"/>
              <a:t>Use SSH to configure interactive username/password connections</a:t>
            </a:r>
          </a:p>
          <a:p>
            <a:r>
              <a:rPr lang="en-US" sz="3360"/>
              <a:t>Automate the SSH connection process through the use of public/private key pairs</a:t>
            </a:r>
          </a:p>
          <a:p>
            <a:r>
              <a:rPr lang="en-US" sz="3360"/>
              <a:t>Passphrases are more secure than passwords</a:t>
            </a:r>
          </a:p>
          <a:p>
            <a:pPr lvl="1"/>
            <a:r>
              <a:rPr lang="en-US" sz="3120"/>
              <a:t>Use private/public key pairs with large number of bits, typically 1,024 and above</a:t>
            </a:r>
          </a:p>
          <a:p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16964772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Describe Linux file-sharing and remote access solutions.</a:t>
            </a:r>
          </a:p>
          <a:p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20896973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File-sharing with Network File System (NFS) and Samba</a:t>
            </a:r>
          </a:p>
          <a:p>
            <a:pPr lvl="0"/>
            <a:r>
              <a:rPr lang="en-US" sz="3840" dirty="0"/>
              <a:t>Secure remote access tools</a:t>
            </a:r>
          </a:p>
          <a:p>
            <a:pPr lvl="0"/>
            <a:r>
              <a:rPr lang="en-US" sz="3840" dirty="0"/>
              <a:t>Encryption with Secure Shell (</a:t>
            </a:r>
            <a:r>
              <a:rPr lang="en-US" sz="3840"/>
              <a:t>SSH</a:t>
            </a:r>
            <a:r>
              <a:rPr lang="en-US" sz="3840" dirty="0"/>
              <a:t>) and the Internet Protocol Security (IPsec) protocol</a:t>
            </a:r>
          </a:p>
        </p:txBody>
      </p:sp>
    </p:spTree>
    <p:extLst>
      <p:ext uri="{BB962C8B-B14F-4D97-AF65-F5344CB8AC3E}">
        <p14:creationId xmlns:p14="http://schemas.microsoft.com/office/powerpoint/2010/main" val="11099164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Kerberos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76" y="1554480"/>
            <a:ext cx="8142112" cy="5577840"/>
          </a:xfrm>
        </p:spPr>
      </p:pic>
    </p:spTree>
    <p:extLst>
      <p:ext uri="{BB962C8B-B14F-4D97-AF65-F5344CB8AC3E}">
        <p14:creationId xmlns:p14="http://schemas.microsoft.com/office/powerpoint/2010/main" val="20065799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Authentication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722473"/>
          <a:ext cx="9959340" cy="54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4265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1566763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Keeping vsFTP Secure</a:t>
            </a:r>
            <a:endParaRPr lang="en-US" sz="3840" dirty="0">
              <a:solidFill>
                <a:schemeClr val="tx2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76500" y="1405891"/>
            <a:ext cx="9959340" cy="6004559"/>
          </a:xfrm>
        </p:spPr>
        <p:txBody>
          <a:bodyPr>
            <a:normAutofit fontScale="92500" lnSpcReduction="10000"/>
          </a:bodyPr>
          <a:lstStyle/>
          <a:p>
            <a:r>
              <a:rPr lang="en-US" sz="3480"/>
              <a:t>Standard vsFTP configuration file is vsftpd.conf</a:t>
            </a:r>
          </a:p>
          <a:p>
            <a:r>
              <a:rPr lang="en-US" sz="3480"/>
              <a:t>Regulate or isolate directories where vsFTP stores files for anonymous uploads and downloads</a:t>
            </a:r>
          </a:p>
          <a:p>
            <a:r>
              <a:rPr lang="en-US" sz="3480"/>
              <a:t>Safer to run vsFTP as its own service, with its own control script in the /etc/init.d/ directory</a:t>
            </a:r>
          </a:p>
          <a:p>
            <a:r>
              <a:rPr lang="en-US" sz="3480"/>
              <a:t>Option for uploads is to change the ownership of such files to a specific user, such as </a:t>
            </a:r>
            <a:r>
              <a:rPr lang="en-US" sz="3480">
                <a:latin typeface="Courier New" panose="02070309020205020404" pitchFamily="49" charset="0"/>
                <a:cs typeface="Courier New" panose="02070309020205020404" pitchFamily="49" charset="0"/>
              </a:rPr>
              <a:t>nobody </a:t>
            </a:r>
            <a:r>
              <a:rPr lang="en-US" sz="3480"/>
              <a:t>or another user configured with minimal privileges</a:t>
            </a:r>
            <a:endParaRPr lang="en-US" sz="3480" dirty="0"/>
          </a:p>
        </p:txBody>
      </p:sp>
    </p:spTree>
    <p:extLst>
      <p:ext uri="{BB962C8B-B14F-4D97-AF65-F5344CB8AC3E}">
        <p14:creationId xmlns:p14="http://schemas.microsoft.com/office/powerpoint/2010/main" val="12281402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Common Network Services Software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476500" y="1832610"/>
            <a:ext cx="9959340" cy="557784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/>
              <a:t>File Sharing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2476500" y="2486026"/>
          <a:ext cx="9959340" cy="481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77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Samba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Network File System (NFS)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84">
                <a:tc>
                  <a:txBody>
                    <a:bodyPr/>
                    <a:lstStyle/>
                    <a:p>
                      <a:r>
                        <a:rPr lang="en-US" sz="2600" dirty="0"/>
                        <a:t>Has built-in interoperability with Windows clients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Generally faster than Samba when transferring large files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048">
                <a:tc>
                  <a:txBody>
                    <a:bodyPr/>
                    <a:lstStyle/>
                    <a:p>
                      <a:r>
                        <a:rPr lang="en-US" sz="2600" dirty="0"/>
                        <a:t>Can be set up as a member server in Windows environment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Easy to set up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048">
                <a:tc>
                  <a:txBody>
                    <a:bodyPr/>
                    <a:lstStyle/>
                    <a:p>
                      <a:r>
                        <a:rPr lang="en-US" sz="2600" dirty="0"/>
                        <a:t>Has username/password authentication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Authentication is Internet Protocol (IP)-based; however, it can support Kerberos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18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Can configure to squash root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613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15667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Common Network Services Software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76500" y="2309200"/>
            <a:ext cx="9959340" cy="5101249"/>
          </a:xfrm>
        </p:spPr>
        <p:txBody>
          <a:bodyPr/>
          <a:lstStyle/>
          <a:p>
            <a:r>
              <a:rPr lang="en-US" sz="3840" dirty="0"/>
              <a:t>Web server</a:t>
            </a:r>
          </a:p>
          <a:p>
            <a:r>
              <a:rPr lang="en-US" sz="3840" dirty="0"/>
              <a:t>Database</a:t>
            </a:r>
          </a:p>
          <a:p>
            <a:r>
              <a:rPr lang="en-US" sz="3840" dirty="0"/>
              <a:t>Authentication and directory services</a:t>
            </a:r>
          </a:p>
          <a:p>
            <a:r>
              <a:rPr lang="en-US" sz="3840" dirty="0"/>
              <a:t>E-mail and printing</a:t>
            </a:r>
          </a:p>
          <a:p>
            <a:r>
              <a:rPr lang="en-US" sz="3840" dirty="0"/>
              <a:t>File Transfer Protocol (FTP)</a:t>
            </a:r>
          </a:p>
          <a:p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13347596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424</Words>
  <Application>Microsoft Office PowerPoint</Application>
  <PresentationFormat>Custom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Kerberos</vt:lpstr>
      <vt:lpstr>Authentication</vt:lpstr>
      <vt:lpstr>Keeping vsFTP Secure</vt:lpstr>
      <vt:lpstr>Common Network Services Software</vt:lpstr>
      <vt:lpstr>Common Network Services Software (Continued)</vt:lpstr>
      <vt:lpstr>Configuring Samba</vt:lpstr>
      <vt:lpstr>Configuring Samba (Continued)</vt:lpstr>
      <vt:lpstr>Secure Shell (SSH)</vt:lpstr>
      <vt:lpstr>Make Sure SSH Stays Secure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36</cp:revision>
  <dcterms:modified xsi:type="dcterms:W3CDTF">2023-09-22T08:54:48Z</dcterms:modified>
</cp:coreProperties>
</file>