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4630400" cy="8229600"/>
  <p:notesSz cx="6858000" cy="9144000"/>
  <p:defaultTextStyle>
    <a:lvl1pPr defTabSz="1306219">
      <a:defRPr sz="2600">
        <a:latin typeface="Tahoma"/>
        <a:ea typeface="Tahoma"/>
        <a:cs typeface="Tahoma"/>
        <a:sym typeface="Tahoma"/>
      </a:defRPr>
    </a:lvl1pPr>
    <a:lvl2pPr indent="653109" defTabSz="1306219">
      <a:defRPr sz="2600">
        <a:latin typeface="Tahoma"/>
        <a:ea typeface="Tahoma"/>
        <a:cs typeface="Tahoma"/>
        <a:sym typeface="Tahoma"/>
      </a:defRPr>
    </a:lvl2pPr>
    <a:lvl3pPr indent="1306219" defTabSz="1306219">
      <a:defRPr sz="2600">
        <a:latin typeface="Tahoma"/>
        <a:ea typeface="Tahoma"/>
        <a:cs typeface="Tahoma"/>
        <a:sym typeface="Tahoma"/>
      </a:defRPr>
    </a:lvl3pPr>
    <a:lvl4pPr indent="1959330" defTabSz="1306219">
      <a:defRPr sz="2600">
        <a:latin typeface="Tahoma"/>
        <a:ea typeface="Tahoma"/>
        <a:cs typeface="Tahoma"/>
        <a:sym typeface="Tahoma"/>
      </a:defRPr>
    </a:lvl4pPr>
    <a:lvl5pPr indent="2612440" defTabSz="1306219">
      <a:defRPr sz="2600">
        <a:latin typeface="Tahoma"/>
        <a:ea typeface="Tahoma"/>
        <a:cs typeface="Tahoma"/>
        <a:sym typeface="Tahoma"/>
      </a:defRPr>
    </a:lvl5pPr>
    <a:lvl6pPr indent="3265551" defTabSz="1306219">
      <a:defRPr sz="2600">
        <a:latin typeface="Tahoma"/>
        <a:ea typeface="Tahoma"/>
        <a:cs typeface="Tahoma"/>
        <a:sym typeface="Tahoma"/>
      </a:defRPr>
    </a:lvl6pPr>
    <a:lvl7pPr indent="3918660" defTabSz="1306219">
      <a:defRPr sz="2600">
        <a:latin typeface="Tahoma"/>
        <a:ea typeface="Tahoma"/>
        <a:cs typeface="Tahoma"/>
        <a:sym typeface="Tahoma"/>
      </a:defRPr>
    </a:lvl7pPr>
    <a:lvl8pPr indent="4571770" defTabSz="1306219">
      <a:defRPr sz="2600">
        <a:latin typeface="Tahoma"/>
        <a:ea typeface="Tahoma"/>
        <a:cs typeface="Tahoma"/>
        <a:sym typeface="Tahoma"/>
      </a:defRPr>
    </a:lvl8pPr>
    <a:lvl9pPr indent="5224881" defTabSz="1306219">
      <a:defRPr sz="2600">
        <a:latin typeface="Tahoma"/>
        <a:ea typeface="Tahoma"/>
        <a:cs typeface="Tahoma"/>
        <a:sym typeface="Tahom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/>
  </p:normalViewPr>
  <p:slideViewPr>
    <p:cSldViewPr snapToGrid="0" snapToObjects="1">
      <p:cViewPr varScale="1">
        <p:scale>
          <a:sx n="74" d="100"/>
          <a:sy n="74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29E6B1-C874-4C25-8F4C-63682347D742}" type="doc">
      <dgm:prSet loTypeId="urn:microsoft.com/office/officeart/2005/8/layout/defaul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856D1C3E-035E-4845-9F01-420C77B0AEFB}">
      <dgm:prSet phldrT="[Text]" custT="1"/>
      <dgm:spPr/>
      <dgm:t>
        <a:bodyPr/>
        <a:lstStyle/>
        <a:p>
          <a:r>
            <a:rPr lang="en-US" sz="3200" dirty="0"/>
            <a:t>Apache</a:t>
          </a:r>
        </a:p>
      </dgm:t>
    </dgm:pt>
    <dgm:pt modelId="{A51DD933-F696-48ED-983C-4B6F425B5D83}" type="parTrans" cxnId="{80DEC0CC-C7D3-434E-AA1E-EF42A5205874}">
      <dgm:prSet/>
      <dgm:spPr/>
      <dgm:t>
        <a:bodyPr/>
        <a:lstStyle/>
        <a:p>
          <a:endParaRPr lang="en-US"/>
        </a:p>
      </dgm:t>
    </dgm:pt>
    <dgm:pt modelId="{4C6978DC-596A-484C-A581-1EB2D15BD29C}" type="sibTrans" cxnId="{80DEC0CC-C7D3-434E-AA1E-EF42A5205874}">
      <dgm:prSet/>
      <dgm:spPr/>
      <dgm:t>
        <a:bodyPr/>
        <a:lstStyle/>
        <a:p>
          <a:endParaRPr lang="en-US"/>
        </a:p>
      </dgm:t>
    </dgm:pt>
    <dgm:pt modelId="{859F558D-F6BD-4DF8-84FB-F64D156C7CB3}">
      <dgm:prSet phldrT="[Text]" custT="1"/>
      <dgm:spPr/>
      <dgm:t>
        <a:bodyPr/>
        <a:lstStyle/>
        <a:p>
          <a:r>
            <a:rPr lang="en-US" sz="3200" dirty="0"/>
            <a:t>Squid</a:t>
          </a:r>
        </a:p>
      </dgm:t>
    </dgm:pt>
    <dgm:pt modelId="{B038A44D-96A7-4C45-B08D-4EDE6B940A85}" type="parTrans" cxnId="{E161EAC2-EC84-47E0-B570-14D8014BDCAE}">
      <dgm:prSet/>
      <dgm:spPr/>
      <dgm:t>
        <a:bodyPr/>
        <a:lstStyle/>
        <a:p>
          <a:endParaRPr lang="en-US"/>
        </a:p>
      </dgm:t>
    </dgm:pt>
    <dgm:pt modelId="{6E061E5E-9C2F-4D68-BECF-218D85DA620C}" type="sibTrans" cxnId="{E161EAC2-EC84-47E0-B570-14D8014BDCAE}">
      <dgm:prSet/>
      <dgm:spPr/>
      <dgm:t>
        <a:bodyPr/>
        <a:lstStyle/>
        <a:p>
          <a:endParaRPr lang="en-US"/>
        </a:p>
      </dgm:t>
    </dgm:pt>
    <dgm:pt modelId="{22E81E27-E758-4DCF-8D7E-E899479C4DA0}">
      <dgm:prSet phldrT="[Text]" custT="1"/>
      <dgm:spPr/>
      <dgm:t>
        <a:bodyPr/>
        <a:lstStyle/>
        <a:p>
          <a:r>
            <a:rPr lang="en-US" sz="3200" dirty="0"/>
            <a:t>DNS BIND</a:t>
          </a:r>
        </a:p>
      </dgm:t>
    </dgm:pt>
    <dgm:pt modelId="{E7CE6B43-08B7-43C0-8FFC-4625D7E44C0B}" type="parTrans" cxnId="{36BE097B-D601-4BF5-A3A4-D2B73E026C97}">
      <dgm:prSet/>
      <dgm:spPr/>
      <dgm:t>
        <a:bodyPr/>
        <a:lstStyle/>
        <a:p>
          <a:endParaRPr lang="en-US"/>
        </a:p>
      </dgm:t>
    </dgm:pt>
    <dgm:pt modelId="{BBBAE47E-F1F8-44BE-BEEF-6E8105EC9A40}" type="sibTrans" cxnId="{36BE097B-D601-4BF5-A3A4-D2B73E026C97}">
      <dgm:prSet/>
      <dgm:spPr/>
      <dgm:t>
        <a:bodyPr/>
        <a:lstStyle/>
        <a:p>
          <a:endParaRPr lang="en-US"/>
        </a:p>
      </dgm:t>
    </dgm:pt>
    <dgm:pt modelId="{3F791092-FD04-45D3-93A2-BF0CE1D05DFF}">
      <dgm:prSet phldrT="[Text]" custT="1"/>
      <dgm:spPr/>
      <dgm:t>
        <a:bodyPr/>
        <a:lstStyle/>
        <a:p>
          <a:r>
            <a:rPr lang="en-US" sz="3200" dirty="0"/>
            <a:t>Mail agents</a:t>
          </a:r>
        </a:p>
      </dgm:t>
    </dgm:pt>
    <dgm:pt modelId="{DBEB2A5B-B31D-4A5B-9411-32729BA260CF}" type="parTrans" cxnId="{AFC0C54B-BEF2-4588-AEED-277A76EDB885}">
      <dgm:prSet/>
      <dgm:spPr/>
      <dgm:t>
        <a:bodyPr/>
        <a:lstStyle/>
        <a:p>
          <a:endParaRPr lang="en-US"/>
        </a:p>
      </dgm:t>
    </dgm:pt>
    <dgm:pt modelId="{0586E5EF-DDA2-4064-948D-2715C4737B6B}" type="sibTrans" cxnId="{AFC0C54B-BEF2-4588-AEED-277A76EDB885}">
      <dgm:prSet/>
      <dgm:spPr/>
      <dgm:t>
        <a:bodyPr/>
        <a:lstStyle/>
        <a:p>
          <a:endParaRPr lang="en-US"/>
        </a:p>
      </dgm:t>
    </dgm:pt>
    <dgm:pt modelId="{BA6366DF-82C6-4FAB-8EE4-80F7098CFC16}">
      <dgm:prSet custT="1"/>
      <dgm:spPr/>
      <dgm:t>
        <a:bodyPr/>
        <a:lstStyle/>
        <a:p>
          <a:r>
            <a:rPr lang="en-US" sz="3200" dirty="0"/>
            <a:t>MySQL</a:t>
          </a:r>
        </a:p>
      </dgm:t>
    </dgm:pt>
    <dgm:pt modelId="{61E3B75E-CAB0-4952-A916-72779D3B7175}" type="parTrans" cxnId="{C4920ADB-506A-441E-B414-0D5860E45F2A}">
      <dgm:prSet/>
      <dgm:spPr/>
      <dgm:t>
        <a:bodyPr/>
        <a:lstStyle/>
        <a:p>
          <a:endParaRPr lang="en-US"/>
        </a:p>
      </dgm:t>
    </dgm:pt>
    <dgm:pt modelId="{566D9419-C711-4EAA-8994-539D88159367}" type="sibTrans" cxnId="{C4920ADB-506A-441E-B414-0D5860E45F2A}">
      <dgm:prSet/>
      <dgm:spPr/>
      <dgm:t>
        <a:bodyPr/>
        <a:lstStyle/>
        <a:p>
          <a:endParaRPr lang="en-US"/>
        </a:p>
      </dgm:t>
    </dgm:pt>
    <dgm:pt modelId="{D6CEBAAD-DDE0-4D13-8038-52D0277515EE}" type="pres">
      <dgm:prSet presAssocID="{2F29E6B1-C874-4C25-8F4C-63682347D742}" presName="diagram" presStyleCnt="0">
        <dgm:presLayoutVars>
          <dgm:dir/>
          <dgm:resizeHandles val="exact"/>
        </dgm:presLayoutVars>
      </dgm:prSet>
      <dgm:spPr/>
    </dgm:pt>
    <dgm:pt modelId="{589E159E-7E82-4769-BFA9-769AC8293797}" type="pres">
      <dgm:prSet presAssocID="{856D1C3E-035E-4845-9F01-420C77B0AEFB}" presName="node" presStyleLbl="node1" presStyleIdx="0" presStyleCnt="5">
        <dgm:presLayoutVars>
          <dgm:bulletEnabled val="1"/>
        </dgm:presLayoutVars>
      </dgm:prSet>
      <dgm:spPr/>
    </dgm:pt>
    <dgm:pt modelId="{8047C314-68CD-4DB8-831E-5A84F0D24F2A}" type="pres">
      <dgm:prSet presAssocID="{4C6978DC-596A-484C-A581-1EB2D15BD29C}" presName="sibTrans" presStyleCnt="0"/>
      <dgm:spPr/>
    </dgm:pt>
    <dgm:pt modelId="{666968EC-0E34-474A-91E3-E7D7E044DB8C}" type="pres">
      <dgm:prSet presAssocID="{BA6366DF-82C6-4FAB-8EE4-80F7098CFC16}" presName="node" presStyleLbl="node1" presStyleIdx="1" presStyleCnt="5">
        <dgm:presLayoutVars>
          <dgm:bulletEnabled val="1"/>
        </dgm:presLayoutVars>
      </dgm:prSet>
      <dgm:spPr/>
    </dgm:pt>
    <dgm:pt modelId="{C611A7B7-1311-43EE-82B2-C8DC474AAC9E}" type="pres">
      <dgm:prSet presAssocID="{566D9419-C711-4EAA-8994-539D88159367}" presName="sibTrans" presStyleCnt="0"/>
      <dgm:spPr/>
    </dgm:pt>
    <dgm:pt modelId="{129304FC-3AE5-4F68-84C5-A4A52E298A3D}" type="pres">
      <dgm:prSet presAssocID="{859F558D-F6BD-4DF8-84FB-F64D156C7CB3}" presName="node" presStyleLbl="node1" presStyleIdx="2" presStyleCnt="5">
        <dgm:presLayoutVars>
          <dgm:bulletEnabled val="1"/>
        </dgm:presLayoutVars>
      </dgm:prSet>
      <dgm:spPr/>
    </dgm:pt>
    <dgm:pt modelId="{EBF626FF-E715-404A-B8BE-805BE2DA2F80}" type="pres">
      <dgm:prSet presAssocID="{6E061E5E-9C2F-4D68-BECF-218D85DA620C}" presName="sibTrans" presStyleCnt="0"/>
      <dgm:spPr/>
    </dgm:pt>
    <dgm:pt modelId="{A4E05548-E06F-41DA-AA28-969F63BDBEA8}" type="pres">
      <dgm:prSet presAssocID="{22E81E27-E758-4DCF-8D7E-E899479C4DA0}" presName="node" presStyleLbl="node1" presStyleIdx="3" presStyleCnt="5">
        <dgm:presLayoutVars>
          <dgm:bulletEnabled val="1"/>
        </dgm:presLayoutVars>
      </dgm:prSet>
      <dgm:spPr/>
    </dgm:pt>
    <dgm:pt modelId="{1BF57B4C-AF2C-477B-90F4-D951E7CC68F4}" type="pres">
      <dgm:prSet presAssocID="{BBBAE47E-F1F8-44BE-BEEF-6E8105EC9A40}" presName="sibTrans" presStyleCnt="0"/>
      <dgm:spPr/>
    </dgm:pt>
    <dgm:pt modelId="{970FBE5C-6C41-4274-A022-F4BA5AFE0E0E}" type="pres">
      <dgm:prSet presAssocID="{3F791092-FD04-45D3-93A2-BF0CE1D05DFF}" presName="node" presStyleLbl="node1" presStyleIdx="4" presStyleCnt="5">
        <dgm:presLayoutVars>
          <dgm:bulletEnabled val="1"/>
        </dgm:presLayoutVars>
      </dgm:prSet>
      <dgm:spPr/>
    </dgm:pt>
  </dgm:ptLst>
  <dgm:cxnLst>
    <dgm:cxn modelId="{AE58951C-D591-5E4E-B066-E11E736E3742}" type="presOf" srcId="{2F29E6B1-C874-4C25-8F4C-63682347D742}" destId="{D6CEBAAD-DDE0-4D13-8038-52D0277515EE}" srcOrd="0" destOrd="0" presId="urn:microsoft.com/office/officeart/2005/8/layout/default"/>
    <dgm:cxn modelId="{40DC983A-2AE5-E94C-8BA3-FD012B0915BD}" type="presOf" srcId="{3F791092-FD04-45D3-93A2-BF0CE1D05DFF}" destId="{970FBE5C-6C41-4274-A022-F4BA5AFE0E0E}" srcOrd="0" destOrd="0" presId="urn:microsoft.com/office/officeart/2005/8/layout/default"/>
    <dgm:cxn modelId="{D7FEEA63-5E36-4C49-B29A-B7D484CA16E3}" type="presOf" srcId="{859F558D-F6BD-4DF8-84FB-F64D156C7CB3}" destId="{129304FC-3AE5-4F68-84C5-A4A52E298A3D}" srcOrd="0" destOrd="0" presId="urn:microsoft.com/office/officeart/2005/8/layout/default"/>
    <dgm:cxn modelId="{AFC0C54B-BEF2-4588-AEED-277A76EDB885}" srcId="{2F29E6B1-C874-4C25-8F4C-63682347D742}" destId="{3F791092-FD04-45D3-93A2-BF0CE1D05DFF}" srcOrd="4" destOrd="0" parTransId="{DBEB2A5B-B31D-4A5B-9411-32729BA260CF}" sibTransId="{0586E5EF-DDA2-4064-948D-2715C4737B6B}"/>
    <dgm:cxn modelId="{F28DDC6B-FCD5-8441-9809-C34DA268B848}" type="presOf" srcId="{BA6366DF-82C6-4FAB-8EE4-80F7098CFC16}" destId="{666968EC-0E34-474A-91E3-E7D7E044DB8C}" srcOrd="0" destOrd="0" presId="urn:microsoft.com/office/officeart/2005/8/layout/default"/>
    <dgm:cxn modelId="{36BE097B-D601-4BF5-A3A4-D2B73E026C97}" srcId="{2F29E6B1-C874-4C25-8F4C-63682347D742}" destId="{22E81E27-E758-4DCF-8D7E-E899479C4DA0}" srcOrd="3" destOrd="0" parTransId="{E7CE6B43-08B7-43C0-8FFC-4625D7E44C0B}" sibTransId="{BBBAE47E-F1F8-44BE-BEEF-6E8105EC9A40}"/>
    <dgm:cxn modelId="{E37245B4-1E14-EC4F-AA83-8EC2B0E2A142}" type="presOf" srcId="{856D1C3E-035E-4845-9F01-420C77B0AEFB}" destId="{589E159E-7E82-4769-BFA9-769AC8293797}" srcOrd="0" destOrd="0" presId="urn:microsoft.com/office/officeart/2005/8/layout/default"/>
    <dgm:cxn modelId="{E161EAC2-EC84-47E0-B570-14D8014BDCAE}" srcId="{2F29E6B1-C874-4C25-8F4C-63682347D742}" destId="{859F558D-F6BD-4DF8-84FB-F64D156C7CB3}" srcOrd="2" destOrd="0" parTransId="{B038A44D-96A7-4C45-B08D-4EDE6B940A85}" sibTransId="{6E061E5E-9C2F-4D68-BECF-218D85DA620C}"/>
    <dgm:cxn modelId="{80DEC0CC-C7D3-434E-AA1E-EF42A5205874}" srcId="{2F29E6B1-C874-4C25-8F4C-63682347D742}" destId="{856D1C3E-035E-4845-9F01-420C77B0AEFB}" srcOrd="0" destOrd="0" parTransId="{A51DD933-F696-48ED-983C-4B6F425B5D83}" sibTransId="{4C6978DC-596A-484C-A581-1EB2D15BD29C}"/>
    <dgm:cxn modelId="{C4920ADB-506A-441E-B414-0D5860E45F2A}" srcId="{2F29E6B1-C874-4C25-8F4C-63682347D742}" destId="{BA6366DF-82C6-4FAB-8EE4-80F7098CFC16}" srcOrd="1" destOrd="0" parTransId="{61E3B75E-CAB0-4952-A916-72779D3B7175}" sibTransId="{566D9419-C711-4EAA-8994-539D88159367}"/>
    <dgm:cxn modelId="{5F1552DB-ACB3-6144-830F-A33254122170}" type="presOf" srcId="{22E81E27-E758-4DCF-8D7E-E899479C4DA0}" destId="{A4E05548-E06F-41DA-AA28-969F63BDBEA8}" srcOrd="0" destOrd="0" presId="urn:microsoft.com/office/officeart/2005/8/layout/default"/>
    <dgm:cxn modelId="{7F227860-D2FE-2440-85ED-6E4B95350E06}" type="presParOf" srcId="{D6CEBAAD-DDE0-4D13-8038-52D0277515EE}" destId="{589E159E-7E82-4769-BFA9-769AC8293797}" srcOrd="0" destOrd="0" presId="urn:microsoft.com/office/officeart/2005/8/layout/default"/>
    <dgm:cxn modelId="{2373BAD7-3883-7347-817E-4938E6B896DF}" type="presParOf" srcId="{D6CEBAAD-DDE0-4D13-8038-52D0277515EE}" destId="{8047C314-68CD-4DB8-831E-5A84F0D24F2A}" srcOrd="1" destOrd="0" presId="urn:microsoft.com/office/officeart/2005/8/layout/default"/>
    <dgm:cxn modelId="{9B91353A-EBE3-C44C-A0DF-E14D4C88AD1A}" type="presParOf" srcId="{D6CEBAAD-DDE0-4D13-8038-52D0277515EE}" destId="{666968EC-0E34-474A-91E3-E7D7E044DB8C}" srcOrd="2" destOrd="0" presId="urn:microsoft.com/office/officeart/2005/8/layout/default"/>
    <dgm:cxn modelId="{109A38A2-F6D9-A543-B895-AFFA977314A4}" type="presParOf" srcId="{D6CEBAAD-DDE0-4D13-8038-52D0277515EE}" destId="{C611A7B7-1311-43EE-82B2-C8DC474AAC9E}" srcOrd="3" destOrd="0" presId="urn:microsoft.com/office/officeart/2005/8/layout/default"/>
    <dgm:cxn modelId="{4D67B90D-592E-DB42-A77B-E6A95DF672CF}" type="presParOf" srcId="{D6CEBAAD-DDE0-4D13-8038-52D0277515EE}" destId="{129304FC-3AE5-4F68-84C5-A4A52E298A3D}" srcOrd="4" destOrd="0" presId="urn:microsoft.com/office/officeart/2005/8/layout/default"/>
    <dgm:cxn modelId="{7F77574A-697E-954E-8EA7-7586343A6A01}" type="presParOf" srcId="{D6CEBAAD-DDE0-4D13-8038-52D0277515EE}" destId="{EBF626FF-E715-404A-B8BE-805BE2DA2F80}" srcOrd="5" destOrd="0" presId="urn:microsoft.com/office/officeart/2005/8/layout/default"/>
    <dgm:cxn modelId="{66D171B0-BBF5-3B48-AC75-78EC0CF1DF1A}" type="presParOf" srcId="{D6CEBAAD-DDE0-4D13-8038-52D0277515EE}" destId="{A4E05548-E06F-41DA-AA28-969F63BDBEA8}" srcOrd="6" destOrd="0" presId="urn:microsoft.com/office/officeart/2005/8/layout/default"/>
    <dgm:cxn modelId="{1D7EF058-E98E-9B46-A7CB-E2292371F2A5}" type="presParOf" srcId="{D6CEBAAD-DDE0-4D13-8038-52D0277515EE}" destId="{1BF57B4C-AF2C-477B-90F4-D951E7CC68F4}" srcOrd="7" destOrd="0" presId="urn:microsoft.com/office/officeart/2005/8/layout/default"/>
    <dgm:cxn modelId="{D4FC765E-3BCF-C74F-9063-CFBCCB327950}" type="presParOf" srcId="{D6CEBAAD-DDE0-4D13-8038-52D0277515EE}" destId="{970FBE5C-6C41-4274-A022-F4BA5AFE0E0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EE8D17-2938-41CA-84D7-8B602E68F073}" type="doc">
      <dgm:prSet loTypeId="urn:microsoft.com/office/officeart/2005/8/layout/pyramid2" loCatId="list" qsTypeId="urn:microsoft.com/office/officeart/2005/8/quickstyle/simple2" qsCatId="simple" csTypeId="urn:microsoft.com/office/officeart/2005/8/colors/accent1_2" csCatId="accent1" phldr="1"/>
      <dgm:spPr/>
    </dgm:pt>
    <dgm:pt modelId="{BFECAE91-2D63-4192-A424-883ADC01F2A3}">
      <dgm:prSet phldrT="[Text]"/>
      <dgm:spPr/>
      <dgm:t>
        <a:bodyPr/>
        <a:lstStyle/>
        <a:p>
          <a:r>
            <a:rPr lang="en-US" dirty="0"/>
            <a:t>Linux</a:t>
          </a:r>
        </a:p>
      </dgm:t>
    </dgm:pt>
    <dgm:pt modelId="{6C42F744-6B0F-4F65-B0B7-2E34FF08F172}" type="parTrans" cxnId="{55A719F9-A887-4E45-8C8C-76C4CA1E5F02}">
      <dgm:prSet/>
      <dgm:spPr/>
      <dgm:t>
        <a:bodyPr/>
        <a:lstStyle/>
        <a:p>
          <a:endParaRPr lang="en-US"/>
        </a:p>
      </dgm:t>
    </dgm:pt>
    <dgm:pt modelId="{A978DA21-6A95-4A39-8827-3356160A574C}" type="sibTrans" cxnId="{55A719F9-A887-4E45-8C8C-76C4CA1E5F02}">
      <dgm:prSet/>
      <dgm:spPr/>
      <dgm:t>
        <a:bodyPr/>
        <a:lstStyle/>
        <a:p>
          <a:endParaRPr lang="en-US"/>
        </a:p>
      </dgm:t>
    </dgm:pt>
    <dgm:pt modelId="{1B71D016-AD4B-4F8E-ADFA-53A3C36CB4B0}">
      <dgm:prSet phldrT="[Text]"/>
      <dgm:spPr/>
      <dgm:t>
        <a:bodyPr/>
        <a:lstStyle/>
        <a:p>
          <a:r>
            <a:rPr lang="en-US" dirty="0"/>
            <a:t>Apache</a:t>
          </a:r>
        </a:p>
      </dgm:t>
    </dgm:pt>
    <dgm:pt modelId="{0FDCE994-C74F-41FA-997D-5E642F346231}" type="parTrans" cxnId="{BB3830AB-DFC0-46B1-9E4D-CE716FF6B835}">
      <dgm:prSet/>
      <dgm:spPr/>
      <dgm:t>
        <a:bodyPr/>
        <a:lstStyle/>
        <a:p>
          <a:endParaRPr lang="en-US"/>
        </a:p>
      </dgm:t>
    </dgm:pt>
    <dgm:pt modelId="{B4C380C3-9846-4924-BBDD-CCC3962EAFDA}" type="sibTrans" cxnId="{BB3830AB-DFC0-46B1-9E4D-CE716FF6B835}">
      <dgm:prSet/>
      <dgm:spPr/>
      <dgm:t>
        <a:bodyPr/>
        <a:lstStyle/>
        <a:p>
          <a:endParaRPr lang="en-US"/>
        </a:p>
      </dgm:t>
    </dgm:pt>
    <dgm:pt modelId="{12E79FB5-B316-4A61-AFC5-06757B3918BE}">
      <dgm:prSet phldrT="[Text]"/>
      <dgm:spPr/>
      <dgm:t>
        <a:bodyPr/>
        <a:lstStyle/>
        <a:p>
          <a:r>
            <a:rPr lang="en-US" dirty="0"/>
            <a:t>MySQL</a:t>
          </a:r>
        </a:p>
      </dgm:t>
    </dgm:pt>
    <dgm:pt modelId="{A46A34D7-ECFA-4183-80EA-C4AFD558D066}" type="parTrans" cxnId="{EA347693-E975-4BDD-B468-8EE7CFA63A60}">
      <dgm:prSet/>
      <dgm:spPr/>
      <dgm:t>
        <a:bodyPr/>
        <a:lstStyle/>
        <a:p>
          <a:endParaRPr lang="en-US"/>
        </a:p>
      </dgm:t>
    </dgm:pt>
    <dgm:pt modelId="{9A6861C7-1DA2-4DF5-BCA6-803B63532E9C}" type="sibTrans" cxnId="{EA347693-E975-4BDD-B468-8EE7CFA63A60}">
      <dgm:prSet/>
      <dgm:spPr/>
      <dgm:t>
        <a:bodyPr/>
        <a:lstStyle/>
        <a:p>
          <a:endParaRPr lang="en-US"/>
        </a:p>
      </dgm:t>
    </dgm:pt>
    <dgm:pt modelId="{D6FCC71B-A93B-4C94-9D96-C46E314195A5}">
      <dgm:prSet/>
      <dgm:spPr/>
      <dgm:t>
        <a:bodyPr/>
        <a:lstStyle/>
        <a:p>
          <a:r>
            <a:rPr lang="en-US" dirty="0"/>
            <a:t>P</a:t>
          </a:r>
        </a:p>
      </dgm:t>
    </dgm:pt>
    <dgm:pt modelId="{48CE027D-131A-4A6E-8F51-0E7A0DB21BBC}" type="parTrans" cxnId="{84AC7D41-7CEB-49AC-A144-53FF8158BF80}">
      <dgm:prSet/>
      <dgm:spPr/>
      <dgm:t>
        <a:bodyPr/>
        <a:lstStyle/>
        <a:p>
          <a:endParaRPr lang="en-US"/>
        </a:p>
      </dgm:t>
    </dgm:pt>
    <dgm:pt modelId="{63B1212F-30D3-4D8F-BD45-E649BE36DE35}" type="sibTrans" cxnId="{84AC7D41-7CEB-49AC-A144-53FF8158BF80}">
      <dgm:prSet/>
      <dgm:spPr/>
      <dgm:t>
        <a:bodyPr/>
        <a:lstStyle/>
        <a:p>
          <a:endParaRPr lang="en-US"/>
        </a:p>
      </dgm:t>
    </dgm:pt>
    <dgm:pt modelId="{8AEF5858-DC21-4F28-A7D5-4DA2E673FE4E}" type="pres">
      <dgm:prSet presAssocID="{A2EE8D17-2938-41CA-84D7-8B602E68F073}" presName="compositeShape" presStyleCnt="0">
        <dgm:presLayoutVars>
          <dgm:dir/>
          <dgm:resizeHandles/>
        </dgm:presLayoutVars>
      </dgm:prSet>
      <dgm:spPr/>
    </dgm:pt>
    <dgm:pt modelId="{2A9995A9-B3B6-45FA-AA41-C6B8A22ECA0B}" type="pres">
      <dgm:prSet presAssocID="{A2EE8D17-2938-41CA-84D7-8B602E68F073}" presName="pyramid" presStyleLbl="node1" presStyleIdx="0" presStyleCnt="1"/>
      <dgm:spPr/>
    </dgm:pt>
    <dgm:pt modelId="{9154DC59-62D9-472B-8E1F-7B4C74827B45}" type="pres">
      <dgm:prSet presAssocID="{A2EE8D17-2938-41CA-84D7-8B602E68F073}" presName="theList" presStyleCnt="0"/>
      <dgm:spPr/>
    </dgm:pt>
    <dgm:pt modelId="{92CEC60E-3BF0-4B20-9573-AF1CEB7F387A}" type="pres">
      <dgm:prSet presAssocID="{BFECAE91-2D63-4192-A424-883ADC01F2A3}" presName="aNode" presStyleLbl="fgAcc1" presStyleIdx="0" presStyleCnt="4">
        <dgm:presLayoutVars>
          <dgm:bulletEnabled val="1"/>
        </dgm:presLayoutVars>
      </dgm:prSet>
      <dgm:spPr/>
    </dgm:pt>
    <dgm:pt modelId="{2D6682BA-748C-48AF-BAB7-64BB09B92C7F}" type="pres">
      <dgm:prSet presAssocID="{BFECAE91-2D63-4192-A424-883ADC01F2A3}" presName="aSpace" presStyleCnt="0"/>
      <dgm:spPr/>
    </dgm:pt>
    <dgm:pt modelId="{227D56CB-F889-4274-B513-3B001B3E4FC6}" type="pres">
      <dgm:prSet presAssocID="{1B71D016-AD4B-4F8E-ADFA-53A3C36CB4B0}" presName="aNode" presStyleLbl="fgAcc1" presStyleIdx="1" presStyleCnt="4">
        <dgm:presLayoutVars>
          <dgm:bulletEnabled val="1"/>
        </dgm:presLayoutVars>
      </dgm:prSet>
      <dgm:spPr/>
    </dgm:pt>
    <dgm:pt modelId="{32812B45-0F5A-40F9-8F3E-97CBC636C19E}" type="pres">
      <dgm:prSet presAssocID="{1B71D016-AD4B-4F8E-ADFA-53A3C36CB4B0}" presName="aSpace" presStyleCnt="0"/>
      <dgm:spPr/>
    </dgm:pt>
    <dgm:pt modelId="{D0082A36-FCC9-427D-8D43-47B8099E3B58}" type="pres">
      <dgm:prSet presAssocID="{12E79FB5-B316-4A61-AFC5-06757B3918BE}" presName="aNode" presStyleLbl="fgAcc1" presStyleIdx="2" presStyleCnt="4">
        <dgm:presLayoutVars>
          <dgm:bulletEnabled val="1"/>
        </dgm:presLayoutVars>
      </dgm:prSet>
      <dgm:spPr/>
    </dgm:pt>
    <dgm:pt modelId="{4D03D086-656D-44F6-94ED-11FEB91D38D3}" type="pres">
      <dgm:prSet presAssocID="{12E79FB5-B316-4A61-AFC5-06757B3918BE}" presName="aSpace" presStyleCnt="0"/>
      <dgm:spPr/>
    </dgm:pt>
    <dgm:pt modelId="{93B1797D-BE20-496C-9DD4-642A18766C71}" type="pres">
      <dgm:prSet presAssocID="{D6FCC71B-A93B-4C94-9D96-C46E314195A5}" presName="aNode" presStyleLbl="fgAcc1" presStyleIdx="3" presStyleCnt="4">
        <dgm:presLayoutVars>
          <dgm:bulletEnabled val="1"/>
        </dgm:presLayoutVars>
      </dgm:prSet>
      <dgm:spPr/>
    </dgm:pt>
    <dgm:pt modelId="{77D82BD4-0BF3-40B6-84D6-6DCF857DA4CE}" type="pres">
      <dgm:prSet presAssocID="{D6FCC71B-A93B-4C94-9D96-C46E314195A5}" presName="aSpace" presStyleCnt="0"/>
      <dgm:spPr/>
    </dgm:pt>
  </dgm:ptLst>
  <dgm:cxnLst>
    <dgm:cxn modelId="{90937D2E-A7C8-744C-A36D-DF9F5522EEA5}" type="presOf" srcId="{D6FCC71B-A93B-4C94-9D96-C46E314195A5}" destId="{93B1797D-BE20-496C-9DD4-642A18766C71}" srcOrd="0" destOrd="0" presId="urn:microsoft.com/office/officeart/2005/8/layout/pyramid2"/>
    <dgm:cxn modelId="{84AC7D41-7CEB-49AC-A144-53FF8158BF80}" srcId="{A2EE8D17-2938-41CA-84D7-8B602E68F073}" destId="{D6FCC71B-A93B-4C94-9D96-C46E314195A5}" srcOrd="3" destOrd="0" parTransId="{48CE027D-131A-4A6E-8F51-0E7A0DB21BBC}" sibTransId="{63B1212F-30D3-4D8F-BD45-E649BE36DE35}"/>
    <dgm:cxn modelId="{EA347693-E975-4BDD-B468-8EE7CFA63A60}" srcId="{A2EE8D17-2938-41CA-84D7-8B602E68F073}" destId="{12E79FB5-B316-4A61-AFC5-06757B3918BE}" srcOrd="2" destOrd="0" parTransId="{A46A34D7-ECFA-4183-80EA-C4AFD558D066}" sibTransId="{9A6861C7-1DA2-4DF5-BCA6-803B63532E9C}"/>
    <dgm:cxn modelId="{F5905395-1278-1343-9B9B-B3E2A298433A}" type="presOf" srcId="{1B71D016-AD4B-4F8E-ADFA-53A3C36CB4B0}" destId="{227D56CB-F889-4274-B513-3B001B3E4FC6}" srcOrd="0" destOrd="0" presId="urn:microsoft.com/office/officeart/2005/8/layout/pyramid2"/>
    <dgm:cxn modelId="{BB3830AB-DFC0-46B1-9E4D-CE716FF6B835}" srcId="{A2EE8D17-2938-41CA-84D7-8B602E68F073}" destId="{1B71D016-AD4B-4F8E-ADFA-53A3C36CB4B0}" srcOrd="1" destOrd="0" parTransId="{0FDCE994-C74F-41FA-997D-5E642F346231}" sibTransId="{B4C380C3-9846-4924-BBDD-CCC3962EAFDA}"/>
    <dgm:cxn modelId="{2F4169B7-DAE4-8347-9A7C-BB9D73BC81CE}" type="presOf" srcId="{BFECAE91-2D63-4192-A424-883ADC01F2A3}" destId="{92CEC60E-3BF0-4B20-9573-AF1CEB7F387A}" srcOrd="0" destOrd="0" presId="urn:microsoft.com/office/officeart/2005/8/layout/pyramid2"/>
    <dgm:cxn modelId="{2A8C9ABF-EA00-374B-8BAD-84816077F89E}" type="presOf" srcId="{A2EE8D17-2938-41CA-84D7-8B602E68F073}" destId="{8AEF5858-DC21-4F28-A7D5-4DA2E673FE4E}" srcOrd="0" destOrd="0" presId="urn:microsoft.com/office/officeart/2005/8/layout/pyramid2"/>
    <dgm:cxn modelId="{67427AF6-C5FB-AE44-9F37-740B15EE38AD}" type="presOf" srcId="{12E79FB5-B316-4A61-AFC5-06757B3918BE}" destId="{D0082A36-FCC9-427D-8D43-47B8099E3B58}" srcOrd="0" destOrd="0" presId="urn:microsoft.com/office/officeart/2005/8/layout/pyramid2"/>
    <dgm:cxn modelId="{55A719F9-A887-4E45-8C8C-76C4CA1E5F02}" srcId="{A2EE8D17-2938-41CA-84D7-8B602E68F073}" destId="{BFECAE91-2D63-4192-A424-883ADC01F2A3}" srcOrd="0" destOrd="0" parTransId="{6C42F744-6B0F-4F65-B0B7-2E34FF08F172}" sibTransId="{A978DA21-6A95-4A39-8827-3356160A574C}"/>
    <dgm:cxn modelId="{2FAA4CB8-E3C4-DB44-8624-2EB2563B0067}" type="presParOf" srcId="{8AEF5858-DC21-4F28-A7D5-4DA2E673FE4E}" destId="{2A9995A9-B3B6-45FA-AA41-C6B8A22ECA0B}" srcOrd="0" destOrd="0" presId="urn:microsoft.com/office/officeart/2005/8/layout/pyramid2"/>
    <dgm:cxn modelId="{822B1C6F-A264-0248-8339-FFC0FE64AA6F}" type="presParOf" srcId="{8AEF5858-DC21-4F28-A7D5-4DA2E673FE4E}" destId="{9154DC59-62D9-472B-8E1F-7B4C74827B45}" srcOrd="1" destOrd="0" presId="urn:microsoft.com/office/officeart/2005/8/layout/pyramid2"/>
    <dgm:cxn modelId="{1B19009F-21F3-9348-8D77-61FE345BAC9C}" type="presParOf" srcId="{9154DC59-62D9-472B-8E1F-7B4C74827B45}" destId="{92CEC60E-3BF0-4B20-9573-AF1CEB7F387A}" srcOrd="0" destOrd="0" presId="urn:microsoft.com/office/officeart/2005/8/layout/pyramid2"/>
    <dgm:cxn modelId="{34DCA5D3-DA43-6844-AE4C-AE5BD3F320FE}" type="presParOf" srcId="{9154DC59-62D9-472B-8E1F-7B4C74827B45}" destId="{2D6682BA-748C-48AF-BAB7-64BB09B92C7F}" srcOrd="1" destOrd="0" presId="urn:microsoft.com/office/officeart/2005/8/layout/pyramid2"/>
    <dgm:cxn modelId="{9AAFE0C5-C5E6-8947-A97E-0DEBC879133A}" type="presParOf" srcId="{9154DC59-62D9-472B-8E1F-7B4C74827B45}" destId="{227D56CB-F889-4274-B513-3B001B3E4FC6}" srcOrd="2" destOrd="0" presId="urn:microsoft.com/office/officeart/2005/8/layout/pyramid2"/>
    <dgm:cxn modelId="{DD7DA252-33B7-BF40-A035-F0100E130BB4}" type="presParOf" srcId="{9154DC59-62D9-472B-8E1F-7B4C74827B45}" destId="{32812B45-0F5A-40F9-8F3E-97CBC636C19E}" srcOrd="3" destOrd="0" presId="urn:microsoft.com/office/officeart/2005/8/layout/pyramid2"/>
    <dgm:cxn modelId="{5521BDFD-3E17-1D41-B600-7A8BE36D4C9D}" type="presParOf" srcId="{9154DC59-62D9-472B-8E1F-7B4C74827B45}" destId="{D0082A36-FCC9-427D-8D43-47B8099E3B58}" srcOrd="4" destOrd="0" presId="urn:microsoft.com/office/officeart/2005/8/layout/pyramid2"/>
    <dgm:cxn modelId="{F920E1AD-D1EE-2643-8963-176EBEB54787}" type="presParOf" srcId="{9154DC59-62D9-472B-8E1F-7B4C74827B45}" destId="{4D03D086-656D-44F6-94ED-11FEB91D38D3}" srcOrd="5" destOrd="0" presId="urn:microsoft.com/office/officeart/2005/8/layout/pyramid2"/>
    <dgm:cxn modelId="{E57DB354-43EB-804F-8010-C19EAE14B9C2}" type="presParOf" srcId="{9154DC59-62D9-472B-8E1F-7B4C74827B45}" destId="{93B1797D-BE20-496C-9DD4-642A18766C71}" srcOrd="6" destOrd="0" presId="urn:microsoft.com/office/officeart/2005/8/layout/pyramid2"/>
    <dgm:cxn modelId="{0CA6FAB7-C408-B44B-B4CB-7F76F7A86BEB}" type="presParOf" srcId="{9154DC59-62D9-472B-8E1F-7B4C74827B45}" destId="{77D82BD4-0BF3-40B6-84D6-6DCF857DA4CE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E159E-7E82-4769-BFA9-769AC8293797}">
      <dsp:nvSpPr>
        <dsp:cNvPr id="0" name=""/>
        <dsp:cNvSpPr/>
      </dsp:nvSpPr>
      <dsp:spPr>
        <a:xfrm>
          <a:off x="0" y="765929"/>
          <a:ext cx="3112293" cy="186737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Apache</a:t>
          </a:r>
        </a:p>
      </dsp:txBody>
      <dsp:txXfrm>
        <a:off x="0" y="765929"/>
        <a:ext cx="3112293" cy="1867376"/>
      </dsp:txXfrm>
    </dsp:sp>
    <dsp:sp modelId="{666968EC-0E34-474A-91E3-E7D7E044DB8C}">
      <dsp:nvSpPr>
        <dsp:cNvPr id="0" name=""/>
        <dsp:cNvSpPr/>
      </dsp:nvSpPr>
      <dsp:spPr>
        <a:xfrm>
          <a:off x="3423523" y="765929"/>
          <a:ext cx="3112293" cy="1867376"/>
        </a:xfrm>
        <a:prstGeom prst="rect">
          <a:avLst/>
        </a:prstGeom>
        <a:solidFill>
          <a:schemeClr val="accent1">
            <a:shade val="80000"/>
            <a:hueOff val="76561"/>
            <a:satOff val="-1098"/>
            <a:lumOff val="64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MySQL</a:t>
          </a:r>
        </a:p>
      </dsp:txBody>
      <dsp:txXfrm>
        <a:off x="3423523" y="765929"/>
        <a:ext cx="3112293" cy="1867376"/>
      </dsp:txXfrm>
    </dsp:sp>
    <dsp:sp modelId="{129304FC-3AE5-4F68-84C5-A4A52E298A3D}">
      <dsp:nvSpPr>
        <dsp:cNvPr id="0" name=""/>
        <dsp:cNvSpPr/>
      </dsp:nvSpPr>
      <dsp:spPr>
        <a:xfrm>
          <a:off x="6847046" y="765929"/>
          <a:ext cx="3112293" cy="1867376"/>
        </a:xfrm>
        <a:prstGeom prst="rect">
          <a:avLst/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Squid</a:t>
          </a:r>
        </a:p>
      </dsp:txBody>
      <dsp:txXfrm>
        <a:off x="6847046" y="765929"/>
        <a:ext cx="3112293" cy="1867376"/>
      </dsp:txXfrm>
    </dsp:sp>
    <dsp:sp modelId="{A4E05548-E06F-41DA-AA28-969F63BDBEA8}">
      <dsp:nvSpPr>
        <dsp:cNvPr id="0" name=""/>
        <dsp:cNvSpPr/>
      </dsp:nvSpPr>
      <dsp:spPr>
        <a:xfrm>
          <a:off x="1711761" y="2944534"/>
          <a:ext cx="3112293" cy="1867376"/>
        </a:xfrm>
        <a:prstGeom prst="rect">
          <a:avLst/>
        </a:prstGeom>
        <a:solidFill>
          <a:schemeClr val="accent1">
            <a:shade val="80000"/>
            <a:hueOff val="229684"/>
            <a:satOff val="-3294"/>
            <a:lumOff val="192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DNS BIND</a:t>
          </a:r>
        </a:p>
      </dsp:txBody>
      <dsp:txXfrm>
        <a:off x="1711761" y="2944534"/>
        <a:ext cx="3112293" cy="1867376"/>
      </dsp:txXfrm>
    </dsp:sp>
    <dsp:sp modelId="{970FBE5C-6C41-4274-A022-F4BA5AFE0E0E}">
      <dsp:nvSpPr>
        <dsp:cNvPr id="0" name=""/>
        <dsp:cNvSpPr/>
      </dsp:nvSpPr>
      <dsp:spPr>
        <a:xfrm>
          <a:off x="5135284" y="2944534"/>
          <a:ext cx="3112293" cy="1867376"/>
        </a:xfrm>
        <a:prstGeom prst="rect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Mail agents</a:t>
          </a:r>
        </a:p>
      </dsp:txBody>
      <dsp:txXfrm>
        <a:off x="5135284" y="2944534"/>
        <a:ext cx="3112293" cy="18673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9995A9-B3B6-45FA-AA41-C6B8A22ECA0B}">
      <dsp:nvSpPr>
        <dsp:cNvPr id="0" name=""/>
        <dsp:cNvSpPr/>
      </dsp:nvSpPr>
      <dsp:spPr>
        <a:xfrm>
          <a:off x="1772411" y="0"/>
          <a:ext cx="5577840" cy="557784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2CEC60E-3BF0-4B20-9573-AF1CEB7F387A}">
      <dsp:nvSpPr>
        <dsp:cNvPr id="0" name=""/>
        <dsp:cNvSpPr/>
      </dsp:nvSpPr>
      <dsp:spPr>
        <a:xfrm>
          <a:off x="4561331" y="558328"/>
          <a:ext cx="3625596" cy="9913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Linux</a:t>
          </a:r>
        </a:p>
      </dsp:txBody>
      <dsp:txXfrm>
        <a:off x="4609726" y="606723"/>
        <a:ext cx="3528806" cy="894583"/>
      </dsp:txXfrm>
    </dsp:sp>
    <dsp:sp modelId="{227D56CB-F889-4274-B513-3B001B3E4FC6}">
      <dsp:nvSpPr>
        <dsp:cNvPr id="0" name=""/>
        <dsp:cNvSpPr/>
      </dsp:nvSpPr>
      <dsp:spPr>
        <a:xfrm>
          <a:off x="4561331" y="1673624"/>
          <a:ext cx="3625596" cy="9913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Apache</a:t>
          </a:r>
        </a:p>
      </dsp:txBody>
      <dsp:txXfrm>
        <a:off x="4609726" y="1722019"/>
        <a:ext cx="3528806" cy="894583"/>
      </dsp:txXfrm>
    </dsp:sp>
    <dsp:sp modelId="{D0082A36-FCC9-427D-8D43-47B8099E3B58}">
      <dsp:nvSpPr>
        <dsp:cNvPr id="0" name=""/>
        <dsp:cNvSpPr/>
      </dsp:nvSpPr>
      <dsp:spPr>
        <a:xfrm>
          <a:off x="4561331" y="2788920"/>
          <a:ext cx="3625596" cy="9913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MySQL</a:t>
          </a:r>
        </a:p>
      </dsp:txBody>
      <dsp:txXfrm>
        <a:off x="4609726" y="2837315"/>
        <a:ext cx="3528806" cy="894583"/>
      </dsp:txXfrm>
    </dsp:sp>
    <dsp:sp modelId="{93B1797D-BE20-496C-9DD4-642A18766C71}">
      <dsp:nvSpPr>
        <dsp:cNvPr id="0" name=""/>
        <dsp:cNvSpPr/>
      </dsp:nvSpPr>
      <dsp:spPr>
        <a:xfrm>
          <a:off x="4561331" y="3904215"/>
          <a:ext cx="3625596" cy="9913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P</a:t>
          </a:r>
        </a:p>
      </dsp:txBody>
      <dsp:txXfrm>
        <a:off x="4609726" y="3952610"/>
        <a:ext cx="3528806" cy="8945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9934070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F68AB45D-8E39-46DD-AF31-C38D2F7BEBD5}" type="slidenum">
              <a:rPr lang="en-US" smtClean="0">
                <a:latin typeface="Arial" charset="0"/>
              </a:rPr>
              <a:pPr defTabSz="931863"/>
              <a:t>3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14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5256A412-AD35-4395-90B1-8E1557B1F63D}" type="slidenum">
              <a:rPr lang="en-US" smtClean="0">
                <a:latin typeface="Arial" charset="0"/>
              </a:rPr>
              <a:pPr defTabSz="931863"/>
              <a:t>4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064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 = Perl, Python, or PHP: Hypertext Preprocessor (PHP)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971925" y="0"/>
            <a:ext cx="3038475" cy="463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F62E92-D121-4BF8-BD31-1E33B2B5694D}" type="datetime1">
              <a:rPr lang="en-US" smtClean="0"/>
              <a:pPr>
                <a:defRPr/>
              </a:pPr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832850"/>
            <a:ext cx="3038475" cy="463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EFCD8E0-E1E0-44FD-A8D1-E3BDEA178A0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14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Web site accessibility can be limited to a certain IP address network with the following directives, which deny access from all systems except those that send requests from addresses with the noted IP network address and network mask:</a:t>
            </a:r>
          </a:p>
          <a:p>
            <a:endParaRPr lang="en-US" sz="1200" dirty="0"/>
          </a:p>
          <a:p>
            <a:r>
              <a:rPr lang="en-US" sz="1200" dirty="0"/>
              <a:t>Order deny,allow</a:t>
            </a:r>
          </a:p>
          <a:p>
            <a:r>
              <a:rPr lang="en-US" sz="1200" dirty="0"/>
              <a:t>Deny from all</a:t>
            </a:r>
          </a:p>
          <a:p>
            <a:r>
              <a:rPr lang="en-US" sz="1200" dirty="0"/>
              <a:t>Allow from 192.168.0.0/255.255.255.0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971925" y="0"/>
            <a:ext cx="3038475" cy="463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F62E92-D121-4BF8-BD31-1E33B2B5694D}" type="datetime1">
              <a:rPr lang="en-US" smtClean="0"/>
              <a:pPr>
                <a:defRPr/>
              </a:pPr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832850"/>
            <a:ext cx="3038475" cy="463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EFCD8E0-E1E0-44FD-A8D1-E3BDEA178A0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00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Based on users created with the htpasswd or htdigest commands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Requires /etc/httpd/conf.d/apacheusers file (users and passwords)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971925" y="0"/>
            <a:ext cx="3038475" cy="463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F62E92-D121-4BF8-BD31-1E33B2B5694D}" type="datetime1">
              <a:rPr lang="en-US" smtClean="0"/>
              <a:pPr>
                <a:defRPr/>
              </a:pPr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832850"/>
            <a:ext cx="3038475" cy="463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EFCD8E0-E1E0-44FD-A8D1-E3BDEA178A0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66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5256A412-AD35-4395-90B1-8E1557B1F63D}" type="slidenum">
              <a:rPr lang="en-US" smtClean="0">
                <a:latin typeface="Arial" charset="0"/>
              </a:rPr>
              <a:pPr defTabSz="931863"/>
              <a:t>9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33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962400" y="3296653"/>
            <a:ext cx="10668000" cy="4932949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4343400" y="3641036"/>
            <a:ext cx="10073641" cy="2531164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>
              <a:defRPr sz="1800" b="0"/>
            </a:pPr>
            <a:r>
              <a:rPr sz="4800" b="1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4343400" y="6172200"/>
            <a:ext cx="10088881" cy="205740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653109" algn="ctr"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1306219" algn="ctr"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959330" algn="ctr"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2612440" algn="ctr"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0462CA-80BD-15EF-437C-596E117070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5928" cy="1264696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731519" y="1920239"/>
            <a:ext cx="6461761" cy="6309361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defRPr sz="4000"/>
            </a:lvl1pPr>
            <a:lvl2pPr marL="1133338" indent="-480228">
              <a:spcBef>
                <a:spcPts val="900"/>
              </a:spcBef>
              <a:defRPr sz="4000"/>
            </a:lvl2pPr>
            <a:lvl3pPr marL="1756641" indent="-450420">
              <a:spcBef>
                <a:spcPts val="900"/>
              </a:spcBef>
              <a:defRPr sz="4000"/>
            </a:lvl3pPr>
            <a:lvl4pPr marL="2461723" indent="-502392">
              <a:spcBef>
                <a:spcPts val="900"/>
              </a:spcBef>
              <a:defRPr sz="4000"/>
            </a:lvl4pPr>
            <a:lvl5pPr marL="3114833" indent="-502392">
              <a:spcBef>
                <a:spcPts val="900"/>
              </a:spcBef>
              <a:defRPr sz="4000"/>
            </a:lvl5pPr>
          </a:lstStyle>
          <a:p>
            <a:pPr lvl="0">
              <a:defRPr sz="1800" b="0"/>
            </a:pPr>
            <a:r>
              <a:rPr sz="4000" b="1"/>
              <a:t>Body Level One</a:t>
            </a:r>
          </a:p>
          <a:p>
            <a:pPr lvl="1">
              <a:defRPr sz="1800" b="0"/>
            </a:pPr>
            <a:r>
              <a:rPr sz="4000" b="1"/>
              <a:t>Body Level Two</a:t>
            </a:r>
          </a:p>
          <a:p>
            <a:pPr lvl="2">
              <a:defRPr sz="1800" b="0"/>
            </a:pPr>
            <a:r>
              <a:rPr sz="4000" b="1"/>
              <a:t>Body Level Three</a:t>
            </a:r>
          </a:p>
          <a:p>
            <a:pPr lvl="3">
              <a:defRPr sz="1800" b="0"/>
            </a:pPr>
            <a:r>
              <a:rPr sz="4000" b="1"/>
              <a:t>Body Level Four</a:t>
            </a:r>
          </a:p>
          <a:p>
            <a:pPr lvl="4">
              <a:defRPr sz="1800" b="0"/>
            </a:pPr>
            <a:r>
              <a:rPr sz="4000" b="1"/>
              <a:t>Body Level Five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10607040" y="0"/>
            <a:ext cx="3291841" cy="7680963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731519" y="329566"/>
            <a:ext cx="9631682" cy="7900035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62000" y="0"/>
            <a:ext cx="13167361" cy="1812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311" tIns="65311" rIns="65311" bIns="65311" anchor="ctr">
            <a:normAutofit/>
          </a:bodyPr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1519" y="1920239"/>
            <a:ext cx="13167362" cy="6309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311" tIns="65311" rIns="65311" bIns="65311">
            <a:normAutofit/>
          </a:bodyPr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3258800" y="7608028"/>
            <a:ext cx="716281" cy="397323"/>
          </a:xfrm>
          <a:prstGeom prst="rect">
            <a:avLst/>
          </a:prstGeom>
          <a:ln w="12700">
            <a:miter lim="400000"/>
          </a:ln>
        </p:spPr>
        <p:txBody>
          <a:bodyPr lIns="65311" tIns="65311" rIns="65311" bIns="65311" anchor="ctr">
            <a:spAutoFit/>
          </a:bodyPr>
          <a:lstStyle>
            <a:lvl1pPr algn="r">
              <a:defRPr sz="17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3BB0D7-9283-D5C6-2A8D-4561105CF95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270" cy="8911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7" r:id="rId5"/>
    <p:sldLayoutId id="2147483658" r:id="rId6"/>
  </p:sldLayoutIdLst>
  <p:transition spd="med"/>
  <p:txStyles>
    <p:titleStyle>
      <a:lvl1pPr algn="ctr" defTabSz="1306219">
        <a:defRPr sz="4000" b="1">
          <a:latin typeface="Tahoma"/>
          <a:ea typeface="Tahoma"/>
          <a:cs typeface="Tahoma"/>
          <a:sym typeface="Tahoma"/>
        </a:defRPr>
      </a:lvl1pPr>
      <a:lvl2pPr algn="ctr" defTabSz="1306219">
        <a:defRPr sz="4000" b="1">
          <a:latin typeface="Tahoma"/>
          <a:ea typeface="Tahoma"/>
          <a:cs typeface="Tahoma"/>
          <a:sym typeface="Tahoma"/>
        </a:defRPr>
      </a:lvl2pPr>
      <a:lvl3pPr algn="ctr" defTabSz="1306219">
        <a:defRPr sz="4000" b="1">
          <a:latin typeface="Tahoma"/>
          <a:ea typeface="Tahoma"/>
          <a:cs typeface="Tahoma"/>
          <a:sym typeface="Tahoma"/>
        </a:defRPr>
      </a:lvl3pPr>
      <a:lvl4pPr algn="ctr" defTabSz="1306219">
        <a:defRPr sz="4000" b="1">
          <a:latin typeface="Tahoma"/>
          <a:ea typeface="Tahoma"/>
          <a:cs typeface="Tahoma"/>
          <a:sym typeface="Tahoma"/>
        </a:defRPr>
      </a:lvl4pPr>
      <a:lvl5pPr algn="ctr" defTabSz="1306219">
        <a:defRPr sz="4000" b="1">
          <a:latin typeface="Tahoma"/>
          <a:ea typeface="Tahoma"/>
          <a:cs typeface="Tahoma"/>
          <a:sym typeface="Tahoma"/>
        </a:defRPr>
      </a:lvl5pPr>
      <a:lvl6pPr algn="ctr" defTabSz="1306219">
        <a:defRPr sz="4000" b="1">
          <a:latin typeface="Tahoma"/>
          <a:ea typeface="Tahoma"/>
          <a:cs typeface="Tahoma"/>
          <a:sym typeface="Tahoma"/>
        </a:defRPr>
      </a:lvl6pPr>
      <a:lvl7pPr algn="ctr" defTabSz="1306219">
        <a:defRPr sz="4000" b="1">
          <a:latin typeface="Tahoma"/>
          <a:ea typeface="Tahoma"/>
          <a:cs typeface="Tahoma"/>
          <a:sym typeface="Tahoma"/>
        </a:defRPr>
      </a:lvl7pPr>
      <a:lvl8pPr algn="ctr" defTabSz="1306219">
        <a:defRPr sz="4000" b="1">
          <a:latin typeface="Tahoma"/>
          <a:ea typeface="Tahoma"/>
          <a:cs typeface="Tahoma"/>
          <a:sym typeface="Tahoma"/>
        </a:defRPr>
      </a:lvl8pPr>
      <a:lvl9pPr algn="ctr" defTabSz="1306219">
        <a:defRPr sz="4000" b="1">
          <a:latin typeface="Tahoma"/>
          <a:ea typeface="Tahoma"/>
          <a:cs typeface="Tahoma"/>
          <a:sym typeface="Tahoma"/>
        </a:defRPr>
      </a:lvl9pPr>
    </p:titleStyle>
    <p:bodyStyle>
      <a:lvl1pPr marL="489832" indent="-489832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1pPr>
      <a:lvl2pPr marL="1119617" indent="-466507" defTabSz="1306219">
        <a:spcBef>
          <a:spcPts val="700"/>
        </a:spcBef>
        <a:buSzPct val="100000"/>
        <a:buFont typeface="Arial"/>
        <a:buChar char="–"/>
        <a:defRPr sz="3200" b="1">
          <a:latin typeface="Tahoma"/>
          <a:ea typeface="Tahoma"/>
          <a:cs typeface="Tahoma"/>
          <a:sym typeface="Tahoma"/>
        </a:defRPr>
      </a:lvl2pPr>
      <a:lvl3pPr marL="1679426" indent="-373205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3pPr>
      <a:lvl4pPr marL="2332536" indent="-373205" defTabSz="1306219">
        <a:spcBef>
          <a:spcPts val="700"/>
        </a:spcBef>
        <a:buSzPct val="100000"/>
        <a:buFont typeface="Arial"/>
        <a:buChar char="–"/>
        <a:defRPr sz="3200" b="1">
          <a:latin typeface="Tahoma"/>
          <a:ea typeface="Tahoma"/>
          <a:cs typeface="Tahoma"/>
          <a:sym typeface="Tahoma"/>
        </a:defRPr>
      </a:lvl4pPr>
      <a:lvl5pPr marL="2985646" indent="-373205" defTabSz="1306219">
        <a:spcBef>
          <a:spcPts val="700"/>
        </a:spcBef>
        <a:buSzPct val="100000"/>
        <a:buFont typeface="Arial"/>
        <a:buChar char="»"/>
        <a:defRPr sz="3200" b="1">
          <a:latin typeface="Tahoma"/>
          <a:ea typeface="Tahoma"/>
          <a:cs typeface="Tahoma"/>
          <a:sym typeface="Tahoma"/>
        </a:defRPr>
      </a:lvl5pPr>
      <a:lvl6pPr marL="3625887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6pPr>
      <a:lvl7pPr marL="4278997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7pPr>
      <a:lvl8pPr marL="4932108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8pPr>
      <a:lvl9pPr marL="5585218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9pPr>
    </p:bodyStyle>
    <p:otherStyle>
      <a:lvl1pPr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653109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1306219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195933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261244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3265551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391866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457177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5224881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4343400" y="3809998"/>
            <a:ext cx="10073641" cy="219324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/>
            </a:pPr>
            <a:r>
              <a:rPr lang="en-US" sz="5400" dirty="0">
                <a:solidFill>
                  <a:schemeClr val="tx1"/>
                </a:solidFill>
              </a:rPr>
              <a:t>Open Source Platform and Network Administration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4343400" y="6172200"/>
            <a:ext cx="10088881" cy="118872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 dirty="0">
                <a:solidFill>
                  <a:srgbClr val="FFFFFF"/>
                </a:solidFill>
              </a:rPr>
              <a:t>Lesson </a:t>
            </a:r>
            <a:r>
              <a:rPr lang="vi-VN" sz="3200" b="1" dirty="0">
                <a:solidFill>
                  <a:srgbClr val="FFFFFF"/>
                </a:solidFill>
              </a:rPr>
              <a:t>18</a:t>
            </a:r>
            <a:endParaRPr sz="32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8363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Learning Objective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476500" y="1554479"/>
            <a:ext cx="9959340" cy="5033010"/>
          </a:xfrm>
        </p:spPr>
        <p:txBody>
          <a:bodyPr/>
          <a:lstStyle/>
          <a:p>
            <a:pPr lvl="0"/>
            <a:r>
              <a:rPr lang="en-US" sz="3840" dirty="0"/>
              <a:t>Describe how to secure Web services, applications, and access.</a:t>
            </a:r>
          </a:p>
        </p:txBody>
      </p:sp>
    </p:spTree>
    <p:extLst>
      <p:ext uri="{BB962C8B-B14F-4D97-AF65-F5344CB8AC3E}">
        <p14:creationId xmlns:p14="http://schemas.microsoft.com/office/powerpoint/2010/main" val="64017541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Key Concepts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476500" y="1554479"/>
            <a:ext cx="9959340" cy="5033010"/>
          </a:xfrm>
        </p:spPr>
        <p:txBody>
          <a:bodyPr/>
          <a:lstStyle/>
          <a:p>
            <a:pPr lvl="0"/>
            <a:r>
              <a:rPr lang="en-US" sz="3840" dirty="0"/>
              <a:t>Common Web applications and services, such as Apache Web Server, Squid, DNS BIND, and mail agents</a:t>
            </a:r>
          </a:p>
          <a:p>
            <a:pPr lvl="0"/>
            <a:r>
              <a:rPr lang="en-US" sz="3840" dirty="0"/>
              <a:t>Configuring secure Web servers and Web sites</a:t>
            </a:r>
          </a:p>
          <a:p>
            <a:pPr lvl="0"/>
            <a:r>
              <a:rPr lang="en-US" sz="3840" dirty="0"/>
              <a:t>Digital certificates and certificate authorities (CAs)</a:t>
            </a:r>
          </a:p>
        </p:txBody>
      </p:sp>
    </p:spTree>
    <p:extLst>
      <p:ext uri="{BB962C8B-B14F-4D97-AF65-F5344CB8AC3E}">
        <p14:creationId xmlns:p14="http://schemas.microsoft.com/office/powerpoint/2010/main" val="52456865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Web Services and Applications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2476500" y="1554480"/>
          <a:ext cx="9959340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7399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The LAMP Stack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476500" y="1554480"/>
          <a:ext cx="9959340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712079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Configure a Secure Apache Web Server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476500" y="2210938"/>
            <a:ext cx="9959340" cy="4654682"/>
          </a:xfrm>
        </p:spPr>
        <p:txBody>
          <a:bodyPr/>
          <a:lstStyle/>
          <a:p>
            <a:r>
              <a:rPr lang="en-US" sz="3840" dirty="0"/>
              <a:t>Method 1</a:t>
            </a:r>
          </a:p>
          <a:p>
            <a:pPr lvl="1"/>
            <a:r>
              <a:rPr lang="en-US" sz="3600" dirty="0"/>
              <a:t>Limit Web site accessibility to a certain IP address network:</a:t>
            </a:r>
          </a:p>
          <a:p>
            <a:pPr marL="0" indent="0">
              <a:buNone/>
            </a:pPr>
            <a:endParaRPr lang="en-US" sz="2400" dirty="0"/>
          </a:p>
          <a:p>
            <a:pPr marL="1091564" lvl="2" indent="0">
              <a:buNone/>
            </a:pPr>
            <a:r>
              <a:rPr lang="en-US" sz="2880" dirty="0">
                <a:latin typeface="Courier New" pitchFamily="49" charset="0"/>
                <a:cs typeface="Courier New" pitchFamily="49" charset="0"/>
              </a:rPr>
              <a:t>Order deny,allow</a:t>
            </a:r>
          </a:p>
          <a:p>
            <a:pPr marL="1091564" lvl="2" indent="0">
              <a:buNone/>
            </a:pPr>
            <a:r>
              <a:rPr lang="en-US" sz="2880" dirty="0">
                <a:latin typeface="Courier New" pitchFamily="49" charset="0"/>
                <a:cs typeface="Courier New" pitchFamily="49" charset="0"/>
              </a:rPr>
              <a:t>Deny from all</a:t>
            </a:r>
          </a:p>
          <a:p>
            <a:pPr marL="1091564" lvl="2" indent="0">
              <a:buNone/>
            </a:pPr>
            <a:r>
              <a:rPr lang="en-US" sz="2880" dirty="0">
                <a:latin typeface="Courier New" pitchFamily="49" charset="0"/>
                <a:cs typeface="Courier New" pitchFamily="49" charset="0"/>
              </a:rPr>
              <a:t>Allow from 192.168.0.0/255.255.255.0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78682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Configure a Secure Apache Web Server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476500" y="2161805"/>
            <a:ext cx="9959340" cy="4962326"/>
          </a:xfrm>
        </p:spPr>
        <p:txBody>
          <a:bodyPr/>
          <a:lstStyle/>
          <a:p>
            <a:r>
              <a:rPr lang="en-US" sz="3840" dirty="0"/>
              <a:t>Method 2</a:t>
            </a:r>
          </a:p>
          <a:p>
            <a:pPr lvl="1"/>
            <a:r>
              <a:rPr lang="en-US" sz="3600" dirty="0"/>
              <a:t>Restrict access to a specific Web site or directory:</a:t>
            </a:r>
          </a:p>
          <a:p>
            <a:pPr marL="0" indent="0">
              <a:buNone/>
            </a:pPr>
            <a:endParaRPr lang="en-US" sz="2400" dirty="0"/>
          </a:p>
          <a:p>
            <a:pPr marL="1091564" lvl="2" indent="0">
              <a:buNone/>
            </a:pPr>
            <a:r>
              <a:rPr lang="en-US" sz="2880" dirty="0">
                <a:latin typeface="Courier New" pitchFamily="49" charset="0"/>
                <a:cs typeface="Courier New" pitchFamily="49" charset="0"/>
              </a:rPr>
              <a:t>AuthName “Authorized users only”</a:t>
            </a:r>
          </a:p>
          <a:p>
            <a:pPr marL="1091564" lvl="2" indent="0">
              <a:buNone/>
            </a:pPr>
            <a:r>
              <a:rPr lang="en-US" sz="2880" dirty="0">
                <a:latin typeface="Courier New" pitchFamily="49" charset="0"/>
                <a:cs typeface="Courier New" pitchFamily="49" charset="0"/>
              </a:rPr>
              <a:t>AuthType Digest</a:t>
            </a:r>
          </a:p>
          <a:p>
            <a:pPr marL="1091564" lvl="2" indent="0">
              <a:buNone/>
            </a:pPr>
            <a:r>
              <a:rPr lang="en-US" sz="2880" dirty="0">
                <a:latin typeface="Courier New" pitchFamily="49" charset="0"/>
                <a:cs typeface="Courier New" pitchFamily="49" charset="0"/>
              </a:rPr>
              <a:t>AuthUsersFile /etc/httpd/conf.d/apacheusers</a:t>
            </a:r>
          </a:p>
          <a:p>
            <a:pPr marL="1091564" lvl="2" indent="0">
              <a:buNone/>
            </a:pPr>
            <a:r>
              <a:rPr lang="en-US" sz="2880" dirty="0">
                <a:latin typeface="Courier New" pitchFamily="49" charset="0"/>
                <a:cs typeface="Courier New" pitchFamily="49" charset="0"/>
              </a:rPr>
              <a:t>Require valid-user</a:t>
            </a:r>
          </a:p>
        </p:txBody>
      </p:sp>
    </p:spTree>
    <p:extLst>
      <p:ext uri="{BB962C8B-B14F-4D97-AF65-F5344CB8AC3E}">
        <p14:creationId xmlns:p14="http://schemas.microsoft.com/office/powerpoint/2010/main" val="41609219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Working with Squid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80" dirty="0"/>
              <a:t>Leading open source proxy server</a:t>
            </a:r>
          </a:p>
          <a:p>
            <a:r>
              <a:rPr lang="en-US" sz="2880" dirty="0"/>
              <a:t>Many security related directives </a:t>
            </a:r>
          </a:p>
          <a:p>
            <a:r>
              <a:rPr lang="en-US" sz="2880" dirty="0"/>
              <a:t>May configure limits on remote access </a:t>
            </a:r>
          </a:p>
          <a:p>
            <a:r>
              <a:rPr lang="en-US" sz="2880" dirty="0"/>
              <a:t>Caches accessed information frequently </a:t>
            </a:r>
          </a:p>
          <a:p>
            <a:r>
              <a:rPr lang="en-US" sz="2880" dirty="0"/>
              <a:t>May regulate user access to remote Web sites </a:t>
            </a:r>
          </a:p>
          <a:p>
            <a:r>
              <a:rPr lang="en-US" sz="2880" dirty="0"/>
              <a:t>No time limits on cached data</a:t>
            </a:r>
          </a:p>
          <a:p>
            <a:r>
              <a:rPr lang="en-US" sz="2880" dirty="0"/>
              <a:t>Use as traditional proxy server – caches data on behalf of other systems on the local network </a:t>
            </a:r>
          </a:p>
          <a:p>
            <a:r>
              <a:rPr lang="en-US" sz="2880" dirty="0"/>
              <a:t>Use as front-end accelerator – caches on behalf of clients on remote networks</a:t>
            </a:r>
          </a:p>
        </p:txBody>
      </p:sp>
    </p:spTree>
    <p:extLst>
      <p:ext uri="{BB962C8B-B14F-4D97-AF65-F5344CB8AC3E}">
        <p14:creationId xmlns:p14="http://schemas.microsoft.com/office/powerpoint/2010/main" val="213445919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311</Words>
  <Application>Microsoft Office PowerPoint</Application>
  <PresentationFormat>Custom</PresentationFormat>
  <Paragraphs>61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Courier New</vt:lpstr>
      <vt:lpstr>Helvetica Neue</vt:lpstr>
      <vt:lpstr>Tahoma</vt:lpstr>
      <vt:lpstr>Times New Roman</vt:lpstr>
      <vt:lpstr>Default</vt:lpstr>
      <vt:lpstr>Open Source Platform and Network Administration</vt:lpstr>
      <vt:lpstr>PowerPoint Presentation</vt:lpstr>
      <vt:lpstr>Learning Objective</vt:lpstr>
      <vt:lpstr>Key Concepts</vt:lpstr>
      <vt:lpstr>Web Services and Applications</vt:lpstr>
      <vt:lpstr>The LAMP Stack</vt:lpstr>
      <vt:lpstr>Configure a Secure Apache Web Server</vt:lpstr>
      <vt:lpstr>Configure a Secure Apache Web Server</vt:lpstr>
      <vt:lpstr>Working with Squid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Reverse Engineering</dc:title>
  <cp:lastModifiedBy>Chi Nguyen Dinh</cp:lastModifiedBy>
  <cp:revision>38</cp:revision>
  <dcterms:modified xsi:type="dcterms:W3CDTF">2023-09-22T08:55:12Z</dcterms:modified>
</cp:coreProperties>
</file>