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/>
    <p:restoredTop sz="95673"/>
  </p:normalViewPr>
  <p:slideViewPr>
    <p:cSldViewPr snapToGrid="0" snapToObjects="1">
      <p:cViewPr varScale="1">
        <p:scale>
          <a:sx n="67" d="100"/>
          <a:sy n="67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7E093-00EC-4475-AC25-1B1597D42290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02E6D69-D7B5-4888-A786-2814D411FBF2}">
      <dgm:prSet phldrT="[Text]"/>
      <dgm:spPr/>
      <dgm:t>
        <a:bodyPr/>
        <a:lstStyle/>
        <a:p>
          <a:r>
            <a:rPr lang="en-US" dirty="0"/>
            <a:t>Customize the ssl.conf file for the desired secure Web site</a:t>
          </a:r>
        </a:p>
      </dgm:t>
    </dgm:pt>
    <dgm:pt modelId="{C5DAC851-A1CE-4311-97B9-4B92CCC126E4}" type="parTrans" cxnId="{749B2CD0-2FB4-4698-A04D-C674D61B1B21}">
      <dgm:prSet/>
      <dgm:spPr/>
      <dgm:t>
        <a:bodyPr/>
        <a:lstStyle/>
        <a:p>
          <a:endParaRPr lang="en-US"/>
        </a:p>
      </dgm:t>
    </dgm:pt>
    <dgm:pt modelId="{204E1A34-8A57-4B07-A199-1FCB90F3D906}" type="sibTrans" cxnId="{749B2CD0-2FB4-4698-A04D-C674D61B1B21}">
      <dgm:prSet/>
      <dgm:spPr/>
      <dgm:t>
        <a:bodyPr/>
        <a:lstStyle/>
        <a:p>
          <a:endParaRPr lang="en-US"/>
        </a:p>
      </dgm:t>
    </dgm:pt>
    <dgm:pt modelId="{40C0A240-5FC2-41B5-9583-3635ECE9C9C2}">
      <dgm:prSet phldrT="[Text]"/>
      <dgm:spPr/>
      <dgm:t>
        <a:bodyPr/>
        <a:lstStyle/>
        <a:p>
          <a:r>
            <a:rPr lang="en-US" dirty="0"/>
            <a:t>Configure a certificate authority (CA)</a:t>
          </a:r>
        </a:p>
      </dgm:t>
    </dgm:pt>
    <dgm:pt modelId="{D6AE77D2-92D8-4D44-9820-8C6998977946}" type="parTrans" cxnId="{AB15A783-D251-41D1-823F-90423154E744}">
      <dgm:prSet/>
      <dgm:spPr/>
      <dgm:t>
        <a:bodyPr/>
        <a:lstStyle/>
        <a:p>
          <a:endParaRPr lang="en-US"/>
        </a:p>
      </dgm:t>
    </dgm:pt>
    <dgm:pt modelId="{B61AD665-EC1C-4B06-B239-FA607E1A3EEA}" type="sibTrans" cxnId="{AB15A783-D251-41D1-823F-90423154E744}">
      <dgm:prSet/>
      <dgm:spPr/>
      <dgm:t>
        <a:bodyPr/>
        <a:lstStyle/>
        <a:p>
          <a:endParaRPr lang="en-US"/>
        </a:p>
      </dgm:t>
    </dgm:pt>
    <dgm:pt modelId="{1C569CC4-73F7-4065-9DCD-A547A99433D9}">
      <dgm:prSet phldrT="[Text]"/>
      <dgm:spPr/>
      <dgm:t>
        <a:bodyPr/>
        <a:lstStyle/>
        <a:p>
          <a:r>
            <a:rPr lang="en-US" dirty="0"/>
            <a:t>For a self-signed certificate, use the openssl command</a:t>
          </a:r>
        </a:p>
      </dgm:t>
    </dgm:pt>
    <dgm:pt modelId="{096CF783-56DA-4E66-AED3-5CD2A0764F3E}" type="parTrans" cxnId="{27EB6F78-9A87-43DF-A49E-FDA17D5609BE}">
      <dgm:prSet/>
      <dgm:spPr/>
      <dgm:t>
        <a:bodyPr/>
        <a:lstStyle/>
        <a:p>
          <a:endParaRPr lang="en-US"/>
        </a:p>
      </dgm:t>
    </dgm:pt>
    <dgm:pt modelId="{F05CCF56-BE99-4C13-A3B9-B0E8F3D9D7F6}" type="sibTrans" cxnId="{27EB6F78-9A87-43DF-A49E-FDA17D5609BE}">
      <dgm:prSet/>
      <dgm:spPr/>
      <dgm:t>
        <a:bodyPr/>
        <a:lstStyle/>
        <a:p>
          <a:endParaRPr lang="en-US"/>
        </a:p>
      </dgm:t>
    </dgm:pt>
    <dgm:pt modelId="{5801525B-229F-4BCB-ACD2-85787C6D15D2}" type="pres">
      <dgm:prSet presAssocID="{1B77E093-00EC-4475-AC25-1B1597D42290}" presName="outerComposite" presStyleCnt="0">
        <dgm:presLayoutVars>
          <dgm:chMax val="5"/>
          <dgm:dir/>
          <dgm:resizeHandles val="exact"/>
        </dgm:presLayoutVars>
      </dgm:prSet>
      <dgm:spPr/>
    </dgm:pt>
    <dgm:pt modelId="{45413D14-E286-4CED-8806-24F744DB7B05}" type="pres">
      <dgm:prSet presAssocID="{1B77E093-00EC-4475-AC25-1B1597D42290}" presName="dummyMaxCanvas" presStyleCnt="0">
        <dgm:presLayoutVars/>
      </dgm:prSet>
      <dgm:spPr/>
    </dgm:pt>
    <dgm:pt modelId="{7F5A7E08-EE95-423C-8965-D48223E965EC}" type="pres">
      <dgm:prSet presAssocID="{1B77E093-00EC-4475-AC25-1B1597D42290}" presName="ThreeNodes_1" presStyleLbl="node1" presStyleIdx="0" presStyleCnt="3">
        <dgm:presLayoutVars>
          <dgm:bulletEnabled val="1"/>
        </dgm:presLayoutVars>
      </dgm:prSet>
      <dgm:spPr/>
    </dgm:pt>
    <dgm:pt modelId="{7EA831AE-B338-4A86-9DEA-50A66A1FA1F8}" type="pres">
      <dgm:prSet presAssocID="{1B77E093-00EC-4475-AC25-1B1597D42290}" presName="ThreeNodes_2" presStyleLbl="node1" presStyleIdx="1" presStyleCnt="3">
        <dgm:presLayoutVars>
          <dgm:bulletEnabled val="1"/>
        </dgm:presLayoutVars>
      </dgm:prSet>
      <dgm:spPr/>
    </dgm:pt>
    <dgm:pt modelId="{366AE9AB-E0B7-4026-9000-E7F6270AF73B}" type="pres">
      <dgm:prSet presAssocID="{1B77E093-00EC-4475-AC25-1B1597D42290}" presName="ThreeNodes_3" presStyleLbl="node1" presStyleIdx="2" presStyleCnt="3">
        <dgm:presLayoutVars>
          <dgm:bulletEnabled val="1"/>
        </dgm:presLayoutVars>
      </dgm:prSet>
      <dgm:spPr/>
    </dgm:pt>
    <dgm:pt modelId="{A60F9599-5A8D-4F45-9FF8-CF6CCE536D45}" type="pres">
      <dgm:prSet presAssocID="{1B77E093-00EC-4475-AC25-1B1597D42290}" presName="ThreeConn_1-2" presStyleLbl="fgAccFollowNode1" presStyleIdx="0" presStyleCnt="2">
        <dgm:presLayoutVars>
          <dgm:bulletEnabled val="1"/>
        </dgm:presLayoutVars>
      </dgm:prSet>
      <dgm:spPr/>
    </dgm:pt>
    <dgm:pt modelId="{83AC08FB-79BB-4039-A5D9-347B384234AF}" type="pres">
      <dgm:prSet presAssocID="{1B77E093-00EC-4475-AC25-1B1597D42290}" presName="ThreeConn_2-3" presStyleLbl="fgAccFollowNode1" presStyleIdx="1" presStyleCnt="2">
        <dgm:presLayoutVars>
          <dgm:bulletEnabled val="1"/>
        </dgm:presLayoutVars>
      </dgm:prSet>
      <dgm:spPr/>
    </dgm:pt>
    <dgm:pt modelId="{2659FCC8-4177-403F-BCCE-E16389C4283C}" type="pres">
      <dgm:prSet presAssocID="{1B77E093-00EC-4475-AC25-1B1597D42290}" presName="ThreeNodes_1_text" presStyleLbl="node1" presStyleIdx="2" presStyleCnt="3">
        <dgm:presLayoutVars>
          <dgm:bulletEnabled val="1"/>
        </dgm:presLayoutVars>
      </dgm:prSet>
      <dgm:spPr/>
    </dgm:pt>
    <dgm:pt modelId="{DF8E6B03-2510-4581-96C0-B58FD7F47B53}" type="pres">
      <dgm:prSet presAssocID="{1B77E093-00EC-4475-AC25-1B1597D42290}" presName="ThreeNodes_2_text" presStyleLbl="node1" presStyleIdx="2" presStyleCnt="3">
        <dgm:presLayoutVars>
          <dgm:bulletEnabled val="1"/>
        </dgm:presLayoutVars>
      </dgm:prSet>
      <dgm:spPr/>
    </dgm:pt>
    <dgm:pt modelId="{2CF09A73-8517-455C-A371-4330098B320C}" type="pres">
      <dgm:prSet presAssocID="{1B77E093-00EC-4475-AC25-1B1597D4229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8A00825-E03C-DB44-8AB2-64F618C405E6}" type="presOf" srcId="{B61AD665-EC1C-4B06-B239-FA607E1A3EEA}" destId="{83AC08FB-79BB-4039-A5D9-347B384234AF}" srcOrd="0" destOrd="0" presId="urn:microsoft.com/office/officeart/2005/8/layout/vProcess5"/>
    <dgm:cxn modelId="{E767C42D-6B38-5046-A2C9-6EAE5EAAE776}" type="presOf" srcId="{B02E6D69-D7B5-4888-A786-2814D411FBF2}" destId="{7F5A7E08-EE95-423C-8965-D48223E965EC}" srcOrd="0" destOrd="0" presId="urn:microsoft.com/office/officeart/2005/8/layout/vProcess5"/>
    <dgm:cxn modelId="{518DAD34-3A35-F341-9F99-7111E9C3F386}" type="presOf" srcId="{1C569CC4-73F7-4065-9DCD-A547A99433D9}" destId="{366AE9AB-E0B7-4026-9000-E7F6270AF73B}" srcOrd="0" destOrd="0" presId="urn:microsoft.com/office/officeart/2005/8/layout/vProcess5"/>
    <dgm:cxn modelId="{83A5B94F-4837-6F42-843F-AECD883A3D66}" type="presOf" srcId="{1B77E093-00EC-4475-AC25-1B1597D42290}" destId="{5801525B-229F-4BCB-ACD2-85787C6D15D2}" srcOrd="0" destOrd="0" presId="urn:microsoft.com/office/officeart/2005/8/layout/vProcess5"/>
    <dgm:cxn modelId="{8FEBBC50-D337-5141-9042-FBAD5E70ED4E}" type="presOf" srcId="{40C0A240-5FC2-41B5-9583-3635ECE9C9C2}" destId="{DF8E6B03-2510-4581-96C0-B58FD7F47B53}" srcOrd="1" destOrd="0" presId="urn:microsoft.com/office/officeart/2005/8/layout/vProcess5"/>
    <dgm:cxn modelId="{27EB6F78-9A87-43DF-A49E-FDA17D5609BE}" srcId="{1B77E093-00EC-4475-AC25-1B1597D42290}" destId="{1C569CC4-73F7-4065-9DCD-A547A99433D9}" srcOrd="2" destOrd="0" parTransId="{096CF783-56DA-4E66-AED3-5CD2A0764F3E}" sibTransId="{F05CCF56-BE99-4C13-A3B9-B0E8F3D9D7F6}"/>
    <dgm:cxn modelId="{AB15A783-D251-41D1-823F-90423154E744}" srcId="{1B77E093-00EC-4475-AC25-1B1597D42290}" destId="{40C0A240-5FC2-41B5-9583-3635ECE9C9C2}" srcOrd="1" destOrd="0" parTransId="{D6AE77D2-92D8-4D44-9820-8C6998977946}" sibTransId="{B61AD665-EC1C-4B06-B239-FA607E1A3EEA}"/>
    <dgm:cxn modelId="{843435C2-B6E6-0D40-A3D7-B8E0887FAC8A}" type="presOf" srcId="{40C0A240-5FC2-41B5-9583-3635ECE9C9C2}" destId="{7EA831AE-B338-4A86-9DEA-50A66A1FA1F8}" srcOrd="0" destOrd="0" presId="urn:microsoft.com/office/officeart/2005/8/layout/vProcess5"/>
    <dgm:cxn modelId="{749B2CD0-2FB4-4698-A04D-C674D61B1B21}" srcId="{1B77E093-00EC-4475-AC25-1B1597D42290}" destId="{B02E6D69-D7B5-4888-A786-2814D411FBF2}" srcOrd="0" destOrd="0" parTransId="{C5DAC851-A1CE-4311-97B9-4B92CCC126E4}" sibTransId="{204E1A34-8A57-4B07-A199-1FCB90F3D906}"/>
    <dgm:cxn modelId="{2D97F7DA-D62F-C04C-9FF8-EF090F602F67}" type="presOf" srcId="{204E1A34-8A57-4B07-A199-1FCB90F3D906}" destId="{A60F9599-5A8D-4F45-9FF8-CF6CCE536D45}" srcOrd="0" destOrd="0" presId="urn:microsoft.com/office/officeart/2005/8/layout/vProcess5"/>
    <dgm:cxn modelId="{BA1864E6-7591-0848-AA03-259CE8923D88}" type="presOf" srcId="{B02E6D69-D7B5-4888-A786-2814D411FBF2}" destId="{2659FCC8-4177-403F-BCCE-E16389C4283C}" srcOrd="1" destOrd="0" presId="urn:microsoft.com/office/officeart/2005/8/layout/vProcess5"/>
    <dgm:cxn modelId="{CF6AC5ED-2115-AA4F-9680-8068DC059C40}" type="presOf" srcId="{1C569CC4-73F7-4065-9DCD-A547A99433D9}" destId="{2CF09A73-8517-455C-A371-4330098B320C}" srcOrd="1" destOrd="0" presId="urn:microsoft.com/office/officeart/2005/8/layout/vProcess5"/>
    <dgm:cxn modelId="{9E7A33F8-C214-4E46-B914-653D8C42C7EF}" type="presParOf" srcId="{5801525B-229F-4BCB-ACD2-85787C6D15D2}" destId="{45413D14-E286-4CED-8806-24F744DB7B05}" srcOrd="0" destOrd="0" presId="urn:microsoft.com/office/officeart/2005/8/layout/vProcess5"/>
    <dgm:cxn modelId="{FBC11CEC-4839-2E44-917F-8DCEF1CFAF94}" type="presParOf" srcId="{5801525B-229F-4BCB-ACD2-85787C6D15D2}" destId="{7F5A7E08-EE95-423C-8965-D48223E965EC}" srcOrd="1" destOrd="0" presId="urn:microsoft.com/office/officeart/2005/8/layout/vProcess5"/>
    <dgm:cxn modelId="{6486ABEE-D539-1749-ACDF-AE4FF848A57A}" type="presParOf" srcId="{5801525B-229F-4BCB-ACD2-85787C6D15D2}" destId="{7EA831AE-B338-4A86-9DEA-50A66A1FA1F8}" srcOrd="2" destOrd="0" presId="urn:microsoft.com/office/officeart/2005/8/layout/vProcess5"/>
    <dgm:cxn modelId="{3DB04821-8619-EB47-ABA2-A0720B37FB7E}" type="presParOf" srcId="{5801525B-229F-4BCB-ACD2-85787C6D15D2}" destId="{366AE9AB-E0B7-4026-9000-E7F6270AF73B}" srcOrd="3" destOrd="0" presId="urn:microsoft.com/office/officeart/2005/8/layout/vProcess5"/>
    <dgm:cxn modelId="{C098527B-3F50-894C-B452-46D021503C24}" type="presParOf" srcId="{5801525B-229F-4BCB-ACD2-85787C6D15D2}" destId="{A60F9599-5A8D-4F45-9FF8-CF6CCE536D45}" srcOrd="4" destOrd="0" presId="urn:microsoft.com/office/officeart/2005/8/layout/vProcess5"/>
    <dgm:cxn modelId="{E16835B9-3FDF-884B-988D-BA24CC4070F5}" type="presParOf" srcId="{5801525B-229F-4BCB-ACD2-85787C6D15D2}" destId="{83AC08FB-79BB-4039-A5D9-347B384234AF}" srcOrd="5" destOrd="0" presId="urn:microsoft.com/office/officeart/2005/8/layout/vProcess5"/>
    <dgm:cxn modelId="{09E8A937-130A-354A-BE06-CD7497090DB3}" type="presParOf" srcId="{5801525B-229F-4BCB-ACD2-85787C6D15D2}" destId="{2659FCC8-4177-403F-BCCE-E16389C4283C}" srcOrd="6" destOrd="0" presId="urn:microsoft.com/office/officeart/2005/8/layout/vProcess5"/>
    <dgm:cxn modelId="{3B59BB94-00B7-254F-9DC3-C7C618C223F0}" type="presParOf" srcId="{5801525B-229F-4BCB-ACD2-85787C6D15D2}" destId="{DF8E6B03-2510-4581-96C0-B58FD7F47B53}" srcOrd="7" destOrd="0" presId="urn:microsoft.com/office/officeart/2005/8/layout/vProcess5"/>
    <dgm:cxn modelId="{22B2EB75-63B6-B14D-8E5C-5824874DB3CE}" type="presParOf" srcId="{5801525B-229F-4BCB-ACD2-85787C6D15D2}" destId="{2CF09A73-8517-455C-A371-4330098B320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87E7B-7B13-48C8-A394-C253DDEDD457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47EABA-1221-4444-B6E0-3DCDD579E51D}">
      <dgm:prSet phldrT="[Text]"/>
      <dgm:spPr/>
      <dgm:t>
        <a:bodyPr/>
        <a:lstStyle/>
        <a:p>
          <a:r>
            <a:rPr lang="en-US" dirty="0"/>
            <a:t>MUAs</a:t>
          </a:r>
        </a:p>
      </dgm:t>
    </dgm:pt>
    <dgm:pt modelId="{EBAEA677-F257-43F9-9467-0F883DF7481C}" type="parTrans" cxnId="{327CC23B-EBAF-4196-B57E-236BCDE49527}">
      <dgm:prSet/>
      <dgm:spPr/>
      <dgm:t>
        <a:bodyPr/>
        <a:lstStyle/>
        <a:p>
          <a:endParaRPr lang="en-US"/>
        </a:p>
      </dgm:t>
    </dgm:pt>
    <dgm:pt modelId="{D3197CF4-8EC8-496C-A40B-D36FD80AABB4}" type="sibTrans" cxnId="{327CC23B-EBAF-4196-B57E-236BCDE49527}">
      <dgm:prSet/>
      <dgm:spPr/>
      <dgm:t>
        <a:bodyPr/>
        <a:lstStyle/>
        <a:p>
          <a:endParaRPr lang="en-US"/>
        </a:p>
      </dgm:t>
    </dgm:pt>
    <dgm:pt modelId="{2B75ADA6-F5C0-4D18-9A8C-188AAA305113}">
      <dgm:prSet phldrT="[Text]"/>
      <dgm:spPr/>
      <dgm:t>
        <a:bodyPr/>
        <a:lstStyle/>
        <a:p>
          <a:r>
            <a:rPr lang="en-US" dirty="0"/>
            <a:t>Mail User Agents (MUAs): E-mail client applications; Evolution, Thunderbird</a:t>
          </a:r>
        </a:p>
      </dgm:t>
    </dgm:pt>
    <dgm:pt modelId="{A4BEDE2F-46CA-4D6B-A82D-9B656B983BB5}" type="parTrans" cxnId="{A66EDA5B-C6A5-48ED-AAE7-29053FADBA3D}">
      <dgm:prSet/>
      <dgm:spPr/>
      <dgm:t>
        <a:bodyPr/>
        <a:lstStyle/>
        <a:p>
          <a:endParaRPr lang="en-US"/>
        </a:p>
      </dgm:t>
    </dgm:pt>
    <dgm:pt modelId="{CF2EC444-4336-4BE6-B3C2-C7F4A70A6BDB}" type="sibTrans" cxnId="{A66EDA5B-C6A5-48ED-AAE7-29053FADBA3D}">
      <dgm:prSet/>
      <dgm:spPr/>
      <dgm:t>
        <a:bodyPr/>
        <a:lstStyle/>
        <a:p>
          <a:endParaRPr lang="en-US"/>
        </a:p>
      </dgm:t>
    </dgm:pt>
    <dgm:pt modelId="{F49925B2-0708-4A9D-BEDF-E9D4CAF3E69D}">
      <dgm:prSet phldrT="[Text]"/>
      <dgm:spPr/>
      <dgm:t>
        <a:bodyPr/>
        <a:lstStyle/>
        <a:p>
          <a:r>
            <a:rPr lang="en-US" dirty="0"/>
            <a:t>MRAs</a:t>
          </a:r>
        </a:p>
      </dgm:t>
    </dgm:pt>
    <dgm:pt modelId="{00418C69-8671-4A85-82D8-5D289EE762A4}" type="parTrans" cxnId="{9E2702B9-27AD-4605-8006-850E8AD9B979}">
      <dgm:prSet/>
      <dgm:spPr/>
      <dgm:t>
        <a:bodyPr/>
        <a:lstStyle/>
        <a:p>
          <a:endParaRPr lang="en-US"/>
        </a:p>
      </dgm:t>
    </dgm:pt>
    <dgm:pt modelId="{D46696FF-0C31-4B90-AF84-36058480C820}" type="sibTrans" cxnId="{9E2702B9-27AD-4605-8006-850E8AD9B979}">
      <dgm:prSet/>
      <dgm:spPr/>
      <dgm:t>
        <a:bodyPr/>
        <a:lstStyle/>
        <a:p>
          <a:endParaRPr lang="en-US"/>
        </a:p>
      </dgm:t>
    </dgm:pt>
    <dgm:pt modelId="{9BB7FD35-F8EB-4D0D-85C2-48F0E70C9E97}">
      <dgm:prSet phldrT="[Text]"/>
      <dgm:spPr/>
      <dgm:t>
        <a:bodyPr/>
        <a:lstStyle/>
        <a:p>
          <a:r>
            <a:rPr lang="en-US" dirty="0"/>
            <a:t> Mail Delivery Agents: E-mail services that send mail to client applications</a:t>
          </a:r>
        </a:p>
      </dgm:t>
    </dgm:pt>
    <dgm:pt modelId="{43EA4B31-A0F3-4888-A797-C92ED73A150E}" type="parTrans" cxnId="{340D5C1E-8E8C-46F0-B303-F039F735059A}">
      <dgm:prSet/>
      <dgm:spPr/>
      <dgm:t>
        <a:bodyPr/>
        <a:lstStyle/>
        <a:p>
          <a:endParaRPr lang="en-US"/>
        </a:p>
      </dgm:t>
    </dgm:pt>
    <dgm:pt modelId="{AB358E6E-23C0-4830-98B6-0FBF4B7AD921}" type="sibTrans" cxnId="{340D5C1E-8E8C-46F0-B303-F039F735059A}">
      <dgm:prSet/>
      <dgm:spPr/>
      <dgm:t>
        <a:bodyPr/>
        <a:lstStyle/>
        <a:p>
          <a:endParaRPr lang="en-US"/>
        </a:p>
      </dgm:t>
    </dgm:pt>
    <dgm:pt modelId="{9332451A-6559-442A-B156-A552B6E9EECC}">
      <dgm:prSet phldrT="[Text]"/>
      <dgm:spPr/>
      <dgm:t>
        <a:bodyPr/>
        <a:lstStyle/>
        <a:p>
          <a:r>
            <a:rPr lang="en-US" dirty="0"/>
            <a:t>Mail Retrieval Agents (MRAs): Services that collect e-mail from networks; fetchmail</a:t>
          </a:r>
        </a:p>
      </dgm:t>
    </dgm:pt>
    <dgm:pt modelId="{3737EBAF-F3FE-4FF3-9FA6-EB32AAE4ED92}" type="parTrans" cxnId="{D9766345-FDD7-4251-81C8-D4A76AA09F6F}">
      <dgm:prSet/>
      <dgm:spPr/>
      <dgm:t>
        <a:bodyPr/>
        <a:lstStyle/>
        <a:p>
          <a:endParaRPr lang="en-US"/>
        </a:p>
      </dgm:t>
    </dgm:pt>
    <dgm:pt modelId="{097BA8D0-6359-4CA7-99EC-247B24AEF2F0}" type="sibTrans" cxnId="{D9766345-FDD7-4251-81C8-D4A76AA09F6F}">
      <dgm:prSet/>
      <dgm:spPr/>
      <dgm:t>
        <a:bodyPr/>
        <a:lstStyle/>
        <a:p>
          <a:endParaRPr lang="en-US"/>
        </a:p>
      </dgm:t>
    </dgm:pt>
    <dgm:pt modelId="{1E879C2C-2691-439F-8C10-E7E297A044B4}">
      <dgm:prSet phldrT="[Text]"/>
      <dgm:spPr/>
      <dgm:t>
        <a:bodyPr/>
        <a:lstStyle/>
        <a:p>
          <a:r>
            <a:rPr lang="en-US" dirty="0"/>
            <a:t>MDAs</a:t>
          </a:r>
        </a:p>
      </dgm:t>
    </dgm:pt>
    <dgm:pt modelId="{2293A8F1-E830-4D8A-BC8D-30AAE577206F}" type="parTrans" cxnId="{6F1F761A-0F36-4A97-8F31-BA8FB1852AD1}">
      <dgm:prSet/>
      <dgm:spPr/>
      <dgm:t>
        <a:bodyPr/>
        <a:lstStyle/>
        <a:p>
          <a:endParaRPr lang="en-US"/>
        </a:p>
      </dgm:t>
    </dgm:pt>
    <dgm:pt modelId="{BCDAE504-924F-49E4-A393-45A0CA23A3A8}" type="sibTrans" cxnId="{6F1F761A-0F36-4A97-8F31-BA8FB1852AD1}">
      <dgm:prSet/>
      <dgm:spPr/>
      <dgm:t>
        <a:bodyPr/>
        <a:lstStyle/>
        <a:p>
          <a:endParaRPr lang="en-US"/>
        </a:p>
      </dgm:t>
    </dgm:pt>
    <dgm:pt modelId="{40BFCA2B-16EF-402C-B5D3-E5C3247B148E}">
      <dgm:prSet phldrT="[Text]"/>
      <dgm:spPr/>
      <dgm:t>
        <a:bodyPr/>
        <a:lstStyle/>
        <a:p>
          <a:r>
            <a:rPr lang="en-US" dirty="0"/>
            <a:t>MTAs</a:t>
          </a:r>
        </a:p>
      </dgm:t>
    </dgm:pt>
    <dgm:pt modelId="{62CAC020-5D6B-4208-B15F-16548E9E33DC}" type="parTrans" cxnId="{EAF6BAC5-89C0-48A1-B1DE-E569AA0F1EA0}">
      <dgm:prSet/>
      <dgm:spPr/>
      <dgm:t>
        <a:bodyPr/>
        <a:lstStyle/>
        <a:p>
          <a:endParaRPr lang="en-US"/>
        </a:p>
      </dgm:t>
    </dgm:pt>
    <dgm:pt modelId="{A448518C-BE29-4B54-B89F-43E2C31D19A7}" type="sibTrans" cxnId="{EAF6BAC5-89C0-48A1-B1DE-E569AA0F1EA0}">
      <dgm:prSet/>
      <dgm:spPr/>
      <dgm:t>
        <a:bodyPr/>
        <a:lstStyle/>
        <a:p>
          <a:endParaRPr lang="en-US"/>
        </a:p>
      </dgm:t>
    </dgm:pt>
    <dgm:pt modelId="{9FC47D9E-4B8B-43BB-BB0C-2295885F3D0F}">
      <dgm:prSet phldrT="[Text]"/>
      <dgm:spPr/>
      <dgm:t>
        <a:bodyPr/>
        <a:lstStyle/>
        <a:p>
          <a:r>
            <a:rPr lang="en-US" dirty="0"/>
            <a:t>Mail Transfer Agents (MTAs</a:t>
          </a:r>
          <a:r>
            <a:rPr lang="en-US"/>
            <a:t>): Used </a:t>
          </a:r>
          <a:r>
            <a:rPr lang="en-US" dirty="0"/>
            <a:t>by applications to send messages for delivery; Sendmail, Postfix</a:t>
          </a:r>
        </a:p>
      </dgm:t>
    </dgm:pt>
    <dgm:pt modelId="{C2999147-A096-49BC-8330-46F08792ED4E}" type="parTrans" cxnId="{28EAD65B-1591-4AC0-9E5B-43330942442F}">
      <dgm:prSet/>
      <dgm:spPr/>
      <dgm:t>
        <a:bodyPr/>
        <a:lstStyle/>
        <a:p>
          <a:endParaRPr lang="en-US"/>
        </a:p>
      </dgm:t>
    </dgm:pt>
    <dgm:pt modelId="{A295A8AF-0831-4199-AA1A-BD99527E9AE9}" type="sibTrans" cxnId="{28EAD65B-1591-4AC0-9E5B-43330942442F}">
      <dgm:prSet/>
      <dgm:spPr/>
      <dgm:t>
        <a:bodyPr/>
        <a:lstStyle/>
        <a:p>
          <a:endParaRPr lang="en-US"/>
        </a:p>
      </dgm:t>
    </dgm:pt>
    <dgm:pt modelId="{AB9F38F5-637A-45AD-9E81-4ED51A637939}" type="pres">
      <dgm:prSet presAssocID="{80587E7B-7B13-48C8-A394-C253DDEDD457}" presName="Name0" presStyleCnt="0">
        <dgm:presLayoutVars>
          <dgm:dir/>
          <dgm:animLvl val="lvl"/>
          <dgm:resizeHandles val="exact"/>
        </dgm:presLayoutVars>
      </dgm:prSet>
      <dgm:spPr/>
    </dgm:pt>
    <dgm:pt modelId="{F4232F50-D3F0-4FEE-97EE-100516B9D499}" type="pres">
      <dgm:prSet presAssocID="{9947EABA-1221-4444-B6E0-3DCDD579E51D}" presName="linNode" presStyleCnt="0"/>
      <dgm:spPr/>
    </dgm:pt>
    <dgm:pt modelId="{B5E197C5-F5A8-4705-A9BF-C2C12DF50DCA}" type="pres">
      <dgm:prSet presAssocID="{9947EABA-1221-4444-B6E0-3DCDD579E51D}" presName="parTx" presStyleLbl="revTx" presStyleIdx="0" presStyleCnt="4">
        <dgm:presLayoutVars>
          <dgm:chMax val="1"/>
          <dgm:bulletEnabled val="1"/>
        </dgm:presLayoutVars>
      </dgm:prSet>
      <dgm:spPr/>
    </dgm:pt>
    <dgm:pt modelId="{D80C055F-89E8-4D44-8A5E-685F593EE5B9}" type="pres">
      <dgm:prSet presAssocID="{9947EABA-1221-4444-B6E0-3DCDD579E51D}" presName="bracket" presStyleLbl="parChTrans1D1" presStyleIdx="0" presStyleCnt="4"/>
      <dgm:spPr/>
    </dgm:pt>
    <dgm:pt modelId="{7AC69383-F848-4BD9-A425-ABE46AC96974}" type="pres">
      <dgm:prSet presAssocID="{9947EABA-1221-4444-B6E0-3DCDD579E51D}" presName="spH" presStyleCnt="0"/>
      <dgm:spPr/>
    </dgm:pt>
    <dgm:pt modelId="{93FCE0D1-1F85-404C-947C-6F0570A39741}" type="pres">
      <dgm:prSet presAssocID="{9947EABA-1221-4444-B6E0-3DCDD579E51D}" presName="desTx" presStyleLbl="node1" presStyleIdx="0" presStyleCnt="4">
        <dgm:presLayoutVars>
          <dgm:bulletEnabled val="1"/>
        </dgm:presLayoutVars>
      </dgm:prSet>
      <dgm:spPr/>
    </dgm:pt>
    <dgm:pt modelId="{112FE42F-AF21-4F61-B27B-3102E4D4AFCE}" type="pres">
      <dgm:prSet presAssocID="{D3197CF4-8EC8-496C-A40B-D36FD80AABB4}" presName="spV" presStyleCnt="0"/>
      <dgm:spPr/>
    </dgm:pt>
    <dgm:pt modelId="{707EB3C7-5DC6-4C79-AE98-AC6740D63204}" type="pres">
      <dgm:prSet presAssocID="{F49925B2-0708-4A9D-BEDF-E9D4CAF3E69D}" presName="linNode" presStyleCnt="0"/>
      <dgm:spPr/>
    </dgm:pt>
    <dgm:pt modelId="{8F337C38-721A-4B32-A89D-53B4F8636551}" type="pres">
      <dgm:prSet presAssocID="{F49925B2-0708-4A9D-BEDF-E9D4CAF3E69D}" presName="parTx" presStyleLbl="revTx" presStyleIdx="1" presStyleCnt="4">
        <dgm:presLayoutVars>
          <dgm:chMax val="1"/>
          <dgm:bulletEnabled val="1"/>
        </dgm:presLayoutVars>
      </dgm:prSet>
      <dgm:spPr/>
    </dgm:pt>
    <dgm:pt modelId="{F2D59E74-25E9-457B-BD7D-A41279764BCC}" type="pres">
      <dgm:prSet presAssocID="{F49925B2-0708-4A9D-BEDF-E9D4CAF3E69D}" presName="bracket" presStyleLbl="parChTrans1D1" presStyleIdx="1" presStyleCnt="4"/>
      <dgm:spPr/>
    </dgm:pt>
    <dgm:pt modelId="{2E116777-EE66-4584-BA61-8239C030758B}" type="pres">
      <dgm:prSet presAssocID="{F49925B2-0708-4A9D-BEDF-E9D4CAF3E69D}" presName="spH" presStyleCnt="0"/>
      <dgm:spPr/>
    </dgm:pt>
    <dgm:pt modelId="{1D0DF15D-839F-4145-B974-B67FBCBD39D8}" type="pres">
      <dgm:prSet presAssocID="{F49925B2-0708-4A9D-BEDF-E9D4CAF3E69D}" presName="desTx" presStyleLbl="node1" presStyleIdx="1" presStyleCnt="4">
        <dgm:presLayoutVars>
          <dgm:bulletEnabled val="1"/>
        </dgm:presLayoutVars>
      </dgm:prSet>
      <dgm:spPr/>
    </dgm:pt>
    <dgm:pt modelId="{01A75CD5-336C-4185-8D6C-16F9A2B4908A}" type="pres">
      <dgm:prSet presAssocID="{D46696FF-0C31-4B90-AF84-36058480C820}" presName="spV" presStyleCnt="0"/>
      <dgm:spPr/>
    </dgm:pt>
    <dgm:pt modelId="{B56A866F-7EF4-4505-8C06-C29C41DA23DD}" type="pres">
      <dgm:prSet presAssocID="{1E879C2C-2691-439F-8C10-E7E297A044B4}" presName="linNode" presStyleCnt="0"/>
      <dgm:spPr/>
    </dgm:pt>
    <dgm:pt modelId="{BE3BAE39-6178-407C-B007-3DC31DFAB574}" type="pres">
      <dgm:prSet presAssocID="{1E879C2C-2691-439F-8C10-E7E297A044B4}" presName="parTx" presStyleLbl="revTx" presStyleIdx="2" presStyleCnt="4">
        <dgm:presLayoutVars>
          <dgm:chMax val="1"/>
          <dgm:bulletEnabled val="1"/>
        </dgm:presLayoutVars>
      </dgm:prSet>
      <dgm:spPr/>
    </dgm:pt>
    <dgm:pt modelId="{60551AC4-4C8D-4E71-88F9-E88BDCF25971}" type="pres">
      <dgm:prSet presAssocID="{1E879C2C-2691-439F-8C10-E7E297A044B4}" presName="bracket" presStyleLbl="parChTrans1D1" presStyleIdx="2" presStyleCnt="4"/>
      <dgm:spPr/>
    </dgm:pt>
    <dgm:pt modelId="{7B16F891-72B3-4035-BED2-53695871D501}" type="pres">
      <dgm:prSet presAssocID="{1E879C2C-2691-439F-8C10-E7E297A044B4}" presName="spH" presStyleCnt="0"/>
      <dgm:spPr/>
    </dgm:pt>
    <dgm:pt modelId="{7B34539A-A83B-48C8-8053-45E71D1AE22C}" type="pres">
      <dgm:prSet presAssocID="{1E879C2C-2691-439F-8C10-E7E297A044B4}" presName="desTx" presStyleLbl="node1" presStyleIdx="2" presStyleCnt="4">
        <dgm:presLayoutVars>
          <dgm:bulletEnabled val="1"/>
        </dgm:presLayoutVars>
      </dgm:prSet>
      <dgm:spPr/>
    </dgm:pt>
    <dgm:pt modelId="{22CE7EF8-684C-4987-B69D-C3E522091ED1}" type="pres">
      <dgm:prSet presAssocID="{BCDAE504-924F-49E4-A393-45A0CA23A3A8}" presName="spV" presStyleCnt="0"/>
      <dgm:spPr/>
    </dgm:pt>
    <dgm:pt modelId="{4BE952B7-0834-4B87-A38D-2D6DF30241BA}" type="pres">
      <dgm:prSet presAssocID="{40BFCA2B-16EF-402C-B5D3-E5C3247B148E}" presName="linNode" presStyleCnt="0"/>
      <dgm:spPr/>
    </dgm:pt>
    <dgm:pt modelId="{E21BDB18-2263-428F-9CE6-3D81F3D41E36}" type="pres">
      <dgm:prSet presAssocID="{40BFCA2B-16EF-402C-B5D3-E5C3247B148E}" presName="parTx" presStyleLbl="revTx" presStyleIdx="3" presStyleCnt="4">
        <dgm:presLayoutVars>
          <dgm:chMax val="1"/>
          <dgm:bulletEnabled val="1"/>
        </dgm:presLayoutVars>
      </dgm:prSet>
      <dgm:spPr/>
    </dgm:pt>
    <dgm:pt modelId="{2464DE22-AB21-4568-98A7-206A27651505}" type="pres">
      <dgm:prSet presAssocID="{40BFCA2B-16EF-402C-B5D3-E5C3247B148E}" presName="bracket" presStyleLbl="parChTrans1D1" presStyleIdx="3" presStyleCnt="4"/>
      <dgm:spPr/>
    </dgm:pt>
    <dgm:pt modelId="{A3CE1E72-BF50-4ECB-B5EC-C8A0C1CFC4A5}" type="pres">
      <dgm:prSet presAssocID="{40BFCA2B-16EF-402C-B5D3-E5C3247B148E}" presName="spH" presStyleCnt="0"/>
      <dgm:spPr/>
    </dgm:pt>
    <dgm:pt modelId="{A8F194ED-1E5E-4300-A0F2-101138FEF757}" type="pres">
      <dgm:prSet presAssocID="{40BFCA2B-16EF-402C-B5D3-E5C3247B148E}" presName="desTx" presStyleLbl="node1" presStyleIdx="3" presStyleCnt="4">
        <dgm:presLayoutVars>
          <dgm:bulletEnabled val="1"/>
        </dgm:presLayoutVars>
      </dgm:prSet>
      <dgm:spPr/>
    </dgm:pt>
  </dgm:ptLst>
  <dgm:cxnLst>
    <dgm:cxn modelId="{91A52800-F456-394F-B3E1-8114CEA66550}" type="presOf" srcId="{1E879C2C-2691-439F-8C10-E7E297A044B4}" destId="{BE3BAE39-6178-407C-B007-3DC31DFAB574}" srcOrd="0" destOrd="0" presId="urn:diagrams.loki3.com/BracketList+Icon"/>
    <dgm:cxn modelId="{427DD716-B0A7-0B4D-B1CD-3A6AFA76C1C8}" type="presOf" srcId="{F49925B2-0708-4A9D-BEDF-E9D4CAF3E69D}" destId="{8F337C38-721A-4B32-A89D-53B4F8636551}" srcOrd="0" destOrd="0" presId="urn:diagrams.loki3.com/BracketList+Icon"/>
    <dgm:cxn modelId="{6F1F761A-0F36-4A97-8F31-BA8FB1852AD1}" srcId="{80587E7B-7B13-48C8-A394-C253DDEDD457}" destId="{1E879C2C-2691-439F-8C10-E7E297A044B4}" srcOrd="2" destOrd="0" parTransId="{2293A8F1-E830-4D8A-BC8D-30AAE577206F}" sibTransId="{BCDAE504-924F-49E4-A393-45A0CA23A3A8}"/>
    <dgm:cxn modelId="{340D5C1E-8E8C-46F0-B303-F039F735059A}" srcId="{1E879C2C-2691-439F-8C10-E7E297A044B4}" destId="{9BB7FD35-F8EB-4D0D-85C2-48F0E70C9E97}" srcOrd="0" destOrd="0" parTransId="{43EA4B31-A0F3-4888-A797-C92ED73A150E}" sibTransId="{AB358E6E-23C0-4830-98B6-0FBF4B7AD921}"/>
    <dgm:cxn modelId="{327CC23B-EBAF-4196-B57E-236BCDE49527}" srcId="{80587E7B-7B13-48C8-A394-C253DDEDD457}" destId="{9947EABA-1221-4444-B6E0-3DCDD579E51D}" srcOrd="0" destOrd="0" parTransId="{EBAEA677-F257-43F9-9467-0F883DF7481C}" sibTransId="{D3197CF4-8EC8-496C-A40B-D36FD80AABB4}"/>
    <dgm:cxn modelId="{28EAD65B-1591-4AC0-9E5B-43330942442F}" srcId="{40BFCA2B-16EF-402C-B5D3-E5C3247B148E}" destId="{9FC47D9E-4B8B-43BB-BB0C-2295885F3D0F}" srcOrd="0" destOrd="0" parTransId="{C2999147-A096-49BC-8330-46F08792ED4E}" sibTransId="{A295A8AF-0831-4199-AA1A-BD99527E9AE9}"/>
    <dgm:cxn modelId="{A66EDA5B-C6A5-48ED-AAE7-29053FADBA3D}" srcId="{9947EABA-1221-4444-B6E0-3DCDD579E51D}" destId="{2B75ADA6-F5C0-4D18-9A8C-188AAA305113}" srcOrd="0" destOrd="0" parTransId="{A4BEDE2F-46CA-4D6B-A82D-9B656B983BB5}" sibTransId="{CF2EC444-4336-4BE6-B3C2-C7F4A70A6BDB}"/>
    <dgm:cxn modelId="{D9766345-FDD7-4251-81C8-D4A76AA09F6F}" srcId="{F49925B2-0708-4A9D-BEDF-E9D4CAF3E69D}" destId="{9332451A-6559-442A-B156-A552B6E9EECC}" srcOrd="0" destOrd="0" parTransId="{3737EBAF-F3FE-4FF3-9FA6-EB32AAE4ED92}" sibTransId="{097BA8D0-6359-4CA7-99EC-247B24AEF2F0}"/>
    <dgm:cxn modelId="{0F816C4F-2B94-C745-A826-A8AA7F0B9E2A}" type="presOf" srcId="{9947EABA-1221-4444-B6E0-3DCDD579E51D}" destId="{B5E197C5-F5A8-4705-A9BF-C2C12DF50DCA}" srcOrd="0" destOrd="0" presId="urn:diagrams.loki3.com/BracketList+Icon"/>
    <dgm:cxn modelId="{B8B1798C-7ADC-804A-B409-7FD30794262E}" type="presOf" srcId="{80587E7B-7B13-48C8-A394-C253DDEDD457}" destId="{AB9F38F5-637A-45AD-9E81-4ED51A637939}" srcOrd="0" destOrd="0" presId="urn:diagrams.loki3.com/BracketList+Icon"/>
    <dgm:cxn modelId="{0592FF99-130A-1C44-B4D4-09FC2877A06D}" type="presOf" srcId="{9FC47D9E-4B8B-43BB-BB0C-2295885F3D0F}" destId="{A8F194ED-1E5E-4300-A0F2-101138FEF757}" srcOrd="0" destOrd="0" presId="urn:diagrams.loki3.com/BracketList+Icon"/>
    <dgm:cxn modelId="{9E2702B9-27AD-4605-8006-850E8AD9B979}" srcId="{80587E7B-7B13-48C8-A394-C253DDEDD457}" destId="{F49925B2-0708-4A9D-BEDF-E9D4CAF3E69D}" srcOrd="1" destOrd="0" parTransId="{00418C69-8671-4A85-82D8-5D289EE762A4}" sibTransId="{D46696FF-0C31-4B90-AF84-36058480C820}"/>
    <dgm:cxn modelId="{C96754C4-B169-0440-887A-301992BC9859}" type="presOf" srcId="{40BFCA2B-16EF-402C-B5D3-E5C3247B148E}" destId="{E21BDB18-2263-428F-9CE6-3D81F3D41E36}" srcOrd="0" destOrd="0" presId="urn:diagrams.loki3.com/BracketList+Icon"/>
    <dgm:cxn modelId="{EAF6BAC5-89C0-48A1-B1DE-E569AA0F1EA0}" srcId="{80587E7B-7B13-48C8-A394-C253DDEDD457}" destId="{40BFCA2B-16EF-402C-B5D3-E5C3247B148E}" srcOrd="3" destOrd="0" parTransId="{62CAC020-5D6B-4208-B15F-16548E9E33DC}" sibTransId="{A448518C-BE29-4B54-B89F-43E2C31D19A7}"/>
    <dgm:cxn modelId="{34FC96CD-F252-0247-8F5C-7F1BC62ABCBE}" type="presOf" srcId="{9BB7FD35-F8EB-4D0D-85C2-48F0E70C9E97}" destId="{7B34539A-A83B-48C8-8053-45E71D1AE22C}" srcOrd="0" destOrd="0" presId="urn:diagrams.loki3.com/BracketList+Icon"/>
    <dgm:cxn modelId="{221131FE-98C2-F64D-BB79-B6C5A385C75F}" type="presOf" srcId="{9332451A-6559-442A-B156-A552B6E9EECC}" destId="{1D0DF15D-839F-4145-B974-B67FBCBD39D8}" srcOrd="0" destOrd="0" presId="urn:diagrams.loki3.com/BracketList+Icon"/>
    <dgm:cxn modelId="{465D7AFF-B7C8-3A40-8A95-6F4C9F71C85B}" type="presOf" srcId="{2B75ADA6-F5C0-4D18-9A8C-188AAA305113}" destId="{93FCE0D1-1F85-404C-947C-6F0570A39741}" srcOrd="0" destOrd="0" presId="urn:diagrams.loki3.com/BracketList+Icon"/>
    <dgm:cxn modelId="{A1923DB8-855E-3C48-8187-8DAC9E6607CB}" type="presParOf" srcId="{AB9F38F5-637A-45AD-9E81-4ED51A637939}" destId="{F4232F50-D3F0-4FEE-97EE-100516B9D499}" srcOrd="0" destOrd="0" presId="urn:diagrams.loki3.com/BracketList+Icon"/>
    <dgm:cxn modelId="{5D2F47E4-A076-7745-B9EB-A708468CAF4A}" type="presParOf" srcId="{F4232F50-D3F0-4FEE-97EE-100516B9D499}" destId="{B5E197C5-F5A8-4705-A9BF-C2C12DF50DCA}" srcOrd="0" destOrd="0" presId="urn:diagrams.loki3.com/BracketList+Icon"/>
    <dgm:cxn modelId="{D06D3E5C-A3BD-BE4B-AF72-13FE09010299}" type="presParOf" srcId="{F4232F50-D3F0-4FEE-97EE-100516B9D499}" destId="{D80C055F-89E8-4D44-8A5E-685F593EE5B9}" srcOrd="1" destOrd="0" presId="urn:diagrams.loki3.com/BracketList+Icon"/>
    <dgm:cxn modelId="{45F06073-605B-F543-A3E8-C56F8BE09FD8}" type="presParOf" srcId="{F4232F50-D3F0-4FEE-97EE-100516B9D499}" destId="{7AC69383-F848-4BD9-A425-ABE46AC96974}" srcOrd="2" destOrd="0" presId="urn:diagrams.loki3.com/BracketList+Icon"/>
    <dgm:cxn modelId="{F489D73A-E3D3-6845-B9F1-A4ABF33CA85A}" type="presParOf" srcId="{F4232F50-D3F0-4FEE-97EE-100516B9D499}" destId="{93FCE0D1-1F85-404C-947C-6F0570A39741}" srcOrd="3" destOrd="0" presId="urn:diagrams.loki3.com/BracketList+Icon"/>
    <dgm:cxn modelId="{C0836775-1DB8-BE4D-81F1-D884B74D549A}" type="presParOf" srcId="{AB9F38F5-637A-45AD-9E81-4ED51A637939}" destId="{112FE42F-AF21-4F61-B27B-3102E4D4AFCE}" srcOrd="1" destOrd="0" presId="urn:diagrams.loki3.com/BracketList+Icon"/>
    <dgm:cxn modelId="{4955C2E5-56AE-5347-B7B3-49F680AE5BAC}" type="presParOf" srcId="{AB9F38F5-637A-45AD-9E81-4ED51A637939}" destId="{707EB3C7-5DC6-4C79-AE98-AC6740D63204}" srcOrd="2" destOrd="0" presId="urn:diagrams.loki3.com/BracketList+Icon"/>
    <dgm:cxn modelId="{E70BB22B-2F4D-2343-8FE9-8191AC7E98C8}" type="presParOf" srcId="{707EB3C7-5DC6-4C79-AE98-AC6740D63204}" destId="{8F337C38-721A-4B32-A89D-53B4F8636551}" srcOrd="0" destOrd="0" presId="urn:diagrams.loki3.com/BracketList+Icon"/>
    <dgm:cxn modelId="{48F12010-2617-8748-B5C6-2C3BD7BA14EA}" type="presParOf" srcId="{707EB3C7-5DC6-4C79-AE98-AC6740D63204}" destId="{F2D59E74-25E9-457B-BD7D-A41279764BCC}" srcOrd="1" destOrd="0" presId="urn:diagrams.loki3.com/BracketList+Icon"/>
    <dgm:cxn modelId="{CAA57A27-9D1D-8540-A46F-B7B473CF32FC}" type="presParOf" srcId="{707EB3C7-5DC6-4C79-AE98-AC6740D63204}" destId="{2E116777-EE66-4584-BA61-8239C030758B}" srcOrd="2" destOrd="0" presId="urn:diagrams.loki3.com/BracketList+Icon"/>
    <dgm:cxn modelId="{0D4405B8-5B35-8A40-844B-80E4E3F3137D}" type="presParOf" srcId="{707EB3C7-5DC6-4C79-AE98-AC6740D63204}" destId="{1D0DF15D-839F-4145-B974-B67FBCBD39D8}" srcOrd="3" destOrd="0" presId="urn:diagrams.loki3.com/BracketList+Icon"/>
    <dgm:cxn modelId="{B72BF17C-CC71-2046-9255-AF9EB99F9EEB}" type="presParOf" srcId="{AB9F38F5-637A-45AD-9E81-4ED51A637939}" destId="{01A75CD5-336C-4185-8D6C-16F9A2B4908A}" srcOrd="3" destOrd="0" presId="urn:diagrams.loki3.com/BracketList+Icon"/>
    <dgm:cxn modelId="{15D77723-E947-354A-B047-F71F03CAFD45}" type="presParOf" srcId="{AB9F38F5-637A-45AD-9E81-4ED51A637939}" destId="{B56A866F-7EF4-4505-8C06-C29C41DA23DD}" srcOrd="4" destOrd="0" presId="urn:diagrams.loki3.com/BracketList+Icon"/>
    <dgm:cxn modelId="{C317DFE8-2045-2D40-8340-AA1C49C25E34}" type="presParOf" srcId="{B56A866F-7EF4-4505-8C06-C29C41DA23DD}" destId="{BE3BAE39-6178-407C-B007-3DC31DFAB574}" srcOrd="0" destOrd="0" presId="urn:diagrams.loki3.com/BracketList+Icon"/>
    <dgm:cxn modelId="{F168F533-180A-F449-8FCD-8BFBAD2B46DB}" type="presParOf" srcId="{B56A866F-7EF4-4505-8C06-C29C41DA23DD}" destId="{60551AC4-4C8D-4E71-88F9-E88BDCF25971}" srcOrd="1" destOrd="0" presId="urn:diagrams.loki3.com/BracketList+Icon"/>
    <dgm:cxn modelId="{5F7D94F0-771C-0647-9549-8719AE43CC82}" type="presParOf" srcId="{B56A866F-7EF4-4505-8C06-C29C41DA23DD}" destId="{7B16F891-72B3-4035-BED2-53695871D501}" srcOrd="2" destOrd="0" presId="urn:diagrams.loki3.com/BracketList+Icon"/>
    <dgm:cxn modelId="{4D45936E-E5DA-5442-A356-697B69D71710}" type="presParOf" srcId="{B56A866F-7EF4-4505-8C06-C29C41DA23DD}" destId="{7B34539A-A83B-48C8-8053-45E71D1AE22C}" srcOrd="3" destOrd="0" presId="urn:diagrams.loki3.com/BracketList+Icon"/>
    <dgm:cxn modelId="{C6026575-DD61-884C-BF8E-7F2E353486F1}" type="presParOf" srcId="{AB9F38F5-637A-45AD-9E81-4ED51A637939}" destId="{22CE7EF8-684C-4987-B69D-C3E522091ED1}" srcOrd="5" destOrd="0" presId="urn:diagrams.loki3.com/BracketList+Icon"/>
    <dgm:cxn modelId="{DED6953B-7EE6-2749-8AD7-5A2C4F4D6093}" type="presParOf" srcId="{AB9F38F5-637A-45AD-9E81-4ED51A637939}" destId="{4BE952B7-0834-4B87-A38D-2D6DF30241BA}" srcOrd="6" destOrd="0" presId="urn:diagrams.loki3.com/BracketList+Icon"/>
    <dgm:cxn modelId="{EE731BAF-940C-3A4A-BA85-99F46BFE7BF6}" type="presParOf" srcId="{4BE952B7-0834-4B87-A38D-2D6DF30241BA}" destId="{E21BDB18-2263-428F-9CE6-3D81F3D41E36}" srcOrd="0" destOrd="0" presId="urn:diagrams.loki3.com/BracketList+Icon"/>
    <dgm:cxn modelId="{D6378378-09B6-DC4F-995D-70F594543198}" type="presParOf" srcId="{4BE952B7-0834-4B87-A38D-2D6DF30241BA}" destId="{2464DE22-AB21-4568-98A7-206A27651505}" srcOrd="1" destOrd="0" presId="urn:diagrams.loki3.com/BracketList+Icon"/>
    <dgm:cxn modelId="{6F329C6F-1F9B-1A4C-BAE2-EB111DDD91FF}" type="presParOf" srcId="{4BE952B7-0834-4B87-A38D-2D6DF30241BA}" destId="{A3CE1E72-BF50-4ECB-B5EC-C8A0C1CFC4A5}" srcOrd="2" destOrd="0" presId="urn:diagrams.loki3.com/BracketList+Icon"/>
    <dgm:cxn modelId="{7264483E-A717-A94C-941F-B3AA64179DF8}" type="presParOf" srcId="{4BE952B7-0834-4B87-A38D-2D6DF30241BA}" destId="{A8F194ED-1E5E-4300-A0F2-101138FEF75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857F4-949A-4A73-BC0D-0B19878B95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FC60F-83A0-4C85-8228-EC991CF9DA0D}">
      <dgm:prSet phldrT="[Text]" custT="1"/>
      <dgm:spPr/>
      <dgm:t>
        <a:bodyPr/>
        <a:lstStyle/>
        <a:p>
          <a:r>
            <a:rPr lang="en-US" sz="2400" dirty="0"/>
            <a:t>Open source VoIP software</a:t>
          </a:r>
        </a:p>
      </dgm:t>
    </dgm:pt>
    <dgm:pt modelId="{3DFB33BF-591D-43EB-87BF-CF0F04B66B99}" type="parTrans" cxnId="{4A67B6E4-8536-4C18-9FB2-34692C8FBFF5}">
      <dgm:prSet/>
      <dgm:spPr/>
      <dgm:t>
        <a:bodyPr/>
        <a:lstStyle/>
        <a:p>
          <a:endParaRPr lang="en-US"/>
        </a:p>
      </dgm:t>
    </dgm:pt>
    <dgm:pt modelId="{72C17A8D-C35C-470D-9A4A-C565A48EEC88}" type="sibTrans" cxnId="{4A67B6E4-8536-4C18-9FB2-34692C8FBFF5}">
      <dgm:prSet/>
      <dgm:spPr/>
      <dgm:t>
        <a:bodyPr/>
        <a:lstStyle/>
        <a:p>
          <a:endParaRPr lang="en-US"/>
        </a:p>
      </dgm:t>
    </dgm:pt>
    <dgm:pt modelId="{A1DEB940-0387-4D60-93BE-1EA847DF260D}">
      <dgm:prSet phldrT="[Text]" custT="1"/>
      <dgm:spPr/>
      <dgm:t>
        <a:bodyPr/>
        <a:lstStyle/>
        <a:p>
          <a:r>
            <a:rPr lang="en-US" sz="2400" dirty="0"/>
            <a:t>Uses Session Initiation Protocol (SIP) and the Real-time Transport Protocol (RTP)</a:t>
          </a:r>
        </a:p>
      </dgm:t>
    </dgm:pt>
    <dgm:pt modelId="{D6A2DC1E-FED5-439D-87A5-BA127FFAFC5C}" type="parTrans" cxnId="{4D6A2166-1413-4C59-909C-DFADE051C40C}">
      <dgm:prSet/>
      <dgm:spPr/>
      <dgm:t>
        <a:bodyPr/>
        <a:lstStyle/>
        <a:p>
          <a:endParaRPr lang="en-US"/>
        </a:p>
      </dgm:t>
    </dgm:pt>
    <dgm:pt modelId="{8E22F4A3-136F-40EC-8601-DE1635D553C9}" type="sibTrans" cxnId="{4D6A2166-1413-4C59-909C-DFADE051C40C}">
      <dgm:prSet/>
      <dgm:spPr/>
      <dgm:t>
        <a:bodyPr/>
        <a:lstStyle/>
        <a:p>
          <a:endParaRPr lang="en-US"/>
        </a:p>
      </dgm:t>
    </dgm:pt>
    <dgm:pt modelId="{C24FF5B5-5A24-40A0-88D4-45B46DB91D9B}">
      <dgm:prSet phldrT="[Text]" custT="1"/>
      <dgm:spPr/>
      <dgm:t>
        <a:bodyPr/>
        <a:lstStyle/>
        <a:p>
          <a:r>
            <a:rPr lang="en-US" sz="2400" dirty="0"/>
            <a:t>Centered around the dialplan</a:t>
          </a:r>
        </a:p>
      </dgm:t>
    </dgm:pt>
    <dgm:pt modelId="{2FBE035C-B0F2-49AD-86EE-51D68C2046C9}" type="parTrans" cxnId="{47F3E2AC-E72D-4960-8D92-AC99350044A3}">
      <dgm:prSet/>
      <dgm:spPr/>
      <dgm:t>
        <a:bodyPr/>
        <a:lstStyle/>
        <a:p>
          <a:endParaRPr lang="en-US"/>
        </a:p>
      </dgm:t>
    </dgm:pt>
    <dgm:pt modelId="{9A1AAAC7-DD2E-4985-A8A3-CC832A8F9CAF}" type="sibTrans" cxnId="{47F3E2AC-E72D-4960-8D92-AC99350044A3}">
      <dgm:prSet/>
      <dgm:spPr/>
      <dgm:t>
        <a:bodyPr/>
        <a:lstStyle/>
        <a:p>
          <a:endParaRPr lang="en-US"/>
        </a:p>
      </dgm:t>
    </dgm:pt>
    <dgm:pt modelId="{7E7CF02E-BFB7-4283-8A38-3130180E0315}" type="pres">
      <dgm:prSet presAssocID="{4DC857F4-949A-4A73-BC0D-0B19878B95EB}" presName="linear" presStyleCnt="0">
        <dgm:presLayoutVars>
          <dgm:dir/>
          <dgm:animLvl val="lvl"/>
          <dgm:resizeHandles val="exact"/>
        </dgm:presLayoutVars>
      </dgm:prSet>
      <dgm:spPr/>
    </dgm:pt>
    <dgm:pt modelId="{80E1D053-A0BE-40B4-963A-F9F23FAC6856}" type="pres">
      <dgm:prSet presAssocID="{FB4FC60F-83A0-4C85-8228-EC991CF9DA0D}" presName="parentLin" presStyleCnt="0"/>
      <dgm:spPr/>
    </dgm:pt>
    <dgm:pt modelId="{6C4CBD4F-F5A6-48E4-992C-B8F8F8D0871A}" type="pres">
      <dgm:prSet presAssocID="{FB4FC60F-83A0-4C85-8228-EC991CF9DA0D}" presName="parentLeftMargin" presStyleLbl="node1" presStyleIdx="0" presStyleCnt="3"/>
      <dgm:spPr/>
    </dgm:pt>
    <dgm:pt modelId="{DC8DE9F2-BBA2-4B8B-8915-E99EBECDE2E0}" type="pres">
      <dgm:prSet presAssocID="{FB4FC60F-83A0-4C85-8228-EC991CF9DA0D}" presName="parentText" presStyleLbl="node1" presStyleIdx="0" presStyleCnt="3" custScaleY="140798">
        <dgm:presLayoutVars>
          <dgm:chMax val="0"/>
          <dgm:bulletEnabled val="1"/>
        </dgm:presLayoutVars>
      </dgm:prSet>
      <dgm:spPr/>
    </dgm:pt>
    <dgm:pt modelId="{6FDE1B55-FCB9-464E-8639-02153BD6C5B8}" type="pres">
      <dgm:prSet presAssocID="{FB4FC60F-83A0-4C85-8228-EC991CF9DA0D}" presName="negativeSpace" presStyleCnt="0"/>
      <dgm:spPr/>
    </dgm:pt>
    <dgm:pt modelId="{332B10F8-F5C6-4D61-A230-EE780C41100D}" type="pres">
      <dgm:prSet presAssocID="{FB4FC60F-83A0-4C85-8228-EC991CF9DA0D}" presName="childText" presStyleLbl="conFgAcc1" presStyleIdx="0" presStyleCnt="3">
        <dgm:presLayoutVars>
          <dgm:bulletEnabled val="1"/>
        </dgm:presLayoutVars>
      </dgm:prSet>
      <dgm:spPr/>
    </dgm:pt>
    <dgm:pt modelId="{1F1376E5-6220-4DD8-A352-47D5DB29E7C4}" type="pres">
      <dgm:prSet presAssocID="{72C17A8D-C35C-470D-9A4A-C565A48EEC88}" presName="spaceBetweenRectangles" presStyleCnt="0"/>
      <dgm:spPr/>
    </dgm:pt>
    <dgm:pt modelId="{A2661BEA-5717-4E23-AF76-8FB35BB39C30}" type="pres">
      <dgm:prSet presAssocID="{A1DEB940-0387-4D60-93BE-1EA847DF260D}" presName="parentLin" presStyleCnt="0"/>
      <dgm:spPr/>
    </dgm:pt>
    <dgm:pt modelId="{C3072249-7BF9-46C4-A85D-E553D3D221BC}" type="pres">
      <dgm:prSet presAssocID="{A1DEB940-0387-4D60-93BE-1EA847DF260D}" presName="parentLeftMargin" presStyleLbl="node1" presStyleIdx="0" presStyleCnt="3"/>
      <dgm:spPr/>
    </dgm:pt>
    <dgm:pt modelId="{33A96E02-BEBE-435F-BA76-838E29053DB6}" type="pres">
      <dgm:prSet presAssocID="{A1DEB940-0387-4D60-93BE-1EA847DF260D}" presName="parentText" presStyleLbl="node1" presStyleIdx="1" presStyleCnt="3" custScaleY="140798">
        <dgm:presLayoutVars>
          <dgm:chMax val="0"/>
          <dgm:bulletEnabled val="1"/>
        </dgm:presLayoutVars>
      </dgm:prSet>
      <dgm:spPr/>
    </dgm:pt>
    <dgm:pt modelId="{27B55F6A-C1F9-427C-B5D9-CEEAA3A54F25}" type="pres">
      <dgm:prSet presAssocID="{A1DEB940-0387-4D60-93BE-1EA847DF260D}" presName="negativeSpace" presStyleCnt="0"/>
      <dgm:spPr/>
    </dgm:pt>
    <dgm:pt modelId="{195A7E52-62AA-4F2B-B18B-1E21336F5C7C}" type="pres">
      <dgm:prSet presAssocID="{A1DEB940-0387-4D60-93BE-1EA847DF260D}" presName="childText" presStyleLbl="conFgAcc1" presStyleIdx="1" presStyleCnt="3">
        <dgm:presLayoutVars>
          <dgm:bulletEnabled val="1"/>
        </dgm:presLayoutVars>
      </dgm:prSet>
      <dgm:spPr/>
    </dgm:pt>
    <dgm:pt modelId="{CDABEFDC-DBB4-4E03-B520-341C21ABCDB6}" type="pres">
      <dgm:prSet presAssocID="{8E22F4A3-136F-40EC-8601-DE1635D553C9}" presName="spaceBetweenRectangles" presStyleCnt="0"/>
      <dgm:spPr/>
    </dgm:pt>
    <dgm:pt modelId="{1902878E-DCD8-4ECA-868C-EC6BD254B8C3}" type="pres">
      <dgm:prSet presAssocID="{C24FF5B5-5A24-40A0-88D4-45B46DB91D9B}" presName="parentLin" presStyleCnt="0"/>
      <dgm:spPr/>
    </dgm:pt>
    <dgm:pt modelId="{3FFF6261-750F-4765-A718-5AC80D7AF5F6}" type="pres">
      <dgm:prSet presAssocID="{C24FF5B5-5A24-40A0-88D4-45B46DB91D9B}" presName="parentLeftMargin" presStyleLbl="node1" presStyleIdx="1" presStyleCnt="3"/>
      <dgm:spPr/>
    </dgm:pt>
    <dgm:pt modelId="{114FA6AA-8825-4EAA-9F49-4793F5805050}" type="pres">
      <dgm:prSet presAssocID="{C24FF5B5-5A24-40A0-88D4-45B46DB91D9B}" presName="parentText" presStyleLbl="node1" presStyleIdx="2" presStyleCnt="3" custScaleY="140798">
        <dgm:presLayoutVars>
          <dgm:chMax val="0"/>
          <dgm:bulletEnabled val="1"/>
        </dgm:presLayoutVars>
      </dgm:prSet>
      <dgm:spPr/>
    </dgm:pt>
    <dgm:pt modelId="{5D4FA662-A6E4-4DA6-98B5-5D0802375708}" type="pres">
      <dgm:prSet presAssocID="{C24FF5B5-5A24-40A0-88D4-45B46DB91D9B}" presName="negativeSpace" presStyleCnt="0"/>
      <dgm:spPr/>
    </dgm:pt>
    <dgm:pt modelId="{AE51E429-69EB-465F-98EC-712C5F7351FC}" type="pres">
      <dgm:prSet presAssocID="{C24FF5B5-5A24-40A0-88D4-45B46DB91D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9F59425-4BC4-2044-9874-3189692D3CD9}" type="presOf" srcId="{C24FF5B5-5A24-40A0-88D4-45B46DB91D9B}" destId="{3FFF6261-750F-4765-A718-5AC80D7AF5F6}" srcOrd="0" destOrd="0" presId="urn:microsoft.com/office/officeart/2005/8/layout/list1"/>
    <dgm:cxn modelId="{1281F43A-DCED-C340-9DD4-DEC53C500A84}" type="presOf" srcId="{C24FF5B5-5A24-40A0-88D4-45B46DB91D9B}" destId="{114FA6AA-8825-4EAA-9F49-4793F5805050}" srcOrd="1" destOrd="0" presId="urn:microsoft.com/office/officeart/2005/8/layout/list1"/>
    <dgm:cxn modelId="{0FDF875E-182B-E141-AE51-2253756C0987}" type="presOf" srcId="{A1DEB940-0387-4D60-93BE-1EA847DF260D}" destId="{C3072249-7BF9-46C4-A85D-E553D3D221BC}" srcOrd="0" destOrd="0" presId="urn:microsoft.com/office/officeart/2005/8/layout/list1"/>
    <dgm:cxn modelId="{4D6A2166-1413-4C59-909C-DFADE051C40C}" srcId="{4DC857F4-949A-4A73-BC0D-0B19878B95EB}" destId="{A1DEB940-0387-4D60-93BE-1EA847DF260D}" srcOrd="1" destOrd="0" parTransId="{D6A2DC1E-FED5-439D-87A5-BA127FFAFC5C}" sibTransId="{8E22F4A3-136F-40EC-8601-DE1635D553C9}"/>
    <dgm:cxn modelId="{7DBFB673-B64B-C444-A4E1-3E17C99CB7D2}" type="presOf" srcId="{FB4FC60F-83A0-4C85-8228-EC991CF9DA0D}" destId="{6C4CBD4F-F5A6-48E4-992C-B8F8F8D0871A}" srcOrd="0" destOrd="0" presId="urn:microsoft.com/office/officeart/2005/8/layout/list1"/>
    <dgm:cxn modelId="{47F3E2AC-E72D-4960-8D92-AC99350044A3}" srcId="{4DC857F4-949A-4A73-BC0D-0B19878B95EB}" destId="{C24FF5B5-5A24-40A0-88D4-45B46DB91D9B}" srcOrd="2" destOrd="0" parTransId="{2FBE035C-B0F2-49AD-86EE-51D68C2046C9}" sibTransId="{9A1AAAC7-DD2E-4985-A8A3-CC832A8F9CAF}"/>
    <dgm:cxn modelId="{3D0701AD-DA3C-BE42-80E0-6436F3EB4F85}" type="presOf" srcId="{FB4FC60F-83A0-4C85-8228-EC991CF9DA0D}" destId="{DC8DE9F2-BBA2-4B8B-8915-E99EBECDE2E0}" srcOrd="1" destOrd="0" presId="urn:microsoft.com/office/officeart/2005/8/layout/list1"/>
    <dgm:cxn modelId="{FEB879DD-76A4-2148-A57F-FB552C05867E}" type="presOf" srcId="{A1DEB940-0387-4D60-93BE-1EA847DF260D}" destId="{33A96E02-BEBE-435F-BA76-838E29053DB6}" srcOrd="1" destOrd="0" presId="urn:microsoft.com/office/officeart/2005/8/layout/list1"/>
    <dgm:cxn modelId="{4A67B6E4-8536-4C18-9FB2-34692C8FBFF5}" srcId="{4DC857F4-949A-4A73-BC0D-0B19878B95EB}" destId="{FB4FC60F-83A0-4C85-8228-EC991CF9DA0D}" srcOrd="0" destOrd="0" parTransId="{3DFB33BF-591D-43EB-87BF-CF0F04B66B99}" sibTransId="{72C17A8D-C35C-470D-9A4A-C565A48EEC88}"/>
    <dgm:cxn modelId="{0FBC33EB-8326-7647-B5A9-345B643B7D75}" type="presOf" srcId="{4DC857F4-949A-4A73-BC0D-0B19878B95EB}" destId="{7E7CF02E-BFB7-4283-8A38-3130180E0315}" srcOrd="0" destOrd="0" presId="urn:microsoft.com/office/officeart/2005/8/layout/list1"/>
    <dgm:cxn modelId="{7B8B4200-88E4-F546-8C08-F2A1152EDB73}" type="presParOf" srcId="{7E7CF02E-BFB7-4283-8A38-3130180E0315}" destId="{80E1D053-A0BE-40B4-963A-F9F23FAC6856}" srcOrd="0" destOrd="0" presId="urn:microsoft.com/office/officeart/2005/8/layout/list1"/>
    <dgm:cxn modelId="{B2EE2DA1-7DA2-284B-934F-3812665B601B}" type="presParOf" srcId="{80E1D053-A0BE-40B4-963A-F9F23FAC6856}" destId="{6C4CBD4F-F5A6-48E4-992C-B8F8F8D0871A}" srcOrd="0" destOrd="0" presId="urn:microsoft.com/office/officeart/2005/8/layout/list1"/>
    <dgm:cxn modelId="{C84458B0-E052-2D4D-8B29-ACF50A5E7B44}" type="presParOf" srcId="{80E1D053-A0BE-40B4-963A-F9F23FAC6856}" destId="{DC8DE9F2-BBA2-4B8B-8915-E99EBECDE2E0}" srcOrd="1" destOrd="0" presId="urn:microsoft.com/office/officeart/2005/8/layout/list1"/>
    <dgm:cxn modelId="{535149E2-A884-F842-8670-60F834EFEB53}" type="presParOf" srcId="{7E7CF02E-BFB7-4283-8A38-3130180E0315}" destId="{6FDE1B55-FCB9-464E-8639-02153BD6C5B8}" srcOrd="1" destOrd="0" presId="urn:microsoft.com/office/officeart/2005/8/layout/list1"/>
    <dgm:cxn modelId="{6C7E40B8-03D3-DC4B-902B-6D23CD6AD456}" type="presParOf" srcId="{7E7CF02E-BFB7-4283-8A38-3130180E0315}" destId="{332B10F8-F5C6-4D61-A230-EE780C41100D}" srcOrd="2" destOrd="0" presId="urn:microsoft.com/office/officeart/2005/8/layout/list1"/>
    <dgm:cxn modelId="{8E9FEDE9-C1E2-2849-96CB-86CABC0908B8}" type="presParOf" srcId="{7E7CF02E-BFB7-4283-8A38-3130180E0315}" destId="{1F1376E5-6220-4DD8-A352-47D5DB29E7C4}" srcOrd="3" destOrd="0" presId="urn:microsoft.com/office/officeart/2005/8/layout/list1"/>
    <dgm:cxn modelId="{F21ADD07-ADEC-2F4E-952A-E0AE94A6D277}" type="presParOf" srcId="{7E7CF02E-BFB7-4283-8A38-3130180E0315}" destId="{A2661BEA-5717-4E23-AF76-8FB35BB39C30}" srcOrd="4" destOrd="0" presId="urn:microsoft.com/office/officeart/2005/8/layout/list1"/>
    <dgm:cxn modelId="{205D849D-8378-BE41-9AF6-C9A0378AA392}" type="presParOf" srcId="{A2661BEA-5717-4E23-AF76-8FB35BB39C30}" destId="{C3072249-7BF9-46C4-A85D-E553D3D221BC}" srcOrd="0" destOrd="0" presId="urn:microsoft.com/office/officeart/2005/8/layout/list1"/>
    <dgm:cxn modelId="{98FD7630-6578-0840-86E4-3B246C0FA6A7}" type="presParOf" srcId="{A2661BEA-5717-4E23-AF76-8FB35BB39C30}" destId="{33A96E02-BEBE-435F-BA76-838E29053DB6}" srcOrd="1" destOrd="0" presId="urn:microsoft.com/office/officeart/2005/8/layout/list1"/>
    <dgm:cxn modelId="{598B31AC-B8E9-EF46-B69A-4D9B27F5BA15}" type="presParOf" srcId="{7E7CF02E-BFB7-4283-8A38-3130180E0315}" destId="{27B55F6A-C1F9-427C-B5D9-CEEAA3A54F25}" srcOrd="5" destOrd="0" presId="urn:microsoft.com/office/officeart/2005/8/layout/list1"/>
    <dgm:cxn modelId="{DF4137BC-B3EA-B74C-AD92-376DD1D83BF6}" type="presParOf" srcId="{7E7CF02E-BFB7-4283-8A38-3130180E0315}" destId="{195A7E52-62AA-4F2B-B18B-1E21336F5C7C}" srcOrd="6" destOrd="0" presId="urn:microsoft.com/office/officeart/2005/8/layout/list1"/>
    <dgm:cxn modelId="{1A66477A-637C-0648-BA49-58B339BAF54B}" type="presParOf" srcId="{7E7CF02E-BFB7-4283-8A38-3130180E0315}" destId="{CDABEFDC-DBB4-4E03-B520-341C21ABCDB6}" srcOrd="7" destOrd="0" presId="urn:microsoft.com/office/officeart/2005/8/layout/list1"/>
    <dgm:cxn modelId="{1EB1FA40-A1D2-E340-8E6D-3CE1BC6829FE}" type="presParOf" srcId="{7E7CF02E-BFB7-4283-8A38-3130180E0315}" destId="{1902878E-DCD8-4ECA-868C-EC6BD254B8C3}" srcOrd="8" destOrd="0" presId="urn:microsoft.com/office/officeart/2005/8/layout/list1"/>
    <dgm:cxn modelId="{71FB5684-75CE-0F48-967B-7C1FD8A28FE8}" type="presParOf" srcId="{1902878E-DCD8-4ECA-868C-EC6BD254B8C3}" destId="{3FFF6261-750F-4765-A718-5AC80D7AF5F6}" srcOrd="0" destOrd="0" presId="urn:microsoft.com/office/officeart/2005/8/layout/list1"/>
    <dgm:cxn modelId="{E54FA855-8CD2-7B41-82CF-9A352C55C823}" type="presParOf" srcId="{1902878E-DCD8-4ECA-868C-EC6BD254B8C3}" destId="{114FA6AA-8825-4EAA-9F49-4793F5805050}" srcOrd="1" destOrd="0" presId="urn:microsoft.com/office/officeart/2005/8/layout/list1"/>
    <dgm:cxn modelId="{F45908D8-78A0-3A49-A3A8-7B4043A7E8A5}" type="presParOf" srcId="{7E7CF02E-BFB7-4283-8A38-3130180E0315}" destId="{5D4FA662-A6E4-4DA6-98B5-5D0802375708}" srcOrd="9" destOrd="0" presId="urn:microsoft.com/office/officeart/2005/8/layout/list1"/>
    <dgm:cxn modelId="{8FF1CBB8-AF92-3149-8DDC-BFA211EA4AB8}" type="presParOf" srcId="{7E7CF02E-BFB7-4283-8A38-3130180E0315}" destId="{AE51E429-69EB-465F-98EC-712C5F7351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A7E08-EE95-423C-8965-D48223E965EC}">
      <dsp:nvSpPr>
        <dsp:cNvPr id="0" name=""/>
        <dsp:cNvSpPr/>
      </dsp:nvSpPr>
      <dsp:spPr>
        <a:xfrm>
          <a:off x="0" y="0"/>
          <a:ext cx="8465439" cy="14009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Customize the ssl.conf file for the desired secure Web site</a:t>
          </a:r>
        </a:p>
      </dsp:txBody>
      <dsp:txXfrm>
        <a:off x="41032" y="41032"/>
        <a:ext cx="6953709" cy="1318881"/>
      </dsp:txXfrm>
    </dsp:sp>
    <dsp:sp modelId="{7EA831AE-B338-4A86-9DEA-50A66A1FA1F8}">
      <dsp:nvSpPr>
        <dsp:cNvPr id="0" name=""/>
        <dsp:cNvSpPr/>
      </dsp:nvSpPr>
      <dsp:spPr>
        <a:xfrm>
          <a:off x="746950" y="1634436"/>
          <a:ext cx="8465439" cy="14009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Configure a certificate authority (CA)</a:t>
          </a:r>
        </a:p>
      </dsp:txBody>
      <dsp:txXfrm>
        <a:off x="787982" y="1675468"/>
        <a:ext cx="6725809" cy="1318881"/>
      </dsp:txXfrm>
    </dsp:sp>
    <dsp:sp modelId="{366AE9AB-E0B7-4026-9000-E7F6270AF73B}">
      <dsp:nvSpPr>
        <dsp:cNvPr id="0" name=""/>
        <dsp:cNvSpPr/>
      </dsp:nvSpPr>
      <dsp:spPr>
        <a:xfrm>
          <a:off x="1493900" y="3268873"/>
          <a:ext cx="8465439" cy="14009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For a self-signed certificate, use the openssl command</a:t>
          </a:r>
        </a:p>
      </dsp:txBody>
      <dsp:txXfrm>
        <a:off x="1534932" y="3309905"/>
        <a:ext cx="6725809" cy="1318881"/>
      </dsp:txXfrm>
    </dsp:sp>
    <dsp:sp modelId="{A60F9599-5A8D-4F45-9FF8-CF6CCE536D45}">
      <dsp:nvSpPr>
        <dsp:cNvPr id="0" name=""/>
        <dsp:cNvSpPr/>
      </dsp:nvSpPr>
      <dsp:spPr>
        <a:xfrm>
          <a:off x="7554824" y="1062383"/>
          <a:ext cx="910614" cy="910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59712" y="1062383"/>
        <a:ext cx="500838" cy="685237"/>
      </dsp:txXfrm>
    </dsp:sp>
    <dsp:sp modelId="{83AC08FB-79BB-4039-A5D9-347B384234AF}">
      <dsp:nvSpPr>
        <dsp:cNvPr id="0" name=""/>
        <dsp:cNvSpPr/>
      </dsp:nvSpPr>
      <dsp:spPr>
        <a:xfrm>
          <a:off x="8301774" y="2687480"/>
          <a:ext cx="910614" cy="910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06662" y="2687480"/>
        <a:ext cx="500838" cy="685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197C5-F5A8-4705-A9BF-C2C12DF50DCA}">
      <dsp:nvSpPr>
        <dsp:cNvPr id="0" name=""/>
        <dsp:cNvSpPr/>
      </dsp:nvSpPr>
      <dsp:spPr>
        <a:xfrm>
          <a:off x="4910" y="419797"/>
          <a:ext cx="2511642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MUAs</a:t>
          </a:r>
        </a:p>
      </dsp:txBody>
      <dsp:txXfrm>
        <a:off x="4910" y="419797"/>
        <a:ext cx="2511642" cy="554400"/>
      </dsp:txXfrm>
    </dsp:sp>
    <dsp:sp modelId="{D80C055F-89E8-4D44-8A5E-685F593EE5B9}">
      <dsp:nvSpPr>
        <dsp:cNvPr id="0" name=""/>
        <dsp:cNvSpPr/>
      </dsp:nvSpPr>
      <dsp:spPr>
        <a:xfrm>
          <a:off x="2516552" y="203235"/>
          <a:ext cx="502328" cy="9875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CE0D1-1F85-404C-947C-6F0570A39741}">
      <dsp:nvSpPr>
        <dsp:cNvPr id="0" name=""/>
        <dsp:cNvSpPr/>
      </dsp:nvSpPr>
      <dsp:spPr>
        <a:xfrm>
          <a:off x="3219812" y="203235"/>
          <a:ext cx="6831666" cy="987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Mail User Agents (MUAs): E-mail client applications; Evolution, Thunderbird</a:t>
          </a:r>
        </a:p>
      </dsp:txBody>
      <dsp:txXfrm>
        <a:off x="3219812" y="203235"/>
        <a:ext cx="6831666" cy="987525"/>
      </dsp:txXfrm>
    </dsp:sp>
    <dsp:sp modelId="{8F337C38-721A-4B32-A89D-53B4F8636551}">
      <dsp:nvSpPr>
        <dsp:cNvPr id="0" name=""/>
        <dsp:cNvSpPr/>
      </dsp:nvSpPr>
      <dsp:spPr>
        <a:xfrm>
          <a:off x="4910" y="1707360"/>
          <a:ext cx="2511642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MRAs</a:t>
          </a:r>
        </a:p>
      </dsp:txBody>
      <dsp:txXfrm>
        <a:off x="4910" y="1707360"/>
        <a:ext cx="2511642" cy="554400"/>
      </dsp:txXfrm>
    </dsp:sp>
    <dsp:sp modelId="{F2D59E74-25E9-457B-BD7D-A41279764BCC}">
      <dsp:nvSpPr>
        <dsp:cNvPr id="0" name=""/>
        <dsp:cNvSpPr/>
      </dsp:nvSpPr>
      <dsp:spPr>
        <a:xfrm>
          <a:off x="2516552" y="1291560"/>
          <a:ext cx="502328" cy="1386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DF15D-839F-4145-B974-B67FBCBD39D8}">
      <dsp:nvSpPr>
        <dsp:cNvPr id="0" name=""/>
        <dsp:cNvSpPr/>
      </dsp:nvSpPr>
      <dsp:spPr>
        <a:xfrm>
          <a:off x="3219812" y="1291560"/>
          <a:ext cx="6831666" cy="138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Mail Retrieval Agents (MRAs): Services that collect e-mail from networks; fetchmail</a:t>
          </a:r>
        </a:p>
      </dsp:txBody>
      <dsp:txXfrm>
        <a:off x="3219812" y="1291560"/>
        <a:ext cx="6831666" cy="1386000"/>
      </dsp:txXfrm>
    </dsp:sp>
    <dsp:sp modelId="{BE3BAE39-6178-407C-B007-3DC31DFAB574}">
      <dsp:nvSpPr>
        <dsp:cNvPr id="0" name=""/>
        <dsp:cNvSpPr/>
      </dsp:nvSpPr>
      <dsp:spPr>
        <a:xfrm>
          <a:off x="4910" y="2994922"/>
          <a:ext cx="2511642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MDAs</a:t>
          </a:r>
        </a:p>
      </dsp:txBody>
      <dsp:txXfrm>
        <a:off x="4910" y="2994922"/>
        <a:ext cx="2511642" cy="554400"/>
      </dsp:txXfrm>
    </dsp:sp>
    <dsp:sp modelId="{60551AC4-4C8D-4E71-88F9-E88BDCF25971}">
      <dsp:nvSpPr>
        <dsp:cNvPr id="0" name=""/>
        <dsp:cNvSpPr/>
      </dsp:nvSpPr>
      <dsp:spPr>
        <a:xfrm>
          <a:off x="2516552" y="2778360"/>
          <a:ext cx="502328" cy="9875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4539A-A83B-48C8-8053-45E71D1AE22C}">
      <dsp:nvSpPr>
        <dsp:cNvPr id="0" name=""/>
        <dsp:cNvSpPr/>
      </dsp:nvSpPr>
      <dsp:spPr>
        <a:xfrm>
          <a:off x="3219812" y="2778360"/>
          <a:ext cx="6831666" cy="987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 Mail Delivery Agents: E-mail services that send mail to client applications</a:t>
          </a:r>
        </a:p>
      </dsp:txBody>
      <dsp:txXfrm>
        <a:off x="3219812" y="2778360"/>
        <a:ext cx="6831666" cy="987525"/>
      </dsp:txXfrm>
    </dsp:sp>
    <dsp:sp modelId="{E21BDB18-2263-428F-9CE6-3D81F3D41E36}">
      <dsp:nvSpPr>
        <dsp:cNvPr id="0" name=""/>
        <dsp:cNvSpPr/>
      </dsp:nvSpPr>
      <dsp:spPr>
        <a:xfrm>
          <a:off x="4910" y="4282485"/>
          <a:ext cx="2511642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MTAs</a:t>
          </a:r>
        </a:p>
      </dsp:txBody>
      <dsp:txXfrm>
        <a:off x="4910" y="4282485"/>
        <a:ext cx="2511642" cy="554400"/>
      </dsp:txXfrm>
    </dsp:sp>
    <dsp:sp modelId="{2464DE22-AB21-4568-98A7-206A27651505}">
      <dsp:nvSpPr>
        <dsp:cNvPr id="0" name=""/>
        <dsp:cNvSpPr/>
      </dsp:nvSpPr>
      <dsp:spPr>
        <a:xfrm>
          <a:off x="2516552" y="3866685"/>
          <a:ext cx="502328" cy="1386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194ED-1E5E-4300-A0F2-101138FEF757}">
      <dsp:nvSpPr>
        <dsp:cNvPr id="0" name=""/>
        <dsp:cNvSpPr/>
      </dsp:nvSpPr>
      <dsp:spPr>
        <a:xfrm>
          <a:off x="3219812" y="3866685"/>
          <a:ext cx="6831666" cy="138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Mail Transfer Agents (MTAs</a:t>
          </a:r>
          <a:r>
            <a:rPr lang="en-US" sz="2800" kern="1200"/>
            <a:t>): Used </a:t>
          </a:r>
          <a:r>
            <a:rPr lang="en-US" sz="2800" kern="1200" dirty="0"/>
            <a:t>by applications to send messages for delivery; Sendmail, Postfix</a:t>
          </a:r>
        </a:p>
      </dsp:txBody>
      <dsp:txXfrm>
        <a:off x="3219812" y="3866685"/>
        <a:ext cx="6831666" cy="138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B10F8-F5C6-4D61-A230-EE780C41100D}">
      <dsp:nvSpPr>
        <dsp:cNvPr id="0" name=""/>
        <dsp:cNvSpPr/>
      </dsp:nvSpPr>
      <dsp:spPr>
        <a:xfrm>
          <a:off x="0" y="921061"/>
          <a:ext cx="9959339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DE9F2-BBA2-4B8B-8915-E99EBECDE2E0}">
      <dsp:nvSpPr>
        <dsp:cNvPr id="0" name=""/>
        <dsp:cNvSpPr/>
      </dsp:nvSpPr>
      <dsp:spPr>
        <a:xfrm>
          <a:off x="497967" y="36543"/>
          <a:ext cx="6971538" cy="1371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source VoIP software</a:t>
          </a:r>
        </a:p>
      </dsp:txBody>
      <dsp:txXfrm>
        <a:off x="564923" y="103499"/>
        <a:ext cx="6837626" cy="1237685"/>
      </dsp:txXfrm>
    </dsp:sp>
    <dsp:sp modelId="{195A7E52-62AA-4F2B-B18B-1E21336F5C7C}">
      <dsp:nvSpPr>
        <dsp:cNvPr id="0" name=""/>
        <dsp:cNvSpPr/>
      </dsp:nvSpPr>
      <dsp:spPr>
        <a:xfrm>
          <a:off x="0" y="2815378"/>
          <a:ext cx="9959339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96E02-BEBE-435F-BA76-838E29053DB6}">
      <dsp:nvSpPr>
        <dsp:cNvPr id="0" name=""/>
        <dsp:cNvSpPr/>
      </dsp:nvSpPr>
      <dsp:spPr>
        <a:xfrm>
          <a:off x="497967" y="1930861"/>
          <a:ext cx="6971538" cy="1371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Uses Session Initiation Protocol (SIP) and the Real-time Transport Protocol (RTP)</a:t>
          </a:r>
        </a:p>
      </dsp:txBody>
      <dsp:txXfrm>
        <a:off x="564923" y="1997817"/>
        <a:ext cx="6837626" cy="1237685"/>
      </dsp:txXfrm>
    </dsp:sp>
    <dsp:sp modelId="{AE51E429-69EB-465F-98EC-712C5F7351FC}">
      <dsp:nvSpPr>
        <dsp:cNvPr id="0" name=""/>
        <dsp:cNvSpPr/>
      </dsp:nvSpPr>
      <dsp:spPr>
        <a:xfrm>
          <a:off x="0" y="4709696"/>
          <a:ext cx="9959339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FA6AA-8825-4EAA-9F49-4793F5805050}">
      <dsp:nvSpPr>
        <dsp:cNvPr id="0" name=""/>
        <dsp:cNvSpPr/>
      </dsp:nvSpPr>
      <dsp:spPr>
        <a:xfrm>
          <a:off x="497967" y="3825178"/>
          <a:ext cx="6971538" cy="1371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Centered around the dialplan</a:t>
          </a:r>
        </a:p>
      </dsp:txBody>
      <dsp:txXfrm>
        <a:off x="564923" y="3892134"/>
        <a:ext cx="6837626" cy="1237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Customize the ssl.conf file for the desired secure Web site</a:t>
            </a:r>
          </a:p>
          <a:p>
            <a:r>
              <a:rPr lang="en-US" dirty="0"/>
              <a:t>Configure a certificate authority (CA)</a:t>
            </a:r>
          </a:p>
          <a:p>
            <a:r>
              <a:rPr lang="en-US" dirty="0"/>
              <a:t>- For a self-signed certificate, use the openssl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best place to protect the master authoritative DNS server for a domain is on an internal network, protected by multiple firewalls.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DNS server functionality for the domain is split between a public DNS server (possibly within a demilitarized zone [DMZ]) and a stealth DNS behind a firewall.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9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administrator can use SSH to access the OpenSSH server and use port forwarding to access the database server with a GUI tool.</a:t>
            </a:r>
          </a:p>
          <a:p>
            <a:endParaRPr lang="en-US" dirty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8E46EFD1-C567-419A-8CA1-5092ACAD6E7D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3FE8B4E5-F810-490E-9955-77A08D4FA36E}" type="slidenum">
              <a:rPr lang="en-US" smtClean="0"/>
              <a:pPr defTabSz="931863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9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4A1DFE-9E8D-565B-F1BB-E6D9DB50BF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2A168-A1E3-D851-6F3D-8FC9129C7FC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0260" cy="858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18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/>
          <a:lstStyle/>
          <a:p>
            <a:r>
              <a:rPr lang="en-US" sz="4800" dirty="0">
                <a:ea typeface="ＭＳ Ｐゴシック" pitchFamily="106" charset="-128"/>
              </a:rPr>
              <a:t>Summary</a:t>
            </a:r>
          </a:p>
        </p:txBody>
      </p:sp>
      <p:sp>
        <p:nvSpPr>
          <p:cNvPr id="30723" name="Content Placeholder 4"/>
          <p:cNvSpPr>
            <a:spLocks/>
          </p:cNvSpPr>
          <p:nvPr/>
        </p:nvSpPr>
        <p:spPr bwMode="auto">
          <a:xfrm>
            <a:off x="2476500" y="1550670"/>
            <a:ext cx="9959340" cy="531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600" dirty="0"/>
              <a:t>Common Web applications and services, such as Apache Web Server, Squid, DNS BIND, and mail agents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600" dirty="0"/>
              <a:t>Configuring secure Web servers and Web sites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600" dirty="0"/>
              <a:t>Digital certificates and certificate authorities (CAs)</a:t>
            </a:r>
          </a:p>
        </p:txBody>
      </p:sp>
    </p:spTree>
    <p:extLst>
      <p:ext uri="{BB962C8B-B14F-4D97-AF65-F5344CB8AC3E}">
        <p14:creationId xmlns:p14="http://schemas.microsoft.com/office/powerpoint/2010/main" val="13475884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Configure Protection on a Web Site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76500" y="2271115"/>
          <a:ext cx="9959340" cy="466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91628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An Internal Network, a DMZ, and the Internet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4" y="1490681"/>
            <a:ext cx="6155615" cy="5966843"/>
          </a:xfrm>
        </p:spPr>
      </p:pic>
    </p:spTree>
    <p:extLst>
      <p:ext uri="{BB962C8B-B14F-4D97-AF65-F5344CB8AC3E}">
        <p14:creationId xmlns:p14="http://schemas.microsoft.com/office/powerpoint/2010/main" val="1437282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DNS Organization of the Internet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68" y="1554480"/>
            <a:ext cx="5986805" cy="5577840"/>
          </a:xfrm>
        </p:spPr>
      </p:pic>
    </p:spTree>
    <p:extLst>
      <p:ext uri="{BB962C8B-B14F-4D97-AF65-F5344CB8AC3E}">
        <p14:creationId xmlns:p14="http://schemas.microsoft.com/office/powerpoint/2010/main" val="12509915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Mail </a:t>
            </a:r>
            <a:r>
              <a:rPr lang="en-US" sz="4800" dirty="0">
                <a:solidFill>
                  <a:schemeClr val="tx2"/>
                </a:solidFill>
              </a:rPr>
              <a:t>Transfer Agents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840" dirty="0"/>
          </a:p>
          <a:p>
            <a:endParaRPr lang="en-US" sz="3840" dirty="0"/>
          </a:p>
          <a:p>
            <a:endParaRPr lang="en-US" sz="2400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2238774" y="1676400"/>
          <a:ext cx="10056389" cy="545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5305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Asterisk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76500" y="1554480"/>
          <a:ext cx="995934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553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Why Limit Network Printers?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476500" y="1287780"/>
            <a:ext cx="9959340" cy="5983747"/>
          </a:xfrm>
        </p:spPr>
        <p:txBody>
          <a:bodyPr>
            <a:normAutofit lnSpcReduction="10000"/>
          </a:bodyPr>
          <a:lstStyle/>
          <a:p>
            <a:pPr marL="280036" lvl="1" indent="-280036">
              <a:buSzTx/>
              <a:buFont typeface="Wingdings" pitchFamily="2" charset="2"/>
              <a:buChar char="§"/>
            </a:pPr>
            <a:r>
              <a:rPr lang="en-US" sz="3600" dirty="0">
                <a:ea typeface="+mn-ea"/>
                <a:cs typeface="+mn-cs"/>
              </a:rPr>
              <a:t>Monitor usage</a:t>
            </a:r>
          </a:p>
          <a:p>
            <a:pPr marL="826770" lvl="2" indent="-280036">
              <a:buFont typeface="Wingdings" pitchFamily="2" charset="2"/>
              <a:buChar char="§"/>
            </a:pPr>
            <a:r>
              <a:rPr lang="en-US" sz="3360" dirty="0"/>
              <a:t>Must be able to track who prints what for management and budgetary reasons</a:t>
            </a:r>
          </a:p>
          <a:p>
            <a:r>
              <a:rPr lang="en-US" sz="3600" dirty="0"/>
              <a:t>Contain costs</a:t>
            </a:r>
          </a:p>
          <a:p>
            <a:pPr lvl="1"/>
            <a:r>
              <a:rPr lang="en-US" sz="3360" dirty="0"/>
              <a:t>Color printing is still much more expensive than b&amp;w; limit who can print to networked color printers</a:t>
            </a:r>
          </a:p>
          <a:p>
            <a:r>
              <a:rPr lang="en-US" sz="3600" dirty="0"/>
              <a:t>Prevent a security breach</a:t>
            </a:r>
          </a:p>
          <a:p>
            <a:pPr lvl="1"/>
            <a:r>
              <a:rPr lang="en-US" sz="3360" dirty="0"/>
              <a:t>An attacker can hijack a networked printer and take control of the entire network</a:t>
            </a:r>
          </a:p>
          <a:p>
            <a:endParaRPr lang="en-US" sz="3840" dirty="0"/>
          </a:p>
          <a:p>
            <a:endParaRPr lang="en-US" sz="384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1948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4800" dirty="0"/>
              <a:t>Port Forwarding with SSH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3360" y="2920366"/>
            <a:ext cx="3840480" cy="301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5511" y="2920366"/>
            <a:ext cx="1024890" cy="90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5280" y="4017646"/>
            <a:ext cx="1005840" cy="889634"/>
          </a:xfrm>
          <a:prstGeom prst="rect">
            <a:avLst/>
          </a:prstGeom>
          <a:solidFill>
            <a:srgbClr val="DC2300"/>
          </a:solidFill>
          <a:ln w="9525">
            <a:noFill/>
            <a:round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81360" y="538924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81360" y="264604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9784080" y="6267450"/>
            <a:ext cx="2468880" cy="76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MySQL Database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Server (Port 3306)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332720" y="1878330"/>
            <a:ext cx="2165986" cy="76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OpenSSH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Server (Port 22)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863841" y="2426970"/>
            <a:ext cx="2091690" cy="1095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Firewall blocks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all traffic to Port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3306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8412480" y="3469006"/>
            <a:ext cx="1906" cy="5486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198371" y="1550670"/>
            <a:ext cx="4568190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MySQL database management 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ea typeface="Lucida Sans Unicode" charset="0"/>
                <a:cs typeface="Lucida Sans Unicode" charset="0"/>
              </a:rPr>
              <a:t>Graphical user interface (</a:t>
            </a:r>
            <a:r>
              <a:rPr lang="en-US" sz="3120" dirty="0">
                <a:solidFill>
                  <a:srgbClr val="000000"/>
                </a:solidFill>
              </a:rPr>
              <a:t>GUI) tool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endParaRPr lang="en-US" sz="3120" dirty="0">
              <a:solidFill>
                <a:srgbClr val="000000"/>
              </a:solidFill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651760" y="2371726"/>
            <a:ext cx="1906" cy="5486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11155680" y="3743326"/>
            <a:ext cx="1906" cy="1645920"/>
          </a:xfrm>
          <a:prstGeom prst="line">
            <a:avLst/>
          </a:prstGeom>
          <a:noFill/>
          <a:ln w="7308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8961120" y="3465196"/>
            <a:ext cx="1920240" cy="830580"/>
          </a:xfrm>
          <a:prstGeom prst="line">
            <a:avLst/>
          </a:prstGeom>
          <a:noFill/>
          <a:ln w="16452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200400" y="3743326"/>
            <a:ext cx="4937760" cy="548640"/>
          </a:xfrm>
          <a:prstGeom prst="line">
            <a:avLst/>
          </a:prstGeom>
          <a:noFill/>
          <a:ln w="16452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926080" y="3743326"/>
            <a:ext cx="5212080" cy="548640"/>
          </a:xfrm>
          <a:prstGeom prst="line">
            <a:avLst/>
          </a:prstGeom>
          <a:noFill/>
          <a:ln w="5472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200400" y="3743326"/>
            <a:ext cx="4937760" cy="548640"/>
          </a:xfrm>
          <a:prstGeom prst="line">
            <a:avLst/>
          </a:prstGeom>
          <a:noFill/>
          <a:ln w="5472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103120" y="6212206"/>
            <a:ext cx="2468880" cy="1904"/>
          </a:xfrm>
          <a:prstGeom prst="line">
            <a:avLst/>
          </a:prstGeom>
          <a:noFill/>
          <a:ln w="16452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964056" y="6486526"/>
            <a:ext cx="2607944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Port 22 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5120640" y="6212206"/>
            <a:ext cx="2194560" cy="1904"/>
          </a:xfrm>
          <a:prstGeom prst="line">
            <a:avLst/>
          </a:prstGeom>
          <a:noFill/>
          <a:ln w="7308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362576" y="6486526"/>
            <a:ext cx="1403984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 dirty="0">
                <a:solidFill>
                  <a:srgbClr val="000000"/>
                </a:solidFill>
              </a:rPr>
              <a:t>Port 3306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8961120" y="3465196"/>
            <a:ext cx="1920240" cy="830580"/>
          </a:xfrm>
          <a:prstGeom prst="line">
            <a:avLst/>
          </a:prstGeom>
          <a:noFill/>
          <a:ln w="7308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 dirty="0"/>
          </a:p>
        </p:txBody>
      </p:sp>
    </p:spTree>
    <p:extLst>
      <p:ext uri="{BB962C8B-B14F-4D97-AF65-F5344CB8AC3E}">
        <p14:creationId xmlns:p14="http://schemas.microsoft.com/office/powerpoint/2010/main" val="1082724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395</Words>
  <Application>Microsoft Office PowerPoint</Application>
  <PresentationFormat>Custom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Tahoma</vt:lpstr>
      <vt:lpstr>Times New Roman</vt:lpstr>
      <vt:lpstr>Wingdings</vt:lpstr>
      <vt:lpstr>Default</vt:lpstr>
      <vt:lpstr>Open Source Platform and Network Administration</vt:lpstr>
      <vt:lpstr>PowerPoint Presentation</vt:lpstr>
      <vt:lpstr>Configure Protection on a Web Site</vt:lpstr>
      <vt:lpstr>An Internal Network, a DMZ, and the Internet</vt:lpstr>
      <vt:lpstr>DNS Organization of the Internet</vt:lpstr>
      <vt:lpstr>Mail Transfer Agents</vt:lpstr>
      <vt:lpstr>Asterisk</vt:lpstr>
      <vt:lpstr>Why Limit Network Printers?</vt:lpstr>
      <vt:lpstr>Port Forwarding with SSH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39</cp:revision>
  <dcterms:modified xsi:type="dcterms:W3CDTF">2023-09-22T08:55:28Z</dcterms:modified>
</cp:coreProperties>
</file>