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DD249-55AA-466A-8A1E-846C20E60C0C}"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79CFB6DB-6AF6-4734-A71E-C1A1F1773938}">
      <dgm:prSet phldrT="[Text]"/>
      <dgm:spPr/>
      <dgm:t>
        <a:bodyPr/>
        <a:lstStyle/>
        <a:p>
          <a:r>
            <a:rPr lang="en-US" dirty="0"/>
            <a:t>Broadcast Replies</a:t>
          </a:r>
        </a:p>
      </dgm:t>
    </dgm:pt>
    <dgm:pt modelId="{B3055D6D-805C-44E5-A38C-ADD029141C13}" type="parTrans" cxnId="{519FFEB3-D6DE-452E-BA15-649F7C04B002}">
      <dgm:prSet/>
      <dgm:spPr/>
      <dgm:t>
        <a:bodyPr/>
        <a:lstStyle/>
        <a:p>
          <a:endParaRPr lang="en-US"/>
        </a:p>
      </dgm:t>
    </dgm:pt>
    <dgm:pt modelId="{17BF76BA-AD1B-42E1-8900-70E90941DCBB}" type="sibTrans" cxnId="{519FFEB3-D6DE-452E-BA15-649F7C04B002}">
      <dgm:prSet/>
      <dgm:spPr/>
      <dgm:t>
        <a:bodyPr/>
        <a:lstStyle/>
        <a:p>
          <a:endParaRPr lang="en-US"/>
        </a:p>
      </dgm:t>
    </dgm:pt>
    <dgm:pt modelId="{7ABD5E69-01F9-4515-BF97-483DF7E18992}">
      <dgm:prSet phldrT="[Text]"/>
      <dgm:spPr/>
      <dgm:t>
        <a:bodyPr/>
        <a:lstStyle/>
        <a:p>
          <a:r>
            <a:rPr lang="en-US" dirty="0"/>
            <a:t>ICMP Message</a:t>
          </a:r>
        </a:p>
      </dgm:t>
    </dgm:pt>
    <dgm:pt modelId="{706C1651-AF5A-444D-8A51-C950D1C0AF68}" type="parTrans" cxnId="{E91A826B-D94A-40AD-B47E-682D73A2D890}">
      <dgm:prSet/>
      <dgm:spPr/>
      <dgm:t>
        <a:bodyPr/>
        <a:lstStyle/>
        <a:p>
          <a:endParaRPr lang="en-US"/>
        </a:p>
      </dgm:t>
    </dgm:pt>
    <dgm:pt modelId="{20D90E32-44F1-4A98-9292-FF9D10C6D0FA}" type="sibTrans" cxnId="{E91A826B-D94A-40AD-B47E-682D73A2D890}">
      <dgm:prSet/>
      <dgm:spPr/>
      <dgm:t>
        <a:bodyPr/>
        <a:lstStyle/>
        <a:p>
          <a:endParaRPr lang="en-US"/>
        </a:p>
      </dgm:t>
    </dgm:pt>
    <dgm:pt modelId="{3CF313AA-7DDA-4B03-ABF2-BAD1902DE674}">
      <dgm:prSet phldrT="[Text]"/>
      <dgm:spPr/>
      <dgm:t>
        <a:bodyPr/>
        <a:lstStyle/>
        <a:p>
          <a:r>
            <a:rPr lang="en-US" dirty="0"/>
            <a:t>SYN Floods</a:t>
          </a:r>
        </a:p>
      </dgm:t>
    </dgm:pt>
    <dgm:pt modelId="{27284670-B8CD-436F-8CD2-521947DF41E4}" type="parTrans" cxnId="{06A163B6-57E3-44C5-ABDA-F7D53C4BEB06}">
      <dgm:prSet/>
      <dgm:spPr/>
      <dgm:t>
        <a:bodyPr/>
        <a:lstStyle/>
        <a:p>
          <a:endParaRPr lang="en-US"/>
        </a:p>
      </dgm:t>
    </dgm:pt>
    <dgm:pt modelId="{2847CFCA-08FA-4918-96D1-032AE3FB650E}" type="sibTrans" cxnId="{06A163B6-57E3-44C5-ABDA-F7D53C4BEB06}">
      <dgm:prSet/>
      <dgm:spPr/>
      <dgm:t>
        <a:bodyPr/>
        <a:lstStyle/>
        <a:p>
          <a:endParaRPr lang="en-US"/>
        </a:p>
      </dgm:t>
    </dgm:pt>
    <dgm:pt modelId="{0F37F33D-525D-4E6C-8ADA-C9C634DBC14B}">
      <dgm:prSet phldrT="[Text]"/>
      <dgm:spPr/>
      <dgm:t>
        <a:bodyPr/>
        <a:lstStyle/>
        <a:p>
          <a:r>
            <a:rPr lang="en-US" dirty="0"/>
            <a:t>Reverse Path Filtering</a:t>
          </a:r>
        </a:p>
      </dgm:t>
    </dgm:pt>
    <dgm:pt modelId="{5317C26F-34D1-4CAC-8819-BDA17771A4A8}" type="parTrans" cxnId="{95B8F1E6-1F0A-4AC9-833A-910E10D0D739}">
      <dgm:prSet/>
      <dgm:spPr/>
      <dgm:t>
        <a:bodyPr/>
        <a:lstStyle/>
        <a:p>
          <a:endParaRPr lang="en-US"/>
        </a:p>
      </dgm:t>
    </dgm:pt>
    <dgm:pt modelId="{694E8C10-1176-4522-9676-414C6C1FF5E4}" type="sibTrans" cxnId="{95B8F1E6-1F0A-4AC9-833A-910E10D0D739}">
      <dgm:prSet/>
      <dgm:spPr/>
      <dgm:t>
        <a:bodyPr/>
        <a:lstStyle/>
        <a:p>
          <a:endParaRPr lang="en-US"/>
        </a:p>
      </dgm:t>
    </dgm:pt>
    <dgm:pt modelId="{BEC50623-861B-4FD9-BF1C-08D5EEEC3204}">
      <dgm:prSet phldrT="[Text]"/>
      <dgm:spPr/>
      <dgm:t>
        <a:bodyPr/>
        <a:lstStyle/>
        <a:p>
          <a:r>
            <a:rPr lang="en-US" dirty="0"/>
            <a:t>Routing Tables</a:t>
          </a:r>
        </a:p>
      </dgm:t>
    </dgm:pt>
    <dgm:pt modelId="{51365D51-1857-4718-A708-45B90C280302}" type="parTrans" cxnId="{52B1ACA6-2FBB-45D4-85E6-07FFDCF695F0}">
      <dgm:prSet/>
      <dgm:spPr/>
      <dgm:t>
        <a:bodyPr/>
        <a:lstStyle/>
        <a:p>
          <a:endParaRPr lang="en-US"/>
        </a:p>
      </dgm:t>
    </dgm:pt>
    <dgm:pt modelId="{80622143-B306-4D47-AA3D-F2A677C3A7BA}" type="sibTrans" cxnId="{52B1ACA6-2FBB-45D4-85E6-07FFDCF695F0}">
      <dgm:prSet/>
      <dgm:spPr/>
      <dgm:t>
        <a:bodyPr/>
        <a:lstStyle/>
        <a:p>
          <a:endParaRPr lang="en-US"/>
        </a:p>
      </dgm:t>
    </dgm:pt>
    <dgm:pt modelId="{64DF6AC1-E35E-477C-B07A-59D71DF5762A}">
      <dgm:prSet phldrT="[Text]"/>
      <dgm:spPr/>
      <dgm:t>
        <a:bodyPr/>
        <a:lstStyle/>
        <a:p>
          <a:r>
            <a:rPr lang="en-US" dirty="0"/>
            <a:t>Source Routing</a:t>
          </a:r>
        </a:p>
      </dgm:t>
    </dgm:pt>
    <dgm:pt modelId="{8699304B-C6C9-476F-AACD-21CDA698AB9D}" type="parTrans" cxnId="{3D84627C-CB26-4BC2-9259-60AD376976B3}">
      <dgm:prSet/>
      <dgm:spPr/>
      <dgm:t>
        <a:bodyPr/>
        <a:lstStyle/>
        <a:p>
          <a:endParaRPr lang="en-US"/>
        </a:p>
      </dgm:t>
    </dgm:pt>
    <dgm:pt modelId="{1019931A-770D-4174-B13B-C1872AC5BD0A}" type="sibTrans" cxnId="{3D84627C-CB26-4BC2-9259-60AD376976B3}">
      <dgm:prSet/>
      <dgm:spPr/>
      <dgm:t>
        <a:bodyPr/>
        <a:lstStyle/>
        <a:p>
          <a:endParaRPr lang="en-US"/>
        </a:p>
      </dgm:t>
    </dgm:pt>
    <dgm:pt modelId="{CE133943-97DF-4C20-93CC-49F711A8C159}">
      <dgm:prSet phldrT="[Text]"/>
      <dgm:spPr/>
      <dgm:t>
        <a:bodyPr/>
        <a:lstStyle/>
        <a:p>
          <a:r>
            <a:rPr lang="en-US" dirty="0"/>
            <a:t>Network Traffic</a:t>
          </a:r>
        </a:p>
      </dgm:t>
    </dgm:pt>
    <dgm:pt modelId="{E7D9E30D-E26A-46ED-A650-5AAE44F9E005}" type="parTrans" cxnId="{A2CE0DD5-AB79-442C-8C5A-A064287372E8}">
      <dgm:prSet/>
      <dgm:spPr/>
      <dgm:t>
        <a:bodyPr/>
        <a:lstStyle/>
        <a:p>
          <a:endParaRPr lang="en-US"/>
        </a:p>
      </dgm:t>
    </dgm:pt>
    <dgm:pt modelId="{FB63AB8F-FFB3-45BC-A628-2E06F94B88F9}" type="sibTrans" cxnId="{A2CE0DD5-AB79-442C-8C5A-A064287372E8}">
      <dgm:prSet/>
      <dgm:spPr/>
      <dgm:t>
        <a:bodyPr/>
        <a:lstStyle/>
        <a:p>
          <a:endParaRPr lang="en-US"/>
        </a:p>
      </dgm:t>
    </dgm:pt>
    <dgm:pt modelId="{E7886D9B-09D7-4BB0-99EE-8A741B3143CA}">
      <dgm:prSet phldrT="[Text]"/>
      <dgm:spPr/>
      <dgm:t>
        <a:bodyPr/>
        <a:lstStyle/>
        <a:p>
          <a:r>
            <a:rPr lang="en-US" dirty="0"/>
            <a:t>Packets </a:t>
          </a:r>
        </a:p>
      </dgm:t>
    </dgm:pt>
    <dgm:pt modelId="{3A01B29A-B39D-482D-AC0D-5ADBFA90A359}" type="parTrans" cxnId="{0053FA72-4355-496B-9098-6AD607B8ABB3}">
      <dgm:prSet/>
      <dgm:spPr/>
      <dgm:t>
        <a:bodyPr/>
        <a:lstStyle/>
        <a:p>
          <a:endParaRPr lang="en-US"/>
        </a:p>
      </dgm:t>
    </dgm:pt>
    <dgm:pt modelId="{948C1A08-927C-436D-9F3B-B76CBB280C80}" type="sibTrans" cxnId="{0053FA72-4355-496B-9098-6AD607B8ABB3}">
      <dgm:prSet/>
      <dgm:spPr/>
      <dgm:t>
        <a:bodyPr/>
        <a:lstStyle/>
        <a:p>
          <a:endParaRPr lang="en-US"/>
        </a:p>
      </dgm:t>
    </dgm:pt>
    <dgm:pt modelId="{4C78CB3C-1BB0-408F-9A16-AEBEAAEF6D3B}" type="pres">
      <dgm:prSet presAssocID="{8D1DD249-55AA-466A-8A1E-846C20E60C0C}" presName="diagram" presStyleCnt="0">
        <dgm:presLayoutVars>
          <dgm:dir/>
          <dgm:resizeHandles val="exact"/>
        </dgm:presLayoutVars>
      </dgm:prSet>
      <dgm:spPr/>
    </dgm:pt>
    <dgm:pt modelId="{529A9766-BAF8-40C7-888D-C7FAE835DC07}" type="pres">
      <dgm:prSet presAssocID="{79CFB6DB-6AF6-4734-A71E-C1A1F1773938}" presName="node" presStyleLbl="node1" presStyleIdx="0" presStyleCnt="8">
        <dgm:presLayoutVars>
          <dgm:bulletEnabled val="1"/>
        </dgm:presLayoutVars>
      </dgm:prSet>
      <dgm:spPr/>
    </dgm:pt>
    <dgm:pt modelId="{0319D17A-6B1D-450E-B898-FC7DD73836BB}" type="pres">
      <dgm:prSet presAssocID="{17BF76BA-AD1B-42E1-8900-70E90941DCBB}" presName="sibTrans" presStyleCnt="0"/>
      <dgm:spPr/>
    </dgm:pt>
    <dgm:pt modelId="{7AC2898E-244E-4B21-A88D-D038092BF7AB}" type="pres">
      <dgm:prSet presAssocID="{7ABD5E69-01F9-4515-BF97-483DF7E18992}" presName="node" presStyleLbl="node1" presStyleIdx="1" presStyleCnt="8">
        <dgm:presLayoutVars>
          <dgm:bulletEnabled val="1"/>
        </dgm:presLayoutVars>
      </dgm:prSet>
      <dgm:spPr/>
    </dgm:pt>
    <dgm:pt modelId="{652C740D-1625-492D-AF80-B8BD0B7BBE3B}" type="pres">
      <dgm:prSet presAssocID="{20D90E32-44F1-4A98-9292-FF9D10C6D0FA}" presName="sibTrans" presStyleCnt="0"/>
      <dgm:spPr/>
    </dgm:pt>
    <dgm:pt modelId="{382D03DC-0ABC-4740-8073-BACA7B878788}" type="pres">
      <dgm:prSet presAssocID="{3CF313AA-7DDA-4B03-ABF2-BAD1902DE674}" presName="node" presStyleLbl="node1" presStyleIdx="2" presStyleCnt="8">
        <dgm:presLayoutVars>
          <dgm:bulletEnabled val="1"/>
        </dgm:presLayoutVars>
      </dgm:prSet>
      <dgm:spPr/>
    </dgm:pt>
    <dgm:pt modelId="{80C40782-BA70-4378-BED2-F58762AFB4F4}" type="pres">
      <dgm:prSet presAssocID="{2847CFCA-08FA-4918-96D1-032AE3FB650E}" presName="sibTrans" presStyleCnt="0"/>
      <dgm:spPr/>
    </dgm:pt>
    <dgm:pt modelId="{7F078199-F9D8-4093-B199-E76EDE488A12}" type="pres">
      <dgm:prSet presAssocID="{0F37F33D-525D-4E6C-8ADA-C9C634DBC14B}" presName="node" presStyleLbl="node1" presStyleIdx="3" presStyleCnt="8">
        <dgm:presLayoutVars>
          <dgm:bulletEnabled val="1"/>
        </dgm:presLayoutVars>
      </dgm:prSet>
      <dgm:spPr/>
    </dgm:pt>
    <dgm:pt modelId="{FA2D7DDB-FF37-401B-BD19-113C88AEB782}" type="pres">
      <dgm:prSet presAssocID="{694E8C10-1176-4522-9676-414C6C1FF5E4}" presName="sibTrans" presStyleCnt="0"/>
      <dgm:spPr/>
    </dgm:pt>
    <dgm:pt modelId="{A40AB39D-E8DF-4064-B83B-352CC5FC4BB8}" type="pres">
      <dgm:prSet presAssocID="{BEC50623-861B-4FD9-BF1C-08D5EEEC3204}" presName="node" presStyleLbl="node1" presStyleIdx="4" presStyleCnt="8">
        <dgm:presLayoutVars>
          <dgm:bulletEnabled val="1"/>
        </dgm:presLayoutVars>
      </dgm:prSet>
      <dgm:spPr/>
    </dgm:pt>
    <dgm:pt modelId="{2F111FB1-1E67-4C4B-8918-936C6FCA1D8A}" type="pres">
      <dgm:prSet presAssocID="{80622143-B306-4D47-AA3D-F2A677C3A7BA}" presName="sibTrans" presStyleCnt="0"/>
      <dgm:spPr/>
    </dgm:pt>
    <dgm:pt modelId="{BEFA9888-05F5-4A30-B128-B605771F44CA}" type="pres">
      <dgm:prSet presAssocID="{64DF6AC1-E35E-477C-B07A-59D71DF5762A}" presName="node" presStyleLbl="node1" presStyleIdx="5" presStyleCnt="8">
        <dgm:presLayoutVars>
          <dgm:bulletEnabled val="1"/>
        </dgm:presLayoutVars>
      </dgm:prSet>
      <dgm:spPr/>
    </dgm:pt>
    <dgm:pt modelId="{90F5AFCD-7013-4512-BCA3-96DE4F5A053D}" type="pres">
      <dgm:prSet presAssocID="{1019931A-770D-4174-B13B-C1872AC5BD0A}" presName="sibTrans" presStyleCnt="0"/>
      <dgm:spPr/>
    </dgm:pt>
    <dgm:pt modelId="{13F0984D-6396-4AEC-96A8-A73CA3454FEA}" type="pres">
      <dgm:prSet presAssocID="{CE133943-97DF-4C20-93CC-49F711A8C159}" presName="node" presStyleLbl="node1" presStyleIdx="6" presStyleCnt="8">
        <dgm:presLayoutVars>
          <dgm:bulletEnabled val="1"/>
        </dgm:presLayoutVars>
      </dgm:prSet>
      <dgm:spPr/>
    </dgm:pt>
    <dgm:pt modelId="{870BE908-B391-4216-9725-C72D7E86F3C5}" type="pres">
      <dgm:prSet presAssocID="{FB63AB8F-FFB3-45BC-A628-2E06F94B88F9}" presName="sibTrans" presStyleCnt="0"/>
      <dgm:spPr/>
    </dgm:pt>
    <dgm:pt modelId="{18D692D9-8999-4649-846F-894892339BE4}" type="pres">
      <dgm:prSet presAssocID="{E7886D9B-09D7-4BB0-99EE-8A741B3143CA}" presName="node" presStyleLbl="node1" presStyleIdx="7" presStyleCnt="8">
        <dgm:presLayoutVars>
          <dgm:bulletEnabled val="1"/>
        </dgm:presLayoutVars>
      </dgm:prSet>
      <dgm:spPr/>
    </dgm:pt>
  </dgm:ptLst>
  <dgm:cxnLst>
    <dgm:cxn modelId="{0E95FA00-9731-9D42-8F8A-0704FC071B2D}" type="presOf" srcId="{CE133943-97DF-4C20-93CC-49F711A8C159}" destId="{13F0984D-6396-4AEC-96A8-A73CA3454FEA}" srcOrd="0" destOrd="0" presId="urn:microsoft.com/office/officeart/2005/8/layout/default"/>
    <dgm:cxn modelId="{7522670B-1C93-6742-A506-C918E855D4BF}" type="presOf" srcId="{64DF6AC1-E35E-477C-B07A-59D71DF5762A}" destId="{BEFA9888-05F5-4A30-B128-B605771F44CA}" srcOrd="0" destOrd="0" presId="urn:microsoft.com/office/officeart/2005/8/layout/default"/>
    <dgm:cxn modelId="{AFAF121E-4BBA-3943-8FCA-9CCDD5B84386}" type="presOf" srcId="{79CFB6DB-6AF6-4734-A71E-C1A1F1773938}" destId="{529A9766-BAF8-40C7-888D-C7FAE835DC07}" srcOrd="0" destOrd="0" presId="urn:microsoft.com/office/officeart/2005/8/layout/default"/>
    <dgm:cxn modelId="{1F206C47-8EE5-0846-BFA4-D42E77ACC9EF}" type="presOf" srcId="{8D1DD249-55AA-466A-8A1E-846C20E60C0C}" destId="{4C78CB3C-1BB0-408F-9A16-AEBEAAEF6D3B}" srcOrd="0" destOrd="0" presId="urn:microsoft.com/office/officeart/2005/8/layout/default"/>
    <dgm:cxn modelId="{E91A826B-D94A-40AD-B47E-682D73A2D890}" srcId="{8D1DD249-55AA-466A-8A1E-846C20E60C0C}" destId="{7ABD5E69-01F9-4515-BF97-483DF7E18992}" srcOrd="1" destOrd="0" parTransId="{706C1651-AF5A-444D-8A51-C950D1C0AF68}" sibTransId="{20D90E32-44F1-4A98-9292-FF9D10C6D0FA}"/>
    <dgm:cxn modelId="{0053FA72-4355-496B-9098-6AD607B8ABB3}" srcId="{8D1DD249-55AA-466A-8A1E-846C20E60C0C}" destId="{E7886D9B-09D7-4BB0-99EE-8A741B3143CA}" srcOrd="7" destOrd="0" parTransId="{3A01B29A-B39D-482D-AC0D-5ADBFA90A359}" sibTransId="{948C1A08-927C-436D-9F3B-B76CBB280C80}"/>
    <dgm:cxn modelId="{3D84627C-CB26-4BC2-9259-60AD376976B3}" srcId="{8D1DD249-55AA-466A-8A1E-846C20E60C0C}" destId="{64DF6AC1-E35E-477C-B07A-59D71DF5762A}" srcOrd="5" destOrd="0" parTransId="{8699304B-C6C9-476F-AACD-21CDA698AB9D}" sibTransId="{1019931A-770D-4174-B13B-C1872AC5BD0A}"/>
    <dgm:cxn modelId="{C6EE8188-722E-C14B-9075-CBB46DCFDB69}" type="presOf" srcId="{E7886D9B-09D7-4BB0-99EE-8A741B3143CA}" destId="{18D692D9-8999-4649-846F-894892339BE4}" srcOrd="0" destOrd="0" presId="urn:microsoft.com/office/officeart/2005/8/layout/default"/>
    <dgm:cxn modelId="{92BD1C8F-FA03-7046-AFC7-C0118E0062B5}" type="presOf" srcId="{3CF313AA-7DDA-4B03-ABF2-BAD1902DE674}" destId="{382D03DC-0ABC-4740-8073-BACA7B878788}" srcOrd="0" destOrd="0" presId="urn:microsoft.com/office/officeart/2005/8/layout/default"/>
    <dgm:cxn modelId="{52B1ACA6-2FBB-45D4-85E6-07FFDCF695F0}" srcId="{8D1DD249-55AA-466A-8A1E-846C20E60C0C}" destId="{BEC50623-861B-4FD9-BF1C-08D5EEEC3204}" srcOrd="4" destOrd="0" parTransId="{51365D51-1857-4718-A708-45B90C280302}" sibTransId="{80622143-B306-4D47-AA3D-F2A677C3A7BA}"/>
    <dgm:cxn modelId="{519FFEB3-D6DE-452E-BA15-649F7C04B002}" srcId="{8D1DD249-55AA-466A-8A1E-846C20E60C0C}" destId="{79CFB6DB-6AF6-4734-A71E-C1A1F1773938}" srcOrd="0" destOrd="0" parTransId="{B3055D6D-805C-44E5-A38C-ADD029141C13}" sibTransId="{17BF76BA-AD1B-42E1-8900-70E90941DCBB}"/>
    <dgm:cxn modelId="{06A163B6-57E3-44C5-ABDA-F7D53C4BEB06}" srcId="{8D1DD249-55AA-466A-8A1E-846C20E60C0C}" destId="{3CF313AA-7DDA-4B03-ABF2-BAD1902DE674}" srcOrd="2" destOrd="0" parTransId="{27284670-B8CD-436F-8CD2-521947DF41E4}" sibTransId="{2847CFCA-08FA-4918-96D1-032AE3FB650E}"/>
    <dgm:cxn modelId="{876366CB-428D-064F-BEEA-BB72FDC5660B}" type="presOf" srcId="{7ABD5E69-01F9-4515-BF97-483DF7E18992}" destId="{7AC2898E-244E-4B21-A88D-D038092BF7AB}" srcOrd="0" destOrd="0" presId="urn:microsoft.com/office/officeart/2005/8/layout/default"/>
    <dgm:cxn modelId="{A2CE0DD5-AB79-442C-8C5A-A064287372E8}" srcId="{8D1DD249-55AA-466A-8A1E-846C20E60C0C}" destId="{CE133943-97DF-4C20-93CC-49F711A8C159}" srcOrd="6" destOrd="0" parTransId="{E7D9E30D-E26A-46ED-A650-5AAE44F9E005}" sibTransId="{FB63AB8F-FFB3-45BC-A628-2E06F94B88F9}"/>
    <dgm:cxn modelId="{781EF1E2-1D67-7040-A821-7D76047666BC}" type="presOf" srcId="{BEC50623-861B-4FD9-BF1C-08D5EEEC3204}" destId="{A40AB39D-E8DF-4064-B83B-352CC5FC4BB8}" srcOrd="0" destOrd="0" presId="urn:microsoft.com/office/officeart/2005/8/layout/default"/>
    <dgm:cxn modelId="{5A9C28E3-0575-DD47-8A75-62FC3773A81D}" type="presOf" srcId="{0F37F33D-525D-4E6C-8ADA-C9C634DBC14B}" destId="{7F078199-F9D8-4093-B199-E76EDE488A12}" srcOrd="0" destOrd="0" presId="urn:microsoft.com/office/officeart/2005/8/layout/default"/>
    <dgm:cxn modelId="{95B8F1E6-1F0A-4AC9-833A-910E10D0D739}" srcId="{8D1DD249-55AA-466A-8A1E-846C20E60C0C}" destId="{0F37F33D-525D-4E6C-8ADA-C9C634DBC14B}" srcOrd="3" destOrd="0" parTransId="{5317C26F-34D1-4CAC-8819-BDA17771A4A8}" sibTransId="{694E8C10-1176-4522-9676-414C6C1FF5E4}"/>
    <dgm:cxn modelId="{9616F25E-89B5-9C4A-A57E-7AD8BDDFF98F}" type="presParOf" srcId="{4C78CB3C-1BB0-408F-9A16-AEBEAAEF6D3B}" destId="{529A9766-BAF8-40C7-888D-C7FAE835DC07}" srcOrd="0" destOrd="0" presId="urn:microsoft.com/office/officeart/2005/8/layout/default"/>
    <dgm:cxn modelId="{98B1BF83-F545-D34C-B58E-60F454718040}" type="presParOf" srcId="{4C78CB3C-1BB0-408F-9A16-AEBEAAEF6D3B}" destId="{0319D17A-6B1D-450E-B898-FC7DD73836BB}" srcOrd="1" destOrd="0" presId="urn:microsoft.com/office/officeart/2005/8/layout/default"/>
    <dgm:cxn modelId="{71729A48-2136-7340-8541-51D28FC5EAAF}" type="presParOf" srcId="{4C78CB3C-1BB0-408F-9A16-AEBEAAEF6D3B}" destId="{7AC2898E-244E-4B21-A88D-D038092BF7AB}" srcOrd="2" destOrd="0" presId="urn:microsoft.com/office/officeart/2005/8/layout/default"/>
    <dgm:cxn modelId="{F64498F2-091E-3144-A2F9-EE18DE1F0FC1}" type="presParOf" srcId="{4C78CB3C-1BB0-408F-9A16-AEBEAAEF6D3B}" destId="{652C740D-1625-492D-AF80-B8BD0B7BBE3B}" srcOrd="3" destOrd="0" presId="urn:microsoft.com/office/officeart/2005/8/layout/default"/>
    <dgm:cxn modelId="{2AA9C4DA-CB9B-C641-BEF9-C04D988D8634}" type="presParOf" srcId="{4C78CB3C-1BB0-408F-9A16-AEBEAAEF6D3B}" destId="{382D03DC-0ABC-4740-8073-BACA7B878788}" srcOrd="4" destOrd="0" presId="urn:microsoft.com/office/officeart/2005/8/layout/default"/>
    <dgm:cxn modelId="{B7EDD7BB-7484-B346-9970-5065E8038D00}" type="presParOf" srcId="{4C78CB3C-1BB0-408F-9A16-AEBEAAEF6D3B}" destId="{80C40782-BA70-4378-BED2-F58762AFB4F4}" srcOrd="5" destOrd="0" presId="urn:microsoft.com/office/officeart/2005/8/layout/default"/>
    <dgm:cxn modelId="{2F524B65-45DE-AE40-B579-0A722D1D9DA4}" type="presParOf" srcId="{4C78CB3C-1BB0-408F-9A16-AEBEAAEF6D3B}" destId="{7F078199-F9D8-4093-B199-E76EDE488A12}" srcOrd="6" destOrd="0" presId="urn:microsoft.com/office/officeart/2005/8/layout/default"/>
    <dgm:cxn modelId="{8AB11933-3DEC-1448-8076-E478614817C3}" type="presParOf" srcId="{4C78CB3C-1BB0-408F-9A16-AEBEAAEF6D3B}" destId="{FA2D7DDB-FF37-401B-BD19-113C88AEB782}" srcOrd="7" destOrd="0" presId="urn:microsoft.com/office/officeart/2005/8/layout/default"/>
    <dgm:cxn modelId="{DD30ACC9-9078-204C-B3D8-195D1D6D7100}" type="presParOf" srcId="{4C78CB3C-1BB0-408F-9A16-AEBEAAEF6D3B}" destId="{A40AB39D-E8DF-4064-B83B-352CC5FC4BB8}" srcOrd="8" destOrd="0" presId="urn:microsoft.com/office/officeart/2005/8/layout/default"/>
    <dgm:cxn modelId="{A5729A81-E5C1-B143-B7FC-F4AF86604E3F}" type="presParOf" srcId="{4C78CB3C-1BB0-408F-9A16-AEBEAAEF6D3B}" destId="{2F111FB1-1E67-4C4B-8918-936C6FCA1D8A}" srcOrd="9" destOrd="0" presId="urn:microsoft.com/office/officeart/2005/8/layout/default"/>
    <dgm:cxn modelId="{026B067F-C5CA-794C-88A2-0D2C6BB9AC92}" type="presParOf" srcId="{4C78CB3C-1BB0-408F-9A16-AEBEAAEF6D3B}" destId="{BEFA9888-05F5-4A30-B128-B605771F44CA}" srcOrd="10" destOrd="0" presId="urn:microsoft.com/office/officeart/2005/8/layout/default"/>
    <dgm:cxn modelId="{6038DCE0-244E-4644-B652-A7501FF50542}" type="presParOf" srcId="{4C78CB3C-1BB0-408F-9A16-AEBEAAEF6D3B}" destId="{90F5AFCD-7013-4512-BCA3-96DE4F5A053D}" srcOrd="11" destOrd="0" presId="urn:microsoft.com/office/officeart/2005/8/layout/default"/>
    <dgm:cxn modelId="{58E2DDF0-AAF3-8D48-9F00-933264452A42}" type="presParOf" srcId="{4C78CB3C-1BB0-408F-9A16-AEBEAAEF6D3B}" destId="{13F0984D-6396-4AEC-96A8-A73CA3454FEA}" srcOrd="12" destOrd="0" presId="urn:microsoft.com/office/officeart/2005/8/layout/default"/>
    <dgm:cxn modelId="{8ABD0EBE-2BC3-8247-9353-786D5F89F0DA}" type="presParOf" srcId="{4C78CB3C-1BB0-408F-9A16-AEBEAAEF6D3B}" destId="{870BE908-B391-4216-9725-C72D7E86F3C5}" srcOrd="13" destOrd="0" presId="urn:microsoft.com/office/officeart/2005/8/layout/default"/>
    <dgm:cxn modelId="{BA9C9965-6EBB-7E45-9BF1-F1C75BA6B17F}" type="presParOf" srcId="{4C78CB3C-1BB0-408F-9A16-AEBEAAEF6D3B}" destId="{18D692D9-8999-4649-846F-894892339BE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A9766-BAF8-40C7-888D-C7FAE835DC07}">
      <dsp:nvSpPr>
        <dsp:cNvPr id="0" name=""/>
        <dsp:cNvSpPr/>
      </dsp:nvSpPr>
      <dsp:spPr>
        <a:xfrm>
          <a:off x="809196" y="1398"/>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Broadcast Replies</a:t>
          </a:r>
        </a:p>
      </dsp:txBody>
      <dsp:txXfrm>
        <a:off x="809196" y="1398"/>
        <a:ext cx="2606546" cy="1563927"/>
      </dsp:txXfrm>
    </dsp:sp>
    <dsp:sp modelId="{7AC2898E-244E-4B21-A88D-D038092BF7AB}">
      <dsp:nvSpPr>
        <dsp:cNvPr id="0" name=""/>
        <dsp:cNvSpPr/>
      </dsp:nvSpPr>
      <dsp:spPr>
        <a:xfrm>
          <a:off x="3676396" y="1398"/>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ICMP Message</a:t>
          </a:r>
        </a:p>
      </dsp:txBody>
      <dsp:txXfrm>
        <a:off x="3676396" y="1398"/>
        <a:ext cx="2606546" cy="1563927"/>
      </dsp:txXfrm>
    </dsp:sp>
    <dsp:sp modelId="{382D03DC-0ABC-4740-8073-BACA7B878788}">
      <dsp:nvSpPr>
        <dsp:cNvPr id="0" name=""/>
        <dsp:cNvSpPr/>
      </dsp:nvSpPr>
      <dsp:spPr>
        <a:xfrm>
          <a:off x="6543597" y="1398"/>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SYN Floods</a:t>
          </a:r>
        </a:p>
      </dsp:txBody>
      <dsp:txXfrm>
        <a:off x="6543597" y="1398"/>
        <a:ext cx="2606546" cy="1563927"/>
      </dsp:txXfrm>
    </dsp:sp>
    <dsp:sp modelId="{7F078199-F9D8-4093-B199-E76EDE488A12}">
      <dsp:nvSpPr>
        <dsp:cNvPr id="0" name=""/>
        <dsp:cNvSpPr/>
      </dsp:nvSpPr>
      <dsp:spPr>
        <a:xfrm>
          <a:off x="809196" y="1825981"/>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Reverse Path Filtering</a:t>
          </a:r>
        </a:p>
      </dsp:txBody>
      <dsp:txXfrm>
        <a:off x="809196" y="1825981"/>
        <a:ext cx="2606546" cy="1563927"/>
      </dsp:txXfrm>
    </dsp:sp>
    <dsp:sp modelId="{A40AB39D-E8DF-4064-B83B-352CC5FC4BB8}">
      <dsp:nvSpPr>
        <dsp:cNvPr id="0" name=""/>
        <dsp:cNvSpPr/>
      </dsp:nvSpPr>
      <dsp:spPr>
        <a:xfrm>
          <a:off x="3676396" y="1825981"/>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Routing Tables</a:t>
          </a:r>
        </a:p>
      </dsp:txBody>
      <dsp:txXfrm>
        <a:off x="3676396" y="1825981"/>
        <a:ext cx="2606546" cy="1563927"/>
      </dsp:txXfrm>
    </dsp:sp>
    <dsp:sp modelId="{BEFA9888-05F5-4A30-B128-B605771F44CA}">
      <dsp:nvSpPr>
        <dsp:cNvPr id="0" name=""/>
        <dsp:cNvSpPr/>
      </dsp:nvSpPr>
      <dsp:spPr>
        <a:xfrm>
          <a:off x="6543597" y="1825981"/>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Source Routing</a:t>
          </a:r>
        </a:p>
      </dsp:txBody>
      <dsp:txXfrm>
        <a:off x="6543597" y="1825981"/>
        <a:ext cx="2606546" cy="1563927"/>
      </dsp:txXfrm>
    </dsp:sp>
    <dsp:sp modelId="{13F0984D-6396-4AEC-96A8-A73CA3454FEA}">
      <dsp:nvSpPr>
        <dsp:cNvPr id="0" name=""/>
        <dsp:cNvSpPr/>
      </dsp:nvSpPr>
      <dsp:spPr>
        <a:xfrm>
          <a:off x="2242796" y="3650563"/>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Network Traffic</a:t>
          </a:r>
        </a:p>
      </dsp:txBody>
      <dsp:txXfrm>
        <a:off x="2242796" y="3650563"/>
        <a:ext cx="2606546" cy="1563927"/>
      </dsp:txXfrm>
    </dsp:sp>
    <dsp:sp modelId="{18D692D9-8999-4649-846F-894892339BE4}">
      <dsp:nvSpPr>
        <dsp:cNvPr id="0" name=""/>
        <dsp:cNvSpPr/>
      </dsp:nvSpPr>
      <dsp:spPr>
        <a:xfrm>
          <a:off x="5109997" y="3650563"/>
          <a:ext cx="2606546" cy="156392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Packets </a:t>
          </a:r>
        </a:p>
      </dsp:txBody>
      <dsp:txXfrm>
        <a:off x="5109997" y="3650563"/>
        <a:ext cx="2606546" cy="15639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81000" y="685800"/>
            <a:ext cx="6096000" cy="3429000"/>
          </a:xfrm>
          <a:ln/>
        </p:spPr>
      </p:sp>
      <p:sp>
        <p:nvSpPr>
          <p:cNvPr id="35843" name="Notes Placeholder 2"/>
          <p:cNvSpPr>
            <a:spLocks noGrp="1"/>
          </p:cNvSpPr>
          <p:nvPr>
            <p:ph type="body" idx="1"/>
          </p:nvPr>
        </p:nvSpPr>
        <p:spPr>
          <a:noFill/>
          <a:ln/>
        </p:spPr>
        <p:txBody>
          <a:bodyPr/>
          <a:lstStyle/>
          <a:p>
            <a:pPr marL="0" lvl="2"/>
            <a:r>
              <a:rPr lang="en-US" sz="1600">
                <a:ea typeface="Lucida Sans Unicode" pitchFamily="32" charset="0"/>
                <a:cs typeface="Lucida Sans Unicode" pitchFamily="32" charset="0"/>
              </a:rPr>
              <a:t>If any errors occur when issuing the make menuconfig command, it probably means that the ncurses libraries are not installed on the computer system. </a:t>
            </a:r>
          </a:p>
        </p:txBody>
      </p:sp>
      <p:sp>
        <p:nvSpPr>
          <p:cNvPr id="35844" name="Date Placeholder 3"/>
          <p:cNvSpPr>
            <a:spLocks noGrp="1"/>
          </p:cNvSpPr>
          <p:nvPr>
            <p:ph type="dt" sz="quarter" idx="1"/>
          </p:nvPr>
        </p:nvSpPr>
        <p:spPr>
          <a:xfrm>
            <a:off x="3971925" y="0"/>
            <a:ext cx="3038475" cy="463550"/>
          </a:xfrm>
          <a:prstGeom prst="rect">
            <a:avLst/>
          </a:prstGeom>
          <a:noFill/>
        </p:spPr>
        <p:txBody>
          <a:bodyPr/>
          <a:lstStyle/>
          <a:p>
            <a:pPr defTabSz="931863"/>
            <a:fld id="{CAFE9DCA-A819-4507-A5D6-12283C7C455E}" type="datetime1">
              <a:rPr lang="en-US" smtClean="0"/>
              <a:pPr defTabSz="931863"/>
              <a:t>9/22/2023</a:t>
            </a:fld>
            <a:endParaRPr lang="en-US"/>
          </a:p>
        </p:txBody>
      </p:sp>
      <p:sp>
        <p:nvSpPr>
          <p:cNvPr id="35845"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35846"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119ABDC-C8FC-44C0-AC3C-75E5CA82071A}" type="slidenum">
              <a:rPr lang="en-US" smtClean="0"/>
              <a:pPr defTabSz="931863"/>
              <a:t>5</a:t>
            </a:fld>
            <a:endParaRPr lang="en-US"/>
          </a:p>
        </p:txBody>
      </p:sp>
    </p:spTree>
    <p:extLst>
      <p:ext uri="{BB962C8B-B14F-4D97-AF65-F5344CB8AC3E}">
        <p14:creationId xmlns:p14="http://schemas.microsoft.com/office/powerpoint/2010/main" val="153565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delved deeper into the Linux kernel. You learned that the kernel is highly configurable and black-hat hackers are quick to take advantages of mistakes made by less skilled network administrators. You explored configuration options for the stock kernel and even considered the option for building a custom kernel. </a:t>
            </a:r>
          </a:p>
          <a:p>
            <a:r>
              <a:rPr lang="en-US" sz="1200" kern="1200" dirty="0">
                <a:solidFill>
                  <a:schemeClr val="tx1"/>
                </a:solidFill>
                <a:effectLst/>
                <a:latin typeface="Times New Roman" pitchFamily="18" charset="0"/>
                <a:ea typeface="+mn-ea"/>
                <a:cs typeface="+mn-cs"/>
              </a:rPr>
              <a:t> </a:t>
            </a:r>
          </a:p>
          <a:p>
            <a:r>
              <a:rPr lang="en-US" sz="1200" kern="1200">
                <a:solidFill>
                  <a:schemeClr val="tx1"/>
                </a:solidFill>
                <a:effectLst/>
                <a:latin typeface="Times New Roman" pitchFamily="18" charset="0"/>
                <a:ea typeface="+mn-ea"/>
                <a:cs typeface="+mn-cs"/>
              </a:rPr>
              <a:t>In this lab, you will view and tune all kernel parameters and discover information regarding the current Loadable Kernel Modules (LKMs) and information about the kernel itself. You will explore the sysctl.conf file and make modifications to system settings. Finally, you also will enable and interpret the results of the lsmod command."</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F9E63A56-69EA-4B81-881F-59FD0575CB78}"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3F617F27-1A0D-488A-88BC-B1A00821235D}" type="slidenum">
              <a:rPr lang="en-US" smtClean="0"/>
              <a:pPr>
                <a:defRPr/>
              </a:pPr>
              <a:t>12</a:t>
            </a:fld>
            <a:endParaRPr lang="en-US" dirty="0"/>
          </a:p>
        </p:txBody>
      </p:sp>
    </p:spTree>
    <p:extLst>
      <p:ext uri="{BB962C8B-B14F-4D97-AF65-F5344CB8AC3E}">
        <p14:creationId xmlns:p14="http://schemas.microsoft.com/office/powerpoint/2010/main" val="212170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9F6BF9C9-9C44-788B-87A3-DD9727B64F0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ED653D2A-ACA5-5CC7-DB58-3E29C7C2219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2171700" cy="895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21</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a:solidFill>
                  <a:srgbClr val="204F91"/>
                </a:solidFill>
              </a:rPr>
              <a:t>Kernels </a:t>
            </a:r>
            <a:r>
              <a:rPr lang="en-US" sz="4800" dirty="0">
                <a:solidFill>
                  <a:srgbClr val="204F91"/>
                </a:solidFill>
              </a:rPr>
              <a:t>and the /</a:t>
            </a:r>
            <a:r>
              <a:rPr lang="en-US" sz="4800" dirty="0" err="1">
                <a:solidFill>
                  <a:srgbClr val="204F91"/>
                </a:solidFill>
              </a:rPr>
              <a:t>proc</a:t>
            </a:r>
            <a:r>
              <a:rPr lang="en-US" sz="4800" dirty="0">
                <a:solidFill>
                  <a:srgbClr val="204F91"/>
                </a:solidFill>
              </a:rPr>
              <a:t>/ </a:t>
            </a:r>
            <a:r>
              <a:rPr lang="en-US" sz="4800">
                <a:solidFill>
                  <a:srgbClr val="204F91"/>
                </a:solidFill>
              </a:rPr>
              <a:t>Filesystem</a:t>
            </a:r>
            <a:endParaRPr lang="en-US" sz="4800" dirty="0">
              <a:solidFill>
                <a:schemeClr val="tx2"/>
              </a:solidFill>
            </a:endParaRPr>
          </a:p>
        </p:txBody>
      </p:sp>
      <p:graphicFrame>
        <p:nvGraphicFramePr>
          <p:cNvPr id="2" name="Content Placeholder 1"/>
          <p:cNvGraphicFramePr>
            <a:graphicFrameLocks noGrp="1"/>
          </p:cNvGraphicFramePr>
          <p:nvPr>
            <p:ph idx="1"/>
          </p:nvPr>
        </p:nvGraphicFramePr>
        <p:xfrm>
          <a:off x="2345482" y="1801505"/>
          <a:ext cx="9959340" cy="5215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4285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2476500" y="361950"/>
            <a:ext cx="9959340" cy="1188720"/>
          </a:xfrm>
        </p:spPr>
        <p:txBody>
          <a:bodyPr/>
          <a:lstStyle/>
          <a:p>
            <a:r>
              <a:rPr lang="en-US" sz="4800">
                <a:ea typeface="ＭＳ Ｐゴシック" pitchFamily="106" charset="-128"/>
              </a:rPr>
              <a:t>Summary</a:t>
            </a:r>
          </a:p>
        </p:txBody>
      </p:sp>
      <p:sp>
        <p:nvSpPr>
          <p:cNvPr id="30723"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600" dirty="0"/>
              <a:t>Vendor-supplied and custom Linux kernel</a:t>
            </a:r>
          </a:p>
          <a:p>
            <a:pPr marL="283846" lvl="1" indent="-280036" eaLnBrk="0" hangingPunct="0">
              <a:spcBef>
                <a:spcPct val="20000"/>
              </a:spcBef>
              <a:buClr>
                <a:srgbClr val="ED6E2E"/>
              </a:buClr>
              <a:buFont typeface="Wingdings" pitchFamily="2" charset="2"/>
              <a:buChar char="§"/>
            </a:pPr>
            <a:r>
              <a:rPr lang="en-US" sz="3600" dirty="0"/>
              <a:t>Process to patch and compile a Linux kernel</a:t>
            </a:r>
          </a:p>
          <a:p>
            <a:pPr marL="283846" lvl="1" indent="-280036" eaLnBrk="0" hangingPunct="0">
              <a:spcBef>
                <a:spcPct val="20000"/>
              </a:spcBef>
              <a:buClr>
                <a:srgbClr val="ED6E2E"/>
              </a:buClr>
              <a:buFont typeface="Wingdings" pitchFamily="2" charset="2"/>
              <a:buChar char="§"/>
            </a:pPr>
            <a:r>
              <a:rPr lang="en-US" sz="3600" dirty="0"/>
              <a:t>Role of a Linux system administrator in securing the Linux kernel</a:t>
            </a:r>
          </a:p>
          <a:p>
            <a:pPr marL="283846" lvl="1" indent="-280036" eaLnBrk="0" hangingPunct="0">
              <a:spcBef>
                <a:spcPct val="20000"/>
              </a:spcBef>
              <a:buClr>
                <a:srgbClr val="ED6E2E"/>
              </a:buClr>
              <a:buFont typeface="Wingdings" pitchFamily="2" charset="2"/>
              <a:buChar char="§"/>
            </a:pPr>
            <a:r>
              <a:rPr lang="en-US" sz="3600" dirty="0"/>
              <a:t>Use of LKM to secure the Linux kernel</a:t>
            </a:r>
          </a:p>
          <a:p>
            <a:pPr marL="283846" lvl="1" indent="-280036" eaLnBrk="0" hangingPunct="0">
              <a:spcBef>
                <a:spcPct val="20000"/>
              </a:spcBef>
              <a:buClr>
                <a:srgbClr val="ED6E2E"/>
              </a:buClr>
              <a:buFont typeface="Wingdings" pitchFamily="2" charset="2"/>
              <a:buChar char="§"/>
            </a:pPr>
            <a:r>
              <a:rPr lang="en-US" sz="3600" dirty="0"/>
              <a:t>Benefits of installing a new kernel</a:t>
            </a:r>
          </a:p>
        </p:txBody>
      </p:sp>
    </p:spTree>
    <p:extLst>
      <p:ext uri="{BB962C8B-B14F-4D97-AF65-F5344CB8AC3E}">
        <p14:creationId xmlns:p14="http://schemas.microsoft.com/office/powerpoint/2010/main" val="13771480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30723"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a:t>Hardening Security for the Linux Kernel</a:t>
            </a:r>
            <a:endParaRPr lang="en-US" sz="3840" dirty="0"/>
          </a:p>
        </p:txBody>
      </p:sp>
    </p:spTree>
    <p:extLst>
      <p:ext uri="{BB962C8B-B14F-4D97-AF65-F5344CB8AC3E}">
        <p14:creationId xmlns:p14="http://schemas.microsoft.com/office/powerpoint/2010/main" val="1492516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Customizing a Kernel with make </a:t>
            </a:r>
            <a:r>
              <a:rPr lang="en-US" sz="4800" dirty="0" err="1">
                <a:solidFill>
                  <a:schemeClr val="tx2"/>
                </a:solidFill>
              </a:rPr>
              <a:t>config</a:t>
            </a:r>
            <a:endParaRPr lang="en-US" sz="4800" dirty="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1880" y="2383448"/>
            <a:ext cx="7811678" cy="4337393"/>
          </a:xfrm>
          <a:ln>
            <a:solidFill>
              <a:schemeClr val="tx2"/>
            </a:solidFill>
          </a:ln>
        </p:spPr>
      </p:pic>
    </p:spTree>
    <p:extLst>
      <p:ext uri="{BB962C8B-B14F-4D97-AF65-F5344CB8AC3E}">
        <p14:creationId xmlns:p14="http://schemas.microsoft.com/office/powerpoint/2010/main" val="13608626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Customizing a Kernel with make </a:t>
            </a:r>
            <a:r>
              <a:rPr lang="en-US" sz="4800" dirty="0" err="1">
                <a:solidFill>
                  <a:schemeClr val="tx2"/>
                </a:solidFill>
              </a:rPr>
              <a:t>menuconfig</a:t>
            </a:r>
            <a:endParaRPr lang="en-US" sz="4800" dirty="0">
              <a:solidFill>
                <a:schemeClr val="tx2"/>
              </a:solidFill>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14592" y="2456411"/>
            <a:ext cx="7678744" cy="4450120"/>
          </a:xfrm>
        </p:spPr>
      </p:pic>
    </p:spTree>
    <p:extLst>
      <p:ext uri="{BB962C8B-B14F-4D97-AF65-F5344CB8AC3E}">
        <p14:creationId xmlns:p14="http://schemas.microsoft.com/office/powerpoint/2010/main" val="13172642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Process to Compile a Kernel</a:t>
            </a:r>
          </a:p>
        </p:txBody>
      </p:sp>
      <p:sp>
        <p:nvSpPr>
          <p:cNvPr id="20483" name="Content Placeholder 2"/>
          <p:cNvSpPr>
            <a:spLocks noGrp="1"/>
          </p:cNvSpPr>
          <p:nvPr>
            <p:ph idx="1"/>
          </p:nvPr>
        </p:nvSpPr>
        <p:spPr>
          <a:xfrm>
            <a:off x="2476500" y="1473958"/>
            <a:ext cx="9959340" cy="5391661"/>
          </a:xfrm>
        </p:spPr>
        <p:txBody>
          <a:bodyPr>
            <a:normAutofit fontScale="92500"/>
          </a:bodyPr>
          <a:lstStyle/>
          <a:p>
            <a:pPr marL="285293" indent="-285293">
              <a:spcBef>
                <a:spcPts val="29"/>
              </a:spcBef>
              <a:buFont typeface="+mj-lt"/>
              <a:buAutoNum type="arabicPeriod"/>
              <a:defRPr/>
            </a:pPr>
            <a:r>
              <a:rPr lang="en-US" sz="3360" dirty="0"/>
              <a:t>Login as root and change directory to /</a:t>
            </a:r>
            <a:r>
              <a:rPr lang="en-US" sz="3360" dirty="0" err="1"/>
              <a:t>usr</a:t>
            </a:r>
            <a:r>
              <a:rPr lang="en-US" sz="3360" dirty="0"/>
              <a:t>/</a:t>
            </a:r>
            <a:r>
              <a:rPr lang="en-US" sz="3360" dirty="0" err="1"/>
              <a:t>src</a:t>
            </a:r>
            <a:r>
              <a:rPr lang="en-US" sz="3360" dirty="0"/>
              <a:t>.</a:t>
            </a:r>
          </a:p>
          <a:p>
            <a:pPr marL="344806" indent="-344806">
              <a:spcBef>
                <a:spcPts val="29"/>
              </a:spcBef>
              <a:buFont typeface="+mj-lt"/>
              <a:buAutoNum type="arabicPeriod"/>
              <a:defRPr/>
            </a:pPr>
            <a:r>
              <a:rPr lang="en-US" sz="3360" dirty="0"/>
              <a:t>Download the latest stable kernel from www.kernel.org.</a:t>
            </a:r>
          </a:p>
          <a:p>
            <a:pPr marL="344806" indent="-344806">
              <a:spcBef>
                <a:spcPts val="29"/>
              </a:spcBef>
              <a:buFont typeface="+mj-lt"/>
              <a:buAutoNum type="arabicPeriod"/>
              <a:defRPr/>
            </a:pPr>
            <a:r>
              <a:rPr lang="en-US" sz="3360" dirty="0"/>
              <a:t>Extract the compressed source tree into the /</a:t>
            </a:r>
            <a:r>
              <a:rPr lang="en-US" sz="3360" dirty="0" err="1"/>
              <a:t>usr</a:t>
            </a:r>
            <a:r>
              <a:rPr lang="en-US" sz="3360" dirty="0"/>
              <a:t>/</a:t>
            </a:r>
            <a:r>
              <a:rPr lang="en-US" sz="3360" dirty="0" err="1"/>
              <a:t>src</a:t>
            </a:r>
            <a:r>
              <a:rPr lang="en-US" sz="3360" dirty="0"/>
              <a:t> directory and create a symbolic link from the extracted directory to /</a:t>
            </a:r>
            <a:r>
              <a:rPr lang="en-US" sz="3360" dirty="0" err="1"/>
              <a:t>usr</a:t>
            </a:r>
            <a:r>
              <a:rPr lang="en-US" sz="3360" dirty="0"/>
              <a:t>/</a:t>
            </a:r>
            <a:r>
              <a:rPr lang="en-US" sz="3360" dirty="0" err="1"/>
              <a:t>src</a:t>
            </a:r>
            <a:r>
              <a:rPr lang="en-US" sz="3360" dirty="0"/>
              <a:t>/</a:t>
            </a:r>
            <a:r>
              <a:rPr lang="en-US" sz="3360" dirty="0" err="1"/>
              <a:t>linux</a:t>
            </a:r>
            <a:r>
              <a:rPr lang="en-US" sz="3360" dirty="0"/>
              <a:t>.</a:t>
            </a:r>
          </a:p>
          <a:p>
            <a:pPr marL="405766" indent="-405766">
              <a:spcBef>
                <a:spcPts val="29"/>
              </a:spcBef>
              <a:buFont typeface="+mj-lt"/>
              <a:buAutoNum type="arabicPeriod"/>
              <a:defRPr/>
            </a:pPr>
            <a:r>
              <a:rPr lang="en-US" sz="3360" dirty="0"/>
              <a:t>Configure what needs to be compiled into the kernel and then change into the /</a:t>
            </a:r>
            <a:r>
              <a:rPr lang="en-US" sz="3360" dirty="0" err="1"/>
              <a:t>usr</a:t>
            </a:r>
            <a:r>
              <a:rPr lang="en-US" sz="3360" dirty="0"/>
              <a:t>/</a:t>
            </a:r>
            <a:r>
              <a:rPr lang="en-US" sz="3360" dirty="0" err="1"/>
              <a:t>src</a:t>
            </a:r>
            <a:r>
              <a:rPr lang="en-US" sz="3360" dirty="0"/>
              <a:t>/</a:t>
            </a:r>
            <a:r>
              <a:rPr lang="en-US" sz="3360" dirty="0" err="1"/>
              <a:t>linux</a:t>
            </a:r>
            <a:r>
              <a:rPr lang="en-US" sz="3360" dirty="0"/>
              <a:t> directory by typing </a:t>
            </a:r>
            <a:r>
              <a:rPr lang="en-US" sz="3360" dirty="0" err="1"/>
              <a:t>cd</a:t>
            </a:r>
            <a:r>
              <a:rPr lang="en-US" sz="3360" dirty="0"/>
              <a:t> /</a:t>
            </a:r>
            <a:r>
              <a:rPr lang="en-US" sz="3360" dirty="0" err="1"/>
              <a:t>usr</a:t>
            </a:r>
            <a:r>
              <a:rPr lang="en-US" sz="3360" dirty="0"/>
              <a:t>/</a:t>
            </a:r>
            <a:r>
              <a:rPr lang="en-US" sz="3360" dirty="0" err="1"/>
              <a:t>src</a:t>
            </a:r>
            <a:r>
              <a:rPr lang="en-US" sz="3360" dirty="0"/>
              <a:t>/</a:t>
            </a:r>
            <a:r>
              <a:rPr lang="en-US" sz="3360" dirty="0" err="1"/>
              <a:t>linux</a:t>
            </a:r>
            <a:r>
              <a:rPr lang="en-US" sz="3360" dirty="0"/>
              <a:t>.</a:t>
            </a:r>
          </a:p>
          <a:p>
            <a:pPr marL="285293" indent="-285293">
              <a:spcBef>
                <a:spcPts val="29"/>
              </a:spcBef>
              <a:buFont typeface="+mj-lt"/>
              <a:buAutoNum type="arabicPeriod"/>
              <a:defRPr/>
            </a:pPr>
            <a:r>
              <a:rPr lang="en-US" sz="3360" dirty="0"/>
              <a:t>Type make </a:t>
            </a:r>
            <a:r>
              <a:rPr lang="en-US" sz="3360" dirty="0" err="1"/>
              <a:t>menuconfig</a:t>
            </a:r>
            <a:r>
              <a:rPr lang="en-US" sz="3360" dirty="0"/>
              <a:t>.</a:t>
            </a:r>
          </a:p>
          <a:p>
            <a:pPr>
              <a:buFont typeface="Wingdings" pitchFamily="2" charset="2"/>
              <a:buNone/>
              <a:defRPr/>
            </a:pPr>
            <a:endParaRPr lang="en-US" sz="2880" dirty="0"/>
          </a:p>
        </p:txBody>
      </p:sp>
    </p:spTree>
    <p:extLst>
      <p:ext uri="{BB962C8B-B14F-4D97-AF65-F5344CB8AC3E}">
        <p14:creationId xmlns:p14="http://schemas.microsoft.com/office/powerpoint/2010/main" val="850677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76500" y="365759"/>
            <a:ext cx="9959340" cy="1466850"/>
          </a:xfrm>
        </p:spPr>
        <p:txBody>
          <a:bodyPr/>
          <a:lstStyle/>
          <a:p>
            <a:r>
              <a:rPr lang="en-US" sz="4800" dirty="0">
                <a:solidFill>
                  <a:schemeClr val="tx2"/>
                </a:solidFill>
              </a:rPr>
              <a:t>Process to Compile a Kernel </a:t>
            </a:r>
            <a:r>
              <a:rPr lang="en-US" sz="3840" dirty="0">
                <a:solidFill>
                  <a:schemeClr val="tx2"/>
                </a:solidFill>
              </a:rPr>
              <a:t>(Continued)</a:t>
            </a:r>
          </a:p>
        </p:txBody>
      </p:sp>
      <p:sp>
        <p:nvSpPr>
          <p:cNvPr id="22531" name="Content Placeholder 2"/>
          <p:cNvSpPr>
            <a:spLocks noGrp="1"/>
          </p:cNvSpPr>
          <p:nvPr>
            <p:ph idx="1"/>
          </p:nvPr>
        </p:nvSpPr>
        <p:spPr>
          <a:xfrm>
            <a:off x="2476500" y="2112673"/>
            <a:ext cx="9959340" cy="5297777"/>
          </a:xfrm>
        </p:spPr>
        <p:txBody>
          <a:bodyPr/>
          <a:lstStyle/>
          <a:p>
            <a:pPr marL="405766" indent="-405766">
              <a:spcBef>
                <a:spcPts val="29"/>
              </a:spcBef>
              <a:buFont typeface="+mj-lt"/>
              <a:buAutoNum type="arabicPeriod" startAt="6"/>
              <a:defRPr/>
            </a:pPr>
            <a:r>
              <a:rPr lang="en-US" sz="3840" dirty="0"/>
              <a:t>Save the options selected when exiting out of the menu interface.</a:t>
            </a:r>
          </a:p>
          <a:p>
            <a:pPr marL="285293" indent="-285293">
              <a:spcBef>
                <a:spcPts val="29"/>
              </a:spcBef>
              <a:buFont typeface="+mj-lt"/>
              <a:buAutoNum type="arabicPeriod" startAt="6"/>
              <a:defRPr/>
            </a:pPr>
            <a:r>
              <a:rPr lang="en-US" sz="3840" dirty="0"/>
              <a:t>Type make.</a:t>
            </a:r>
          </a:p>
          <a:p>
            <a:pPr marL="285293" indent="-285293">
              <a:spcBef>
                <a:spcPts val="29"/>
              </a:spcBef>
              <a:buFont typeface="+mj-lt"/>
              <a:buAutoNum type="arabicPeriod" startAt="6"/>
              <a:defRPr/>
            </a:pPr>
            <a:r>
              <a:rPr lang="en-US" sz="3840" dirty="0"/>
              <a:t>Type make modules.</a:t>
            </a:r>
          </a:p>
          <a:p>
            <a:pPr marL="285293" indent="-285293">
              <a:spcBef>
                <a:spcPts val="29"/>
              </a:spcBef>
              <a:buFont typeface="+mj-lt"/>
              <a:buAutoNum type="arabicPeriod" startAt="6"/>
              <a:defRPr/>
            </a:pPr>
            <a:r>
              <a:rPr lang="en-US" sz="3840" dirty="0"/>
              <a:t>Type make </a:t>
            </a:r>
            <a:r>
              <a:rPr lang="en-US" sz="3840" dirty="0" err="1"/>
              <a:t>modules_install</a:t>
            </a:r>
            <a:r>
              <a:rPr lang="en-US" sz="3840" dirty="0"/>
              <a:t>.</a:t>
            </a:r>
          </a:p>
          <a:p>
            <a:pPr marL="285293" indent="-285293">
              <a:spcBef>
                <a:spcPts val="29"/>
              </a:spcBef>
              <a:buFont typeface="+mj-lt"/>
              <a:buAutoNum type="arabicPeriod" startAt="6"/>
              <a:defRPr/>
            </a:pPr>
            <a:r>
              <a:rPr lang="en-US" sz="3840" dirty="0"/>
              <a:t>Type make install.</a:t>
            </a:r>
          </a:p>
        </p:txBody>
      </p:sp>
    </p:spTree>
    <p:extLst>
      <p:ext uri="{BB962C8B-B14F-4D97-AF65-F5344CB8AC3E}">
        <p14:creationId xmlns:p14="http://schemas.microsoft.com/office/powerpoint/2010/main" val="12211477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Vendor-Supplied and Custom Kernel</a:t>
            </a:r>
          </a:p>
        </p:txBody>
      </p:sp>
      <p:sp>
        <p:nvSpPr>
          <p:cNvPr id="27651" name="Content Placeholder 2"/>
          <p:cNvSpPr>
            <a:spLocks noGrp="1"/>
          </p:cNvSpPr>
          <p:nvPr>
            <p:ph idx="1"/>
          </p:nvPr>
        </p:nvSpPr>
        <p:spPr>
          <a:xfrm>
            <a:off x="2352874" y="1817882"/>
            <a:ext cx="10082966" cy="5592568"/>
          </a:xfrm>
        </p:spPr>
        <p:txBody>
          <a:bodyPr>
            <a:normAutofit lnSpcReduction="10000"/>
          </a:bodyPr>
          <a:lstStyle/>
          <a:p>
            <a:pPr>
              <a:buFont typeface="Wingdings" pitchFamily="2" charset="2"/>
              <a:buNone/>
            </a:pPr>
            <a:r>
              <a:rPr lang="en-US" sz="3840" dirty="0"/>
              <a:t>Vendor-Supplied Kernel</a:t>
            </a:r>
          </a:p>
          <a:p>
            <a:r>
              <a:rPr lang="en-US" sz="3600" dirty="0"/>
              <a:t>Pros</a:t>
            </a:r>
          </a:p>
          <a:p>
            <a:pPr lvl="1"/>
            <a:r>
              <a:rPr lang="en-US" sz="3120" dirty="0"/>
              <a:t>Easier to apply patches and updates, easier to maintain, and has a system to address security issues</a:t>
            </a:r>
          </a:p>
          <a:p>
            <a:r>
              <a:rPr lang="en-US" sz="3600" dirty="0"/>
              <a:t>Cons</a:t>
            </a:r>
          </a:p>
          <a:p>
            <a:pPr lvl="1"/>
            <a:r>
              <a:rPr lang="en-US" sz="3120" dirty="0"/>
              <a:t>Has generic builds that are not optimized for the specific hardware that will run the kernel</a:t>
            </a:r>
          </a:p>
          <a:p>
            <a:pPr lvl="1"/>
            <a:r>
              <a:rPr lang="en-US" sz="3120" dirty="0"/>
              <a:t>Often times contains more features and modules than are needed</a:t>
            </a:r>
          </a:p>
          <a:p>
            <a:pPr lvl="1"/>
            <a:endParaRPr lang="en-US" sz="2880" dirty="0"/>
          </a:p>
          <a:p>
            <a:pPr>
              <a:buFont typeface="Wingdings" pitchFamily="2" charset="2"/>
              <a:buNone/>
            </a:pPr>
            <a:endParaRPr lang="en-US" sz="2400" dirty="0"/>
          </a:p>
        </p:txBody>
      </p:sp>
    </p:spTree>
    <p:extLst>
      <p:ext uri="{BB962C8B-B14F-4D97-AF65-F5344CB8AC3E}">
        <p14:creationId xmlns:p14="http://schemas.microsoft.com/office/powerpoint/2010/main" val="3289694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Vendor-Supplied and Custom Kernel </a:t>
            </a:r>
            <a:r>
              <a:rPr lang="en-US" sz="3840" dirty="0">
                <a:solidFill>
                  <a:schemeClr val="tx2"/>
                </a:solidFill>
              </a:rPr>
              <a:t>(Continued)</a:t>
            </a:r>
          </a:p>
        </p:txBody>
      </p:sp>
      <p:sp>
        <p:nvSpPr>
          <p:cNvPr id="33795" name="Content Placeholder 2"/>
          <p:cNvSpPr>
            <a:spLocks noGrp="1"/>
          </p:cNvSpPr>
          <p:nvPr>
            <p:ph idx="1"/>
          </p:nvPr>
        </p:nvSpPr>
        <p:spPr>
          <a:xfrm>
            <a:off x="2476500" y="1948900"/>
            <a:ext cx="9959340" cy="5461549"/>
          </a:xfrm>
        </p:spPr>
        <p:txBody>
          <a:bodyPr>
            <a:normAutofit fontScale="92500"/>
          </a:bodyPr>
          <a:lstStyle/>
          <a:p>
            <a:pPr>
              <a:buFont typeface="Wingdings" pitchFamily="2" charset="2"/>
              <a:buNone/>
              <a:defRPr/>
            </a:pPr>
            <a:r>
              <a:rPr lang="en-US" sz="3840" dirty="0"/>
              <a:t>Custom Kernel</a:t>
            </a:r>
          </a:p>
          <a:p>
            <a:pPr>
              <a:defRPr/>
            </a:pPr>
            <a:r>
              <a:rPr lang="en-US" sz="3600" dirty="0">
                <a:solidFill>
                  <a:srgbClr val="000000"/>
                </a:solidFill>
              </a:rPr>
              <a:t>Pros</a:t>
            </a:r>
            <a:endParaRPr lang="en-US" sz="3600" dirty="0"/>
          </a:p>
          <a:p>
            <a:pPr lvl="1">
              <a:defRPr/>
            </a:pPr>
            <a:r>
              <a:rPr lang="en-US" sz="3120" dirty="0"/>
              <a:t>Optimized for specific hardware</a:t>
            </a:r>
          </a:p>
          <a:p>
            <a:pPr lvl="1">
              <a:defRPr/>
            </a:pPr>
            <a:r>
              <a:rPr lang="en-US" sz="3120" dirty="0"/>
              <a:t>More secure because only the needed features and modules are compiled into the kernel</a:t>
            </a:r>
          </a:p>
          <a:p>
            <a:pPr marL="274320" indent="-272416">
              <a:spcBef>
                <a:spcPts val="540"/>
              </a:spcBef>
              <a:buClr>
                <a:schemeClr val="accent6"/>
              </a:buClr>
              <a:tabLst>
                <a:tab pos="409576" algn="l"/>
                <a:tab pos="958216" algn="l"/>
                <a:tab pos="1506856" algn="l"/>
                <a:tab pos="2055496" algn="l"/>
                <a:tab pos="2604136" algn="l"/>
                <a:tab pos="3152776" algn="l"/>
                <a:tab pos="3701416" algn="l"/>
                <a:tab pos="4250056" algn="l"/>
                <a:tab pos="4798696" algn="l"/>
                <a:tab pos="5347336" algn="l"/>
                <a:tab pos="5895976" algn="l"/>
                <a:tab pos="6444616" algn="l"/>
                <a:tab pos="6993256" algn="l"/>
                <a:tab pos="7541896" algn="l"/>
                <a:tab pos="8090536" algn="l"/>
                <a:tab pos="8639176" algn="l"/>
                <a:tab pos="9187816" algn="l"/>
                <a:tab pos="9736456" algn="l"/>
                <a:tab pos="10285096" algn="l"/>
                <a:tab pos="10833736" algn="l"/>
              </a:tabLst>
              <a:defRPr/>
            </a:pPr>
            <a:r>
              <a:rPr lang="en-US" sz="3600" dirty="0"/>
              <a:t>Cons</a:t>
            </a:r>
          </a:p>
          <a:p>
            <a:pPr marL="819150" lvl="1" indent="-272416">
              <a:spcBef>
                <a:spcPts val="540"/>
              </a:spcBef>
              <a:buFont typeface="Arial" pitchFamily="34" charset="0"/>
              <a:buChar char="•"/>
              <a:tabLst>
                <a:tab pos="409576" algn="l"/>
                <a:tab pos="958216" algn="l"/>
                <a:tab pos="1506856" algn="l"/>
                <a:tab pos="2055496" algn="l"/>
                <a:tab pos="2604136" algn="l"/>
                <a:tab pos="3152776" algn="l"/>
                <a:tab pos="3701416" algn="l"/>
                <a:tab pos="4250056" algn="l"/>
                <a:tab pos="4798696" algn="l"/>
                <a:tab pos="5347336" algn="l"/>
                <a:tab pos="5895976" algn="l"/>
                <a:tab pos="6444616" algn="l"/>
                <a:tab pos="6993256" algn="l"/>
                <a:tab pos="7541896" algn="l"/>
                <a:tab pos="8090536" algn="l"/>
                <a:tab pos="8639176" algn="l"/>
                <a:tab pos="9187816" algn="l"/>
                <a:tab pos="9736456" algn="l"/>
                <a:tab pos="10285096" algn="l"/>
                <a:tab pos="10833736" algn="l"/>
              </a:tabLst>
              <a:defRPr/>
            </a:pPr>
            <a:r>
              <a:rPr lang="en-US" sz="3120" dirty="0">
                <a:ea typeface="+mn-ea"/>
                <a:cs typeface="+mn-cs"/>
              </a:rPr>
              <a:t>Need to recompile when patches are available</a:t>
            </a:r>
          </a:p>
          <a:p>
            <a:pPr marL="819150" lvl="1" indent="-272416">
              <a:spcBef>
                <a:spcPts val="540"/>
              </a:spcBef>
              <a:buFont typeface="Arial" pitchFamily="34" charset="0"/>
              <a:buChar char="•"/>
              <a:tabLst>
                <a:tab pos="409576" algn="l"/>
                <a:tab pos="958216" algn="l"/>
                <a:tab pos="1506856" algn="l"/>
                <a:tab pos="2055496" algn="l"/>
                <a:tab pos="2604136" algn="l"/>
                <a:tab pos="3152776" algn="l"/>
                <a:tab pos="3701416" algn="l"/>
                <a:tab pos="4250056" algn="l"/>
                <a:tab pos="4798696" algn="l"/>
                <a:tab pos="5347336" algn="l"/>
                <a:tab pos="5895976" algn="l"/>
                <a:tab pos="6444616" algn="l"/>
                <a:tab pos="6993256" algn="l"/>
                <a:tab pos="7541896" algn="l"/>
                <a:tab pos="8090536" algn="l"/>
                <a:tab pos="8639176" algn="l"/>
                <a:tab pos="9187816" algn="l"/>
                <a:tab pos="9736456" algn="l"/>
                <a:tab pos="10285096" algn="l"/>
                <a:tab pos="10833736" algn="l"/>
              </a:tabLst>
              <a:defRPr/>
            </a:pPr>
            <a:r>
              <a:rPr lang="en-US" sz="3120" dirty="0">
                <a:ea typeface="+mn-ea"/>
                <a:cs typeface="+mn-cs"/>
              </a:rPr>
              <a:t>Requires a Linux system administrator to manage kernel updates</a:t>
            </a:r>
          </a:p>
          <a:p>
            <a:pPr lvl="1">
              <a:defRPr/>
            </a:pPr>
            <a:endParaRPr lang="en-US" sz="2880" dirty="0"/>
          </a:p>
        </p:txBody>
      </p:sp>
    </p:spTree>
    <p:extLst>
      <p:ext uri="{BB962C8B-B14F-4D97-AF65-F5344CB8AC3E}">
        <p14:creationId xmlns:p14="http://schemas.microsoft.com/office/powerpoint/2010/main" val="13666387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76500" y="365760"/>
            <a:ext cx="9959340" cy="571500"/>
          </a:xfrm>
        </p:spPr>
        <p:txBody>
          <a:bodyPr>
            <a:normAutofit fontScale="90000"/>
          </a:bodyPr>
          <a:lstStyle/>
          <a:p>
            <a:r>
              <a:rPr lang="en-US" sz="4800">
                <a:solidFill>
                  <a:srgbClr val="204F91"/>
                </a:solidFill>
              </a:rPr>
              <a:t>Benefits of Installing a New Kernel</a:t>
            </a:r>
            <a:endParaRPr lang="en-US" sz="4800">
              <a:solidFill>
                <a:schemeClr val="tx2"/>
              </a:solidFill>
            </a:endParaRPr>
          </a:p>
        </p:txBody>
      </p:sp>
      <p:sp>
        <p:nvSpPr>
          <p:cNvPr id="29699" name="Content Placeholder 2"/>
          <p:cNvSpPr>
            <a:spLocks noGrp="1"/>
          </p:cNvSpPr>
          <p:nvPr>
            <p:ph idx="1"/>
          </p:nvPr>
        </p:nvSpPr>
        <p:spPr>
          <a:xfrm>
            <a:off x="2476500" y="2194559"/>
            <a:ext cx="9959340" cy="5215890"/>
          </a:xfrm>
        </p:spPr>
        <p:txBody>
          <a:bodyPr/>
          <a:lstStyle/>
          <a:p>
            <a:r>
              <a:rPr lang="en-US" sz="3600" dirty="0">
                <a:solidFill>
                  <a:srgbClr val="000000"/>
                </a:solidFill>
              </a:rPr>
              <a:t>Installing is less riskier than upgrading because a computer system can become unstable or even unbootable after an upgrade.</a:t>
            </a:r>
          </a:p>
          <a:p>
            <a:r>
              <a:rPr lang="en-US" sz="3600" dirty="0">
                <a:solidFill>
                  <a:srgbClr val="000000"/>
                </a:solidFill>
              </a:rPr>
              <a:t>If the new kernel causes the computer system to become unbootable or unstable, the older kernel will still be available to run the system until the issue is resolved.</a:t>
            </a:r>
            <a:endParaRPr lang="en-US" sz="3600" dirty="0"/>
          </a:p>
        </p:txBody>
      </p:sp>
    </p:spTree>
    <p:extLst>
      <p:ext uri="{BB962C8B-B14F-4D97-AF65-F5344CB8AC3E}">
        <p14:creationId xmlns:p14="http://schemas.microsoft.com/office/powerpoint/2010/main" val="1760236339"/>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550</Words>
  <Application>Microsoft Office PowerPoint</Application>
  <PresentationFormat>Custom</PresentationFormat>
  <Paragraphs>61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Helvetica Neue</vt:lpstr>
      <vt:lpstr>Tahoma</vt:lpstr>
      <vt:lpstr>Times New Roman</vt:lpstr>
      <vt:lpstr>Wingdings</vt:lpstr>
      <vt:lpstr>Default</vt:lpstr>
      <vt:lpstr>Open Source Platform and Network Administration</vt:lpstr>
      <vt:lpstr>PowerPoint Presentation</vt:lpstr>
      <vt:lpstr>Customizing a Kernel with make config</vt:lpstr>
      <vt:lpstr>Customizing a Kernel with make menuconfig</vt:lpstr>
      <vt:lpstr>Process to Compile a Kernel</vt:lpstr>
      <vt:lpstr>Process to Compile a Kernel (Continued)</vt:lpstr>
      <vt:lpstr>Vendor-Supplied and Custom Kernel</vt:lpstr>
      <vt:lpstr>Vendor-Supplied and Custom Kernel (Continued)</vt:lpstr>
      <vt:lpstr>Benefits of Installing a New Kernel</vt:lpstr>
      <vt:lpstr>Kernels and the /proc/ Filesystem</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46</cp:revision>
  <dcterms:modified xsi:type="dcterms:W3CDTF">2023-09-22T08:56:08Z</dcterms:modified>
</cp:coreProperties>
</file>