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4630400" cy="8229600"/>
  <p:notesSz cx="6858000" cy="9144000"/>
  <p:defaultTextStyle>
    <a:lvl1pPr defTabSz="1306219">
      <a:defRPr sz="2600">
        <a:latin typeface="Tahoma"/>
        <a:ea typeface="Tahoma"/>
        <a:cs typeface="Tahoma"/>
        <a:sym typeface="Tahoma"/>
      </a:defRPr>
    </a:lvl1pPr>
    <a:lvl2pPr indent="653109" defTabSz="1306219">
      <a:defRPr sz="2600">
        <a:latin typeface="Tahoma"/>
        <a:ea typeface="Tahoma"/>
        <a:cs typeface="Tahoma"/>
        <a:sym typeface="Tahoma"/>
      </a:defRPr>
    </a:lvl2pPr>
    <a:lvl3pPr indent="1306219" defTabSz="1306219">
      <a:defRPr sz="2600">
        <a:latin typeface="Tahoma"/>
        <a:ea typeface="Tahoma"/>
        <a:cs typeface="Tahoma"/>
        <a:sym typeface="Tahoma"/>
      </a:defRPr>
    </a:lvl3pPr>
    <a:lvl4pPr indent="1959330" defTabSz="1306219">
      <a:defRPr sz="2600">
        <a:latin typeface="Tahoma"/>
        <a:ea typeface="Tahoma"/>
        <a:cs typeface="Tahoma"/>
        <a:sym typeface="Tahoma"/>
      </a:defRPr>
    </a:lvl4pPr>
    <a:lvl5pPr indent="2612440" defTabSz="1306219">
      <a:defRPr sz="2600">
        <a:latin typeface="Tahoma"/>
        <a:ea typeface="Tahoma"/>
        <a:cs typeface="Tahoma"/>
        <a:sym typeface="Tahoma"/>
      </a:defRPr>
    </a:lvl5pPr>
    <a:lvl6pPr indent="3265551" defTabSz="1306219">
      <a:defRPr sz="2600">
        <a:latin typeface="Tahoma"/>
        <a:ea typeface="Tahoma"/>
        <a:cs typeface="Tahoma"/>
        <a:sym typeface="Tahoma"/>
      </a:defRPr>
    </a:lvl6pPr>
    <a:lvl7pPr indent="3918660" defTabSz="1306219">
      <a:defRPr sz="2600">
        <a:latin typeface="Tahoma"/>
        <a:ea typeface="Tahoma"/>
        <a:cs typeface="Tahoma"/>
        <a:sym typeface="Tahoma"/>
      </a:defRPr>
    </a:lvl7pPr>
    <a:lvl8pPr indent="4571770" defTabSz="1306219">
      <a:defRPr sz="2600">
        <a:latin typeface="Tahoma"/>
        <a:ea typeface="Tahoma"/>
        <a:cs typeface="Tahoma"/>
        <a:sym typeface="Tahoma"/>
      </a:defRPr>
    </a:lvl8pPr>
    <a:lvl9pPr indent="5224881" defTabSz="1306219">
      <a:defRPr sz="2600">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Tahoma"/>
          <a:ea typeface="Tahoma"/>
          <a:cs typeface="Tahom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Tahoma"/>
          <a:ea typeface="Tahoma"/>
          <a:cs typeface="Tahom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673"/>
  </p:normalViewPr>
  <p:slideViewPr>
    <p:cSldViewPr snapToGrid="0" snapToObjects="1">
      <p:cViewPr varScale="1">
        <p:scale>
          <a:sx n="74" d="100"/>
          <a:sy n="74" d="100"/>
        </p:scale>
        <p:origin x="3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9B5041-24E9-43A7-BF44-7F125BA17D2B}"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A3474C28-C650-49DA-BCEE-3697E6A6AE40}">
      <dgm:prSet phldrT="[Text]"/>
      <dgm:spPr/>
      <dgm:t>
        <a:bodyPr/>
        <a:lstStyle/>
        <a:p>
          <a:r>
            <a:rPr lang="en-US" dirty="0" err="1"/>
            <a:t>Yellowdog</a:t>
          </a:r>
          <a:r>
            <a:rPr lang="en-US" dirty="0"/>
            <a:t> Updater, Modified (YUM)</a:t>
          </a:r>
        </a:p>
      </dgm:t>
    </dgm:pt>
    <dgm:pt modelId="{53006082-4BAF-4E6B-9C7E-0B8B028953C3}" type="parTrans" cxnId="{F3C5C267-3BD1-4A84-A715-9707A8B2E940}">
      <dgm:prSet/>
      <dgm:spPr/>
      <dgm:t>
        <a:bodyPr/>
        <a:lstStyle/>
        <a:p>
          <a:endParaRPr lang="en-US"/>
        </a:p>
      </dgm:t>
    </dgm:pt>
    <dgm:pt modelId="{EBE04CFA-CAEF-446C-9B69-73C736E87B48}" type="sibTrans" cxnId="{F3C5C267-3BD1-4A84-A715-9707A8B2E940}">
      <dgm:prSet/>
      <dgm:spPr/>
      <dgm:t>
        <a:bodyPr/>
        <a:lstStyle/>
        <a:p>
          <a:endParaRPr lang="en-US"/>
        </a:p>
      </dgm:t>
    </dgm:pt>
    <dgm:pt modelId="{3BE02FA2-7CCC-4C00-BAA2-2D7BC5FFD87A}">
      <dgm:prSet phldrT="[Text]"/>
      <dgm:spPr/>
      <dgm:t>
        <a:bodyPr/>
        <a:lstStyle/>
        <a:p>
          <a:r>
            <a:rPr lang="en-US" dirty="0"/>
            <a:t>Advanced Package Tool (APT)</a:t>
          </a:r>
        </a:p>
      </dgm:t>
    </dgm:pt>
    <dgm:pt modelId="{9CD4815B-F0DF-45EF-9244-BFB88E198D98}" type="parTrans" cxnId="{44A32790-1465-4623-B085-5EB59879D0D4}">
      <dgm:prSet/>
      <dgm:spPr/>
      <dgm:t>
        <a:bodyPr/>
        <a:lstStyle/>
        <a:p>
          <a:endParaRPr lang="en-US"/>
        </a:p>
      </dgm:t>
    </dgm:pt>
    <dgm:pt modelId="{4102AC94-4DCD-41C5-855F-F94FE7CCB763}" type="sibTrans" cxnId="{44A32790-1465-4623-B085-5EB59879D0D4}">
      <dgm:prSet/>
      <dgm:spPr/>
      <dgm:t>
        <a:bodyPr/>
        <a:lstStyle/>
        <a:p>
          <a:endParaRPr lang="en-US"/>
        </a:p>
      </dgm:t>
    </dgm:pt>
    <dgm:pt modelId="{81B3AB66-2AB9-46AF-9651-626014E6ABF8}">
      <dgm:prSet phldrT="[Text]"/>
      <dgm:spPr/>
      <dgm:t>
        <a:bodyPr/>
        <a:lstStyle/>
        <a:p>
          <a:r>
            <a:rPr lang="en-US" dirty="0"/>
            <a:t>Portage and emerge</a:t>
          </a:r>
        </a:p>
      </dgm:t>
    </dgm:pt>
    <dgm:pt modelId="{4372A5E9-21AE-48D3-8005-593E8237566A}" type="parTrans" cxnId="{BDA5A136-E906-4834-8179-9F0C36FF9B1E}">
      <dgm:prSet/>
      <dgm:spPr/>
      <dgm:t>
        <a:bodyPr/>
        <a:lstStyle/>
        <a:p>
          <a:endParaRPr lang="en-US"/>
        </a:p>
      </dgm:t>
    </dgm:pt>
    <dgm:pt modelId="{57C35157-3D74-4636-BCD1-13105F03921C}" type="sibTrans" cxnId="{BDA5A136-E906-4834-8179-9F0C36FF9B1E}">
      <dgm:prSet/>
      <dgm:spPr/>
      <dgm:t>
        <a:bodyPr/>
        <a:lstStyle/>
        <a:p>
          <a:endParaRPr lang="en-US"/>
        </a:p>
      </dgm:t>
    </dgm:pt>
    <dgm:pt modelId="{71D86980-726A-45A3-85DF-4DDDF7F62958}">
      <dgm:prSet/>
      <dgm:spPr/>
      <dgm:t>
        <a:bodyPr/>
        <a:lstStyle/>
        <a:p>
          <a:r>
            <a:rPr lang="en-US" dirty="0" err="1"/>
            <a:t>Zypper</a:t>
          </a:r>
          <a:endParaRPr lang="en-US" dirty="0"/>
        </a:p>
      </dgm:t>
    </dgm:pt>
    <dgm:pt modelId="{244A3E40-5EFB-4BEA-B44C-790441823BEB}" type="parTrans" cxnId="{341AD206-7DE3-4CF9-87B5-623A3B69AEB7}">
      <dgm:prSet/>
      <dgm:spPr/>
      <dgm:t>
        <a:bodyPr/>
        <a:lstStyle/>
        <a:p>
          <a:endParaRPr lang="en-US"/>
        </a:p>
      </dgm:t>
    </dgm:pt>
    <dgm:pt modelId="{5742E6BD-33A6-45BC-8CBB-15E412316BD2}" type="sibTrans" cxnId="{341AD206-7DE3-4CF9-87B5-623A3B69AEB7}">
      <dgm:prSet/>
      <dgm:spPr/>
      <dgm:t>
        <a:bodyPr/>
        <a:lstStyle/>
        <a:p>
          <a:endParaRPr lang="en-US"/>
        </a:p>
      </dgm:t>
    </dgm:pt>
    <dgm:pt modelId="{3FA284B3-D1C6-49EA-951D-45B48066B410}">
      <dgm:prSet/>
      <dgm:spPr/>
      <dgm:t>
        <a:bodyPr/>
        <a:lstStyle/>
        <a:p>
          <a:r>
            <a:rPr lang="en-US" dirty="0" err="1"/>
            <a:t>Conary</a:t>
          </a:r>
          <a:endParaRPr lang="en-US" dirty="0"/>
        </a:p>
      </dgm:t>
    </dgm:pt>
    <dgm:pt modelId="{B05DD571-7AD2-484D-BB78-EBDB1057C3F0}" type="parTrans" cxnId="{C13CA436-6F82-4152-89C1-EC54516EEA2A}">
      <dgm:prSet/>
      <dgm:spPr/>
      <dgm:t>
        <a:bodyPr/>
        <a:lstStyle/>
        <a:p>
          <a:endParaRPr lang="en-US"/>
        </a:p>
      </dgm:t>
    </dgm:pt>
    <dgm:pt modelId="{ADCCDB54-63C1-4079-AF63-3C0379771311}" type="sibTrans" cxnId="{C13CA436-6F82-4152-89C1-EC54516EEA2A}">
      <dgm:prSet/>
      <dgm:spPr/>
      <dgm:t>
        <a:bodyPr/>
        <a:lstStyle/>
        <a:p>
          <a:endParaRPr lang="en-US"/>
        </a:p>
      </dgm:t>
    </dgm:pt>
    <dgm:pt modelId="{F6ECE136-C2F0-4551-AF2D-250A2751503D}" type="pres">
      <dgm:prSet presAssocID="{209B5041-24E9-43A7-BF44-7F125BA17D2B}" presName="Name0" presStyleCnt="0">
        <dgm:presLayoutVars>
          <dgm:chMax val="7"/>
          <dgm:chPref val="7"/>
          <dgm:dir/>
        </dgm:presLayoutVars>
      </dgm:prSet>
      <dgm:spPr/>
    </dgm:pt>
    <dgm:pt modelId="{885027E1-1AAB-435D-ADBD-7A766C5B1ED8}" type="pres">
      <dgm:prSet presAssocID="{209B5041-24E9-43A7-BF44-7F125BA17D2B}" presName="Name1" presStyleCnt="0"/>
      <dgm:spPr/>
    </dgm:pt>
    <dgm:pt modelId="{E50AAC92-E03E-4269-A3CD-A10665DF1CEC}" type="pres">
      <dgm:prSet presAssocID="{209B5041-24E9-43A7-BF44-7F125BA17D2B}" presName="cycle" presStyleCnt="0"/>
      <dgm:spPr/>
    </dgm:pt>
    <dgm:pt modelId="{E89045DD-136A-4CDC-B827-C0491B7506B7}" type="pres">
      <dgm:prSet presAssocID="{209B5041-24E9-43A7-BF44-7F125BA17D2B}" presName="srcNode" presStyleLbl="node1" presStyleIdx="0" presStyleCnt="5"/>
      <dgm:spPr/>
    </dgm:pt>
    <dgm:pt modelId="{17B0BF63-D246-44F2-ACFC-D425ACA69994}" type="pres">
      <dgm:prSet presAssocID="{209B5041-24E9-43A7-BF44-7F125BA17D2B}" presName="conn" presStyleLbl="parChTrans1D2" presStyleIdx="0" presStyleCnt="1"/>
      <dgm:spPr/>
    </dgm:pt>
    <dgm:pt modelId="{1B543C87-3327-46C6-9DDB-5EC125CE75E3}" type="pres">
      <dgm:prSet presAssocID="{209B5041-24E9-43A7-BF44-7F125BA17D2B}" presName="extraNode" presStyleLbl="node1" presStyleIdx="0" presStyleCnt="5"/>
      <dgm:spPr/>
    </dgm:pt>
    <dgm:pt modelId="{B4D86BFE-8FF4-4C4F-8250-03657173FA00}" type="pres">
      <dgm:prSet presAssocID="{209B5041-24E9-43A7-BF44-7F125BA17D2B}" presName="dstNode" presStyleLbl="node1" presStyleIdx="0" presStyleCnt="5"/>
      <dgm:spPr/>
    </dgm:pt>
    <dgm:pt modelId="{FBB4A799-9577-4539-A636-7E5B0592A43B}" type="pres">
      <dgm:prSet presAssocID="{A3474C28-C650-49DA-BCEE-3697E6A6AE40}" presName="text_1" presStyleLbl="node1" presStyleIdx="0" presStyleCnt="5">
        <dgm:presLayoutVars>
          <dgm:bulletEnabled val="1"/>
        </dgm:presLayoutVars>
      </dgm:prSet>
      <dgm:spPr/>
    </dgm:pt>
    <dgm:pt modelId="{5C30B3D3-59F3-4CF0-85CD-975E58725228}" type="pres">
      <dgm:prSet presAssocID="{A3474C28-C650-49DA-BCEE-3697E6A6AE40}" presName="accent_1" presStyleCnt="0"/>
      <dgm:spPr/>
    </dgm:pt>
    <dgm:pt modelId="{92B6966E-EA9D-4237-87E0-74D30C803336}" type="pres">
      <dgm:prSet presAssocID="{A3474C28-C650-49DA-BCEE-3697E6A6AE40}" presName="accentRepeatNode" presStyleLbl="solidFgAcc1" presStyleIdx="0" presStyleCnt="5"/>
      <dgm:spPr/>
    </dgm:pt>
    <dgm:pt modelId="{0510E18C-9880-477C-B342-D832BD79B329}" type="pres">
      <dgm:prSet presAssocID="{3BE02FA2-7CCC-4C00-BAA2-2D7BC5FFD87A}" presName="text_2" presStyleLbl="node1" presStyleIdx="1" presStyleCnt="5">
        <dgm:presLayoutVars>
          <dgm:bulletEnabled val="1"/>
        </dgm:presLayoutVars>
      </dgm:prSet>
      <dgm:spPr/>
    </dgm:pt>
    <dgm:pt modelId="{0406DD1F-A200-4CF9-8B20-2D887A7F8B5C}" type="pres">
      <dgm:prSet presAssocID="{3BE02FA2-7CCC-4C00-BAA2-2D7BC5FFD87A}" presName="accent_2" presStyleCnt="0"/>
      <dgm:spPr/>
    </dgm:pt>
    <dgm:pt modelId="{FDFF5459-DDC3-4FA6-B59C-6C79EDCB7509}" type="pres">
      <dgm:prSet presAssocID="{3BE02FA2-7CCC-4C00-BAA2-2D7BC5FFD87A}" presName="accentRepeatNode" presStyleLbl="solidFgAcc1" presStyleIdx="1" presStyleCnt="5"/>
      <dgm:spPr/>
    </dgm:pt>
    <dgm:pt modelId="{2B5C7701-F11A-4B81-9919-2E284373836E}" type="pres">
      <dgm:prSet presAssocID="{81B3AB66-2AB9-46AF-9651-626014E6ABF8}" presName="text_3" presStyleLbl="node1" presStyleIdx="2" presStyleCnt="5">
        <dgm:presLayoutVars>
          <dgm:bulletEnabled val="1"/>
        </dgm:presLayoutVars>
      </dgm:prSet>
      <dgm:spPr/>
    </dgm:pt>
    <dgm:pt modelId="{9CF47D45-C9EA-48C7-B68C-AA2A217CF396}" type="pres">
      <dgm:prSet presAssocID="{81B3AB66-2AB9-46AF-9651-626014E6ABF8}" presName="accent_3" presStyleCnt="0"/>
      <dgm:spPr/>
    </dgm:pt>
    <dgm:pt modelId="{81B850FF-8AE3-4411-BBE1-87D854669254}" type="pres">
      <dgm:prSet presAssocID="{81B3AB66-2AB9-46AF-9651-626014E6ABF8}" presName="accentRepeatNode" presStyleLbl="solidFgAcc1" presStyleIdx="2" presStyleCnt="5"/>
      <dgm:spPr/>
    </dgm:pt>
    <dgm:pt modelId="{E76CAE2D-3296-4922-90EA-DA12A1534AB7}" type="pres">
      <dgm:prSet presAssocID="{71D86980-726A-45A3-85DF-4DDDF7F62958}" presName="text_4" presStyleLbl="node1" presStyleIdx="3" presStyleCnt="5">
        <dgm:presLayoutVars>
          <dgm:bulletEnabled val="1"/>
        </dgm:presLayoutVars>
      </dgm:prSet>
      <dgm:spPr/>
    </dgm:pt>
    <dgm:pt modelId="{0CF14FD7-E36A-4025-A521-1C64FE45E737}" type="pres">
      <dgm:prSet presAssocID="{71D86980-726A-45A3-85DF-4DDDF7F62958}" presName="accent_4" presStyleCnt="0"/>
      <dgm:spPr/>
    </dgm:pt>
    <dgm:pt modelId="{BD20B50A-8A35-45B2-8206-EAEF197B25BF}" type="pres">
      <dgm:prSet presAssocID="{71D86980-726A-45A3-85DF-4DDDF7F62958}" presName="accentRepeatNode" presStyleLbl="solidFgAcc1" presStyleIdx="3" presStyleCnt="5"/>
      <dgm:spPr/>
    </dgm:pt>
    <dgm:pt modelId="{A6C22B23-62A6-4E75-9BAF-369690EBD81D}" type="pres">
      <dgm:prSet presAssocID="{3FA284B3-D1C6-49EA-951D-45B48066B410}" presName="text_5" presStyleLbl="node1" presStyleIdx="4" presStyleCnt="5">
        <dgm:presLayoutVars>
          <dgm:bulletEnabled val="1"/>
        </dgm:presLayoutVars>
      </dgm:prSet>
      <dgm:spPr/>
    </dgm:pt>
    <dgm:pt modelId="{CCEECAED-1207-42F8-A383-A572369394AA}" type="pres">
      <dgm:prSet presAssocID="{3FA284B3-D1C6-49EA-951D-45B48066B410}" presName="accent_5" presStyleCnt="0"/>
      <dgm:spPr/>
    </dgm:pt>
    <dgm:pt modelId="{5FC4B2B0-5B7A-40FF-A592-0EB83439562A}" type="pres">
      <dgm:prSet presAssocID="{3FA284B3-D1C6-49EA-951D-45B48066B410}" presName="accentRepeatNode" presStyleLbl="solidFgAcc1" presStyleIdx="4" presStyleCnt="5"/>
      <dgm:spPr/>
    </dgm:pt>
  </dgm:ptLst>
  <dgm:cxnLst>
    <dgm:cxn modelId="{86AAB405-6026-A146-983D-9002DF55525F}" type="presOf" srcId="{3BE02FA2-7CCC-4C00-BAA2-2D7BC5FFD87A}" destId="{0510E18C-9880-477C-B342-D832BD79B329}" srcOrd="0" destOrd="0" presId="urn:microsoft.com/office/officeart/2008/layout/VerticalCurvedList"/>
    <dgm:cxn modelId="{341AD206-7DE3-4CF9-87B5-623A3B69AEB7}" srcId="{209B5041-24E9-43A7-BF44-7F125BA17D2B}" destId="{71D86980-726A-45A3-85DF-4DDDF7F62958}" srcOrd="3" destOrd="0" parTransId="{244A3E40-5EFB-4BEA-B44C-790441823BEB}" sibTransId="{5742E6BD-33A6-45BC-8CBB-15E412316BD2}"/>
    <dgm:cxn modelId="{BDA5A136-E906-4834-8179-9F0C36FF9B1E}" srcId="{209B5041-24E9-43A7-BF44-7F125BA17D2B}" destId="{81B3AB66-2AB9-46AF-9651-626014E6ABF8}" srcOrd="2" destOrd="0" parTransId="{4372A5E9-21AE-48D3-8005-593E8237566A}" sibTransId="{57C35157-3D74-4636-BCD1-13105F03921C}"/>
    <dgm:cxn modelId="{C13CA436-6F82-4152-89C1-EC54516EEA2A}" srcId="{209B5041-24E9-43A7-BF44-7F125BA17D2B}" destId="{3FA284B3-D1C6-49EA-951D-45B48066B410}" srcOrd="4" destOrd="0" parTransId="{B05DD571-7AD2-484D-BB78-EBDB1057C3F0}" sibTransId="{ADCCDB54-63C1-4079-AF63-3C0379771311}"/>
    <dgm:cxn modelId="{631D5A3F-93BC-F546-B7CB-7A001302270D}" type="presOf" srcId="{209B5041-24E9-43A7-BF44-7F125BA17D2B}" destId="{F6ECE136-C2F0-4551-AF2D-250A2751503D}" srcOrd="0" destOrd="0" presId="urn:microsoft.com/office/officeart/2008/layout/VerticalCurvedList"/>
    <dgm:cxn modelId="{F3C5C267-3BD1-4A84-A715-9707A8B2E940}" srcId="{209B5041-24E9-43A7-BF44-7F125BA17D2B}" destId="{A3474C28-C650-49DA-BCEE-3697E6A6AE40}" srcOrd="0" destOrd="0" parTransId="{53006082-4BAF-4E6B-9C7E-0B8B028953C3}" sibTransId="{EBE04CFA-CAEF-446C-9B69-73C736E87B48}"/>
    <dgm:cxn modelId="{8ED4BE6F-C2FA-5A4F-92BD-73FC889F818E}" type="presOf" srcId="{3FA284B3-D1C6-49EA-951D-45B48066B410}" destId="{A6C22B23-62A6-4E75-9BAF-369690EBD81D}" srcOrd="0" destOrd="0" presId="urn:microsoft.com/office/officeart/2008/layout/VerticalCurvedList"/>
    <dgm:cxn modelId="{A5CA7F54-A615-464C-B800-1C2232576B32}" type="presOf" srcId="{71D86980-726A-45A3-85DF-4DDDF7F62958}" destId="{E76CAE2D-3296-4922-90EA-DA12A1534AB7}" srcOrd="0" destOrd="0" presId="urn:microsoft.com/office/officeart/2008/layout/VerticalCurvedList"/>
    <dgm:cxn modelId="{A9C43284-8018-2D41-BFC3-422CCDA2AEB4}" type="presOf" srcId="{EBE04CFA-CAEF-446C-9B69-73C736E87B48}" destId="{17B0BF63-D246-44F2-ACFC-D425ACA69994}" srcOrd="0" destOrd="0" presId="urn:microsoft.com/office/officeart/2008/layout/VerticalCurvedList"/>
    <dgm:cxn modelId="{44A32790-1465-4623-B085-5EB59879D0D4}" srcId="{209B5041-24E9-43A7-BF44-7F125BA17D2B}" destId="{3BE02FA2-7CCC-4C00-BAA2-2D7BC5FFD87A}" srcOrd="1" destOrd="0" parTransId="{9CD4815B-F0DF-45EF-9244-BFB88E198D98}" sibTransId="{4102AC94-4DCD-41C5-855F-F94FE7CCB763}"/>
    <dgm:cxn modelId="{E80391BA-7E11-C047-89FE-6866741828AB}" type="presOf" srcId="{81B3AB66-2AB9-46AF-9651-626014E6ABF8}" destId="{2B5C7701-F11A-4B81-9919-2E284373836E}" srcOrd="0" destOrd="0" presId="urn:microsoft.com/office/officeart/2008/layout/VerticalCurvedList"/>
    <dgm:cxn modelId="{EB4F8FDD-76D6-114C-B411-03AAE02BE613}" type="presOf" srcId="{A3474C28-C650-49DA-BCEE-3697E6A6AE40}" destId="{FBB4A799-9577-4539-A636-7E5B0592A43B}" srcOrd="0" destOrd="0" presId="urn:microsoft.com/office/officeart/2008/layout/VerticalCurvedList"/>
    <dgm:cxn modelId="{612C3EE7-8315-F044-A079-B147AA9A7A4E}" type="presParOf" srcId="{F6ECE136-C2F0-4551-AF2D-250A2751503D}" destId="{885027E1-1AAB-435D-ADBD-7A766C5B1ED8}" srcOrd="0" destOrd="0" presId="urn:microsoft.com/office/officeart/2008/layout/VerticalCurvedList"/>
    <dgm:cxn modelId="{CA4EA575-5304-C14C-913D-23DFECDF28E9}" type="presParOf" srcId="{885027E1-1AAB-435D-ADBD-7A766C5B1ED8}" destId="{E50AAC92-E03E-4269-A3CD-A10665DF1CEC}" srcOrd="0" destOrd="0" presId="urn:microsoft.com/office/officeart/2008/layout/VerticalCurvedList"/>
    <dgm:cxn modelId="{5C7FB62B-BB7F-1B4C-B203-D69CED260051}" type="presParOf" srcId="{E50AAC92-E03E-4269-A3CD-A10665DF1CEC}" destId="{E89045DD-136A-4CDC-B827-C0491B7506B7}" srcOrd="0" destOrd="0" presId="urn:microsoft.com/office/officeart/2008/layout/VerticalCurvedList"/>
    <dgm:cxn modelId="{48F04990-5C61-714A-803A-05CA8C95097D}" type="presParOf" srcId="{E50AAC92-E03E-4269-A3CD-A10665DF1CEC}" destId="{17B0BF63-D246-44F2-ACFC-D425ACA69994}" srcOrd="1" destOrd="0" presId="urn:microsoft.com/office/officeart/2008/layout/VerticalCurvedList"/>
    <dgm:cxn modelId="{4BA50E8E-AF32-4444-8A28-BEF81D2D9A3C}" type="presParOf" srcId="{E50AAC92-E03E-4269-A3CD-A10665DF1CEC}" destId="{1B543C87-3327-46C6-9DDB-5EC125CE75E3}" srcOrd="2" destOrd="0" presId="urn:microsoft.com/office/officeart/2008/layout/VerticalCurvedList"/>
    <dgm:cxn modelId="{FB3E9F94-AC7B-334A-A094-0CE33B1E285E}" type="presParOf" srcId="{E50AAC92-E03E-4269-A3CD-A10665DF1CEC}" destId="{B4D86BFE-8FF4-4C4F-8250-03657173FA00}" srcOrd="3" destOrd="0" presId="urn:microsoft.com/office/officeart/2008/layout/VerticalCurvedList"/>
    <dgm:cxn modelId="{79B42E9F-FFB9-A945-8886-3BEB1D0B4891}" type="presParOf" srcId="{885027E1-1AAB-435D-ADBD-7A766C5B1ED8}" destId="{FBB4A799-9577-4539-A636-7E5B0592A43B}" srcOrd="1" destOrd="0" presId="urn:microsoft.com/office/officeart/2008/layout/VerticalCurvedList"/>
    <dgm:cxn modelId="{5D10A102-6421-204B-8F59-926D5F8231F6}" type="presParOf" srcId="{885027E1-1AAB-435D-ADBD-7A766C5B1ED8}" destId="{5C30B3D3-59F3-4CF0-85CD-975E58725228}" srcOrd="2" destOrd="0" presId="urn:microsoft.com/office/officeart/2008/layout/VerticalCurvedList"/>
    <dgm:cxn modelId="{23578B2F-0A4F-D74C-B7ED-154D2100A1C0}" type="presParOf" srcId="{5C30B3D3-59F3-4CF0-85CD-975E58725228}" destId="{92B6966E-EA9D-4237-87E0-74D30C803336}" srcOrd="0" destOrd="0" presId="urn:microsoft.com/office/officeart/2008/layout/VerticalCurvedList"/>
    <dgm:cxn modelId="{3A1AF512-3D34-974A-ADA4-8D5B43C4DE51}" type="presParOf" srcId="{885027E1-1AAB-435D-ADBD-7A766C5B1ED8}" destId="{0510E18C-9880-477C-B342-D832BD79B329}" srcOrd="3" destOrd="0" presId="urn:microsoft.com/office/officeart/2008/layout/VerticalCurvedList"/>
    <dgm:cxn modelId="{ED04ED4C-6901-8F48-80A0-A05D4E98292E}" type="presParOf" srcId="{885027E1-1AAB-435D-ADBD-7A766C5B1ED8}" destId="{0406DD1F-A200-4CF9-8B20-2D887A7F8B5C}" srcOrd="4" destOrd="0" presId="urn:microsoft.com/office/officeart/2008/layout/VerticalCurvedList"/>
    <dgm:cxn modelId="{632D854B-C708-EF49-BD58-4C5664C8933E}" type="presParOf" srcId="{0406DD1F-A200-4CF9-8B20-2D887A7F8B5C}" destId="{FDFF5459-DDC3-4FA6-B59C-6C79EDCB7509}" srcOrd="0" destOrd="0" presId="urn:microsoft.com/office/officeart/2008/layout/VerticalCurvedList"/>
    <dgm:cxn modelId="{403C5CC1-BB34-EC4B-8377-78404950F3DB}" type="presParOf" srcId="{885027E1-1AAB-435D-ADBD-7A766C5B1ED8}" destId="{2B5C7701-F11A-4B81-9919-2E284373836E}" srcOrd="5" destOrd="0" presId="urn:microsoft.com/office/officeart/2008/layout/VerticalCurvedList"/>
    <dgm:cxn modelId="{F60A8D4F-B4E4-7547-A0D2-D6A835C80712}" type="presParOf" srcId="{885027E1-1AAB-435D-ADBD-7A766C5B1ED8}" destId="{9CF47D45-C9EA-48C7-B68C-AA2A217CF396}" srcOrd="6" destOrd="0" presId="urn:microsoft.com/office/officeart/2008/layout/VerticalCurvedList"/>
    <dgm:cxn modelId="{4494B343-C644-F145-BFC3-4B8A1DA61403}" type="presParOf" srcId="{9CF47D45-C9EA-48C7-B68C-AA2A217CF396}" destId="{81B850FF-8AE3-4411-BBE1-87D854669254}" srcOrd="0" destOrd="0" presId="urn:microsoft.com/office/officeart/2008/layout/VerticalCurvedList"/>
    <dgm:cxn modelId="{59BE8DC8-9466-2B4B-B749-93DEF6462E57}" type="presParOf" srcId="{885027E1-1AAB-435D-ADBD-7A766C5B1ED8}" destId="{E76CAE2D-3296-4922-90EA-DA12A1534AB7}" srcOrd="7" destOrd="0" presId="urn:microsoft.com/office/officeart/2008/layout/VerticalCurvedList"/>
    <dgm:cxn modelId="{F58A31A3-2E65-1846-A647-F1CA8D4EEF54}" type="presParOf" srcId="{885027E1-1AAB-435D-ADBD-7A766C5B1ED8}" destId="{0CF14FD7-E36A-4025-A521-1C64FE45E737}" srcOrd="8" destOrd="0" presId="urn:microsoft.com/office/officeart/2008/layout/VerticalCurvedList"/>
    <dgm:cxn modelId="{4B3B66E9-7400-4645-B161-C4AAFB9460A8}" type="presParOf" srcId="{0CF14FD7-E36A-4025-A521-1C64FE45E737}" destId="{BD20B50A-8A35-45B2-8206-EAEF197B25BF}" srcOrd="0" destOrd="0" presId="urn:microsoft.com/office/officeart/2008/layout/VerticalCurvedList"/>
    <dgm:cxn modelId="{B89D6D43-2844-014E-87FA-A1FEE68A503D}" type="presParOf" srcId="{885027E1-1AAB-435D-ADBD-7A766C5B1ED8}" destId="{A6C22B23-62A6-4E75-9BAF-369690EBD81D}" srcOrd="9" destOrd="0" presId="urn:microsoft.com/office/officeart/2008/layout/VerticalCurvedList"/>
    <dgm:cxn modelId="{6F904E9B-A803-9F48-895D-6B888E243AA4}" type="presParOf" srcId="{885027E1-1AAB-435D-ADBD-7A766C5B1ED8}" destId="{CCEECAED-1207-42F8-A383-A572369394AA}" srcOrd="10" destOrd="0" presId="urn:microsoft.com/office/officeart/2008/layout/VerticalCurvedList"/>
    <dgm:cxn modelId="{FABF1046-8EA2-2346-8322-0E271548542F}" type="presParOf" srcId="{CCEECAED-1207-42F8-A383-A572369394AA}" destId="{5FC4B2B0-5B7A-40FF-A592-0EB83439562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083A20-4502-43BB-9B6C-9B79A1692AF7}" type="doc">
      <dgm:prSet loTypeId="urn:microsoft.com/office/officeart/2008/layout/VerticalCurvedList" loCatId="list" qsTypeId="urn:microsoft.com/office/officeart/2005/8/quickstyle/simple1" qsCatId="simple" csTypeId="urn:microsoft.com/office/officeart/2005/8/colors/accent2_3" csCatId="accent2" phldr="1"/>
      <dgm:spPr/>
      <dgm:t>
        <a:bodyPr/>
        <a:lstStyle/>
        <a:p>
          <a:endParaRPr lang="en-US"/>
        </a:p>
      </dgm:t>
    </dgm:pt>
    <dgm:pt modelId="{DF9EC8A9-C64D-4161-9C42-5DBE02B855DB}">
      <dgm:prSet phldrT="[Text]"/>
      <dgm:spPr/>
      <dgm:t>
        <a:bodyPr/>
        <a:lstStyle/>
        <a:p>
          <a:r>
            <a:rPr lang="en-US" dirty="0" err="1"/>
            <a:t>PackageKit</a:t>
          </a:r>
          <a:endParaRPr lang="en-US" dirty="0"/>
        </a:p>
      </dgm:t>
    </dgm:pt>
    <dgm:pt modelId="{61F04EDB-6B9A-44CB-A6FF-F4B1A0C8A8C4}" type="parTrans" cxnId="{CFB4F0A2-F54F-4E70-8289-1C4C649D50CB}">
      <dgm:prSet/>
      <dgm:spPr/>
      <dgm:t>
        <a:bodyPr/>
        <a:lstStyle/>
        <a:p>
          <a:endParaRPr lang="en-US"/>
        </a:p>
      </dgm:t>
    </dgm:pt>
    <dgm:pt modelId="{F9F61DD0-8A34-460D-B6B2-C5CFE659EC2A}" type="sibTrans" cxnId="{CFB4F0A2-F54F-4E70-8289-1C4C649D50CB}">
      <dgm:prSet/>
      <dgm:spPr/>
      <dgm:t>
        <a:bodyPr/>
        <a:lstStyle/>
        <a:p>
          <a:endParaRPr lang="en-US"/>
        </a:p>
      </dgm:t>
    </dgm:pt>
    <dgm:pt modelId="{74120400-75E6-4749-A3C1-A4A697556B95}">
      <dgm:prSet phldrT="[Text]"/>
      <dgm:spPr/>
      <dgm:t>
        <a:bodyPr/>
        <a:lstStyle/>
        <a:p>
          <a:r>
            <a:rPr lang="en-US" dirty="0"/>
            <a:t>Synaptic</a:t>
          </a:r>
        </a:p>
      </dgm:t>
    </dgm:pt>
    <dgm:pt modelId="{18F5EA09-1EC8-4A72-A6E3-BCB593505DC9}" type="parTrans" cxnId="{ACDD639D-01C1-4874-945C-8F962EDBB619}">
      <dgm:prSet/>
      <dgm:spPr/>
      <dgm:t>
        <a:bodyPr/>
        <a:lstStyle/>
        <a:p>
          <a:endParaRPr lang="en-US"/>
        </a:p>
      </dgm:t>
    </dgm:pt>
    <dgm:pt modelId="{2A88BD71-5721-4746-B8E1-FE4B6520021B}" type="sibTrans" cxnId="{ACDD639D-01C1-4874-945C-8F962EDBB619}">
      <dgm:prSet/>
      <dgm:spPr/>
      <dgm:t>
        <a:bodyPr/>
        <a:lstStyle/>
        <a:p>
          <a:endParaRPr lang="en-US"/>
        </a:p>
      </dgm:t>
    </dgm:pt>
    <dgm:pt modelId="{1846934F-FAA1-43BE-83CB-BB2DDA532899}">
      <dgm:prSet phldrT="[Text]"/>
      <dgm:spPr/>
      <dgm:t>
        <a:bodyPr/>
        <a:lstStyle/>
        <a:p>
          <a:r>
            <a:rPr lang="en-US" dirty="0"/>
            <a:t>Porthole</a:t>
          </a:r>
        </a:p>
      </dgm:t>
    </dgm:pt>
    <dgm:pt modelId="{3F160E5F-EC9C-4567-8B57-518E4908FE14}" type="parTrans" cxnId="{2FD3A87C-A888-4992-8397-571D744A4BCA}">
      <dgm:prSet/>
      <dgm:spPr/>
      <dgm:t>
        <a:bodyPr/>
        <a:lstStyle/>
        <a:p>
          <a:endParaRPr lang="en-US"/>
        </a:p>
      </dgm:t>
    </dgm:pt>
    <dgm:pt modelId="{CBE34486-7C67-4998-9C57-E180102D3EEF}" type="sibTrans" cxnId="{2FD3A87C-A888-4992-8397-571D744A4BCA}">
      <dgm:prSet/>
      <dgm:spPr/>
      <dgm:t>
        <a:bodyPr/>
        <a:lstStyle/>
        <a:p>
          <a:endParaRPr lang="en-US"/>
        </a:p>
      </dgm:t>
    </dgm:pt>
    <dgm:pt modelId="{CA8D5A9C-213A-4A80-B809-190C4DF18AB0}">
      <dgm:prSet/>
      <dgm:spPr/>
      <dgm:t>
        <a:bodyPr/>
        <a:lstStyle/>
        <a:p>
          <a:r>
            <a:rPr lang="en-US" dirty="0" err="1"/>
            <a:t>YaST</a:t>
          </a:r>
          <a:r>
            <a:rPr lang="en-US" dirty="0"/>
            <a:t> (Yet another Setup Tool)</a:t>
          </a:r>
        </a:p>
      </dgm:t>
    </dgm:pt>
    <dgm:pt modelId="{2AE117E6-BCAD-4A22-8058-7AEA076FF8DE}" type="parTrans" cxnId="{F078B461-C132-45A2-8040-64981CC94A05}">
      <dgm:prSet/>
      <dgm:spPr/>
      <dgm:t>
        <a:bodyPr/>
        <a:lstStyle/>
        <a:p>
          <a:endParaRPr lang="en-US"/>
        </a:p>
      </dgm:t>
    </dgm:pt>
    <dgm:pt modelId="{DC59B92C-1E9F-49FF-8130-7038C1F91C21}" type="sibTrans" cxnId="{F078B461-C132-45A2-8040-64981CC94A05}">
      <dgm:prSet/>
      <dgm:spPr/>
      <dgm:t>
        <a:bodyPr/>
        <a:lstStyle/>
        <a:p>
          <a:endParaRPr lang="en-US"/>
        </a:p>
      </dgm:t>
    </dgm:pt>
    <dgm:pt modelId="{41D3842C-B64D-4693-A406-221A11963ECE}" type="pres">
      <dgm:prSet presAssocID="{78083A20-4502-43BB-9B6C-9B79A1692AF7}" presName="Name0" presStyleCnt="0">
        <dgm:presLayoutVars>
          <dgm:chMax val="7"/>
          <dgm:chPref val="7"/>
          <dgm:dir/>
        </dgm:presLayoutVars>
      </dgm:prSet>
      <dgm:spPr/>
    </dgm:pt>
    <dgm:pt modelId="{12F99CEA-F360-4A0C-BDF2-9BED1EA529A4}" type="pres">
      <dgm:prSet presAssocID="{78083A20-4502-43BB-9B6C-9B79A1692AF7}" presName="Name1" presStyleCnt="0"/>
      <dgm:spPr/>
    </dgm:pt>
    <dgm:pt modelId="{82E7BE09-6C68-4C86-A7C4-621AE9A4D6C1}" type="pres">
      <dgm:prSet presAssocID="{78083A20-4502-43BB-9B6C-9B79A1692AF7}" presName="cycle" presStyleCnt="0"/>
      <dgm:spPr/>
    </dgm:pt>
    <dgm:pt modelId="{94EE5D53-C937-4D21-BABC-11D85066ADA1}" type="pres">
      <dgm:prSet presAssocID="{78083A20-4502-43BB-9B6C-9B79A1692AF7}" presName="srcNode" presStyleLbl="node1" presStyleIdx="0" presStyleCnt="4"/>
      <dgm:spPr/>
    </dgm:pt>
    <dgm:pt modelId="{1DE27DE9-4366-484B-AE8F-3749E7D120F7}" type="pres">
      <dgm:prSet presAssocID="{78083A20-4502-43BB-9B6C-9B79A1692AF7}" presName="conn" presStyleLbl="parChTrans1D2" presStyleIdx="0" presStyleCnt="1"/>
      <dgm:spPr/>
    </dgm:pt>
    <dgm:pt modelId="{DDA22F85-E977-419C-BD72-A51A97112732}" type="pres">
      <dgm:prSet presAssocID="{78083A20-4502-43BB-9B6C-9B79A1692AF7}" presName="extraNode" presStyleLbl="node1" presStyleIdx="0" presStyleCnt="4"/>
      <dgm:spPr/>
    </dgm:pt>
    <dgm:pt modelId="{CB5DBB3B-CDD4-46C1-8890-F5EC6F953BAB}" type="pres">
      <dgm:prSet presAssocID="{78083A20-4502-43BB-9B6C-9B79A1692AF7}" presName="dstNode" presStyleLbl="node1" presStyleIdx="0" presStyleCnt="4"/>
      <dgm:spPr/>
    </dgm:pt>
    <dgm:pt modelId="{D2257763-E03A-4089-9DD9-24A80112F723}" type="pres">
      <dgm:prSet presAssocID="{DF9EC8A9-C64D-4161-9C42-5DBE02B855DB}" presName="text_1" presStyleLbl="node1" presStyleIdx="0" presStyleCnt="4">
        <dgm:presLayoutVars>
          <dgm:bulletEnabled val="1"/>
        </dgm:presLayoutVars>
      </dgm:prSet>
      <dgm:spPr/>
    </dgm:pt>
    <dgm:pt modelId="{29BBE9CB-E851-454E-96D3-270B1AEB7B67}" type="pres">
      <dgm:prSet presAssocID="{DF9EC8A9-C64D-4161-9C42-5DBE02B855DB}" presName="accent_1" presStyleCnt="0"/>
      <dgm:spPr/>
    </dgm:pt>
    <dgm:pt modelId="{16AA7DF0-9683-483C-BE9D-ECEBCABF8956}" type="pres">
      <dgm:prSet presAssocID="{DF9EC8A9-C64D-4161-9C42-5DBE02B855DB}" presName="accentRepeatNode" presStyleLbl="solidFgAcc1" presStyleIdx="0" presStyleCnt="4"/>
      <dgm:spPr/>
    </dgm:pt>
    <dgm:pt modelId="{E284DE8C-569A-4D3D-A248-01D2A3211528}" type="pres">
      <dgm:prSet presAssocID="{74120400-75E6-4749-A3C1-A4A697556B95}" presName="text_2" presStyleLbl="node1" presStyleIdx="1" presStyleCnt="4">
        <dgm:presLayoutVars>
          <dgm:bulletEnabled val="1"/>
        </dgm:presLayoutVars>
      </dgm:prSet>
      <dgm:spPr/>
    </dgm:pt>
    <dgm:pt modelId="{7C14291A-017D-4D50-A081-A0CAAFF4E136}" type="pres">
      <dgm:prSet presAssocID="{74120400-75E6-4749-A3C1-A4A697556B95}" presName="accent_2" presStyleCnt="0"/>
      <dgm:spPr/>
    </dgm:pt>
    <dgm:pt modelId="{77AF77BA-F1F8-47A1-94F9-4E93C1A29561}" type="pres">
      <dgm:prSet presAssocID="{74120400-75E6-4749-A3C1-A4A697556B95}" presName="accentRepeatNode" presStyleLbl="solidFgAcc1" presStyleIdx="1" presStyleCnt="4"/>
      <dgm:spPr/>
    </dgm:pt>
    <dgm:pt modelId="{781A20C7-739B-438B-BC47-62F8505D66B1}" type="pres">
      <dgm:prSet presAssocID="{1846934F-FAA1-43BE-83CB-BB2DDA532899}" presName="text_3" presStyleLbl="node1" presStyleIdx="2" presStyleCnt="4">
        <dgm:presLayoutVars>
          <dgm:bulletEnabled val="1"/>
        </dgm:presLayoutVars>
      </dgm:prSet>
      <dgm:spPr/>
    </dgm:pt>
    <dgm:pt modelId="{BAEF6132-B737-40B1-A554-9E3979ABB5FD}" type="pres">
      <dgm:prSet presAssocID="{1846934F-FAA1-43BE-83CB-BB2DDA532899}" presName="accent_3" presStyleCnt="0"/>
      <dgm:spPr/>
    </dgm:pt>
    <dgm:pt modelId="{F44A1B67-3FB8-4149-8613-285040538D20}" type="pres">
      <dgm:prSet presAssocID="{1846934F-FAA1-43BE-83CB-BB2DDA532899}" presName="accentRepeatNode" presStyleLbl="solidFgAcc1" presStyleIdx="2" presStyleCnt="4"/>
      <dgm:spPr/>
    </dgm:pt>
    <dgm:pt modelId="{B9D35548-AE39-4190-98C0-2717CA36E6DC}" type="pres">
      <dgm:prSet presAssocID="{CA8D5A9C-213A-4A80-B809-190C4DF18AB0}" presName="text_4" presStyleLbl="node1" presStyleIdx="3" presStyleCnt="4">
        <dgm:presLayoutVars>
          <dgm:bulletEnabled val="1"/>
        </dgm:presLayoutVars>
      </dgm:prSet>
      <dgm:spPr/>
    </dgm:pt>
    <dgm:pt modelId="{9DF234BC-6AE1-417B-8A7E-A5EF13543F36}" type="pres">
      <dgm:prSet presAssocID="{CA8D5A9C-213A-4A80-B809-190C4DF18AB0}" presName="accent_4" presStyleCnt="0"/>
      <dgm:spPr/>
    </dgm:pt>
    <dgm:pt modelId="{6416D762-6D81-45AB-BC0A-7D9798BA4031}" type="pres">
      <dgm:prSet presAssocID="{CA8D5A9C-213A-4A80-B809-190C4DF18AB0}" presName="accentRepeatNode" presStyleLbl="solidFgAcc1" presStyleIdx="3" presStyleCnt="4"/>
      <dgm:spPr/>
    </dgm:pt>
  </dgm:ptLst>
  <dgm:cxnLst>
    <dgm:cxn modelId="{BD523433-680C-7C46-94D7-C99C383F709C}" type="presOf" srcId="{74120400-75E6-4749-A3C1-A4A697556B95}" destId="{E284DE8C-569A-4D3D-A248-01D2A3211528}" srcOrd="0" destOrd="0" presId="urn:microsoft.com/office/officeart/2008/layout/VerticalCurvedList"/>
    <dgm:cxn modelId="{42674637-18FE-9648-8A08-3D4AAF581F79}" type="presOf" srcId="{78083A20-4502-43BB-9B6C-9B79A1692AF7}" destId="{41D3842C-B64D-4693-A406-221A11963ECE}" srcOrd="0" destOrd="0" presId="urn:microsoft.com/office/officeart/2008/layout/VerticalCurvedList"/>
    <dgm:cxn modelId="{F078B461-C132-45A2-8040-64981CC94A05}" srcId="{78083A20-4502-43BB-9B6C-9B79A1692AF7}" destId="{CA8D5A9C-213A-4A80-B809-190C4DF18AB0}" srcOrd="3" destOrd="0" parTransId="{2AE117E6-BCAD-4A22-8058-7AEA076FF8DE}" sibTransId="{DC59B92C-1E9F-49FF-8130-7038C1F91C21}"/>
    <dgm:cxn modelId="{BFCAAE62-7DFF-164D-9DE6-AD01DB0B6194}" type="presOf" srcId="{CA8D5A9C-213A-4A80-B809-190C4DF18AB0}" destId="{B9D35548-AE39-4190-98C0-2717CA36E6DC}" srcOrd="0" destOrd="0" presId="urn:microsoft.com/office/officeart/2008/layout/VerticalCurvedList"/>
    <dgm:cxn modelId="{272E8B4D-112C-9342-866C-1BBFBBDAF551}" type="presOf" srcId="{1846934F-FAA1-43BE-83CB-BB2DDA532899}" destId="{781A20C7-739B-438B-BC47-62F8505D66B1}" srcOrd="0" destOrd="0" presId="urn:microsoft.com/office/officeart/2008/layout/VerticalCurvedList"/>
    <dgm:cxn modelId="{2FD3A87C-A888-4992-8397-571D744A4BCA}" srcId="{78083A20-4502-43BB-9B6C-9B79A1692AF7}" destId="{1846934F-FAA1-43BE-83CB-BB2DDA532899}" srcOrd="2" destOrd="0" parTransId="{3F160E5F-EC9C-4567-8B57-518E4908FE14}" sibTransId="{CBE34486-7C67-4998-9C57-E180102D3EEF}"/>
    <dgm:cxn modelId="{ACDD639D-01C1-4874-945C-8F962EDBB619}" srcId="{78083A20-4502-43BB-9B6C-9B79A1692AF7}" destId="{74120400-75E6-4749-A3C1-A4A697556B95}" srcOrd="1" destOrd="0" parTransId="{18F5EA09-1EC8-4A72-A6E3-BCB593505DC9}" sibTransId="{2A88BD71-5721-4746-B8E1-FE4B6520021B}"/>
    <dgm:cxn modelId="{CFB4F0A2-F54F-4E70-8289-1C4C649D50CB}" srcId="{78083A20-4502-43BB-9B6C-9B79A1692AF7}" destId="{DF9EC8A9-C64D-4161-9C42-5DBE02B855DB}" srcOrd="0" destOrd="0" parTransId="{61F04EDB-6B9A-44CB-A6FF-F4B1A0C8A8C4}" sibTransId="{F9F61DD0-8A34-460D-B6B2-C5CFE659EC2A}"/>
    <dgm:cxn modelId="{E619FEB3-FCD8-DB40-BFFD-5381313C2E12}" type="presOf" srcId="{F9F61DD0-8A34-460D-B6B2-C5CFE659EC2A}" destId="{1DE27DE9-4366-484B-AE8F-3749E7D120F7}" srcOrd="0" destOrd="0" presId="urn:microsoft.com/office/officeart/2008/layout/VerticalCurvedList"/>
    <dgm:cxn modelId="{DE0DD5FB-BF6F-1148-A073-4AE6DBAC652B}" type="presOf" srcId="{DF9EC8A9-C64D-4161-9C42-5DBE02B855DB}" destId="{D2257763-E03A-4089-9DD9-24A80112F723}" srcOrd="0" destOrd="0" presId="urn:microsoft.com/office/officeart/2008/layout/VerticalCurvedList"/>
    <dgm:cxn modelId="{92A6E380-02BA-744C-A8D2-D937D43CA387}" type="presParOf" srcId="{41D3842C-B64D-4693-A406-221A11963ECE}" destId="{12F99CEA-F360-4A0C-BDF2-9BED1EA529A4}" srcOrd="0" destOrd="0" presId="urn:microsoft.com/office/officeart/2008/layout/VerticalCurvedList"/>
    <dgm:cxn modelId="{760A1912-347C-5046-8AE3-049AE6C2CD78}" type="presParOf" srcId="{12F99CEA-F360-4A0C-BDF2-9BED1EA529A4}" destId="{82E7BE09-6C68-4C86-A7C4-621AE9A4D6C1}" srcOrd="0" destOrd="0" presId="urn:microsoft.com/office/officeart/2008/layout/VerticalCurvedList"/>
    <dgm:cxn modelId="{65608CE8-76B3-F449-A526-17DA5B021F49}" type="presParOf" srcId="{82E7BE09-6C68-4C86-A7C4-621AE9A4D6C1}" destId="{94EE5D53-C937-4D21-BABC-11D85066ADA1}" srcOrd="0" destOrd="0" presId="urn:microsoft.com/office/officeart/2008/layout/VerticalCurvedList"/>
    <dgm:cxn modelId="{EC9C212A-E467-4447-B6C9-EFF0E8FCEA67}" type="presParOf" srcId="{82E7BE09-6C68-4C86-A7C4-621AE9A4D6C1}" destId="{1DE27DE9-4366-484B-AE8F-3749E7D120F7}" srcOrd="1" destOrd="0" presId="urn:microsoft.com/office/officeart/2008/layout/VerticalCurvedList"/>
    <dgm:cxn modelId="{DB65FDBE-31A1-2849-840B-8BCC33CCD7C7}" type="presParOf" srcId="{82E7BE09-6C68-4C86-A7C4-621AE9A4D6C1}" destId="{DDA22F85-E977-419C-BD72-A51A97112732}" srcOrd="2" destOrd="0" presId="urn:microsoft.com/office/officeart/2008/layout/VerticalCurvedList"/>
    <dgm:cxn modelId="{44D140F1-1E4C-6C4A-8598-A741288D1769}" type="presParOf" srcId="{82E7BE09-6C68-4C86-A7C4-621AE9A4D6C1}" destId="{CB5DBB3B-CDD4-46C1-8890-F5EC6F953BAB}" srcOrd="3" destOrd="0" presId="urn:microsoft.com/office/officeart/2008/layout/VerticalCurvedList"/>
    <dgm:cxn modelId="{486CB9E1-95A7-4F4A-90CE-6480BAC011FC}" type="presParOf" srcId="{12F99CEA-F360-4A0C-BDF2-9BED1EA529A4}" destId="{D2257763-E03A-4089-9DD9-24A80112F723}" srcOrd="1" destOrd="0" presId="urn:microsoft.com/office/officeart/2008/layout/VerticalCurvedList"/>
    <dgm:cxn modelId="{D33125D5-D8FD-9D45-8D78-C24CC9449FAD}" type="presParOf" srcId="{12F99CEA-F360-4A0C-BDF2-9BED1EA529A4}" destId="{29BBE9CB-E851-454E-96D3-270B1AEB7B67}" srcOrd="2" destOrd="0" presId="urn:microsoft.com/office/officeart/2008/layout/VerticalCurvedList"/>
    <dgm:cxn modelId="{E943A8CD-735D-8348-A9F7-F0CF7CF2B70B}" type="presParOf" srcId="{29BBE9CB-E851-454E-96D3-270B1AEB7B67}" destId="{16AA7DF0-9683-483C-BE9D-ECEBCABF8956}" srcOrd="0" destOrd="0" presId="urn:microsoft.com/office/officeart/2008/layout/VerticalCurvedList"/>
    <dgm:cxn modelId="{7C3022FF-11B1-D741-B7D1-6D33F1FB4723}" type="presParOf" srcId="{12F99CEA-F360-4A0C-BDF2-9BED1EA529A4}" destId="{E284DE8C-569A-4D3D-A248-01D2A3211528}" srcOrd="3" destOrd="0" presId="urn:microsoft.com/office/officeart/2008/layout/VerticalCurvedList"/>
    <dgm:cxn modelId="{7C9E6D7C-EE7D-A745-97CC-89E326480824}" type="presParOf" srcId="{12F99CEA-F360-4A0C-BDF2-9BED1EA529A4}" destId="{7C14291A-017D-4D50-A081-A0CAAFF4E136}" srcOrd="4" destOrd="0" presId="urn:microsoft.com/office/officeart/2008/layout/VerticalCurvedList"/>
    <dgm:cxn modelId="{09C38ED6-C636-2245-A344-47098C5ABADB}" type="presParOf" srcId="{7C14291A-017D-4D50-A081-A0CAAFF4E136}" destId="{77AF77BA-F1F8-47A1-94F9-4E93C1A29561}" srcOrd="0" destOrd="0" presId="urn:microsoft.com/office/officeart/2008/layout/VerticalCurvedList"/>
    <dgm:cxn modelId="{0A48482D-0C41-0D4E-A0F2-85C82FC9762A}" type="presParOf" srcId="{12F99CEA-F360-4A0C-BDF2-9BED1EA529A4}" destId="{781A20C7-739B-438B-BC47-62F8505D66B1}" srcOrd="5" destOrd="0" presId="urn:microsoft.com/office/officeart/2008/layout/VerticalCurvedList"/>
    <dgm:cxn modelId="{E2750A28-7443-D940-A71A-34EC5285B30B}" type="presParOf" srcId="{12F99CEA-F360-4A0C-BDF2-9BED1EA529A4}" destId="{BAEF6132-B737-40B1-A554-9E3979ABB5FD}" srcOrd="6" destOrd="0" presId="urn:microsoft.com/office/officeart/2008/layout/VerticalCurvedList"/>
    <dgm:cxn modelId="{F1D92B2F-085F-224C-B016-07CCB87EF39D}" type="presParOf" srcId="{BAEF6132-B737-40B1-A554-9E3979ABB5FD}" destId="{F44A1B67-3FB8-4149-8613-285040538D20}" srcOrd="0" destOrd="0" presId="urn:microsoft.com/office/officeart/2008/layout/VerticalCurvedList"/>
    <dgm:cxn modelId="{FCC27D5F-42C6-834B-989C-AF104E2F62EA}" type="presParOf" srcId="{12F99CEA-F360-4A0C-BDF2-9BED1EA529A4}" destId="{B9D35548-AE39-4190-98C0-2717CA36E6DC}" srcOrd="7" destOrd="0" presId="urn:microsoft.com/office/officeart/2008/layout/VerticalCurvedList"/>
    <dgm:cxn modelId="{E5C28150-8B20-904E-8C92-A22EBF755C0A}" type="presParOf" srcId="{12F99CEA-F360-4A0C-BDF2-9BED1EA529A4}" destId="{9DF234BC-6AE1-417B-8A7E-A5EF13543F36}" srcOrd="8" destOrd="0" presId="urn:microsoft.com/office/officeart/2008/layout/VerticalCurvedList"/>
    <dgm:cxn modelId="{FF34F8D4-7A28-0B49-B376-088BF479CD7D}" type="presParOf" srcId="{9DF234BC-6AE1-417B-8A7E-A5EF13543F36}" destId="{6416D762-6D81-45AB-BC0A-7D9798BA403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2269EF-83FB-4356-9F9E-8906F003294A}"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n-US"/>
        </a:p>
      </dgm:t>
    </dgm:pt>
    <dgm:pt modelId="{17810094-F0BA-46B5-808B-37CBAC3E0AAA}">
      <dgm:prSet phldrT="[Text]"/>
      <dgm:spPr/>
      <dgm:t>
        <a:bodyPr/>
        <a:lstStyle/>
        <a:p>
          <a:r>
            <a:rPr lang="en-US" dirty="0"/>
            <a:t>Key Tools</a:t>
          </a:r>
        </a:p>
      </dgm:t>
    </dgm:pt>
    <dgm:pt modelId="{DF07A7E2-EA66-4FCC-A9B2-B195D6199DE6}" type="parTrans" cxnId="{37BC22F9-A814-4B3E-A205-9CB8AFF3FB8F}">
      <dgm:prSet/>
      <dgm:spPr/>
      <dgm:t>
        <a:bodyPr/>
        <a:lstStyle/>
        <a:p>
          <a:endParaRPr lang="en-US"/>
        </a:p>
      </dgm:t>
    </dgm:pt>
    <dgm:pt modelId="{9D3704D5-5A86-4678-AEC3-234D7BFDFAD1}" type="sibTrans" cxnId="{37BC22F9-A814-4B3E-A205-9CB8AFF3FB8F}">
      <dgm:prSet/>
      <dgm:spPr/>
      <dgm:t>
        <a:bodyPr/>
        <a:lstStyle/>
        <a:p>
          <a:endParaRPr lang="en-US"/>
        </a:p>
      </dgm:t>
    </dgm:pt>
    <dgm:pt modelId="{B298274A-31D8-4EA6-8E9B-1BCF5771FD5A}">
      <dgm:prSet phldrT="[Text]"/>
      <dgm:spPr/>
      <dgm:t>
        <a:bodyPr/>
        <a:lstStyle/>
        <a:p>
          <a:r>
            <a:rPr lang="en-US" dirty="0"/>
            <a:t>apt-* Command</a:t>
          </a:r>
        </a:p>
      </dgm:t>
    </dgm:pt>
    <dgm:pt modelId="{17E317A9-0589-40AD-B08A-1CA4CA21A2AC}" type="parTrans" cxnId="{4269F149-A49E-42AB-9ACA-02B488E8647D}">
      <dgm:prSet/>
      <dgm:spPr/>
      <dgm:t>
        <a:bodyPr/>
        <a:lstStyle/>
        <a:p>
          <a:endParaRPr lang="en-US"/>
        </a:p>
      </dgm:t>
    </dgm:pt>
    <dgm:pt modelId="{FE384B9A-D7D6-4515-AF64-6FB17D88BAC2}" type="sibTrans" cxnId="{4269F149-A49E-42AB-9ACA-02B488E8647D}">
      <dgm:prSet/>
      <dgm:spPr/>
      <dgm:t>
        <a:bodyPr/>
        <a:lstStyle/>
        <a:p>
          <a:endParaRPr lang="en-US"/>
        </a:p>
      </dgm:t>
    </dgm:pt>
    <dgm:pt modelId="{65A11235-E29E-4449-8BD4-7D529970A16F}">
      <dgm:prSet phldrT="[Text]"/>
      <dgm:spPr/>
      <dgm:t>
        <a:bodyPr/>
        <a:lstStyle/>
        <a:p>
          <a:r>
            <a:rPr lang="en-US" dirty="0" err="1"/>
            <a:t>RedHat</a:t>
          </a:r>
          <a:endParaRPr lang="en-US" dirty="0"/>
        </a:p>
      </dgm:t>
    </dgm:pt>
    <dgm:pt modelId="{E69EDEDA-63FD-4188-A052-385CA20B8311}" type="parTrans" cxnId="{999AEA66-32EC-43FA-AF40-4F283C592E9D}">
      <dgm:prSet/>
      <dgm:spPr/>
      <dgm:t>
        <a:bodyPr/>
        <a:lstStyle/>
        <a:p>
          <a:endParaRPr lang="en-US"/>
        </a:p>
      </dgm:t>
    </dgm:pt>
    <dgm:pt modelId="{41EE0B22-251E-423F-9AF8-5A6B58AB47B4}" type="sibTrans" cxnId="{999AEA66-32EC-43FA-AF40-4F283C592E9D}">
      <dgm:prSet/>
      <dgm:spPr/>
      <dgm:t>
        <a:bodyPr/>
        <a:lstStyle/>
        <a:p>
          <a:endParaRPr lang="en-US"/>
        </a:p>
      </dgm:t>
    </dgm:pt>
    <dgm:pt modelId="{B0D13957-B2A6-4E5C-A585-97C2E4FED5FE}">
      <dgm:prSet phldrT="[Text]"/>
      <dgm:spPr/>
      <dgm:t>
        <a:bodyPr/>
        <a:lstStyle/>
        <a:p>
          <a:r>
            <a:rPr lang="en-US" dirty="0" err="1"/>
            <a:t>RedHat</a:t>
          </a:r>
          <a:r>
            <a:rPr lang="en-US" dirty="0"/>
            <a:t> Spacewalk</a:t>
          </a:r>
        </a:p>
      </dgm:t>
    </dgm:pt>
    <dgm:pt modelId="{D421061E-BE66-49B9-A5F3-947B42483561}" type="parTrans" cxnId="{8A3E1A2E-D09B-43F0-9397-DA33DEE8466F}">
      <dgm:prSet/>
      <dgm:spPr/>
      <dgm:t>
        <a:bodyPr/>
        <a:lstStyle/>
        <a:p>
          <a:endParaRPr lang="en-US"/>
        </a:p>
      </dgm:t>
    </dgm:pt>
    <dgm:pt modelId="{CB8F21FC-B06C-468E-975E-7F2D0A3A7946}" type="sibTrans" cxnId="{8A3E1A2E-D09B-43F0-9397-DA33DEE8466F}">
      <dgm:prSet/>
      <dgm:spPr/>
      <dgm:t>
        <a:bodyPr/>
        <a:lstStyle/>
        <a:p>
          <a:endParaRPr lang="en-US"/>
        </a:p>
      </dgm:t>
    </dgm:pt>
    <dgm:pt modelId="{D7633C8D-6430-43DB-B18B-DEA03C730BB0}">
      <dgm:prSet phldrT="[Text]"/>
      <dgm:spPr/>
      <dgm:t>
        <a:bodyPr/>
        <a:lstStyle/>
        <a:p>
          <a:r>
            <a:rPr lang="en-US" dirty="0"/>
            <a:t>yum Command</a:t>
          </a:r>
        </a:p>
      </dgm:t>
    </dgm:pt>
    <dgm:pt modelId="{ECE50BB7-CC14-40C4-857F-F512154D1A8D}" type="parTrans" cxnId="{48861036-4432-41AA-972C-99F7ACCE25CD}">
      <dgm:prSet/>
      <dgm:spPr/>
      <dgm:t>
        <a:bodyPr/>
        <a:lstStyle/>
        <a:p>
          <a:endParaRPr lang="en-US"/>
        </a:p>
      </dgm:t>
    </dgm:pt>
    <dgm:pt modelId="{9AB44A9D-37F4-44EB-B3F8-A732956B7207}" type="sibTrans" cxnId="{48861036-4432-41AA-972C-99F7ACCE25CD}">
      <dgm:prSet/>
      <dgm:spPr/>
      <dgm:t>
        <a:bodyPr/>
        <a:lstStyle/>
        <a:p>
          <a:endParaRPr lang="en-US"/>
        </a:p>
      </dgm:t>
    </dgm:pt>
    <dgm:pt modelId="{64D564A5-FCB2-402E-9076-F1FFCC3716B0}" type="pres">
      <dgm:prSet presAssocID="{942269EF-83FB-4356-9F9E-8906F003294A}" presName="Name0" presStyleCnt="0">
        <dgm:presLayoutVars>
          <dgm:dir/>
          <dgm:animLvl val="lvl"/>
          <dgm:resizeHandles val="exact"/>
        </dgm:presLayoutVars>
      </dgm:prSet>
      <dgm:spPr/>
    </dgm:pt>
    <dgm:pt modelId="{612BF28A-0748-4E2A-9FDF-33550E55B237}" type="pres">
      <dgm:prSet presAssocID="{17810094-F0BA-46B5-808B-37CBAC3E0AAA}" presName="linNode" presStyleCnt="0"/>
      <dgm:spPr/>
    </dgm:pt>
    <dgm:pt modelId="{3B91A3FE-0CA8-4316-BBBC-C8AB78C095E9}" type="pres">
      <dgm:prSet presAssocID="{17810094-F0BA-46B5-808B-37CBAC3E0AAA}" presName="parTx" presStyleLbl="revTx" presStyleIdx="0" presStyleCnt="2">
        <dgm:presLayoutVars>
          <dgm:chMax val="1"/>
          <dgm:bulletEnabled val="1"/>
        </dgm:presLayoutVars>
      </dgm:prSet>
      <dgm:spPr/>
    </dgm:pt>
    <dgm:pt modelId="{E3F254FA-540A-447B-BF4D-C7524A6BC288}" type="pres">
      <dgm:prSet presAssocID="{17810094-F0BA-46B5-808B-37CBAC3E0AAA}" presName="bracket" presStyleLbl="parChTrans1D1" presStyleIdx="0" presStyleCnt="2"/>
      <dgm:spPr/>
    </dgm:pt>
    <dgm:pt modelId="{228CF771-23AF-4A48-8F21-34560D695A32}" type="pres">
      <dgm:prSet presAssocID="{17810094-F0BA-46B5-808B-37CBAC3E0AAA}" presName="spH" presStyleCnt="0"/>
      <dgm:spPr/>
    </dgm:pt>
    <dgm:pt modelId="{CDF69C3B-9DEF-4718-8A96-C7ABD51C2110}" type="pres">
      <dgm:prSet presAssocID="{17810094-F0BA-46B5-808B-37CBAC3E0AAA}" presName="desTx" presStyleLbl="node1" presStyleIdx="0" presStyleCnt="2">
        <dgm:presLayoutVars>
          <dgm:bulletEnabled val="1"/>
        </dgm:presLayoutVars>
      </dgm:prSet>
      <dgm:spPr/>
    </dgm:pt>
    <dgm:pt modelId="{8FEAF4F0-CFFB-441C-9E3A-A5F886FA7D00}" type="pres">
      <dgm:prSet presAssocID="{9D3704D5-5A86-4678-AEC3-234D7BFDFAD1}" presName="spV" presStyleCnt="0"/>
      <dgm:spPr/>
    </dgm:pt>
    <dgm:pt modelId="{EB4E7CDE-4F23-4697-B98F-1F941334CAA8}" type="pres">
      <dgm:prSet presAssocID="{65A11235-E29E-4449-8BD4-7D529970A16F}" presName="linNode" presStyleCnt="0"/>
      <dgm:spPr/>
    </dgm:pt>
    <dgm:pt modelId="{9C9EB9CF-1060-46A4-9633-DB84920C55DC}" type="pres">
      <dgm:prSet presAssocID="{65A11235-E29E-4449-8BD4-7D529970A16F}" presName="parTx" presStyleLbl="revTx" presStyleIdx="1" presStyleCnt="2">
        <dgm:presLayoutVars>
          <dgm:chMax val="1"/>
          <dgm:bulletEnabled val="1"/>
        </dgm:presLayoutVars>
      </dgm:prSet>
      <dgm:spPr/>
    </dgm:pt>
    <dgm:pt modelId="{DFA8DE51-3383-4CF0-9B6B-E867337175DA}" type="pres">
      <dgm:prSet presAssocID="{65A11235-E29E-4449-8BD4-7D529970A16F}" presName="bracket" presStyleLbl="parChTrans1D1" presStyleIdx="1" presStyleCnt="2"/>
      <dgm:spPr/>
    </dgm:pt>
    <dgm:pt modelId="{D89AB944-9A6A-4393-8011-B6FD448C3021}" type="pres">
      <dgm:prSet presAssocID="{65A11235-E29E-4449-8BD4-7D529970A16F}" presName="spH" presStyleCnt="0"/>
      <dgm:spPr/>
    </dgm:pt>
    <dgm:pt modelId="{A675CE4A-0DF9-4E07-8419-6297BD71C13B}" type="pres">
      <dgm:prSet presAssocID="{65A11235-E29E-4449-8BD4-7D529970A16F}" presName="desTx" presStyleLbl="node1" presStyleIdx="1" presStyleCnt="2">
        <dgm:presLayoutVars>
          <dgm:bulletEnabled val="1"/>
        </dgm:presLayoutVars>
      </dgm:prSet>
      <dgm:spPr/>
    </dgm:pt>
  </dgm:ptLst>
  <dgm:cxnLst>
    <dgm:cxn modelId="{8A3E1A2E-D09B-43F0-9397-DA33DEE8466F}" srcId="{65A11235-E29E-4449-8BD4-7D529970A16F}" destId="{B0D13957-B2A6-4E5C-A585-97C2E4FED5FE}" srcOrd="0" destOrd="0" parTransId="{D421061E-BE66-49B9-A5F3-947B42483561}" sibTransId="{CB8F21FC-B06C-468E-975E-7F2D0A3A7946}"/>
    <dgm:cxn modelId="{48861036-4432-41AA-972C-99F7ACCE25CD}" srcId="{17810094-F0BA-46B5-808B-37CBAC3E0AAA}" destId="{D7633C8D-6430-43DB-B18B-DEA03C730BB0}" srcOrd="1" destOrd="0" parTransId="{ECE50BB7-CC14-40C4-857F-F512154D1A8D}" sibTransId="{9AB44A9D-37F4-44EB-B3F8-A732956B7207}"/>
    <dgm:cxn modelId="{999AEA66-32EC-43FA-AF40-4F283C592E9D}" srcId="{942269EF-83FB-4356-9F9E-8906F003294A}" destId="{65A11235-E29E-4449-8BD4-7D529970A16F}" srcOrd="1" destOrd="0" parTransId="{E69EDEDA-63FD-4188-A052-385CA20B8311}" sibTransId="{41EE0B22-251E-423F-9AF8-5A6B58AB47B4}"/>
    <dgm:cxn modelId="{4269F149-A49E-42AB-9ACA-02B488E8647D}" srcId="{17810094-F0BA-46B5-808B-37CBAC3E0AAA}" destId="{B298274A-31D8-4EA6-8E9B-1BCF5771FD5A}" srcOrd="0" destOrd="0" parTransId="{17E317A9-0589-40AD-B08A-1CA4CA21A2AC}" sibTransId="{FE384B9A-D7D6-4515-AF64-6FB17D88BAC2}"/>
    <dgm:cxn modelId="{2093E28D-6E5C-2B40-9041-3287A128C7EA}" type="presOf" srcId="{B0D13957-B2A6-4E5C-A585-97C2E4FED5FE}" destId="{A675CE4A-0DF9-4E07-8419-6297BD71C13B}" srcOrd="0" destOrd="0" presId="urn:diagrams.loki3.com/BracketList+Icon"/>
    <dgm:cxn modelId="{B2C96CBE-E1DA-6546-9CDC-965169C0CF6E}" type="presOf" srcId="{65A11235-E29E-4449-8BD4-7D529970A16F}" destId="{9C9EB9CF-1060-46A4-9633-DB84920C55DC}" srcOrd="0" destOrd="0" presId="urn:diagrams.loki3.com/BracketList+Icon"/>
    <dgm:cxn modelId="{AD4D33C4-8C98-964F-953F-CBC99336DE8B}" type="presOf" srcId="{B298274A-31D8-4EA6-8E9B-1BCF5771FD5A}" destId="{CDF69C3B-9DEF-4718-8A96-C7ABD51C2110}" srcOrd="0" destOrd="0" presId="urn:diagrams.loki3.com/BracketList+Icon"/>
    <dgm:cxn modelId="{51E151C5-0974-1B43-9BEE-60D257C11560}" type="presOf" srcId="{17810094-F0BA-46B5-808B-37CBAC3E0AAA}" destId="{3B91A3FE-0CA8-4316-BBBC-C8AB78C095E9}" srcOrd="0" destOrd="0" presId="urn:diagrams.loki3.com/BracketList+Icon"/>
    <dgm:cxn modelId="{12E247D2-9CB2-2941-AE41-1C4745C3EA67}" type="presOf" srcId="{942269EF-83FB-4356-9F9E-8906F003294A}" destId="{64D564A5-FCB2-402E-9076-F1FFCC3716B0}" srcOrd="0" destOrd="0" presId="urn:diagrams.loki3.com/BracketList+Icon"/>
    <dgm:cxn modelId="{37BC22F9-A814-4B3E-A205-9CB8AFF3FB8F}" srcId="{942269EF-83FB-4356-9F9E-8906F003294A}" destId="{17810094-F0BA-46B5-808B-37CBAC3E0AAA}" srcOrd="0" destOrd="0" parTransId="{DF07A7E2-EA66-4FCC-A9B2-B195D6199DE6}" sibTransId="{9D3704D5-5A86-4678-AEC3-234D7BFDFAD1}"/>
    <dgm:cxn modelId="{17A368FD-D109-4C49-88F8-774FC8D11F8C}" type="presOf" srcId="{D7633C8D-6430-43DB-B18B-DEA03C730BB0}" destId="{CDF69C3B-9DEF-4718-8A96-C7ABD51C2110}" srcOrd="0" destOrd="1" presId="urn:diagrams.loki3.com/BracketList+Icon"/>
    <dgm:cxn modelId="{4630C6E7-0069-624E-B913-6A449B503FA5}" type="presParOf" srcId="{64D564A5-FCB2-402E-9076-F1FFCC3716B0}" destId="{612BF28A-0748-4E2A-9FDF-33550E55B237}" srcOrd="0" destOrd="0" presId="urn:diagrams.loki3.com/BracketList+Icon"/>
    <dgm:cxn modelId="{91B7ED40-FFD7-534F-B4BA-DCE57026B019}" type="presParOf" srcId="{612BF28A-0748-4E2A-9FDF-33550E55B237}" destId="{3B91A3FE-0CA8-4316-BBBC-C8AB78C095E9}" srcOrd="0" destOrd="0" presId="urn:diagrams.loki3.com/BracketList+Icon"/>
    <dgm:cxn modelId="{257ABC5D-DFF6-9E40-831B-838FA86C1207}" type="presParOf" srcId="{612BF28A-0748-4E2A-9FDF-33550E55B237}" destId="{E3F254FA-540A-447B-BF4D-C7524A6BC288}" srcOrd="1" destOrd="0" presId="urn:diagrams.loki3.com/BracketList+Icon"/>
    <dgm:cxn modelId="{E74E6A9C-1AE5-BA4F-9A94-3DB755697CF3}" type="presParOf" srcId="{612BF28A-0748-4E2A-9FDF-33550E55B237}" destId="{228CF771-23AF-4A48-8F21-34560D695A32}" srcOrd="2" destOrd="0" presId="urn:diagrams.loki3.com/BracketList+Icon"/>
    <dgm:cxn modelId="{3487FEDE-9F5F-714E-BBC3-D4F96667391F}" type="presParOf" srcId="{612BF28A-0748-4E2A-9FDF-33550E55B237}" destId="{CDF69C3B-9DEF-4718-8A96-C7ABD51C2110}" srcOrd="3" destOrd="0" presId="urn:diagrams.loki3.com/BracketList+Icon"/>
    <dgm:cxn modelId="{8175344F-4874-434B-A663-DDDCA0773E66}" type="presParOf" srcId="{64D564A5-FCB2-402E-9076-F1FFCC3716B0}" destId="{8FEAF4F0-CFFB-441C-9E3A-A5F886FA7D00}" srcOrd="1" destOrd="0" presId="urn:diagrams.loki3.com/BracketList+Icon"/>
    <dgm:cxn modelId="{ADF67A65-0E35-074D-88C7-E514B68DAD4B}" type="presParOf" srcId="{64D564A5-FCB2-402E-9076-F1FFCC3716B0}" destId="{EB4E7CDE-4F23-4697-B98F-1F941334CAA8}" srcOrd="2" destOrd="0" presId="urn:diagrams.loki3.com/BracketList+Icon"/>
    <dgm:cxn modelId="{84226BE9-9C42-B44A-86D0-93DE03DF07BB}" type="presParOf" srcId="{EB4E7CDE-4F23-4697-B98F-1F941334CAA8}" destId="{9C9EB9CF-1060-46A4-9633-DB84920C55DC}" srcOrd="0" destOrd="0" presId="urn:diagrams.loki3.com/BracketList+Icon"/>
    <dgm:cxn modelId="{049E2BF3-20C5-9342-8A10-D8CDC64B6E6C}" type="presParOf" srcId="{EB4E7CDE-4F23-4697-B98F-1F941334CAA8}" destId="{DFA8DE51-3383-4CF0-9B6B-E867337175DA}" srcOrd="1" destOrd="0" presId="urn:diagrams.loki3.com/BracketList+Icon"/>
    <dgm:cxn modelId="{317B68D1-1EAF-8C4E-A75F-D4D0A2CA88FC}" type="presParOf" srcId="{EB4E7CDE-4F23-4697-B98F-1F941334CAA8}" destId="{D89AB944-9A6A-4393-8011-B6FD448C3021}" srcOrd="2" destOrd="0" presId="urn:diagrams.loki3.com/BracketList+Icon"/>
    <dgm:cxn modelId="{AB7E9209-1DBF-AA4E-81C4-3C76690D5D42}" type="presParOf" srcId="{EB4E7CDE-4F23-4697-B98F-1F941334CAA8}" destId="{A675CE4A-0DF9-4E07-8419-6297BD71C13B}"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0BF63-D246-44F2-ACFC-D425ACA69994}">
      <dsp:nvSpPr>
        <dsp:cNvPr id="0" name=""/>
        <dsp:cNvSpPr/>
      </dsp:nvSpPr>
      <dsp:spPr>
        <a:xfrm>
          <a:off x="-6307066" y="-964788"/>
          <a:ext cx="7507416" cy="7507416"/>
        </a:xfrm>
        <a:prstGeom prst="blockArc">
          <a:avLst>
            <a:gd name="adj1" fmla="val 18900000"/>
            <a:gd name="adj2" fmla="val 2700000"/>
            <a:gd name="adj3" fmla="val 288"/>
          </a:avLst>
        </a:pr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B4A799-9577-4539-A636-7E5B0592A43B}">
      <dsp:nvSpPr>
        <dsp:cNvPr id="0" name=""/>
        <dsp:cNvSpPr/>
      </dsp:nvSpPr>
      <dsp:spPr>
        <a:xfrm>
          <a:off x="524426" y="348503"/>
          <a:ext cx="9355817" cy="697453"/>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3603" tIns="93980" rIns="93980" bIns="93980" numCol="1" spcCol="1270" anchor="ctr" anchorCtr="0">
          <a:noAutofit/>
        </a:bodyPr>
        <a:lstStyle/>
        <a:p>
          <a:pPr marL="0" lvl="0" indent="0" algn="l" defTabSz="1644650">
            <a:lnSpc>
              <a:spcPct val="90000"/>
            </a:lnSpc>
            <a:spcBef>
              <a:spcPct val="0"/>
            </a:spcBef>
            <a:spcAft>
              <a:spcPct val="35000"/>
            </a:spcAft>
            <a:buNone/>
          </a:pPr>
          <a:r>
            <a:rPr lang="en-US" sz="3700" kern="1200" dirty="0" err="1"/>
            <a:t>Yellowdog</a:t>
          </a:r>
          <a:r>
            <a:rPr lang="en-US" sz="3700" kern="1200" dirty="0"/>
            <a:t> Updater, Modified (YUM)</a:t>
          </a:r>
        </a:p>
      </dsp:txBody>
      <dsp:txXfrm>
        <a:off x="524426" y="348503"/>
        <a:ext cx="9355817" cy="697453"/>
      </dsp:txXfrm>
    </dsp:sp>
    <dsp:sp modelId="{92B6966E-EA9D-4237-87E0-74D30C803336}">
      <dsp:nvSpPr>
        <dsp:cNvPr id="0" name=""/>
        <dsp:cNvSpPr/>
      </dsp:nvSpPr>
      <dsp:spPr>
        <a:xfrm>
          <a:off x="88518" y="261321"/>
          <a:ext cx="871816" cy="871816"/>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10E18C-9880-477C-B342-D832BD79B329}">
      <dsp:nvSpPr>
        <dsp:cNvPr id="0" name=""/>
        <dsp:cNvSpPr/>
      </dsp:nvSpPr>
      <dsp:spPr>
        <a:xfrm>
          <a:off x="1024200" y="1394348"/>
          <a:ext cx="8856043" cy="697453"/>
        </a:xfrm>
        <a:prstGeom prst="rect">
          <a:avLst/>
        </a:prstGeom>
        <a:solidFill>
          <a:schemeClr val="accent1">
            <a:shade val="80000"/>
            <a:hueOff val="76561"/>
            <a:satOff val="-1098"/>
            <a:lumOff val="64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3603" tIns="93980" rIns="93980" bIns="93980" numCol="1" spcCol="1270" anchor="ctr" anchorCtr="0">
          <a:noAutofit/>
        </a:bodyPr>
        <a:lstStyle/>
        <a:p>
          <a:pPr marL="0" lvl="0" indent="0" algn="l" defTabSz="1644650">
            <a:lnSpc>
              <a:spcPct val="90000"/>
            </a:lnSpc>
            <a:spcBef>
              <a:spcPct val="0"/>
            </a:spcBef>
            <a:spcAft>
              <a:spcPct val="35000"/>
            </a:spcAft>
            <a:buNone/>
          </a:pPr>
          <a:r>
            <a:rPr lang="en-US" sz="3700" kern="1200" dirty="0"/>
            <a:t>Advanced Package Tool (APT)</a:t>
          </a:r>
        </a:p>
      </dsp:txBody>
      <dsp:txXfrm>
        <a:off x="1024200" y="1394348"/>
        <a:ext cx="8856043" cy="697453"/>
      </dsp:txXfrm>
    </dsp:sp>
    <dsp:sp modelId="{FDFF5459-DDC3-4FA6-B59C-6C79EDCB7509}">
      <dsp:nvSpPr>
        <dsp:cNvPr id="0" name=""/>
        <dsp:cNvSpPr/>
      </dsp:nvSpPr>
      <dsp:spPr>
        <a:xfrm>
          <a:off x="588292" y="1307166"/>
          <a:ext cx="871816" cy="871816"/>
        </a:xfrm>
        <a:prstGeom prst="ellipse">
          <a:avLst/>
        </a:prstGeom>
        <a:solidFill>
          <a:schemeClr val="lt1">
            <a:hueOff val="0"/>
            <a:satOff val="0"/>
            <a:lumOff val="0"/>
            <a:alphaOff val="0"/>
          </a:schemeClr>
        </a:solidFill>
        <a:ln w="25400" cap="flat" cmpd="sng" algn="ctr">
          <a:solidFill>
            <a:schemeClr val="accent1">
              <a:shade val="80000"/>
              <a:hueOff val="76561"/>
              <a:satOff val="-1098"/>
              <a:lumOff val="6404"/>
              <a:alphaOff val="0"/>
            </a:schemeClr>
          </a:solidFill>
          <a:prstDash val="solid"/>
        </a:ln>
        <a:effectLst/>
      </dsp:spPr>
      <dsp:style>
        <a:lnRef idx="2">
          <a:scrgbClr r="0" g="0" b="0"/>
        </a:lnRef>
        <a:fillRef idx="1">
          <a:scrgbClr r="0" g="0" b="0"/>
        </a:fillRef>
        <a:effectRef idx="0">
          <a:scrgbClr r="0" g="0" b="0"/>
        </a:effectRef>
        <a:fontRef idx="minor"/>
      </dsp:style>
    </dsp:sp>
    <dsp:sp modelId="{2B5C7701-F11A-4B81-9919-2E284373836E}">
      <dsp:nvSpPr>
        <dsp:cNvPr id="0" name=""/>
        <dsp:cNvSpPr/>
      </dsp:nvSpPr>
      <dsp:spPr>
        <a:xfrm>
          <a:off x="1177591" y="2440193"/>
          <a:ext cx="8702652" cy="697453"/>
        </a:xfrm>
        <a:prstGeom prst="rect">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3603" tIns="93980" rIns="93980" bIns="93980" numCol="1" spcCol="1270" anchor="ctr" anchorCtr="0">
          <a:noAutofit/>
        </a:bodyPr>
        <a:lstStyle/>
        <a:p>
          <a:pPr marL="0" lvl="0" indent="0" algn="l" defTabSz="1644650">
            <a:lnSpc>
              <a:spcPct val="90000"/>
            </a:lnSpc>
            <a:spcBef>
              <a:spcPct val="0"/>
            </a:spcBef>
            <a:spcAft>
              <a:spcPct val="35000"/>
            </a:spcAft>
            <a:buNone/>
          </a:pPr>
          <a:r>
            <a:rPr lang="en-US" sz="3700" kern="1200" dirty="0"/>
            <a:t>Portage and emerge</a:t>
          </a:r>
        </a:p>
      </dsp:txBody>
      <dsp:txXfrm>
        <a:off x="1177591" y="2440193"/>
        <a:ext cx="8702652" cy="697453"/>
      </dsp:txXfrm>
    </dsp:sp>
    <dsp:sp modelId="{81B850FF-8AE3-4411-BBE1-87D854669254}">
      <dsp:nvSpPr>
        <dsp:cNvPr id="0" name=""/>
        <dsp:cNvSpPr/>
      </dsp:nvSpPr>
      <dsp:spPr>
        <a:xfrm>
          <a:off x="741683" y="2353011"/>
          <a:ext cx="871816" cy="871816"/>
        </a:xfrm>
        <a:prstGeom prst="ellipse">
          <a:avLst/>
        </a:prstGeom>
        <a:solidFill>
          <a:schemeClr val="lt1">
            <a:hueOff val="0"/>
            <a:satOff val="0"/>
            <a:lumOff val="0"/>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dsp:style>
    </dsp:sp>
    <dsp:sp modelId="{E76CAE2D-3296-4922-90EA-DA12A1534AB7}">
      <dsp:nvSpPr>
        <dsp:cNvPr id="0" name=""/>
        <dsp:cNvSpPr/>
      </dsp:nvSpPr>
      <dsp:spPr>
        <a:xfrm>
          <a:off x="1024200" y="3486038"/>
          <a:ext cx="8856043" cy="697453"/>
        </a:xfrm>
        <a:prstGeom prst="rect">
          <a:avLst/>
        </a:prstGeom>
        <a:solidFill>
          <a:schemeClr val="accent1">
            <a:shade val="80000"/>
            <a:hueOff val="229684"/>
            <a:satOff val="-3294"/>
            <a:lumOff val="192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3603" tIns="93980" rIns="93980" bIns="93980" numCol="1" spcCol="1270" anchor="ctr" anchorCtr="0">
          <a:noAutofit/>
        </a:bodyPr>
        <a:lstStyle/>
        <a:p>
          <a:pPr marL="0" lvl="0" indent="0" algn="l" defTabSz="1644650">
            <a:lnSpc>
              <a:spcPct val="90000"/>
            </a:lnSpc>
            <a:spcBef>
              <a:spcPct val="0"/>
            </a:spcBef>
            <a:spcAft>
              <a:spcPct val="35000"/>
            </a:spcAft>
            <a:buNone/>
          </a:pPr>
          <a:r>
            <a:rPr lang="en-US" sz="3700" kern="1200" dirty="0" err="1"/>
            <a:t>Zypper</a:t>
          </a:r>
          <a:endParaRPr lang="en-US" sz="3700" kern="1200" dirty="0"/>
        </a:p>
      </dsp:txBody>
      <dsp:txXfrm>
        <a:off x="1024200" y="3486038"/>
        <a:ext cx="8856043" cy="697453"/>
      </dsp:txXfrm>
    </dsp:sp>
    <dsp:sp modelId="{BD20B50A-8A35-45B2-8206-EAEF197B25BF}">
      <dsp:nvSpPr>
        <dsp:cNvPr id="0" name=""/>
        <dsp:cNvSpPr/>
      </dsp:nvSpPr>
      <dsp:spPr>
        <a:xfrm>
          <a:off x="588292" y="3398856"/>
          <a:ext cx="871816" cy="871816"/>
        </a:xfrm>
        <a:prstGeom prst="ellipse">
          <a:avLst/>
        </a:prstGeom>
        <a:solidFill>
          <a:schemeClr val="lt1">
            <a:hueOff val="0"/>
            <a:satOff val="0"/>
            <a:lumOff val="0"/>
            <a:alphaOff val="0"/>
          </a:schemeClr>
        </a:solidFill>
        <a:ln w="25400" cap="flat" cmpd="sng" algn="ctr">
          <a:solidFill>
            <a:schemeClr val="accent1">
              <a:shade val="80000"/>
              <a:hueOff val="229684"/>
              <a:satOff val="-3294"/>
              <a:lumOff val="19211"/>
              <a:alphaOff val="0"/>
            </a:schemeClr>
          </a:solidFill>
          <a:prstDash val="solid"/>
        </a:ln>
        <a:effectLst/>
      </dsp:spPr>
      <dsp:style>
        <a:lnRef idx="2">
          <a:scrgbClr r="0" g="0" b="0"/>
        </a:lnRef>
        <a:fillRef idx="1">
          <a:scrgbClr r="0" g="0" b="0"/>
        </a:fillRef>
        <a:effectRef idx="0">
          <a:scrgbClr r="0" g="0" b="0"/>
        </a:effectRef>
        <a:fontRef idx="minor"/>
      </dsp:style>
    </dsp:sp>
    <dsp:sp modelId="{A6C22B23-62A6-4E75-9BAF-369690EBD81D}">
      <dsp:nvSpPr>
        <dsp:cNvPr id="0" name=""/>
        <dsp:cNvSpPr/>
      </dsp:nvSpPr>
      <dsp:spPr>
        <a:xfrm>
          <a:off x="524426" y="4531883"/>
          <a:ext cx="9355817" cy="697453"/>
        </a:xfrm>
        <a:prstGeom prst="rect">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3603" tIns="93980" rIns="93980" bIns="93980" numCol="1" spcCol="1270" anchor="ctr" anchorCtr="0">
          <a:noAutofit/>
        </a:bodyPr>
        <a:lstStyle/>
        <a:p>
          <a:pPr marL="0" lvl="0" indent="0" algn="l" defTabSz="1644650">
            <a:lnSpc>
              <a:spcPct val="90000"/>
            </a:lnSpc>
            <a:spcBef>
              <a:spcPct val="0"/>
            </a:spcBef>
            <a:spcAft>
              <a:spcPct val="35000"/>
            </a:spcAft>
            <a:buNone/>
          </a:pPr>
          <a:r>
            <a:rPr lang="en-US" sz="3700" kern="1200" dirty="0" err="1"/>
            <a:t>Conary</a:t>
          </a:r>
          <a:endParaRPr lang="en-US" sz="3700" kern="1200" dirty="0"/>
        </a:p>
      </dsp:txBody>
      <dsp:txXfrm>
        <a:off x="524426" y="4531883"/>
        <a:ext cx="9355817" cy="697453"/>
      </dsp:txXfrm>
    </dsp:sp>
    <dsp:sp modelId="{5FC4B2B0-5B7A-40FF-A592-0EB83439562A}">
      <dsp:nvSpPr>
        <dsp:cNvPr id="0" name=""/>
        <dsp:cNvSpPr/>
      </dsp:nvSpPr>
      <dsp:spPr>
        <a:xfrm>
          <a:off x="88518" y="4444701"/>
          <a:ext cx="871816" cy="871816"/>
        </a:xfrm>
        <a:prstGeom prst="ellipse">
          <a:avLst/>
        </a:prstGeom>
        <a:solidFill>
          <a:schemeClr val="lt1">
            <a:hueOff val="0"/>
            <a:satOff val="0"/>
            <a:lumOff val="0"/>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27DE9-4366-484B-AE8F-3749E7D120F7}">
      <dsp:nvSpPr>
        <dsp:cNvPr id="0" name=""/>
        <dsp:cNvSpPr/>
      </dsp:nvSpPr>
      <dsp:spPr>
        <a:xfrm>
          <a:off x="-5407369" y="-828010"/>
          <a:ext cx="6438641" cy="6438641"/>
        </a:xfrm>
        <a:prstGeom prst="blockArc">
          <a:avLst>
            <a:gd name="adj1" fmla="val 18900000"/>
            <a:gd name="adj2" fmla="val 2700000"/>
            <a:gd name="adj3" fmla="val 335"/>
          </a:avLst>
        </a:pr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257763-E03A-4089-9DD9-24A80112F723}">
      <dsp:nvSpPr>
        <dsp:cNvPr id="0" name=""/>
        <dsp:cNvSpPr/>
      </dsp:nvSpPr>
      <dsp:spPr>
        <a:xfrm>
          <a:off x="539899" y="367687"/>
          <a:ext cx="9352903" cy="735758"/>
        </a:xfrm>
        <a:prstGeom prst="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008" tIns="99060" rIns="99060" bIns="99060" numCol="1" spcCol="1270" anchor="ctr" anchorCtr="0">
          <a:noAutofit/>
        </a:bodyPr>
        <a:lstStyle/>
        <a:p>
          <a:pPr marL="0" lvl="0" indent="0" algn="l" defTabSz="1733550">
            <a:lnSpc>
              <a:spcPct val="90000"/>
            </a:lnSpc>
            <a:spcBef>
              <a:spcPct val="0"/>
            </a:spcBef>
            <a:spcAft>
              <a:spcPct val="35000"/>
            </a:spcAft>
            <a:buNone/>
          </a:pPr>
          <a:r>
            <a:rPr lang="en-US" sz="3900" kern="1200" dirty="0" err="1"/>
            <a:t>PackageKit</a:t>
          </a:r>
          <a:endParaRPr lang="en-US" sz="3900" kern="1200" dirty="0"/>
        </a:p>
      </dsp:txBody>
      <dsp:txXfrm>
        <a:off x="539899" y="367687"/>
        <a:ext cx="9352903" cy="735758"/>
      </dsp:txXfrm>
    </dsp:sp>
    <dsp:sp modelId="{16AA7DF0-9683-483C-BE9D-ECEBCABF8956}">
      <dsp:nvSpPr>
        <dsp:cNvPr id="0" name=""/>
        <dsp:cNvSpPr/>
      </dsp:nvSpPr>
      <dsp:spPr>
        <a:xfrm>
          <a:off x="80050" y="275718"/>
          <a:ext cx="919697" cy="919697"/>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84DE8C-569A-4D3D-A248-01D2A3211528}">
      <dsp:nvSpPr>
        <dsp:cNvPr id="0" name=""/>
        <dsp:cNvSpPr/>
      </dsp:nvSpPr>
      <dsp:spPr>
        <a:xfrm>
          <a:off x="961726" y="1471516"/>
          <a:ext cx="8931076" cy="735758"/>
        </a:xfrm>
        <a:prstGeom prst="rect">
          <a:avLst/>
        </a:prstGeom>
        <a:solidFill>
          <a:schemeClr val="accent2">
            <a:shade val="80000"/>
            <a:hueOff val="-11957"/>
            <a:satOff val="-1341"/>
            <a:lumOff val="85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008" tIns="99060" rIns="99060" bIns="99060" numCol="1" spcCol="1270" anchor="ctr" anchorCtr="0">
          <a:noAutofit/>
        </a:bodyPr>
        <a:lstStyle/>
        <a:p>
          <a:pPr marL="0" lvl="0" indent="0" algn="l" defTabSz="1733550">
            <a:lnSpc>
              <a:spcPct val="90000"/>
            </a:lnSpc>
            <a:spcBef>
              <a:spcPct val="0"/>
            </a:spcBef>
            <a:spcAft>
              <a:spcPct val="35000"/>
            </a:spcAft>
            <a:buNone/>
          </a:pPr>
          <a:r>
            <a:rPr lang="en-US" sz="3900" kern="1200" dirty="0"/>
            <a:t>Synaptic</a:t>
          </a:r>
        </a:p>
      </dsp:txBody>
      <dsp:txXfrm>
        <a:off x="961726" y="1471516"/>
        <a:ext cx="8931076" cy="735758"/>
      </dsp:txXfrm>
    </dsp:sp>
    <dsp:sp modelId="{77AF77BA-F1F8-47A1-94F9-4E93C1A29561}">
      <dsp:nvSpPr>
        <dsp:cNvPr id="0" name=""/>
        <dsp:cNvSpPr/>
      </dsp:nvSpPr>
      <dsp:spPr>
        <a:xfrm>
          <a:off x="501877" y="1379546"/>
          <a:ext cx="919697" cy="919697"/>
        </a:xfrm>
        <a:prstGeom prst="ellipse">
          <a:avLst/>
        </a:prstGeom>
        <a:solidFill>
          <a:schemeClr val="lt1">
            <a:hueOff val="0"/>
            <a:satOff val="0"/>
            <a:lumOff val="0"/>
            <a:alphaOff val="0"/>
          </a:schemeClr>
        </a:solidFill>
        <a:ln w="25400" cap="flat" cmpd="sng" algn="ctr">
          <a:solidFill>
            <a:schemeClr val="accent2">
              <a:shade val="80000"/>
              <a:hueOff val="-11957"/>
              <a:satOff val="-1341"/>
              <a:lumOff val="8560"/>
              <a:alphaOff val="0"/>
            </a:schemeClr>
          </a:solidFill>
          <a:prstDash val="solid"/>
        </a:ln>
        <a:effectLst/>
      </dsp:spPr>
      <dsp:style>
        <a:lnRef idx="2">
          <a:scrgbClr r="0" g="0" b="0"/>
        </a:lnRef>
        <a:fillRef idx="1">
          <a:scrgbClr r="0" g="0" b="0"/>
        </a:fillRef>
        <a:effectRef idx="0">
          <a:scrgbClr r="0" g="0" b="0"/>
        </a:effectRef>
        <a:fontRef idx="minor"/>
      </dsp:style>
    </dsp:sp>
    <dsp:sp modelId="{781A20C7-739B-438B-BC47-62F8505D66B1}">
      <dsp:nvSpPr>
        <dsp:cNvPr id="0" name=""/>
        <dsp:cNvSpPr/>
      </dsp:nvSpPr>
      <dsp:spPr>
        <a:xfrm>
          <a:off x="961726" y="2575345"/>
          <a:ext cx="8931076" cy="735758"/>
        </a:xfrm>
        <a:prstGeom prst="rect">
          <a:avLst/>
        </a:prstGeom>
        <a:solidFill>
          <a:schemeClr val="accent2">
            <a:shade val="80000"/>
            <a:hueOff val="-23915"/>
            <a:satOff val="-2683"/>
            <a:lumOff val="171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008" tIns="99060" rIns="99060" bIns="99060" numCol="1" spcCol="1270" anchor="ctr" anchorCtr="0">
          <a:noAutofit/>
        </a:bodyPr>
        <a:lstStyle/>
        <a:p>
          <a:pPr marL="0" lvl="0" indent="0" algn="l" defTabSz="1733550">
            <a:lnSpc>
              <a:spcPct val="90000"/>
            </a:lnSpc>
            <a:spcBef>
              <a:spcPct val="0"/>
            </a:spcBef>
            <a:spcAft>
              <a:spcPct val="35000"/>
            </a:spcAft>
            <a:buNone/>
          </a:pPr>
          <a:r>
            <a:rPr lang="en-US" sz="3900" kern="1200" dirty="0"/>
            <a:t>Porthole</a:t>
          </a:r>
        </a:p>
      </dsp:txBody>
      <dsp:txXfrm>
        <a:off x="961726" y="2575345"/>
        <a:ext cx="8931076" cy="735758"/>
      </dsp:txXfrm>
    </dsp:sp>
    <dsp:sp modelId="{F44A1B67-3FB8-4149-8613-285040538D20}">
      <dsp:nvSpPr>
        <dsp:cNvPr id="0" name=""/>
        <dsp:cNvSpPr/>
      </dsp:nvSpPr>
      <dsp:spPr>
        <a:xfrm>
          <a:off x="501877" y="2483375"/>
          <a:ext cx="919697" cy="919697"/>
        </a:xfrm>
        <a:prstGeom prst="ellipse">
          <a:avLst/>
        </a:prstGeom>
        <a:solidFill>
          <a:schemeClr val="lt1">
            <a:hueOff val="0"/>
            <a:satOff val="0"/>
            <a:lumOff val="0"/>
            <a:alphaOff val="0"/>
          </a:schemeClr>
        </a:solidFill>
        <a:ln w="25400" cap="flat" cmpd="sng" algn="ctr">
          <a:solidFill>
            <a:schemeClr val="accent2">
              <a:shade val="80000"/>
              <a:hueOff val="-23915"/>
              <a:satOff val="-2683"/>
              <a:lumOff val="17120"/>
              <a:alphaOff val="0"/>
            </a:schemeClr>
          </a:solidFill>
          <a:prstDash val="solid"/>
        </a:ln>
        <a:effectLst/>
      </dsp:spPr>
      <dsp:style>
        <a:lnRef idx="2">
          <a:scrgbClr r="0" g="0" b="0"/>
        </a:lnRef>
        <a:fillRef idx="1">
          <a:scrgbClr r="0" g="0" b="0"/>
        </a:fillRef>
        <a:effectRef idx="0">
          <a:scrgbClr r="0" g="0" b="0"/>
        </a:effectRef>
        <a:fontRef idx="minor"/>
      </dsp:style>
    </dsp:sp>
    <dsp:sp modelId="{B9D35548-AE39-4190-98C0-2717CA36E6DC}">
      <dsp:nvSpPr>
        <dsp:cNvPr id="0" name=""/>
        <dsp:cNvSpPr/>
      </dsp:nvSpPr>
      <dsp:spPr>
        <a:xfrm>
          <a:off x="539899" y="3679173"/>
          <a:ext cx="9352903" cy="735758"/>
        </a:xfrm>
        <a:prstGeom prst="rect">
          <a:avLst/>
        </a:prstGeom>
        <a:solidFill>
          <a:schemeClr val="accent2">
            <a:shade val="80000"/>
            <a:hueOff val="-35872"/>
            <a:satOff val="-4024"/>
            <a:lumOff val="256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008" tIns="99060" rIns="99060" bIns="99060" numCol="1" spcCol="1270" anchor="ctr" anchorCtr="0">
          <a:noAutofit/>
        </a:bodyPr>
        <a:lstStyle/>
        <a:p>
          <a:pPr marL="0" lvl="0" indent="0" algn="l" defTabSz="1733550">
            <a:lnSpc>
              <a:spcPct val="90000"/>
            </a:lnSpc>
            <a:spcBef>
              <a:spcPct val="0"/>
            </a:spcBef>
            <a:spcAft>
              <a:spcPct val="35000"/>
            </a:spcAft>
            <a:buNone/>
          </a:pPr>
          <a:r>
            <a:rPr lang="en-US" sz="3900" kern="1200" dirty="0" err="1"/>
            <a:t>YaST</a:t>
          </a:r>
          <a:r>
            <a:rPr lang="en-US" sz="3900" kern="1200" dirty="0"/>
            <a:t> (Yet another Setup Tool)</a:t>
          </a:r>
        </a:p>
      </dsp:txBody>
      <dsp:txXfrm>
        <a:off x="539899" y="3679173"/>
        <a:ext cx="9352903" cy="735758"/>
      </dsp:txXfrm>
    </dsp:sp>
    <dsp:sp modelId="{6416D762-6D81-45AB-BC0A-7D9798BA4031}">
      <dsp:nvSpPr>
        <dsp:cNvPr id="0" name=""/>
        <dsp:cNvSpPr/>
      </dsp:nvSpPr>
      <dsp:spPr>
        <a:xfrm>
          <a:off x="80050" y="3587204"/>
          <a:ext cx="919697" cy="919697"/>
        </a:xfrm>
        <a:prstGeom prst="ellipse">
          <a:avLst/>
        </a:prstGeom>
        <a:solidFill>
          <a:schemeClr val="lt1">
            <a:hueOff val="0"/>
            <a:satOff val="0"/>
            <a:lumOff val="0"/>
            <a:alphaOff val="0"/>
          </a:schemeClr>
        </a:solidFill>
        <a:ln w="25400" cap="flat" cmpd="sng" algn="ctr">
          <a:solidFill>
            <a:schemeClr val="accent2">
              <a:shade val="80000"/>
              <a:hueOff val="-35872"/>
              <a:satOff val="-4024"/>
              <a:lumOff val="2568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1A3FE-0CA8-4316-BBBC-C8AB78C095E9}">
      <dsp:nvSpPr>
        <dsp:cNvPr id="0" name=""/>
        <dsp:cNvSpPr/>
      </dsp:nvSpPr>
      <dsp:spPr>
        <a:xfrm>
          <a:off x="0" y="1100619"/>
          <a:ext cx="2430292" cy="137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106680" rIns="298704" bIns="106680" numCol="1" spcCol="1270" anchor="ctr" anchorCtr="0">
          <a:noAutofit/>
        </a:bodyPr>
        <a:lstStyle/>
        <a:p>
          <a:pPr marL="0" lvl="0" indent="0" algn="r" defTabSz="1866900">
            <a:lnSpc>
              <a:spcPct val="90000"/>
            </a:lnSpc>
            <a:spcBef>
              <a:spcPct val="0"/>
            </a:spcBef>
            <a:spcAft>
              <a:spcPct val="35000"/>
            </a:spcAft>
            <a:buNone/>
          </a:pPr>
          <a:r>
            <a:rPr lang="en-US" sz="4200" kern="1200" dirty="0"/>
            <a:t>Key Tools</a:t>
          </a:r>
        </a:p>
      </dsp:txBody>
      <dsp:txXfrm>
        <a:off x="0" y="1100619"/>
        <a:ext cx="2430292" cy="1377337"/>
      </dsp:txXfrm>
    </dsp:sp>
    <dsp:sp modelId="{E3F254FA-540A-447B-BF4D-C7524A6BC288}">
      <dsp:nvSpPr>
        <dsp:cNvPr id="0" name=""/>
        <dsp:cNvSpPr/>
      </dsp:nvSpPr>
      <dsp:spPr>
        <a:xfrm>
          <a:off x="2430292" y="993015"/>
          <a:ext cx="486058" cy="159254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F69C3B-9DEF-4718-8A96-C7ABD51C2110}">
      <dsp:nvSpPr>
        <dsp:cNvPr id="0" name=""/>
        <dsp:cNvSpPr/>
      </dsp:nvSpPr>
      <dsp:spPr>
        <a:xfrm>
          <a:off x="3110774" y="993015"/>
          <a:ext cx="6610396" cy="15925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a:t>apt-* Command</a:t>
          </a:r>
        </a:p>
        <a:p>
          <a:pPr marL="285750" lvl="1" indent="-285750" algn="l" defTabSz="1866900">
            <a:lnSpc>
              <a:spcPct val="90000"/>
            </a:lnSpc>
            <a:spcBef>
              <a:spcPct val="0"/>
            </a:spcBef>
            <a:spcAft>
              <a:spcPct val="15000"/>
            </a:spcAft>
            <a:buChar char="•"/>
          </a:pPr>
          <a:r>
            <a:rPr lang="en-US" sz="4200" kern="1200" dirty="0"/>
            <a:t>yum Command</a:t>
          </a:r>
        </a:p>
      </dsp:txBody>
      <dsp:txXfrm>
        <a:off x="3110774" y="993015"/>
        <a:ext cx="6610396" cy="1592546"/>
      </dsp:txXfrm>
    </dsp:sp>
    <dsp:sp modelId="{9C9EB9CF-1060-46A4-9633-DB84920C55DC}">
      <dsp:nvSpPr>
        <dsp:cNvPr id="0" name=""/>
        <dsp:cNvSpPr/>
      </dsp:nvSpPr>
      <dsp:spPr>
        <a:xfrm>
          <a:off x="0" y="2775742"/>
          <a:ext cx="2430292" cy="83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106680" rIns="298704" bIns="106680" numCol="1" spcCol="1270" anchor="ctr" anchorCtr="0">
          <a:noAutofit/>
        </a:bodyPr>
        <a:lstStyle/>
        <a:p>
          <a:pPr marL="0" lvl="0" indent="0" algn="r" defTabSz="1866900">
            <a:lnSpc>
              <a:spcPct val="90000"/>
            </a:lnSpc>
            <a:spcBef>
              <a:spcPct val="0"/>
            </a:spcBef>
            <a:spcAft>
              <a:spcPct val="35000"/>
            </a:spcAft>
            <a:buNone/>
          </a:pPr>
          <a:r>
            <a:rPr lang="en-US" sz="4200" kern="1200" dirty="0" err="1"/>
            <a:t>RedHat</a:t>
          </a:r>
          <a:endParaRPr lang="en-US" sz="4200" kern="1200" dirty="0"/>
        </a:p>
      </dsp:txBody>
      <dsp:txXfrm>
        <a:off x="0" y="2775742"/>
        <a:ext cx="2430292" cy="831600"/>
      </dsp:txXfrm>
    </dsp:sp>
    <dsp:sp modelId="{DFA8DE51-3383-4CF0-9B6B-E867337175DA}">
      <dsp:nvSpPr>
        <dsp:cNvPr id="0" name=""/>
        <dsp:cNvSpPr/>
      </dsp:nvSpPr>
      <dsp:spPr>
        <a:xfrm>
          <a:off x="2430292" y="2736761"/>
          <a:ext cx="486058" cy="90956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75CE4A-0DF9-4E07-8419-6297BD71C13B}">
      <dsp:nvSpPr>
        <dsp:cNvPr id="0" name=""/>
        <dsp:cNvSpPr/>
      </dsp:nvSpPr>
      <dsp:spPr>
        <a:xfrm>
          <a:off x="3110774" y="2736761"/>
          <a:ext cx="6610396" cy="9095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err="1"/>
            <a:t>RedHat</a:t>
          </a:r>
          <a:r>
            <a:rPr lang="en-US" sz="4200" kern="1200" dirty="0"/>
            <a:t> Spacewalk</a:t>
          </a:r>
        </a:p>
      </dsp:txBody>
      <dsp:txXfrm>
        <a:off x="3110774" y="2736761"/>
        <a:ext cx="6610396" cy="90956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9934070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381000" y="685800"/>
            <a:ext cx="6096000" cy="3429000"/>
          </a:xfrm>
          <a:ln/>
        </p:spPr>
      </p:sp>
      <p:sp>
        <p:nvSpPr>
          <p:cNvPr id="27651" name="Notes Placeholder 2"/>
          <p:cNvSpPr>
            <a:spLocks noGrp="1"/>
          </p:cNvSpPr>
          <p:nvPr>
            <p:ph type="body" idx="1"/>
          </p:nvPr>
        </p:nvSpPr>
        <p:spPr>
          <a:noFill/>
          <a:ln/>
        </p:spPr>
        <p:txBody>
          <a:bodyPr/>
          <a:lstStyle/>
          <a:p>
            <a:r>
              <a:rPr lang="en-US" dirty="0">
                <a:solidFill>
                  <a:schemeClr val="tx2"/>
                </a:solidFill>
              </a:rPr>
              <a:t>Common Packaging Methods:</a:t>
            </a:r>
            <a:endParaRPr lang="en-US" dirty="0"/>
          </a:p>
          <a:p>
            <a:pPr>
              <a:buFont typeface="Wingdings" pitchFamily="2" charset="2"/>
              <a:buChar char="§"/>
            </a:pPr>
            <a:r>
              <a:rPr lang="en-US" dirty="0"/>
              <a:t>RPM Package Manager (Formerly Red Hat Package Manager)</a:t>
            </a:r>
          </a:p>
          <a:p>
            <a:pPr>
              <a:buFont typeface="Wingdings" pitchFamily="2" charset="2"/>
              <a:buChar char="§"/>
            </a:pPr>
            <a:r>
              <a:rPr lang="en-US" dirty="0" err="1"/>
              <a:t>Debian</a:t>
            </a:r>
            <a:r>
              <a:rPr lang="en-US" dirty="0"/>
              <a:t> package</a:t>
            </a:r>
            <a:endParaRPr lang="en-US" sz="1000" dirty="0"/>
          </a:p>
          <a:p>
            <a:endParaRPr lang="en-US" dirty="0">
              <a:ea typeface="Lucida Sans Unicode" charset="0"/>
              <a:cs typeface="Lucida Sans Unicode" charset="0"/>
            </a:endParaRPr>
          </a:p>
          <a:p>
            <a:r>
              <a:rPr lang="en-US" dirty="0">
                <a:ea typeface="Lucida Sans Unicode" charset="0"/>
                <a:cs typeface="Lucida Sans Unicode" charset="0"/>
              </a:rPr>
              <a:t>Gentoo Linux is a popular distribution that downloads and compiles from source code. It does not use packaged software.</a:t>
            </a:r>
          </a:p>
          <a:p>
            <a:endParaRPr lang="en-US" dirty="0"/>
          </a:p>
        </p:txBody>
      </p:sp>
      <p:sp>
        <p:nvSpPr>
          <p:cNvPr id="27652" name="Date Placeholder 3"/>
          <p:cNvSpPr>
            <a:spLocks noGrp="1"/>
          </p:cNvSpPr>
          <p:nvPr>
            <p:ph type="dt" sz="quarter" idx="1"/>
          </p:nvPr>
        </p:nvSpPr>
        <p:spPr>
          <a:xfrm>
            <a:off x="3971925" y="0"/>
            <a:ext cx="3038475" cy="463550"/>
          </a:xfrm>
          <a:prstGeom prst="rect">
            <a:avLst/>
          </a:prstGeom>
          <a:noFill/>
        </p:spPr>
        <p:txBody>
          <a:bodyPr/>
          <a:lstStyle/>
          <a:p>
            <a:pPr defTabSz="931863"/>
            <a:fld id="{831C9065-52FF-46C0-B898-476F785B9AB6}" type="datetime1">
              <a:rPr lang="en-US" smtClean="0"/>
              <a:pPr defTabSz="931863"/>
              <a:t>9/22/2023</a:t>
            </a:fld>
            <a:endParaRPr lang="en-US"/>
          </a:p>
        </p:txBody>
      </p:sp>
      <p:sp>
        <p:nvSpPr>
          <p:cNvPr id="27653"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27654"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C36E4C3A-23D5-4D79-B0ED-69E2ECC50C81}" type="slidenum">
              <a:rPr lang="en-US" smtClean="0"/>
              <a:pPr defTabSz="931863"/>
              <a:t>3</a:t>
            </a:fld>
            <a:endParaRPr lang="en-US"/>
          </a:p>
        </p:txBody>
      </p:sp>
    </p:spTree>
    <p:extLst>
      <p:ext uri="{BB962C8B-B14F-4D97-AF65-F5344CB8AC3E}">
        <p14:creationId xmlns:p14="http://schemas.microsoft.com/office/powerpoint/2010/main" val="185299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a:solidFill>
                <a:schemeClr val="tx1"/>
              </a:solidFill>
              <a:effectLst/>
              <a:latin typeface="Times New Roman" pitchFamily="18" charset="0"/>
              <a:ea typeface="+mn-ea"/>
              <a:cs typeface="+mn-cs"/>
            </a:endParaRPr>
          </a:p>
          <a:p>
            <a:r>
              <a:rPr lang="en-US" sz="1200" i="1" kern="1200" dirty="0">
                <a:solidFill>
                  <a:schemeClr val="tx1"/>
                </a:solidFill>
                <a:effectLst/>
                <a:latin typeface="Times New Roman" pitchFamily="18" charset="0"/>
                <a:ea typeface="+mn-ea"/>
                <a:cs typeface="+mn-cs"/>
              </a:rPr>
              <a:t> </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"In this lesson, you found that the best practices for handling security updates include first verify the source of the update before installing it to your system. A company may choose automated update tools, in the case of a trusted developer, or create a local update repository which allows you time to test updates before they get installed. Regardless of the update option used by the organization, it is always best practice to limit the number of applications installed on the system. </a:t>
            </a:r>
          </a:p>
          <a:p>
            <a:r>
              <a:rPr lang="en-US" sz="1200" kern="1200" dirty="0">
                <a:solidFill>
                  <a:schemeClr val="tx1"/>
                </a:solidFill>
                <a:effectLst/>
                <a:latin typeface="Times New Roman" pitchFamily="18" charset="0"/>
                <a:ea typeface="+mn-ea"/>
                <a:cs typeface="+mn-cs"/>
              </a:rPr>
              <a:t> </a:t>
            </a:r>
          </a:p>
          <a:p>
            <a:r>
              <a:rPr lang="en-US" sz="1200" kern="1200">
                <a:solidFill>
                  <a:schemeClr val="tx1"/>
                </a:solidFill>
                <a:effectLst/>
                <a:latin typeface="Times New Roman" pitchFamily="18" charset="0"/>
                <a:ea typeface="+mn-ea"/>
                <a:cs typeface="+mn-cs"/>
              </a:rPr>
              <a:t>In this lab, you will work with a CentOS machine and use RPM to query and verify package files, verify a source tarball used for application integrity verification when downloading and installing new applications, and learn how to create a repository to properly secure the RPN databases. You will also use the md5sum for hashing and integrity verification against downloaded program files. Finally, you will learn to use GPG (GnuPG) tool to view a GPG license key to ensure downloaded software is valid.”</a:t>
            </a:r>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277CE868-B4E2-4A76-B84E-F32AE9C857BB}"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1BB5FA69-BEC4-4ACF-A3CB-036D85E03722}" type="slidenum">
              <a:rPr lang="en-US" smtClean="0"/>
              <a:pPr>
                <a:defRPr/>
              </a:pPr>
              <a:t>10</a:t>
            </a:fld>
            <a:endParaRPr lang="en-US" dirty="0"/>
          </a:p>
        </p:txBody>
      </p:sp>
    </p:spTree>
    <p:extLst>
      <p:ext uri="{BB962C8B-B14F-4D97-AF65-F5344CB8AC3E}">
        <p14:creationId xmlns:p14="http://schemas.microsoft.com/office/powerpoint/2010/main" val="1895919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3962400" y="3296653"/>
            <a:ext cx="10668000" cy="4932949"/>
          </a:xfrm>
          <a:prstGeom prst="rect">
            <a:avLst/>
          </a:prstGeom>
          <a:ln w="12700">
            <a:miter lim="400000"/>
          </a:ln>
        </p:spPr>
      </p:pic>
      <p:sp>
        <p:nvSpPr>
          <p:cNvPr id="8" name="Shape 8"/>
          <p:cNvSpPr>
            <a:spLocks noGrp="1"/>
          </p:cNvSpPr>
          <p:nvPr>
            <p:ph type="title"/>
          </p:nvPr>
        </p:nvSpPr>
        <p:spPr>
          <a:xfrm>
            <a:off x="4343400" y="3641036"/>
            <a:ext cx="10073641" cy="2531164"/>
          </a:xfrm>
          <a:prstGeom prst="rect">
            <a:avLst/>
          </a:prstGeom>
        </p:spPr>
        <p:txBody>
          <a:bodyPr/>
          <a:lstStyle>
            <a:lvl1pPr>
              <a:defRPr sz="4800"/>
            </a:lvl1pPr>
          </a:lstStyle>
          <a:p>
            <a:pPr lvl="0">
              <a:defRPr sz="1800" b="0"/>
            </a:pPr>
            <a:r>
              <a:rPr sz="4800" b="1"/>
              <a:t>Title Text</a:t>
            </a:r>
          </a:p>
        </p:txBody>
      </p:sp>
      <p:sp>
        <p:nvSpPr>
          <p:cNvPr id="9" name="Shape 9"/>
          <p:cNvSpPr>
            <a:spLocks noGrp="1"/>
          </p:cNvSpPr>
          <p:nvPr>
            <p:ph type="body" idx="1"/>
          </p:nvPr>
        </p:nvSpPr>
        <p:spPr>
          <a:xfrm>
            <a:off x="4343400" y="6172200"/>
            <a:ext cx="10088881" cy="2057401"/>
          </a:xfrm>
          <a:prstGeom prst="rect">
            <a:avLst/>
          </a:prstGeom>
        </p:spPr>
        <p:txBody>
          <a:bodyPr/>
          <a:lstStyle>
            <a:lvl1pPr marL="0" indent="0" algn="ctr">
              <a:buSzTx/>
              <a:buFontTx/>
              <a:buNone/>
              <a:defRPr>
                <a:solidFill>
                  <a:srgbClr val="FFFFFF"/>
                </a:solidFill>
              </a:defRPr>
            </a:lvl1pPr>
            <a:lvl2pPr marL="0" indent="653109" algn="ctr">
              <a:buSzTx/>
              <a:buFontTx/>
              <a:buNone/>
              <a:defRPr>
                <a:solidFill>
                  <a:srgbClr val="FFFFFF"/>
                </a:solidFill>
              </a:defRPr>
            </a:lvl2pPr>
            <a:lvl3pPr marL="0" indent="1306219" algn="ctr">
              <a:buSzTx/>
              <a:buFontTx/>
              <a:buNone/>
              <a:defRPr>
                <a:solidFill>
                  <a:srgbClr val="FFFFFF"/>
                </a:solidFill>
              </a:defRPr>
            </a:lvl3pPr>
            <a:lvl4pPr marL="0" indent="1959330" algn="ctr">
              <a:buSzTx/>
              <a:buFontTx/>
              <a:buNone/>
              <a:defRPr>
                <a:solidFill>
                  <a:srgbClr val="FFFFFF"/>
                </a:solidFill>
              </a:defRPr>
            </a:lvl4pPr>
            <a:lvl5pPr marL="0" indent="2612440" algn="ctr">
              <a:buSzTx/>
              <a:buFontTx/>
              <a:buNone/>
              <a:defRPr>
                <a:solidFill>
                  <a:srgbClr val="FFFFFF"/>
                </a:solidFill>
              </a:defRPr>
            </a:lvl5pPr>
          </a:lstStyle>
          <a:p>
            <a:pPr lvl="0">
              <a:defRPr sz="1800" b="0">
                <a:solidFill>
                  <a:srgbClr val="000000"/>
                </a:solidFill>
              </a:defRPr>
            </a:pPr>
            <a:r>
              <a:rPr sz="3200" b="1">
                <a:solidFill>
                  <a:srgbClr val="FFFFFF"/>
                </a:solidFill>
              </a:rPr>
              <a:t>Body Level One</a:t>
            </a:r>
          </a:p>
          <a:p>
            <a:pPr lvl="1">
              <a:defRPr sz="1800" b="0">
                <a:solidFill>
                  <a:srgbClr val="000000"/>
                </a:solidFill>
              </a:defRPr>
            </a:pPr>
            <a:r>
              <a:rPr sz="3200" b="1">
                <a:solidFill>
                  <a:srgbClr val="FFFFFF"/>
                </a:solidFill>
              </a:rPr>
              <a:t>Body Level Two</a:t>
            </a:r>
          </a:p>
          <a:p>
            <a:pPr lvl="2">
              <a:defRPr sz="1800" b="0">
                <a:solidFill>
                  <a:srgbClr val="000000"/>
                </a:solidFill>
              </a:defRPr>
            </a:pPr>
            <a:r>
              <a:rPr sz="3200" b="1">
                <a:solidFill>
                  <a:srgbClr val="FFFFFF"/>
                </a:solidFill>
              </a:rPr>
              <a:t>Body Level Three</a:t>
            </a:r>
          </a:p>
          <a:p>
            <a:pPr lvl="3">
              <a:defRPr sz="1800" b="0">
                <a:solidFill>
                  <a:srgbClr val="000000"/>
                </a:solidFill>
              </a:defRPr>
            </a:pPr>
            <a:r>
              <a:rPr sz="3200" b="1">
                <a:solidFill>
                  <a:srgbClr val="FFFFFF"/>
                </a:solidFill>
              </a:rPr>
              <a:t>Body Level Four</a:t>
            </a:r>
          </a:p>
          <a:p>
            <a:pPr lvl="4">
              <a:defRPr sz="1800" b="0">
                <a:solidFill>
                  <a:srgbClr val="000000"/>
                </a:solidFill>
              </a:defRPr>
            </a:pPr>
            <a:r>
              <a:rPr sz="3200" b="1">
                <a:solidFill>
                  <a:srgbClr val="FFFFFF"/>
                </a:solid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2" name="Picture 1">
            <a:extLst>
              <a:ext uri="{FF2B5EF4-FFF2-40B4-BE49-F238E27FC236}">
                <a16:creationId xmlns:a16="http://schemas.microsoft.com/office/drawing/2014/main" id="{C9B37306-903F-D203-670C-407FC7C270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sz="4000" b="1"/>
              <a:t>Title Text</a:t>
            </a:r>
          </a:p>
        </p:txBody>
      </p:sp>
      <p:sp>
        <p:nvSpPr>
          <p:cNvPr id="14" name="Shape 14"/>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7" name="Shape 17"/>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18" name="Shape 18"/>
          <p:cNvSpPr>
            <a:spLocks noGrp="1"/>
          </p:cNvSpPr>
          <p:nvPr>
            <p:ph type="body" idx="1"/>
          </p:nvPr>
        </p:nvSpPr>
        <p:spPr>
          <a:xfrm>
            <a:off x="731519" y="1920239"/>
            <a:ext cx="6461761" cy="6309361"/>
          </a:xfrm>
          <a:prstGeom prst="rect">
            <a:avLst/>
          </a:prstGeom>
        </p:spPr>
        <p:txBody>
          <a:bodyPr/>
          <a:lstStyle>
            <a:lvl1pPr>
              <a:spcBef>
                <a:spcPts val="900"/>
              </a:spcBef>
              <a:defRPr sz="4000"/>
            </a:lvl1pPr>
            <a:lvl2pPr marL="1133338" indent="-480228">
              <a:spcBef>
                <a:spcPts val="900"/>
              </a:spcBef>
              <a:defRPr sz="4000"/>
            </a:lvl2pPr>
            <a:lvl3pPr marL="1756641" indent="-450420">
              <a:spcBef>
                <a:spcPts val="900"/>
              </a:spcBef>
              <a:defRPr sz="4000"/>
            </a:lvl3pPr>
            <a:lvl4pPr marL="2461723" indent="-502392">
              <a:spcBef>
                <a:spcPts val="900"/>
              </a:spcBef>
              <a:defRPr sz="4000"/>
            </a:lvl4pPr>
            <a:lvl5pPr marL="3114833" indent="-502392">
              <a:spcBef>
                <a:spcPts val="900"/>
              </a:spcBef>
              <a:defRPr sz="4000"/>
            </a:lvl5pPr>
          </a:lstStyle>
          <a:p>
            <a:pPr lvl="0">
              <a:defRPr sz="1800" b="0"/>
            </a:pPr>
            <a:r>
              <a:rPr sz="4000" b="1"/>
              <a:t>Body Level One</a:t>
            </a:r>
          </a:p>
          <a:p>
            <a:pPr lvl="1">
              <a:defRPr sz="1800" b="0"/>
            </a:pPr>
            <a:r>
              <a:rPr sz="4000" b="1"/>
              <a:t>Body Level Two</a:t>
            </a:r>
          </a:p>
          <a:p>
            <a:pPr lvl="2">
              <a:defRPr sz="1800" b="0"/>
            </a:pPr>
            <a:r>
              <a:rPr sz="4000" b="1"/>
              <a:t>Body Level Three</a:t>
            </a:r>
          </a:p>
          <a:p>
            <a:pPr lvl="3">
              <a:defRPr sz="1800" b="0"/>
            </a:pPr>
            <a:r>
              <a:rPr sz="4000" b="1"/>
              <a:t>Body Level Four</a:t>
            </a:r>
          </a:p>
          <a:p>
            <a:pPr lvl="4">
              <a:defRPr sz="1800" b="0"/>
            </a:pPr>
            <a:r>
              <a:rPr sz="4000" b="1"/>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39" name="Shape 39"/>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2" name="Shape 42"/>
          <p:cNvSpPr>
            <a:spLocks noGrp="1"/>
          </p:cNvSpPr>
          <p:nvPr>
            <p:ph type="title"/>
          </p:nvPr>
        </p:nvSpPr>
        <p:spPr>
          <a:xfrm>
            <a:off x="10607040" y="0"/>
            <a:ext cx="3291841" cy="7680963"/>
          </a:xfrm>
          <a:prstGeom prst="rect">
            <a:avLst/>
          </a:prstGeom>
        </p:spPr>
        <p:txBody>
          <a:bodyPr/>
          <a:lstStyle/>
          <a:p>
            <a:pPr lvl="0">
              <a:defRPr sz="1800" b="0"/>
            </a:pPr>
            <a:r>
              <a:rPr sz="4000" b="1"/>
              <a:t>Title Text</a:t>
            </a:r>
          </a:p>
        </p:txBody>
      </p:sp>
      <p:sp>
        <p:nvSpPr>
          <p:cNvPr id="43" name="Shape 43"/>
          <p:cNvSpPr>
            <a:spLocks noGrp="1"/>
          </p:cNvSpPr>
          <p:nvPr>
            <p:ph type="body" idx="1"/>
          </p:nvPr>
        </p:nvSpPr>
        <p:spPr>
          <a:xfrm>
            <a:off x="731519" y="329566"/>
            <a:ext cx="9631682" cy="7900035"/>
          </a:xfrm>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4" name="Shape 4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0"/>
            <a:ext cx="13167361" cy="1812004"/>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chor="ctr">
            <a:normAutofit/>
          </a:bodyPr>
          <a:lstStyle/>
          <a:p>
            <a:pPr lvl="0">
              <a:defRPr sz="1800" b="0"/>
            </a:pPr>
            <a:r>
              <a:rPr sz="4000" b="1"/>
              <a:t>Title Text</a:t>
            </a:r>
          </a:p>
        </p:txBody>
      </p:sp>
      <p:sp>
        <p:nvSpPr>
          <p:cNvPr id="3" name="Shape 3"/>
          <p:cNvSpPr>
            <a:spLocks noGrp="1"/>
          </p:cNvSpPr>
          <p:nvPr>
            <p:ph type="body" idx="1"/>
          </p:nvPr>
        </p:nvSpPr>
        <p:spPr>
          <a:xfrm>
            <a:off x="731519" y="1920239"/>
            <a:ext cx="13167362" cy="6309361"/>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ormAutofit/>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 name="Shape 4"/>
          <p:cNvSpPr>
            <a:spLocks noGrp="1"/>
          </p:cNvSpPr>
          <p:nvPr>
            <p:ph type="sldNum" sz="quarter" idx="2"/>
          </p:nvPr>
        </p:nvSpPr>
        <p:spPr>
          <a:xfrm>
            <a:off x="13258800" y="7608028"/>
            <a:ext cx="716281" cy="397323"/>
          </a:xfrm>
          <a:prstGeom prst="rect">
            <a:avLst/>
          </a:prstGeom>
          <a:ln w="12700">
            <a:miter lim="400000"/>
          </a:ln>
        </p:spPr>
        <p:txBody>
          <a:bodyPr lIns="65311" tIns="65311" rIns="65311" bIns="65311" anchor="ctr">
            <a:spAutoFit/>
          </a:bodyPr>
          <a:lstStyle>
            <a:lvl1pPr algn="r">
              <a:defRPr sz="1700">
                <a:solidFill>
                  <a:srgbClr val="888888"/>
                </a:solidFill>
              </a:defRPr>
            </a:lvl1pPr>
          </a:lstStyle>
          <a:p>
            <a:pPr lvl="0"/>
            <a:fld id="{86CB4B4D-7CA3-9044-876B-883B54F8677D}" type="slidenum">
              <a:t>‹#›</a:t>
            </a:fld>
            <a:endParaRPr/>
          </a:p>
        </p:txBody>
      </p:sp>
      <p:pic>
        <p:nvPicPr>
          <p:cNvPr id="6" name="Picture 5">
            <a:extLst>
              <a:ext uri="{FF2B5EF4-FFF2-40B4-BE49-F238E27FC236}">
                <a16:creationId xmlns:a16="http://schemas.microsoft.com/office/drawing/2014/main" id="{4A08A863-8061-F0F4-55BF-74C0EF1F3390}"/>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920240" cy="7920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7" r:id="rId5"/>
    <p:sldLayoutId id="2147483658" r:id="rId6"/>
  </p:sldLayoutIdLst>
  <p:transition spd="med"/>
  <p:txStyles>
    <p:titleStyle>
      <a:lvl1pPr algn="ctr" defTabSz="1306219">
        <a:defRPr sz="4000" b="1">
          <a:latin typeface="Tahoma"/>
          <a:ea typeface="Tahoma"/>
          <a:cs typeface="Tahoma"/>
          <a:sym typeface="Tahoma"/>
        </a:defRPr>
      </a:lvl1pPr>
      <a:lvl2pPr algn="ctr" defTabSz="1306219">
        <a:defRPr sz="4000" b="1">
          <a:latin typeface="Tahoma"/>
          <a:ea typeface="Tahoma"/>
          <a:cs typeface="Tahoma"/>
          <a:sym typeface="Tahoma"/>
        </a:defRPr>
      </a:lvl2pPr>
      <a:lvl3pPr algn="ctr" defTabSz="1306219">
        <a:defRPr sz="4000" b="1">
          <a:latin typeface="Tahoma"/>
          <a:ea typeface="Tahoma"/>
          <a:cs typeface="Tahoma"/>
          <a:sym typeface="Tahoma"/>
        </a:defRPr>
      </a:lvl3pPr>
      <a:lvl4pPr algn="ctr" defTabSz="1306219">
        <a:defRPr sz="4000" b="1">
          <a:latin typeface="Tahoma"/>
          <a:ea typeface="Tahoma"/>
          <a:cs typeface="Tahoma"/>
          <a:sym typeface="Tahoma"/>
        </a:defRPr>
      </a:lvl4pPr>
      <a:lvl5pPr algn="ctr" defTabSz="1306219">
        <a:defRPr sz="4000" b="1">
          <a:latin typeface="Tahoma"/>
          <a:ea typeface="Tahoma"/>
          <a:cs typeface="Tahoma"/>
          <a:sym typeface="Tahoma"/>
        </a:defRPr>
      </a:lvl5pPr>
      <a:lvl6pPr algn="ctr" defTabSz="1306219">
        <a:defRPr sz="4000" b="1">
          <a:latin typeface="Tahoma"/>
          <a:ea typeface="Tahoma"/>
          <a:cs typeface="Tahoma"/>
          <a:sym typeface="Tahoma"/>
        </a:defRPr>
      </a:lvl6pPr>
      <a:lvl7pPr algn="ctr" defTabSz="1306219">
        <a:defRPr sz="4000" b="1">
          <a:latin typeface="Tahoma"/>
          <a:ea typeface="Tahoma"/>
          <a:cs typeface="Tahoma"/>
          <a:sym typeface="Tahoma"/>
        </a:defRPr>
      </a:lvl7pPr>
      <a:lvl8pPr algn="ctr" defTabSz="1306219">
        <a:defRPr sz="4000" b="1">
          <a:latin typeface="Tahoma"/>
          <a:ea typeface="Tahoma"/>
          <a:cs typeface="Tahoma"/>
          <a:sym typeface="Tahoma"/>
        </a:defRPr>
      </a:lvl8pPr>
      <a:lvl9pPr algn="ctr" defTabSz="1306219">
        <a:defRPr sz="4000" b="1">
          <a:latin typeface="Tahoma"/>
          <a:ea typeface="Tahoma"/>
          <a:cs typeface="Tahoma"/>
          <a:sym typeface="Tahoma"/>
        </a:defRPr>
      </a:lvl9pPr>
    </p:titleStyle>
    <p:bodyStyle>
      <a:lvl1pPr marL="489832" indent="-489832" defTabSz="1306219">
        <a:spcBef>
          <a:spcPts val="700"/>
        </a:spcBef>
        <a:buSzPct val="100000"/>
        <a:buFont typeface="Arial"/>
        <a:buChar char="•"/>
        <a:defRPr sz="3200" b="1">
          <a:latin typeface="Tahoma"/>
          <a:ea typeface="Tahoma"/>
          <a:cs typeface="Tahoma"/>
          <a:sym typeface="Tahoma"/>
        </a:defRPr>
      </a:lvl1pPr>
      <a:lvl2pPr marL="1119617" indent="-466507" defTabSz="1306219">
        <a:spcBef>
          <a:spcPts val="700"/>
        </a:spcBef>
        <a:buSzPct val="100000"/>
        <a:buFont typeface="Arial"/>
        <a:buChar char="–"/>
        <a:defRPr sz="3200" b="1">
          <a:latin typeface="Tahoma"/>
          <a:ea typeface="Tahoma"/>
          <a:cs typeface="Tahoma"/>
          <a:sym typeface="Tahoma"/>
        </a:defRPr>
      </a:lvl2pPr>
      <a:lvl3pPr marL="1679426" indent="-373205" defTabSz="1306219">
        <a:spcBef>
          <a:spcPts val="700"/>
        </a:spcBef>
        <a:buSzPct val="100000"/>
        <a:buFont typeface="Arial"/>
        <a:buChar char="•"/>
        <a:defRPr sz="3200" b="1">
          <a:latin typeface="Tahoma"/>
          <a:ea typeface="Tahoma"/>
          <a:cs typeface="Tahoma"/>
          <a:sym typeface="Tahoma"/>
        </a:defRPr>
      </a:lvl3pPr>
      <a:lvl4pPr marL="2332536" indent="-373205" defTabSz="1306219">
        <a:spcBef>
          <a:spcPts val="700"/>
        </a:spcBef>
        <a:buSzPct val="100000"/>
        <a:buFont typeface="Arial"/>
        <a:buChar char="–"/>
        <a:defRPr sz="3200" b="1">
          <a:latin typeface="Tahoma"/>
          <a:ea typeface="Tahoma"/>
          <a:cs typeface="Tahoma"/>
          <a:sym typeface="Tahoma"/>
        </a:defRPr>
      </a:lvl4pPr>
      <a:lvl5pPr marL="2985646" indent="-373205" defTabSz="1306219">
        <a:spcBef>
          <a:spcPts val="700"/>
        </a:spcBef>
        <a:buSzPct val="100000"/>
        <a:buFont typeface="Arial"/>
        <a:buChar char="»"/>
        <a:defRPr sz="3200" b="1">
          <a:latin typeface="Tahoma"/>
          <a:ea typeface="Tahoma"/>
          <a:cs typeface="Tahoma"/>
          <a:sym typeface="Tahoma"/>
        </a:defRPr>
      </a:lvl5pPr>
      <a:lvl6pPr marL="3625887" indent="-360336" defTabSz="1306219">
        <a:spcBef>
          <a:spcPts val="700"/>
        </a:spcBef>
        <a:buSzPct val="100000"/>
        <a:buFont typeface="Arial"/>
        <a:buChar char="•"/>
        <a:defRPr sz="3200" b="1">
          <a:latin typeface="Tahoma"/>
          <a:ea typeface="Tahoma"/>
          <a:cs typeface="Tahoma"/>
          <a:sym typeface="Tahoma"/>
        </a:defRPr>
      </a:lvl6pPr>
      <a:lvl7pPr marL="4278997" indent="-360336" defTabSz="1306219">
        <a:spcBef>
          <a:spcPts val="700"/>
        </a:spcBef>
        <a:buSzPct val="100000"/>
        <a:buFont typeface="Arial"/>
        <a:buChar char="•"/>
        <a:defRPr sz="3200" b="1">
          <a:latin typeface="Tahoma"/>
          <a:ea typeface="Tahoma"/>
          <a:cs typeface="Tahoma"/>
          <a:sym typeface="Tahoma"/>
        </a:defRPr>
      </a:lvl7pPr>
      <a:lvl8pPr marL="4932108" indent="-360336" defTabSz="1306219">
        <a:spcBef>
          <a:spcPts val="700"/>
        </a:spcBef>
        <a:buSzPct val="100000"/>
        <a:buFont typeface="Arial"/>
        <a:buChar char="•"/>
        <a:defRPr sz="3200" b="1">
          <a:latin typeface="Tahoma"/>
          <a:ea typeface="Tahoma"/>
          <a:cs typeface="Tahoma"/>
          <a:sym typeface="Tahoma"/>
        </a:defRPr>
      </a:lvl8pPr>
      <a:lvl9pPr marL="5585218" indent="-360336" defTabSz="1306219">
        <a:spcBef>
          <a:spcPts val="700"/>
        </a:spcBef>
        <a:buSzPct val="100000"/>
        <a:buFont typeface="Arial"/>
        <a:buChar char="•"/>
        <a:defRPr sz="3200" b="1">
          <a:latin typeface="Tahoma"/>
          <a:ea typeface="Tahoma"/>
          <a:cs typeface="Tahoma"/>
          <a:sym typeface="Tahoma"/>
        </a:defRPr>
      </a:lvl9pPr>
    </p:bodyStyle>
    <p:otherStyle>
      <a:lvl1pPr algn="r" defTabSz="1306219">
        <a:defRPr sz="1700">
          <a:solidFill>
            <a:schemeClr val="tx1"/>
          </a:solidFill>
          <a:latin typeface="+mn-lt"/>
          <a:ea typeface="+mn-ea"/>
          <a:cs typeface="+mn-cs"/>
          <a:sym typeface="Tahoma"/>
        </a:defRPr>
      </a:lvl1pPr>
      <a:lvl2pPr indent="653109" algn="r" defTabSz="1306219">
        <a:defRPr sz="1700">
          <a:solidFill>
            <a:schemeClr val="tx1"/>
          </a:solidFill>
          <a:latin typeface="+mn-lt"/>
          <a:ea typeface="+mn-ea"/>
          <a:cs typeface="+mn-cs"/>
          <a:sym typeface="Tahoma"/>
        </a:defRPr>
      </a:lvl2pPr>
      <a:lvl3pPr indent="1306219" algn="r" defTabSz="1306219">
        <a:defRPr sz="1700">
          <a:solidFill>
            <a:schemeClr val="tx1"/>
          </a:solidFill>
          <a:latin typeface="+mn-lt"/>
          <a:ea typeface="+mn-ea"/>
          <a:cs typeface="+mn-cs"/>
          <a:sym typeface="Tahoma"/>
        </a:defRPr>
      </a:lvl3pPr>
      <a:lvl4pPr indent="1959330" algn="r" defTabSz="1306219">
        <a:defRPr sz="1700">
          <a:solidFill>
            <a:schemeClr val="tx1"/>
          </a:solidFill>
          <a:latin typeface="+mn-lt"/>
          <a:ea typeface="+mn-ea"/>
          <a:cs typeface="+mn-cs"/>
          <a:sym typeface="Tahoma"/>
        </a:defRPr>
      </a:lvl4pPr>
      <a:lvl5pPr indent="2612440" algn="r" defTabSz="1306219">
        <a:defRPr sz="1700">
          <a:solidFill>
            <a:schemeClr val="tx1"/>
          </a:solidFill>
          <a:latin typeface="+mn-lt"/>
          <a:ea typeface="+mn-ea"/>
          <a:cs typeface="+mn-cs"/>
          <a:sym typeface="Tahoma"/>
        </a:defRPr>
      </a:lvl5pPr>
      <a:lvl6pPr indent="3265551" algn="r" defTabSz="1306219">
        <a:defRPr sz="1700">
          <a:solidFill>
            <a:schemeClr val="tx1"/>
          </a:solidFill>
          <a:latin typeface="+mn-lt"/>
          <a:ea typeface="+mn-ea"/>
          <a:cs typeface="+mn-cs"/>
          <a:sym typeface="Tahoma"/>
        </a:defRPr>
      </a:lvl6pPr>
      <a:lvl7pPr indent="3918660" algn="r" defTabSz="1306219">
        <a:defRPr sz="1700">
          <a:solidFill>
            <a:schemeClr val="tx1"/>
          </a:solidFill>
          <a:latin typeface="+mn-lt"/>
          <a:ea typeface="+mn-ea"/>
          <a:cs typeface="+mn-cs"/>
          <a:sym typeface="Tahoma"/>
        </a:defRPr>
      </a:lvl7pPr>
      <a:lvl8pPr indent="4571770" algn="r" defTabSz="1306219">
        <a:defRPr sz="1700">
          <a:solidFill>
            <a:schemeClr val="tx1"/>
          </a:solidFill>
          <a:latin typeface="+mn-lt"/>
          <a:ea typeface="+mn-ea"/>
          <a:cs typeface="+mn-cs"/>
          <a:sym typeface="Tahoma"/>
        </a:defRPr>
      </a:lvl8pPr>
      <a:lvl9pPr indent="5224881" algn="r" defTabSz="1306219">
        <a:defRPr sz="1700">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4343400" y="3809998"/>
            <a:ext cx="10073641" cy="2193240"/>
          </a:xfrm>
          <a:prstGeom prst="rect">
            <a:avLst/>
          </a:prstGeom>
        </p:spPr>
        <p:txBody>
          <a:bodyPr>
            <a:normAutofit/>
          </a:bodyPr>
          <a:lstStyle/>
          <a:p>
            <a:pPr lvl="0">
              <a:defRPr sz="1800" b="0"/>
            </a:pPr>
            <a:r>
              <a:rPr lang="en-US" sz="5400" dirty="0">
                <a:solidFill>
                  <a:schemeClr val="tx1"/>
                </a:solidFill>
              </a:rPr>
              <a:t>Open Source Platform and Network Administration</a:t>
            </a:r>
            <a:endParaRPr sz="5400" dirty="0">
              <a:solidFill>
                <a:schemeClr val="tx1"/>
              </a:solidFill>
            </a:endParaRPr>
          </a:p>
        </p:txBody>
      </p:sp>
      <p:sp>
        <p:nvSpPr>
          <p:cNvPr id="49" name="Shape 49"/>
          <p:cNvSpPr>
            <a:spLocks noGrp="1"/>
          </p:cNvSpPr>
          <p:nvPr>
            <p:ph type="body" idx="1"/>
          </p:nvPr>
        </p:nvSpPr>
        <p:spPr>
          <a:xfrm>
            <a:off x="4343400" y="6172200"/>
            <a:ext cx="10088881" cy="1188720"/>
          </a:xfrm>
          <a:prstGeom prst="rect">
            <a:avLst/>
          </a:prstGeom>
        </p:spPr>
        <p:txBody>
          <a:bodyPr/>
          <a:lstStyle/>
          <a:p>
            <a:pPr lvl="0">
              <a:defRPr sz="1800" b="0">
                <a:solidFill>
                  <a:srgbClr val="000000"/>
                </a:solidFill>
              </a:defRPr>
            </a:pPr>
            <a:r>
              <a:rPr sz="3200" b="1" dirty="0">
                <a:solidFill>
                  <a:srgbClr val="FFFFFF"/>
                </a:solidFill>
              </a:rPr>
              <a:t>Lesson </a:t>
            </a:r>
            <a:r>
              <a:rPr lang="vi-VN" sz="3200" b="1" dirty="0">
                <a:solidFill>
                  <a:srgbClr val="FFFFFF"/>
                </a:solidFill>
              </a:rPr>
              <a:t>22</a:t>
            </a:r>
            <a:endParaRPr sz="3200" b="1"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a:xfrm>
            <a:off x="2476500" y="361950"/>
            <a:ext cx="9959340" cy="1188720"/>
          </a:xfrm>
        </p:spPr>
        <p:txBody>
          <a:bodyPr/>
          <a:lstStyle/>
          <a:p>
            <a:r>
              <a:rPr lang="en-US" sz="4800">
                <a:ea typeface="ＭＳ Ｐゴシック" pitchFamily="106" charset="-128"/>
              </a:rPr>
              <a:t>Virtual </a:t>
            </a:r>
            <a:r>
              <a:rPr lang="en-US" sz="4800" dirty="0">
                <a:ea typeface="ＭＳ Ｐゴシック" pitchFamily="106" charset="-128"/>
              </a:rPr>
              <a:t>Lab</a:t>
            </a:r>
          </a:p>
        </p:txBody>
      </p:sp>
      <p:sp>
        <p:nvSpPr>
          <p:cNvPr id="26627" name="Content Placeholder 4"/>
          <p:cNvSpPr>
            <a:spLocks/>
          </p:cNvSpPr>
          <p:nvPr/>
        </p:nvSpPr>
        <p:spPr bwMode="auto">
          <a:xfrm>
            <a:off x="2476500" y="1283970"/>
            <a:ext cx="9959340" cy="5577840"/>
          </a:xfrm>
          <a:prstGeom prst="rect">
            <a:avLst/>
          </a:prstGeom>
          <a:noFill/>
          <a:ln w="9525">
            <a:noFill/>
            <a:miter lim="800000"/>
            <a:headEnd/>
            <a:tailEnd/>
          </a:ln>
        </p:spPr>
        <p:txBody>
          <a:bodyPr/>
          <a:lstStyle/>
          <a:p>
            <a:pPr marL="280036" indent="-280036" eaLnBrk="0" hangingPunct="0">
              <a:spcBef>
                <a:spcPct val="20000"/>
              </a:spcBef>
              <a:buClr>
                <a:srgbClr val="ED6E2E"/>
              </a:buClr>
              <a:buFont typeface="Wingdings" charset="2"/>
              <a:buChar char="§"/>
              <a:defRPr/>
            </a:pPr>
            <a:r>
              <a:rPr lang="en-US" sz="3840"/>
              <a:t>Applying Best Practices for Secure Software Management</a:t>
            </a:r>
            <a:endParaRPr lang="en-US" sz="3840" dirty="0"/>
          </a:p>
        </p:txBody>
      </p:sp>
    </p:spTree>
    <p:extLst>
      <p:ext uri="{BB962C8B-B14F-4D97-AF65-F5344CB8AC3E}">
        <p14:creationId xmlns:p14="http://schemas.microsoft.com/office/powerpoint/2010/main" val="13469697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95836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Common Package Managers</a:t>
            </a:r>
          </a:p>
        </p:txBody>
      </p:sp>
      <p:graphicFrame>
        <p:nvGraphicFramePr>
          <p:cNvPr id="3" name="Content Placeholder 2"/>
          <p:cNvGraphicFramePr>
            <a:graphicFrameLocks noGrp="1"/>
          </p:cNvGraphicFramePr>
          <p:nvPr>
            <p:ph idx="1"/>
          </p:nvPr>
        </p:nvGraphicFramePr>
        <p:xfrm>
          <a:off x="2476500" y="1554480"/>
          <a:ext cx="9959340"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38988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Ubuntu 50unattended-upgrades Configuration File</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95193" y="2157572"/>
            <a:ext cx="8015362" cy="4672686"/>
          </a:xfrm>
          <a:ln>
            <a:solidFill>
              <a:schemeClr val="tx2"/>
            </a:solidFill>
          </a:ln>
        </p:spPr>
      </p:pic>
    </p:spTree>
    <p:extLst>
      <p:ext uri="{BB962C8B-B14F-4D97-AF65-F5344CB8AC3E}">
        <p14:creationId xmlns:p14="http://schemas.microsoft.com/office/powerpoint/2010/main" val="43160281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Graphical Package Managers</a:t>
            </a:r>
          </a:p>
        </p:txBody>
      </p:sp>
      <p:graphicFrame>
        <p:nvGraphicFramePr>
          <p:cNvPr id="3" name="Content Placeholder 2"/>
          <p:cNvGraphicFramePr>
            <a:graphicFrameLocks noGrp="1"/>
          </p:cNvGraphicFramePr>
          <p:nvPr>
            <p:ph idx="1"/>
          </p:nvPr>
        </p:nvGraphicFramePr>
        <p:xfrm>
          <a:off x="2476500" y="1554481"/>
          <a:ext cx="9959340" cy="4782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26940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Best Practices for Compiling Software</a:t>
            </a:r>
          </a:p>
        </p:txBody>
      </p:sp>
      <p:sp>
        <p:nvSpPr>
          <p:cNvPr id="8195" name="Content Placeholder 2"/>
          <p:cNvSpPr>
            <a:spLocks noGrp="1"/>
          </p:cNvSpPr>
          <p:nvPr>
            <p:ph idx="1"/>
          </p:nvPr>
        </p:nvSpPr>
        <p:spPr>
          <a:xfrm>
            <a:off x="2476500" y="1981655"/>
            <a:ext cx="9959340" cy="5428795"/>
          </a:xfrm>
        </p:spPr>
        <p:txBody>
          <a:bodyPr/>
          <a:lstStyle/>
          <a:p>
            <a:r>
              <a:rPr lang="en-US" sz="3360" dirty="0"/>
              <a:t>You must know about the software you are downloading. Make sure that it is from a reputable organization.</a:t>
            </a:r>
          </a:p>
          <a:p>
            <a:r>
              <a:rPr lang="en-US" sz="3360" dirty="0"/>
              <a:t>Verify the source code.</a:t>
            </a:r>
          </a:p>
          <a:p>
            <a:r>
              <a:rPr lang="en-US" sz="3360" dirty="0"/>
              <a:t>Do not compile the software as root if it can be compiled as a regular user.</a:t>
            </a:r>
          </a:p>
          <a:p>
            <a:r>
              <a:rPr lang="en-US" sz="3360" dirty="0"/>
              <a:t>Always read the README file.</a:t>
            </a:r>
          </a:p>
          <a:p>
            <a:r>
              <a:rPr lang="en-US" sz="3360" dirty="0"/>
              <a:t>Follow recommendations of the Linux </a:t>
            </a:r>
            <a:r>
              <a:rPr lang="en-US" sz="3360" dirty="0" err="1"/>
              <a:t>Filesystem</a:t>
            </a:r>
            <a:r>
              <a:rPr lang="en-US" sz="3360" dirty="0"/>
              <a:t> Hierarchy Standard (FHS).</a:t>
            </a:r>
          </a:p>
          <a:p>
            <a:endParaRPr lang="en-US" sz="3600" dirty="0"/>
          </a:p>
        </p:txBody>
      </p:sp>
    </p:spTree>
    <p:extLst>
      <p:ext uri="{BB962C8B-B14F-4D97-AF65-F5344CB8AC3E}">
        <p14:creationId xmlns:p14="http://schemas.microsoft.com/office/powerpoint/2010/main" val="194248432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Commercial Linux Vendor</a:t>
            </a:r>
          </a:p>
        </p:txBody>
      </p:sp>
      <p:sp>
        <p:nvSpPr>
          <p:cNvPr id="17411" name="Content Placeholder 2"/>
          <p:cNvSpPr>
            <a:spLocks noGrp="1"/>
          </p:cNvSpPr>
          <p:nvPr>
            <p:ph idx="1"/>
          </p:nvPr>
        </p:nvSpPr>
        <p:spPr>
          <a:xfrm>
            <a:off x="2476500" y="1555844"/>
            <a:ext cx="9959340" cy="5309776"/>
          </a:xfrm>
        </p:spPr>
        <p:txBody>
          <a:bodyPr/>
          <a:lstStyle/>
          <a:p>
            <a:pPr marL="285293" indent="-285293">
              <a:spcBef>
                <a:spcPts val="540"/>
              </a:spcBef>
              <a:buFont typeface="Wingdings" charset="2"/>
              <a:buChar char=""/>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r>
              <a:rPr lang="en-US" sz="3840" dirty="0">
                <a:solidFill>
                  <a:srgbClr val="000000"/>
                </a:solidFill>
              </a:rPr>
              <a:t>Monitors specific software vulnerabilities</a:t>
            </a:r>
          </a:p>
          <a:p>
            <a:pPr marL="285293" indent="-285293">
              <a:spcBef>
                <a:spcPts val="540"/>
              </a:spcBef>
              <a:buFont typeface="Wingdings" charset="2"/>
              <a:buChar char=""/>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r>
              <a:rPr lang="en-US" sz="3840" dirty="0">
                <a:solidFill>
                  <a:srgbClr val="000000"/>
                </a:solidFill>
              </a:rPr>
              <a:t>Provides patches to the software</a:t>
            </a:r>
          </a:p>
          <a:p>
            <a:pPr marL="285293" indent="-285293">
              <a:spcBef>
                <a:spcPts val="540"/>
              </a:spcBef>
              <a:buFont typeface="Wingdings" charset="2"/>
              <a:buChar char=""/>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r>
              <a:rPr lang="en-US" sz="3840" dirty="0">
                <a:solidFill>
                  <a:srgbClr val="000000"/>
                </a:solidFill>
              </a:rPr>
              <a:t>Packages the software</a:t>
            </a:r>
          </a:p>
          <a:p>
            <a:pPr marL="285293" indent="-285293">
              <a:spcBef>
                <a:spcPts val="540"/>
              </a:spcBef>
              <a:buFont typeface="Wingdings" charset="2"/>
              <a:buChar char=""/>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r>
              <a:rPr lang="en-US" sz="3840" dirty="0">
                <a:solidFill>
                  <a:srgbClr val="000000"/>
                </a:solidFill>
              </a:rPr>
              <a:t>Tests the patches</a:t>
            </a:r>
          </a:p>
          <a:p>
            <a:pPr marL="285293" indent="-285293">
              <a:spcBef>
                <a:spcPts val="540"/>
              </a:spcBef>
              <a:buFont typeface="Wingdings" charset="2"/>
              <a:buChar char=""/>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r>
              <a:rPr lang="en-US" sz="3840" dirty="0">
                <a:solidFill>
                  <a:srgbClr val="000000"/>
                </a:solidFill>
              </a:rPr>
              <a:t>Notifies customers and provides updates</a:t>
            </a:r>
          </a:p>
          <a:p>
            <a:pPr marL="274320" indent="-274320">
              <a:spcBef>
                <a:spcPts val="540"/>
              </a:spcBef>
              <a:buNone/>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endParaRPr lang="en-US" sz="3840" dirty="0">
              <a:solidFill>
                <a:srgbClr val="000000"/>
              </a:solidFill>
            </a:endParaRPr>
          </a:p>
          <a:p>
            <a:pPr marL="274320" indent="-274320">
              <a:spcBef>
                <a:spcPts val="540"/>
              </a:spcBef>
              <a:buNone/>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endParaRPr lang="en-US" sz="3840" dirty="0">
              <a:solidFill>
                <a:srgbClr val="000000"/>
              </a:solidFill>
            </a:endParaRPr>
          </a:p>
          <a:p>
            <a:pPr marL="274320" indent="-274320">
              <a:spcBef>
                <a:spcPts val="540"/>
              </a:spcBef>
              <a:buNone/>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endParaRPr lang="en-US" sz="3840" dirty="0">
              <a:solidFill>
                <a:srgbClr val="000000"/>
              </a:solidFill>
            </a:endParaRPr>
          </a:p>
          <a:p>
            <a:pPr marL="274320" indent="-274320">
              <a:spcBef>
                <a:spcPts val="480"/>
              </a:spcBef>
              <a:buNone/>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endParaRPr lang="en-US" sz="3840" dirty="0">
              <a:solidFill>
                <a:srgbClr val="000000"/>
              </a:solidFill>
            </a:endParaRPr>
          </a:p>
          <a:p>
            <a:pPr>
              <a:buFont typeface="Wingdings" charset="2"/>
              <a:buChar char="§"/>
              <a:defRPr/>
            </a:pPr>
            <a:endParaRPr lang="en-US" dirty="0"/>
          </a:p>
          <a:p>
            <a:pPr>
              <a:buFont typeface="Wingdings" charset="2"/>
              <a:buNone/>
              <a:defRPr/>
            </a:pPr>
            <a:endParaRPr lang="en-US" sz="2400" dirty="0"/>
          </a:p>
        </p:txBody>
      </p:sp>
    </p:spTree>
    <p:extLst>
      <p:ext uri="{BB962C8B-B14F-4D97-AF65-F5344CB8AC3E}">
        <p14:creationId xmlns:p14="http://schemas.microsoft.com/office/powerpoint/2010/main" val="12875645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Open </a:t>
            </a:r>
            <a:r>
              <a:rPr lang="en-US" sz="4800" dirty="0">
                <a:solidFill>
                  <a:schemeClr val="tx2"/>
                </a:solidFill>
              </a:rPr>
              <a:t>Source </a:t>
            </a:r>
            <a:r>
              <a:rPr lang="en-US" sz="4800">
                <a:solidFill>
                  <a:schemeClr val="tx2"/>
                </a:solidFill>
              </a:rPr>
              <a:t>Update Managers</a:t>
            </a:r>
            <a:endParaRPr lang="en-US" sz="4800" dirty="0">
              <a:solidFill>
                <a:schemeClr val="tx2"/>
              </a:solidFill>
            </a:endParaRPr>
          </a:p>
        </p:txBody>
      </p:sp>
      <p:sp>
        <p:nvSpPr>
          <p:cNvPr id="17411" name="Content Placeholder 2"/>
          <p:cNvSpPr>
            <a:spLocks noGrp="1"/>
          </p:cNvSpPr>
          <p:nvPr>
            <p:ph idx="1"/>
          </p:nvPr>
        </p:nvSpPr>
        <p:spPr>
          <a:xfrm>
            <a:off x="2476500" y="1555844"/>
            <a:ext cx="9959340" cy="5309776"/>
          </a:xfrm>
        </p:spPr>
        <p:txBody>
          <a:bodyPr/>
          <a:lstStyle/>
          <a:p>
            <a:pPr marL="274320" indent="-274320">
              <a:spcBef>
                <a:spcPts val="540"/>
              </a:spcBef>
              <a:buNone/>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endParaRPr lang="en-US" sz="3840" dirty="0">
              <a:solidFill>
                <a:srgbClr val="000000"/>
              </a:solidFill>
            </a:endParaRPr>
          </a:p>
          <a:p>
            <a:pPr marL="274320" indent="-274320">
              <a:spcBef>
                <a:spcPts val="540"/>
              </a:spcBef>
              <a:buNone/>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endParaRPr lang="en-US" sz="3840" dirty="0">
              <a:solidFill>
                <a:srgbClr val="000000"/>
              </a:solidFill>
            </a:endParaRPr>
          </a:p>
          <a:p>
            <a:pPr marL="274320" indent="-274320">
              <a:spcBef>
                <a:spcPts val="540"/>
              </a:spcBef>
              <a:buNone/>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endParaRPr lang="en-US" sz="3840" dirty="0">
              <a:solidFill>
                <a:srgbClr val="000000"/>
              </a:solidFill>
            </a:endParaRPr>
          </a:p>
          <a:p>
            <a:pPr marL="274320" indent="-274320">
              <a:spcBef>
                <a:spcPts val="480"/>
              </a:spcBef>
              <a:buNone/>
              <a:tabLst>
                <a:tab pos="274320" algn="l"/>
                <a:tab pos="822960" algn="l"/>
                <a:tab pos="1371600" algn="l"/>
                <a:tab pos="1920240" algn="l"/>
                <a:tab pos="2468880" algn="l"/>
                <a:tab pos="3017520" algn="l"/>
                <a:tab pos="3566160" algn="l"/>
                <a:tab pos="4114800" algn="l"/>
                <a:tab pos="4663440" algn="l"/>
                <a:tab pos="5212080" algn="l"/>
                <a:tab pos="5760720" algn="l"/>
                <a:tab pos="6309360" algn="l"/>
                <a:tab pos="6858000" algn="l"/>
                <a:tab pos="7406640" algn="l"/>
                <a:tab pos="7955280" algn="l"/>
                <a:tab pos="8503920" algn="l"/>
                <a:tab pos="9052560" algn="l"/>
                <a:tab pos="9601200" algn="l"/>
                <a:tab pos="10149840" algn="l"/>
                <a:tab pos="10698480" algn="l"/>
                <a:tab pos="11247120" algn="l"/>
              </a:tabLst>
              <a:defRPr/>
            </a:pPr>
            <a:endParaRPr lang="en-US" sz="3840" dirty="0">
              <a:solidFill>
                <a:srgbClr val="000000"/>
              </a:solidFill>
            </a:endParaRPr>
          </a:p>
          <a:p>
            <a:pPr>
              <a:buFont typeface="Wingdings" charset="2"/>
              <a:buChar char="§"/>
              <a:defRPr/>
            </a:pPr>
            <a:endParaRPr lang="en-US" dirty="0"/>
          </a:p>
          <a:p>
            <a:pPr>
              <a:buFont typeface="Wingdings" charset="2"/>
              <a:buNone/>
              <a:defRPr/>
            </a:pPr>
            <a:endParaRPr lang="en-US" sz="2400" dirty="0"/>
          </a:p>
        </p:txBody>
      </p:sp>
      <p:graphicFrame>
        <p:nvGraphicFramePr>
          <p:cNvPr id="3" name="Diagram 2"/>
          <p:cNvGraphicFramePr/>
          <p:nvPr/>
        </p:nvGraphicFramePr>
        <p:xfrm>
          <a:off x="2544549" y="2066970"/>
          <a:ext cx="9721171" cy="4639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209745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a:xfrm>
            <a:off x="2476500" y="361950"/>
            <a:ext cx="9959340" cy="1188720"/>
          </a:xfrm>
        </p:spPr>
        <p:txBody>
          <a:bodyPr/>
          <a:lstStyle/>
          <a:p>
            <a:r>
              <a:rPr lang="en-US" sz="4800">
                <a:ea typeface="ＭＳ Ｐゴシック" pitchFamily="106" charset="-128"/>
              </a:rPr>
              <a:t>Summary</a:t>
            </a:r>
          </a:p>
        </p:txBody>
      </p:sp>
      <p:sp>
        <p:nvSpPr>
          <p:cNvPr id="26627" name="Content Placeholder 4"/>
          <p:cNvSpPr>
            <a:spLocks/>
          </p:cNvSpPr>
          <p:nvPr/>
        </p:nvSpPr>
        <p:spPr bwMode="auto">
          <a:xfrm>
            <a:off x="2476500" y="1550670"/>
            <a:ext cx="9959340" cy="5311140"/>
          </a:xfrm>
          <a:prstGeom prst="rect">
            <a:avLst/>
          </a:prstGeom>
          <a:noFill/>
          <a:ln w="9525">
            <a:noFill/>
            <a:miter lim="800000"/>
            <a:headEnd/>
            <a:tailEnd/>
          </a:ln>
        </p:spPr>
        <p:txBody>
          <a:bodyPr/>
          <a:lstStyle/>
          <a:p>
            <a:pPr marL="280036" indent="-280036" eaLnBrk="0" hangingPunct="0">
              <a:spcBef>
                <a:spcPct val="20000"/>
              </a:spcBef>
              <a:buClr>
                <a:srgbClr val="ED6E2E"/>
              </a:buClr>
              <a:buFont typeface="Wingdings" charset="2"/>
              <a:buChar char="§"/>
              <a:defRPr/>
            </a:pPr>
            <a:r>
              <a:rPr lang="en-US" sz="3840" dirty="0"/>
              <a:t>Common and graphical package managers</a:t>
            </a:r>
          </a:p>
          <a:p>
            <a:pPr marL="280036" indent="-280036" eaLnBrk="0" hangingPunct="0">
              <a:spcBef>
                <a:spcPct val="20000"/>
              </a:spcBef>
              <a:buClr>
                <a:srgbClr val="ED6E2E"/>
              </a:buClr>
              <a:buFont typeface="Wingdings" charset="2"/>
              <a:buChar char="§"/>
              <a:defRPr/>
            </a:pPr>
            <a:r>
              <a:rPr lang="en-US" sz="3840" dirty="0">
                <a:solidFill>
                  <a:srgbClr val="000000"/>
                </a:solidFill>
              </a:rPr>
              <a:t>Red Hat Satellite Server</a:t>
            </a:r>
          </a:p>
          <a:p>
            <a:pPr marL="280036" indent="-280036" eaLnBrk="0" hangingPunct="0">
              <a:spcBef>
                <a:spcPct val="20000"/>
              </a:spcBef>
              <a:buClr>
                <a:srgbClr val="ED6E2E"/>
              </a:buClr>
              <a:buFont typeface="Wingdings" charset="2"/>
              <a:buChar char="§"/>
              <a:defRPr/>
            </a:pPr>
            <a:r>
              <a:rPr lang="en-US" sz="3840" dirty="0"/>
              <a:t>Processes to apply security updates</a:t>
            </a:r>
          </a:p>
          <a:p>
            <a:pPr marL="280036" indent="-280036" eaLnBrk="0" hangingPunct="0">
              <a:spcBef>
                <a:spcPct val="20000"/>
              </a:spcBef>
              <a:buClr>
                <a:srgbClr val="ED6E2E"/>
              </a:buClr>
              <a:buFont typeface="Wingdings" charset="2"/>
              <a:buChar char="§"/>
              <a:defRPr/>
            </a:pPr>
            <a:r>
              <a:rPr lang="en-US" sz="3840" dirty="0"/>
              <a:t>Importance of anti-virus software in Linux security </a:t>
            </a:r>
          </a:p>
          <a:p>
            <a:pPr marL="280036" indent="-280036" eaLnBrk="0" hangingPunct="0">
              <a:spcBef>
                <a:spcPct val="20000"/>
              </a:spcBef>
              <a:buClr>
                <a:srgbClr val="ED6E2E"/>
              </a:buClr>
              <a:buFont typeface="Wingdings" charset="2"/>
              <a:buChar char="§"/>
              <a:defRPr/>
            </a:pPr>
            <a:r>
              <a:rPr lang="en-US" sz="3840" dirty="0"/>
              <a:t>Software management plans</a:t>
            </a:r>
          </a:p>
        </p:txBody>
      </p:sp>
    </p:spTree>
    <p:extLst>
      <p:ext uri="{BB962C8B-B14F-4D97-AF65-F5344CB8AC3E}">
        <p14:creationId xmlns:p14="http://schemas.microsoft.com/office/powerpoint/2010/main" val="1014471330"/>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TotalTime>
  <Words>431</Words>
  <Application>Microsoft Office PowerPoint</Application>
  <PresentationFormat>Custom</PresentationFormat>
  <Paragraphs>62</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Helvetica Neue</vt:lpstr>
      <vt:lpstr>Tahoma</vt:lpstr>
      <vt:lpstr>Times New Roman</vt:lpstr>
      <vt:lpstr>Wingdings</vt:lpstr>
      <vt:lpstr>Default</vt:lpstr>
      <vt:lpstr>Open Source Platform and Network Administration</vt:lpstr>
      <vt:lpstr>PowerPoint Presentation</vt:lpstr>
      <vt:lpstr>Common Package Managers</vt:lpstr>
      <vt:lpstr>Ubuntu 50unattended-upgrades Configuration File</vt:lpstr>
      <vt:lpstr>Graphical Package Managers</vt:lpstr>
      <vt:lpstr>Best Practices for Compiling Software</vt:lpstr>
      <vt:lpstr>Commercial Linux Vendor</vt:lpstr>
      <vt:lpstr>Open Source Update Managers</vt:lpstr>
      <vt:lpstr>Summary</vt:lpstr>
      <vt:lpstr>Virtual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Reverse Engineering</dc:title>
  <cp:lastModifiedBy>Chi Nguyen Dinh</cp:lastModifiedBy>
  <cp:revision>50</cp:revision>
  <dcterms:modified xsi:type="dcterms:W3CDTF">2023-09-22T08:56:50Z</dcterms:modified>
</cp:coreProperties>
</file>