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C4AAC78D-B6D3-4213-9776-EDA4E2367946}" type="slidenum">
              <a:rPr lang="en-US" smtClean="0">
                <a:latin typeface="Arial" charset="0"/>
              </a:rPr>
              <a:pPr defTabSz="931863"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96A2988-1328-4CAA-83B4-8C01DAC2B64D}" type="slidenum">
              <a:rPr lang="en-US" smtClean="0">
                <a:latin typeface="Arial" charset="0"/>
              </a:rPr>
              <a:pPr defTabSz="931863"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Stores a security policy containing rules for all files to be checked. When a file changes, Tripwire compares it against the checksum and fires an alert.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Advanced Intrusion Detection Environment (AIDE)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Developed as a replacement for 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Works within the same concept as Tripwire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Chkrootkit 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Checks system binaries for modifications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Checks other files as well for rootkits and worms known to Linux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Rkhunter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Checks for rootkits and other vulnerabilities</a:t>
            </a:r>
          </a:p>
          <a:p>
            <a:pPr>
              <a:buFont typeface="Times New Roman" pitchFamily="16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86009-9A9E-03A2-D806-4E1DDE38DC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44157-D243-4CE4-0F45-9532633D758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8820" cy="820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24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Read-only Mode </a:t>
            </a:r>
            <a:r>
              <a:rPr lang="en-US" sz="4800" dirty="0" err="1">
                <a:solidFill>
                  <a:schemeClr val="tx2"/>
                </a:solidFill>
              </a:rPr>
              <a:t>Filesystem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76500" y="1637731"/>
            <a:ext cx="9959340" cy="5224079"/>
          </a:xfrm>
        </p:spPr>
        <p:txBody>
          <a:bodyPr/>
          <a:lstStyle/>
          <a:p>
            <a:r>
              <a:rPr lang="en-US" sz="3840" dirty="0"/>
              <a:t>Mounting a </a:t>
            </a:r>
            <a:r>
              <a:rPr lang="en-US" sz="3840" dirty="0" err="1"/>
              <a:t>filesystem</a:t>
            </a:r>
            <a:r>
              <a:rPr lang="en-US" sz="3840" dirty="0"/>
              <a:t> in read-only mode prevents a black-hat hacker from writing to the </a:t>
            </a:r>
            <a:r>
              <a:rPr lang="en-US" sz="3840" dirty="0" err="1"/>
              <a:t>filesystem</a:t>
            </a:r>
            <a:endParaRPr lang="en-US" sz="384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9978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Live Bootable Operating System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76500" y="1654108"/>
            <a:ext cx="9959340" cy="5207701"/>
          </a:xfrm>
        </p:spPr>
        <p:txBody>
          <a:bodyPr>
            <a:normAutofit lnSpcReduction="10000"/>
          </a:bodyPr>
          <a:lstStyle/>
          <a:p>
            <a:r>
              <a:rPr lang="en-US" sz="3840" dirty="0"/>
              <a:t>Linux live CD/DVD is a fully functional version of a Linux distribution</a:t>
            </a:r>
          </a:p>
          <a:p>
            <a:r>
              <a:rPr lang="en-US" sz="3840" dirty="0"/>
              <a:t>When booted, loads a fully functional version of Linux into RAM</a:t>
            </a:r>
          </a:p>
          <a:p>
            <a:r>
              <a:rPr lang="en-US" sz="3840" dirty="0"/>
              <a:t>Is independent of local hard-drive media</a:t>
            </a:r>
          </a:p>
          <a:p>
            <a:r>
              <a:rPr lang="en-US" sz="3840" dirty="0"/>
              <a:t>Useful for diagnosing problems with other connected physical media</a:t>
            </a:r>
          </a:p>
        </p:txBody>
      </p:sp>
    </p:spTree>
    <p:extLst>
      <p:ext uri="{BB962C8B-B14F-4D97-AF65-F5344CB8AC3E}">
        <p14:creationId xmlns:p14="http://schemas.microsoft.com/office/powerpoint/2010/main" val="11231731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Establish a system baseline to detect anomalies.</a:t>
            </a:r>
          </a:p>
        </p:txBody>
      </p:sp>
    </p:spTree>
    <p:extLst>
      <p:ext uri="{BB962C8B-B14F-4D97-AF65-F5344CB8AC3E}">
        <p14:creationId xmlns:p14="http://schemas.microsoft.com/office/powerpoint/2010/main" val="12586066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A secure baseline Linux system</a:t>
            </a:r>
          </a:p>
          <a:p>
            <a:pPr lvl="0"/>
            <a:r>
              <a:rPr lang="en-US" sz="3840" dirty="0"/>
              <a:t>Read-only versus live bootable operating systems</a:t>
            </a:r>
          </a:p>
          <a:p>
            <a:pPr lvl="0"/>
            <a:r>
              <a:rPr lang="en-US" sz="3840" dirty="0"/>
              <a:t>Local and remote log configuration</a:t>
            </a:r>
          </a:p>
          <a:p>
            <a:pPr lvl="0"/>
            <a:r>
              <a:rPr lang="en-US" sz="3840" dirty="0"/>
              <a:t>File and data integrity checkers</a:t>
            </a:r>
          </a:p>
        </p:txBody>
      </p:sp>
    </p:spTree>
    <p:extLst>
      <p:ext uri="{BB962C8B-B14F-4D97-AF65-F5344CB8AC3E}">
        <p14:creationId xmlns:p14="http://schemas.microsoft.com/office/powerpoint/2010/main" val="318213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Importance of a Baseline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476500" y="1604977"/>
            <a:ext cx="9959340" cy="5260643"/>
          </a:xfrm>
        </p:spPr>
        <p:txBody>
          <a:bodyPr/>
          <a:lstStyle/>
          <a:p>
            <a:r>
              <a:rPr lang="en-US" sz="3840" dirty="0"/>
              <a:t>Helps you identify anomalies</a:t>
            </a:r>
          </a:p>
          <a:p>
            <a:r>
              <a:rPr lang="en-US" sz="3840" dirty="0"/>
              <a:t>Ensures computer system availability with regards to:</a:t>
            </a:r>
          </a:p>
          <a:p>
            <a:pPr lvl="1"/>
            <a:r>
              <a:rPr lang="en-US" sz="3600" dirty="0"/>
              <a:t>Increased network traffic</a:t>
            </a:r>
          </a:p>
          <a:p>
            <a:pPr lvl="1"/>
            <a:r>
              <a:rPr lang="en-US" sz="3600" dirty="0"/>
              <a:t>Hard drive usage</a:t>
            </a:r>
          </a:p>
          <a:p>
            <a:pPr lvl="1"/>
            <a:r>
              <a:rPr lang="en-US" sz="3600" dirty="0"/>
              <a:t>Potential hardware problems</a:t>
            </a:r>
          </a:p>
        </p:txBody>
      </p:sp>
    </p:spTree>
    <p:extLst>
      <p:ext uri="{BB962C8B-B14F-4D97-AF65-F5344CB8AC3E}">
        <p14:creationId xmlns:p14="http://schemas.microsoft.com/office/powerpoint/2010/main" val="11185827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Server Baseline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76500" y="1604977"/>
            <a:ext cx="9959340" cy="5256833"/>
          </a:xfrm>
        </p:spPr>
        <p:txBody>
          <a:bodyPr>
            <a:normAutofit lnSpcReduction="10000"/>
          </a:bodyPr>
          <a:lstStyle/>
          <a:p>
            <a:r>
              <a:rPr lang="en-US" sz="3840" dirty="0"/>
              <a:t>A default system configuration</a:t>
            </a:r>
          </a:p>
          <a:p>
            <a:r>
              <a:rPr lang="en-US" sz="3840" dirty="0"/>
              <a:t>Baseline system is secure</a:t>
            </a:r>
          </a:p>
          <a:p>
            <a:r>
              <a:rPr lang="en-US" sz="3840" dirty="0"/>
              <a:t>Helps in maintaining installed software</a:t>
            </a:r>
          </a:p>
          <a:p>
            <a:r>
              <a:rPr lang="en-US" sz="3840" dirty="0"/>
              <a:t>Performance of a baseline system can be monitored by using log files</a:t>
            </a:r>
          </a:p>
          <a:p>
            <a:pPr lvl="1"/>
            <a:r>
              <a:rPr lang="en-US" sz="3600" dirty="0"/>
              <a:t>Sources for ensuring the confidentiality, integrity, and availability of any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70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Customizing an RHEL 5 installation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06" y="2607652"/>
            <a:ext cx="7114603" cy="3977533"/>
          </a:xfrm>
        </p:spPr>
      </p:pic>
    </p:spTree>
    <p:extLst>
      <p:ext uri="{BB962C8B-B14F-4D97-AF65-F5344CB8AC3E}">
        <p14:creationId xmlns:p14="http://schemas.microsoft.com/office/powerpoint/2010/main" val="1849616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Starting an RHEL 6 Text-mode Installation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86" y="2220380"/>
            <a:ext cx="6710765" cy="5033074"/>
          </a:xfrm>
        </p:spPr>
      </p:pic>
    </p:spTree>
    <p:extLst>
      <p:ext uri="{BB962C8B-B14F-4D97-AF65-F5344CB8AC3E}">
        <p14:creationId xmlns:p14="http://schemas.microsoft.com/office/powerpoint/2010/main" val="16743889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Ubuntu Software Selection Options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29" y="2220379"/>
            <a:ext cx="7044698" cy="5020165"/>
          </a:xfrm>
        </p:spPr>
      </p:pic>
    </p:spTree>
    <p:extLst>
      <p:ext uri="{BB962C8B-B14F-4D97-AF65-F5344CB8AC3E}">
        <p14:creationId xmlns:p14="http://schemas.microsoft.com/office/powerpoint/2010/main" val="8296916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267</Words>
  <Application>Microsoft Office PowerPoint</Application>
  <PresentationFormat>Custom</PresentationFormat>
  <Paragraphs>49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Tahoma</vt:lpstr>
      <vt:lpstr>Times New Roman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Importance of a Baseline</vt:lpstr>
      <vt:lpstr>Server Baseline</vt:lpstr>
      <vt:lpstr>Customizing an RHEL 5 installation</vt:lpstr>
      <vt:lpstr>Starting an RHEL 6 Text-mode Installation</vt:lpstr>
      <vt:lpstr>Ubuntu Software Selection Options</vt:lpstr>
      <vt:lpstr>Read-only Mode Filesystem</vt:lpstr>
      <vt:lpstr>Live Bootable Operating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55</cp:revision>
  <dcterms:modified xsi:type="dcterms:W3CDTF">2023-09-22T08:57:15Z</dcterms:modified>
</cp:coreProperties>
</file>