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74" d="100"/>
          <a:sy n="74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541EC-7C0E-4B73-8EEB-744065F144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1B4A1F8-48B2-47EF-BF15-77FC54B842D7}">
      <dgm:prSet phldrT="[Text]"/>
      <dgm:spPr/>
      <dgm:t>
        <a:bodyPr/>
        <a:lstStyle/>
        <a:p>
          <a:r>
            <a:rPr lang="en-US" dirty="0" err="1"/>
            <a:t>Wireshark</a:t>
          </a:r>
          <a:endParaRPr lang="en-US" dirty="0"/>
        </a:p>
      </dgm:t>
    </dgm:pt>
    <dgm:pt modelId="{BF7C5AF2-5794-41D5-B878-728ECDC5C8B7}" type="parTrans" cxnId="{F8C1315C-3E4A-41A8-8408-D84ABC48E37A}">
      <dgm:prSet/>
      <dgm:spPr/>
      <dgm:t>
        <a:bodyPr/>
        <a:lstStyle/>
        <a:p>
          <a:endParaRPr lang="en-US"/>
        </a:p>
      </dgm:t>
    </dgm:pt>
    <dgm:pt modelId="{DFC2F3AC-6DC3-4A0C-AB35-7438E0CACFB3}" type="sibTrans" cxnId="{F8C1315C-3E4A-41A8-8408-D84ABC48E37A}">
      <dgm:prSet/>
      <dgm:spPr/>
      <dgm:t>
        <a:bodyPr/>
        <a:lstStyle/>
        <a:p>
          <a:endParaRPr lang="en-US"/>
        </a:p>
      </dgm:t>
    </dgm:pt>
    <dgm:pt modelId="{EFC6B515-AB75-4014-8694-0D6DE3A9AB0D}">
      <dgm:prSet phldrT="[Text]"/>
      <dgm:spPr/>
      <dgm:t>
        <a:bodyPr/>
        <a:lstStyle/>
        <a:p>
          <a:r>
            <a:rPr lang="en-US" dirty="0"/>
            <a:t>Snort</a:t>
          </a:r>
        </a:p>
      </dgm:t>
    </dgm:pt>
    <dgm:pt modelId="{2043468C-FB14-4711-AADE-D1413DFEE221}" type="parTrans" cxnId="{7DF672A1-ADE9-437E-8A53-0FBE7475C564}">
      <dgm:prSet/>
      <dgm:spPr/>
      <dgm:t>
        <a:bodyPr/>
        <a:lstStyle/>
        <a:p>
          <a:endParaRPr lang="en-US"/>
        </a:p>
      </dgm:t>
    </dgm:pt>
    <dgm:pt modelId="{2595F7E0-4FE6-483D-A152-98108C4AFC98}" type="sibTrans" cxnId="{7DF672A1-ADE9-437E-8A53-0FBE7475C564}">
      <dgm:prSet/>
      <dgm:spPr/>
      <dgm:t>
        <a:bodyPr/>
        <a:lstStyle/>
        <a:p>
          <a:endParaRPr lang="en-US"/>
        </a:p>
      </dgm:t>
    </dgm:pt>
    <dgm:pt modelId="{F9BCD02F-63E7-4F1D-8FFE-148C8DFC606B}">
      <dgm:prSet phldrT="[Text]"/>
      <dgm:spPr/>
      <dgm:t>
        <a:bodyPr/>
        <a:lstStyle/>
        <a:p>
          <a:r>
            <a:rPr lang="en-US" dirty="0" err="1"/>
            <a:t>Netcat</a:t>
          </a:r>
          <a:endParaRPr lang="en-US" dirty="0"/>
        </a:p>
      </dgm:t>
    </dgm:pt>
    <dgm:pt modelId="{835B9547-620F-4296-B85F-0CEEF47EBC41}" type="parTrans" cxnId="{7691F087-314A-4B4C-92EC-F31E6E2F3303}">
      <dgm:prSet/>
      <dgm:spPr/>
      <dgm:t>
        <a:bodyPr/>
        <a:lstStyle/>
        <a:p>
          <a:endParaRPr lang="en-US"/>
        </a:p>
      </dgm:t>
    </dgm:pt>
    <dgm:pt modelId="{13356072-6461-4217-9D1E-F07A4A99AC36}" type="sibTrans" cxnId="{7691F087-314A-4B4C-92EC-F31E6E2F3303}">
      <dgm:prSet/>
      <dgm:spPr/>
      <dgm:t>
        <a:bodyPr/>
        <a:lstStyle/>
        <a:p>
          <a:endParaRPr lang="en-US"/>
        </a:p>
      </dgm:t>
    </dgm:pt>
    <dgm:pt modelId="{08384872-A380-492F-BB1E-1DF2E3F69D18}">
      <dgm:prSet/>
      <dgm:spPr/>
      <dgm:t>
        <a:bodyPr/>
        <a:lstStyle/>
        <a:p>
          <a:r>
            <a:rPr lang="en-US" dirty="0" err="1"/>
            <a:t>Metasploit</a:t>
          </a:r>
          <a:endParaRPr lang="en-US" dirty="0"/>
        </a:p>
      </dgm:t>
    </dgm:pt>
    <dgm:pt modelId="{3D3D6170-85CA-4104-AEBE-C9160062A1A7}" type="parTrans" cxnId="{9DDCFCF1-AE88-48D0-ADC6-6F29463B370A}">
      <dgm:prSet/>
      <dgm:spPr/>
      <dgm:t>
        <a:bodyPr/>
        <a:lstStyle/>
        <a:p>
          <a:endParaRPr lang="en-US"/>
        </a:p>
      </dgm:t>
    </dgm:pt>
    <dgm:pt modelId="{D77AFBFB-3BAC-4539-91F1-16F763F129E5}" type="sibTrans" cxnId="{9DDCFCF1-AE88-48D0-ADC6-6F29463B370A}">
      <dgm:prSet/>
      <dgm:spPr/>
      <dgm:t>
        <a:bodyPr/>
        <a:lstStyle/>
        <a:p>
          <a:endParaRPr lang="en-US"/>
        </a:p>
      </dgm:t>
    </dgm:pt>
    <dgm:pt modelId="{4396A98C-5ED6-4921-9363-D94105756E78}">
      <dgm:prSet/>
      <dgm:spPr/>
      <dgm:t>
        <a:bodyPr/>
        <a:lstStyle/>
        <a:p>
          <a:r>
            <a:rPr lang="en-US" dirty="0"/>
            <a:t>Hping2</a:t>
          </a:r>
        </a:p>
      </dgm:t>
    </dgm:pt>
    <dgm:pt modelId="{F55FE903-7AE7-4AA5-B502-D9682DF10470}" type="parTrans" cxnId="{653B2242-E527-4D91-ACF0-BE4F3D3E0BF6}">
      <dgm:prSet/>
      <dgm:spPr/>
      <dgm:t>
        <a:bodyPr/>
        <a:lstStyle/>
        <a:p>
          <a:endParaRPr lang="en-US"/>
        </a:p>
      </dgm:t>
    </dgm:pt>
    <dgm:pt modelId="{ECF48E45-FCDD-4DE0-BD65-C3236F864A97}" type="sibTrans" cxnId="{653B2242-E527-4D91-ACF0-BE4F3D3E0BF6}">
      <dgm:prSet/>
      <dgm:spPr/>
      <dgm:t>
        <a:bodyPr/>
        <a:lstStyle/>
        <a:p>
          <a:endParaRPr lang="en-US"/>
        </a:p>
      </dgm:t>
    </dgm:pt>
    <dgm:pt modelId="{81146335-45FA-4AB9-A1D3-BA7767FB0DDF}" type="pres">
      <dgm:prSet presAssocID="{8A1541EC-7C0E-4B73-8EEB-744065F1447C}" presName="Name0" presStyleCnt="0">
        <dgm:presLayoutVars>
          <dgm:chMax val="7"/>
          <dgm:chPref val="7"/>
          <dgm:dir/>
        </dgm:presLayoutVars>
      </dgm:prSet>
      <dgm:spPr/>
    </dgm:pt>
    <dgm:pt modelId="{EC4ED80F-A2D5-47D2-8004-8C2F799DC856}" type="pres">
      <dgm:prSet presAssocID="{8A1541EC-7C0E-4B73-8EEB-744065F1447C}" presName="Name1" presStyleCnt="0"/>
      <dgm:spPr/>
    </dgm:pt>
    <dgm:pt modelId="{BCF13C49-1AD4-46C0-B5AB-922C368A0BC5}" type="pres">
      <dgm:prSet presAssocID="{8A1541EC-7C0E-4B73-8EEB-744065F1447C}" presName="cycle" presStyleCnt="0"/>
      <dgm:spPr/>
    </dgm:pt>
    <dgm:pt modelId="{5482DF7A-3638-4A09-9503-372EA62398DE}" type="pres">
      <dgm:prSet presAssocID="{8A1541EC-7C0E-4B73-8EEB-744065F1447C}" presName="srcNode" presStyleLbl="node1" presStyleIdx="0" presStyleCnt="5"/>
      <dgm:spPr/>
    </dgm:pt>
    <dgm:pt modelId="{B190DFD3-24AE-49B7-8790-F2009A13EF88}" type="pres">
      <dgm:prSet presAssocID="{8A1541EC-7C0E-4B73-8EEB-744065F1447C}" presName="conn" presStyleLbl="parChTrans1D2" presStyleIdx="0" presStyleCnt="1"/>
      <dgm:spPr/>
    </dgm:pt>
    <dgm:pt modelId="{9A69ACCC-86A4-4443-B36B-0BB6DFDD3321}" type="pres">
      <dgm:prSet presAssocID="{8A1541EC-7C0E-4B73-8EEB-744065F1447C}" presName="extraNode" presStyleLbl="node1" presStyleIdx="0" presStyleCnt="5"/>
      <dgm:spPr/>
    </dgm:pt>
    <dgm:pt modelId="{987B139F-BC40-4CA6-ABCA-5444DC767C7B}" type="pres">
      <dgm:prSet presAssocID="{8A1541EC-7C0E-4B73-8EEB-744065F1447C}" presName="dstNode" presStyleLbl="node1" presStyleIdx="0" presStyleCnt="5"/>
      <dgm:spPr/>
    </dgm:pt>
    <dgm:pt modelId="{1259FD2F-6761-44CC-98D2-2EBA95030E6D}" type="pres">
      <dgm:prSet presAssocID="{31B4A1F8-48B2-47EF-BF15-77FC54B842D7}" presName="text_1" presStyleLbl="node1" presStyleIdx="0" presStyleCnt="5">
        <dgm:presLayoutVars>
          <dgm:bulletEnabled val="1"/>
        </dgm:presLayoutVars>
      </dgm:prSet>
      <dgm:spPr/>
    </dgm:pt>
    <dgm:pt modelId="{2BDBCA6A-6D67-4B69-B4D8-5F57A8326D6A}" type="pres">
      <dgm:prSet presAssocID="{31B4A1F8-48B2-47EF-BF15-77FC54B842D7}" presName="accent_1" presStyleCnt="0"/>
      <dgm:spPr/>
    </dgm:pt>
    <dgm:pt modelId="{596F8239-5C20-4233-A5FA-35E67FE46457}" type="pres">
      <dgm:prSet presAssocID="{31B4A1F8-48B2-47EF-BF15-77FC54B842D7}" presName="accentRepeatNode" presStyleLbl="solidFgAcc1" presStyleIdx="0" presStyleCnt="5"/>
      <dgm:spPr/>
    </dgm:pt>
    <dgm:pt modelId="{F9740A2B-98DF-40DE-A1B4-61638EB07A76}" type="pres">
      <dgm:prSet presAssocID="{EFC6B515-AB75-4014-8694-0D6DE3A9AB0D}" presName="text_2" presStyleLbl="node1" presStyleIdx="1" presStyleCnt="5">
        <dgm:presLayoutVars>
          <dgm:bulletEnabled val="1"/>
        </dgm:presLayoutVars>
      </dgm:prSet>
      <dgm:spPr/>
    </dgm:pt>
    <dgm:pt modelId="{C9E73CC1-B927-4400-9AC6-E11FFE973134}" type="pres">
      <dgm:prSet presAssocID="{EFC6B515-AB75-4014-8694-0D6DE3A9AB0D}" presName="accent_2" presStyleCnt="0"/>
      <dgm:spPr/>
    </dgm:pt>
    <dgm:pt modelId="{05CFA469-52FC-4580-93D4-6828375ECF77}" type="pres">
      <dgm:prSet presAssocID="{EFC6B515-AB75-4014-8694-0D6DE3A9AB0D}" presName="accentRepeatNode" presStyleLbl="solidFgAcc1" presStyleIdx="1" presStyleCnt="5"/>
      <dgm:spPr/>
    </dgm:pt>
    <dgm:pt modelId="{529CD5C3-44A3-409A-8874-B18FF2C15202}" type="pres">
      <dgm:prSet presAssocID="{F9BCD02F-63E7-4F1D-8FFE-148C8DFC606B}" presName="text_3" presStyleLbl="node1" presStyleIdx="2" presStyleCnt="5">
        <dgm:presLayoutVars>
          <dgm:bulletEnabled val="1"/>
        </dgm:presLayoutVars>
      </dgm:prSet>
      <dgm:spPr/>
    </dgm:pt>
    <dgm:pt modelId="{B72BABBE-A5F9-463C-8ADB-443E4C2D4DCE}" type="pres">
      <dgm:prSet presAssocID="{F9BCD02F-63E7-4F1D-8FFE-148C8DFC606B}" presName="accent_3" presStyleCnt="0"/>
      <dgm:spPr/>
    </dgm:pt>
    <dgm:pt modelId="{9615AC54-AD2F-4728-BB89-DC8C9C2DCE1C}" type="pres">
      <dgm:prSet presAssocID="{F9BCD02F-63E7-4F1D-8FFE-148C8DFC606B}" presName="accentRepeatNode" presStyleLbl="solidFgAcc1" presStyleIdx="2" presStyleCnt="5"/>
      <dgm:spPr/>
    </dgm:pt>
    <dgm:pt modelId="{A5C56D25-0181-49DD-9F38-BC42F7F84486}" type="pres">
      <dgm:prSet presAssocID="{08384872-A380-492F-BB1E-1DF2E3F69D18}" presName="text_4" presStyleLbl="node1" presStyleIdx="3" presStyleCnt="5">
        <dgm:presLayoutVars>
          <dgm:bulletEnabled val="1"/>
        </dgm:presLayoutVars>
      </dgm:prSet>
      <dgm:spPr/>
    </dgm:pt>
    <dgm:pt modelId="{589FD129-B2E6-4FAF-B989-32CC0DFB62C7}" type="pres">
      <dgm:prSet presAssocID="{08384872-A380-492F-BB1E-1DF2E3F69D18}" presName="accent_4" presStyleCnt="0"/>
      <dgm:spPr/>
    </dgm:pt>
    <dgm:pt modelId="{97B01109-07EE-42A5-9823-A5D927EFB225}" type="pres">
      <dgm:prSet presAssocID="{08384872-A380-492F-BB1E-1DF2E3F69D18}" presName="accentRepeatNode" presStyleLbl="solidFgAcc1" presStyleIdx="3" presStyleCnt="5"/>
      <dgm:spPr/>
    </dgm:pt>
    <dgm:pt modelId="{D6455673-A758-4BBF-9D3F-FBCEA749B1E1}" type="pres">
      <dgm:prSet presAssocID="{4396A98C-5ED6-4921-9363-D94105756E78}" presName="text_5" presStyleLbl="node1" presStyleIdx="4" presStyleCnt="5">
        <dgm:presLayoutVars>
          <dgm:bulletEnabled val="1"/>
        </dgm:presLayoutVars>
      </dgm:prSet>
      <dgm:spPr/>
    </dgm:pt>
    <dgm:pt modelId="{5C979E09-8608-4678-A906-3A1C73E31872}" type="pres">
      <dgm:prSet presAssocID="{4396A98C-5ED6-4921-9363-D94105756E78}" presName="accent_5" presStyleCnt="0"/>
      <dgm:spPr/>
    </dgm:pt>
    <dgm:pt modelId="{F332442A-8230-499C-82A9-70F63DD25973}" type="pres">
      <dgm:prSet presAssocID="{4396A98C-5ED6-4921-9363-D94105756E78}" presName="accentRepeatNode" presStyleLbl="solidFgAcc1" presStyleIdx="4" presStyleCnt="5"/>
      <dgm:spPr/>
    </dgm:pt>
  </dgm:ptLst>
  <dgm:cxnLst>
    <dgm:cxn modelId="{59E2A736-7B36-CA4B-9BC3-7A889CFAFE87}" type="presOf" srcId="{DFC2F3AC-6DC3-4A0C-AB35-7438E0CACFB3}" destId="{B190DFD3-24AE-49B7-8790-F2009A13EF88}" srcOrd="0" destOrd="0" presId="urn:microsoft.com/office/officeart/2008/layout/VerticalCurvedList"/>
    <dgm:cxn modelId="{F8C1315C-3E4A-41A8-8408-D84ABC48E37A}" srcId="{8A1541EC-7C0E-4B73-8EEB-744065F1447C}" destId="{31B4A1F8-48B2-47EF-BF15-77FC54B842D7}" srcOrd="0" destOrd="0" parTransId="{BF7C5AF2-5794-41D5-B878-728ECDC5C8B7}" sibTransId="{DFC2F3AC-6DC3-4A0C-AB35-7438E0CACFB3}"/>
    <dgm:cxn modelId="{653B2242-E527-4D91-ACF0-BE4F3D3E0BF6}" srcId="{8A1541EC-7C0E-4B73-8EEB-744065F1447C}" destId="{4396A98C-5ED6-4921-9363-D94105756E78}" srcOrd="4" destOrd="0" parTransId="{F55FE903-7AE7-4AA5-B502-D9682DF10470}" sibTransId="{ECF48E45-FCDD-4DE0-BD65-C3236F864A97}"/>
    <dgm:cxn modelId="{7691F087-314A-4B4C-92EC-F31E6E2F3303}" srcId="{8A1541EC-7C0E-4B73-8EEB-744065F1447C}" destId="{F9BCD02F-63E7-4F1D-8FFE-148C8DFC606B}" srcOrd="2" destOrd="0" parTransId="{835B9547-620F-4296-B85F-0CEEF47EBC41}" sibTransId="{13356072-6461-4217-9D1E-F07A4A99AC36}"/>
    <dgm:cxn modelId="{4D819094-D78F-A144-8E5E-493B15CC83F0}" type="presOf" srcId="{08384872-A380-492F-BB1E-1DF2E3F69D18}" destId="{A5C56D25-0181-49DD-9F38-BC42F7F84486}" srcOrd="0" destOrd="0" presId="urn:microsoft.com/office/officeart/2008/layout/VerticalCurvedList"/>
    <dgm:cxn modelId="{B606DEA0-49EC-6044-B8BD-A49722C4AE24}" type="presOf" srcId="{F9BCD02F-63E7-4F1D-8FFE-148C8DFC606B}" destId="{529CD5C3-44A3-409A-8874-B18FF2C15202}" srcOrd="0" destOrd="0" presId="urn:microsoft.com/office/officeart/2008/layout/VerticalCurvedList"/>
    <dgm:cxn modelId="{7DF672A1-ADE9-437E-8A53-0FBE7475C564}" srcId="{8A1541EC-7C0E-4B73-8EEB-744065F1447C}" destId="{EFC6B515-AB75-4014-8694-0D6DE3A9AB0D}" srcOrd="1" destOrd="0" parTransId="{2043468C-FB14-4711-AADE-D1413DFEE221}" sibTransId="{2595F7E0-4FE6-483D-A152-98108C4AFC98}"/>
    <dgm:cxn modelId="{EB973CAA-09F9-294C-A803-2436EA1DDF65}" type="presOf" srcId="{31B4A1F8-48B2-47EF-BF15-77FC54B842D7}" destId="{1259FD2F-6761-44CC-98D2-2EBA95030E6D}" srcOrd="0" destOrd="0" presId="urn:microsoft.com/office/officeart/2008/layout/VerticalCurvedList"/>
    <dgm:cxn modelId="{4146FCC1-5EEF-6842-9670-4C672339D6C4}" type="presOf" srcId="{4396A98C-5ED6-4921-9363-D94105756E78}" destId="{D6455673-A758-4BBF-9D3F-FBCEA749B1E1}" srcOrd="0" destOrd="0" presId="urn:microsoft.com/office/officeart/2008/layout/VerticalCurvedList"/>
    <dgm:cxn modelId="{66E1FADB-2B1D-F64B-8F25-F4FAFF6A7A7D}" type="presOf" srcId="{8A1541EC-7C0E-4B73-8EEB-744065F1447C}" destId="{81146335-45FA-4AB9-A1D3-BA7767FB0DDF}" srcOrd="0" destOrd="0" presId="urn:microsoft.com/office/officeart/2008/layout/VerticalCurvedList"/>
    <dgm:cxn modelId="{F06D21F1-A3C4-F148-B093-C4174398A0E2}" type="presOf" srcId="{EFC6B515-AB75-4014-8694-0D6DE3A9AB0D}" destId="{F9740A2B-98DF-40DE-A1B4-61638EB07A76}" srcOrd="0" destOrd="0" presId="urn:microsoft.com/office/officeart/2008/layout/VerticalCurvedList"/>
    <dgm:cxn modelId="{9DDCFCF1-AE88-48D0-ADC6-6F29463B370A}" srcId="{8A1541EC-7C0E-4B73-8EEB-744065F1447C}" destId="{08384872-A380-492F-BB1E-1DF2E3F69D18}" srcOrd="3" destOrd="0" parTransId="{3D3D6170-85CA-4104-AEBE-C9160062A1A7}" sibTransId="{D77AFBFB-3BAC-4539-91F1-16F763F129E5}"/>
    <dgm:cxn modelId="{02ED604E-4713-964E-863A-46369A4DFB98}" type="presParOf" srcId="{81146335-45FA-4AB9-A1D3-BA7767FB0DDF}" destId="{EC4ED80F-A2D5-47D2-8004-8C2F799DC856}" srcOrd="0" destOrd="0" presId="urn:microsoft.com/office/officeart/2008/layout/VerticalCurvedList"/>
    <dgm:cxn modelId="{EAEF900D-42CD-1349-B1D6-D5A420BF75C4}" type="presParOf" srcId="{EC4ED80F-A2D5-47D2-8004-8C2F799DC856}" destId="{BCF13C49-1AD4-46C0-B5AB-922C368A0BC5}" srcOrd="0" destOrd="0" presId="urn:microsoft.com/office/officeart/2008/layout/VerticalCurvedList"/>
    <dgm:cxn modelId="{CE64B7F0-E7D5-4744-BF0D-89341CDABD90}" type="presParOf" srcId="{BCF13C49-1AD4-46C0-B5AB-922C368A0BC5}" destId="{5482DF7A-3638-4A09-9503-372EA62398DE}" srcOrd="0" destOrd="0" presId="urn:microsoft.com/office/officeart/2008/layout/VerticalCurvedList"/>
    <dgm:cxn modelId="{B61BA97C-1602-B548-85A7-115FA848B0E8}" type="presParOf" srcId="{BCF13C49-1AD4-46C0-B5AB-922C368A0BC5}" destId="{B190DFD3-24AE-49B7-8790-F2009A13EF88}" srcOrd="1" destOrd="0" presId="urn:microsoft.com/office/officeart/2008/layout/VerticalCurvedList"/>
    <dgm:cxn modelId="{272541EB-82C4-2547-8A90-8917CF51123B}" type="presParOf" srcId="{BCF13C49-1AD4-46C0-B5AB-922C368A0BC5}" destId="{9A69ACCC-86A4-4443-B36B-0BB6DFDD3321}" srcOrd="2" destOrd="0" presId="urn:microsoft.com/office/officeart/2008/layout/VerticalCurvedList"/>
    <dgm:cxn modelId="{D8540267-39AC-9C4B-B2C4-ABE819EBD90B}" type="presParOf" srcId="{BCF13C49-1AD4-46C0-B5AB-922C368A0BC5}" destId="{987B139F-BC40-4CA6-ABCA-5444DC767C7B}" srcOrd="3" destOrd="0" presId="urn:microsoft.com/office/officeart/2008/layout/VerticalCurvedList"/>
    <dgm:cxn modelId="{310D92E7-F6AA-E741-942B-6F56551C5FAA}" type="presParOf" srcId="{EC4ED80F-A2D5-47D2-8004-8C2F799DC856}" destId="{1259FD2F-6761-44CC-98D2-2EBA95030E6D}" srcOrd="1" destOrd="0" presId="urn:microsoft.com/office/officeart/2008/layout/VerticalCurvedList"/>
    <dgm:cxn modelId="{CFF24982-90BC-B949-8C4B-04D228E56708}" type="presParOf" srcId="{EC4ED80F-A2D5-47D2-8004-8C2F799DC856}" destId="{2BDBCA6A-6D67-4B69-B4D8-5F57A8326D6A}" srcOrd="2" destOrd="0" presId="urn:microsoft.com/office/officeart/2008/layout/VerticalCurvedList"/>
    <dgm:cxn modelId="{EC79909D-0D09-DA41-9A0E-10915CBBE483}" type="presParOf" srcId="{2BDBCA6A-6D67-4B69-B4D8-5F57A8326D6A}" destId="{596F8239-5C20-4233-A5FA-35E67FE46457}" srcOrd="0" destOrd="0" presId="urn:microsoft.com/office/officeart/2008/layout/VerticalCurvedList"/>
    <dgm:cxn modelId="{B24A894F-E7DF-3149-83A0-A057F67BB829}" type="presParOf" srcId="{EC4ED80F-A2D5-47D2-8004-8C2F799DC856}" destId="{F9740A2B-98DF-40DE-A1B4-61638EB07A76}" srcOrd="3" destOrd="0" presId="urn:microsoft.com/office/officeart/2008/layout/VerticalCurvedList"/>
    <dgm:cxn modelId="{D3BB9DFE-E1A3-7840-A1B2-2EB3C68FFE91}" type="presParOf" srcId="{EC4ED80F-A2D5-47D2-8004-8C2F799DC856}" destId="{C9E73CC1-B927-4400-9AC6-E11FFE973134}" srcOrd="4" destOrd="0" presId="urn:microsoft.com/office/officeart/2008/layout/VerticalCurvedList"/>
    <dgm:cxn modelId="{EF70994B-E2EF-7D48-8DF2-F75D675F0927}" type="presParOf" srcId="{C9E73CC1-B927-4400-9AC6-E11FFE973134}" destId="{05CFA469-52FC-4580-93D4-6828375ECF77}" srcOrd="0" destOrd="0" presId="urn:microsoft.com/office/officeart/2008/layout/VerticalCurvedList"/>
    <dgm:cxn modelId="{90706971-09B2-2249-ADB6-215489599C62}" type="presParOf" srcId="{EC4ED80F-A2D5-47D2-8004-8C2F799DC856}" destId="{529CD5C3-44A3-409A-8874-B18FF2C15202}" srcOrd="5" destOrd="0" presId="urn:microsoft.com/office/officeart/2008/layout/VerticalCurvedList"/>
    <dgm:cxn modelId="{3C89BAF7-6F26-0D44-9D16-017241ED8CC5}" type="presParOf" srcId="{EC4ED80F-A2D5-47D2-8004-8C2F799DC856}" destId="{B72BABBE-A5F9-463C-8ADB-443E4C2D4DCE}" srcOrd="6" destOrd="0" presId="urn:microsoft.com/office/officeart/2008/layout/VerticalCurvedList"/>
    <dgm:cxn modelId="{EB843FE1-C5B4-2447-B73E-03DDB401CB4E}" type="presParOf" srcId="{B72BABBE-A5F9-463C-8ADB-443E4C2D4DCE}" destId="{9615AC54-AD2F-4728-BB89-DC8C9C2DCE1C}" srcOrd="0" destOrd="0" presId="urn:microsoft.com/office/officeart/2008/layout/VerticalCurvedList"/>
    <dgm:cxn modelId="{3C3D8659-D163-EB47-9811-8869028CB194}" type="presParOf" srcId="{EC4ED80F-A2D5-47D2-8004-8C2F799DC856}" destId="{A5C56D25-0181-49DD-9F38-BC42F7F84486}" srcOrd="7" destOrd="0" presId="urn:microsoft.com/office/officeart/2008/layout/VerticalCurvedList"/>
    <dgm:cxn modelId="{A4578764-F639-324B-B868-260D6AD5DF87}" type="presParOf" srcId="{EC4ED80F-A2D5-47D2-8004-8C2F799DC856}" destId="{589FD129-B2E6-4FAF-B989-32CC0DFB62C7}" srcOrd="8" destOrd="0" presId="urn:microsoft.com/office/officeart/2008/layout/VerticalCurvedList"/>
    <dgm:cxn modelId="{2476F877-6D4C-184D-B41F-3532C6483858}" type="presParOf" srcId="{589FD129-B2E6-4FAF-B989-32CC0DFB62C7}" destId="{97B01109-07EE-42A5-9823-A5D927EFB225}" srcOrd="0" destOrd="0" presId="urn:microsoft.com/office/officeart/2008/layout/VerticalCurvedList"/>
    <dgm:cxn modelId="{B427BE5C-9575-8540-888F-2BAD57A6A3B8}" type="presParOf" srcId="{EC4ED80F-A2D5-47D2-8004-8C2F799DC856}" destId="{D6455673-A758-4BBF-9D3F-FBCEA749B1E1}" srcOrd="9" destOrd="0" presId="urn:microsoft.com/office/officeart/2008/layout/VerticalCurvedList"/>
    <dgm:cxn modelId="{AE252229-EEDE-2F4C-8339-853F87B7170C}" type="presParOf" srcId="{EC4ED80F-A2D5-47D2-8004-8C2F799DC856}" destId="{5C979E09-8608-4678-A906-3A1C73E31872}" srcOrd="10" destOrd="0" presId="urn:microsoft.com/office/officeart/2008/layout/VerticalCurvedList"/>
    <dgm:cxn modelId="{7CD02FDD-A56A-F149-9BB7-96D197BFDBED}" type="presParOf" srcId="{5C979E09-8608-4678-A906-3A1C73E31872}" destId="{F332442A-8230-499C-82A9-70F63DD259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541EC-7C0E-4B73-8EEB-744065F144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1B4A1F8-48B2-47EF-BF15-77FC54B842D7}">
      <dgm:prSet phldrT="[Text]"/>
      <dgm:spPr/>
      <dgm:t>
        <a:bodyPr/>
        <a:lstStyle/>
        <a:p>
          <a:r>
            <a:rPr lang="en-US" dirty="0"/>
            <a:t>Nessus</a:t>
          </a:r>
        </a:p>
      </dgm:t>
    </dgm:pt>
    <dgm:pt modelId="{BF7C5AF2-5794-41D5-B878-728ECDC5C8B7}" type="parTrans" cxnId="{F8C1315C-3E4A-41A8-8408-D84ABC48E37A}">
      <dgm:prSet/>
      <dgm:spPr/>
      <dgm:t>
        <a:bodyPr/>
        <a:lstStyle/>
        <a:p>
          <a:endParaRPr lang="en-US"/>
        </a:p>
      </dgm:t>
    </dgm:pt>
    <dgm:pt modelId="{DFC2F3AC-6DC3-4A0C-AB35-7438E0CACFB3}" type="sibTrans" cxnId="{F8C1315C-3E4A-41A8-8408-D84ABC48E37A}">
      <dgm:prSet/>
      <dgm:spPr/>
      <dgm:t>
        <a:bodyPr/>
        <a:lstStyle/>
        <a:p>
          <a:endParaRPr lang="en-US"/>
        </a:p>
      </dgm:t>
    </dgm:pt>
    <dgm:pt modelId="{EFC6B515-AB75-4014-8694-0D6DE3A9AB0D}">
      <dgm:prSet phldrT="[Text]"/>
      <dgm:spPr/>
      <dgm:t>
        <a:bodyPr/>
        <a:lstStyle/>
        <a:p>
          <a:r>
            <a:rPr lang="en-US" dirty="0"/>
            <a:t>SAINT</a:t>
          </a:r>
        </a:p>
      </dgm:t>
    </dgm:pt>
    <dgm:pt modelId="{2043468C-FB14-4711-AADE-D1413DFEE221}" type="parTrans" cxnId="{7DF672A1-ADE9-437E-8A53-0FBE7475C564}">
      <dgm:prSet/>
      <dgm:spPr/>
      <dgm:t>
        <a:bodyPr/>
        <a:lstStyle/>
        <a:p>
          <a:endParaRPr lang="en-US"/>
        </a:p>
      </dgm:t>
    </dgm:pt>
    <dgm:pt modelId="{2595F7E0-4FE6-483D-A152-98108C4AFC98}" type="sibTrans" cxnId="{7DF672A1-ADE9-437E-8A53-0FBE7475C564}">
      <dgm:prSet/>
      <dgm:spPr/>
      <dgm:t>
        <a:bodyPr/>
        <a:lstStyle/>
        <a:p>
          <a:endParaRPr lang="en-US"/>
        </a:p>
      </dgm:t>
    </dgm:pt>
    <dgm:pt modelId="{81146335-45FA-4AB9-A1D3-BA7767FB0DDF}" type="pres">
      <dgm:prSet presAssocID="{8A1541EC-7C0E-4B73-8EEB-744065F1447C}" presName="Name0" presStyleCnt="0">
        <dgm:presLayoutVars>
          <dgm:chMax val="7"/>
          <dgm:chPref val="7"/>
          <dgm:dir/>
        </dgm:presLayoutVars>
      </dgm:prSet>
      <dgm:spPr/>
    </dgm:pt>
    <dgm:pt modelId="{EC4ED80F-A2D5-47D2-8004-8C2F799DC856}" type="pres">
      <dgm:prSet presAssocID="{8A1541EC-7C0E-4B73-8EEB-744065F1447C}" presName="Name1" presStyleCnt="0"/>
      <dgm:spPr/>
    </dgm:pt>
    <dgm:pt modelId="{BCF13C49-1AD4-46C0-B5AB-922C368A0BC5}" type="pres">
      <dgm:prSet presAssocID="{8A1541EC-7C0E-4B73-8EEB-744065F1447C}" presName="cycle" presStyleCnt="0"/>
      <dgm:spPr/>
    </dgm:pt>
    <dgm:pt modelId="{5482DF7A-3638-4A09-9503-372EA62398DE}" type="pres">
      <dgm:prSet presAssocID="{8A1541EC-7C0E-4B73-8EEB-744065F1447C}" presName="srcNode" presStyleLbl="node1" presStyleIdx="0" presStyleCnt="2"/>
      <dgm:spPr/>
    </dgm:pt>
    <dgm:pt modelId="{B190DFD3-24AE-49B7-8790-F2009A13EF88}" type="pres">
      <dgm:prSet presAssocID="{8A1541EC-7C0E-4B73-8EEB-744065F1447C}" presName="conn" presStyleLbl="parChTrans1D2" presStyleIdx="0" presStyleCnt="1"/>
      <dgm:spPr/>
    </dgm:pt>
    <dgm:pt modelId="{9A69ACCC-86A4-4443-B36B-0BB6DFDD3321}" type="pres">
      <dgm:prSet presAssocID="{8A1541EC-7C0E-4B73-8EEB-744065F1447C}" presName="extraNode" presStyleLbl="node1" presStyleIdx="0" presStyleCnt="2"/>
      <dgm:spPr/>
    </dgm:pt>
    <dgm:pt modelId="{987B139F-BC40-4CA6-ABCA-5444DC767C7B}" type="pres">
      <dgm:prSet presAssocID="{8A1541EC-7C0E-4B73-8EEB-744065F1447C}" presName="dstNode" presStyleLbl="node1" presStyleIdx="0" presStyleCnt="2"/>
      <dgm:spPr/>
    </dgm:pt>
    <dgm:pt modelId="{1259FD2F-6761-44CC-98D2-2EBA95030E6D}" type="pres">
      <dgm:prSet presAssocID="{31B4A1F8-48B2-47EF-BF15-77FC54B842D7}" presName="text_1" presStyleLbl="node1" presStyleIdx="0" presStyleCnt="2">
        <dgm:presLayoutVars>
          <dgm:bulletEnabled val="1"/>
        </dgm:presLayoutVars>
      </dgm:prSet>
      <dgm:spPr/>
    </dgm:pt>
    <dgm:pt modelId="{2BDBCA6A-6D67-4B69-B4D8-5F57A8326D6A}" type="pres">
      <dgm:prSet presAssocID="{31B4A1F8-48B2-47EF-BF15-77FC54B842D7}" presName="accent_1" presStyleCnt="0"/>
      <dgm:spPr/>
    </dgm:pt>
    <dgm:pt modelId="{596F8239-5C20-4233-A5FA-35E67FE46457}" type="pres">
      <dgm:prSet presAssocID="{31B4A1F8-48B2-47EF-BF15-77FC54B842D7}" presName="accentRepeatNode" presStyleLbl="solidFgAcc1" presStyleIdx="0" presStyleCnt="2"/>
      <dgm:spPr/>
    </dgm:pt>
    <dgm:pt modelId="{F9740A2B-98DF-40DE-A1B4-61638EB07A76}" type="pres">
      <dgm:prSet presAssocID="{EFC6B515-AB75-4014-8694-0D6DE3A9AB0D}" presName="text_2" presStyleLbl="node1" presStyleIdx="1" presStyleCnt="2">
        <dgm:presLayoutVars>
          <dgm:bulletEnabled val="1"/>
        </dgm:presLayoutVars>
      </dgm:prSet>
      <dgm:spPr/>
    </dgm:pt>
    <dgm:pt modelId="{C9E73CC1-B927-4400-9AC6-E11FFE973134}" type="pres">
      <dgm:prSet presAssocID="{EFC6B515-AB75-4014-8694-0D6DE3A9AB0D}" presName="accent_2" presStyleCnt="0"/>
      <dgm:spPr/>
    </dgm:pt>
    <dgm:pt modelId="{05CFA469-52FC-4580-93D4-6828375ECF77}" type="pres">
      <dgm:prSet presAssocID="{EFC6B515-AB75-4014-8694-0D6DE3A9AB0D}" presName="accentRepeatNode" presStyleLbl="solidFgAcc1" presStyleIdx="1" presStyleCnt="2"/>
      <dgm:spPr/>
    </dgm:pt>
  </dgm:ptLst>
  <dgm:cxnLst>
    <dgm:cxn modelId="{5C90CF0F-2DBE-E149-83FA-F3C4011EED17}" type="presOf" srcId="{8A1541EC-7C0E-4B73-8EEB-744065F1447C}" destId="{81146335-45FA-4AB9-A1D3-BA7767FB0DDF}" srcOrd="0" destOrd="0" presId="urn:microsoft.com/office/officeart/2008/layout/VerticalCurvedList"/>
    <dgm:cxn modelId="{AAABF03E-B7A7-0D44-ADDC-A494A131189A}" type="presOf" srcId="{31B4A1F8-48B2-47EF-BF15-77FC54B842D7}" destId="{1259FD2F-6761-44CC-98D2-2EBA95030E6D}" srcOrd="0" destOrd="0" presId="urn:microsoft.com/office/officeart/2008/layout/VerticalCurvedList"/>
    <dgm:cxn modelId="{F8C1315C-3E4A-41A8-8408-D84ABC48E37A}" srcId="{8A1541EC-7C0E-4B73-8EEB-744065F1447C}" destId="{31B4A1F8-48B2-47EF-BF15-77FC54B842D7}" srcOrd="0" destOrd="0" parTransId="{BF7C5AF2-5794-41D5-B878-728ECDC5C8B7}" sibTransId="{DFC2F3AC-6DC3-4A0C-AB35-7438E0CACFB3}"/>
    <dgm:cxn modelId="{29E29264-9D87-9141-982B-047493BD387D}" type="presOf" srcId="{EFC6B515-AB75-4014-8694-0D6DE3A9AB0D}" destId="{F9740A2B-98DF-40DE-A1B4-61638EB07A76}" srcOrd="0" destOrd="0" presId="urn:microsoft.com/office/officeart/2008/layout/VerticalCurvedList"/>
    <dgm:cxn modelId="{7DF672A1-ADE9-437E-8A53-0FBE7475C564}" srcId="{8A1541EC-7C0E-4B73-8EEB-744065F1447C}" destId="{EFC6B515-AB75-4014-8694-0D6DE3A9AB0D}" srcOrd="1" destOrd="0" parTransId="{2043468C-FB14-4711-AADE-D1413DFEE221}" sibTransId="{2595F7E0-4FE6-483D-A152-98108C4AFC98}"/>
    <dgm:cxn modelId="{89F3C5AB-A89F-CD44-836E-BE46BD5F657B}" type="presOf" srcId="{DFC2F3AC-6DC3-4A0C-AB35-7438E0CACFB3}" destId="{B190DFD3-24AE-49B7-8790-F2009A13EF88}" srcOrd="0" destOrd="0" presId="urn:microsoft.com/office/officeart/2008/layout/VerticalCurvedList"/>
    <dgm:cxn modelId="{FB1303C9-FCD7-4042-9D78-35BD3B3EA3B1}" type="presParOf" srcId="{81146335-45FA-4AB9-A1D3-BA7767FB0DDF}" destId="{EC4ED80F-A2D5-47D2-8004-8C2F799DC856}" srcOrd="0" destOrd="0" presId="urn:microsoft.com/office/officeart/2008/layout/VerticalCurvedList"/>
    <dgm:cxn modelId="{2E4ACDC6-D20F-E94B-A43C-290CE077FBD0}" type="presParOf" srcId="{EC4ED80F-A2D5-47D2-8004-8C2F799DC856}" destId="{BCF13C49-1AD4-46C0-B5AB-922C368A0BC5}" srcOrd="0" destOrd="0" presId="urn:microsoft.com/office/officeart/2008/layout/VerticalCurvedList"/>
    <dgm:cxn modelId="{16495CC8-2B13-654F-B19F-E08D7397B036}" type="presParOf" srcId="{BCF13C49-1AD4-46C0-B5AB-922C368A0BC5}" destId="{5482DF7A-3638-4A09-9503-372EA62398DE}" srcOrd="0" destOrd="0" presId="urn:microsoft.com/office/officeart/2008/layout/VerticalCurvedList"/>
    <dgm:cxn modelId="{DE28070E-0393-614E-B562-5303972E1EF3}" type="presParOf" srcId="{BCF13C49-1AD4-46C0-B5AB-922C368A0BC5}" destId="{B190DFD3-24AE-49B7-8790-F2009A13EF88}" srcOrd="1" destOrd="0" presId="urn:microsoft.com/office/officeart/2008/layout/VerticalCurvedList"/>
    <dgm:cxn modelId="{46C6148C-97F8-6643-8A70-36D17831600C}" type="presParOf" srcId="{BCF13C49-1AD4-46C0-B5AB-922C368A0BC5}" destId="{9A69ACCC-86A4-4443-B36B-0BB6DFDD3321}" srcOrd="2" destOrd="0" presId="urn:microsoft.com/office/officeart/2008/layout/VerticalCurvedList"/>
    <dgm:cxn modelId="{9F3DDD44-93C9-F74B-9A36-E6734E19E5BE}" type="presParOf" srcId="{BCF13C49-1AD4-46C0-B5AB-922C368A0BC5}" destId="{987B139F-BC40-4CA6-ABCA-5444DC767C7B}" srcOrd="3" destOrd="0" presId="urn:microsoft.com/office/officeart/2008/layout/VerticalCurvedList"/>
    <dgm:cxn modelId="{A4E08808-C20E-E04F-914D-E449875E8624}" type="presParOf" srcId="{EC4ED80F-A2D5-47D2-8004-8C2F799DC856}" destId="{1259FD2F-6761-44CC-98D2-2EBA95030E6D}" srcOrd="1" destOrd="0" presId="urn:microsoft.com/office/officeart/2008/layout/VerticalCurvedList"/>
    <dgm:cxn modelId="{B0634320-5F26-8047-B04C-CD0FAC62AC5C}" type="presParOf" srcId="{EC4ED80F-A2D5-47D2-8004-8C2F799DC856}" destId="{2BDBCA6A-6D67-4B69-B4D8-5F57A8326D6A}" srcOrd="2" destOrd="0" presId="urn:microsoft.com/office/officeart/2008/layout/VerticalCurvedList"/>
    <dgm:cxn modelId="{32C4E393-589D-2048-8C22-62DBDB6C7F57}" type="presParOf" srcId="{2BDBCA6A-6D67-4B69-B4D8-5F57A8326D6A}" destId="{596F8239-5C20-4233-A5FA-35E67FE46457}" srcOrd="0" destOrd="0" presId="urn:microsoft.com/office/officeart/2008/layout/VerticalCurvedList"/>
    <dgm:cxn modelId="{9D06E9E0-4392-384F-8F78-B0AF5AC48588}" type="presParOf" srcId="{EC4ED80F-A2D5-47D2-8004-8C2F799DC856}" destId="{F9740A2B-98DF-40DE-A1B4-61638EB07A76}" srcOrd="3" destOrd="0" presId="urn:microsoft.com/office/officeart/2008/layout/VerticalCurvedList"/>
    <dgm:cxn modelId="{4D3940E2-C2C8-C84C-A146-869D809AE80A}" type="presParOf" srcId="{EC4ED80F-A2D5-47D2-8004-8C2F799DC856}" destId="{C9E73CC1-B927-4400-9AC6-E11FFE973134}" srcOrd="4" destOrd="0" presId="urn:microsoft.com/office/officeart/2008/layout/VerticalCurvedList"/>
    <dgm:cxn modelId="{FB1918D0-BAE2-C246-A1D1-197FBE269E40}" type="presParOf" srcId="{C9E73CC1-B927-4400-9AC6-E11FFE973134}" destId="{05CFA469-52FC-4580-93D4-6828375ECF7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0DFD3-24AE-49B7-8790-F2009A13EF88}">
      <dsp:nvSpPr>
        <dsp:cNvPr id="0" name=""/>
        <dsp:cNvSpPr/>
      </dsp:nvSpPr>
      <dsp:spPr>
        <a:xfrm>
          <a:off x="-6307066" y="-964788"/>
          <a:ext cx="7507416" cy="7507416"/>
        </a:xfrm>
        <a:prstGeom prst="blockArc">
          <a:avLst>
            <a:gd name="adj1" fmla="val 18900000"/>
            <a:gd name="adj2" fmla="val 2700000"/>
            <a:gd name="adj3" fmla="val 288"/>
          </a:avLst>
        </a:pr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9FD2F-6761-44CC-98D2-2EBA95030E6D}">
      <dsp:nvSpPr>
        <dsp:cNvPr id="0" name=""/>
        <dsp:cNvSpPr/>
      </dsp:nvSpPr>
      <dsp:spPr>
        <a:xfrm>
          <a:off x="524426" y="348503"/>
          <a:ext cx="5835915" cy="69745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603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Wireshark</a:t>
          </a:r>
          <a:endParaRPr lang="en-US" sz="3700" kern="1200" dirty="0"/>
        </a:p>
      </dsp:txBody>
      <dsp:txXfrm>
        <a:off x="524426" y="348503"/>
        <a:ext cx="5835915" cy="697453"/>
      </dsp:txXfrm>
    </dsp:sp>
    <dsp:sp modelId="{596F8239-5C20-4233-A5FA-35E67FE46457}">
      <dsp:nvSpPr>
        <dsp:cNvPr id="0" name=""/>
        <dsp:cNvSpPr/>
      </dsp:nvSpPr>
      <dsp:spPr>
        <a:xfrm>
          <a:off x="88518" y="261321"/>
          <a:ext cx="871816" cy="8718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40A2B-98DF-40DE-A1B4-61638EB07A76}">
      <dsp:nvSpPr>
        <dsp:cNvPr id="0" name=""/>
        <dsp:cNvSpPr/>
      </dsp:nvSpPr>
      <dsp:spPr>
        <a:xfrm>
          <a:off x="1024200" y="1394348"/>
          <a:ext cx="5336141" cy="697453"/>
        </a:xfrm>
        <a:prstGeom prst="rect">
          <a:avLst/>
        </a:prstGeom>
        <a:solidFill>
          <a:schemeClr val="accent1">
            <a:shade val="80000"/>
            <a:hueOff val="76561"/>
            <a:satOff val="-1098"/>
            <a:lumOff val="6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603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Snort</a:t>
          </a:r>
        </a:p>
      </dsp:txBody>
      <dsp:txXfrm>
        <a:off x="1024200" y="1394348"/>
        <a:ext cx="5336141" cy="697453"/>
      </dsp:txXfrm>
    </dsp:sp>
    <dsp:sp modelId="{05CFA469-52FC-4580-93D4-6828375ECF77}">
      <dsp:nvSpPr>
        <dsp:cNvPr id="0" name=""/>
        <dsp:cNvSpPr/>
      </dsp:nvSpPr>
      <dsp:spPr>
        <a:xfrm>
          <a:off x="588292" y="1307166"/>
          <a:ext cx="871816" cy="8718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76561"/>
              <a:satOff val="-1098"/>
              <a:lumOff val="6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CD5C3-44A3-409A-8874-B18FF2C15202}">
      <dsp:nvSpPr>
        <dsp:cNvPr id="0" name=""/>
        <dsp:cNvSpPr/>
      </dsp:nvSpPr>
      <dsp:spPr>
        <a:xfrm>
          <a:off x="1177591" y="2440193"/>
          <a:ext cx="5182750" cy="697453"/>
        </a:xfrm>
        <a:prstGeom prst="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603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Netcat</a:t>
          </a:r>
          <a:endParaRPr lang="en-US" sz="3700" kern="1200" dirty="0"/>
        </a:p>
      </dsp:txBody>
      <dsp:txXfrm>
        <a:off x="1177591" y="2440193"/>
        <a:ext cx="5182750" cy="697453"/>
      </dsp:txXfrm>
    </dsp:sp>
    <dsp:sp modelId="{9615AC54-AD2F-4728-BB89-DC8C9C2DCE1C}">
      <dsp:nvSpPr>
        <dsp:cNvPr id="0" name=""/>
        <dsp:cNvSpPr/>
      </dsp:nvSpPr>
      <dsp:spPr>
        <a:xfrm>
          <a:off x="741683" y="2353011"/>
          <a:ext cx="871816" cy="8718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56D25-0181-49DD-9F38-BC42F7F84486}">
      <dsp:nvSpPr>
        <dsp:cNvPr id="0" name=""/>
        <dsp:cNvSpPr/>
      </dsp:nvSpPr>
      <dsp:spPr>
        <a:xfrm>
          <a:off x="1024200" y="3486038"/>
          <a:ext cx="5336141" cy="697453"/>
        </a:xfrm>
        <a:prstGeom prst="rect">
          <a:avLst/>
        </a:prstGeom>
        <a:solidFill>
          <a:schemeClr val="accent1">
            <a:shade val="80000"/>
            <a:hueOff val="229684"/>
            <a:satOff val="-3294"/>
            <a:lumOff val="192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603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Metasploit</a:t>
          </a:r>
          <a:endParaRPr lang="en-US" sz="3700" kern="1200" dirty="0"/>
        </a:p>
      </dsp:txBody>
      <dsp:txXfrm>
        <a:off x="1024200" y="3486038"/>
        <a:ext cx="5336141" cy="697453"/>
      </dsp:txXfrm>
    </dsp:sp>
    <dsp:sp modelId="{97B01109-07EE-42A5-9823-A5D927EFB225}">
      <dsp:nvSpPr>
        <dsp:cNvPr id="0" name=""/>
        <dsp:cNvSpPr/>
      </dsp:nvSpPr>
      <dsp:spPr>
        <a:xfrm>
          <a:off x="588292" y="3398856"/>
          <a:ext cx="871816" cy="8718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29684"/>
              <a:satOff val="-3294"/>
              <a:lumOff val="19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55673-A758-4BBF-9D3F-FBCEA749B1E1}">
      <dsp:nvSpPr>
        <dsp:cNvPr id="0" name=""/>
        <dsp:cNvSpPr/>
      </dsp:nvSpPr>
      <dsp:spPr>
        <a:xfrm>
          <a:off x="524426" y="4531883"/>
          <a:ext cx="5835915" cy="697453"/>
        </a:xfrm>
        <a:prstGeom prst="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603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Hping2</a:t>
          </a:r>
        </a:p>
      </dsp:txBody>
      <dsp:txXfrm>
        <a:off x="524426" y="4531883"/>
        <a:ext cx="5835915" cy="697453"/>
      </dsp:txXfrm>
    </dsp:sp>
    <dsp:sp modelId="{F332442A-8230-499C-82A9-70F63DD25973}">
      <dsp:nvSpPr>
        <dsp:cNvPr id="0" name=""/>
        <dsp:cNvSpPr/>
      </dsp:nvSpPr>
      <dsp:spPr>
        <a:xfrm>
          <a:off x="88518" y="4444701"/>
          <a:ext cx="871816" cy="8718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0DFD3-24AE-49B7-8790-F2009A13EF88}">
      <dsp:nvSpPr>
        <dsp:cNvPr id="0" name=""/>
        <dsp:cNvSpPr/>
      </dsp:nvSpPr>
      <dsp:spPr>
        <a:xfrm>
          <a:off x="-3152498" y="-488332"/>
          <a:ext cx="3784410" cy="3784410"/>
        </a:xfrm>
        <a:prstGeom prst="blockArc">
          <a:avLst>
            <a:gd name="adj1" fmla="val 18900000"/>
            <a:gd name="adj2" fmla="val 2700000"/>
            <a:gd name="adj3" fmla="val 571"/>
          </a:avLst>
        </a:pr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9FD2F-6761-44CC-98D2-2EBA95030E6D}">
      <dsp:nvSpPr>
        <dsp:cNvPr id="0" name=""/>
        <dsp:cNvSpPr/>
      </dsp:nvSpPr>
      <dsp:spPr>
        <a:xfrm>
          <a:off x="516133" y="401114"/>
          <a:ext cx="5908493" cy="80211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68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Nessus</a:t>
          </a:r>
        </a:p>
      </dsp:txBody>
      <dsp:txXfrm>
        <a:off x="516133" y="401114"/>
        <a:ext cx="5908493" cy="802116"/>
      </dsp:txXfrm>
    </dsp:sp>
    <dsp:sp modelId="{596F8239-5C20-4233-A5FA-35E67FE46457}">
      <dsp:nvSpPr>
        <dsp:cNvPr id="0" name=""/>
        <dsp:cNvSpPr/>
      </dsp:nvSpPr>
      <dsp:spPr>
        <a:xfrm>
          <a:off x="14810" y="300849"/>
          <a:ext cx="1002646" cy="1002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40A2B-98DF-40DE-A1B4-61638EB07A76}">
      <dsp:nvSpPr>
        <dsp:cNvPr id="0" name=""/>
        <dsp:cNvSpPr/>
      </dsp:nvSpPr>
      <dsp:spPr>
        <a:xfrm>
          <a:off x="516133" y="1604514"/>
          <a:ext cx="5908493" cy="802116"/>
        </a:xfrm>
        <a:prstGeom prst="rect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68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SAINT</a:t>
          </a:r>
        </a:p>
      </dsp:txBody>
      <dsp:txXfrm>
        <a:off x="516133" y="1604514"/>
        <a:ext cx="5908493" cy="802116"/>
      </dsp:txXfrm>
    </dsp:sp>
    <dsp:sp modelId="{05CFA469-52FC-4580-93D4-6828375ECF77}">
      <dsp:nvSpPr>
        <dsp:cNvPr id="0" name=""/>
        <dsp:cNvSpPr/>
      </dsp:nvSpPr>
      <dsp:spPr>
        <a:xfrm>
          <a:off x="14810" y="1504249"/>
          <a:ext cx="1002646" cy="1002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-35872"/>
              <a:satOff val="-4024"/>
              <a:lumOff val="25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0032AF-63E8-A032-B0B2-AE66EAC9CA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DDA83-BD88-D8D6-76BD-499E003625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BB918-3D0E-4395-8E93-9398E8E041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2E945-C44A-649C-6309-D01D8A27D3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7FC31-9D97-AB40-F4C8-3EAEE714AF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FBA54-1673-4148-8A21-173F62DE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22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96A2988-1328-4CAA-83B4-8C01DAC2B64D}" type="slidenum">
              <a:rPr lang="en-US" smtClean="0">
                <a:latin typeface="Arial" charset="0"/>
              </a:rPr>
              <a:pPr defTabSz="931863"/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0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Wireshark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—Supports analysis of network packets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Snort—An intrusion detection system (IDS) with modes for packet analysis, logging, and interaction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iptables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firewall rules; associated rules are updated on a regular basis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Netcat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—A utility that can read both TCP and UDP packets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Metasploit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Framework—A platform for testing for code designed to take advantage of known vulnerabilities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Hping2—A command-line packet analyzer that sends TCP and UDP packets based on the features of the ping command</a:t>
            </a:r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888197D-0E12-470F-BB90-5B08D196F0D2}" type="datetime1">
              <a:rPr lang="en-US" smtClean="0"/>
              <a:pPr defTabSz="931863"/>
              <a:t>9/22/2023</a:t>
            </a:fld>
            <a:endParaRPr lang="en-US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D58BD584-E9F8-4A4E-9F39-4CF3749EE7F4}" type="slidenum">
              <a:rPr lang="en-US" smtClean="0"/>
              <a:pPr defTabSz="931863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888197D-0E12-470F-BB90-5B08D196F0D2}" type="datetime1">
              <a:rPr lang="en-US" smtClean="0"/>
              <a:pPr defTabSz="931863"/>
              <a:t>9/22/2023</a:t>
            </a:fld>
            <a:endParaRPr lang="en-US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D58BD584-E9F8-4A4E-9F39-4CF3749EE7F4}" type="slidenum">
              <a:rPr lang="en-US" smtClean="0"/>
              <a:pPr defTabSz="931863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7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926DB0-08EF-7CF1-A2B7-90AD73D0E1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2E1EA-C927-A3C2-4050-74FCD65092E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0250" cy="8251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8" r:id="rId6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27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Ubuntu </a:t>
            </a:r>
            <a:r>
              <a:rPr lang="en-US" sz="4800" dirty="0" err="1">
                <a:solidFill>
                  <a:schemeClr val="tx2"/>
                </a:solidFill>
              </a:rPr>
              <a:t>Pentest</a:t>
            </a:r>
            <a:r>
              <a:rPr lang="en-US" sz="4800" dirty="0">
                <a:solidFill>
                  <a:schemeClr val="tx2"/>
                </a:solidFill>
              </a:rPr>
              <a:t> Edition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71" y="2297834"/>
            <a:ext cx="5178589" cy="3882330"/>
          </a:xfrm>
        </p:spPr>
      </p:pic>
    </p:spTree>
    <p:extLst>
      <p:ext uri="{BB962C8B-B14F-4D97-AF65-F5344CB8AC3E}">
        <p14:creationId xmlns:p14="http://schemas.microsoft.com/office/powerpoint/2010/main" val="6474855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2476500" y="361950"/>
            <a:ext cx="9959340" cy="1188720"/>
          </a:xfrm>
        </p:spPr>
        <p:txBody>
          <a:bodyPr/>
          <a:lstStyle/>
          <a:p>
            <a:r>
              <a:rPr lang="en-US" sz="4800">
                <a:ea typeface="ＭＳ Ｐゴシック" pitchFamily="106" charset="-128"/>
              </a:rPr>
              <a:t>Summary</a:t>
            </a:r>
          </a:p>
        </p:txBody>
      </p:sp>
      <p:sp>
        <p:nvSpPr>
          <p:cNvPr id="10243" name="Content Placeholder 4"/>
          <p:cNvSpPr>
            <a:spLocks/>
          </p:cNvSpPr>
          <p:nvPr/>
        </p:nvSpPr>
        <p:spPr bwMode="auto">
          <a:xfrm>
            <a:off x="2476500" y="1850636"/>
            <a:ext cx="9959340" cy="5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0036" indent="-280036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840" dirty="0"/>
              <a:t>Security testing tools</a:t>
            </a:r>
          </a:p>
          <a:p>
            <a:pPr marL="280036" indent="-280036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840" dirty="0"/>
              <a:t>Tools to monitor open ports </a:t>
            </a:r>
          </a:p>
          <a:p>
            <a:pPr marL="280036" indent="-280036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840" dirty="0"/>
              <a:t>Security management on physical and virtual systems</a:t>
            </a:r>
          </a:p>
          <a:p>
            <a:pPr marL="280036" indent="-280036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840" dirty="0"/>
              <a:t>Reporting features in common tools</a:t>
            </a:r>
          </a:p>
        </p:txBody>
      </p:sp>
    </p:spTree>
    <p:extLst>
      <p:ext uri="{BB962C8B-B14F-4D97-AF65-F5344CB8AC3E}">
        <p14:creationId xmlns:p14="http://schemas.microsoft.com/office/powerpoint/2010/main" val="9893776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Port Monitoring and Log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476500" y="2243692"/>
            <a:ext cx="9959340" cy="5166758"/>
          </a:xfrm>
        </p:spPr>
        <p:txBody>
          <a:bodyPr/>
          <a:lstStyle/>
          <a:p>
            <a:r>
              <a:rPr lang="en-US" sz="3840" dirty="0"/>
              <a:t>Port monitoring:</a:t>
            </a:r>
          </a:p>
          <a:p>
            <a:pPr lvl="1">
              <a:buFont typeface="Arial" charset="0"/>
              <a:buChar char="•"/>
            </a:pPr>
            <a:r>
              <a:rPr lang="en-US" sz="3600" dirty="0"/>
              <a:t>Indexes and monitors ports</a:t>
            </a:r>
          </a:p>
          <a:p>
            <a:pPr lvl="1">
              <a:buFont typeface="Arial" charset="0"/>
              <a:buChar char="•"/>
            </a:pPr>
            <a:r>
              <a:rPr lang="en-US" sz="3600" dirty="0"/>
              <a:t>Investigates unauthorized ports</a:t>
            </a:r>
          </a:p>
          <a:p>
            <a:r>
              <a:rPr lang="en-US" sz="3840" dirty="0">
                <a:solidFill>
                  <a:srgbClr val="000000"/>
                </a:solidFill>
              </a:rPr>
              <a:t>Log configuration</a:t>
            </a:r>
            <a:r>
              <a:rPr lang="en-US" sz="3360" dirty="0">
                <a:solidFill>
                  <a:srgbClr val="000000"/>
                </a:solidFill>
              </a:rPr>
              <a:t>:</a:t>
            </a:r>
          </a:p>
          <a:p>
            <a:pPr lvl="1">
              <a:buClr>
                <a:srgbClr val="FF6600"/>
              </a:buClr>
              <a:buFont typeface="Arial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Configures logs on local and remote logging servers and runs log scanners, such as </a:t>
            </a:r>
            <a:r>
              <a:rPr lang="en-US" sz="3600" dirty="0" err="1">
                <a:solidFill>
                  <a:srgbClr val="000000"/>
                </a:solidFill>
              </a:rPr>
              <a:t>logwatch</a:t>
            </a:r>
            <a:endParaRPr lang="en-US" sz="3600" dirty="0">
              <a:solidFill>
                <a:srgbClr val="000000"/>
              </a:solidFill>
            </a:endParaRPr>
          </a:p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41503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Monitor That Virtualized Hardware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476500" y="2517290"/>
            <a:ext cx="9959340" cy="4070200"/>
          </a:xfrm>
        </p:spPr>
        <p:txBody>
          <a:bodyPr/>
          <a:lstStyle/>
          <a:p>
            <a:pPr lvl="0"/>
            <a:r>
              <a:rPr lang="en-US" sz="3840"/>
              <a:t>Red Hat Virtual Machine Manager for managing virtual machines</a:t>
            </a:r>
          </a:p>
          <a:p>
            <a:pPr lvl="0"/>
            <a:r>
              <a:rPr lang="en-US" sz="3840"/>
              <a:t>Graphical interface available through </a:t>
            </a:r>
            <a:r>
              <a:rPr lang="en-US" sz="3840">
                <a:latin typeface="Courier New" panose="02070309020205020404" pitchFamily="49" charset="0"/>
                <a:cs typeface="Courier New" panose="02070309020205020404" pitchFamily="49" charset="0"/>
              </a:rPr>
              <a:t>virt-manager</a:t>
            </a:r>
            <a:endParaRPr lang="en-US" sz="384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1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Virtual Machine Manager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56" y="1962195"/>
            <a:ext cx="8346256" cy="4799096"/>
          </a:xfrm>
        </p:spPr>
      </p:pic>
    </p:spTree>
    <p:extLst>
      <p:ext uri="{BB962C8B-B14F-4D97-AF65-F5344CB8AC3E}">
        <p14:creationId xmlns:p14="http://schemas.microsoft.com/office/powerpoint/2010/main" val="6369937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Open Source Testing Tools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064329" y="1554480"/>
          <a:ext cx="643943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73709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Commercial Testing Tools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064329" y="2607655"/>
          <a:ext cx="6439438" cy="2807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05726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An Excerpt from a Nessus Report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42" y="2207470"/>
            <a:ext cx="7942141" cy="4566731"/>
          </a:xfrm>
        </p:spPr>
      </p:pic>
    </p:spTree>
    <p:extLst>
      <p:ext uri="{BB962C8B-B14F-4D97-AF65-F5344CB8AC3E}">
        <p14:creationId xmlns:p14="http://schemas.microsoft.com/office/powerpoint/2010/main" val="5512535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An Excerpt from a SAINT Report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39" y="2082629"/>
            <a:ext cx="7912300" cy="4549572"/>
          </a:xfrm>
        </p:spPr>
      </p:pic>
    </p:spTree>
    <p:extLst>
      <p:ext uri="{BB962C8B-B14F-4D97-AF65-F5344CB8AC3E}">
        <p14:creationId xmlns:p14="http://schemas.microsoft.com/office/powerpoint/2010/main" val="6733398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The Right Place for Security Tools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476500" y="2423843"/>
            <a:ext cx="9959340" cy="4986607"/>
          </a:xfrm>
        </p:spPr>
        <p:txBody>
          <a:bodyPr/>
          <a:lstStyle/>
          <a:p>
            <a:r>
              <a:rPr lang="en-US" sz="3600" dirty="0"/>
              <a:t>On a secure system</a:t>
            </a:r>
          </a:p>
          <a:p>
            <a:r>
              <a:rPr lang="en-US" sz="3600" dirty="0"/>
              <a:t>Run from a live CD/DVD</a:t>
            </a:r>
          </a:p>
          <a:p>
            <a:r>
              <a:rPr lang="en-US" sz="3600" dirty="0"/>
              <a:t>Live tools:</a:t>
            </a:r>
          </a:p>
          <a:p>
            <a:pPr lvl="1"/>
            <a:r>
              <a:rPr lang="en-US" sz="3360" dirty="0" err="1"/>
              <a:t>BackTrack</a:t>
            </a:r>
            <a:endParaRPr lang="en-US" sz="3360" dirty="0"/>
          </a:p>
          <a:p>
            <a:pPr lvl="1"/>
            <a:r>
              <a:rPr lang="en-US" sz="3360" dirty="0" err="1"/>
              <a:t>Knoppix</a:t>
            </a:r>
            <a:r>
              <a:rPr lang="en-US" sz="3360" dirty="0"/>
              <a:t> Security Tools Distribution (STD)</a:t>
            </a:r>
          </a:p>
          <a:p>
            <a:pPr lvl="1"/>
            <a:r>
              <a:rPr lang="en-US" sz="3360" dirty="0"/>
              <a:t>Network Security Toolkit (NST)</a:t>
            </a:r>
          </a:p>
          <a:p>
            <a:pPr lvl="1">
              <a:buClr>
                <a:srgbClr val="FF6600"/>
              </a:buClr>
              <a:buFont typeface="Arial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12371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239</Words>
  <Application>Microsoft Office PowerPoint</Application>
  <PresentationFormat>Custom</PresentationFormat>
  <Paragraphs>51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Helvetica Neue</vt:lpstr>
      <vt:lpstr>Tahoma</vt:lpstr>
      <vt:lpstr>Times New Roman</vt:lpstr>
      <vt:lpstr>Wingdings</vt:lpstr>
      <vt:lpstr>Default</vt:lpstr>
      <vt:lpstr>Open Source Platform and Network Administration</vt:lpstr>
      <vt:lpstr>PowerPoint Presentation</vt:lpstr>
      <vt:lpstr>Monitor That Virtualized Hardware</vt:lpstr>
      <vt:lpstr>Virtual Machine Manager</vt:lpstr>
      <vt:lpstr>Open Source Testing Tools</vt:lpstr>
      <vt:lpstr>Commercial Testing Tools</vt:lpstr>
      <vt:lpstr>An Excerpt from a Nessus Report</vt:lpstr>
      <vt:lpstr>An Excerpt from a SAINT Report</vt:lpstr>
      <vt:lpstr>The Right Place for Security Tools</vt:lpstr>
      <vt:lpstr>Ubuntu Pentest Edition</vt:lpstr>
      <vt:lpstr>Summary</vt:lpstr>
      <vt:lpstr>Port Monitoring and Log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61</cp:revision>
  <dcterms:modified xsi:type="dcterms:W3CDTF">2023-09-22T08:58:22Z</dcterms:modified>
</cp:coreProperties>
</file>