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4630400" cy="8229600"/>
  <p:notesSz cx="6858000" cy="9144000"/>
  <p:defaultTextStyle>
    <a:lvl1pPr defTabSz="1306219">
      <a:defRPr sz="2600">
        <a:latin typeface="Tahoma"/>
        <a:ea typeface="Tahoma"/>
        <a:cs typeface="Tahoma"/>
        <a:sym typeface="Tahoma"/>
      </a:defRPr>
    </a:lvl1pPr>
    <a:lvl2pPr indent="653109" defTabSz="1306219">
      <a:defRPr sz="2600">
        <a:latin typeface="Tahoma"/>
        <a:ea typeface="Tahoma"/>
        <a:cs typeface="Tahoma"/>
        <a:sym typeface="Tahoma"/>
      </a:defRPr>
    </a:lvl2pPr>
    <a:lvl3pPr indent="1306219" defTabSz="1306219">
      <a:defRPr sz="2600">
        <a:latin typeface="Tahoma"/>
        <a:ea typeface="Tahoma"/>
        <a:cs typeface="Tahoma"/>
        <a:sym typeface="Tahoma"/>
      </a:defRPr>
    </a:lvl3pPr>
    <a:lvl4pPr indent="1959330" defTabSz="1306219">
      <a:defRPr sz="2600">
        <a:latin typeface="Tahoma"/>
        <a:ea typeface="Tahoma"/>
        <a:cs typeface="Tahoma"/>
        <a:sym typeface="Tahoma"/>
      </a:defRPr>
    </a:lvl4pPr>
    <a:lvl5pPr indent="2612440" defTabSz="1306219">
      <a:defRPr sz="2600">
        <a:latin typeface="Tahoma"/>
        <a:ea typeface="Tahoma"/>
        <a:cs typeface="Tahoma"/>
        <a:sym typeface="Tahoma"/>
      </a:defRPr>
    </a:lvl5pPr>
    <a:lvl6pPr indent="3265551" defTabSz="1306219">
      <a:defRPr sz="2600">
        <a:latin typeface="Tahoma"/>
        <a:ea typeface="Tahoma"/>
        <a:cs typeface="Tahoma"/>
        <a:sym typeface="Tahoma"/>
      </a:defRPr>
    </a:lvl6pPr>
    <a:lvl7pPr indent="3918660" defTabSz="1306219">
      <a:defRPr sz="2600">
        <a:latin typeface="Tahoma"/>
        <a:ea typeface="Tahoma"/>
        <a:cs typeface="Tahoma"/>
        <a:sym typeface="Tahoma"/>
      </a:defRPr>
    </a:lvl7pPr>
    <a:lvl8pPr indent="4571770" defTabSz="1306219">
      <a:defRPr sz="2600">
        <a:latin typeface="Tahoma"/>
        <a:ea typeface="Tahoma"/>
        <a:cs typeface="Tahoma"/>
        <a:sym typeface="Tahoma"/>
      </a:defRPr>
    </a:lvl8pPr>
    <a:lvl9pPr indent="5224881" defTabSz="1306219">
      <a:defRPr sz="2600">
        <a:latin typeface="Tahoma"/>
        <a:ea typeface="Tahoma"/>
        <a:cs typeface="Tahoma"/>
        <a:sym typeface="Tahom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Tahoma"/>
          <a:ea typeface="Tahoma"/>
          <a:cs typeface="Tahom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Tahoma"/>
          <a:ea typeface="Tahoma"/>
          <a:cs typeface="Tahom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Tahoma"/>
          <a:ea typeface="Tahoma"/>
          <a:cs typeface="Tahom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Tahoma"/>
          <a:ea typeface="Tahoma"/>
          <a:cs typeface="Tahoma"/>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Tahoma"/>
          <a:ea typeface="Tahoma"/>
          <a:cs typeface="Tahom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Tahoma"/>
          <a:ea typeface="Tahoma"/>
          <a:cs typeface="Tahoma"/>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Tahoma"/>
          <a:ea typeface="Tahoma"/>
          <a:cs typeface="Tahoma"/>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Tahoma"/>
          <a:ea typeface="Tahoma"/>
          <a:cs typeface="Tahom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Tahoma"/>
          <a:ea typeface="Tahoma"/>
          <a:cs typeface="Tahom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Tahoma"/>
          <a:ea typeface="Tahoma"/>
          <a:cs typeface="Tahom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Tahoma"/>
          <a:ea typeface="Tahoma"/>
          <a:cs typeface="Tahoma"/>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Tahoma"/>
          <a:ea typeface="Tahoma"/>
          <a:cs typeface="Tahom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08"/>
    <p:restoredTop sz="95673"/>
  </p:normalViewPr>
  <p:slideViewPr>
    <p:cSldViewPr snapToGrid="0" snapToObjects="1">
      <p:cViewPr varScale="1">
        <p:scale>
          <a:sx n="67" d="100"/>
          <a:sy n="67" d="100"/>
        </p:scale>
        <p:origin x="68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F296D4-8E6D-4509-824F-74E8636219E7}" type="doc">
      <dgm:prSet loTypeId="urn:microsoft.com/office/officeart/2005/8/layout/pyramid2" loCatId="list" qsTypeId="urn:microsoft.com/office/officeart/2005/8/quickstyle/simple5" qsCatId="simple" csTypeId="urn:microsoft.com/office/officeart/2005/8/colors/accent1_2" csCatId="accent1" phldr="1"/>
      <dgm:spPr/>
      <dgm:t>
        <a:bodyPr/>
        <a:lstStyle/>
        <a:p>
          <a:endParaRPr lang="en-US"/>
        </a:p>
      </dgm:t>
    </dgm:pt>
    <dgm:pt modelId="{F604F12F-B8CB-4391-A9AB-51D582CF2663}">
      <dgm:prSet phldrT="[Text]"/>
      <dgm:spPr/>
      <dgm:t>
        <a:bodyPr/>
        <a:lstStyle/>
        <a:p>
          <a:r>
            <a:rPr lang="en-US" dirty="0"/>
            <a:t>Commands </a:t>
          </a:r>
        </a:p>
      </dgm:t>
    </dgm:pt>
    <dgm:pt modelId="{38675598-923B-4DC1-AAA2-9646A237A8DE}" type="parTrans" cxnId="{BD093EC0-BFF2-47A5-84DE-A1B55F9B58B2}">
      <dgm:prSet/>
      <dgm:spPr/>
      <dgm:t>
        <a:bodyPr/>
        <a:lstStyle/>
        <a:p>
          <a:endParaRPr lang="en-US"/>
        </a:p>
      </dgm:t>
    </dgm:pt>
    <dgm:pt modelId="{367308CB-FFA6-4207-8288-10ED68608BD8}" type="sibTrans" cxnId="{BD093EC0-BFF2-47A5-84DE-A1B55F9B58B2}">
      <dgm:prSet/>
      <dgm:spPr/>
      <dgm:t>
        <a:bodyPr/>
        <a:lstStyle/>
        <a:p>
          <a:endParaRPr lang="en-US"/>
        </a:p>
      </dgm:t>
    </dgm:pt>
    <dgm:pt modelId="{23D3149F-0A08-4519-A4A3-ED19CD6BFE0A}">
      <dgm:prSet phldrT="[Text]"/>
      <dgm:spPr/>
      <dgm:t>
        <a:bodyPr/>
        <a:lstStyle/>
        <a:p>
          <a:r>
            <a:rPr lang="en-US" dirty="0" err="1"/>
            <a:t>ps</a:t>
          </a:r>
          <a:endParaRPr lang="en-US" dirty="0"/>
        </a:p>
      </dgm:t>
    </dgm:pt>
    <dgm:pt modelId="{3BDDE522-0882-4D57-AE6E-44B56284477A}" type="parTrans" cxnId="{2A39F9A5-E08A-49D9-98DC-316A75E8E344}">
      <dgm:prSet/>
      <dgm:spPr/>
      <dgm:t>
        <a:bodyPr/>
        <a:lstStyle/>
        <a:p>
          <a:endParaRPr lang="en-US"/>
        </a:p>
      </dgm:t>
    </dgm:pt>
    <dgm:pt modelId="{2A78E553-4142-4F19-9C84-2938D6B0DC8F}" type="sibTrans" cxnId="{2A39F9A5-E08A-49D9-98DC-316A75E8E344}">
      <dgm:prSet/>
      <dgm:spPr/>
      <dgm:t>
        <a:bodyPr/>
        <a:lstStyle/>
        <a:p>
          <a:endParaRPr lang="en-US"/>
        </a:p>
      </dgm:t>
    </dgm:pt>
    <dgm:pt modelId="{872AD28A-937D-41C9-9660-25B2C38A681B}">
      <dgm:prSet phldrT="[Text]"/>
      <dgm:spPr/>
      <dgm:t>
        <a:bodyPr/>
        <a:lstStyle/>
        <a:p>
          <a:r>
            <a:rPr lang="en-US" dirty="0" err="1"/>
            <a:t>sysstat</a:t>
          </a:r>
          <a:endParaRPr lang="en-US" dirty="0"/>
        </a:p>
      </dgm:t>
    </dgm:pt>
    <dgm:pt modelId="{190EA1C6-483D-48FE-B3DA-DB9E9F0E027C}" type="parTrans" cxnId="{AE519039-3344-4125-933E-15C3B87011CF}">
      <dgm:prSet/>
      <dgm:spPr/>
      <dgm:t>
        <a:bodyPr/>
        <a:lstStyle/>
        <a:p>
          <a:endParaRPr lang="en-US"/>
        </a:p>
      </dgm:t>
    </dgm:pt>
    <dgm:pt modelId="{EA9FC3B9-20C9-4CE3-A89F-BE68698947F7}" type="sibTrans" cxnId="{AE519039-3344-4125-933E-15C3B87011CF}">
      <dgm:prSet/>
      <dgm:spPr/>
      <dgm:t>
        <a:bodyPr/>
        <a:lstStyle/>
        <a:p>
          <a:endParaRPr lang="en-US"/>
        </a:p>
      </dgm:t>
    </dgm:pt>
    <dgm:pt modelId="{C3775ABD-EA8C-4267-8190-851C0D0E6FFA}">
      <dgm:prSet phldrT="[Text]"/>
      <dgm:spPr/>
      <dgm:t>
        <a:bodyPr/>
        <a:lstStyle/>
        <a:p>
          <a:r>
            <a:rPr lang="en-US" dirty="0" err="1"/>
            <a:t>strace</a:t>
          </a:r>
          <a:endParaRPr lang="en-US" dirty="0"/>
        </a:p>
      </dgm:t>
    </dgm:pt>
    <dgm:pt modelId="{82C6B0DE-5167-4AB1-B41F-5BA2BA4D924B}" type="parTrans" cxnId="{D40B899F-00BB-47A0-8F3E-B3165EA6BF7D}">
      <dgm:prSet/>
      <dgm:spPr/>
      <dgm:t>
        <a:bodyPr/>
        <a:lstStyle/>
        <a:p>
          <a:endParaRPr lang="en-US"/>
        </a:p>
      </dgm:t>
    </dgm:pt>
    <dgm:pt modelId="{28141280-BC5F-4098-A5FD-771F9A564822}" type="sibTrans" cxnId="{D40B899F-00BB-47A0-8F3E-B3165EA6BF7D}">
      <dgm:prSet/>
      <dgm:spPr/>
      <dgm:t>
        <a:bodyPr/>
        <a:lstStyle/>
        <a:p>
          <a:endParaRPr lang="en-US"/>
        </a:p>
      </dgm:t>
    </dgm:pt>
    <dgm:pt modelId="{18F9E4CF-9161-48F1-9108-C7D96521FB85}">
      <dgm:prSet phldrT="[Text]"/>
      <dgm:spPr/>
      <dgm:t>
        <a:bodyPr/>
        <a:lstStyle/>
        <a:p>
          <a:r>
            <a:rPr lang="en-US" dirty="0"/>
            <a:t>top</a:t>
          </a:r>
        </a:p>
      </dgm:t>
    </dgm:pt>
    <dgm:pt modelId="{9F3A6833-1150-43D7-AB67-F65CDA81710F}" type="parTrans" cxnId="{879DD472-9220-4107-95C4-70513F848012}">
      <dgm:prSet/>
      <dgm:spPr/>
      <dgm:t>
        <a:bodyPr/>
        <a:lstStyle/>
        <a:p>
          <a:endParaRPr lang="en-US"/>
        </a:p>
      </dgm:t>
    </dgm:pt>
    <dgm:pt modelId="{F688FEC4-D0F4-4DEB-AE4E-DA3B4E407DE5}" type="sibTrans" cxnId="{879DD472-9220-4107-95C4-70513F848012}">
      <dgm:prSet/>
      <dgm:spPr/>
      <dgm:t>
        <a:bodyPr/>
        <a:lstStyle/>
        <a:p>
          <a:endParaRPr lang="en-US"/>
        </a:p>
      </dgm:t>
    </dgm:pt>
    <dgm:pt modelId="{F2078CD3-D770-4EA9-9D28-05586E06413D}">
      <dgm:prSet phldrT="[Text]"/>
      <dgm:spPr/>
      <dgm:t>
        <a:bodyPr/>
        <a:lstStyle/>
        <a:p>
          <a:r>
            <a:rPr lang="en-US" dirty="0" err="1"/>
            <a:t>ldd</a:t>
          </a:r>
          <a:endParaRPr lang="en-US" dirty="0"/>
        </a:p>
      </dgm:t>
    </dgm:pt>
    <dgm:pt modelId="{3E54181D-1BEC-4993-B4D1-46869293E1F8}" type="parTrans" cxnId="{9F6C3B7F-2D27-458B-A16D-F457F3675AD7}">
      <dgm:prSet/>
      <dgm:spPr/>
      <dgm:t>
        <a:bodyPr/>
        <a:lstStyle/>
        <a:p>
          <a:endParaRPr lang="en-US"/>
        </a:p>
      </dgm:t>
    </dgm:pt>
    <dgm:pt modelId="{F4E6268D-9B23-4633-B8BC-A150105EA537}" type="sibTrans" cxnId="{9F6C3B7F-2D27-458B-A16D-F457F3675AD7}">
      <dgm:prSet/>
      <dgm:spPr/>
      <dgm:t>
        <a:bodyPr/>
        <a:lstStyle/>
        <a:p>
          <a:endParaRPr lang="en-US"/>
        </a:p>
      </dgm:t>
    </dgm:pt>
    <dgm:pt modelId="{B732FFF5-3944-4C0F-908F-437BCED2386B}">
      <dgm:prSet phldrT="[Text]"/>
      <dgm:spPr/>
      <dgm:t>
        <a:bodyPr/>
        <a:lstStyle/>
        <a:p>
          <a:r>
            <a:rPr lang="en-US" dirty="0" err="1"/>
            <a:t>lsof</a:t>
          </a:r>
          <a:endParaRPr lang="en-US" dirty="0"/>
        </a:p>
      </dgm:t>
    </dgm:pt>
    <dgm:pt modelId="{8604DCB9-C68B-4523-846A-1FF009A1D727}" type="parTrans" cxnId="{8EFC0B23-D53E-41E5-A038-863689551EBC}">
      <dgm:prSet/>
      <dgm:spPr/>
    </dgm:pt>
    <dgm:pt modelId="{87477CA9-1497-4043-A36C-0E50AFAEC850}" type="sibTrans" cxnId="{8EFC0B23-D53E-41E5-A038-863689551EBC}">
      <dgm:prSet/>
      <dgm:spPr/>
    </dgm:pt>
    <dgm:pt modelId="{2881FF39-2965-45D9-9D6C-F017B16F1FB1}" type="pres">
      <dgm:prSet presAssocID="{12F296D4-8E6D-4509-824F-74E8636219E7}" presName="compositeShape" presStyleCnt="0">
        <dgm:presLayoutVars>
          <dgm:dir/>
          <dgm:resizeHandles/>
        </dgm:presLayoutVars>
      </dgm:prSet>
      <dgm:spPr/>
    </dgm:pt>
    <dgm:pt modelId="{3188030E-0BEB-413E-8CD4-731F4181C42F}" type="pres">
      <dgm:prSet presAssocID="{12F296D4-8E6D-4509-824F-74E8636219E7}" presName="pyramid" presStyleLbl="node1" presStyleIdx="0" presStyleCnt="1"/>
      <dgm:spPr/>
    </dgm:pt>
    <dgm:pt modelId="{A6839ABA-1853-4CF4-B201-010DE75430C6}" type="pres">
      <dgm:prSet presAssocID="{12F296D4-8E6D-4509-824F-74E8636219E7}" presName="theList" presStyleCnt="0"/>
      <dgm:spPr/>
    </dgm:pt>
    <dgm:pt modelId="{65CDA0E1-0998-4628-B61F-DB078FEBAE1D}" type="pres">
      <dgm:prSet presAssocID="{F604F12F-B8CB-4391-A9AB-51D582CF2663}" presName="aNode" presStyleLbl="fgAcc1" presStyleIdx="0" presStyleCnt="1">
        <dgm:presLayoutVars>
          <dgm:bulletEnabled val="1"/>
        </dgm:presLayoutVars>
      </dgm:prSet>
      <dgm:spPr/>
    </dgm:pt>
    <dgm:pt modelId="{95752446-6222-459B-BD65-0C8BC8559037}" type="pres">
      <dgm:prSet presAssocID="{F604F12F-B8CB-4391-A9AB-51D582CF2663}" presName="aSpace" presStyleCnt="0"/>
      <dgm:spPr/>
    </dgm:pt>
  </dgm:ptLst>
  <dgm:cxnLst>
    <dgm:cxn modelId="{8EFC0B23-D53E-41E5-A038-863689551EBC}" srcId="{F604F12F-B8CB-4391-A9AB-51D582CF2663}" destId="{B732FFF5-3944-4C0F-908F-437BCED2386B}" srcOrd="5" destOrd="0" parTransId="{8604DCB9-C68B-4523-846A-1FF009A1D727}" sibTransId="{87477CA9-1497-4043-A36C-0E50AFAEC850}"/>
    <dgm:cxn modelId="{92FD4933-1202-6249-B337-7793953E327D}" type="presOf" srcId="{18F9E4CF-9161-48F1-9108-C7D96521FB85}" destId="{65CDA0E1-0998-4628-B61F-DB078FEBAE1D}" srcOrd="0" destOrd="2" presId="urn:microsoft.com/office/officeart/2005/8/layout/pyramid2"/>
    <dgm:cxn modelId="{AE519039-3344-4125-933E-15C3B87011CF}" srcId="{F604F12F-B8CB-4391-A9AB-51D582CF2663}" destId="{872AD28A-937D-41C9-9660-25B2C38A681B}" srcOrd="2" destOrd="0" parTransId="{190EA1C6-483D-48FE-B3DA-DB9E9F0E027C}" sibTransId="{EA9FC3B9-20C9-4CE3-A89F-BE68698947F7}"/>
    <dgm:cxn modelId="{02B2A26E-40A0-DE45-AFED-6FFEDF7EBC48}" type="presOf" srcId="{B732FFF5-3944-4C0F-908F-437BCED2386B}" destId="{65CDA0E1-0998-4628-B61F-DB078FEBAE1D}" srcOrd="0" destOrd="6" presId="urn:microsoft.com/office/officeart/2005/8/layout/pyramid2"/>
    <dgm:cxn modelId="{879DD472-9220-4107-95C4-70513F848012}" srcId="{F604F12F-B8CB-4391-A9AB-51D582CF2663}" destId="{18F9E4CF-9161-48F1-9108-C7D96521FB85}" srcOrd="1" destOrd="0" parTransId="{9F3A6833-1150-43D7-AB67-F65CDA81710F}" sibTransId="{F688FEC4-D0F4-4DEB-AE4E-DA3B4E407DE5}"/>
    <dgm:cxn modelId="{9F6C3B7F-2D27-458B-A16D-F457F3675AD7}" srcId="{F604F12F-B8CB-4391-A9AB-51D582CF2663}" destId="{F2078CD3-D770-4EA9-9D28-05586E06413D}" srcOrd="4" destOrd="0" parTransId="{3E54181D-1BEC-4993-B4D1-46869293E1F8}" sibTransId="{F4E6268D-9B23-4633-B8BC-A150105EA537}"/>
    <dgm:cxn modelId="{E1ECC298-070E-CE43-BE89-32DEAF75B383}" type="presOf" srcId="{F2078CD3-D770-4EA9-9D28-05586E06413D}" destId="{65CDA0E1-0998-4628-B61F-DB078FEBAE1D}" srcOrd="0" destOrd="5" presId="urn:microsoft.com/office/officeart/2005/8/layout/pyramid2"/>
    <dgm:cxn modelId="{6311569B-4D39-2B43-B0F1-6F6FB50A6DB6}" type="presOf" srcId="{C3775ABD-EA8C-4267-8190-851C0D0E6FFA}" destId="{65CDA0E1-0998-4628-B61F-DB078FEBAE1D}" srcOrd="0" destOrd="4" presId="urn:microsoft.com/office/officeart/2005/8/layout/pyramid2"/>
    <dgm:cxn modelId="{D40B899F-00BB-47A0-8F3E-B3165EA6BF7D}" srcId="{F604F12F-B8CB-4391-A9AB-51D582CF2663}" destId="{C3775ABD-EA8C-4267-8190-851C0D0E6FFA}" srcOrd="3" destOrd="0" parTransId="{82C6B0DE-5167-4AB1-B41F-5BA2BA4D924B}" sibTransId="{28141280-BC5F-4098-A5FD-771F9A564822}"/>
    <dgm:cxn modelId="{2A39F9A5-E08A-49D9-98DC-316A75E8E344}" srcId="{F604F12F-B8CB-4391-A9AB-51D582CF2663}" destId="{23D3149F-0A08-4519-A4A3-ED19CD6BFE0A}" srcOrd="0" destOrd="0" parTransId="{3BDDE522-0882-4D57-AE6E-44B56284477A}" sibTransId="{2A78E553-4142-4F19-9C84-2938D6B0DC8F}"/>
    <dgm:cxn modelId="{9CAF90A7-46D9-B643-B235-C5B478B4F02F}" type="presOf" srcId="{12F296D4-8E6D-4509-824F-74E8636219E7}" destId="{2881FF39-2965-45D9-9D6C-F017B16F1FB1}" srcOrd="0" destOrd="0" presId="urn:microsoft.com/office/officeart/2005/8/layout/pyramid2"/>
    <dgm:cxn modelId="{B53442B8-DF98-B44D-8BEC-C28E3BB0FEB0}" type="presOf" srcId="{F604F12F-B8CB-4391-A9AB-51D582CF2663}" destId="{65CDA0E1-0998-4628-B61F-DB078FEBAE1D}" srcOrd="0" destOrd="0" presId="urn:microsoft.com/office/officeart/2005/8/layout/pyramid2"/>
    <dgm:cxn modelId="{BD093EC0-BFF2-47A5-84DE-A1B55F9B58B2}" srcId="{12F296D4-8E6D-4509-824F-74E8636219E7}" destId="{F604F12F-B8CB-4391-A9AB-51D582CF2663}" srcOrd="0" destOrd="0" parTransId="{38675598-923B-4DC1-AAA2-9646A237A8DE}" sibTransId="{367308CB-FFA6-4207-8288-10ED68608BD8}"/>
    <dgm:cxn modelId="{ADF189C1-B4B6-0B4C-81E9-BD123C081C16}" type="presOf" srcId="{23D3149F-0A08-4519-A4A3-ED19CD6BFE0A}" destId="{65CDA0E1-0998-4628-B61F-DB078FEBAE1D}" srcOrd="0" destOrd="1" presId="urn:microsoft.com/office/officeart/2005/8/layout/pyramid2"/>
    <dgm:cxn modelId="{46BB03CA-C59B-324E-AACA-66FB482A4393}" type="presOf" srcId="{872AD28A-937D-41C9-9660-25B2C38A681B}" destId="{65CDA0E1-0998-4628-B61F-DB078FEBAE1D}" srcOrd="0" destOrd="3" presId="urn:microsoft.com/office/officeart/2005/8/layout/pyramid2"/>
    <dgm:cxn modelId="{CF74CF22-4B43-3C4C-849C-D279CE5A278B}" type="presParOf" srcId="{2881FF39-2965-45D9-9D6C-F017B16F1FB1}" destId="{3188030E-0BEB-413E-8CD4-731F4181C42F}" srcOrd="0" destOrd="0" presId="urn:microsoft.com/office/officeart/2005/8/layout/pyramid2"/>
    <dgm:cxn modelId="{31F43144-4470-1E48-8339-4DBDC189820A}" type="presParOf" srcId="{2881FF39-2965-45D9-9D6C-F017B16F1FB1}" destId="{A6839ABA-1853-4CF4-B201-010DE75430C6}" srcOrd="1" destOrd="0" presId="urn:microsoft.com/office/officeart/2005/8/layout/pyramid2"/>
    <dgm:cxn modelId="{D18B0F83-A51C-AB4F-B215-B8E7D6617A7A}" type="presParOf" srcId="{A6839ABA-1853-4CF4-B201-010DE75430C6}" destId="{65CDA0E1-0998-4628-B61F-DB078FEBAE1D}" srcOrd="0" destOrd="0" presId="urn:microsoft.com/office/officeart/2005/8/layout/pyramid2"/>
    <dgm:cxn modelId="{EBA008DB-4D1E-FD44-A8C0-094F75E2102B}" type="presParOf" srcId="{A6839ABA-1853-4CF4-B201-010DE75430C6}" destId="{95752446-6222-459B-BD65-0C8BC8559037}" srcOrd="1"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8E1698-403A-441E-9B09-5B947E99516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0D4B522-812E-44C3-B0F9-03E5B038CA94}">
      <dgm:prSet phldrT="[Text]" custT="1"/>
      <dgm:spPr/>
      <dgm:t>
        <a:bodyPr/>
        <a:lstStyle/>
        <a:p>
          <a:r>
            <a:rPr lang="en-US" sz="3200"/>
            <a:t>Physical access</a:t>
          </a:r>
        </a:p>
      </dgm:t>
    </dgm:pt>
    <dgm:pt modelId="{FC8FCDE3-4462-42FB-8531-B2256A203A8A}" type="parTrans" cxnId="{A3253195-C086-4840-9A83-C21E3A96447F}">
      <dgm:prSet/>
      <dgm:spPr/>
      <dgm:t>
        <a:bodyPr/>
        <a:lstStyle/>
        <a:p>
          <a:endParaRPr lang="en-US"/>
        </a:p>
      </dgm:t>
    </dgm:pt>
    <dgm:pt modelId="{90C55F4D-E1C6-49F4-912F-B3CB2D379DF3}" type="sibTrans" cxnId="{A3253195-C086-4840-9A83-C21E3A96447F}">
      <dgm:prSet/>
      <dgm:spPr/>
      <dgm:t>
        <a:bodyPr/>
        <a:lstStyle/>
        <a:p>
          <a:endParaRPr lang="en-US"/>
        </a:p>
      </dgm:t>
    </dgm:pt>
    <dgm:pt modelId="{8B948A1A-CD75-455E-8CD1-2A970E43571E}">
      <dgm:prSet phldrT="[Text]" custT="1"/>
      <dgm:spPr/>
      <dgm:t>
        <a:bodyPr/>
        <a:lstStyle/>
        <a:p>
          <a:r>
            <a:rPr lang="en-US" sz="3200"/>
            <a:t>Internet access</a:t>
          </a:r>
        </a:p>
      </dgm:t>
    </dgm:pt>
    <dgm:pt modelId="{51C74D89-977B-4D6D-823B-22F299D26493}" type="parTrans" cxnId="{F78D94B7-D776-4767-8C0B-A97037EC5C51}">
      <dgm:prSet/>
      <dgm:spPr/>
      <dgm:t>
        <a:bodyPr/>
        <a:lstStyle/>
        <a:p>
          <a:endParaRPr lang="en-US"/>
        </a:p>
      </dgm:t>
    </dgm:pt>
    <dgm:pt modelId="{FDB9B934-ACF9-411A-8E40-A61FB7AC1B6F}" type="sibTrans" cxnId="{F78D94B7-D776-4767-8C0B-A97037EC5C51}">
      <dgm:prSet/>
      <dgm:spPr/>
      <dgm:t>
        <a:bodyPr/>
        <a:lstStyle/>
        <a:p>
          <a:endParaRPr lang="en-US"/>
        </a:p>
      </dgm:t>
    </dgm:pt>
    <dgm:pt modelId="{0C041C38-8367-4C86-8ECA-EC5FDC9156DA}">
      <dgm:prSet phldrT="[Text]" custT="1"/>
      <dgm:spPr/>
      <dgm:t>
        <a:bodyPr/>
        <a:lstStyle/>
        <a:p>
          <a:r>
            <a:rPr lang="en-US" sz="3200"/>
            <a:t>E-mail access</a:t>
          </a:r>
        </a:p>
      </dgm:t>
    </dgm:pt>
    <dgm:pt modelId="{4A27D4D1-2D69-4D6A-9C54-673C0F7985EB}" type="parTrans" cxnId="{378E5A8F-B9B2-439B-A931-5C4695102F6F}">
      <dgm:prSet/>
      <dgm:spPr/>
      <dgm:t>
        <a:bodyPr/>
        <a:lstStyle/>
        <a:p>
          <a:endParaRPr lang="en-US"/>
        </a:p>
      </dgm:t>
    </dgm:pt>
    <dgm:pt modelId="{1B51365C-255A-4C53-A08B-495B4FAEDC29}" type="sibTrans" cxnId="{378E5A8F-B9B2-439B-A931-5C4695102F6F}">
      <dgm:prSet/>
      <dgm:spPr/>
      <dgm:t>
        <a:bodyPr/>
        <a:lstStyle/>
        <a:p>
          <a:endParaRPr lang="en-US"/>
        </a:p>
      </dgm:t>
    </dgm:pt>
    <dgm:pt modelId="{2FB81E66-CDD7-4047-A925-EC3107380D8C}">
      <dgm:prSet phldrT="[Text]" custT="1"/>
      <dgm:spPr/>
      <dgm:t>
        <a:bodyPr/>
        <a:lstStyle/>
        <a:p>
          <a:r>
            <a:rPr lang="en-US" sz="3200"/>
            <a:t>Remote access</a:t>
          </a:r>
        </a:p>
      </dgm:t>
    </dgm:pt>
    <dgm:pt modelId="{616200CA-32FB-4E03-B457-A38038970292}" type="parTrans" cxnId="{0E35A81E-B694-45BB-964E-07723EA9CAEF}">
      <dgm:prSet/>
      <dgm:spPr/>
      <dgm:t>
        <a:bodyPr/>
        <a:lstStyle/>
        <a:p>
          <a:endParaRPr lang="en-US"/>
        </a:p>
      </dgm:t>
    </dgm:pt>
    <dgm:pt modelId="{AB224973-1330-4E38-8776-C0AD71A5E1D1}" type="sibTrans" cxnId="{0E35A81E-B694-45BB-964E-07723EA9CAEF}">
      <dgm:prSet/>
      <dgm:spPr/>
      <dgm:t>
        <a:bodyPr/>
        <a:lstStyle/>
        <a:p>
          <a:endParaRPr lang="en-US"/>
        </a:p>
      </dgm:t>
    </dgm:pt>
    <dgm:pt modelId="{779CE21E-7D6C-429A-9A53-855733C06175}">
      <dgm:prSet phldrT="[Text]" custT="1"/>
      <dgm:spPr/>
      <dgm:t>
        <a:bodyPr/>
        <a:lstStyle/>
        <a:p>
          <a:r>
            <a:rPr lang="en-US" sz="3200"/>
            <a:t>Passwords</a:t>
          </a:r>
        </a:p>
      </dgm:t>
    </dgm:pt>
    <dgm:pt modelId="{D02F0F0B-5D82-4A00-8C41-9A3A65BD3438}" type="parTrans" cxnId="{4FE2C633-9F72-410B-A892-ABD22C30D566}">
      <dgm:prSet/>
      <dgm:spPr/>
      <dgm:t>
        <a:bodyPr/>
        <a:lstStyle/>
        <a:p>
          <a:endParaRPr lang="en-US"/>
        </a:p>
      </dgm:t>
    </dgm:pt>
    <dgm:pt modelId="{3F964CC1-E109-4D32-8CC0-485A08D8A8C7}" type="sibTrans" cxnId="{4FE2C633-9F72-410B-A892-ABD22C30D566}">
      <dgm:prSet/>
      <dgm:spPr/>
      <dgm:t>
        <a:bodyPr/>
        <a:lstStyle/>
        <a:p>
          <a:endParaRPr lang="en-US"/>
        </a:p>
      </dgm:t>
    </dgm:pt>
    <dgm:pt modelId="{994E4A17-77FF-4D01-88F0-B88B6B6D9E79}" type="pres">
      <dgm:prSet presAssocID="{C78E1698-403A-441E-9B09-5B947E995161}" presName="diagram" presStyleCnt="0">
        <dgm:presLayoutVars>
          <dgm:dir/>
          <dgm:resizeHandles val="exact"/>
        </dgm:presLayoutVars>
      </dgm:prSet>
      <dgm:spPr/>
    </dgm:pt>
    <dgm:pt modelId="{24591964-DE15-4D04-8182-384278BAD6F7}" type="pres">
      <dgm:prSet presAssocID="{E0D4B522-812E-44C3-B0F9-03E5B038CA94}" presName="node" presStyleLbl="node1" presStyleIdx="0" presStyleCnt="5">
        <dgm:presLayoutVars>
          <dgm:bulletEnabled val="1"/>
        </dgm:presLayoutVars>
      </dgm:prSet>
      <dgm:spPr/>
    </dgm:pt>
    <dgm:pt modelId="{1B595672-5289-4E9C-B50B-06D2BDB8D4F0}" type="pres">
      <dgm:prSet presAssocID="{90C55F4D-E1C6-49F4-912F-B3CB2D379DF3}" presName="sibTrans" presStyleCnt="0"/>
      <dgm:spPr/>
    </dgm:pt>
    <dgm:pt modelId="{A2742FB5-42C0-42BD-B357-56EBEE3874E4}" type="pres">
      <dgm:prSet presAssocID="{8B948A1A-CD75-455E-8CD1-2A970E43571E}" presName="node" presStyleLbl="node1" presStyleIdx="1" presStyleCnt="5">
        <dgm:presLayoutVars>
          <dgm:bulletEnabled val="1"/>
        </dgm:presLayoutVars>
      </dgm:prSet>
      <dgm:spPr/>
    </dgm:pt>
    <dgm:pt modelId="{5075984F-0C25-4BD5-8CAC-E5015185ED8E}" type="pres">
      <dgm:prSet presAssocID="{FDB9B934-ACF9-411A-8E40-A61FB7AC1B6F}" presName="sibTrans" presStyleCnt="0"/>
      <dgm:spPr/>
    </dgm:pt>
    <dgm:pt modelId="{F098FA61-B0B2-4DB7-B83B-45873A259B48}" type="pres">
      <dgm:prSet presAssocID="{0C041C38-8367-4C86-8ECA-EC5FDC9156DA}" presName="node" presStyleLbl="node1" presStyleIdx="2" presStyleCnt="5">
        <dgm:presLayoutVars>
          <dgm:bulletEnabled val="1"/>
        </dgm:presLayoutVars>
      </dgm:prSet>
      <dgm:spPr/>
    </dgm:pt>
    <dgm:pt modelId="{1CD692BB-07C6-429E-8B39-4B6BC6557285}" type="pres">
      <dgm:prSet presAssocID="{1B51365C-255A-4C53-A08B-495B4FAEDC29}" presName="sibTrans" presStyleCnt="0"/>
      <dgm:spPr/>
    </dgm:pt>
    <dgm:pt modelId="{BDC5B746-3F38-40DC-AE4D-E354785FE817}" type="pres">
      <dgm:prSet presAssocID="{2FB81E66-CDD7-4047-A925-EC3107380D8C}" presName="node" presStyleLbl="node1" presStyleIdx="3" presStyleCnt="5">
        <dgm:presLayoutVars>
          <dgm:bulletEnabled val="1"/>
        </dgm:presLayoutVars>
      </dgm:prSet>
      <dgm:spPr/>
    </dgm:pt>
    <dgm:pt modelId="{7989C5C5-5AAB-42BB-B37E-B05F9EFFD000}" type="pres">
      <dgm:prSet presAssocID="{AB224973-1330-4E38-8776-C0AD71A5E1D1}" presName="sibTrans" presStyleCnt="0"/>
      <dgm:spPr/>
    </dgm:pt>
    <dgm:pt modelId="{23DB59F2-9421-41C1-9AE6-3ED99DB17D28}" type="pres">
      <dgm:prSet presAssocID="{779CE21E-7D6C-429A-9A53-855733C06175}" presName="node" presStyleLbl="node1" presStyleIdx="4" presStyleCnt="5">
        <dgm:presLayoutVars>
          <dgm:bulletEnabled val="1"/>
        </dgm:presLayoutVars>
      </dgm:prSet>
      <dgm:spPr/>
    </dgm:pt>
  </dgm:ptLst>
  <dgm:cxnLst>
    <dgm:cxn modelId="{61F44103-DFF1-7446-BFF1-A67B63BFE861}" type="presOf" srcId="{779CE21E-7D6C-429A-9A53-855733C06175}" destId="{23DB59F2-9421-41C1-9AE6-3ED99DB17D28}" srcOrd="0" destOrd="0" presId="urn:microsoft.com/office/officeart/2005/8/layout/default"/>
    <dgm:cxn modelId="{0E35A81E-B694-45BB-964E-07723EA9CAEF}" srcId="{C78E1698-403A-441E-9B09-5B947E995161}" destId="{2FB81E66-CDD7-4047-A925-EC3107380D8C}" srcOrd="3" destOrd="0" parTransId="{616200CA-32FB-4E03-B457-A38038970292}" sibTransId="{AB224973-1330-4E38-8776-C0AD71A5E1D1}"/>
    <dgm:cxn modelId="{4FE2C633-9F72-410B-A892-ABD22C30D566}" srcId="{C78E1698-403A-441E-9B09-5B947E995161}" destId="{779CE21E-7D6C-429A-9A53-855733C06175}" srcOrd="4" destOrd="0" parTransId="{D02F0F0B-5D82-4A00-8C41-9A3A65BD3438}" sibTransId="{3F964CC1-E109-4D32-8CC0-485A08D8A8C7}"/>
    <dgm:cxn modelId="{A52C1861-81E0-5547-B7AB-02EF97550D26}" type="presOf" srcId="{0C041C38-8367-4C86-8ECA-EC5FDC9156DA}" destId="{F098FA61-B0B2-4DB7-B83B-45873A259B48}" srcOrd="0" destOrd="0" presId="urn:microsoft.com/office/officeart/2005/8/layout/default"/>
    <dgm:cxn modelId="{5A2D5B6C-ACA2-754D-BE9B-AECA7D5A257E}" type="presOf" srcId="{8B948A1A-CD75-455E-8CD1-2A970E43571E}" destId="{A2742FB5-42C0-42BD-B357-56EBEE3874E4}" srcOrd="0" destOrd="0" presId="urn:microsoft.com/office/officeart/2005/8/layout/default"/>
    <dgm:cxn modelId="{378E5A8F-B9B2-439B-A931-5C4695102F6F}" srcId="{C78E1698-403A-441E-9B09-5B947E995161}" destId="{0C041C38-8367-4C86-8ECA-EC5FDC9156DA}" srcOrd="2" destOrd="0" parTransId="{4A27D4D1-2D69-4D6A-9C54-673C0F7985EB}" sibTransId="{1B51365C-255A-4C53-A08B-495B4FAEDC29}"/>
    <dgm:cxn modelId="{A3253195-C086-4840-9A83-C21E3A96447F}" srcId="{C78E1698-403A-441E-9B09-5B947E995161}" destId="{E0D4B522-812E-44C3-B0F9-03E5B038CA94}" srcOrd="0" destOrd="0" parTransId="{FC8FCDE3-4462-42FB-8531-B2256A203A8A}" sibTransId="{90C55F4D-E1C6-49F4-912F-B3CB2D379DF3}"/>
    <dgm:cxn modelId="{4FEE0E99-1D50-2B40-9C62-3EC365D2F660}" type="presOf" srcId="{C78E1698-403A-441E-9B09-5B947E995161}" destId="{994E4A17-77FF-4D01-88F0-B88B6B6D9E79}" srcOrd="0" destOrd="0" presId="urn:microsoft.com/office/officeart/2005/8/layout/default"/>
    <dgm:cxn modelId="{F78D94B7-D776-4767-8C0B-A97037EC5C51}" srcId="{C78E1698-403A-441E-9B09-5B947E995161}" destId="{8B948A1A-CD75-455E-8CD1-2A970E43571E}" srcOrd="1" destOrd="0" parTransId="{51C74D89-977B-4D6D-823B-22F299D26493}" sibTransId="{FDB9B934-ACF9-411A-8E40-A61FB7AC1B6F}"/>
    <dgm:cxn modelId="{8FADD1F5-DFE1-2340-A215-FEC2A27D9751}" type="presOf" srcId="{E0D4B522-812E-44C3-B0F9-03E5B038CA94}" destId="{24591964-DE15-4D04-8182-384278BAD6F7}" srcOrd="0" destOrd="0" presId="urn:microsoft.com/office/officeart/2005/8/layout/default"/>
    <dgm:cxn modelId="{9549C0F9-056D-354A-AF9E-AA377E1536E5}" type="presOf" srcId="{2FB81E66-CDD7-4047-A925-EC3107380D8C}" destId="{BDC5B746-3F38-40DC-AE4D-E354785FE817}" srcOrd="0" destOrd="0" presId="urn:microsoft.com/office/officeart/2005/8/layout/default"/>
    <dgm:cxn modelId="{5BBF4DDB-450C-8846-BE51-FA85C8DE8C08}" type="presParOf" srcId="{994E4A17-77FF-4D01-88F0-B88B6B6D9E79}" destId="{24591964-DE15-4D04-8182-384278BAD6F7}" srcOrd="0" destOrd="0" presId="urn:microsoft.com/office/officeart/2005/8/layout/default"/>
    <dgm:cxn modelId="{7322E2AB-8914-3146-90BF-9F5BFB29A4E2}" type="presParOf" srcId="{994E4A17-77FF-4D01-88F0-B88B6B6D9E79}" destId="{1B595672-5289-4E9C-B50B-06D2BDB8D4F0}" srcOrd="1" destOrd="0" presId="urn:microsoft.com/office/officeart/2005/8/layout/default"/>
    <dgm:cxn modelId="{27B9E17F-6886-3143-80F9-83B1EB3F1744}" type="presParOf" srcId="{994E4A17-77FF-4D01-88F0-B88B6B6D9E79}" destId="{A2742FB5-42C0-42BD-B357-56EBEE3874E4}" srcOrd="2" destOrd="0" presId="urn:microsoft.com/office/officeart/2005/8/layout/default"/>
    <dgm:cxn modelId="{0620CAAA-5739-AE45-84C3-F87C6C8793B9}" type="presParOf" srcId="{994E4A17-77FF-4D01-88F0-B88B6B6D9E79}" destId="{5075984F-0C25-4BD5-8CAC-E5015185ED8E}" srcOrd="3" destOrd="0" presId="urn:microsoft.com/office/officeart/2005/8/layout/default"/>
    <dgm:cxn modelId="{0559CCD5-8DF6-E645-9191-740863940DFD}" type="presParOf" srcId="{994E4A17-77FF-4D01-88F0-B88B6B6D9E79}" destId="{F098FA61-B0B2-4DB7-B83B-45873A259B48}" srcOrd="4" destOrd="0" presId="urn:microsoft.com/office/officeart/2005/8/layout/default"/>
    <dgm:cxn modelId="{91012253-F568-CB42-ADED-69E3C1ED6494}" type="presParOf" srcId="{994E4A17-77FF-4D01-88F0-B88B6B6D9E79}" destId="{1CD692BB-07C6-429E-8B39-4B6BC6557285}" srcOrd="5" destOrd="0" presId="urn:microsoft.com/office/officeart/2005/8/layout/default"/>
    <dgm:cxn modelId="{4020BF39-FED0-C04F-A40A-8D84BE1156B9}" type="presParOf" srcId="{994E4A17-77FF-4D01-88F0-B88B6B6D9E79}" destId="{BDC5B746-3F38-40DC-AE4D-E354785FE817}" srcOrd="6" destOrd="0" presId="urn:microsoft.com/office/officeart/2005/8/layout/default"/>
    <dgm:cxn modelId="{7517F613-69D8-DA46-847B-321F375A40B1}" type="presParOf" srcId="{994E4A17-77FF-4D01-88F0-B88B6B6D9E79}" destId="{7989C5C5-5AAB-42BB-B37E-B05F9EFFD000}" srcOrd="7" destOrd="0" presId="urn:microsoft.com/office/officeart/2005/8/layout/default"/>
    <dgm:cxn modelId="{764E7DED-7315-2845-A4B9-5F5EE421241B}" type="presParOf" srcId="{994E4A17-77FF-4D01-88F0-B88B6B6D9E79}" destId="{23DB59F2-9421-41C1-9AE6-3ED99DB17D28}"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5BF22E-9D82-4C8B-BA00-CB24AD147A6A}" type="doc">
      <dgm:prSet loTypeId="urn:microsoft.com/office/officeart/2005/8/layout/vProcess5" loCatId="process" qsTypeId="urn:microsoft.com/office/officeart/2005/8/quickstyle/simple1" qsCatId="simple" csTypeId="urn:microsoft.com/office/officeart/2005/8/colors/accent1_3" csCatId="accent1" phldr="1"/>
      <dgm:spPr/>
      <dgm:t>
        <a:bodyPr/>
        <a:lstStyle/>
        <a:p>
          <a:endParaRPr lang="en-US"/>
        </a:p>
      </dgm:t>
    </dgm:pt>
    <dgm:pt modelId="{91AF384F-3DFF-49CE-8A9C-01112075C9C0}">
      <dgm:prSet phldrT="[Text]"/>
      <dgm:spPr/>
      <dgm:t>
        <a:bodyPr/>
        <a:lstStyle/>
        <a:p>
          <a:r>
            <a:rPr lang="en-US" dirty="0"/>
            <a:t>Action</a:t>
          </a:r>
        </a:p>
      </dgm:t>
    </dgm:pt>
    <dgm:pt modelId="{3E79971E-4612-4768-9208-9E34E5B0B5DF}" type="parTrans" cxnId="{2B560391-0177-4257-BF37-0359BA407DA2}">
      <dgm:prSet/>
      <dgm:spPr/>
      <dgm:t>
        <a:bodyPr/>
        <a:lstStyle/>
        <a:p>
          <a:endParaRPr lang="en-US"/>
        </a:p>
      </dgm:t>
    </dgm:pt>
    <dgm:pt modelId="{52B499E9-AEC2-4F44-AB5B-48B313F5ADDB}" type="sibTrans" cxnId="{2B560391-0177-4257-BF37-0359BA407DA2}">
      <dgm:prSet/>
      <dgm:spPr/>
      <dgm:t>
        <a:bodyPr/>
        <a:lstStyle/>
        <a:p>
          <a:endParaRPr lang="en-US"/>
        </a:p>
      </dgm:t>
    </dgm:pt>
    <dgm:pt modelId="{8C33B2DB-365B-4CAB-A9E8-2861AAD45064}">
      <dgm:prSet phldrT="[Text]"/>
      <dgm:spPr/>
      <dgm:t>
        <a:bodyPr/>
        <a:lstStyle/>
        <a:p>
          <a:r>
            <a:rPr lang="en-US" dirty="0"/>
            <a:t>Investigation</a:t>
          </a:r>
        </a:p>
      </dgm:t>
    </dgm:pt>
    <dgm:pt modelId="{BFC8D5DD-A9CB-4910-B07A-2F51C9156F96}" type="parTrans" cxnId="{382991B9-87E0-4BF7-BD66-EE0AFE34F43E}">
      <dgm:prSet/>
      <dgm:spPr/>
      <dgm:t>
        <a:bodyPr/>
        <a:lstStyle/>
        <a:p>
          <a:endParaRPr lang="en-US"/>
        </a:p>
      </dgm:t>
    </dgm:pt>
    <dgm:pt modelId="{60F87E2E-DD2D-4172-8354-85FAA3CFFF23}" type="sibTrans" cxnId="{382991B9-87E0-4BF7-BD66-EE0AFE34F43E}">
      <dgm:prSet/>
      <dgm:spPr/>
      <dgm:t>
        <a:bodyPr/>
        <a:lstStyle/>
        <a:p>
          <a:endParaRPr lang="en-US"/>
        </a:p>
      </dgm:t>
    </dgm:pt>
    <dgm:pt modelId="{CEF75AFF-B8FF-4811-B646-7C190357602A}">
      <dgm:prSet phldrT="[Text]"/>
      <dgm:spPr/>
      <dgm:t>
        <a:bodyPr/>
        <a:lstStyle/>
        <a:p>
          <a:r>
            <a:rPr lang="en-US" dirty="0"/>
            <a:t>Data recovery and restoration</a:t>
          </a:r>
        </a:p>
      </dgm:t>
    </dgm:pt>
    <dgm:pt modelId="{60269151-7C67-4E33-9319-6A5096110180}" type="parTrans" cxnId="{EA0D22A3-2B76-4772-9BB0-B353E16D8C79}">
      <dgm:prSet/>
      <dgm:spPr/>
      <dgm:t>
        <a:bodyPr/>
        <a:lstStyle/>
        <a:p>
          <a:endParaRPr lang="en-US"/>
        </a:p>
      </dgm:t>
    </dgm:pt>
    <dgm:pt modelId="{AF6D3402-300A-493C-A652-F62D66FF2B74}" type="sibTrans" cxnId="{EA0D22A3-2B76-4772-9BB0-B353E16D8C79}">
      <dgm:prSet/>
      <dgm:spPr/>
      <dgm:t>
        <a:bodyPr/>
        <a:lstStyle/>
        <a:p>
          <a:endParaRPr lang="en-US"/>
        </a:p>
      </dgm:t>
    </dgm:pt>
    <dgm:pt modelId="{76AD972C-AD1E-423A-B6FC-247399AB333E}">
      <dgm:prSet/>
      <dgm:spPr/>
      <dgm:t>
        <a:bodyPr/>
        <a:lstStyle/>
        <a:p>
          <a:r>
            <a:rPr lang="en-US" dirty="0"/>
            <a:t>Communication and reporting</a:t>
          </a:r>
        </a:p>
      </dgm:t>
    </dgm:pt>
    <dgm:pt modelId="{C6E03D94-CC54-4639-9FDA-C6504637138B}" type="parTrans" cxnId="{9CCF0B1E-9B20-4F30-95D3-B1F5DCAF705D}">
      <dgm:prSet/>
      <dgm:spPr/>
      <dgm:t>
        <a:bodyPr/>
        <a:lstStyle/>
        <a:p>
          <a:endParaRPr lang="en-US"/>
        </a:p>
      </dgm:t>
    </dgm:pt>
    <dgm:pt modelId="{5EEF6AD3-B4BE-46CF-B098-C4015EAEEB35}" type="sibTrans" cxnId="{9CCF0B1E-9B20-4F30-95D3-B1F5DCAF705D}">
      <dgm:prSet/>
      <dgm:spPr/>
      <dgm:t>
        <a:bodyPr/>
        <a:lstStyle/>
        <a:p>
          <a:endParaRPr lang="en-US"/>
        </a:p>
      </dgm:t>
    </dgm:pt>
    <dgm:pt modelId="{3E7F6D64-4F25-4DF5-8222-E9FE6B36B162}" type="pres">
      <dgm:prSet presAssocID="{8F5BF22E-9D82-4C8B-BA00-CB24AD147A6A}" presName="outerComposite" presStyleCnt="0">
        <dgm:presLayoutVars>
          <dgm:chMax val="5"/>
          <dgm:dir/>
          <dgm:resizeHandles val="exact"/>
        </dgm:presLayoutVars>
      </dgm:prSet>
      <dgm:spPr/>
    </dgm:pt>
    <dgm:pt modelId="{D30A9625-2A1C-4923-A9BA-CB62A4AF6C75}" type="pres">
      <dgm:prSet presAssocID="{8F5BF22E-9D82-4C8B-BA00-CB24AD147A6A}" presName="dummyMaxCanvas" presStyleCnt="0">
        <dgm:presLayoutVars/>
      </dgm:prSet>
      <dgm:spPr/>
    </dgm:pt>
    <dgm:pt modelId="{19615D0A-1085-4F9A-AE56-379A83C06196}" type="pres">
      <dgm:prSet presAssocID="{8F5BF22E-9D82-4C8B-BA00-CB24AD147A6A}" presName="FourNodes_1" presStyleLbl="node1" presStyleIdx="0" presStyleCnt="4">
        <dgm:presLayoutVars>
          <dgm:bulletEnabled val="1"/>
        </dgm:presLayoutVars>
      </dgm:prSet>
      <dgm:spPr/>
    </dgm:pt>
    <dgm:pt modelId="{56542DF4-F653-4E08-B68F-EF7921EDCD96}" type="pres">
      <dgm:prSet presAssocID="{8F5BF22E-9D82-4C8B-BA00-CB24AD147A6A}" presName="FourNodes_2" presStyleLbl="node1" presStyleIdx="1" presStyleCnt="4">
        <dgm:presLayoutVars>
          <dgm:bulletEnabled val="1"/>
        </dgm:presLayoutVars>
      </dgm:prSet>
      <dgm:spPr/>
    </dgm:pt>
    <dgm:pt modelId="{3523723B-13DE-49FC-B10A-00BAB70F7D39}" type="pres">
      <dgm:prSet presAssocID="{8F5BF22E-9D82-4C8B-BA00-CB24AD147A6A}" presName="FourNodes_3" presStyleLbl="node1" presStyleIdx="2" presStyleCnt="4">
        <dgm:presLayoutVars>
          <dgm:bulletEnabled val="1"/>
        </dgm:presLayoutVars>
      </dgm:prSet>
      <dgm:spPr/>
    </dgm:pt>
    <dgm:pt modelId="{1423F49A-E9DC-4C17-A18B-9A4E2A1F1D8A}" type="pres">
      <dgm:prSet presAssocID="{8F5BF22E-9D82-4C8B-BA00-CB24AD147A6A}" presName="FourNodes_4" presStyleLbl="node1" presStyleIdx="3" presStyleCnt="4">
        <dgm:presLayoutVars>
          <dgm:bulletEnabled val="1"/>
        </dgm:presLayoutVars>
      </dgm:prSet>
      <dgm:spPr/>
    </dgm:pt>
    <dgm:pt modelId="{512D6D1E-8E9E-45CB-9C9F-5501AB3FC2FF}" type="pres">
      <dgm:prSet presAssocID="{8F5BF22E-9D82-4C8B-BA00-CB24AD147A6A}" presName="FourConn_1-2" presStyleLbl="fgAccFollowNode1" presStyleIdx="0" presStyleCnt="3">
        <dgm:presLayoutVars>
          <dgm:bulletEnabled val="1"/>
        </dgm:presLayoutVars>
      </dgm:prSet>
      <dgm:spPr/>
    </dgm:pt>
    <dgm:pt modelId="{F969C3BE-40A0-4A04-BDD7-FB2481780672}" type="pres">
      <dgm:prSet presAssocID="{8F5BF22E-9D82-4C8B-BA00-CB24AD147A6A}" presName="FourConn_2-3" presStyleLbl="fgAccFollowNode1" presStyleIdx="1" presStyleCnt="3">
        <dgm:presLayoutVars>
          <dgm:bulletEnabled val="1"/>
        </dgm:presLayoutVars>
      </dgm:prSet>
      <dgm:spPr/>
    </dgm:pt>
    <dgm:pt modelId="{B03A783D-E6C0-4DB3-B9E5-67EDB91A866E}" type="pres">
      <dgm:prSet presAssocID="{8F5BF22E-9D82-4C8B-BA00-CB24AD147A6A}" presName="FourConn_3-4" presStyleLbl="fgAccFollowNode1" presStyleIdx="2" presStyleCnt="3">
        <dgm:presLayoutVars>
          <dgm:bulletEnabled val="1"/>
        </dgm:presLayoutVars>
      </dgm:prSet>
      <dgm:spPr/>
    </dgm:pt>
    <dgm:pt modelId="{A1CA42DB-B043-4F29-9E8E-340C4C7514B9}" type="pres">
      <dgm:prSet presAssocID="{8F5BF22E-9D82-4C8B-BA00-CB24AD147A6A}" presName="FourNodes_1_text" presStyleLbl="node1" presStyleIdx="3" presStyleCnt="4">
        <dgm:presLayoutVars>
          <dgm:bulletEnabled val="1"/>
        </dgm:presLayoutVars>
      </dgm:prSet>
      <dgm:spPr/>
    </dgm:pt>
    <dgm:pt modelId="{8F21405A-FB34-4729-A6C3-DADC30980B9E}" type="pres">
      <dgm:prSet presAssocID="{8F5BF22E-9D82-4C8B-BA00-CB24AD147A6A}" presName="FourNodes_2_text" presStyleLbl="node1" presStyleIdx="3" presStyleCnt="4">
        <dgm:presLayoutVars>
          <dgm:bulletEnabled val="1"/>
        </dgm:presLayoutVars>
      </dgm:prSet>
      <dgm:spPr/>
    </dgm:pt>
    <dgm:pt modelId="{6927D873-B265-4BEB-8E4A-DEDD98903559}" type="pres">
      <dgm:prSet presAssocID="{8F5BF22E-9D82-4C8B-BA00-CB24AD147A6A}" presName="FourNodes_3_text" presStyleLbl="node1" presStyleIdx="3" presStyleCnt="4">
        <dgm:presLayoutVars>
          <dgm:bulletEnabled val="1"/>
        </dgm:presLayoutVars>
      </dgm:prSet>
      <dgm:spPr/>
    </dgm:pt>
    <dgm:pt modelId="{E5234796-06A3-48D3-9BED-648129AF2E8F}" type="pres">
      <dgm:prSet presAssocID="{8F5BF22E-9D82-4C8B-BA00-CB24AD147A6A}" presName="FourNodes_4_text" presStyleLbl="node1" presStyleIdx="3" presStyleCnt="4">
        <dgm:presLayoutVars>
          <dgm:bulletEnabled val="1"/>
        </dgm:presLayoutVars>
      </dgm:prSet>
      <dgm:spPr/>
    </dgm:pt>
  </dgm:ptLst>
  <dgm:cxnLst>
    <dgm:cxn modelId="{A596C016-A77E-5F4C-B9FF-7263F657A096}" type="presOf" srcId="{CEF75AFF-B8FF-4811-B646-7C190357602A}" destId="{3523723B-13DE-49FC-B10A-00BAB70F7D39}" srcOrd="0" destOrd="0" presId="urn:microsoft.com/office/officeart/2005/8/layout/vProcess5"/>
    <dgm:cxn modelId="{9CCF0B1E-9B20-4F30-95D3-B1F5DCAF705D}" srcId="{8F5BF22E-9D82-4C8B-BA00-CB24AD147A6A}" destId="{76AD972C-AD1E-423A-B6FC-247399AB333E}" srcOrd="3" destOrd="0" parTransId="{C6E03D94-CC54-4639-9FDA-C6504637138B}" sibTransId="{5EEF6AD3-B4BE-46CF-B098-C4015EAEEB35}"/>
    <dgm:cxn modelId="{3A139F28-803A-6044-930A-0AED72343CDB}" type="presOf" srcId="{8C33B2DB-365B-4CAB-A9E8-2861AAD45064}" destId="{8F21405A-FB34-4729-A6C3-DADC30980B9E}" srcOrd="1" destOrd="0" presId="urn:microsoft.com/office/officeart/2005/8/layout/vProcess5"/>
    <dgm:cxn modelId="{1649BD2E-75DA-5045-851C-3B93D11EDC1C}" type="presOf" srcId="{52B499E9-AEC2-4F44-AB5B-48B313F5ADDB}" destId="{512D6D1E-8E9E-45CB-9C9F-5501AB3FC2FF}" srcOrd="0" destOrd="0" presId="urn:microsoft.com/office/officeart/2005/8/layout/vProcess5"/>
    <dgm:cxn modelId="{775DDF60-F47D-7340-82AE-DE8407DB562D}" type="presOf" srcId="{91AF384F-3DFF-49CE-8A9C-01112075C9C0}" destId="{19615D0A-1085-4F9A-AE56-379A83C06196}" srcOrd="0" destOrd="0" presId="urn:microsoft.com/office/officeart/2005/8/layout/vProcess5"/>
    <dgm:cxn modelId="{F58F8968-83EC-0C49-B056-60EFE4B57105}" type="presOf" srcId="{8C33B2DB-365B-4CAB-A9E8-2861AAD45064}" destId="{56542DF4-F653-4E08-B68F-EF7921EDCD96}" srcOrd="0" destOrd="0" presId="urn:microsoft.com/office/officeart/2005/8/layout/vProcess5"/>
    <dgm:cxn modelId="{4A1F294D-7063-4F44-A022-214CF58FDE0A}" type="presOf" srcId="{CEF75AFF-B8FF-4811-B646-7C190357602A}" destId="{6927D873-B265-4BEB-8E4A-DEDD98903559}" srcOrd="1" destOrd="0" presId="urn:microsoft.com/office/officeart/2005/8/layout/vProcess5"/>
    <dgm:cxn modelId="{0C1CD772-0B01-644C-BC33-759B6F13BC5E}" type="presOf" srcId="{8F5BF22E-9D82-4C8B-BA00-CB24AD147A6A}" destId="{3E7F6D64-4F25-4DF5-8222-E9FE6B36B162}" srcOrd="0" destOrd="0" presId="urn:microsoft.com/office/officeart/2005/8/layout/vProcess5"/>
    <dgm:cxn modelId="{FC111D7B-CB2C-F94B-BB54-FDF2BE1DF6BB}" type="presOf" srcId="{60F87E2E-DD2D-4172-8354-85FAA3CFFF23}" destId="{F969C3BE-40A0-4A04-BDD7-FB2481780672}" srcOrd="0" destOrd="0" presId="urn:microsoft.com/office/officeart/2005/8/layout/vProcess5"/>
    <dgm:cxn modelId="{2B560391-0177-4257-BF37-0359BA407DA2}" srcId="{8F5BF22E-9D82-4C8B-BA00-CB24AD147A6A}" destId="{91AF384F-3DFF-49CE-8A9C-01112075C9C0}" srcOrd="0" destOrd="0" parTransId="{3E79971E-4612-4768-9208-9E34E5B0B5DF}" sibTransId="{52B499E9-AEC2-4F44-AB5B-48B313F5ADDB}"/>
    <dgm:cxn modelId="{C32BEE95-BBBF-AC4C-8193-1234C138BD63}" type="presOf" srcId="{76AD972C-AD1E-423A-B6FC-247399AB333E}" destId="{1423F49A-E9DC-4C17-A18B-9A4E2A1F1D8A}" srcOrd="0" destOrd="0" presId="urn:microsoft.com/office/officeart/2005/8/layout/vProcess5"/>
    <dgm:cxn modelId="{EA0D22A3-2B76-4772-9BB0-B353E16D8C79}" srcId="{8F5BF22E-9D82-4C8B-BA00-CB24AD147A6A}" destId="{CEF75AFF-B8FF-4811-B646-7C190357602A}" srcOrd="2" destOrd="0" parTransId="{60269151-7C67-4E33-9319-6A5096110180}" sibTransId="{AF6D3402-300A-493C-A652-F62D66FF2B74}"/>
    <dgm:cxn modelId="{382991B9-87E0-4BF7-BD66-EE0AFE34F43E}" srcId="{8F5BF22E-9D82-4C8B-BA00-CB24AD147A6A}" destId="{8C33B2DB-365B-4CAB-A9E8-2861AAD45064}" srcOrd="1" destOrd="0" parTransId="{BFC8D5DD-A9CB-4910-B07A-2F51C9156F96}" sibTransId="{60F87E2E-DD2D-4172-8354-85FAA3CFFF23}"/>
    <dgm:cxn modelId="{EFFB5AC0-277F-5641-B6BC-03F7155EFB30}" type="presOf" srcId="{AF6D3402-300A-493C-A652-F62D66FF2B74}" destId="{B03A783D-E6C0-4DB3-B9E5-67EDB91A866E}" srcOrd="0" destOrd="0" presId="urn:microsoft.com/office/officeart/2005/8/layout/vProcess5"/>
    <dgm:cxn modelId="{F25576C7-E8FB-0F4E-AE28-E99A0739DC19}" type="presOf" srcId="{76AD972C-AD1E-423A-B6FC-247399AB333E}" destId="{E5234796-06A3-48D3-9BED-648129AF2E8F}" srcOrd="1" destOrd="0" presId="urn:microsoft.com/office/officeart/2005/8/layout/vProcess5"/>
    <dgm:cxn modelId="{794557EA-E2D0-584E-BF40-D03D04A52D82}" type="presOf" srcId="{91AF384F-3DFF-49CE-8A9C-01112075C9C0}" destId="{A1CA42DB-B043-4F29-9E8E-340C4C7514B9}" srcOrd="1" destOrd="0" presId="urn:microsoft.com/office/officeart/2005/8/layout/vProcess5"/>
    <dgm:cxn modelId="{A1A18F73-7B43-764D-9308-7D64EA08B8CE}" type="presParOf" srcId="{3E7F6D64-4F25-4DF5-8222-E9FE6B36B162}" destId="{D30A9625-2A1C-4923-A9BA-CB62A4AF6C75}" srcOrd="0" destOrd="0" presId="urn:microsoft.com/office/officeart/2005/8/layout/vProcess5"/>
    <dgm:cxn modelId="{09838CB1-7379-F145-AEAA-6793BFA6DA74}" type="presParOf" srcId="{3E7F6D64-4F25-4DF5-8222-E9FE6B36B162}" destId="{19615D0A-1085-4F9A-AE56-379A83C06196}" srcOrd="1" destOrd="0" presId="urn:microsoft.com/office/officeart/2005/8/layout/vProcess5"/>
    <dgm:cxn modelId="{D22E5FA1-1FBB-C44D-9631-90E61E9A8A63}" type="presParOf" srcId="{3E7F6D64-4F25-4DF5-8222-E9FE6B36B162}" destId="{56542DF4-F653-4E08-B68F-EF7921EDCD96}" srcOrd="2" destOrd="0" presId="urn:microsoft.com/office/officeart/2005/8/layout/vProcess5"/>
    <dgm:cxn modelId="{B5E151AD-1E01-124A-A091-3332F61BAF2C}" type="presParOf" srcId="{3E7F6D64-4F25-4DF5-8222-E9FE6B36B162}" destId="{3523723B-13DE-49FC-B10A-00BAB70F7D39}" srcOrd="3" destOrd="0" presId="urn:microsoft.com/office/officeart/2005/8/layout/vProcess5"/>
    <dgm:cxn modelId="{2E20E966-8A8B-484E-AA6C-66B8F49BF7EF}" type="presParOf" srcId="{3E7F6D64-4F25-4DF5-8222-E9FE6B36B162}" destId="{1423F49A-E9DC-4C17-A18B-9A4E2A1F1D8A}" srcOrd="4" destOrd="0" presId="urn:microsoft.com/office/officeart/2005/8/layout/vProcess5"/>
    <dgm:cxn modelId="{6F2F674E-FCB9-AD48-B8E7-77AB74B54A19}" type="presParOf" srcId="{3E7F6D64-4F25-4DF5-8222-E9FE6B36B162}" destId="{512D6D1E-8E9E-45CB-9C9F-5501AB3FC2FF}" srcOrd="5" destOrd="0" presId="urn:microsoft.com/office/officeart/2005/8/layout/vProcess5"/>
    <dgm:cxn modelId="{5CC45659-95DF-1148-9FEE-2DB05D6D56EC}" type="presParOf" srcId="{3E7F6D64-4F25-4DF5-8222-E9FE6B36B162}" destId="{F969C3BE-40A0-4A04-BDD7-FB2481780672}" srcOrd="6" destOrd="0" presId="urn:microsoft.com/office/officeart/2005/8/layout/vProcess5"/>
    <dgm:cxn modelId="{5629D05F-9A8B-8045-BC89-FF4B1C5B0BE6}" type="presParOf" srcId="{3E7F6D64-4F25-4DF5-8222-E9FE6B36B162}" destId="{B03A783D-E6C0-4DB3-B9E5-67EDB91A866E}" srcOrd="7" destOrd="0" presId="urn:microsoft.com/office/officeart/2005/8/layout/vProcess5"/>
    <dgm:cxn modelId="{9CE226DD-20C9-F24E-90A8-F968A8201C43}" type="presParOf" srcId="{3E7F6D64-4F25-4DF5-8222-E9FE6B36B162}" destId="{A1CA42DB-B043-4F29-9E8E-340C4C7514B9}" srcOrd="8" destOrd="0" presId="urn:microsoft.com/office/officeart/2005/8/layout/vProcess5"/>
    <dgm:cxn modelId="{D4BEB751-41F8-EE49-AC64-DD368C00BF35}" type="presParOf" srcId="{3E7F6D64-4F25-4DF5-8222-E9FE6B36B162}" destId="{8F21405A-FB34-4729-A6C3-DADC30980B9E}" srcOrd="9" destOrd="0" presId="urn:microsoft.com/office/officeart/2005/8/layout/vProcess5"/>
    <dgm:cxn modelId="{AE397A7B-B4FC-AC47-9268-4083C7BD3AA7}" type="presParOf" srcId="{3E7F6D64-4F25-4DF5-8222-E9FE6B36B162}" destId="{6927D873-B265-4BEB-8E4A-DEDD98903559}" srcOrd="10" destOrd="0" presId="urn:microsoft.com/office/officeart/2005/8/layout/vProcess5"/>
    <dgm:cxn modelId="{06770DE9-BD08-9F41-BB5C-63D97ADBF475}" type="presParOf" srcId="{3E7F6D64-4F25-4DF5-8222-E9FE6B36B162}" destId="{E5234796-06A3-48D3-9BED-648129AF2E8F}"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88030E-0BEB-413E-8CD4-731F4181C42F}">
      <dsp:nvSpPr>
        <dsp:cNvPr id="0" name=""/>
        <dsp:cNvSpPr/>
      </dsp:nvSpPr>
      <dsp:spPr>
        <a:xfrm>
          <a:off x="1945481" y="0"/>
          <a:ext cx="5276850" cy="5276850"/>
        </a:xfrm>
        <a:prstGeom prst="triangle">
          <a:avLst/>
        </a:prstGeom>
        <a:gradFill rotWithShape="0">
          <a:gsLst>
            <a:gs pos="0">
              <a:schemeClr val="accent1">
                <a:hueOff val="0"/>
                <a:satOff val="0"/>
                <a:lumOff val="0"/>
                <a:alphaOff val="0"/>
                <a:tint val="100000"/>
                <a:shade val="100000"/>
                <a:satMod val="129999"/>
              </a:schemeClr>
            </a:gs>
            <a:gs pos="100000">
              <a:schemeClr val="accent1">
                <a:hueOff val="0"/>
                <a:satOff val="0"/>
                <a:lumOff val="0"/>
                <a:alphaOff val="0"/>
                <a:tint val="50000"/>
                <a:shade val="100000"/>
                <a:satMod val="350000"/>
              </a:schemeClr>
            </a:gs>
          </a:gsLst>
          <a:lin ang="16200000" scaled="0"/>
        </a:gradFill>
        <a:ln>
          <a:noFill/>
        </a:ln>
        <a:effectLst>
          <a:outerShdw blurRad="38100" dist="20000" dir="5400000" rotWithShape="0">
            <a:srgbClr val="000000">
              <a:alpha val="38000"/>
            </a:srgbClr>
          </a:outerShdw>
        </a:effectLst>
      </dsp:spPr>
      <dsp:style>
        <a:lnRef idx="0">
          <a:scrgbClr r="0" g="0" b="0"/>
        </a:lnRef>
        <a:fillRef idx="3">
          <a:scrgbClr r="0" g="0" b="0"/>
        </a:fillRef>
        <a:effectRef idx="3">
          <a:scrgbClr r="0" g="0" b="0"/>
        </a:effectRef>
        <a:fontRef idx="minor">
          <a:schemeClr val="lt1"/>
        </a:fontRef>
      </dsp:style>
    </dsp:sp>
    <dsp:sp modelId="{65CDA0E1-0998-4628-B61F-DB078FEBAE1D}">
      <dsp:nvSpPr>
        <dsp:cNvPr id="0" name=""/>
        <dsp:cNvSpPr/>
      </dsp:nvSpPr>
      <dsp:spPr>
        <a:xfrm>
          <a:off x="4583906" y="528200"/>
          <a:ext cx="3429952" cy="3751510"/>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381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Commands </a:t>
          </a:r>
        </a:p>
        <a:p>
          <a:pPr marL="228600" lvl="1" indent="-228600" algn="l" defTabSz="1155700">
            <a:lnSpc>
              <a:spcPct val="90000"/>
            </a:lnSpc>
            <a:spcBef>
              <a:spcPct val="0"/>
            </a:spcBef>
            <a:spcAft>
              <a:spcPct val="15000"/>
            </a:spcAft>
            <a:buChar char="•"/>
          </a:pPr>
          <a:r>
            <a:rPr lang="en-US" sz="2600" kern="1200" dirty="0" err="1"/>
            <a:t>ps</a:t>
          </a:r>
          <a:endParaRPr lang="en-US" sz="2600" kern="1200" dirty="0"/>
        </a:p>
        <a:p>
          <a:pPr marL="228600" lvl="1" indent="-228600" algn="l" defTabSz="1155700">
            <a:lnSpc>
              <a:spcPct val="90000"/>
            </a:lnSpc>
            <a:spcBef>
              <a:spcPct val="0"/>
            </a:spcBef>
            <a:spcAft>
              <a:spcPct val="15000"/>
            </a:spcAft>
            <a:buChar char="•"/>
          </a:pPr>
          <a:r>
            <a:rPr lang="en-US" sz="2600" kern="1200" dirty="0"/>
            <a:t>top</a:t>
          </a:r>
        </a:p>
        <a:p>
          <a:pPr marL="228600" lvl="1" indent="-228600" algn="l" defTabSz="1155700">
            <a:lnSpc>
              <a:spcPct val="90000"/>
            </a:lnSpc>
            <a:spcBef>
              <a:spcPct val="0"/>
            </a:spcBef>
            <a:spcAft>
              <a:spcPct val="15000"/>
            </a:spcAft>
            <a:buChar char="•"/>
          </a:pPr>
          <a:r>
            <a:rPr lang="en-US" sz="2600" kern="1200" dirty="0" err="1"/>
            <a:t>sysstat</a:t>
          </a:r>
          <a:endParaRPr lang="en-US" sz="2600" kern="1200" dirty="0"/>
        </a:p>
        <a:p>
          <a:pPr marL="228600" lvl="1" indent="-228600" algn="l" defTabSz="1155700">
            <a:lnSpc>
              <a:spcPct val="90000"/>
            </a:lnSpc>
            <a:spcBef>
              <a:spcPct val="0"/>
            </a:spcBef>
            <a:spcAft>
              <a:spcPct val="15000"/>
            </a:spcAft>
            <a:buChar char="•"/>
          </a:pPr>
          <a:r>
            <a:rPr lang="en-US" sz="2600" kern="1200" dirty="0" err="1"/>
            <a:t>strace</a:t>
          </a:r>
          <a:endParaRPr lang="en-US" sz="2600" kern="1200" dirty="0"/>
        </a:p>
        <a:p>
          <a:pPr marL="228600" lvl="1" indent="-228600" algn="l" defTabSz="1155700">
            <a:lnSpc>
              <a:spcPct val="90000"/>
            </a:lnSpc>
            <a:spcBef>
              <a:spcPct val="0"/>
            </a:spcBef>
            <a:spcAft>
              <a:spcPct val="15000"/>
            </a:spcAft>
            <a:buChar char="•"/>
          </a:pPr>
          <a:r>
            <a:rPr lang="en-US" sz="2600" kern="1200" dirty="0" err="1"/>
            <a:t>ldd</a:t>
          </a:r>
          <a:endParaRPr lang="en-US" sz="2600" kern="1200" dirty="0"/>
        </a:p>
        <a:p>
          <a:pPr marL="228600" lvl="1" indent="-228600" algn="l" defTabSz="1155700">
            <a:lnSpc>
              <a:spcPct val="90000"/>
            </a:lnSpc>
            <a:spcBef>
              <a:spcPct val="0"/>
            </a:spcBef>
            <a:spcAft>
              <a:spcPct val="15000"/>
            </a:spcAft>
            <a:buChar char="•"/>
          </a:pPr>
          <a:r>
            <a:rPr lang="en-US" sz="2600" kern="1200" dirty="0" err="1"/>
            <a:t>lsof</a:t>
          </a:r>
          <a:endParaRPr lang="en-US" sz="2600" kern="1200" dirty="0"/>
        </a:p>
      </dsp:txBody>
      <dsp:txXfrm>
        <a:off x="4751342" y="695636"/>
        <a:ext cx="3095080" cy="34166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91964-DE15-4D04-8182-384278BAD6F7}">
      <dsp:nvSpPr>
        <dsp:cNvPr id="0" name=""/>
        <dsp:cNvSpPr/>
      </dsp:nvSpPr>
      <dsp:spPr>
        <a:xfrm>
          <a:off x="0" y="765929"/>
          <a:ext cx="3112293" cy="186737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Physical access</a:t>
          </a:r>
        </a:p>
      </dsp:txBody>
      <dsp:txXfrm>
        <a:off x="0" y="765929"/>
        <a:ext cx="3112293" cy="1867376"/>
      </dsp:txXfrm>
    </dsp:sp>
    <dsp:sp modelId="{A2742FB5-42C0-42BD-B357-56EBEE3874E4}">
      <dsp:nvSpPr>
        <dsp:cNvPr id="0" name=""/>
        <dsp:cNvSpPr/>
      </dsp:nvSpPr>
      <dsp:spPr>
        <a:xfrm>
          <a:off x="3423523" y="765929"/>
          <a:ext cx="3112293" cy="186737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Internet access</a:t>
          </a:r>
        </a:p>
      </dsp:txBody>
      <dsp:txXfrm>
        <a:off x="3423523" y="765929"/>
        <a:ext cx="3112293" cy="1867376"/>
      </dsp:txXfrm>
    </dsp:sp>
    <dsp:sp modelId="{F098FA61-B0B2-4DB7-B83B-45873A259B48}">
      <dsp:nvSpPr>
        <dsp:cNvPr id="0" name=""/>
        <dsp:cNvSpPr/>
      </dsp:nvSpPr>
      <dsp:spPr>
        <a:xfrm>
          <a:off x="6847046" y="765929"/>
          <a:ext cx="3112293" cy="186737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E-mail access</a:t>
          </a:r>
        </a:p>
      </dsp:txBody>
      <dsp:txXfrm>
        <a:off x="6847046" y="765929"/>
        <a:ext cx="3112293" cy="1867376"/>
      </dsp:txXfrm>
    </dsp:sp>
    <dsp:sp modelId="{BDC5B746-3F38-40DC-AE4D-E354785FE817}">
      <dsp:nvSpPr>
        <dsp:cNvPr id="0" name=""/>
        <dsp:cNvSpPr/>
      </dsp:nvSpPr>
      <dsp:spPr>
        <a:xfrm>
          <a:off x="1711761" y="2944534"/>
          <a:ext cx="3112293" cy="186737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Remote access</a:t>
          </a:r>
        </a:p>
      </dsp:txBody>
      <dsp:txXfrm>
        <a:off x="1711761" y="2944534"/>
        <a:ext cx="3112293" cy="1867376"/>
      </dsp:txXfrm>
    </dsp:sp>
    <dsp:sp modelId="{23DB59F2-9421-41C1-9AE6-3ED99DB17D28}">
      <dsp:nvSpPr>
        <dsp:cNvPr id="0" name=""/>
        <dsp:cNvSpPr/>
      </dsp:nvSpPr>
      <dsp:spPr>
        <a:xfrm>
          <a:off x="5135284" y="2944534"/>
          <a:ext cx="3112293" cy="186737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Passwords</a:t>
          </a:r>
        </a:p>
      </dsp:txBody>
      <dsp:txXfrm>
        <a:off x="5135284" y="2944534"/>
        <a:ext cx="3112293" cy="18673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615D0A-1085-4F9A-AE56-379A83C06196}">
      <dsp:nvSpPr>
        <dsp:cNvPr id="0" name=""/>
        <dsp:cNvSpPr/>
      </dsp:nvSpPr>
      <dsp:spPr>
        <a:xfrm>
          <a:off x="0" y="0"/>
          <a:ext cx="7967472" cy="1072107"/>
        </a:xfrm>
        <a:prstGeom prst="roundRect">
          <a:avLst>
            <a:gd name="adj" fmla="val 10000"/>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Action</a:t>
          </a:r>
        </a:p>
      </dsp:txBody>
      <dsp:txXfrm>
        <a:off x="31401" y="31401"/>
        <a:ext cx="6719991" cy="1009305"/>
      </dsp:txXfrm>
    </dsp:sp>
    <dsp:sp modelId="{56542DF4-F653-4E08-B68F-EF7921EDCD96}">
      <dsp:nvSpPr>
        <dsp:cNvPr id="0" name=""/>
        <dsp:cNvSpPr/>
      </dsp:nvSpPr>
      <dsp:spPr>
        <a:xfrm>
          <a:off x="667275" y="1267035"/>
          <a:ext cx="7967472" cy="1072107"/>
        </a:xfrm>
        <a:prstGeom prst="roundRect">
          <a:avLst>
            <a:gd name="adj" fmla="val 10000"/>
          </a:avLst>
        </a:prstGeom>
        <a:solidFill>
          <a:schemeClr val="accent1">
            <a:shade val="80000"/>
            <a:hueOff val="102082"/>
            <a:satOff val="-1464"/>
            <a:lumOff val="853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Investigation</a:t>
          </a:r>
        </a:p>
      </dsp:txBody>
      <dsp:txXfrm>
        <a:off x="698676" y="1298436"/>
        <a:ext cx="6540524" cy="1009305"/>
      </dsp:txXfrm>
    </dsp:sp>
    <dsp:sp modelId="{3523723B-13DE-49FC-B10A-00BAB70F7D39}">
      <dsp:nvSpPr>
        <dsp:cNvPr id="0" name=""/>
        <dsp:cNvSpPr/>
      </dsp:nvSpPr>
      <dsp:spPr>
        <a:xfrm>
          <a:off x="1324592" y="2534071"/>
          <a:ext cx="7967472" cy="1072107"/>
        </a:xfrm>
        <a:prstGeom prst="roundRect">
          <a:avLst>
            <a:gd name="adj" fmla="val 10000"/>
          </a:avLst>
        </a:prstGeom>
        <a:solidFill>
          <a:schemeClr val="accent1">
            <a:shade val="80000"/>
            <a:hueOff val="204164"/>
            <a:satOff val="-2928"/>
            <a:lumOff val="170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Data recovery and restoration</a:t>
          </a:r>
        </a:p>
      </dsp:txBody>
      <dsp:txXfrm>
        <a:off x="1355993" y="2565472"/>
        <a:ext cx="6550483" cy="1009305"/>
      </dsp:txXfrm>
    </dsp:sp>
    <dsp:sp modelId="{1423F49A-E9DC-4C17-A18B-9A4E2A1F1D8A}">
      <dsp:nvSpPr>
        <dsp:cNvPr id="0" name=""/>
        <dsp:cNvSpPr/>
      </dsp:nvSpPr>
      <dsp:spPr>
        <a:xfrm>
          <a:off x="1991867" y="3801106"/>
          <a:ext cx="7967472" cy="1072107"/>
        </a:xfrm>
        <a:prstGeom prst="roundRect">
          <a:avLst>
            <a:gd name="adj" fmla="val 10000"/>
          </a:avLst>
        </a:prstGeom>
        <a:solidFill>
          <a:schemeClr val="accent1">
            <a:shade val="80000"/>
            <a:hueOff val="306246"/>
            <a:satOff val="-4392"/>
            <a:lumOff val="256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Communication and reporting</a:t>
          </a:r>
        </a:p>
      </dsp:txBody>
      <dsp:txXfrm>
        <a:off x="2023268" y="3832507"/>
        <a:ext cx="6540524" cy="1009305"/>
      </dsp:txXfrm>
    </dsp:sp>
    <dsp:sp modelId="{512D6D1E-8E9E-45CB-9C9F-5501AB3FC2FF}">
      <dsp:nvSpPr>
        <dsp:cNvPr id="0" name=""/>
        <dsp:cNvSpPr/>
      </dsp:nvSpPr>
      <dsp:spPr>
        <a:xfrm>
          <a:off x="7270602" y="821136"/>
          <a:ext cx="696869" cy="696869"/>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7427398" y="821136"/>
        <a:ext cx="383277" cy="524394"/>
      </dsp:txXfrm>
    </dsp:sp>
    <dsp:sp modelId="{F969C3BE-40A0-4A04-BDD7-FB2481780672}">
      <dsp:nvSpPr>
        <dsp:cNvPr id="0" name=""/>
        <dsp:cNvSpPr/>
      </dsp:nvSpPr>
      <dsp:spPr>
        <a:xfrm>
          <a:off x="7937878" y="2088172"/>
          <a:ext cx="696869" cy="696869"/>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8094674" y="2088172"/>
        <a:ext cx="383277" cy="524394"/>
      </dsp:txXfrm>
    </dsp:sp>
    <dsp:sp modelId="{B03A783D-E6C0-4DB3-B9E5-67EDB91A866E}">
      <dsp:nvSpPr>
        <dsp:cNvPr id="0" name=""/>
        <dsp:cNvSpPr/>
      </dsp:nvSpPr>
      <dsp:spPr>
        <a:xfrm>
          <a:off x="8595194" y="3355207"/>
          <a:ext cx="696869" cy="696869"/>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8751990" y="3355207"/>
        <a:ext cx="383277" cy="524394"/>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Shape 4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6" name="Shape 46"/>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599340708"/>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381000" y="685800"/>
            <a:ext cx="6096000" cy="3429000"/>
          </a:xfrm>
          <a:ln/>
        </p:spPr>
      </p:sp>
      <p:sp>
        <p:nvSpPr>
          <p:cNvPr id="23555" name="Notes Placeholder 2"/>
          <p:cNvSpPr>
            <a:spLocks noGrp="1"/>
          </p:cNvSpPr>
          <p:nvPr>
            <p:ph type="body" idx="1"/>
          </p:nvPr>
        </p:nvSpPr>
        <p:spPr>
          <a:noFill/>
          <a:ln/>
        </p:spPr>
        <p:txBody>
          <a:bodyPr/>
          <a:lstStyle/>
          <a:p>
            <a:endParaRPr lang="en-US">
              <a:latin typeface="Arial" charset="0"/>
            </a:endParaRPr>
          </a:p>
        </p:txBody>
      </p:sp>
      <p:sp>
        <p:nvSpPr>
          <p:cNvPr id="23556" name="Slide Number Placeholder 3"/>
          <p:cNvSpPr>
            <a:spLocks noGrp="1"/>
          </p:cNvSpPr>
          <p:nvPr>
            <p:ph type="sldNum" sz="quarter" idx="5"/>
          </p:nvPr>
        </p:nvSpPr>
        <p:spPr>
          <a:xfrm>
            <a:off x="3971925" y="8832850"/>
            <a:ext cx="3038475" cy="463550"/>
          </a:xfrm>
          <a:prstGeom prst="rect">
            <a:avLst/>
          </a:prstGeom>
          <a:noFill/>
        </p:spPr>
        <p:txBody>
          <a:bodyPr/>
          <a:lstStyle/>
          <a:p>
            <a:pPr defTabSz="931863"/>
            <a:fld id="{8B842B9E-A5EF-4A64-91FD-69948585DE72}" type="slidenum">
              <a:rPr lang="en-US" smtClean="0">
                <a:latin typeface="Arial" charset="0"/>
              </a:rPr>
              <a:pPr defTabSz="931863"/>
              <a:t>3</a:t>
            </a:fld>
            <a:endParaRPr lang="en-US">
              <a:latin typeface="Arial" charset="0"/>
            </a:endParaRPr>
          </a:p>
        </p:txBody>
      </p:sp>
    </p:spTree>
    <p:extLst>
      <p:ext uri="{BB962C8B-B14F-4D97-AF65-F5344CB8AC3E}">
        <p14:creationId xmlns:p14="http://schemas.microsoft.com/office/powerpoint/2010/main" val="1905699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381000" y="685800"/>
            <a:ext cx="6096000" cy="3429000"/>
          </a:xfrm>
          <a:ln/>
        </p:spPr>
      </p:sp>
      <p:sp>
        <p:nvSpPr>
          <p:cNvPr id="25603" name="Notes Placeholder 2"/>
          <p:cNvSpPr>
            <a:spLocks noGrp="1"/>
          </p:cNvSpPr>
          <p:nvPr>
            <p:ph type="body" idx="1"/>
          </p:nvPr>
        </p:nvSpPr>
        <p:spPr>
          <a:noFill/>
          <a:ln/>
        </p:spPr>
        <p:txBody>
          <a:bodyPr/>
          <a:lstStyle/>
          <a:p>
            <a:pPr marL="228600" indent="-228600">
              <a:spcBef>
                <a:spcPts val="450"/>
              </a:spcBef>
              <a:buClr>
                <a:srgbClr val="ED6E2E"/>
              </a:buClr>
              <a:buFont typeface="Wingdings" pitchFamily="2" charset="2"/>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a:ea typeface="Lucida Sans Unicode" pitchFamily="32" charset="0"/>
                <a:cs typeface="Lucida Sans Unicode" pitchFamily="32" charset="0"/>
              </a:rPr>
              <a:t>A suspected compromised system cannot be trusted because:</a:t>
            </a:r>
          </a:p>
          <a:p>
            <a:pPr marL="685800" lvl="1" indent="-231775">
              <a:spcBef>
                <a:spcPts val="450"/>
              </a:spcBef>
              <a:buClr>
                <a:srgbClr val="ED6E2E"/>
              </a:buClr>
              <a:buSzPct val="85000"/>
              <a:buFont typeface="Times New Roman"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a:ea typeface="Lucida Sans Unicode" pitchFamily="32" charset="0"/>
                <a:cs typeface="Lucida Sans Unicode" pitchFamily="32" charset="0"/>
              </a:rPr>
              <a:t>Log files may be deleted.</a:t>
            </a:r>
          </a:p>
          <a:p>
            <a:pPr marL="685800" lvl="1" indent="-231775">
              <a:spcBef>
                <a:spcPts val="450"/>
              </a:spcBef>
              <a:buClr>
                <a:srgbClr val="ED6E2E"/>
              </a:buClr>
              <a:buSzPct val="85000"/>
              <a:buFont typeface="Times New Roman"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a:ea typeface="Lucida Sans Unicode" pitchFamily="32" charset="0"/>
                <a:cs typeface="Lucida Sans Unicode" pitchFamily="32" charset="0"/>
              </a:rPr>
              <a:t>Typical executables, such as ls and cd, may have been replaced with a black-hat hacker’s version of the executables that may collect passwords.</a:t>
            </a:r>
          </a:p>
        </p:txBody>
      </p:sp>
      <p:sp>
        <p:nvSpPr>
          <p:cNvPr id="25604" name="Date Placeholder 3"/>
          <p:cNvSpPr>
            <a:spLocks noGrp="1"/>
          </p:cNvSpPr>
          <p:nvPr>
            <p:ph type="dt" sz="quarter" idx="1"/>
          </p:nvPr>
        </p:nvSpPr>
        <p:spPr>
          <a:xfrm>
            <a:off x="3971925" y="0"/>
            <a:ext cx="3038475" cy="463550"/>
          </a:xfrm>
          <a:prstGeom prst="rect">
            <a:avLst/>
          </a:prstGeom>
          <a:noFill/>
        </p:spPr>
        <p:txBody>
          <a:bodyPr/>
          <a:lstStyle/>
          <a:p>
            <a:pPr defTabSz="931863"/>
            <a:fld id="{CB70FEE9-2088-44A2-A46C-6E6B329EFC3B}" type="datetime1">
              <a:rPr lang="en-US" smtClean="0"/>
              <a:pPr defTabSz="931863"/>
              <a:t>9/22/2023</a:t>
            </a:fld>
            <a:endParaRPr lang="en-US"/>
          </a:p>
        </p:txBody>
      </p:sp>
      <p:sp>
        <p:nvSpPr>
          <p:cNvPr id="25605" name="Footer Placeholder 4"/>
          <p:cNvSpPr>
            <a:spLocks noGrp="1"/>
          </p:cNvSpPr>
          <p:nvPr>
            <p:ph type="ftr" sz="quarter" idx="4"/>
          </p:nvPr>
        </p:nvSpPr>
        <p:spPr>
          <a:xfrm>
            <a:off x="0" y="8832850"/>
            <a:ext cx="3038475" cy="463550"/>
          </a:xfrm>
          <a:prstGeom prst="rect">
            <a:avLst/>
          </a:prstGeom>
          <a:noFill/>
        </p:spPr>
        <p:txBody>
          <a:bodyPr/>
          <a:lstStyle/>
          <a:p>
            <a:pPr defTabSz="931863"/>
            <a:endParaRPr lang="en-US"/>
          </a:p>
        </p:txBody>
      </p:sp>
      <p:sp>
        <p:nvSpPr>
          <p:cNvPr id="25606" name="Slide Number Placeholder 5"/>
          <p:cNvSpPr>
            <a:spLocks noGrp="1"/>
          </p:cNvSpPr>
          <p:nvPr>
            <p:ph type="sldNum" sz="quarter" idx="5"/>
          </p:nvPr>
        </p:nvSpPr>
        <p:spPr>
          <a:xfrm>
            <a:off x="3971925" y="8832850"/>
            <a:ext cx="3038475" cy="463550"/>
          </a:xfrm>
          <a:prstGeom prst="rect">
            <a:avLst/>
          </a:prstGeom>
          <a:noFill/>
        </p:spPr>
        <p:txBody>
          <a:bodyPr/>
          <a:lstStyle/>
          <a:p>
            <a:pPr defTabSz="931863"/>
            <a:fld id="{85AA578D-E2A2-4FEA-9D26-5F0DDAB546F2}" type="slidenum">
              <a:rPr lang="en-US" smtClean="0"/>
              <a:pPr defTabSz="931863"/>
              <a:t>5</a:t>
            </a:fld>
            <a:endParaRPr lang="en-US"/>
          </a:p>
        </p:txBody>
      </p:sp>
    </p:spTree>
    <p:extLst>
      <p:ext uri="{BB962C8B-B14F-4D97-AF65-F5344CB8AC3E}">
        <p14:creationId xmlns:p14="http://schemas.microsoft.com/office/powerpoint/2010/main" val="698987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381000" y="685800"/>
            <a:ext cx="6096000" cy="3429000"/>
          </a:xfrm>
          <a:ln/>
        </p:spPr>
      </p:sp>
      <p:sp>
        <p:nvSpPr>
          <p:cNvPr id="25603" name="Notes Placeholder 2"/>
          <p:cNvSpPr>
            <a:spLocks noGrp="1"/>
          </p:cNvSpPr>
          <p:nvPr>
            <p:ph type="body" idx="1"/>
          </p:nvPr>
        </p:nvSpPr>
        <p:spPr>
          <a:noFill/>
          <a:ln/>
        </p:spPr>
        <p:txBody>
          <a:bodyPr/>
          <a:lstStyle/>
          <a:p>
            <a:pPr marL="228600" indent="-228600">
              <a:spcBef>
                <a:spcPts val="450"/>
              </a:spcBef>
              <a:buClr>
                <a:srgbClr val="ED6E2E"/>
              </a:buClr>
              <a:buFont typeface="Wingdings" pitchFamily="2" charset="2"/>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a:ea typeface="Lucida Sans Unicode" pitchFamily="32" charset="0"/>
                <a:cs typeface="Lucida Sans Unicode" pitchFamily="32" charset="0"/>
              </a:rPr>
              <a:t>A suspected compromised system cannot be trusted because:</a:t>
            </a:r>
          </a:p>
          <a:p>
            <a:pPr marL="685800" lvl="1" indent="-231775">
              <a:spcBef>
                <a:spcPts val="450"/>
              </a:spcBef>
              <a:buClr>
                <a:srgbClr val="ED6E2E"/>
              </a:buClr>
              <a:buSzPct val="85000"/>
              <a:buFont typeface="Times New Roman"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a:ea typeface="Lucida Sans Unicode" pitchFamily="32" charset="0"/>
                <a:cs typeface="Lucida Sans Unicode" pitchFamily="32" charset="0"/>
              </a:rPr>
              <a:t>Log files may be deleted.</a:t>
            </a:r>
          </a:p>
          <a:p>
            <a:pPr marL="685800" lvl="1" indent="-231775">
              <a:spcBef>
                <a:spcPts val="450"/>
              </a:spcBef>
              <a:buClr>
                <a:srgbClr val="ED6E2E"/>
              </a:buClr>
              <a:buSzPct val="85000"/>
              <a:buFont typeface="Times New Roman"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a:ea typeface="Lucida Sans Unicode" pitchFamily="32" charset="0"/>
                <a:cs typeface="Lucida Sans Unicode" pitchFamily="32" charset="0"/>
              </a:rPr>
              <a:t>Typical executables, such as ls and cd, may have been replaced with a black-hat hacker’s version of the executables that may collect passwords.</a:t>
            </a:r>
          </a:p>
        </p:txBody>
      </p:sp>
      <p:sp>
        <p:nvSpPr>
          <p:cNvPr id="25604" name="Date Placeholder 3"/>
          <p:cNvSpPr>
            <a:spLocks noGrp="1"/>
          </p:cNvSpPr>
          <p:nvPr>
            <p:ph type="dt" sz="quarter" idx="1"/>
          </p:nvPr>
        </p:nvSpPr>
        <p:spPr>
          <a:xfrm>
            <a:off x="3971925" y="0"/>
            <a:ext cx="3038475" cy="463550"/>
          </a:xfrm>
          <a:prstGeom prst="rect">
            <a:avLst/>
          </a:prstGeom>
          <a:noFill/>
        </p:spPr>
        <p:txBody>
          <a:bodyPr/>
          <a:lstStyle/>
          <a:p>
            <a:pPr defTabSz="931863"/>
            <a:fld id="{CB70FEE9-2088-44A2-A46C-6E6B329EFC3B}" type="datetime1">
              <a:rPr lang="en-US" smtClean="0"/>
              <a:pPr defTabSz="931863"/>
              <a:t>9/22/2023</a:t>
            </a:fld>
            <a:endParaRPr lang="en-US"/>
          </a:p>
        </p:txBody>
      </p:sp>
      <p:sp>
        <p:nvSpPr>
          <p:cNvPr id="25605" name="Footer Placeholder 4"/>
          <p:cNvSpPr>
            <a:spLocks noGrp="1"/>
          </p:cNvSpPr>
          <p:nvPr>
            <p:ph type="ftr" sz="quarter" idx="4"/>
          </p:nvPr>
        </p:nvSpPr>
        <p:spPr>
          <a:xfrm>
            <a:off x="0" y="8832850"/>
            <a:ext cx="3038475" cy="463550"/>
          </a:xfrm>
          <a:prstGeom prst="rect">
            <a:avLst/>
          </a:prstGeom>
          <a:noFill/>
        </p:spPr>
        <p:txBody>
          <a:bodyPr/>
          <a:lstStyle/>
          <a:p>
            <a:pPr defTabSz="931863"/>
            <a:endParaRPr lang="en-US"/>
          </a:p>
        </p:txBody>
      </p:sp>
      <p:sp>
        <p:nvSpPr>
          <p:cNvPr id="25606" name="Slide Number Placeholder 5"/>
          <p:cNvSpPr>
            <a:spLocks noGrp="1"/>
          </p:cNvSpPr>
          <p:nvPr>
            <p:ph type="sldNum" sz="quarter" idx="5"/>
          </p:nvPr>
        </p:nvSpPr>
        <p:spPr>
          <a:xfrm>
            <a:off x="3971925" y="8832850"/>
            <a:ext cx="3038475" cy="463550"/>
          </a:xfrm>
          <a:prstGeom prst="rect">
            <a:avLst/>
          </a:prstGeom>
          <a:noFill/>
        </p:spPr>
        <p:txBody>
          <a:bodyPr/>
          <a:lstStyle/>
          <a:p>
            <a:pPr defTabSz="931863"/>
            <a:fld id="{85AA578D-E2A2-4FEA-9D26-5F0DDAB546F2}" type="slidenum">
              <a:rPr lang="en-US" smtClean="0"/>
              <a:pPr defTabSz="931863"/>
              <a:t>11</a:t>
            </a:fld>
            <a:endParaRPr lang="en-US"/>
          </a:p>
        </p:txBody>
      </p:sp>
    </p:spTree>
    <p:extLst>
      <p:ext uri="{BB962C8B-B14F-4D97-AF65-F5344CB8AC3E}">
        <p14:creationId xmlns:p14="http://schemas.microsoft.com/office/powerpoint/2010/main" val="2040218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xfrm>
            <a:off x="381000" y="685800"/>
            <a:ext cx="6096000" cy="3429000"/>
          </a:xfrm>
          <a:ln/>
        </p:spPr>
      </p:sp>
      <p:sp>
        <p:nvSpPr>
          <p:cNvPr id="24579" name="Notes Placeholder 2"/>
          <p:cNvSpPr>
            <a:spLocks noGrp="1"/>
          </p:cNvSpPr>
          <p:nvPr>
            <p:ph type="body" idx="1"/>
          </p:nvPr>
        </p:nvSpPr>
        <p:spPr>
          <a:noFill/>
          <a:ln/>
        </p:spPr>
        <p:txBody>
          <a:bodyPr/>
          <a:lstStyle/>
          <a:p>
            <a:r>
              <a:rPr lang="en-US"/>
              <a:t>You can read a report on the incident on the following Web link:</a:t>
            </a:r>
          </a:p>
          <a:p>
            <a:r>
              <a:rPr lang="en-US"/>
              <a:t>https://blogs.apache.org/infra/entry/apache_org_04_09_2010</a:t>
            </a:r>
          </a:p>
          <a:p>
            <a:endParaRPr lang="en-US"/>
          </a:p>
        </p:txBody>
      </p:sp>
      <p:sp>
        <p:nvSpPr>
          <p:cNvPr id="24580" name="Date Placeholder 3"/>
          <p:cNvSpPr>
            <a:spLocks noGrp="1"/>
          </p:cNvSpPr>
          <p:nvPr>
            <p:ph type="dt" sz="quarter" idx="1"/>
          </p:nvPr>
        </p:nvSpPr>
        <p:spPr>
          <a:xfrm>
            <a:off x="3971925" y="0"/>
            <a:ext cx="3038475" cy="463550"/>
          </a:xfrm>
          <a:prstGeom prst="rect">
            <a:avLst/>
          </a:prstGeom>
          <a:noFill/>
        </p:spPr>
        <p:txBody>
          <a:bodyPr/>
          <a:lstStyle/>
          <a:p>
            <a:pPr defTabSz="931863"/>
            <a:fld id="{701FCBA6-64B1-48B8-BF4E-DD6DEDC2F2DD}" type="datetime1">
              <a:rPr lang="en-US" smtClean="0"/>
              <a:pPr defTabSz="931863"/>
              <a:t>9/22/2023</a:t>
            </a:fld>
            <a:endParaRPr lang="en-US"/>
          </a:p>
        </p:txBody>
      </p:sp>
      <p:sp>
        <p:nvSpPr>
          <p:cNvPr id="24581" name="Footer Placeholder 4"/>
          <p:cNvSpPr>
            <a:spLocks noGrp="1"/>
          </p:cNvSpPr>
          <p:nvPr>
            <p:ph type="ftr" sz="quarter" idx="4"/>
          </p:nvPr>
        </p:nvSpPr>
        <p:spPr>
          <a:xfrm>
            <a:off x="0" y="8832850"/>
            <a:ext cx="3038475" cy="463550"/>
          </a:xfrm>
          <a:prstGeom prst="rect">
            <a:avLst/>
          </a:prstGeom>
          <a:noFill/>
        </p:spPr>
        <p:txBody>
          <a:bodyPr/>
          <a:lstStyle/>
          <a:p>
            <a:pPr defTabSz="931863"/>
            <a:endParaRPr lang="en-US"/>
          </a:p>
        </p:txBody>
      </p:sp>
      <p:sp>
        <p:nvSpPr>
          <p:cNvPr id="24582" name="Slide Number Placeholder 5"/>
          <p:cNvSpPr>
            <a:spLocks noGrp="1"/>
          </p:cNvSpPr>
          <p:nvPr>
            <p:ph type="sldNum" sz="quarter" idx="5"/>
          </p:nvPr>
        </p:nvSpPr>
        <p:spPr>
          <a:xfrm>
            <a:off x="3971925" y="8832850"/>
            <a:ext cx="3038475" cy="463550"/>
          </a:xfrm>
          <a:prstGeom prst="rect">
            <a:avLst/>
          </a:prstGeom>
          <a:noFill/>
        </p:spPr>
        <p:txBody>
          <a:bodyPr/>
          <a:lstStyle/>
          <a:p>
            <a:pPr defTabSz="931863"/>
            <a:fld id="{7A7108A7-A884-42C5-ACF1-E3918607877C}" type="slidenum">
              <a:rPr lang="en-US" smtClean="0"/>
              <a:pPr defTabSz="931863"/>
              <a:t>17</a:t>
            </a:fld>
            <a:endParaRPr lang="en-US"/>
          </a:p>
        </p:txBody>
      </p:sp>
    </p:spTree>
    <p:extLst>
      <p:ext uri="{BB962C8B-B14F-4D97-AF65-F5344CB8AC3E}">
        <p14:creationId xmlns:p14="http://schemas.microsoft.com/office/powerpoint/2010/main" val="688881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i="1" kern="1200" dirty="0">
                <a:solidFill>
                  <a:schemeClr val="tx1"/>
                </a:solidFill>
                <a:effectLst/>
                <a:latin typeface="Times New Roman" pitchFamily="18" charset="0"/>
                <a:ea typeface="+mn-ea"/>
                <a:cs typeface="+mn-cs"/>
              </a:rPr>
              <a:t>If your educational institution included the Jones &amp; Bartlett labs as part of the course curriculum, use this script to introduce the lab:</a:t>
            </a:r>
            <a:endParaRPr lang="en-US" sz="1200" kern="1200" dirty="0">
              <a:solidFill>
                <a:schemeClr val="tx1"/>
              </a:solidFill>
              <a:effectLst/>
              <a:latin typeface="Times New Roman" pitchFamily="18" charset="0"/>
              <a:ea typeface="+mn-ea"/>
              <a:cs typeface="+mn-cs"/>
            </a:endParaRPr>
          </a:p>
          <a:p>
            <a:r>
              <a:rPr lang="en-US" sz="1200" i="1" kern="1200" dirty="0">
                <a:solidFill>
                  <a:schemeClr val="tx1"/>
                </a:solidFill>
                <a:effectLst/>
                <a:latin typeface="Times New Roman" pitchFamily="18" charset="0"/>
                <a:ea typeface="+mn-ea"/>
                <a:cs typeface="+mn-cs"/>
              </a:rPr>
              <a:t> </a:t>
            </a:r>
            <a:endParaRPr lang="en-US" sz="1200" kern="1200" dirty="0">
              <a:solidFill>
                <a:schemeClr val="tx1"/>
              </a:solidFill>
              <a:effectLst/>
              <a:latin typeface="Times New Roman" pitchFamily="18" charset="0"/>
              <a:ea typeface="+mn-ea"/>
              <a:cs typeface="+mn-cs"/>
            </a:endParaRPr>
          </a:p>
          <a:p>
            <a:r>
              <a:rPr lang="en-US" sz="1200" kern="1200" dirty="0">
                <a:solidFill>
                  <a:schemeClr val="tx1"/>
                </a:solidFill>
                <a:effectLst/>
                <a:latin typeface="Times New Roman" pitchFamily="18" charset="0"/>
                <a:ea typeface="+mn-ea"/>
                <a:cs typeface="+mn-cs"/>
              </a:rPr>
              <a:t>"In this lesson, you examined some of the tools and issues related to the detection of security breaches on a Linux system. You also learned that good security requires the cooperation of users who follow the organization’s security policies. Once a problem has been detected, it’s important to preserve the evidence and document everything. Finally, you discovered the backup and recovery tools used in Linux systems. </a:t>
            </a:r>
          </a:p>
          <a:p>
            <a:r>
              <a:rPr lang="en-US" sz="1200" kern="1200" dirty="0">
                <a:solidFill>
                  <a:schemeClr val="tx1"/>
                </a:solidFill>
                <a:effectLst/>
                <a:latin typeface="Times New Roman" pitchFamily="18" charset="0"/>
                <a:ea typeface="+mn-ea"/>
                <a:cs typeface="+mn-cs"/>
              </a:rPr>
              <a:t> </a:t>
            </a:r>
          </a:p>
          <a:p>
            <a:r>
              <a:rPr lang="en-US" sz="1200" kern="1200" dirty="0">
                <a:solidFill>
                  <a:schemeClr val="tx1"/>
                </a:solidFill>
                <a:effectLst/>
                <a:latin typeface="Times New Roman" pitchFamily="18" charset="0"/>
                <a:ea typeface="+mn-ea"/>
                <a:cs typeface="+mn-cs"/>
              </a:rPr>
              <a:t>In this lab, you will maximize availability and define a recovery time objective (RTO) for data file backups and recovery on a production CentOS Linux server. You will secure a data file backup using </a:t>
            </a:r>
            <a:r>
              <a:rPr lang="en-US" sz="1200" kern="1200" dirty="0" err="1">
                <a:solidFill>
                  <a:schemeClr val="tx1"/>
                </a:solidFill>
                <a:effectLst/>
                <a:latin typeface="Times New Roman" pitchFamily="18" charset="0"/>
                <a:ea typeface="+mn-ea"/>
                <a:cs typeface="+mn-cs"/>
              </a:rPr>
              <a:t>OpenSSL</a:t>
            </a:r>
            <a:r>
              <a:rPr lang="en-US" sz="1200" kern="1200" dirty="0">
                <a:solidFill>
                  <a:schemeClr val="tx1"/>
                </a:solidFill>
                <a:effectLst/>
                <a:latin typeface="Times New Roman" pitchFamily="18" charset="0"/>
                <a:ea typeface="+mn-ea"/>
                <a:cs typeface="+mn-cs"/>
              </a:rPr>
              <a:t> encryption and restore the data file from the encrypted backup. You also will recover a deleted file using the /</a:t>
            </a:r>
            <a:r>
              <a:rPr lang="en-US" sz="1200" kern="1200" dirty="0" err="1">
                <a:solidFill>
                  <a:schemeClr val="tx1"/>
                </a:solidFill>
                <a:effectLst/>
                <a:latin typeface="Times New Roman" pitchFamily="18" charset="0"/>
                <a:ea typeface="+mn-ea"/>
                <a:cs typeface="+mn-cs"/>
              </a:rPr>
              <a:t>proc</a:t>
            </a:r>
            <a:r>
              <a:rPr lang="en-US" sz="1200" kern="1200" dirty="0">
                <a:solidFill>
                  <a:schemeClr val="tx1"/>
                </a:solidFill>
                <a:effectLst/>
                <a:latin typeface="Times New Roman" pitchFamily="18" charset="0"/>
                <a:ea typeface="+mn-ea"/>
                <a:cs typeface="+mn-cs"/>
              </a:rPr>
              <a:t> recovery function."</a:t>
            </a:r>
            <a:endParaRPr lang="en-US" dirty="0"/>
          </a:p>
        </p:txBody>
      </p:sp>
      <p:sp>
        <p:nvSpPr>
          <p:cNvPr id="4" name="Date Placeholder 3"/>
          <p:cNvSpPr>
            <a:spLocks noGrp="1"/>
          </p:cNvSpPr>
          <p:nvPr>
            <p:ph type="dt" idx="10"/>
          </p:nvPr>
        </p:nvSpPr>
        <p:spPr>
          <a:xfrm>
            <a:off x="3971925" y="0"/>
            <a:ext cx="3038475" cy="463550"/>
          </a:xfrm>
          <a:prstGeom prst="rect">
            <a:avLst/>
          </a:prstGeom>
        </p:spPr>
        <p:txBody>
          <a:bodyPr/>
          <a:lstStyle/>
          <a:p>
            <a:pPr>
              <a:defRPr/>
            </a:pPr>
            <a:fld id="{DA65AB38-0A62-4165-ABDB-5D660C595448}" type="datetime1">
              <a:rPr lang="en-US" smtClean="0"/>
              <a:pPr>
                <a:defRPr/>
              </a:pPr>
              <a:t>9/22/2023</a:t>
            </a:fld>
            <a:endParaRPr lang="en-US" dirty="0"/>
          </a:p>
        </p:txBody>
      </p:sp>
      <p:sp>
        <p:nvSpPr>
          <p:cNvPr id="5" name="Footer Placeholder 4"/>
          <p:cNvSpPr>
            <a:spLocks noGrp="1"/>
          </p:cNvSpPr>
          <p:nvPr>
            <p:ph type="ftr" sz="quarter" idx="11"/>
          </p:nvPr>
        </p:nvSpPr>
        <p:spPr>
          <a:xfrm>
            <a:off x="0" y="8832850"/>
            <a:ext cx="3038475" cy="463550"/>
          </a:xfrm>
          <a:prstGeom prst="rect">
            <a:avLst/>
          </a:prstGeom>
        </p:spPr>
        <p:txBody>
          <a:bodyPr/>
          <a:lstStyle/>
          <a:p>
            <a:pPr>
              <a:defRPr/>
            </a:pPr>
            <a:endParaRPr lang="en-US" dirty="0"/>
          </a:p>
        </p:txBody>
      </p:sp>
      <p:sp>
        <p:nvSpPr>
          <p:cNvPr id="6" name="Slide Number Placeholder 5"/>
          <p:cNvSpPr>
            <a:spLocks noGrp="1"/>
          </p:cNvSpPr>
          <p:nvPr>
            <p:ph type="sldNum" sz="quarter" idx="12"/>
          </p:nvPr>
        </p:nvSpPr>
        <p:spPr>
          <a:xfrm>
            <a:off x="3971925" y="8832850"/>
            <a:ext cx="3038475" cy="463550"/>
          </a:xfrm>
          <a:prstGeom prst="rect">
            <a:avLst/>
          </a:prstGeom>
        </p:spPr>
        <p:txBody>
          <a:bodyPr/>
          <a:lstStyle/>
          <a:p>
            <a:pPr>
              <a:defRPr/>
            </a:pPr>
            <a:fld id="{3521BA2F-EAE3-428B-AA07-EB28ACD3DDB7}" type="slidenum">
              <a:rPr lang="en-US" smtClean="0"/>
              <a:pPr>
                <a:defRPr/>
              </a:pPr>
              <a:t>19</a:t>
            </a:fld>
            <a:endParaRPr lang="en-US" dirty="0"/>
          </a:p>
        </p:txBody>
      </p:sp>
    </p:spTree>
    <p:extLst>
      <p:ext uri="{BB962C8B-B14F-4D97-AF65-F5344CB8AC3E}">
        <p14:creationId xmlns:p14="http://schemas.microsoft.com/office/powerpoint/2010/main" val="13468939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pic>
        <p:nvPicPr>
          <p:cNvPr id="7" name="image1.png"/>
          <p:cNvPicPr/>
          <p:nvPr/>
        </p:nvPicPr>
        <p:blipFill>
          <a:blip r:embed="rId2"/>
          <a:stretch>
            <a:fillRect/>
          </a:stretch>
        </p:blipFill>
        <p:spPr>
          <a:xfrm>
            <a:off x="3962400" y="3296653"/>
            <a:ext cx="10668000" cy="4932949"/>
          </a:xfrm>
          <a:prstGeom prst="rect">
            <a:avLst/>
          </a:prstGeom>
          <a:ln w="12700">
            <a:miter lim="400000"/>
          </a:ln>
        </p:spPr>
      </p:pic>
      <p:sp>
        <p:nvSpPr>
          <p:cNvPr id="8" name="Shape 8"/>
          <p:cNvSpPr>
            <a:spLocks noGrp="1"/>
          </p:cNvSpPr>
          <p:nvPr>
            <p:ph type="title"/>
          </p:nvPr>
        </p:nvSpPr>
        <p:spPr>
          <a:xfrm>
            <a:off x="4343400" y="3641036"/>
            <a:ext cx="10073641" cy="2531164"/>
          </a:xfrm>
          <a:prstGeom prst="rect">
            <a:avLst/>
          </a:prstGeom>
        </p:spPr>
        <p:txBody>
          <a:bodyPr/>
          <a:lstStyle>
            <a:lvl1pPr>
              <a:defRPr sz="4800"/>
            </a:lvl1pPr>
          </a:lstStyle>
          <a:p>
            <a:pPr lvl="0">
              <a:defRPr sz="1800" b="0"/>
            </a:pPr>
            <a:r>
              <a:rPr sz="4800" b="1"/>
              <a:t>Title Text</a:t>
            </a:r>
          </a:p>
        </p:txBody>
      </p:sp>
      <p:sp>
        <p:nvSpPr>
          <p:cNvPr id="9" name="Shape 9"/>
          <p:cNvSpPr>
            <a:spLocks noGrp="1"/>
          </p:cNvSpPr>
          <p:nvPr>
            <p:ph type="body" idx="1"/>
          </p:nvPr>
        </p:nvSpPr>
        <p:spPr>
          <a:xfrm>
            <a:off x="4343400" y="6172200"/>
            <a:ext cx="10088881" cy="2057401"/>
          </a:xfrm>
          <a:prstGeom prst="rect">
            <a:avLst/>
          </a:prstGeom>
        </p:spPr>
        <p:txBody>
          <a:bodyPr/>
          <a:lstStyle>
            <a:lvl1pPr marL="0" indent="0" algn="ctr">
              <a:buSzTx/>
              <a:buFontTx/>
              <a:buNone/>
              <a:defRPr>
                <a:solidFill>
                  <a:srgbClr val="FFFFFF"/>
                </a:solidFill>
              </a:defRPr>
            </a:lvl1pPr>
            <a:lvl2pPr marL="0" indent="653109" algn="ctr">
              <a:buSzTx/>
              <a:buFontTx/>
              <a:buNone/>
              <a:defRPr>
                <a:solidFill>
                  <a:srgbClr val="FFFFFF"/>
                </a:solidFill>
              </a:defRPr>
            </a:lvl2pPr>
            <a:lvl3pPr marL="0" indent="1306219" algn="ctr">
              <a:buSzTx/>
              <a:buFontTx/>
              <a:buNone/>
              <a:defRPr>
                <a:solidFill>
                  <a:srgbClr val="FFFFFF"/>
                </a:solidFill>
              </a:defRPr>
            </a:lvl3pPr>
            <a:lvl4pPr marL="0" indent="1959330" algn="ctr">
              <a:buSzTx/>
              <a:buFontTx/>
              <a:buNone/>
              <a:defRPr>
                <a:solidFill>
                  <a:srgbClr val="FFFFFF"/>
                </a:solidFill>
              </a:defRPr>
            </a:lvl4pPr>
            <a:lvl5pPr marL="0" indent="2612440" algn="ctr">
              <a:buSzTx/>
              <a:buFontTx/>
              <a:buNone/>
              <a:defRPr>
                <a:solidFill>
                  <a:srgbClr val="FFFFFF"/>
                </a:solidFill>
              </a:defRPr>
            </a:lvl5pPr>
          </a:lstStyle>
          <a:p>
            <a:pPr lvl="0">
              <a:defRPr sz="1800" b="0">
                <a:solidFill>
                  <a:srgbClr val="000000"/>
                </a:solidFill>
              </a:defRPr>
            </a:pPr>
            <a:r>
              <a:rPr sz="3200" b="1">
                <a:solidFill>
                  <a:srgbClr val="FFFFFF"/>
                </a:solidFill>
              </a:rPr>
              <a:t>Body Level One</a:t>
            </a:r>
          </a:p>
          <a:p>
            <a:pPr lvl="1">
              <a:defRPr sz="1800" b="0">
                <a:solidFill>
                  <a:srgbClr val="000000"/>
                </a:solidFill>
              </a:defRPr>
            </a:pPr>
            <a:r>
              <a:rPr sz="3200" b="1">
                <a:solidFill>
                  <a:srgbClr val="FFFFFF"/>
                </a:solidFill>
              </a:rPr>
              <a:t>Body Level Two</a:t>
            </a:r>
          </a:p>
          <a:p>
            <a:pPr lvl="2">
              <a:defRPr sz="1800" b="0">
                <a:solidFill>
                  <a:srgbClr val="000000"/>
                </a:solidFill>
              </a:defRPr>
            </a:pPr>
            <a:r>
              <a:rPr sz="3200" b="1">
                <a:solidFill>
                  <a:srgbClr val="FFFFFF"/>
                </a:solidFill>
              </a:rPr>
              <a:t>Body Level Three</a:t>
            </a:r>
          </a:p>
          <a:p>
            <a:pPr lvl="3">
              <a:defRPr sz="1800" b="0">
                <a:solidFill>
                  <a:srgbClr val="000000"/>
                </a:solidFill>
              </a:defRPr>
            </a:pPr>
            <a:r>
              <a:rPr sz="3200" b="1">
                <a:solidFill>
                  <a:srgbClr val="FFFFFF"/>
                </a:solidFill>
              </a:rPr>
              <a:t>Body Level Four</a:t>
            </a:r>
          </a:p>
          <a:p>
            <a:pPr lvl="4">
              <a:defRPr sz="1800" b="0">
                <a:solidFill>
                  <a:srgbClr val="000000"/>
                </a:solidFill>
              </a:defRPr>
            </a:pPr>
            <a:r>
              <a:rPr sz="3200" b="1">
                <a:solidFill>
                  <a:srgbClr val="FFFFFF"/>
                </a:solidFill>
              </a:rPr>
              <a:t>Body Level Five</a:t>
            </a:r>
          </a:p>
        </p:txBody>
      </p:sp>
      <p:sp>
        <p:nvSpPr>
          <p:cNvPr id="10" name="Shape 10"/>
          <p:cNvSpPr>
            <a:spLocks noGrp="1"/>
          </p:cNvSpPr>
          <p:nvPr>
            <p:ph type="sldNum" sz="quarter" idx="2"/>
          </p:nvPr>
        </p:nvSpPr>
        <p:spPr>
          <a:prstGeom prst="rect">
            <a:avLst/>
          </a:prstGeom>
        </p:spPr>
        <p:txBody>
          <a:bodyPr/>
          <a:lstStyle/>
          <a:p>
            <a:pPr lvl="0"/>
            <a:fld id="{86CB4B4D-7CA3-9044-876B-883B54F8677D}" type="slidenum">
              <a:t>‹#›</a:t>
            </a:fld>
            <a:endParaRPr/>
          </a:p>
        </p:txBody>
      </p:sp>
      <p:pic>
        <p:nvPicPr>
          <p:cNvPr id="2" name="Picture 1">
            <a:extLst>
              <a:ext uri="{FF2B5EF4-FFF2-40B4-BE49-F238E27FC236}">
                <a16:creationId xmlns:a16="http://schemas.microsoft.com/office/drawing/2014/main" id="{1B9A9F81-DEEF-904D-0F19-4A9E5F88344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3065928" cy="1264696"/>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3" name="Shape 13"/>
          <p:cNvSpPr>
            <a:spLocks noGrp="1"/>
          </p:cNvSpPr>
          <p:nvPr>
            <p:ph type="title"/>
          </p:nvPr>
        </p:nvSpPr>
        <p:spPr>
          <a:prstGeom prst="rect">
            <a:avLst/>
          </a:prstGeom>
        </p:spPr>
        <p:txBody>
          <a:bodyPr/>
          <a:lstStyle/>
          <a:p>
            <a:pPr lvl="0">
              <a:defRPr sz="1800" b="0"/>
            </a:pPr>
            <a:r>
              <a:rPr sz="4000" b="1"/>
              <a:t>Title Text</a:t>
            </a:r>
          </a:p>
        </p:txBody>
      </p:sp>
      <p:sp>
        <p:nvSpPr>
          <p:cNvPr id="14" name="Shape 14"/>
          <p:cNvSpPr>
            <a:spLocks noGrp="1"/>
          </p:cNvSpPr>
          <p:nvPr>
            <p:ph type="body" idx="1"/>
          </p:nvPr>
        </p:nvSpPr>
        <p:spPr>
          <a:prstGeom prst="rect">
            <a:avLst/>
          </a:prstGeom>
        </p:spPr>
        <p:txBody>
          <a:bodyPr/>
          <a:lstStyle/>
          <a:p>
            <a:pPr lvl="0">
              <a:defRPr sz="1800" b="0"/>
            </a:pPr>
            <a:r>
              <a:rPr sz="3200" b="1"/>
              <a:t>Body Level One</a:t>
            </a:r>
          </a:p>
          <a:p>
            <a:pPr lvl="1">
              <a:defRPr sz="1800" b="0"/>
            </a:pPr>
            <a:r>
              <a:rPr sz="3200" b="1"/>
              <a:t>Body Level Two</a:t>
            </a:r>
          </a:p>
          <a:p>
            <a:pPr lvl="2">
              <a:defRPr sz="1800" b="0"/>
            </a:pPr>
            <a:r>
              <a:rPr sz="3200" b="1"/>
              <a:t>Body Level Three</a:t>
            </a:r>
          </a:p>
          <a:p>
            <a:pPr lvl="3">
              <a:defRPr sz="1800" b="0"/>
            </a:pPr>
            <a:r>
              <a:rPr sz="3200" b="1"/>
              <a:t>Body Level Four</a:t>
            </a:r>
          </a:p>
          <a:p>
            <a:pPr lvl="4">
              <a:defRPr sz="1800" b="0"/>
            </a:pPr>
            <a:r>
              <a:rPr sz="3200" b="1"/>
              <a:t>Body Level Five</a:t>
            </a:r>
          </a:p>
        </p:txBody>
      </p:sp>
      <p:sp>
        <p:nvSpPr>
          <p:cNvPr id="15" name="Shape 1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17" name="Shape 17"/>
          <p:cNvSpPr>
            <a:spLocks noGrp="1"/>
          </p:cNvSpPr>
          <p:nvPr>
            <p:ph type="title"/>
          </p:nvPr>
        </p:nvSpPr>
        <p:spPr>
          <a:xfrm>
            <a:off x="731519" y="110491"/>
            <a:ext cx="13167362" cy="1809750"/>
          </a:xfrm>
          <a:prstGeom prst="rect">
            <a:avLst/>
          </a:prstGeom>
        </p:spPr>
        <p:txBody>
          <a:bodyPr/>
          <a:lstStyle/>
          <a:p>
            <a:pPr lvl="0">
              <a:defRPr sz="1800" b="0"/>
            </a:pPr>
            <a:r>
              <a:rPr sz="4000" b="1"/>
              <a:t>Title Text</a:t>
            </a:r>
          </a:p>
        </p:txBody>
      </p:sp>
      <p:sp>
        <p:nvSpPr>
          <p:cNvPr id="18" name="Shape 18"/>
          <p:cNvSpPr>
            <a:spLocks noGrp="1"/>
          </p:cNvSpPr>
          <p:nvPr>
            <p:ph type="body" idx="1"/>
          </p:nvPr>
        </p:nvSpPr>
        <p:spPr>
          <a:xfrm>
            <a:off x="731519" y="1920239"/>
            <a:ext cx="6461761" cy="6309361"/>
          </a:xfrm>
          <a:prstGeom prst="rect">
            <a:avLst/>
          </a:prstGeom>
        </p:spPr>
        <p:txBody>
          <a:bodyPr/>
          <a:lstStyle>
            <a:lvl1pPr>
              <a:spcBef>
                <a:spcPts val="900"/>
              </a:spcBef>
              <a:defRPr sz="4000"/>
            </a:lvl1pPr>
            <a:lvl2pPr marL="1133338" indent="-480228">
              <a:spcBef>
                <a:spcPts val="900"/>
              </a:spcBef>
              <a:defRPr sz="4000"/>
            </a:lvl2pPr>
            <a:lvl3pPr marL="1756641" indent="-450420">
              <a:spcBef>
                <a:spcPts val="900"/>
              </a:spcBef>
              <a:defRPr sz="4000"/>
            </a:lvl3pPr>
            <a:lvl4pPr marL="2461723" indent="-502392">
              <a:spcBef>
                <a:spcPts val="900"/>
              </a:spcBef>
              <a:defRPr sz="4000"/>
            </a:lvl4pPr>
            <a:lvl5pPr marL="3114833" indent="-502392">
              <a:spcBef>
                <a:spcPts val="900"/>
              </a:spcBef>
              <a:defRPr sz="4000"/>
            </a:lvl5pPr>
          </a:lstStyle>
          <a:p>
            <a:pPr lvl="0">
              <a:defRPr sz="1800" b="0"/>
            </a:pPr>
            <a:r>
              <a:rPr sz="4000" b="1"/>
              <a:t>Body Level One</a:t>
            </a:r>
          </a:p>
          <a:p>
            <a:pPr lvl="1">
              <a:defRPr sz="1800" b="0"/>
            </a:pPr>
            <a:r>
              <a:rPr sz="4000" b="1"/>
              <a:t>Body Level Two</a:t>
            </a:r>
          </a:p>
          <a:p>
            <a:pPr lvl="2">
              <a:defRPr sz="1800" b="0"/>
            </a:pPr>
            <a:r>
              <a:rPr sz="4000" b="1"/>
              <a:t>Body Level Three</a:t>
            </a:r>
          </a:p>
          <a:p>
            <a:pPr lvl="3">
              <a:defRPr sz="1800" b="0"/>
            </a:pPr>
            <a:r>
              <a:rPr sz="4000" b="1"/>
              <a:t>Body Level Four</a:t>
            </a:r>
          </a:p>
          <a:p>
            <a:pPr lvl="4">
              <a:defRPr sz="1800" b="0"/>
            </a:pPr>
            <a:r>
              <a:rPr sz="4000" b="1"/>
              <a:t>Body Level Five</a:t>
            </a:r>
          </a:p>
        </p:txBody>
      </p:sp>
      <p:sp>
        <p:nvSpPr>
          <p:cNvPr id="19" name="Shape 1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25" name="Shape 25"/>
          <p:cNvSpPr>
            <a:spLocks noGrp="1"/>
          </p:cNvSpPr>
          <p:nvPr>
            <p:ph type="title"/>
          </p:nvPr>
        </p:nvSpPr>
        <p:spPr>
          <a:xfrm>
            <a:off x="731519" y="110491"/>
            <a:ext cx="13167362" cy="1809750"/>
          </a:xfrm>
          <a:prstGeom prst="rect">
            <a:avLst/>
          </a:prstGeom>
        </p:spPr>
        <p:txBody>
          <a:bodyPr/>
          <a:lstStyle/>
          <a:p>
            <a:pPr lvl="0">
              <a:defRPr sz="1800" b="0"/>
            </a:pPr>
            <a:r>
              <a:rPr sz="4000" b="1"/>
              <a:t>Title Text</a:t>
            </a:r>
          </a:p>
        </p:txBody>
      </p:sp>
      <p:sp>
        <p:nvSpPr>
          <p:cNvPr id="26" name="Shape 2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sp>
        <p:nvSpPr>
          <p:cNvPr id="38" name="Shape 38"/>
          <p:cNvSpPr>
            <a:spLocks noGrp="1"/>
          </p:cNvSpPr>
          <p:nvPr>
            <p:ph type="title"/>
          </p:nvPr>
        </p:nvSpPr>
        <p:spPr>
          <a:xfrm>
            <a:off x="731519" y="110491"/>
            <a:ext cx="13167362" cy="1809750"/>
          </a:xfrm>
          <a:prstGeom prst="rect">
            <a:avLst/>
          </a:prstGeom>
        </p:spPr>
        <p:txBody>
          <a:bodyPr/>
          <a:lstStyle/>
          <a:p>
            <a:pPr lvl="0">
              <a:defRPr sz="1800" b="0"/>
            </a:pPr>
            <a:r>
              <a:rPr sz="4000" b="1"/>
              <a:t>Title Text</a:t>
            </a:r>
          </a:p>
        </p:txBody>
      </p:sp>
      <p:sp>
        <p:nvSpPr>
          <p:cNvPr id="39" name="Shape 39"/>
          <p:cNvSpPr>
            <a:spLocks noGrp="1"/>
          </p:cNvSpPr>
          <p:nvPr>
            <p:ph type="body" idx="1"/>
          </p:nvPr>
        </p:nvSpPr>
        <p:spPr>
          <a:prstGeom prst="rect">
            <a:avLst/>
          </a:prstGeom>
        </p:spPr>
        <p:txBody>
          <a:bodyPr/>
          <a:lstStyle/>
          <a:p>
            <a:pPr lvl="0">
              <a:defRPr sz="1800" b="0"/>
            </a:pPr>
            <a:r>
              <a:rPr sz="3200" b="1"/>
              <a:t>Body Level One</a:t>
            </a:r>
          </a:p>
          <a:p>
            <a:pPr lvl="1">
              <a:defRPr sz="1800" b="0"/>
            </a:pPr>
            <a:r>
              <a:rPr sz="3200" b="1"/>
              <a:t>Body Level Two</a:t>
            </a:r>
          </a:p>
          <a:p>
            <a:pPr lvl="2">
              <a:defRPr sz="1800" b="0"/>
            </a:pPr>
            <a:r>
              <a:rPr sz="3200" b="1"/>
              <a:t>Body Level Three</a:t>
            </a:r>
          </a:p>
          <a:p>
            <a:pPr lvl="3">
              <a:defRPr sz="1800" b="0"/>
            </a:pPr>
            <a:r>
              <a:rPr sz="3200" b="1"/>
              <a:t>Body Level Four</a:t>
            </a:r>
          </a:p>
          <a:p>
            <a:pPr lvl="4">
              <a:defRPr sz="1800" b="0"/>
            </a:pPr>
            <a:r>
              <a:rPr sz="3200" b="1"/>
              <a:t>Body Level Five</a:t>
            </a:r>
          </a:p>
        </p:txBody>
      </p:sp>
      <p:sp>
        <p:nvSpPr>
          <p:cNvPr id="40" name="Shape 4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sp>
        <p:nvSpPr>
          <p:cNvPr id="42" name="Shape 42"/>
          <p:cNvSpPr>
            <a:spLocks noGrp="1"/>
          </p:cNvSpPr>
          <p:nvPr>
            <p:ph type="title"/>
          </p:nvPr>
        </p:nvSpPr>
        <p:spPr>
          <a:xfrm>
            <a:off x="10607040" y="0"/>
            <a:ext cx="3291841" cy="7680963"/>
          </a:xfrm>
          <a:prstGeom prst="rect">
            <a:avLst/>
          </a:prstGeom>
        </p:spPr>
        <p:txBody>
          <a:bodyPr/>
          <a:lstStyle/>
          <a:p>
            <a:pPr lvl="0">
              <a:defRPr sz="1800" b="0"/>
            </a:pPr>
            <a:r>
              <a:rPr sz="4000" b="1"/>
              <a:t>Title Text</a:t>
            </a:r>
          </a:p>
        </p:txBody>
      </p:sp>
      <p:sp>
        <p:nvSpPr>
          <p:cNvPr id="43" name="Shape 43"/>
          <p:cNvSpPr>
            <a:spLocks noGrp="1"/>
          </p:cNvSpPr>
          <p:nvPr>
            <p:ph type="body" idx="1"/>
          </p:nvPr>
        </p:nvSpPr>
        <p:spPr>
          <a:xfrm>
            <a:off x="731519" y="329566"/>
            <a:ext cx="9631682" cy="7900035"/>
          </a:xfrm>
          <a:prstGeom prst="rect">
            <a:avLst/>
          </a:prstGeom>
        </p:spPr>
        <p:txBody>
          <a:bodyPr/>
          <a:lstStyle/>
          <a:p>
            <a:pPr lvl="0">
              <a:defRPr sz="1800" b="0"/>
            </a:pPr>
            <a:r>
              <a:rPr sz="3200" b="1"/>
              <a:t>Body Level One</a:t>
            </a:r>
          </a:p>
          <a:p>
            <a:pPr lvl="1">
              <a:defRPr sz="1800" b="0"/>
            </a:pPr>
            <a:r>
              <a:rPr sz="3200" b="1"/>
              <a:t>Body Level Two</a:t>
            </a:r>
          </a:p>
          <a:p>
            <a:pPr lvl="2">
              <a:defRPr sz="1800" b="0"/>
            </a:pPr>
            <a:r>
              <a:rPr sz="3200" b="1"/>
              <a:t>Body Level Three</a:t>
            </a:r>
          </a:p>
          <a:p>
            <a:pPr lvl="3">
              <a:defRPr sz="1800" b="0"/>
            </a:pPr>
            <a:r>
              <a:rPr sz="3200" b="1"/>
              <a:t>Body Level Four</a:t>
            </a:r>
          </a:p>
          <a:p>
            <a:pPr lvl="4">
              <a:defRPr sz="1800" b="0"/>
            </a:pPr>
            <a:r>
              <a:rPr sz="3200" b="1"/>
              <a:t>Body Level Five</a:t>
            </a:r>
          </a:p>
        </p:txBody>
      </p:sp>
      <p:sp>
        <p:nvSpPr>
          <p:cNvPr id="44" name="Shape 4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762000" y="0"/>
            <a:ext cx="13167361" cy="1812004"/>
          </a:xfrm>
          <a:prstGeom prst="rect">
            <a:avLst/>
          </a:prstGeom>
          <a:ln w="12700">
            <a:miter lim="400000"/>
          </a:ln>
          <a:extLst>
            <a:ext uri="{C572A759-6A51-4108-AA02-DFA0A04FC94B}">
              <ma14:wrappingTextBoxFlag xmlns:ma14="http://schemas.microsoft.com/office/mac/drawingml/2011/main" xmlns="" val="1"/>
            </a:ext>
          </a:extLst>
        </p:spPr>
        <p:txBody>
          <a:bodyPr lIns="65311" tIns="65311" rIns="65311" bIns="65311" anchor="ctr">
            <a:normAutofit/>
          </a:bodyPr>
          <a:lstStyle/>
          <a:p>
            <a:pPr lvl="0">
              <a:defRPr sz="1800" b="0"/>
            </a:pPr>
            <a:r>
              <a:rPr sz="4000" b="1"/>
              <a:t>Title Text</a:t>
            </a:r>
          </a:p>
        </p:txBody>
      </p:sp>
      <p:sp>
        <p:nvSpPr>
          <p:cNvPr id="3" name="Shape 3"/>
          <p:cNvSpPr>
            <a:spLocks noGrp="1"/>
          </p:cNvSpPr>
          <p:nvPr>
            <p:ph type="body" idx="1"/>
          </p:nvPr>
        </p:nvSpPr>
        <p:spPr>
          <a:xfrm>
            <a:off x="731519" y="1920239"/>
            <a:ext cx="13167362" cy="6309361"/>
          </a:xfrm>
          <a:prstGeom prst="rect">
            <a:avLst/>
          </a:prstGeom>
          <a:ln w="12700">
            <a:miter lim="400000"/>
          </a:ln>
          <a:extLst>
            <a:ext uri="{C572A759-6A51-4108-AA02-DFA0A04FC94B}">
              <ma14:wrappingTextBoxFlag xmlns:ma14="http://schemas.microsoft.com/office/mac/drawingml/2011/main" xmlns="" val="1"/>
            </a:ext>
          </a:extLst>
        </p:spPr>
        <p:txBody>
          <a:bodyPr lIns="65311" tIns="65311" rIns="65311" bIns="65311">
            <a:normAutofit/>
          </a:bodyPr>
          <a:lstStyle/>
          <a:p>
            <a:pPr lvl="0">
              <a:defRPr sz="1800" b="0"/>
            </a:pPr>
            <a:r>
              <a:rPr sz="3200" b="1"/>
              <a:t>Body Level One</a:t>
            </a:r>
          </a:p>
          <a:p>
            <a:pPr lvl="1">
              <a:defRPr sz="1800" b="0"/>
            </a:pPr>
            <a:r>
              <a:rPr sz="3200" b="1"/>
              <a:t>Body Level Two</a:t>
            </a:r>
          </a:p>
          <a:p>
            <a:pPr lvl="2">
              <a:defRPr sz="1800" b="0"/>
            </a:pPr>
            <a:r>
              <a:rPr sz="3200" b="1"/>
              <a:t>Body Level Three</a:t>
            </a:r>
          </a:p>
          <a:p>
            <a:pPr lvl="3">
              <a:defRPr sz="1800" b="0"/>
            </a:pPr>
            <a:r>
              <a:rPr sz="3200" b="1"/>
              <a:t>Body Level Four</a:t>
            </a:r>
          </a:p>
          <a:p>
            <a:pPr lvl="4">
              <a:defRPr sz="1800" b="0"/>
            </a:pPr>
            <a:r>
              <a:rPr sz="3200" b="1"/>
              <a:t>Body Level Five</a:t>
            </a:r>
          </a:p>
        </p:txBody>
      </p:sp>
      <p:sp>
        <p:nvSpPr>
          <p:cNvPr id="4" name="Shape 4"/>
          <p:cNvSpPr>
            <a:spLocks noGrp="1"/>
          </p:cNvSpPr>
          <p:nvPr>
            <p:ph type="sldNum" sz="quarter" idx="2"/>
          </p:nvPr>
        </p:nvSpPr>
        <p:spPr>
          <a:xfrm>
            <a:off x="13258800" y="7608028"/>
            <a:ext cx="716281" cy="397323"/>
          </a:xfrm>
          <a:prstGeom prst="rect">
            <a:avLst/>
          </a:prstGeom>
          <a:ln w="12700">
            <a:miter lim="400000"/>
          </a:ln>
        </p:spPr>
        <p:txBody>
          <a:bodyPr lIns="65311" tIns="65311" rIns="65311" bIns="65311" anchor="ctr">
            <a:spAutoFit/>
          </a:bodyPr>
          <a:lstStyle>
            <a:lvl1pPr algn="r">
              <a:defRPr sz="1700">
                <a:solidFill>
                  <a:srgbClr val="888888"/>
                </a:solidFill>
              </a:defRPr>
            </a:lvl1pPr>
          </a:lstStyle>
          <a:p>
            <a:pPr lvl="0"/>
            <a:fld id="{86CB4B4D-7CA3-9044-876B-883B54F8677D}" type="slidenum">
              <a:t>‹#›</a:t>
            </a:fld>
            <a:endParaRPr/>
          </a:p>
        </p:txBody>
      </p:sp>
      <p:pic>
        <p:nvPicPr>
          <p:cNvPr id="6" name="Picture 5">
            <a:extLst>
              <a:ext uri="{FF2B5EF4-FFF2-40B4-BE49-F238E27FC236}">
                <a16:creationId xmlns:a16="http://schemas.microsoft.com/office/drawing/2014/main" id="{68B00946-1156-78AB-C867-B66CD46EF837}"/>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0"/>
            <a:ext cx="1680210" cy="69308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7" r:id="rId5"/>
    <p:sldLayoutId id="2147483658" r:id="rId6"/>
  </p:sldLayoutIdLst>
  <p:transition spd="med"/>
  <p:txStyles>
    <p:titleStyle>
      <a:lvl1pPr algn="ctr" defTabSz="1306219">
        <a:defRPr sz="4000" b="1">
          <a:latin typeface="Tahoma"/>
          <a:ea typeface="Tahoma"/>
          <a:cs typeface="Tahoma"/>
          <a:sym typeface="Tahoma"/>
        </a:defRPr>
      </a:lvl1pPr>
      <a:lvl2pPr algn="ctr" defTabSz="1306219">
        <a:defRPr sz="4000" b="1">
          <a:latin typeface="Tahoma"/>
          <a:ea typeface="Tahoma"/>
          <a:cs typeface="Tahoma"/>
          <a:sym typeface="Tahoma"/>
        </a:defRPr>
      </a:lvl2pPr>
      <a:lvl3pPr algn="ctr" defTabSz="1306219">
        <a:defRPr sz="4000" b="1">
          <a:latin typeface="Tahoma"/>
          <a:ea typeface="Tahoma"/>
          <a:cs typeface="Tahoma"/>
          <a:sym typeface="Tahoma"/>
        </a:defRPr>
      </a:lvl3pPr>
      <a:lvl4pPr algn="ctr" defTabSz="1306219">
        <a:defRPr sz="4000" b="1">
          <a:latin typeface="Tahoma"/>
          <a:ea typeface="Tahoma"/>
          <a:cs typeface="Tahoma"/>
          <a:sym typeface="Tahoma"/>
        </a:defRPr>
      </a:lvl4pPr>
      <a:lvl5pPr algn="ctr" defTabSz="1306219">
        <a:defRPr sz="4000" b="1">
          <a:latin typeface="Tahoma"/>
          <a:ea typeface="Tahoma"/>
          <a:cs typeface="Tahoma"/>
          <a:sym typeface="Tahoma"/>
        </a:defRPr>
      </a:lvl5pPr>
      <a:lvl6pPr algn="ctr" defTabSz="1306219">
        <a:defRPr sz="4000" b="1">
          <a:latin typeface="Tahoma"/>
          <a:ea typeface="Tahoma"/>
          <a:cs typeface="Tahoma"/>
          <a:sym typeface="Tahoma"/>
        </a:defRPr>
      </a:lvl6pPr>
      <a:lvl7pPr algn="ctr" defTabSz="1306219">
        <a:defRPr sz="4000" b="1">
          <a:latin typeface="Tahoma"/>
          <a:ea typeface="Tahoma"/>
          <a:cs typeface="Tahoma"/>
          <a:sym typeface="Tahoma"/>
        </a:defRPr>
      </a:lvl7pPr>
      <a:lvl8pPr algn="ctr" defTabSz="1306219">
        <a:defRPr sz="4000" b="1">
          <a:latin typeface="Tahoma"/>
          <a:ea typeface="Tahoma"/>
          <a:cs typeface="Tahoma"/>
          <a:sym typeface="Tahoma"/>
        </a:defRPr>
      </a:lvl8pPr>
      <a:lvl9pPr algn="ctr" defTabSz="1306219">
        <a:defRPr sz="4000" b="1">
          <a:latin typeface="Tahoma"/>
          <a:ea typeface="Tahoma"/>
          <a:cs typeface="Tahoma"/>
          <a:sym typeface="Tahoma"/>
        </a:defRPr>
      </a:lvl9pPr>
    </p:titleStyle>
    <p:bodyStyle>
      <a:lvl1pPr marL="489832" indent="-489832" defTabSz="1306219">
        <a:spcBef>
          <a:spcPts val="700"/>
        </a:spcBef>
        <a:buSzPct val="100000"/>
        <a:buFont typeface="Arial"/>
        <a:buChar char="•"/>
        <a:defRPr sz="3200" b="1">
          <a:latin typeface="Tahoma"/>
          <a:ea typeface="Tahoma"/>
          <a:cs typeface="Tahoma"/>
          <a:sym typeface="Tahoma"/>
        </a:defRPr>
      </a:lvl1pPr>
      <a:lvl2pPr marL="1119617" indent="-466507" defTabSz="1306219">
        <a:spcBef>
          <a:spcPts val="700"/>
        </a:spcBef>
        <a:buSzPct val="100000"/>
        <a:buFont typeface="Arial"/>
        <a:buChar char="–"/>
        <a:defRPr sz="3200" b="1">
          <a:latin typeface="Tahoma"/>
          <a:ea typeface="Tahoma"/>
          <a:cs typeface="Tahoma"/>
          <a:sym typeface="Tahoma"/>
        </a:defRPr>
      </a:lvl2pPr>
      <a:lvl3pPr marL="1679426" indent="-373205" defTabSz="1306219">
        <a:spcBef>
          <a:spcPts val="700"/>
        </a:spcBef>
        <a:buSzPct val="100000"/>
        <a:buFont typeface="Arial"/>
        <a:buChar char="•"/>
        <a:defRPr sz="3200" b="1">
          <a:latin typeface="Tahoma"/>
          <a:ea typeface="Tahoma"/>
          <a:cs typeface="Tahoma"/>
          <a:sym typeface="Tahoma"/>
        </a:defRPr>
      </a:lvl3pPr>
      <a:lvl4pPr marL="2332536" indent="-373205" defTabSz="1306219">
        <a:spcBef>
          <a:spcPts val="700"/>
        </a:spcBef>
        <a:buSzPct val="100000"/>
        <a:buFont typeface="Arial"/>
        <a:buChar char="–"/>
        <a:defRPr sz="3200" b="1">
          <a:latin typeface="Tahoma"/>
          <a:ea typeface="Tahoma"/>
          <a:cs typeface="Tahoma"/>
          <a:sym typeface="Tahoma"/>
        </a:defRPr>
      </a:lvl4pPr>
      <a:lvl5pPr marL="2985646" indent="-373205" defTabSz="1306219">
        <a:spcBef>
          <a:spcPts val="700"/>
        </a:spcBef>
        <a:buSzPct val="100000"/>
        <a:buFont typeface="Arial"/>
        <a:buChar char="»"/>
        <a:defRPr sz="3200" b="1">
          <a:latin typeface="Tahoma"/>
          <a:ea typeface="Tahoma"/>
          <a:cs typeface="Tahoma"/>
          <a:sym typeface="Tahoma"/>
        </a:defRPr>
      </a:lvl5pPr>
      <a:lvl6pPr marL="3625887" indent="-360336" defTabSz="1306219">
        <a:spcBef>
          <a:spcPts val="700"/>
        </a:spcBef>
        <a:buSzPct val="100000"/>
        <a:buFont typeface="Arial"/>
        <a:buChar char="•"/>
        <a:defRPr sz="3200" b="1">
          <a:latin typeface="Tahoma"/>
          <a:ea typeface="Tahoma"/>
          <a:cs typeface="Tahoma"/>
          <a:sym typeface="Tahoma"/>
        </a:defRPr>
      </a:lvl6pPr>
      <a:lvl7pPr marL="4278997" indent="-360336" defTabSz="1306219">
        <a:spcBef>
          <a:spcPts val="700"/>
        </a:spcBef>
        <a:buSzPct val="100000"/>
        <a:buFont typeface="Arial"/>
        <a:buChar char="•"/>
        <a:defRPr sz="3200" b="1">
          <a:latin typeface="Tahoma"/>
          <a:ea typeface="Tahoma"/>
          <a:cs typeface="Tahoma"/>
          <a:sym typeface="Tahoma"/>
        </a:defRPr>
      </a:lvl7pPr>
      <a:lvl8pPr marL="4932108" indent="-360336" defTabSz="1306219">
        <a:spcBef>
          <a:spcPts val="700"/>
        </a:spcBef>
        <a:buSzPct val="100000"/>
        <a:buFont typeface="Arial"/>
        <a:buChar char="•"/>
        <a:defRPr sz="3200" b="1">
          <a:latin typeface="Tahoma"/>
          <a:ea typeface="Tahoma"/>
          <a:cs typeface="Tahoma"/>
          <a:sym typeface="Tahoma"/>
        </a:defRPr>
      </a:lvl8pPr>
      <a:lvl9pPr marL="5585218" indent="-360336" defTabSz="1306219">
        <a:spcBef>
          <a:spcPts val="700"/>
        </a:spcBef>
        <a:buSzPct val="100000"/>
        <a:buFont typeface="Arial"/>
        <a:buChar char="•"/>
        <a:defRPr sz="3200" b="1">
          <a:latin typeface="Tahoma"/>
          <a:ea typeface="Tahoma"/>
          <a:cs typeface="Tahoma"/>
          <a:sym typeface="Tahoma"/>
        </a:defRPr>
      </a:lvl9pPr>
    </p:bodyStyle>
    <p:otherStyle>
      <a:lvl1pPr algn="r" defTabSz="1306219">
        <a:defRPr sz="1700">
          <a:solidFill>
            <a:schemeClr val="tx1"/>
          </a:solidFill>
          <a:latin typeface="+mn-lt"/>
          <a:ea typeface="+mn-ea"/>
          <a:cs typeface="+mn-cs"/>
          <a:sym typeface="Tahoma"/>
        </a:defRPr>
      </a:lvl1pPr>
      <a:lvl2pPr indent="653109" algn="r" defTabSz="1306219">
        <a:defRPr sz="1700">
          <a:solidFill>
            <a:schemeClr val="tx1"/>
          </a:solidFill>
          <a:latin typeface="+mn-lt"/>
          <a:ea typeface="+mn-ea"/>
          <a:cs typeface="+mn-cs"/>
          <a:sym typeface="Tahoma"/>
        </a:defRPr>
      </a:lvl2pPr>
      <a:lvl3pPr indent="1306219" algn="r" defTabSz="1306219">
        <a:defRPr sz="1700">
          <a:solidFill>
            <a:schemeClr val="tx1"/>
          </a:solidFill>
          <a:latin typeface="+mn-lt"/>
          <a:ea typeface="+mn-ea"/>
          <a:cs typeface="+mn-cs"/>
          <a:sym typeface="Tahoma"/>
        </a:defRPr>
      </a:lvl3pPr>
      <a:lvl4pPr indent="1959330" algn="r" defTabSz="1306219">
        <a:defRPr sz="1700">
          <a:solidFill>
            <a:schemeClr val="tx1"/>
          </a:solidFill>
          <a:latin typeface="+mn-lt"/>
          <a:ea typeface="+mn-ea"/>
          <a:cs typeface="+mn-cs"/>
          <a:sym typeface="Tahoma"/>
        </a:defRPr>
      </a:lvl4pPr>
      <a:lvl5pPr indent="2612440" algn="r" defTabSz="1306219">
        <a:defRPr sz="1700">
          <a:solidFill>
            <a:schemeClr val="tx1"/>
          </a:solidFill>
          <a:latin typeface="+mn-lt"/>
          <a:ea typeface="+mn-ea"/>
          <a:cs typeface="+mn-cs"/>
          <a:sym typeface="Tahoma"/>
        </a:defRPr>
      </a:lvl5pPr>
      <a:lvl6pPr indent="3265551" algn="r" defTabSz="1306219">
        <a:defRPr sz="1700">
          <a:solidFill>
            <a:schemeClr val="tx1"/>
          </a:solidFill>
          <a:latin typeface="+mn-lt"/>
          <a:ea typeface="+mn-ea"/>
          <a:cs typeface="+mn-cs"/>
          <a:sym typeface="Tahoma"/>
        </a:defRPr>
      </a:lvl6pPr>
      <a:lvl7pPr indent="3918660" algn="r" defTabSz="1306219">
        <a:defRPr sz="1700">
          <a:solidFill>
            <a:schemeClr val="tx1"/>
          </a:solidFill>
          <a:latin typeface="+mn-lt"/>
          <a:ea typeface="+mn-ea"/>
          <a:cs typeface="+mn-cs"/>
          <a:sym typeface="Tahoma"/>
        </a:defRPr>
      </a:lvl7pPr>
      <a:lvl8pPr indent="4571770" algn="r" defTabSz="1306219">
        <a:defRPr sz="1700">
          <a:solidFill>
            <a:schemeClr val="tx1"/>
          </a:solidFill>
          <a:latin typeface="+mn-lt"/>
          <a:ea typeface="+mn-ea"/>
          <a:cs typeface="+mn-cs"/>
          <a:sym typeface="Tahoma"/>
        </a:defRPr>
      </a:lvl8pPr>
      <a:lvl9pPr indent="5224881" algn="r" defTabSz="1306219">
        <a:defRPr sz="1700">
          <a:solidFill>
            <a:schemeClr val="tx1"/>
          </a:solidFill>
          <a:latin typeface="+mn-lt"/>
          <a:ea typeface="+mn-ea"/>
          <a:cs typeface="+mn-cs"/>
          <a:sym typeface="Tahom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hape 48"/>
          <p:cNvSpPr>
            <a:spLocks noGrp="1"/>
          </p:cNvSpPr>
          <p:nvPr>
            <p:ph type="title"/>
          </p:nvPr>
        </p:nvSpPr>
        <p:spPr>
          <a:xfrm>
            <a:off x="4343400" y="3809998"/>
            <a:ext cx="10073641" cy="2193240"/>
          </a:xfrm>
          <a:prstGeom prst="rect">
            <a:avLst/>
          </a:prstGeom>
        </p:spPr>
        <p:txBody>
          <a:bodyPr>
            <a:normAutofit/>
          </a:bodyPr>
          <a:lstStyle/>
          <a:p>
            <a:pPr lvl="0">
              <a:defRPr sz="1800" b="0"/>
            </a:pPr>
            <a:r>
              <a:rPr lang="en-US" sz="5400" dirty="0">
                <a:solidFill>
                  <a:schemeClr val="tx1"/>
                </a:solidFill>
              </a:rPr>
              <a:t>Open Source Platform and Network Administration</a:t>
            </a:r>
            <a:endParaRPr sz="5400" dirty="0">
              <a:solidFill>
                <a:schemeClr val="tx1"/>
              </a:solidFill>
            </a:endParaRPr>
          </a:p>
        </p:txBody>
      </p:sp>
      <p:sp>
        <p:nvSpPr>
          <p:cNvPr id="49" name="Shape 49"/>
          <p:cNvSpPr>
            <a:spLocks noGrp="1"/>
          </p:cNvSpPr>
          <p:nvPr>
            <p:ph type="body" idx="1"/>
          </p:nvPr>
        </p:nvSpPr>
        <p:spPr>
          <a:xfrm>
            <a:off x="4343400" y="6172200"/>
            <a:ext cx="10088881" cy="1188720"/>
          </a:xfrm>
          <a:prstGeom prst="rect">
            <a:avLst/>
          </a:prstGeom>
        </p:spPr>
        <p:txBody>
          <a:bodyPr/>
          <a:lstStyle/>
          <a:p>
            <a:pPr lvl="0">
              <a:defRPr sz="1800" b="0">
                <a:solidFill>
                  <a:srgbClr val="000000"/>
                </a:solidFill>
              </a:defRPr>
            </a:pPr>
            <a:r>
              <a:rPr sz="3200" b="1" dirty="0">
                <a:solidFill>
                  <a:srgbClr val="FFFFFF"/>
                </a:solidFill>
              </a:rPr>
              <a:t>Lesson </a:t>
            </a:r>
            <a:r>
              <a:rPr lang="vi-VN" sz="3200" b="1" dirty="0">
                <a:solidFill>
                  <a:srgbClr val="FFFFFF"/>
                </a:solidFill>
              </a:rPr>
              <a:t>28</a:t>
            </a:r>
            <a:endParaRPr sz="3200" b="1" dirty="0">
              <a:solidFill>
                <a:srgbClr val="FFFFFF"/>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476500" y="365760"/>
            <a:ext cx="9959340" cy="571500"/>
          </a:xfrm>
        </p:spPr>
        <p:txBody>
          <a:bodyPr>
            <a:normAutofit fontScale="90000"/>
          </a:bodyPr>
          <a:lstStyle/>
          <a:p>
            <a:r>
              <a:rPr lang="en-US" sz="4800">
                <a:solidFill>
                  <a:schemeClr val="tx2"/>
                </a:solidFill>
              </a:rPr>
              <a:t>Components of an Incident Response Plan</a:t>
            </a:r>
          </a:p>
        </p:txBody>
      </p:sp>
      <p:graphicFrame>
        <p:nvGraphicFramePr>
          <p:cNvPr id="7" name="Content Placeholder 6"/>
          <p:cNvGraphicFramePr>
            <a:graphicFrameLocks noGrp="1"/>
          </p:cNvGraphicFramePr>
          <p:nvPr>
            <p:ph idx="1"/>
          </p:nvPr>
        </p:nvGraphicFramePr>
        <p:xfrm>
          <a:off x="2476500" y="2259106"/>
          <a:ext cx="9959340" cy="4873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063446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476500" y="365760"/>
            <a:ext cx="9959340" cy="571500"/>
          </a:xfrm>
        </p:spPr>
        <p:txBody>
          <a:bodyPr>
            <a:normAutofit fontScale="90000"/>
          </a:bodyPr>
          <a:lstStyle/>
          <a:p>
            <a:r>
              <a:rPr lang="en-US" sz="4800">
                <a:solidFill>
                  <a:schemeClr val="tx2"/>
                </a:solidFill>
              </a:rPr>
              <a:t>Using a Live CD for Forensics</a:t>
            </a:r>
          </a:p>
        </p:txBody>
      </p:sp>
      <p:sp>
        <p:nvSpPr>
          <p:cNvPr id="19459" name="Content Placeholder 2"/>
          <p:cNvSpPr>
            <a:spLocks noGrp="1"/>
          </p:cNvSpPr>
          <p:nvPr>
            <p:ph idx="1"/>
          </p:nvPr>
        </p:nvSpPr>
        <p:spPr>
          <a:xfrm>
            <a:off x="2542009" y="1899768"/>
            <a:ext cx="9959340" cy="5117626"/>
          </a:xfrm>
        </p:spPr>
        <p:txBody>
          <a:bodyPr/>
          <a:lstStyle/>
          <a:p>
            <a:r>
              <a:rPr lang="en-US" sz="3600" dirty="0"/>
              <a:t>It mounts the compromised hard drive to collect data in random access memory (RAM).</a:t>
            </a:r>
          </a:p>
          <a:p>
            <a:r>
              <a:rPr lang="en-US" sz="3600" dirty="0"/>
              <a:t>It copies a bit-by-bit image of the hard drive using the </a:t>
            </a:r>
            <a:r>
              <a:rPr lang="en-US" sz="3600" dirty="0" err="1"/>
              <a:t>dd</a:t>
            </a:r>
            <a:r>
              <a:rPr lang="en-US" sz="3600" dirty="0"/>
              <a:t> command. </a:t>
            </a:r>
          </a:p>
          <a:p>
            <a:r>
              <a:rPr lang="en-US" sz="3600" dirty="0"/>
              <a:t>It can be used for forensic analysis.</a:t>
            </a:r>
          </a:p>
          <a:p>
            <a:r>
              <a:rPr lang="en-US" sz="3600" dirty="0"/>
              <a:t>It monitors malicious software activities on the compromised server.</a:t>
            </a:r>
          </a:p>
        </p:txBody>
      </p:sp>
    </p:spTree>
    <p:extLst>
      <p:ext uri="{BB962C8B-B14F-4D97-AF65-F5344CB8AC3E}">
        <p14:creationId xmlns:p14="http://schemas.microsoft.com/office/powerpoint/2010/main" val="71041243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476500" y="365760"/>
            <a:ext cx="9959340" cy="571500"/>
          </a:xfrm>
        </p:spPr>
        <p:txBody>
          <a:bodyPr>
            <a:normAutofit fontScale="90000"/>
          </a:bodyPr>
          <a:lstStyle/>
          <a:p>
            <a:r>
              <a:rPr lang="en-US" sz="4800">
                <a:solidFill>
                  <a:schemeClr val="tx2"/>
                </a:solidFill>
              </a:rPr>
              <a:t>Responding to a Suspected Compromise</a:t>
            </a:r>
          </a:p>
        </p:txBody>
      </p:sp>
      <p:sp>
        <p:nvSpPr>
          <p:cNvPr id="8195" name="Content Placeholder 2"/>
          <p:cNvSpPr>
            <a:spLocks noGrp="1"/>
          </p:cNvSpPr>
          <p:nvPr>
            <p:ph idx="1"/>
          </p:nvPr>
        </p:nvSpPr>
        <p:spPr>
          <a:xfrm>
            <a:off x="2476500" y="2194559"/>
            <a:ext cx="9959340" cy="5215890"/>
          </a:xfrm>
        </p:spPr>
        <p:txBody>
          <a:bodyPr>
            <a:normAutofit fontScale="92500"/>
          </a:bodyPr>
          <a:lstStyle/>
          <a:p>
            <a:r>
              <a:rPr lang="en-US" sz="3840" dirty="0"/>
              <a:t>Preserve as much evidence as possible.</a:t>
            </a:r>
          </a:p>
          <a:p>
            <a:r>
              <a:rPr lang="en-US" sz="3840" dirty="0"/>
              <a:t>Immediately notify appropriate people.</a:t>
            </a:r>
          </a:p>
          <a:p>
            <a:r>
              <a:rPr lang="en-US" sz="3840" dirty="0"/>
              <a:t>Document all actions and findings from the investigative work. </a:t>
            </a:r>
          </a:p>
          <a:p>
            <a:r>
              <a:rPr lang="en-US" sz="3840" dirty="0"/>
              <a:t>Create an image of the compromised system using the </a:t>
            </a:r>
            <a:r>
              <a:rPr lang="en-US" sz="3840" dirty="0" err="1"/>
              <a:t>dd</a:t>
            </a:r>
            <a:r>
              <a:rPr lang="en-US" sz="3840" dirty="0"/>
              <a:t> command.</a:t>
            </a:r>
          </a:p>
          <a:p>
            <a:pPr>
              <a:buFont typeface="Wingdings" pitchFamily="2" charset="2"/>
              <a:buNone/>
            </a:pPr>
            <a:r>
              <a:rPr lang="en-US" sz="3840" dirty="0"/>
              <a:t> </a:t>
            </a:r>
          </a:p>
        </p:txBody>
      </p:sp>
    </p:spTree>
    <p:extLst>
      <p:ext uri="{BB962C8B-B14F-4D97-AF65-F5344CB8AC3E}">
        <p14:creationId xmlns:p14="http://schemas.microsoft.com/office/powerpoint/2010/main" val="1804689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476500" y="365760"/>
            <a:ext cx="9959340" cy="1566763"/>
          </a:xfrm>
        </p:spPr>
        <p:txBody>
          <a:bodyPr>
            <a:normAutofit fontScale="90000"/>
          </a:bodyPr>
          <a:lstStyle/>
          <a:p>
            <a:r>
              <a:rPr lang="en-US" sz="4800" dirty="0">
                <a:solidFill>
                  <a:schemeClr val="tx2"/>
                </a:solidFill>
              </a:rPr>
              <a:t>Responding to a Suspected Compromise </a:t>
            </a:r>
            <a:r>
              <a:rPr lang="en-US" sz="3840" dirty="0">
                <a:solidFill>
                  <a:schemeClr val="tx2"/>
                </a:solidFill>
              </a:rPr>
              <a:t>(Continued)</a:t>
            </a:r>
          </a:p>
        </p:txBody>
      </p:sp>
      <p:sp>
        <p:nvSpPr>
          <p:cNvPr id="9219" name="Content Placeholder 2"/>
          <p:cNvSpPr>
            <a:spLocks noGrp="1"/>
          </p:cNvSpPr>
          <p:nvPr>
            <p:ph idx="1"/>
          </p:nvPr>
        </p:nvSpPr>
        <p:spPr>
          <a:xfrm>
            <a:off x="2476500" y="2423843"/>
            <a:ext cx="9959340" cy="4986607"/>
          </a:xfrm>
        </p:spPr>
        <p:txBody>
          <a:bodyPr/>
          <a:lstStyle/>
          <a:p>
            <a:r>
              <a:rPr lang="en-US" sz="3840" dirty="0"/>
              <a:t>Disconnect from the network, if feasible.</a:t>
            </a:r>
          </a:p>
          <a:p>
            <a:r>
              <a:rPr lang="en-US" sz="3840" dirty="0"/>
              <a:t>Perform forensic analysis of all evidence.</a:t>
            </a:r>
          </a:p>
          <a:p>
            <a:r>
              <a:rPr lang="en-US" sz="3840" dirty="0"/>
              <a:t>Restore the computer system back to its original state by using recent backups. </a:t>
            </a:r>
          </a:p>
        </p:txBody>
      </p:sp>
    </p:spTree>
    <p:extLst>
      <p:ext uri="{BB962C8B-B14F-4D97-AF65-F5344CB8AC3E}">
        <p14:creationId xmlns:p14="http://schemas.microsoft.com/office/powerpoint/2010/main" val="51903726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2476500" y="365760"/>
            <a:ext cx="9959340" cy="571500"/>
          </a:xfrm>
        </p:spPr>
        <p:txBody>
          <a:bodyPr>
            <a:normAutofit fontScale="90000"/>
          </a:bodyPr>
          <a:lstStyle/>
          <a:p>
            <a:r>
              <a:rPr lang="en-US" sz="4800">
                <a:solidFill>
                  <a:schemeClr val="tx2"/>
                </a:solidFill>
              </a:rPr>
              <a:t>Best Practices for a Backup Plan</a:t>
            </a:r>
          </a:p>
        </p:txBody>
      </p:sp>
      <p:sp>
        <p:nvSpPr>
          <p:cNvPr id="10243" name="Content Placeholder 2"/>
          <p:cNvSpPr>
            <a:spLocks noGrp="1"/>
          </p:cNvSpPr>
          <p:nvPr>
            <p:ph idx="1"/>
          </p:nvPr>
        </p:nvSpPr>
        <p:spPr>
          <a:xfrm>
            <a:off x="2476500" y="1424825"/>
            <a:ext cx="9959340" cy="5440794"/>
          </a:xfrm>
        </p:spPr>
        <p:txBody>
          <a:bodyPr/>
          <a:lstStyle/>
          <a:p>
            <a:r>
              <a:rPr lang="en-US" sz="3840" dirty="0"/>
              <a:t>Create a backup policy and perform full system backups.</a:t>
            </a:r>
          </a:p>
          <a:p>
            <a:r>
              <a:rPr lang="en-US" sz="3840" dirty="0"/>
              <a:t>Verify backups.</a:t>
            </a:r>
          </a:p>
          <a:p>
            <a:r>
              <a:rPr lang="en-US" sz="3840" dirty="0"/>
              <a:t>Periodically perform test restores.</a:t>
            </a:r>
          </a:p>
          <a:p>
            <a:r>
              <a:rPr lang="en-US" sz="3840" dirty="0"/>
              <a:t>Encrypt confidential data when stored in other media.</a:t>
            </a:r>
          </a:p>
          <a:p>
            <a:r>
              <a:rPr lang="en-US" sz="3840" dirty="0"/>
              <a:t>Use encryption when backups are performed across a network.</a:t>
            </a:r>
          </a:p>
        </p:txBody>
      </p:sp>
    </p:spTree>
    <p:extLst>
      <p:ext uri="{BB962C8B-B14F-4D97-AF65-F5344CB8AC3E}">
        <p14:creationId xmlns:p14="http://schemas.microsoft.com/office/powerpoint/2010/main" val="38075554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2476500" y="365760"/>
            <a:ext cx="9959340" cy="571500"/>
          </a:xfrm>
        </p:spPr>
        <p:txBody>
          <a:bodyPr>
            <a:normAutofit fontScale="90000"/>
          </a:bodyPr>
          <a:lstStyle/>
          <a:p>
            <a:r>
              <a:rPr lang="en-US" sz="4800">
                <a:solidFill>
                  <a:schemeClr val="tx2"/>
                </a:solidFill>
              </a:rPr>
              <a:t>Linux System Administrator</a:t>
            </a:r>
          </a:p>
        </p:txBody>
      </p:sp>
      <p:sp>
        <p:nvSpPr>
          <p:cNvPr id="14339" name="Content Placeholder 2"/>
          <p:cNvSpPr>
            <a:spLocks noGrp="1"/>
          </p:cNvSpPr>
          <p:nvPr>
            <p:ph idx="1"/>
          </p:nvPr>
        </p:nvSpPr>
        <p:spPr>
          <a:xfrm>
            <a:off x="2476500" y="1588599"/>
            <a:ext cx="9959340" cy="5277020"/>
          </a:xfrm>
        </p:spPr>
        <p:txBody>
          <a:bodyPr/>
          <a:lstStyle/>
          <a:p>
            <a:r>
              <a:rPr lang="en-US" sz="3600" dirty="0"/>
              <a:t>Provides opinion to the management about what constitutes an “incident” on Linux servers</a:t>
            </a:r>
          </a:p>
          <a:p>
            <a:r>
              <a:rPr lang="en-US" sz="3600" dirty="0"/>
              <a:t>Works in collaboration with other members of the CERT team for creating an incident response plan</a:t>
            </a:r>
          </a:p>
          <a:p>
            <a:r>
              <a:rPr lang="en-US" sz="3600" dirty="0"/>
              <a:t>Takes appropriate action to minimize further damages on Linux servers when a breach is discovered</a:t>
            </a:r>
          </a:p>
        </p:txBody>
      </p:sp>
    </p:spTree>
    <p:extLst>
      <p:ext uri="{BB962C8B-B14F-4D97-AF65-F5344CB8AC3E}">
        <p14:creationId xmlns:p14="http://schemas.microsoft.com/office/powerpoint/2010/main" val="200471082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476500" y="365759"/>
            <a:ext cx="9959340" cy="1466850"/>
          </a:xfrm>
        </p:spPr>
        <p:txBody>
          <a:bodyPr/>
          <a:lstStyle/>
          <a:p>
            <a:r>
              <a:rPr lang="en-US" sz="4800" dirty="0">
                <a:solidFill>
                  <a:schemeClr val="tx2"/>
                </a:solidFill>
              </a:rPr>
              <a:t>Linux System Administrator </a:t>
            </a:r>
            <a:r>
              <a:rPr lang="en-US" sz="3840" dirty="0">
                <a:solidFill>
                  <a:schemeClr val="tx2"/>
                </a:solidFill>
              </a:rPr>
              <a:t>(Continued)</a:t>
            </a:r>
          </a:p>
        </p:txBody>
      </p:sp>
      <p:sp>
        <p:nvSpPr>
          <p:cNvPr id="15363" name="Content Placeholder 2"/>
          <p:cNvSpPr>
            <a:spLocks noGrp="1"/>
          </p:cNvSpPr>
          <p:nvPr>
            <p:ph idx="1"/>
          </p:nvPr>
        </p:nvSpPr>
        <p:spPr>
          <a:xfrm>
            <a:off x="2476500" y="2194560"/>
            <a:ext cx="9959340" cy="5215889"/>
          </a:xfrm>
        </p:spPr>
        <p:txBody>
          <a:bodyPr/>
          <a:lstStyle/>
          <a:p>
            <a:r>
              <a:rPr lang="en-US" sz="3600" dirty="0"/>
              <a:t>Notifies appropriate people within the organization during an incident</a:t>
            </a:r>
          </a:p>
          <a:p>
            <a:r>
              <a:rPr lang="en-US" sz="3600" dirty="0"/>
              <a:t>Provides log files and Linux server access to law enforcement and information security professionals</a:t>
            </a:r>
          </a:p>
          <a:p>
            <a:r>
              <a:rPr lang="en-US" sz="3600" dirty="0"/>
              <a:t>Obtains backups and restores Linux systems back to production status</a:t>
            </a:r>
          </a:p>
        </p:txBody>
      </p:sp>
    </p:spTree>
    <p:extLst>
      <p:ext uri="{BB962C8B-B14F-4D97-AF65-F5344CB8AC3E}">
        <p14:creationId xmlns:p14="http://schemas.microsoft.com/office/powerpoint/2010/main" val="130386437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2476500" y="365760"/>
            <a:ext cx="9959340" cy="1539240"/>
          </a:xfrm>
        </p:spPr>
        <p:txBody>
          <a:bodyPr>
            <a:normAutofit fontScale="90000"/>
          </a:bodyPr>
          <a:lstStyle/>
          <a:p>
            <a:r>
              <a:rPr lang="en-US" sz="4800">
                <a:solidFill>
                  <a:schemeClr val="tx2"/>
                </a:solidFill>
              </a:rPr>
              <a:t>Apache Software Foundation (ASF) Incident of April 9, 2010</a:t>
            </a:r>
          </a:p>
        </p:txBody>
      </p:sp>
      <p:sp>
        <p:nvSpPr>
          <p:cNvPr id="17411" name="Text Box 3"/>
          <p:cNvSpPr txBox="1">
            <a:spLocks noChangeArrowheads="1"/>
          </p:cNvSpPr>
          <p:nvPr/>
        </p:nvSpPr>
        <p:spPr bwMode="auto">
          <a:xfrm>
            <a:off x="5111116" y="2390776"/>
            <a:ext cx="3242310" cy="769620"/>
          </a:xfrm>
          <a:prstGeom prst="rect">
            <a:avLst/>
          </a:prstGeom>
          <a:noFill/>
          <a:ln w="9525">
            <a:noFill/>
            <a:round/>
            <a:headEnd/>
            <a:tailEnd/>
          </a:ln>
        </p:spPr>
        <p:txBody>
          <a:bodyPr lIns="108000" tIns="54000" rIns="108000" bIns="54000"/>
          <a:lstStyle/>
          <a:p>
            <a:pPr>
              <a:tabLst>
                <a:tab pos="0" algn="l"/>
                <a:tab pos="548640" algn="l"/>
                <a:tab pos="1097280" algn="l"/>
                <a:tab pos="1645920" algn="l"/>
                <a:tab pos="2194560" algn="l"/>
                <a:tab pos="2743200" algn="l"/>
                <a:tab pos="3291840" algn="l"/>
                <a:tab pos="3840480" algn="l"/>
                <a:tab pos="4389120" algn="l"/>
                <a:tab pos="4937760" algn="l"/>
                <a:tab pos="5486400" algn="l"/>
                <a:tab pos="6035040" algn="l"/>
                <a:tab pos="6583680" algn="l"/>
                <a:tab pos="7132320" algn="l"/>
                <a:tab pos="7680960" algn="l"/>
                <a:tab pos="8229600" algn="l"/>
                <a:tab pos="8778240" algn="l"/>
                <a:tab pos="9326880" algn="l"/>
                <a:tab pos="9875520" algn="l"/>
                <a:tab pos="10424160" algn="l"/>
                <a:tab pos="10972800" algn="l"/>
              </a:tabLst>
            </a:pPr>
            <a:r>
              <a:rPr lang="en-US" sz="3120" b="1">
                <a:solidFill>
                  <a:srgbClr val="000000"/>
                </a:solidFill>
              </a:rPr>
              <a:t>Ubuntu Server Hosting Jira Web Application</a:t>
            </a:r>
          </a:p>
        </p:txBody>
      </p:sp>
      <p:sp>
        <p:nvSpPr>
          <p:cNvPr id="17412" name="Text Box 25"/>
          <p:cNvSpPr txBox="1">
            <a:spLocks noChangeArrowheads="1"/>
          </p:cNvSpPr>
          <p:nvPr/>
        </p:nvSpPr>
        <p:spPr bwMode="auto">
          <a:xfrm>
            <a:off x="2011680" y="3749040"/>
            <a:ext cx="2834640" cy="1463040"/>
          </a:xfrm>
          <a:prstGeom prst="rect">
            <a:avLst/>
          </a:prstGeom>
          <a:noFill/>
          <a:ln w="9525">
            <a:noFill/>
            <a:round/>
            <a:headEnd/>
            <a:tailEnd/>
          </a:ln>
        </p:spPr>
        <p:txBody>
          <a:bodyPr lIns="108000" tIns="54000" rIns="108000" bIns="54000"/>
          <a:lstStyle/>
          <a:p>
            <a:pPr>
              <a:tabLst>
                <a:tab pos="0" algn="l"/>
                <a:tab pos="548640" algn="l"/>
                <a:tab pos="1097280" algn="l"/>
                <a:tab pos="1645920" algn="l"/>
                <a:tab pos="2194560" algn="l"/>
                <a:tab pos="2743200" algn="l"/>
                <a:tab pos="3291840" algn="l"/>
                <a:tab pos="3840480" algn="l"/>
                <a:tab pos="4389120" algn="l"/>
                <a:tab pos="4937760" algn="l"/>
                <a:tab pos="5486400" algn="l"/>
                <a:tab pos="6035040" algn="l"/>
                <a:tab pos="6583680" algn="l"/>
                <a:tab pos="7132320" algn="l"/>
                <a:tab pos="7680960" algn="l"/>
                <a:tab pos="8229600" algn="l"/>
                <a:tab pos="8778240" algn="l"/>
                <a:tab pos="9326880" algn="l"/>
                <a:tab pos="9875520" algn="l"/>
                <a:tab pos="10424160" algn="l"/>
                <a:tab pos="10972800" algn="l"/>
              </a:tabLst>
            </a:pPr>
            <a:r>
              <a:rPr lang="en-US" sz="3120">
                <a:solidFill>
                  <a:srgbClr val="000000"/>
                </a:solidFill>
              </a:rPr>
              <a:t>4. Root access to the main infrastructure was gained.</a:t>
            </a:r>
          </a:p>
        </p:txBody>
      </p:sp>
      <p:sp>
        <p:nvSpPr>
          <p:cNvPr id="17413" name="Text Box 13"/>
          <p:cNvSpPr txBox="1">
            <a:spLocks noChangeArrowheads="1"/>
          </p:cNvSpPr>
          <p:nvPr/>
        </p:nvSpPr>
        <p:spPr bwMode="auto">
          <a:xfrm>
            <a:off x="5903596" y="4410076"/>
            <a:ext cx="4013834" cy="1202054"/>
          </a:xfrm>
          <a:prstGeom prst="rect">
            <a:avLst/>
          </a:prstGeom>
          <a:noFill/>
          <a:ln w="9525">
            <a:noFill/>
            <a:round/>
            <a:headEnd/>
            <a:tailEnd/>
          </a:ln>
        </p:spPr>
        <p:txBody>
          <a:bodyPr lIns="108000" tIns="54000" rIns="108000" bIns="54000"/>
          <a:lstStyle/>
          <a:p>
            <a:pPr>
              <a:tabLst>
                <a:tab pos="0" algn="l"/>
                <a:tab pos="548640" algn="l"/>
                <a:tab pos="1097280" algn="l"/>
                <a:tab pos="1645920" algn="l"/>
                <a:tab pos="2194560" algn="l"/>
                <a:tab pos="2743200" algn="l"/>
                <a:tab pos="3291840" algn="l"/>
                <a:tab pos="3840480" algn="l"/>
                <a:tab pos="4389120" algn="l"/>
                <a:tab pos="4937760" algn="l"/>
                <a:tab pos="5486400" algn="l"/>
                <a:tab pos="6035040" algn="l"/>
                <a:tab pos="6583680" algn="l"/>
                <a:tab pos="7132320" algn="l"/>
                <a:tab pos="7680960" algn="l"/>
                <a:tab pos="8229600" algn="l"/>
                <a:tab pos="8778240" algn="l"/>
                <a:tab pos="9326880" algn="l"/>
                <a:tab pos="9875520" algn="l"/>
                <a:tab pos="10424160" algn="l"/>
                <a:tab pos="10972800" algn="l"/>
              </a:tabLst>
            </a:pPr>
            <a:r>
              <a:rPr lang="en-US" sz="3120">
                <a:solidFill>
                  <a:srgbClr val="000000"/>
                </a:solidFill>
              </a:rPr>
              <a:t>2. A software that collected passwords for Web application accounts was installed .</a:t>
            </a:r>
          </a:p>
        </p:txBody>
      </p:sp>
      <p:sp>
        <p:nvSpPr>
          <p:cNvPr id="17414" name="Text Box 16"/>
          <p:cNvSpPr txBox="1">
            <a:spLocks noChangeArrowheads="1"/>
          </p:cNvSpPr>
          <p:nvPr/>
        </p:nvSpPr>
        <p:spPr bwMode="auto">
          <a:xfrm>
            <a:off x="4291966" y="5471160"/>
            <a:ext cx="8389620" cy="1889760"/>
          </a:xfrm>
          <a:prstGeom prst="rect">
            <a:avLst/>
          </a:prstGeom>
          <a:noFill/>
          <a:ln w="9525">
            <a:noFill/>
            <a:round/>
            <a:headEnd/>
            <a:tailEnd/>
          </a:ln>
        </p:spPr>
        <p:txBody>
          <a:bodyPr lIns="108000" tIns="54000" rIns="108000" bIns="54000"/>
          <a:lstStyle/>
          <a:p>
            <a:pPr>
              <a:tabLst>
                <a:tab pos="0" algn="l"/>
                <a:tab pos="548640" algn="l"/>
                <a:tab pos="1097280" algn="l"/>
                <a:tab pos="1645920" algn="l"/>
                <a:tab pos="2194560" algn="l"/>
                <a:tab pos="2743200" algn="l"/>
                <a:tab pos="3291840" algn="l"/>
                <a:tab pos="3840480" algn="l"/>
                <a:tab pos="4389120" algn="l"/>
                <a:tab pos="4937760" algn="l"/>
                <a:tab pos="5486400" algn="l"/>
                <a:tab pos="6035040" algn="l"/>
                <a:tab pos="6583680" algn="l"/>
                <a:tab pos="7132320" algn="l"/>
                <a:tab pos="7680960" algn="l"/>
                <a:tab pos="8229600" algn="l"/>
                <a:tab pos="8778240" algn="l"/>
                <a:tab pos="9326880" algn="l"/>
                <a:tab pos="9875520" algn="l"/>
                <a:tab pos="10424160" algn="l"/>
                <a:tab pos="10972800" algn="l"/>
              </a:tabLst>
            </a:pPr>
            <a:r>
              <a:rPr lang="en-US" sz="3120">
                <a:solidFill>
                  <a:srgbClr val="000000"/>
                </a:solidFill>
              </a:rPr>
              <a:t>3. One of the compromised accounts on the Web server used the same password on development server. This user had sudo access to ASF’s main infrastructure. Although the user account's password to access the main infrastructure was different, the black-hat hackers were able to find that password cached in one of the account's hidden files.</a:t>
            </a:r>
          </a:p>
        </p:txBody>
      </p:sp>
      <p:pic>
        <p:nvPicPr>
          <p:cNvPr id="17415" name="Picture 2"/>
          <p:cNvPicPr>
            <a:picLocks noChangeAspect="1" noChangeArrowheads="1"/>
          </p:cNvPicPr>
          <p:nvPr/>
        </p:nvPicPr>
        <p:blipFill>
          <a:blip r:embed="rId3" cstate="print"/>
          <a:srcRect/>
          <a:stretch>
            <a:fillRect/>
          </a:stretch>
        </p:blipFill>
        <p:spPr bwMode="auto">
          <a:xfrm>
            <a:off x="6385560" y="3594736"/>
            <a:ext cx="992506" cy="843914"/>
          </a:xfrm>
          <a:prstGeom prst="rect">
            <a:avLst/>
          </a:prstGeom>
          <a:noFill/>
          <a:ln w="9525">
            <a:noFill/>
            <a:round/>
            <a:headEnd/>
            <a:tailEnd/>
          </a:ln>
        </p:spPr>
      </p:pic>
      <p:sp>
        <p:nvSpPr>
          <p:cNvPr id="17416" name="Text Box 3"/>
          <p:cNvSpPr txBox="1">
            <a:spLocks noChangeArrowheads="1"/>
          </p:cNvSpPr>
          <p:nvPr/>
        </p:nvSpPr>
        <p:spPr bwMode="auto">
          <a:xfrm>
            <a:off x="5111116" y="2390776"/>
            <a:ext cx="3242310" cy="769620"/>
          </a:xfrm>
          <a:prstGeom prst="rect">
            <a:avLst/>
          </a:prstGeom>
          <a:noFill/>
          <a:ln w="9525">
            <a:noFill/>
            <a:round/>
            <a:headEnd/>
            <a:tailEnd/>
          </a:ln>
        </p:spPr>
        <p:txBody>
          <a:bodyPr lIns="108000" tIns="54000" rIns="108000" bIns="54000"/>
          <a:lstStyle/>
          <a:p>
            <a:pPr>
              <a:tabLst>
                <a:tab pos="0" algn="l"/>
                <a:tab pos="548640" algn="l"/>
                <a:tab pos="1097280" algn="l"/>
                <a:tab pos="1645920" algn="l"/>
                <a:tab pos="2194560" algn="l"/>
                <a:tab pos="2743200" algn="l"/>
                <a:tab pos="3291840" algn="l"/>
                <a:tab pos="3840480" algn="l"/>
                <a:tab pos="4389120" algn="l"/>
                <a:tab pos="4937760" algn="l"/>
                <a:tab pos="5486400" algn="l"/>
                <a:tab pos="6035040" algn="l"/>
                <a:tab pos="6583680" algn="l"/>
                <a:tab pos="7132320" algn="l"/>
                <a:tab pos="7680960" algn="l"/>
                <a:tab pos="8229600" algn="l"/>
                <a:tab pos="8778240" algn="l"/>
                <a:tab pos="9326880" algn="l"/>
                <a:tab pos="9875520" algn="l"/>
                <a:tab pos="10424160" algn="l"/>
                <a:tab pos="10972800" algn="l"/>
              </a:tabLst>
            </a:pPr>
            <a:r>
              <a:rPr lang="en-US" sz="3120" b="1">
                <a:solidFill>
                  <a:srgbClr val="000000"/>
                </a:solidFill>
              </a:rPr>
              <a:t>Ubuntu Server Hosting Jira Web Application</a:t>
            </a:r>
          </a:p>
        </p:txBody>
      </p:sp>
      <p:sp>
        <p:nvSpPr>
          <p:cNvPr id="17417" name="Line 4"/>
          <p:cNvSpPr>
            <a:spLocks noChangeShapeType="1"/>
          </p:cNvSpPr>
          <p:nvPr/>
        </p:nvSpPr>
        <p:spPr bwMode="auto">
          <a:xfrm>
            <a:off x="6675120" y="3108960"/>
            <a:ext cx="1906" cy="365760"/>
          </a:xfrm>
          <a:prstGeom prst="line">
            <a:avLst/>
          </a:prstGeom>
          <a:noFill/>
          <a:ln w="9360">
            <a:solidFill>
              <a:srgbClr val="000000"/>
            </a:solidFill>
            <a:miter lim="800000"/>
            <a:headEnd/>
            <a:tailEnd type="triangle" w="med" len="med"/>
          </a:ln>
        </p:spPr>
        <p:txBody>
          <a:bodyPr/>
          <a:lstStyle/>
          <a:p>
            <a:endParaRPr lang="en-US" sz="3120"/>
          </a:p>
        </p:txBody>
      </p:sp>
      <p:pic>
        <p:nvPicPr>
          <p:cNvPr id="17418" name="Picture 5"/>
          <p:cNvPicPr>
            <a:picLocks noChangeAspect="1" noChangeArrowheads="1"/>
          </p:cNvPicPr>
          <p:nvPr/>
        </p:nvPicPr>
        <p:blipFill>
          <a:blip r:embed="rId4" cstate="print"/>
          <a:srcRect/>
          <a:stretch>
            <a:fillRect/>
          </a:stretch>
        </p:blipFill>
        <p:spPr bwMode="auto">
          <a:xfrm>
            <a:off x="4097656" y="4499610"/>
            <a:ext cx="1234440" cy="1030606"/>
          </a:xfrm>
          <a:prstGeom prst="rect">
            <a:avLst/>
          </a:prstGeom>
          <a:noFill/>
          <a:ln w="9525">
            <a:noFill/>
            <a:round/>
            <a:headEnd/>
            <a:tailEnd/>
          </a:ln>
        </p:spPr>
      </p:pic>
      <p:pic>
        <p:nvPicPr>
          <p:cNvPr id="17419" name="Picture 6"/>
          <p:cNvPicPr>
            <a:picLocks noChangeAspect="1" noChangeArrowheads="1"/>
          </p:cNvPicPr>
          <p:nvPr/>
        </p:nvPicPr>
        <p:blipFill>
          <a:blip r:embed="rId4" cstate="print"/>
          <a:srcRect/>
          <a:stretch>
            <a:fillRect/>
          </a:stretch>
        </p:blipFill>
        <p:spPr bwMode="auto">
          <a:xfrm>
            <a:off x="2312670" y="5612130"/>
            <a:ext cx="1234440" cy="1030606"/>
          </a:xfrm>
          <a:prstGeom prst="rect">
            <a:avLst/>
          </a:prstGeom>
          <a:noFill/>
          <a:ln w="9525">
            <a:noFill/>
            <a:round/>
            <a:headEnd/>
            <a:tailEnd/>
          </a:ln>
        </p:spPr>
      </p:pic>
      <p:pic>
        <p:nvPicPr>
          <p:cNvPr id="17420" name="Picture 7"/>
          <p:cNvPicPr>
            <a:picLocks noChangeAspect="1" noChangeArrowheads="1"/>
          </p:cNvPicPr>
          <p:nvPr/>
        </p:nvPicPr>
        <p:blipFill>
          <a:blip r:embed="rId5" cstate="print"/>
          <a:srcRect/>
          <a:stretch>
            <a:fillRect/>
          </a:stretch>
        </p:blipFill>
        <p:spPr bwMode="auto">
          <a:xfrm>
            <a:off x="11243311" y="1905000"/>
            <a:ext cx="857250" cy="901066"/>
          </a:xfrm>
          <a:prstGeom prst="rect">
            <a:avLst/>
          </a:prstGeom>
          <a:noFill/>
          <a:ln w="9525">
            <a:noFill/>
            <a:round/>
            <a:headEnd/>
            <a:tailEnd/>
          </a:ln>
        </p:spPr>
      </p:pic>
      <p:sp>
        <p:nvSpPr>
          <p:cNvPr id="17421" name="Rectangle 8"/>
          <p:cNvSpPr>
            <a:spLocks noChangeArrowheads="1"/>
          </p:cNvSpPr>
          <p:nvPr/>
        </p:nvSpPr>
        <p:spPr bwMode="auto">
          <a:xfrm>
            <a:off x="10927080" y="2726056"/>
            <a:ext cx="1737360" cy="657224"/>
          </a:xfrm>
          <a:prstGeom prst="rect">
            <a:avLst/>
          </a:prstGeom>
          <a:noFill/>
          <a:ln w="9525">
            <a:noFill/>
            <a:round/>
            <a:headEnd/>
            <a:tailEnd/>
          </a:ln>
        </p:spPr>
        <p:txBody>
          <a:bodyPr lIns="108000" tIns="59616" rIns="108000" bIns="54000"/>
          <a:lstStyle/>
          <a:p>
            <a:pPr algn="ctr">
              <a:lnSpc>
                <a:spcPct val="98000"/>
              </a:lnSpc>
              <a:tabLst>
                <a:tab pos="0" algn="l"/>
                <a:tab pos="548640" algn="l"/>
                <a:tab pos="1097280" algn="l"/>
                <a:tab pos="1645920" algn="l"/>
                <a:tab pos="2194560" algn="l"/>
                <a:tab pos="2743200" algn="l"/>
                <a:tab pos="3291840" algn="l"/>
                <a:tab pos="3840480" algn="l"/>
                <a:tab pos="4389120" algn="l"/>
                <a:tab pos="4937760" algn="l"/>
                <a:tab pos="5486400" algn="l"/>
                <a:tab pos="6035040" algn="l"/>
                <a:tab pos="6583680" algn="l"/>
                <a:tab pos="7132320" algn="l"/>
                <a:tab pos="7680960" algn="l"/>
                <a:tab pos="8229600" algn="l"/>
                <a:tab pos="8778240" algn="l"/>
                <a:tab pos="9326880" algn="l"/>
                <a:tab pos="9875520" algn="l"/>
                <a:tab pos="10424160" algn="l"/>
                <a:tab pos="10972800" algn="l"/>
              </a:tabLst>
            </a:pPr>
            <a:r>
              <a:rPr lang="en-US" sz="3120" b="1">
                <a:solidFill>
                  <a:srgbClr val="000000"/>
                </a:solidFill>
                <a:cs typeface="Arial" charset="0"/>
              </a:rPr>
              <a:t>Host Attacker</a:t>
            </a:r>
          </a:p>
        </p:txBody>
      </p:sp>
      <p:pic>
        <p:nvPicPr>
          <p:cNvPr id="17422" name="Picture 9"/>
          <p:cNvPicPr>
            <a:picLocks noChangeAspect="1" noChangeArrowheads="1"/>
          </p:cNvPicPr>
          <p:nvPr/>
        </p:nvPicPr>
        <p:blipFill>
          <a:blip r:embed="rId6" cstate="print"/>
          <a:srcRect/>
          <a:stretch>
            <a:fillRect/>
          </a:stretch>
        </p:blipFill>
        <p:spPr bwMode="auto">
          <a:xfrm>
            <a:off x="8503920" y="2430780"/>
            <a:ext cx="2194560" cy="1297306"/>
          </a:xfrm>
          <a:prstGeom prst="rect">
            <a:avLst/>
          </a:prstGeom>
          <a:noFill/>
          <a:ln w="9525">
            <a:noFill/>
            <a:round/>
            <a:headEnd/>
            <a:tailEnd/>
          </a:ln>
        </p:spPr>
      </p:pic>
      <p:cxnSp>
        <p:nvCxnSpPr>
          <p:cNvPr id="17423" name="AutoShape 10"/>
          <p:cNvCxnSpPr>
            <a:cxnSpLocks noChangeShapeType="1"/>
          </p:cNvCxnSpPr>
          <p:nvPr/>
        </p:nvCxnSpPr>
        <p:spPr bwMode="auto">
          <a:xfrm flipH="1">
            <a:off x="7378066" y="2354580"/>
            <a:ext cx="3865244" cy="1668780"/>
          </a:xfrm>
          <a:prstGeom prst="bentConnector3">
            <a:avLst>
              <a:gd name="adj1" fmla="val 50000"/>
            </a:avLst>
          </a:prstGeom>
          <a:noFill/>
          <a:ln w="9525">
            <a:solidFill>
              <a:srgbClr val="000000"/>
            </a:solidFill>
            <a:round/>
            <a:headEnd/>
            <a:tailEnd/>
          </a:ln>
        </p:spPr>
      </p:cxnSp>
      <p:sp>
        <p:nvSpPr>
          <p:cNvPr id="17424" name="AutoShape 12"/>
          <p:cNvSpPr>
            <a:spLocks noChangeArrowheads="1"/>
          </p:cNvSpPr>
          <p:nvPr/>
        </p:nvSpPr>
        <p:spPr bwMode="auto">
          <a:xfrm>
            <a:off x="10641330" y="2640330"/>
            <a:ext cx="601980" cy="520066"/>
          </a:xfrm>
          <a:prstGeom prst="leftArrow">
            <a:avLst>
              <a:gd name="adj1" fmla="val 50000"/>
              <a:gd name="adj2" fmla="val 28938"/>
            </a:avLst>
          </a:prstGeom>
          <a:solidFill>
            <a:srgbClr val="99CCFF"/>
          </a:solidFill>
          <a:ln w="9360">
            <a:solidFill>
              <a:srgbClr val="000000"/>
            </a:solidFill>
            <a:round/>
            <a:headEnd/>
            <a:tailEnd/>
          </a:ln>
        </p:spPr>
        <p:txBody>
          <a:bodyPr wrap="none" anchor="ctr"/>
          <a:lstStyle/>
          <a:p>
            <a:endParaRPr lang="en-US" sz="3120"/>
          </a:p>
        </p:txBody>
      </p:sp>
      <p:cxnSp>
        <p:nvCxnSpPr>
          <p:cNvPr id="17425" name="AutoShape 15"/>
          <p:cNvCxnSpPr>
            <a:cxnSpLocks noChangeShapeType="1"/>
          </p:cNvCxnSpPr>
          <p:nvPr/>
        </p:nvCxnSpPr>
        <p:spPr bwMode="auto">
          <a:xfrm flipH="1">
            <a:off x="5212080" y="4280536"/>
            <a:ext cx="1045846" cy="910590"/>
          </a:xfrm>
          <a:prstGeom prst="bentConnector3">
            <a:avLst>
              <a:gd name="adj1" fmla="val 50000"/>
            </a:avLst>
          </a:prstGeom>
          <a:noFill/>
          <a:ln w="9525">
            <a:solidFill>
              <a:srgbClr val="000000"/>
            </a:solidFill>
            <a:round/>
            <a:headEnd/>
            <a:tailEnd/>
          </a:ln>
        </p:spPr>
      </p:cxnSp>
      <p:cxnSp>
        <p:nvCxnSpPr>
          <p:cNvPr id="17426" name="AutoShape 20"/>
          <p:cNvCxnSpPr>
            <a:cxnSpLocks noChangeShapeType="1"/>
          </p:cNvCxnSpPr>
          <p:nvPr/>
        </p:nvCxnSpPr>
        <p:spPr bwMode="auto">
          <a:xfrm flipH="1">
            <a:off x="3017520" y="5212080"/>
            <a:ext cx="960120" cy="421006"/>
          </a:xfrm>
          <a:prstGeom prst="bentConnector3">
            <a:avLst>
              <a:gd name="adj1" fmla="val 50000"/>
            </a:avLst>
          </a:prstGeom>
          <a:noFill/>
          <a:ln w="9525">
            <a:solidFill>
              <a:srgbClr val="000000"/>
            </a:solidFill>
            <a:round/>
            <a:headEnd/>
            <a:tailEnd/>
          </a:ln>
        </p:spPr>
      </p:cxnSp>
      <p:pic>
        <p:nvPicPr>
          <p:cNvPr id="17427" name="Picture 24"/>
          <p:cNvPicPr>
            <a:picLocks noChangeAspect="1" noChangeArrowheads="1"/>
          </p:cNvPicPr>
          <p:nvPr/>
        </p:nvPicPr>
        <p:blipFill>
          <a:blip r:embed="rId7" cstate="print"/>
          <a:srcRect/>
          <a:stretch>
            <a:fillRect/>
          </a:stretch>
        </p:blipFill>
        <p:spPr bwMode="auto">
          <a:xfrm>
            <a:off x="3200400" y="5815966"/>
            <a:ext cx="520066" cy="584834"/>
          </a:xfrm>
          <a:prstGeom prst="rect">
            <a:avLst/>
          </a:prstGeom>
          <a:noFill/>
          <a:ln w="9525">
            <a:noFill/>
            <a:round/>
            <a:headEnd/>
            <a:tailEnd/>
          </a:ln>
        </p:spPr>
      </p:pic>
      <p:pic>
        <p:nvPicPr>
          <p:cNvPr id="17428" name="Picture 27"/>
          <p:cNvPicPr>
            <a:picLocks noChangeAspect="1" noChangeArrowheads="1"/>
          </p:cNvPicPr>
          <p:nvPr/>
        </p:nvPicPr>
        <p:blipFill>
          <a:blip r:embed="rId7" cstate="print"/>
          <a:srcRect/>
          <a:stretch>
            <a:fillRect/>
          </a:stretch>
        </p:blipFill>
        <p:spPr bwMode="auto">
          <a:xfrm>
            <a:off x="4945380" y="4507231"/>
            <a:ext cx="312420" cy="461010"/>
          </a:xfrm>
          <a:prstGeom prst="rect">
            <a:avLst/>
          </a:prstGeom>
          <a:noFill/>
          <a:ln w="9525">
            <a:noFill/>
            <a:round/>
            <a:headEnd/>
            <a:tailEnd/>
          </a:ln>
        </p:spPr>
      </p:pic>
      <p:pic>
        <p:nvPicPr>
          <p:cNvPr id="17429" name="Picture 28"/>
          <p:cNvPicPr>
            <a:picLocks noChangeAspect="1" noChangeArrowheads="1"/>
          </p:cNvPicPr>
          <p:nvPr/>
        </p:nvPicPr>
        <p:blipFill>
          <a:blip r:embed="rId8" cstate="print"/>
          <a:srcRect/>
          <a:stretch>
            <a:fillRect/>
          </a:stretch>
        </p:blipFill>
        <p:spPr bwMode="auto">
          <a:xfrm>
            <a:off x="7040881" y="3446146"/>
            <a:ext cx="331470" cy="335280"/>
          </a:xfrm>
          <a:prstGeom prst="rect">
            <a:avLst/>
          </a:prstGeom>
          <a:noFill/>
          <a:ln w="9525">
            <a:noFill/>
            <a:round/>
            <a:headEnd/>
            <a:tailEnd/>
          </a:ln>
        </p:spPr>
      </p:pic>
      <p:sp>
        <p:nvSpPr>
          <p:cNvPr id="17430" name="Text Box 11"/>
          <p:cNvSpPr txBox="1">
            <a:spLocks noChangeArrowheads="1"/>
          </p:cNvSpPr>
          <p:nvPr/>
        </p:nvSpPr>
        <p:spPr bwMode="auto">
          <a:xfrm>
            <a:off x="9917431" y="3520440"/>
            <a:ext cx="2747010" cy="1447800"/>
          </a:xfrm>
          <a:prstGeom prst="rect">
            <a:avLst/>
          </a:prstGeom>
          <a:noFill/>
          <a:ln w="9525">
            <a:noFill/>
            <a:round/>
            <a:headEnd/>
            <a:tailEnd/>
          </a:ln>
        </p:spPr>
        <p:txBody>
          <a:bodyPr lIns="108000" tIns="54000" rIns="108000" bIns="54000"/>
          <a:lstStyle/>
          <a:p>
            <a:pPr>
              <a:tabLst>
                <a:tab pos="0" algn="l"/>
                <a:tab pos="548640" algn="l"/>
                <a:tab pos="1097280" algn="l"/>
                <a:tab pos="1645920" algn="l"/>
                <a:tab pos="2194560" algn="l"/>
                <a:tab pos="2743200" algn="l"/>
                <a:tab pos="3291840" algn="l"/>
                <a:tab pos="3840480" algn="l"/>
                <a:tab pos="4389120" algn="l"/>
                <a:tab pos="4937760" algn="l"/>
                <a:tab pos="5486400" algn="l"/>
                <a:tab pos="6035040" algn="l"/>
                <a:tab pos="6583680" algn="l"/>
                <a:tab pos="7132320" algn="l"/>
                <a:tab pos="7680960" algn="l"/>
                <a:tab pos="8229600" algn="l"/>
                <a:tab pos="8778240" algn="l"/>
                <a:tab pos="9326880" algn="l"/>
                <a:tab pos="9875520" algn="l"/>
                <a:tab pos="10424160" algn="l"/>
                <a:tab pos="10972800" algn="l"/>
              </a:tabLst>
            </a:pPr>
            <a:r>
              <a:rPr lang="en-US" sz="3120">
                <a:solidFill>
                  <a:srgbClr val="000000"/>
                </a:solidFill>
              </a:rPr>
              <a:t>1. There was a cross site scripting (XSS) attack on ASF’s Web application.</a:t>
            </a:r>
          </a:p>
        </p:txBody>
      </p:sp>
    </p:spTree>
    <p:extLst>
      <p:ext uri="{BB962C8B-B14F-4D97-AF65-F5344CB8AC3E}">
        <p14:creationId xmlns:p14="http://schemas.microsoft.com/office/powerpoint/2010/main" val="112546705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3"/>
          <p:cNvSpPr>
            <a:spLocks noGrp="1"/>
          </p:cNvSpPr>
          <p:nvPr>
            <p:ph type="title"/>
          </p:nvPr>
        </p:nvSpPr>
        <p:spPr>
          <a:xfrm>
            <a:off x="2476500" y="361950"/>
            <a:ext cx="9959340" cy="1188720"/>
          </a:xfrm>
        </p:spPr>
        <p:txBody>
          <a:bodyPr/>
          <a:lstStyle/>
          <a:p>
            <a:r>
              <a:rPr lang="en-US" sz="4800">
                <a:ea typeface="ＭＳ Ｐゴシック" pitchFamily="106" charset="-128"/>
              </a:rPr>
              <a:t>Summary</a:t>
            </a:r>
          </a:p>
        </p:txBody>
      </p:sp>
      <p:sp>
        <p:nvSpPr>
          <p:cNvPr id="10243" name="Content Placeholder 4"/>
          <p:cNvSpPr>
            <a:spLocks/>
          </p:cNvSpPr>
          <p:nvPr/>
        </p:nvSpPr>
        <p:spPr bwMode="auto">
          <a:xfrm>
            <a:off x="2476500" y="1550670"/>
            <a:ext cx="9959340" cy="5311140"/>
          </a:xfrm>
          <a:prstGeom prst="rect">
            <a:avLst/>
          </a:prstGeom>
          <a:noFill/>
          <a:ln w="9525">
            <a:noFill/>
            <a:miter lim="800000"/>
            <a:headEnd/>
            <a:tailEnd/>
          </a:ln>
        </p:spPr>
        <p:txBody>
          <a:bodyPr/>
          <a:lstStyle/>
          <a:p>
            <a:pPr marL="280036" indent="-280036" eaLnBrk="0" hangingPunct="0">
              <a:spcBef>
                <a:spcPct val="20000"/>
              </a:spcBef>
              <a:buClr>
                <a:srgbClr val="ED6E2E"/>
              </a:buClr>
              <a:buFont typeface="Wingdings" charset="2"/>
              <a:buChar char="§"/>
              <a:defRPr/>
            </a:pPr>
            <a:r>
              <a:rPr lang="en-US" sz="3600" dirty="0"/>
              <a:t>Incident response plan</a:t>
            </a:r>
          </a:p>
          <a:p>
            <a:pPr marL="280036" indent="-280036" eaLnBrk="0" hangingPunct="0">
              <a:spcBef>
                <a:spcPct val="20000"/>
              </a:spcBef>
              <a:buClr>
                <a:srgbClr val="ED6E2E"/>
              </a:buClr>
              <a:buFont typeface="Wingdings" charset="2"/>
              <a:buChar char="§"/>
              <a:defRPr/>
            </a:pPr>
            <a:r>
              <a:rPr lang="en-US" sz="3600" dirty="0"/>
              <a:t>Best practices for responding to a suspected compromise</a:t>
            </a:r>
          </a:p>
          <a:p>
            <a:pPr marL="280036" indent="-280036" eaLnBrk="0" hangingPunct="0">
              <a:spcBef>
                <a:spcPct val="20000"/>
              </a:spcBef>
              <a:buClr>
                <a:srgbClr val="ED6E2E"/>
              </a:buClr>
              <a:buFont typeface="Wingdings" charset="2"/>
              <a:buChar char="§"/>
              <a:defRPr/>
            </a:pPr>
            <a:r>
              <a:rPr lang="en-US" sz="3600" dirty="0">
                <a:ea typeface="ＭＳ Ｐゴシック" charset="0"/>
                <a:cs typeface="ＭＳ Ｐゴシック" charset="0"/>
              </a:rPr>
              <a:t>Role of a Linux system administrator </a:t>
            </a:r>
            <a:r>
              <a:rPr lang="en-US" sz="3600" dirty="0"/>
              <a:t>in creating and implementing an incident response plan</a:t>
            </a:r>
            <a:endParaRPr lang="en-US" sz="3600" dirty="0">
              <a:ea typeface="ＭＳ Ｐゴシック" charset="0"/>
              <a:cs typeface="ＭＳ Ｐゴシック" charset="0"/>
            </a:endParaRPr>
          </a:p>
          <a:p>
            <a:pPr marL="280036" indent="-280036" eaLnBrk="0" hangingPunct="0">
              <a:spcBef>
                <a:spcPct val="20000"/>
              </a:spcBef>
              <a:buClr>
                <a:srgbClr val="ED6E2E"/>
              </a:buClr>
              <a:buFont typeface="Wingdings" charset="2"/>
              <a:buChar char="§"/>
              <a:defRPr/>
            </a:pPr>
            <a:r>
              <a:rPr lang="en-US" sz="3600" dirty="0"/>
              <a:t>ASF incident of April 9, 2010</a:t>
            </a:r>
          </a:p>
          <a:p>
            <a:pPr marL="280036" indent="-280036" eaLnBrk="0" hangingPunct="0">
              <a:spcBef>
                <a:spcPct val="20000"/>
              </a:spcBef>
              <a:buClr>
                <a:srgbClr val="ED6E2E"/>
              </a:buClr>
              <a:buFont typeface="Wingdings" charset="2"/>
              <a:buChar char="§"/>
              <a:defRPr/>
            </a:pPr>
            <a:r>
              <a:rPr lang="en-US" sz="3600" dirty="0"/>
              <a:t>Advantages of using a live CD</a:t>
            </a:r>
          </a:p>
          <a:p>
            <a:pPr marL="280036" indent="-280036" eaLnBrk="0" hangingPunct="0">
              <a:spcBef>
                <a:spcPct val="20000"/>
              </a:spcBef>
              <a:buClr>
                <a:srgbClr val="ED6E2E"/>
              </a:buClr>
              <a:buFont typeface="Wingdings" charset="2"/>
              <a:buChar char="§"/>
              <a:defRPr/>
            </a:pPr>
            <a:endParaRPr lang="en-US" sz="3840" dirty="0"/>
          </a:p>
          <a:p>
            <a:pPr marL="280036" indent="-280036" eaLnBrk="0" hangingPunct="0">
              <a:spcBef>
                <a:spcPct val="20000"/>
              </a:spcBef>
              <a:buClr>
                <a:srgbClr val="ED6E2E"/>
              </a:buClr>
              <a:buFont typeface="Wingdings" charset="2"/>
              <a:buChar char="§"/>
              <a:defRPr/>
            </a:pPr>
            <a:endParaRPr lang="en-US" sz="3840" dirty="0"/>
          </a:p>
          <a:p>
            <a:pPr marL="280036" indent="-280036" eaLnBrk="0" hangingPunct="0">
              <a:spcBef>
                <a:spcPct val="20000"/>
              </a:spcBef>
              <a:buClr>
                <a:srgbClr val="ED6E2E"/>
              </a:buClr>
              <a:buFont typeface="Wingdings" charset="2"/>
              <a:buChar char="§"/>
              <a:defRPr/>
            </a:pPr>
            <a:endParaRPr lang="en-US" sz="3840" dirty="0"/>
          </a:p>
        </p:txBody>
      </p:sp>
    </p:spTree>
    <p:extLst>
      <p:ext uri="{BB962C8B-B14F-4D97-AF65-F5344CB8AC3E}">
        <p14:creationId xmlns:p14="http://schemas.microsoft.com/office/powerpoint/2010/main" val="939130233"/>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3"/>
          <p:cNvSpPr>
            <a:spLocks noGrp="1"/>
          </p:cNvSpPr>
          <p:nvPr>
            <p:ph type="title"/>
          </p:nvPr>
        </p:nvSpPr>
        <p:spPr>
          <a:xfrm>
            <a:off x="2476500" y="361950"/>
            <a:ext cx="9959340" cy="1188720"/>
          </a:xfrm>
        </p:spPr>
        <p:txBody>
          <a:bodyPr/>
          <a:lstStyle/>
          <a:p>
            <a:r>
              <a:rPr lang="en-US" sz="4800" dirty="0">
                <a:ea typeface="ＭＳ Ｐゴシック" pitchFamily="106" charset="-128"/>
              </a:rPr>
              <a:t>Virtual Lab</a:t>
            </a:r>
          </a:p>
        </p:txBody>
      </p:sp>
      <p:sp>
        <p:nvSpPr>
          <p:cNvPr id="10243" name="Content Placeholder 4"/>
          <p:cNvSpPr>
            <a:spLocks/>
          </p:cNvSpPr>
          <p:nvPr/>
        </p:nvSpPr>
        <p:spPr bwMode="auto">
          <a:xfrm>
            <a:off x="2476500" y="1283970"/>
            <a:ext cx="9959340" cy="5577840"/>
          </a:xfrm>
          <a:prstGeom prst="rect">
            <a:avLst/>
          </a:prstGeom>
          <a:noFill/>
          <a:ln w="9525">
            <a:noFill/>
            <a:miter lim="800000"/>
            <a:headEnd/>
            <a:tailEnd/>
          </a:ln>
        </p:spPr>
        <p:txBody>
          <a:bodyPr/>
          <a:lstStyle/>
          <a:p>
            <a:pPr marL="280036" indent="-280036" eaLnBrk="0" hangingPunct="0">
              <a:spcBef>
                <a:spcPct val="20000"/>
              </a:spcBef>
              <a:buClr>
                <a:srgbClr val="ED6E2E"/>
              </a:buClr>
              <a:buFont typeface="Wingdings" charset="2"/>
              <a:buChar char="§"/>
              <a:defRPr/>
            </a:pPr>
            <a:r>
              <a:rPr lang="en-US" sz="3360" dirty="0"/>
              <a:t>Defining Linux OS and Application Backup and Recovery Procedures</a:t>
            </a:r>
            <a:endParaRPr lang="en-US" sz="3840" dirty="0"/>
          </a:p>
        </p:txBody>
      </p:sp>
    </p:spTree>
    <p:extLst>
      <p:ext uri="{BB962C8B-B14F-4D97-AF65-F5344CB8AC3E}">
        <p14:creationId xmlns:p14="http://schemas.microsoft.com/office/powerpoint/2010/main" val="210450422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9958363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z="4800"/>
              <a:t>Learning Objective and Key Concepts</a:t>
            </a:r>
          </a:p>
        </p:txBody>
      </p:sp>
      <p:sp>
        <p:nvSpPr>
          <p:cNvPr id="4099" name="Content Placeholder 2"/>
          <p:cNvSpPr>
            <a:spLocks noGrp="1"/>
          </p:cNvSpPr>
          <p:nvPr>
            <p:ph idx="1"/>
          </p:nvPr>
        </p:nvSpPr>
        <p:spPr>
          <a:xfrm>
            <a:off x="2476500" y="2145429"/>
            <a:ext cx="9959340" cy="4986890"/>
          </a:xfrm>
        </p:spPr>
        <p:txBody>
          <a:bodyPr/>
          <a:lstStyle/>
          <a:p>
            <a:pPr>
              <a:buFont typeface="Wingdings" pitchFamily="2" charset="2"/>
              <a:buNone/>
            </a:pPr>
            <a:r>
              <a:rPr lang="en-US" sz="3600" dirty="0"/>
              <a:t>Learning Objective</a:t>
            </a:r>
          </a:p>
          <a:p>
            <a:r>
              <a:rPr lang="en-US" sz="3360" dirty="0">
                <a:solidFill>
                  <a:srgbClr val="000000"/>
                </a:solidFill>
              </a:rPr>
              <a:t>Analyze best practices to respond and recover from a security breach (incident).</a:t>
            </a:r>
            <a:endParaRPr lang="en-US" sz="3360" dirty="0"/>
          </a:p>
          <a:p>
            <a:pPr>
              <a:buFont typeface="Wingdings" pitchFamily="2" charset="2"/>
              <a:buNone/>
            </a:pPr>
            <a:r>
              <a:rPr lang="en-US" sz="3600" dirty="0"/>
              <a:t>Key Concepts</a:t>
            </a:r>
          </a:p>
          <a:p>
            <a:r>
              <a:rPr lang="en-US" sz="3360" dirty="0"/>
              <a:t>Incident response plan</a:t>
            </a:r>
          </a:p>
          <a:p>
            <a:r>
              <a:rPr lang="en-US" sz="3360" dirty="0"/>
              <a:t>Forensic analysis tools </a:t>
            </a:r>
          </a:p>
          <a:p>
            <a:r>
              <a:rPr lang="en-US" sz="3360" dirty="0"/>
              <a:t>Compromised system</a:t>
            </a:r>
          </a:p>
          <a:p>
            <a:r>
              <a:rPr lang="en-US" sz="3360" dirty="0"/>
              <a:t>Backup and recovery process</a:t>
            </a:r>
          </a:p>
        </p:txBody>
      </p:sp>
    </p:spTree>
    <p:extLst>
      <p:ext uri="{BB962C8B-B14F-4D97-AF65-F5344CB8AC3E}">
        <p14:creationId xmlns:p14="http://schemas.microsoft.com/office/powerpoint/2010/main" val="27252578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476500" y="365760"/>
            <a:ext cx="9959340" cy="571500"/>
          </a:xfrm>
        </p:spPr>
        <p:txBody>
          <a:bodyPr>
            <a:normAutofit fontScale="90000"/>
          </a:bodyPr>
          <a:lstStyle/>
          <a:p>
            <a:r>
              <a:rPr lang="en-US" sz="4800">
                <a:solidFill>
                  <a:schemeClr val="tx2"/>
                </a:solidFill>
              </a:rPr>
              <a:t>Regular </a:t>
            </a:r>
            <a:r>
              <a:rPr lang="en-US" sz="4800" dirty="0">
                <a:solidFill>
                  <a:schemeClr val="tx2"/>
                </a:solidFill>
              </a:rPr>
              <a:t>Performance Audits</a:t>
            </a:r>
          </a:p>
        </p:txBody>
      </p:sp>
      <p:graphicFrame>
        <p:nvGraphicFramePr>
          <p:cNvPr id="2" name="Content Placeholder 1"/>
          <p:cNvGraphicFramePr>
            <a:graphicFrameLocks noGrp="1"/>
          </p:cNvGraphicFramePr>
          <p:nvPr>
            <p:ph idx="1"/>
          </p:nvPr>
        </p:nvGraphicFramePr>
        <p:xfrm>
          <a:off x="2476500" y="1588771"/>
          <a:ext cx="9959340"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999858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476500" y="365760"/>
            <a:ext cx="9959340" cy="571500"/>
          </a:xfrm>
        </p:spPr>
        <p:txBody>
          <a:bodyPr>
            <a:normAutofit fontScale="90000"/>
          </a:bodyPr>
          <a:lstStyle/>
          <a:p>
            <a:r>
              <a:rPr lang="en-US" sz="4800" dirty="0">
                <a:solidFill>
                  <a:schemeClr val="tx2"/>
                </a:solidFill>
              </a:rPr>
              <a:t>The top Command Provides a View of Active Processes</a:t>
            </a:r>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274628" y="2286209"/>
            <a:ext cx="8081144" cy="4711034"/>
          </a:xfrm>
          <a:ln>
            <a:solidFill>
              <a:schemeClr val="tx2"/>
            </a:solidFill>
          </a:ln>
        </p:spPr>
      </p:pic>
    </p:spTree>
    <p:extLst>
      <p:ext uri="{BB962C8B-B14F-4D97-AF65-F5344CB8AC3E}">
        <p14:creationId xmlns:p14="http://schemas.microsoft.com/office/powerpoint/2010/main" val="15068615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476500" y="365760"/>
            <a:ext cx="9959340" cy="571500"/>
          </a:xfrm>
        </p:spPr>
        <p:txBody>
          <a:bodyPr>
            <a:normAutofit fontScale="90000"/>
          </a:bodyPr>
          <a:lstStyle/>
          <a:p>
            <a:r>
              <a:rPr lang="en-US" sz="4800">
                <a:solidFill>
                  <a:schemeClr val="tx2"/>
                </a:solidFill>
              </a:rPr>
              <a:t>User Policies</a:t>
            </a:r>
          </a:p>
        </p:txBody>
      </p:sp>
      <p:graphicFrame>
        <p:nvGraphicFramePr>
          <p:cNvPr id="3" name="Content Placeholder 2"/>
          <p:cNvGraphicFramePr>
            <a:graphicFrameLocks noGrp="1"/>
          </p:cNvGraphicFramePr>
          <p:nvPr>
            <p:ph idx="1"/>
          </p:nvPr>
        </p:nvGraphicFramePr>
        <p:xfrm>
          <a:off x="2476500" y="1554480"/>
          <a:ext cx="9959340"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353141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476500" y="365760"/>
            <a:ext cx="9959340" cy="571500"/>
          </a:xfrm>
        </p:spPr>
        <p:txBody>
          <a:bodyPr>
            <a:normAutofit fontScale="90000"/>
          </a:bodyPr>
          <a:lstStyle/>
          <a:p>
            <a:r>
              <a:rPr lang="en-US" sz="4800">
                <a:solidFill>
                  <a:schemeClr val="tx2"/>
                </a:solidFill>
              </a:rPr>
              <a:t>Log Access into the Network</a:t>
            </a:r>
          </a:p>
        </p:txBody>
      </p:sp>
      <p:sp>
        <p:nvSpPr>
          <p:cNvPr id="6147" name="Content Placeholder 2"/>
          <p:cNvSpPr>
            <a:spLocks noGrp="1"/>
          </p:cNvSpPr>
          <p:nvPr>
            <p:ph idx="1"/>
          </p:nvPr>
        </p:nvSpPr>
        <p:spPr>
          <a:xfrm>
            <a:off x="2476500" y="1588599"/>
            <a:ext cx="9959340" cy="5277020"/>
          </a:xfrm>
        </p:spPr>
        <p:txBody>
          <a:bodyPr>
            <a:normAutofit fontScale="92500"/>
          </a:bodyPr>
          <a:lstStyle/>
          <a:p>
            <a:r>
              <a:rPr lang="en-US" sz="3600"/>
              <a:t>Identify users who have logged in</a:t>
            </a:r>
          </a:p>
          <a:p>
            <a:pPr lvl="1"/>
            <a:r>
              <a:rPr lang="en-US" sz="3360"/>
              <a:t>Commands that identify users who are currently logged into a system: </a:t>
            </a:r>
            <a:r>
              <a:rPr lang="en-US" sz="3360">
                <a:latin typeface="Courier New" panose="02070309020205020404" pitchFamily="49" charset="0"/>
                <a:cs typeface="Courier New" panose="02070309020205020404" pitchFamily="49" charset="0"/>
              </a:rPr>
              <a:t>w</a:t>
            </a:r>
            <a:r>
              <a:rPr lang="en-US" sz="3360"/>
              <a:t> and </a:t>
            </a:r>
            <a:r>
              <a:rPr lang="en-US" sz="3360">
                <a:latin typeface="Courier New" panose="02070309020205020404" pitchFamily="49" charset="0"/>
                <a:cs typeface="Courier New" panose="02070309020205020404" pitchFamily="49" charset="0"/>
              </a:rPr>
              <a:t>who</a:t>
            </a:r>
          </a:p>
          <a:p>
            <a:r>
              <a:rPr lang="en-US" sz="3600"/>
              <a:t>Check system authentication logs</a:t>
            </a:r>
          </a:p>
          <a:p>
            <a:pPr lvl="1"/>
            <a:r>
              <a:rPr lang="en-US" sz="3360"/>
              <a:t>Log files specified in the associated system logging or RSyslog service configuration:</a:t>
            </a:r>
          </a:p>
          <a:p>
            <a:pPr lvl="2"/>
            <a:r>
              <a:rPr lang="en-US" sz="3120"/>
              <a:t>Remote access</a:t>
            </a:r>
          </a:p>
          <a:p>
            <a:pPr lvl="2"/>
            <a:r>
              <a:rPr lang="en-US" sz="3120"/>
              <a:t>Administrative access</a:t>
            </a:r>
          </a:p>
          <a:p>
            <a:pPr lvl="2"/>
            <a:r>
              <a:rPr lang="en-US" sz="3120"/>
              <a:t>Administrative jobs</a:t>
            </a:r>
            <a:endParaRPr lang="en-US" sz="3360" dirty="0"/>
          </a:p>
        </p:txBody>
      </p:sp>
    </p:spTree>
    <p:extLst>
      <p:ext uri="{BB962C8B-B14F-4D97-AF65-F5344CB8AC3E}">
        <p14:creationId xmlns:p14="http://schemas.microsoft.com/office/powerpoint/2010/main" val="150131809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476500" y="365760"/>
            <a:ext cx="9959340" cy="571500"/>
          </a:xfrm>
        </p:spPr>
        <p:txBody>
          <a:bodyPr>
            <a:normAutofit fontScale="90000"/>
          </a:bodyPr>
          <a:lstStyle/>
          <a:p>
            <a:r>
              <a:rPr lang="en-US" sz="4800">
                <a:solidFill>
                  <a:schemeClr val="tx2"/>
                </a:solidFill>
              </a:rPr>
              <a:t>Incident Response Plan</a:t>
            </a:r>
          </a:p>
        </p:txBody>
      </p:sp>
      <p:sp>
        <p:nvSpPr>
          <p:cNvPr id="6147" name="Content Placeholder 2"/>
          <p:cNvSpPr>
            <a:spLocks noGrp="1"/>
          </p:cNvSpPr>
          <p:nvPr>
            <p:ph idx="1"/>
          </p:nvPr>
        </p:nvSpPr>
        <p:spPr>
          <a:xfrm>
            <a:off x="2476500" y="1588599"/>
            <a:ext cx="9959340" cy="5277020"/>
          </a:xfrm>
        </p:spPr>
        <p:txBody>
          <a:bodyPr>
            <a:normAutofit fontScale="92500"/>
          </a:bodyPr>
          <a:lstStyle/>
          <a:p>
            <a:r>
              <a:rPr lang="en-US" sz="3600" dirty="0"/>
              <a:t>May be required as part of a regulation</a:t>
            </a:r>
          </a:p>
          <a:p>
            <a:r>
              <a:rPr lang="en-US" sz="3600" dirty="0"/>
              <a:t>Should be a collaborative effort with various internal teams, such as operations, marketing, public relations, information technology department, and legal department</a:t>
            </a:r>
          </a:p>
          <a:p>
            <a:r>
              <a:rPr lang="en-US" sz="3600" dirty="0"/>
              <a:t>Should be regularly revisited and updated</a:t>
            </a:r>
          </a:p>
          <a:p>
            <a:r>
              <a:rPr lang="en-US" sz="3600" dirty="0"/>
              <a:t>Should be strictly adhered to in the event of an incident</a:t>
            </a:r>
          </a:p>
          <a:p>
            <a:endParaRPr lang="en-US" sz="3840" dirty="0"/>
          </a:p>
        </p:txBody>
      </p:sp>
    </p:spTree>
    <p:extLst>
      <p:ext uri="{BB962C8B-B14F-4D97-AF65-F5344CB8AC3E}">
        <p14:creationId xmlns:p14="http://schemas.microsoft.com/office/powerpoint/2010/main" val="186785406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2476500" y="365760"/>
            <a:ext cx="9959340" cy="571500"/>
          </a:xfrm>
        </p:spPr>
        <p:txBody>
          <a:bodyPr>
            <a:normAutofit fontScale="90000"/>
          </a:bodyPr>
          <a:lstStyle/>
          <a:p>
            <a:pPr>
              <a:tabLst>
                <a:tab pos="209550" algn="l"/>
                <a:tab pos="339090" algn="l"/>
                <a:tab pos="5486400" algn="l"/>
                <a:tab pos="5627370" algn="l"/>
                <a:tab pos="5766436" algn="l"/>
              </a:tabLst>
            </a:pPr>
            <a:r>
              <a:rPr lang="en-US" sz="4800">
                <a:solidFill>
                  <a:schemeClr val="tx2"/>
                </a:solidFill>
              </a:rPr>
              <a:t>Creating an Initial Incident Response Plan</a:t>
            </a:r>
          </a:p>
        </p:txBody>
      </p:sp>
      <p:pic>
        <p:nvPicPr>
          <p:cNvPr id="12291" name="Picture 2"/>
          <p:cNvPicPr>
            <a:picLocks noChangeAspect="1" noChangeArrowheads="1"/>
          </p:cNvPicPr>
          <p:nvPr/>
        </p:nvPicPr>
        <p:blipFill>
          <a:blip r:embed="rId2" cstate="print"/>
          <a:srcRect/>
          <a:stretch>
            <a:fillRect/>
          </a:stretch>
        </p:blipFill>
        <p:spPr bwMode="auto">
          <a:xfrm>
            <a:off x="4097656" y="1847850"/>
            <a:ext cx="1463040" cy="1567816"/>
          </a:xfrm>
          <a:prstGeom prst="rect">
            <a:avLst/>
          </a:prstGeom>
          <a:noFill/>
          <a:ln w="9525">
            <a:noFill/>
            <a:round/>
            <a:headEnd/>
            <a:tailEnd/>
          </a:ln>
        </p:spPr>
      </p:pic>
      <p:pic>
        <p:nvPicPr>
          <p:cNvPr id="12292" name="Picture 3"/>
          <p:cNvPicPr>
            <a:picLocks noChangeAspect="1" noChangeArrowheads="1"/>
          </p:cNvPicPr>
          <p:nvPr/>
        </p:nvPicPr>
        <p:blipFill>
          <a:blip r:embed="rId3" cstate="print"/>
          <a:srcRect/>
          <a:stretch>
            <a:fillRect/>
          </a:stretch>
        </p:blipFill>
        <p:spPr bwMode="auto">
          <a:xfrm>
            <a:off x="3488056" y="5265420"/>
            <a:ext cx="824864" cy="771526"/>
          </a:xfrm>
          <a:prstGeom prst="rect">
            <a:avLst/>
          </a:prstGeom>
          <a:noFill/>
          <a:ln w="9525">
            <a:noFill/>
            <a:round/>
            <a:headEnd/>
            <a:tailEnd/>
          </a:ln>
        </p:spPr>
      </p:pic>
      <p:pic>
        <p:nvPicPr>
          <p:cNvPr id="12293" name="Picture 5"/>
          <p:cNvPicPr>
            <a:picLocks noChangeAspect="1" noChangeArrowheads="1"/>
          </p:cNvPicPr>
          <p:nvPr/>
        </p:nvPicPr>
        <p:blipFill>
          <a:blip r:embed="rId4" cstate="print"/>
          <a:srcRect/>
          <a:stretch>
            <a:fillRect/>
          </a:stretch>
        </p:blipFill>
        <p:spPr bwMode="auto">
          <a:xfrm>
            <a:off x="9250680" y="1581150"/>
            <a:ext cx="1110616" cy="1110616"/>
          </a:xfrm>
          <a:prstGeom prst="rect">
            <a:avLst/>
          </a:prstGeom>
          <a:noFill/>
          <a:ln w="9525">
            <a:noFill/>
            <a:round/>
            <a:headEnd/>
            <a:tailEnd/>
          </a:ln>
        </p:spPr>
      </p:pic>
      <p:pic>
        <p:nvPicPr>
          <p:cNvPr id="12294" name="Picture 9"/>
          <p:cNvPicPr>
            <a:picLocks noChangeAspect="1" noChangeArrowheads="1"/>
          </p:cNvPicPr>
          <p:nvPr/>
        </p:nvPicPr>
        <p:blipFill>
          <a:blip r:embed="rId5" cstate="print"/>
          <a:srcRect/>
          <a:stretch>
            <a:fillRect/>
          </a:stretch>
        </p:blipFill>
        <p:spPr bwMode="auto">
          <a:xfrm>
            <a:off x="6677026" y="4065271"/>
            <a:ext cx="1207770" cy="1070610"/>
          </a:xfrm>
          <a:prstGeom prst="rect">
            <a:avLst/>
          </a:prstGeom>
          <a:noFill/>
          <a:ln w="9525">
            <a:noFill/>
            <a:round/>
            <a:headEnd/>
            <a:tailEnd/>
          </a:ln>
        </p:spPr>
      </p:pic>
      <p:pic>
        <p:nvPicPr>
          <p:cNvPr id="12295" name="Picture 10"/>
          <p:cNvPicPr>
            <a:picLocks noChangeAspect="1" noChangeArrowheads="1"/>
          </p:cNvPicPr>
          <p:nvPr/>
        </p:nvPicPr>
        <p:blipFill>
          <a:blip r:embed="rId6" cstate="print"/>
          <a:srcRect/>
          <a:stretch>
            <a:fillRect/>
          </a:stretch>
        </p:blipFill>
        <p:spPr bwMode="auto">
          <a:xfrm>
            <a:off x="9389746" y="5213986"/>
            <a:ext cx="1322070" cy="1122044"/>
          </a:xfrm>
          <a:prstGeom prst="rect">
            <a:avLst/>
          </a:prstGeom>
          <a:noFill/>
          <a:ln w="9525">
            <a:noFill/>
            <a:round/>
            <a:headEnd/>
            <a:tailEnd/>
          </a:ln>
        </p:spPr>
      </p:pic>
      <p:sp>
        <p:nvSpPr>
          <p:cNvPr id="12296" name="Text Box 14"/>
          <p:cNvSpPr txBox="1">
            <a:spLocks noChangeArrowheads="1"/>
          </p:cNvSpPr>
          <p:nvPr/>
        </p:nvSpPr>
        <p:spPr bwMode="auto">
          <a:xfrm>
            <a:off x="5854066" y="5095876"/>
            <a:ext cx="3107054" cy="438150"/>
          </a:xfrm>
          <a:prstGeom prst="rect">
            <a:avLst/>
          </a:prstGeom>
          <a:noFill/>
          <a:ln w="9525">
            <a:noFill/>
            <a:round/>
            <a:headEnd/>
            <a:tailEnd/>
          </a:ln>
        </p:spPr>
        <p:txBody>
          <a:bodyPr wrap="none" lIns="108000" tIns="54000" rIns="108000" bIns="54000"/>
          <a:lstStyle/>
          <a:p>
            <a:pPr>
              <a:tabLst>
                <a:tab pos="0" algn="l"/>
                <a:tab pos="548640" algn="l"/>
                <a:tab pos="1097280" algn="l"/>
                <a:tab pos="1645920" algn="l"/>
                <a:tab pos="2194560" algn="l"/>
                <a:tab pos="2743200" algn="l"/>
                <a:tab pos="3291840" algn="l"/>
                <a:tab pos="3840480" algn="l"/>
                <a:tab pos="4389120" algn="l"/>
                <a:tab pos="4937760" algn="l"/>
                <a:tab pos="5486400" algn="l"/>
                <a:tab pos="6035040" algn="l"/>
                <a:tab pos="6583680" algn="l"/>
                <a:tab pos="7132320" algn="l"/>
                <a:tab pos="7680960" algn="l"/>
                <a:tab pos="8229600" algn="l"/>
                <a:tab pos="8778240" algn="l"/>
                <a:tab pos="9326880" algn="l"/>
                <a:tab pos="9875520" algn="l"/>
                <a:tab pos="10424160" algn="l"/>
                <a:tab pos="10972800" algn="l"/>
              </a:tabLst>
            </a:pPr>
            <a:r>
              <a:rPr lang="en-US" sz="3120" b="1">
                <a:solidFill>
                  <a:srgbClr val="000000"/>
                </a:solidFill>
              </a:rPr>
              <a:t>Incident Response Plan</a:t>
            </a:r>
          </a:p>
        </p:txBody>
      </p:sp>
      <p:sp>
        <p:nvSpPr>
          <p:cNvPr id="12297" name="Right Arrow 21"/>
          <p:cNvSpPr>
            <a:spLocks noChangeArrowheads="1"/>
          </p:cNvSpPr>
          <p:nvPr/>
        </p:nvSpPr>
        <p:spPr bwMode="auto">
          <a:xfrm>
            <a:off x="6042660" y="1908810"/>
            <a:ext cx="2918460" cy="596266"/>
          </a:xfrm>
          <a:prstGeom prst="rightArrow">
            <a:avLst>
              <a:gd name="adj1" fmla="val 50000"/>
              <a:gd name="adj2" fmla="val 49920"/>
            </a:avLst>
          </a:prstGeom>
          <a:solidFill>
            <a:schemeClr val="accent1"/>
          </a:solidFill>
          <a:ln w="9525" algn="ctr">
            <a:solidFill>
              <a:schemeClr val="tx1"/>
            </a:solidFill>
            <a:round/>
            <a:headEnd/>
            <a:tailEnd/>
          </a:ln>
        </p:spPr>
        <p:txBody>
          <a:bodyPr/>
          <a:lstStyle/>
          <a:p>
            <a:pPr eaLnBrk="0" hangingPunct="0"/>
            <a:endParaRPr lang="en-US" sz="3120"/>
          </a:p>
        </p:txBody>
      </p:sp>
      <p:sp>
        <p:nvSpPr>
          <p:cNvPr id="12298" name="TextBox 22"/>
          <p:cNvSpPr txBox="1">
            <a:spLocks noChangeArrowheads="1"/>
          </p:cNvSpPr>
          <p:nvPr/>
        </p:nvSpPr>
        <p:spPr bwMode="auto">
          <a:xfrm>
            <a:off x="2613660" y="3324226"/>
            <a:ext cx="4425316" cy="2973122"/>
          </a:xfrm>
          <a:prstGeom prst="rect">
            <a:avLst/>
          </a:prstGeom>
          <a:noFill/>
          <a:ln w="9525">
            <a:noFill/>
            <a:miter lim="800000"/>
            <a:headEnd/>
            <a:tailEnd/>
          </a:ln>
        </p:spPr>
        <p:txBody>
          <a:bodyPr>
            <a:spAutoFit/>
          </a:bodyPr>
          <a:lstStyle/>
          <a:p>
            <a:pPr>
              <a:tabLst>
                <a:tab pos="0" algn="l"/>
                <a:tab pos="548640" algn="l"/>
                <a:tab pos="1097280" algn="l"/>
                <a:tab pos="1645920" algn="l"/>
                <a:tab pos="2194560" algn="l"/>
                <a:tab pos="2743200" algn="l"/>
                <a:tab pos="3291840" algn="l"/>
                <a:tab pos="3840480" algn="l"/>
                <a:tab pos="4389120" algn="l"/>
                <a:tab pos="4937760" algn="l"/>
                <a:tab pos="5486400" algn="l"/>
                <a:tab pos="6035040" algn="l"/>
                <a:tab pos="6583680" algn="l"/>
                <a:tab pos="7132320" algn="l"/>
                <a:tab pos="7680960" algn="l"/>
                <a:tab pos="8229600" algn="l"/>
                <a:tab pos="8778240" algn="l"/>
                <a:tab pos="9326880" algn="l"/>
                <a:tab pos="9875520" algn="l"/>
                <a:tab pos="10424160" algn="l"/>
                <a:tab pos="10972800" algn="l"/>
              </a:tabLst>
            </a:pPr>
            <a:r>
              <a:rPr lang="en-US" sz="3120">
                <a:solidFill>
                  <a:srgbClr val="000000"/>
                </a:solidFill>
              </a:rPr>
              <a:t>Step 1: Management collaborates</a:t>
            </a:r>
          </a:p>
          <a:p>
            <a:pPr>
              <a:tabLst>
                <a:tab pos="0" algn="l"/>
                <a:tab pos="548640" algn="l"/>
                <a:tab pos="1097280" algn="l"/>
                <a:tab pos="1645920" algn="l"/>
                <a:tab pos="2194560" algn="l"/>
                <a:tab pos="2743200" algn="l"/>
                <a:tab pos="3291840" algn="l"/>
                <a:tab pos="3840480" algn="l"/>
                <a:tab pos="4389120" algn="l"/>
                <a:tab pos="4937760" algn="l"/>
                <a:tab pos="5486400" algn="l"/>
                <a:tab pos="6035040" algn="l"/>
                <a:tab pos="6583680" algn="l"/>
                <a:tab pos="7132320" algn="l"/>
                <a:tab pos="7680960" algn="l"/>
                <a:tab pos="8229600" algn="l"/>
                <a:tab pos="8778240" algn="l"/>
                <a:tab pos="9326880" algn="l"/>
                <a:tab pos="9875520" algn="l"/>
                <a:tab pos="10424160" algn="l"/>
                <a:tab pos="10972800" algn="l"/>
              </a:tabLst>
            </a:pPr>
            <a:r>
              <a:rPr lang="en-US" sz="3120">
                <a:solidFill>
                  <a:srgbClr val="000000"/>
                </a:solidFill>
              </a:rPr>
              <a:t>on defining critical computer systems and resources.</a:t>
            </a:r>
          </a:p>
          <a:p>
            <a:pPr>
              <a:tabLst>
                <a:tab pos="0" algn="l"/>
                <a:tab pos="548640" algn="l"/>
                <a:tab pos="1097280" algn="l"/>
                <a:tab pos="1645920" algn="l"/>
                <a:tab pos="2194560" algn="l"/>
                <a:tab pos="2743200" algn="l"/>
                <a:tab pos="3291840" algn="l"/>
                <a:tab pos="3840480" algn="l"/>
                <a:tab pos="4389120" algn="l"/>
                <a:tab pos="4937760" algn="l"/>
                <a:tab pos="5486400" algn="l"/>
                <a:tab pos="6035040" algn="l"/>
                <a:tab pos="6583680" algn="l"/>
                <a:tab pos="7132320" algn="l"/>
                <a:tab pos="7680960" algn="l"/>
                <a:tab pos="8229600" algn="l"/>
                <a:tab pos="8778240" algn="l"/>
                <a:tab pos="9326880" algn="l"/>
                <a:tab pos="9875520" algn="l"/>
                <a:tab pos="10424160" algn="l"/>
                <a:tab pos="10972800" algn="l"/>
              </a:tabLst>
            </a:pPr>
            <a:endParaRPr lang="en-US" sz="3120"/>
          </a:p>
        </p:txBody>
      </p:sp>
      <p:sp>
        <p:nvSpPr>
          <p:cNvPr id="26" name="TextBox 25"/>
          <p:cNvSpPr txBox="1"/>
          <p:nvPr/>
        </p:nvSpPr>
        <p:spPr>
          <a:xfrm>
            <a:off x="8155306" y="2625090"/>
            <a:ext cx="4063364" cy="3453253"/>
          </a:xfrm>
          <a:prstGeom prst="rect">
            <a:avLst/>
          </a:prstGeom>
          <a:noFill/>
        </p:spPr>
        <p:txBody>
          <a:bodyPr>
            <a:spAutoFit/>
          </a:bodyPr>
          <a:lstStyle/>
          <a:p>
            <a:pPr>
              <a:defRPr/>
            </a:pPr>
            <a:r>
              <a:rPr lang="en-US" sz="3120" dirty="0">
                <a:solidFill>
                  <a:srgbClr val="000000"/>
                </a:solidFill>
                <a:latin typeface="+mn-lt"/>
              </a:rPr>
              <a:t>Step 2: The information technology (IT) team quantifies electronic assets on the Linux system.</a:t>
            </a:r>
          </a:p>
          <a:p>
            <a:pPr>
              <a:defRPr/>
            </a:pPr>
            <a:endParaRPr lang="en-US" sz="3120" dirty="0">
              <a:latin typeface="+mn-lt"/>
            </a:endParaRPr>
          </a:p>
        </p:txBody>
      </p:sp>
      <p:sp>
        <p:nvSpPr>
          <p:cNvPr id="12300" name="TextBox 26"/>
          <p:cNvSpPr txBox="1">
            <a:spLocks noChangeArrowheads="1"/>
          </p:cNvSpPr>
          <p:nvPr/>
        </p:nvSpPr>
        <p:spPr bwMode="auto">
          <a:xfrm>
            <a:off x="8248651" y="6336030"/>
            <a:ext cx="3859530" cy="2492990"/>
          </a:xfrm>
          <a:prstGeom prst="rect">
            <a:avLst/>
          </a:prstGeom>
          <a:noFill/>
          <a:ln w="9525">
            <a:noFill/>
            <a:miter lim="800000"/>
            <a:headEnd/>
            <a:tailEnd/>
          </a:ln>
        </p:spPr>
        <p:txBody>
          <a:bodyPr>
            <a:spAutoFit/>
          </a:bodyPr>
          <a:lstStyle/>
          <a:p>
            <a:r>
              <a:rPr lang="en-US" sz="3120">
                <a:solidFill>
                  <a:srgbClr val="000000"/>
                </a:solidFill>
              </a:rPr>
              <a:t>Step 3: IT managers evaluate needed capital and obtain budget approval.</a:t>
            </a:r>
          </a:p>
          <a:p>
            <a:endParaRPr lang="en-US" sz="3120"/>
          </a:p>
        </p:txBody>
      </p:sp>
      <p:sp>
        <p:nvSpPr>
          <p:cNvPr id="12301" name="TextBox 27"/>
          <p:cNvSpPr txBox="1">
            <a:spLocks noChangeArrowheads="1"/>
          </p:cNvSpPr>
          <p:nvPr/>
        </p:nvSpPr>
        <p:spPr bwMode="auto">
          <a:xfrm>
            <a:off x="2705100" y="5972176"/>
            <a:ext cx="4587240" cy="3453253"/>
          </a:xfrm>
          <a:prstGeom prst="rect">
            <a:avLst/>
          </a:prstGeom>
          <a:noFill/>
          <a:ln w="9525">
            <a:noFill/>
            <a:miter lim="800000"/>
            <a:headEnd/>
            <a:tailEnd/>
          </a:ln>
        </p:spPr>
        <p:txBody>
          <a:bodyPr>
            <a:spAutoFit/>
          </a:bodyPr>
          <a:lstStyle/>
          <a:p>
            <a:r>
              <a:rPr lang="en-US" sz="3120">
                <a:solidFill>
                  <a:srgbClr val="000000"/>
                </a:solidFill>
              </a:rPr>
              <a:t>Step 4: A Computer Emergency Response Team (CERT) is created that implements and executes the plan during an incident.</a:t>
            </a:r>
          </a:p>
          <a:p>
            <a:endParaRPr lang="en-US" sz="3120"/>
          </a:p>
        </p:txBody>
      </p:sp>
      <p:sp>
        <p:nvSpPr>
          <p:cNvPr id="12302" name="Right Arrow 28"/>
          <p:cNvSpPr>
            <a:spLocks noChangeArrowheads="1"/>
          </p:cNvSpPr>
          <p:nvPr/>
        </p:nvSpPr>
        <p:spPr bwMode="auto">
          <a:xfrm rot="5400000">
            <a:off x="9456366" y="4231006"/>
            <a:ext cx="1312544" cy="497204"/>
          </a:xfrm>
          <a:prstGeom prst="rightArrow">
            <a:avLst>
              <a:gd name="adj1" fmla="val 50000"/>
              <a:gd name="adj2" fmla="val 49974"/>
            </a:avLst>
          </a:prstGeom>
          <a:solidFill>
            <a:schemeClr val="accent1"/>
          </a:solidFill>
          <a:ln w="9525" algn="ctr">
            <a:solidFill>
              <a:schemeClr val="tx1"/>
            </a:solidFill>
            <a:round/>
            <a:headEnd/>
            <a:tailEnd/>
          </a:ln>
        </p:spPr>
        <p:txBody>
          <a:bodyPr/>
          <a:lstStyle/>
          <a:p>
            <a:pPr eaLnBrk="0" hangingPunct="0"/>
            <a:endParaRPr lang="en-US" sz="3120"/>
          </a:p>
        </p:txBody>
      </p:sp>
      <p:sp>
        <p:nvSpPr>
          <p:cNvPr id="12303" name="Right Arrow 28"/>
          <p:cNvSpPr>
            <a:spLocks noChangeArrowheads="1"/>
          </p:cNvSpPr>
          <p:nvPr/>
        </p:nvSpPr>
        <p:spPr bwMode="auto">
          <a:xfrm rot="10800000">
            <a:off x="5067300" y="5539740"/>
            <a:ext cx="3893820" cy="497206"/>
          </a:xfrm>
          <a:prstGeom prst="rightArrow">
            <a:avLst>
              <a:gd name="adj1" fmla="val 50000"/>
              <a:gd name="adj2" fmla="val 49998"/>
            </a:avLst>
          </a:prstGeom>
          <a:solidFill>
            <a:schemeClr val="accent1"/>
          </a:solidFill>
          <a:ln w="9525" algn="ctr">
            <a:solidFill>
              <a:schemeClr val="tx1"/>
            </a:solidFill>
            <a:round/>
            <a:headEnd/>
            <a:tailEnd/>
          </a:ln>
        </p:spPr>
        <p:txBody>
          <a:bodyPr/>
          <a:lstStyle/>
          <a:p>
            <a:pPr eaLnBrk="0" hangingPunct="0"/>
            <a:endParaRPr lang="en-US" sz="3120"/>
          </a:p>
        </p:txBody>
      </p:sp>
    </p:spTree>
    <p:extLst>
      <p:ext uri="{BB962C8B-B14F-4D97-AF65-F5344CB8AC3E}">
        <p14:creationId xmlns:p14="http://schemas.microsoft.com/office/powerpoint/2010/main" val="1107268188"/>
      </p:ext>
    </p:extLst>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1306219"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000000"/>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1306219"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000000"/>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1306219"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000000"/>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1306219"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000000"/>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46</TotalTime>
  <Words>994</Words>
  <Application>Microsoft Office PowerPoint</Application>
  <PresentationFormat>Custom</PresentationFormat>
  <Paragraphs>118</Paragraphs>
  <Slides>19</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Courier New</vt:lpstr>
      <vt:lpstr>Helvetica</vt:lpstr>
      <vt:lpstr>Helvetica Neue</vt:lpstr>
      <vt:lpstr>Tahoma</vt:lpstr>
      <vt:lpstr>Times New Roman</vt:lpstr>
      <vt:lpstr>Wingdings</vt:lpstr>
      <vt:lpstr>Default</vt:lpstr>
      <vt:lpstr>Open Source Platform and Network Administration</vt:lpstr>
      <vt:lpstr>PowerPoint Presentation</vt:lpstr>
      <vt:lpstr>Learning Objective and Key Concepts</vt:lpstr>
      <vt:lpstr>Regular Performance Audits</vt:lpstr>
      <vt:lpstr>The top Command Provides a View of Active Processes</vt:lpstr>
      <vt:lpstr>User Policies</vt:lpstr>
      <vt:lpstr>Log Access into the Network</vt:lpstr>
      <vt:lpstr>Incident Response Plan</vt:lpstr>
      <vt:lpstr>Creating an Initial Incident Response Plan</vt:lpstr>
      <vt:lpstr>Components of an Incident Response Plan</vt:lpstr>
      <vt:lpstr>Using a Live CD for Forensics</vt:lpstr>
      <vt:lpstr>Responding to a Suspected Compromise</vt:lpstr>
      <vt:lpstr>Responding to a Suspected Compromise (Continued)</vt:lpstr>
      <vt:lpstr>Best Practices for a Backup Plan</vt:lpstr>
      <vt:lpstr>Linux System Administrator</vt:lpstr>
      <vt:lpstr>Linux System Administrator (Continued)</vt:lpstr>
      <vt:lpstr>Apache Software Foundation (ASF) Incident of April 9, 2010</vt:lpstr>
      <vt:lpstr>Summary</vt:lpstr>
      <vt:lpstr>Virtual 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Reverse Engineering</dc:title>
  <cp:lastModifiedBy>Chi Nguyen Dinh</cp:lastModifiedBy>
  <cp:revision>63</cp:revision>
  <dcterms:modified xsi:type="dcterms:W3CDTF">2023-09-22T08:58:39Z</dcterms:modified>
</cp:coreProperties>
</file>