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29" r:id="rId3"/>
    <p:sldId id="328" r:id="rId4"/>
    <p:sldId id="331" r:id="rId5"/>
    <p:sldId id="332" r:id="rId6"/>
    <p:sldId id="330" r:id="rId7"/>
    <p:sldId id="333" r:id="rId8"/>
    <p:sldId id="335" r:id="rId9"/>
    <p:sldId id="334" r:id="rId10"/>
    <p:sldId id="285" r:id="rId11"/>
    <p:sldId id="301" r:id="rId12"/>
    <p:sldId id="302" r:id="rId13"/>
    <p:sldId id="257" r:id="rId14"/>
    <p:sldId id="265" r:id="rId15"/>
    <p:sldId id="266" r:id="rId16"/>
    <p:sldId id="299" r:id="rId17"/>
    <p:sldId id="264" r:id="rId18"/>
    <p:sldId id="336" r:id="rId19"/>
    <p:sldId id="298" r:id="rId20"/>
    <p:sldId id="303" r:id="rId21"/>
    <p:sldId id="277" r:id="rId22"/>
    <p:sldId id="318" r:id="rId23"/>
    <p:sldId id="286" r:id="rId24"/>
    <p:sldId id="340" r:id="rId25"/>
    <p:sldId id="288" r:id="rId26"/>
    <p:sldId id="289" r:id="rId27"/>
    <p:sldId id="291" r:id="rId28"/>
    <p:sldId id="290" r:id="rId29"/>
    <p:sldId id="292" r:id="rId30"/>
    <p:sldId id="323" r:id="rId31"/>
    <p:sldId id="326" r:id="rId32"/>
    <p:sldId id="278" r:id="rId33"/>
    <p:sldId id="324" r:id="rId34"/>
    <p:sldId id="279" r:id="rId35"/>
    <p:sldId id="338" r:id="rId36"/>
    <p:sldId id="281" r:id="rId37"/>
    <p:sldId id="339" r:id="rId38"/>
    <p:sldId id="282" r:id="rId39"/>
    <p:sldId id="321" r:id="rId40"/>
    <p:sldId id="308" r:id="rId41"/>
    <p:sldId id="319" r:id="rId42"/>
    <p:sldId id="293" r:id="rId43"/>
    <p:sldId id="314" r:id="rId44"/>
    <p:sldId id="322" r:id="rId45"/>
    <p:sldId id="320" r:id="rId46"/>
    <p:sldId id="297" r:id="rId47"/>
    <p:sldId id="306" r:id="rId48"/>
    <p:sldId id="294" r:id="rId49"/>
    <p:sldId id="295" r:id="rId50"/>
    <p:sldId id="296" r:id="rId51"/>
    <p:sldId id="309" r:id="rId52"/>
    <p:sldId id="284" r:id="rId53"/>
    <p:sldId id="273" r:id="rId54"/>
    <p:sldId id="276" r:id="rId55"/>
    <p:sldId id="312" r:id="rId56"/>
    <p:sldId id="325" r:id="rId57"/>
    <p:sldId id="327" r:id="rId58"/>
    <p:sldId id="316" r:id="rId59"/>
    <p:sldId id="31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DE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221" dt="2023-09-13T15:36:50.8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9" d="100"/>
          <a:sy n="109" d="100"/>
        </p:scale>
        <p:origin x="16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redo custSel addSld delSld modSld sldOrd">
      <pc:chgData name="Weifeng Xu" userId="e7aed605-a3dd-4d5a-a692-a87037af107b" providerId="ADAL" clId="{FC29E0CB-EC29-4F0E-A782-58C19F5D3434}" dt="2023-09-13T15:38:35.543" v="3336" actId="20577"/>
      <pc:docMkLst>
        <pc:docMk/>
      </pc:docMkLst>
      <pc:sldChg chg="modSp mod modClrScheme chgLayout">
        <pc:chgData name="Weifeng Xu" userId="e7aed605-a3dd-4d5a-a692-a87037af107b" providerId="ADAL" clId="{FC29E0CB-EC29-4F0E-A782-58C19F5D3434}" dt="2023-09-04T15:45:16.598" v="2342" actId="21"/>
        <pc:sldMkLst>
          <pc:docMk/>
          <pc:sldMk cId="162022530" sldId="256"/>
        </pc:sldMkLst>
        <pc:spChg chg="mod ord">
          <ac:chgData name="Weifeng Xu" userId="e7aed605-a3dd-4d5a-a692-a87037af107b" providerId="ADAL" clId="{FC29E0CB-EC29-4F0E-A782-58C19F5D3434}" dt="2023-09-04T14:14:29.524" v="1885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FC29E0CB-EC29-4F0E-A782-58C19F5D3434}" dt="2023-09-04T15:45:16.598" v="2342" actId="21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FC29E0CB-EC29-4F0E-A782-58C19F5D3434}" dt="2023-09-04T16:15:35.287" v="2446" actId="1076"/>
        <pc:sldMkLst>
          <pc:docMk/>
          <pc:sldMk cId="1862936662" sldId="264"/>
        </pc:sldMkLst>
        <pc:spChg chg="add mod">
          <ac:chgData name="Weifeng Xu" userId="e7aed605-a3dd-4d5a-a692-a87037af107b" providerId="ADAL" clId="{FC29E0CB-EC29-4F0E-A782-58C19F5D3434}" dt="2023-02-13T04:05:20.940" v="1849" actId="1076"/>
          <ac:spMkLst>
            <pc:docMk/>
            <pc:sldMk cId="1862936662" sldId="264"/>
            <ac:spMk id="6" creationId="{661A153A-5092-F60A-CFED-B12937E59F7B}"/>
          </ac:spMkLst>
        </pc:spChg>
        <pc:spChg chg="mod">
          <ac:chgData name="Weifeng Xu" userId="e7aed605-a3dd-4d5a-a692-a87037af107b" providerId="ADAL" clId="{FC29E0CB-EC29-4F0E-A782-58C19F5D3434}" dt="2023-09-04T16:15:30.112" v="2445" actId="14100"/>
          <ac:spMkLst>
            <pc:docMk/>
            <pc:sldMk cId="1862936662" sldId="264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6:15:35.287" v="2446" actId="1076"/>
          <ac:spMkLst>
            <pc:docMk/>
            <pc:sldMk cId="1862936662" sldId="264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6:15:22.740" v="2444" actId="20577"/>
          <ac:spMkLst>
            <pc:docMk/>
            <pc:sldMk cId="1862936662" sldId="264"/>
            <ac:spMk id="10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5:57:19.849" v="2385" actId="6549"/>
          <ac:spMkLst>
            <pc:docMk/>
            <pc:sldMk cId="1862936662" sldId="264"/>
            <ac:spMk id="11" creationId="{00000000-0000-0000-0000-000000000000}"/>
          </ac:spMkLst>
        </pc:spChg>
        <pc:cxnChg chg="add mod">
          <ac:chgData name="Weifeng Xu" userId="e7aed605-a3dd-4d5a-a692-a87037af107b" providerId="ADAL" clId="{FC29E0CB-EC29-4F0E-A782-58C19F5D3434}" dt="2023-02-13T04:04:29.141" v="1799" actId="13822"/>
          <ac:cxnSpMkLst>
            <pc:docMk/>
            <pc:sldMk cId="1862936662" sldId="264"/>
            <ac:cxnSpMk id="5" creationId="{9CCA240F-546C-2D45-E350-2BA6212327CF}"/>
          </ac:cxnSpMkLst>
        </pc:cxnChg>
      </pc:sldChg>
      <pc:sldChg chg="addSp delSp modSp mod modNotesTx">
        <pc:chgData name="Weifeng Xu" userId="e7aed605-a3dd-4d5a-a692-a87037af107b" providerId="ADAL" clId="{FC29E0CB-EC29-4F0E-A782-58C19F5D3434}" dt="2022-06-02T11:49:25.367" v="1663" actId="2711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2-02-23T22:25:21.530" v="970" actId="767"/>
          <ac:spMkLst>
            <pc:docMk/>
            <pc:sldMk cId="878550910" sldId="265"/>
            <ac:spMk id="8" creationId="{9E01CF7A-3391-47A1-927B-53FFBB7783D7}"/>
          </ac:spMkLst>
        </pc:spChg>
        <pc:spChg chg="add mod">
          <ac:chgData name="Weifeng Xu" userId="e7aed605-a3dd-4d5a-a692-a87037af107b" providerId="ADAL" clId="{FC29E0CB-EC29-4F0E-A782-58C19F5D3434}" dt="2022-06-02T11:49:25.367" v="1663" actId="2711"/>
          <ac:spMkLst>
            <pc:docMk/>
            <pc:sldMk cId="878550910" sldId="265"/>
            <ac:spMk id="12" creationId="{582204F2-497F-465D-B427-D1F6A277BF51}"/>
          </ac:spMkLst>
        </pc:spChg>
        <pc:picChg chg="add del mod modCrop">
          <ac:chgData name="Weifeng Xu" userId="e7aed605-a3dd-4d5a-a692-a87037af107b" providerId="ADAL" clId="{FC29E0CB-EC29-4F0E-A782-58C19F5D3434}" dt="2022-06-02T11:45:04.263" v="1533" actId="478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6-02T11:45:01.843" v="1532" actId="22"/>
          <ac:picMkLst>
            <pc:docMk/>
            <pc:sldMk cId="878550910" sldId="265"/>
            <ac:picMk id="6" creationId="{55B9E816-5670-03DF-622C-E49CA4769B7F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2-23T22:24:47.231" v="967" actId="478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1:46:18.063" v="1539" actId="1076"/>
          <ac:picMkLst>
            <pc:docMk/>
            <pc:sldMk cId="878550910" sldId="265"/>
            <ac:picMk id="8" creationId="{A58968C7-37FC-E4BA-BBD6-8E462CFE8651}"/>
          </ac:picMkLst>
        </pc:picChg>
        <pc:cxnChg chg="add del">
          <ac:chgData name="Weifeng Xu" userId="e7aed605-a3dd-4d5a-a692-a87037af107b" providerId="ADAL" clId="{FC29E0CB-EC29-4F0E-A782-58C19F5D3434}" dt="2022-02-23T22:25:22.344" v="971" actId="11529"/>
          <ac:cxnSpMkLst>
            <pc:docMk/>
            <pc:sldMk cId="878550910" sldId="265"/>
            <ac:cxnSpMk id="6" creationId="{849C34C3-9342-4C87-AF25-AC03E3E5614D}"/>
          </ac:cxnSpMkLst>
        </pc:cxnChg>
        <pc:cxnChg chg="add mod">
          <ac:chgData name="Weifeng Xu" userId="e7aed605-a3dd-4d5a-a692-a87037af107b" providerId="ADAL" clId="{FC29E0CB-EC29-4F0E-A782-58C19F5D3434}" dt="2022-02-23T22:26:30.442" v="1057" actId="13822"/>
          <ac:cxnSpMkLst>
            <pc:docMk/>
            <pc:sldMk cId="878550910" sldId="265"/>
            <ac:cxnSpMk id="13" creationId="{9F2E0717-D2BE-4D49-8091-56B509228764}"/>
          </ac:cxnSpMkLst>
        </pc:cxnChg>
      </pc:sldChg>
      <pc:sldChg chg="addSp modSp mod">
        <pc:chgData name="Weifeng Xu" userId="e7aed605-a3dd-4d5a-a692-a87037af107b" providerId="ADAL" clId="{FC29E0CB-EC29-4F0E-A782-58C19F5D3434}" dt="2022-06-02T12:12:10.767" v="1665" actId="1076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2:12:10.767" v="1665" actId="1076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11-23T16:20:09.642" v="849" actId="20577"/>
        <pc:sldMkLst>
          <pc:docMk/>
          <pc:sldMk cId="3280354511" sldId="273"/>
        </pc:sldMkLst>
        <pc:spChg chg="add del mod">
          <ac:chgData name="Weifeng Xu" userId="e7aed605-a3dd-4d5a-a692-a87037af107b" providerId="ADAL" clId="{FC29E0CB-EC29-4F0E-A782-58C19F5D3434}" dt="2021-11-23T16:19:11.307" v="845"/>
          <ac:spMkLst>
            <pc:docMk/>
            <pc:sldMk cId="3280354511" sldId="273"/>
            <ac:spMk id="5" creationId="{0674F5E0-56A6-4AEA-82E7-3831FAAF63E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11-23T16:20:09.642" v="849" actId="20577"/>
          <ac:spMkLst>
            <pc:docMk/>
            <pc:sldMk cId="3280354511" sldId="273"/>
            <ac:spMk id="11" creationId="{0DD871A1-EF61-4DFA-8F90-1FB7B0C35614}"/>
          </ac:spMkLst>
        </pc:spChg>
        <pc:picChg chg="add mod">
          <ac:chgData name="Weifeng Xu" userId="e7aed605-a3dd-4d5a-a692-a87037af107b" providerId="ADAL" clId="{FC29E0CB-EC29-4F0E-A782-58C19F5D3434}" dt="2021-11-23T16:17:47.197" v="768" actId="1076"/>
          <ac:picMkLst>
            <pc:docMk/>
            <pc:sldMk cId="3280354511" sldId="273"/>
            <ac:picMk id="3" creationId="{9187E1D4-F686-4BDC-9BE9-4AE348D966C6}"/>
          </ac:picMkLst>
        </pc:picChg>
        <pc:picChg chg="add del">
          <ac:chgData name="Weifeng Xu" userId="e7aed605-a3dd-4d5a-a692-a87037af107b" providerId="ADAL" clId="{FC29E0CB-EC29-4F0E-A782-58C19F5D3434}" dt="2021-11-23T16:17:41.023" v="767" actId="478"/>
          <ac:picMkLst>
            <pc:docMk/>
            <pc:sldMk cId="3280354511" sldId="273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7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9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3-09-04T19:49:05.068" v="2847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48:25.018" v="2780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48:25.018" v="27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3-09-04T19:48:25.018" v="2780" actId="1076"/>
          <ac:spMkLst>
            <pc:docMk/>
            <pc:sldMk cId="3686885202" sldId="278"/>
            <ac:spMk id="12" creationId="{47DD4493-8847-4398-BA00-45B210C5680D}"/>
          </ac:spMkLst>
        </pc:spChg>
        <pc:spChg chg="add mod ord">
          <ac:chgData name="Weifeng Xu" userId="e7aed605-a3dd-4d5a-a692-a87037af107b" providerId="ADAL" clId="{FC29E0CB-EC29-4F0E-A782-58C19F5D3434}" dt="2023-09-04T19:49:05.068" v="2847" actId="20577"/>
          <ac:spMkLst>
            <pc:docMk/>
            <pc:sldMk cId="3686885202" sldId="278"/>
            <ac:spMk id="15" creationId="{36B1907B-CA58-9C1E-3F2E-0E714B0D1294}"/>
          </ac:spMkLst>
        </pc:spChg>
        <pc:picChg chg="add del mod">
          <ac:chgData name="Weifeng Xu" userId="e7aed605-a3dd-4d5a-a692-a87037af107b" providerId="ADAL" clId="{FC29E0CB-EC29-4F0E-A782-58C19F5D3434}" dt="2023-09-04T19:46:08.546" v="2769" actId="478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3-09-04T19:48:25.018" v="2780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48:25.018" v="27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3-09-04T19:48:25.018" v="2780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mod">
          <ac:chgData name="Weifeng Xu" userId="e7aed605-a3dd-4d5a-a692-a87037af107b" providerId="ADAL" clId="{FC29E0CB-EC29-4F0E-A782-58C19F5D3434}" dt="2023-09-04T19:48:25.018" v="2780" actId="1076"/>
          <ac:cxnSpMkLst>
            <pc:docMk/>
            <pc:sldMk cId="3686885202" sldId="278"/>
            <ac:cxnSpMk id="3" creationId="{98D84343-7F5A-9BD7-3AA4-9AB616C2522E}"/>
          </ac:cxnSpMkLst>
        </pc:cxn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del">
          <ac:chgData name="Weifeng Xu" userId="e7aed605-a3dd-4d5a-a692-a87037af107b" providerId="ADAL" clId="{FC29E0CB-EC29-4F0E-A782-58C19F5D3434}" dt="2023-09-04T19:46:57.571" v="2774" actId="11529"/>
          <ac:cxnSpMkLst>
            <pc:docMk/>
            <pc:sldMk cId="3686885202" sldId="278"/>
            <ac:cxnSpMk id="13" creationId="{CBE02ED6-76F1-4C74-CA54-E55E67E096AB}"/>
          </ac:cxnSpMkLst>
        </pc:cxnChg>
        <pc:cxnChg chg="add mod">
          <ac:chgData name="Weifeng Xu" userId="e7aed605-a3dd-4d5a-a692-a87037af107b" providerId="ADAL" clId="{FC29E0CB-EC29-4F0E-A782-58C19F5D3434}" dt="2023-09-04T19:46:08.546" v="2769" actId="478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delSp modSp mod modNotesTx">
        <pc:chgData name="Weifeng Xu" userId="e7aed605-a3dd-4d5a-a692-a87037af107b" providerId="ADAL" clId="{FC29E0CB-EC29-4F0E-A782-58C19F5D3434}" dt="2023-09-04T19:54:13" v="3019" actId="1076"/>
        <pc:sldMkLst>
          <pc:docMk/>
          <pc:sldMk cId="2603411321" sldId="279"/>
        </pc:sldMkLst>
        <pc:spChg chg="del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4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54:13" v="3019" actId="1076"/>
          <ac:spMkLst>
            <pc:docMk/>
            <pc:sldMk cId="2603411321" sldId="279"/>
            <ac:spMk id="9" creationId="{00000000-0000-0000-0000-000000000000}"/>
          </ac:spMkLst>
        </pc:spChg>
        <pc:spChg chg="del mod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12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19:54:02.417" v="3018" actId="478"/>
          <ac:spMkLst>
            <pc:docMk/>
            <pc:sldMk cId="2603411321" sldId="279"/>
            <ac:spMk id="13" creationId="{CC1790E0-8870-4616-A417-1AA4CB55EF31}"/>
          </ac:spMkLst>
        </pc:spChg>
        <pc:picChg chg="del">
          <ac:chgData name="Weifeng Xu" userId="e7aed605-a3dd-4d5a-a692-a87037af107b" providerId="ADAL" clId="{FC29E0CB-EC29-4F0E-A782-58C19F5D3434}" dt="2023-09-04T19:54:02.417" v="3018" actId="478"/>
          <ac:picMkLst>
            <pc:docMk/>
            <pc:sldMk cId="2603411321" sldId="279"/>
            <ac:picMk id="3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19:54:02.417" v="3018" actId="478"/>
          <ac:picMkLst>
            <pc:docMk/>
            <pc:sldMk cId="2603411321" sldId="279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54:13" v="3019" actId="1076"/>
          <ac:picMkLst>
            <pc:docMk/>
            <pc:sldMk cId="2603411321" sldId="279"/>
            <ac:picMk id="8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19:54:02.417" v="3018" actId="478"/>
          <ac:picMkLst>
            <pc:docMk/>
            <pc:sldMk cId="2603411321" sldId="279"/>
            <ac:picMk id="11" creationId="{00000000-0000-0000-0000-000000000000}"/>
          </ac:picMkLst>
        </pc:picChg>
      </pc:sldChg>
      <pc:sldChg chg="del">
        <pc:chgData name="Weifeng Xu" userId="e7aed605-a3dd-4d5a-a692-a87037af107b" providerId="ADAL" clId="{FC29E0CB-EC29-4F0E-A782-58C19F5D3434}" dt="2023-09-04T20:10:09.573" v="3028" actId="47"/>
        <pc:sldMkLst>
          <pc:docMk/>
          <pc:sldMk cId="2713778019" sldId="280"/>
        </pc:sldMkLst>
      </pc:sldChg>
      <pc:sldChg chg="addSp delSp modSp mod">
        <pc:chgData name="Weifeng Xu" userId="e7aed605-a3dd-4d5a-a692-a87037af107b" providerId="ADAL" clId="{FC29E0CB-EC29-4F0E-A782-58C19F5D3434}" dt="2023-09-04T20:13:12.473" v="3078" actId="20577"/>
        <pc:sldMkLst>
          <pc:docMk/>
          <pc:sldMk cId="1123515965" sldId="281"/>
        </pc:sldMkLst>
        <pc:spChg chg="mod">
          <ac:chgData name="Weifeng Xu" userId="e7aed605-a3dd-4d5a-a692-a87037af107b" providerId="ADAL" clId="{FC29E0CB-EC29-4F0E-A782-58C19F5D3434}" dt="2023-09-04T20:09:32.442" v="3026" actId="21"/>
          <ac:spMkLst>
            <pc:docMk/>
            <pc:sldMk cId="1123515965" sldId="281"/>
            <ac:spMk id="2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20:08:44.836" v="3021" actId="478"/>
          <ac:spMkLst>
            <pc:docMk/>
            <pc:sldMk cId="1123515965" sldId="281"/>
            <ac:spMk id="4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20:08:44.836" v="3021" actId="478"/>
          <ac:spMkLst>
            <pc:docMk/>
            <pc:sldMk cId="1123515965" sldId="281"/>
            <ac:spMk id="6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3-09-04T20:09:36.755" v="3027" actId="21"/>
          <ac:spMkLst>
            <pc:docMk/>
            <pc:sldMk cId="1123515965" sldId="281"/>
            <ac:spMk id="8" creationId="{5286706F-0444-BFEA-525F-7FE2EDC70360}"/>
          </ac:spMkLst>
        </pc:spChg>
        <pc:spChg chg="add del mod">
          <ac:chgData name="Weifeng Xu" userId="e7aed605-a3dd-4d5a-a692-a87037af107b" providerId="ADAL" clId="{FC29E0CB-EC29-4F0E-A782-58C19F5D3434}" dt="2023-09-04T20:12:56.818" v="3057" actId="20577"/>
          <ac:spMkLst>
            <pc:docMk/>
            <pc:sldMk cId="1123515965" sldId="281"/>
            <ac:spMk id="9" creationId="{94C6CBFA-10A2-CEFB-FAC8-950CAFAE6AFD}"/>
          </ac:spMkLst>
        </pc:spChg>
        <pc:spChg chg="add del mod">
          <ac:chgData name="Weifeng Xu" userId="e7aed605-a3dd-4d5a-a692-a87037af107b" providerId="ADAL" clId="{FC29E0CB-EC29-4F0E-A782-58C19F5D3434}" dt="2023-09-04T20:13:12.473" v="3078" actId="20577"/>
          <ac:spMkLst>
            <pc:docMk/>
            <pc:sldMk cId="1123515965" sldId="281"/>
            <ac:spMk id="10" creationId="{243A0C95-BD25-A3D5-CBE3-EC64EBECA570}"/>
          </ac:spMkLst>
        </pc:spChg>
        <pc:picChg chg="del">
          <ac:chgData name="Weifeng Xu" userId="e7aed605-a3dd-4d5a-a692-a87037af107b" providerId="ADAL" clId="{FC29E0CB-EC29-4F0E-A782-58C19F5D3434}" dt="2023-09-04T20:08:44.836" v="3021" actId="478"/>
          <ac:picMkLst>
            <pc:docMk/>
            <pc:sldMk cId="1123515965" sldId="281"/>
            <ac:picMk id="3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20:08:44.836" v="3021" actId="478"/>
          <ac:picMkLst>
            <pc:docMk/>
            <pc:sldMk cId="1123515965" sldId="281"/>
            <ac:picMk id="5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3-09-04T20:09:01.798" v="3022"/>
          <ac:picMkLst>
            <pc:docMk/>
            <pc:sldMk cId="1123515965" sldId="281"/>
            <ac:picMk id="7" creationId="{0AE1E21A-8BB2-A51A-E49E-4F607B9CD8AF}"/>
          </ac:picMkLst>
        </pc:picChg>
        <pc:picChg chg="add mod">
          <ac:chgData name="Weifeng Xu" userId="e7aed605-a3dd-4d5a-a692-a87037af107b" providerId="ADAL" clId="{FC29E0CB-EC29-4F0E-A782-58C19F5D3434}" dt="2023-09-04T20:09:01.798" v="3022"/>
          <ac:picMkLst>
            <pc:docMk/>
            <pc:sldMk cId="1123515965" sldId="281"/>
            <ac:picMk id="11" creationId="{FF567C6A-B1B0-7DB5-8923-2A1AAB0CDC7A}"/>
          </ac:picMkLst>
        </pc:picChg>
      </pc:sldChg>
      <pc:sldChg chg="modSp mod">
        <pc:chgData name="Weifeng Xu" userId="e7aed605-a3dd-4d5a-a692-a87037af107b" providerId="ADAL" clId="{FC29E0CB-EC29-4F0E-A782-58C19F5D3434}" dt="2023-09-04T20:15:14.751" v="3098" actId="20577"/>
        <pc:sldMkLst>
          <pc:docMk/>
          <pc:sldMk cId="1608075478" sldId="282"/>
        </pc:sldMkLst>
        <pc:spChg chg="mod">
          <ac:chgData name="Weifeng Xu" userId="e7aed605-a3dd-4d5a-a692-a87037af107b" providerId="ADAL" clId="{FC29E0CB-EC29-4F0E-A782-58C19F5D3434}" dt="2023-09-04T20:15:14.751" v="3098" actId="20577"/>
          <ac:spMkLst>
            <pc:docMk/>
            <pc:sldMk cId="1608075478" sldId="282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3-09-04T15:37:09.255" v="2249" actId="313"/>
        <pc:sldMkLst>
          <pc:docMk/>
          <pc:sldMk cId="263680602" sldId="285"/>
        </pc:sldMkLst>
        <pc:spChg chg="mod">
          <ac:chgData name="Weifeng Xu" userId="e7aed605-a3dd-4d5a-a692-a87037af107b" providerId="ADAL" clId="{FC29E0CB-EC29-4F0E-A782-58C19F5D3434}" dt="2023-09-04T15:37:09.255" v="2249" actId="313"/>
          <ac:spMkLst>
            <pc:docMk/>
            <pc:sldMk cId="263680602" sldId="285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3-09-13T15:21:47.166" v="3158" actId="207"/>
        <pc:sldMkLst>
          <pc:docMk/>
          <pc:sldMk cId="826028121" sldId="286"/>
        </pc:sldMkLst>
        <pc:spChg chg="mod">
          <ac:chgData name="Weifeng Xu" userId="e7aed605-a3dd-4d5a-a692-a87037af107b" providerId="ADAL" clId="{FC29E0CB-EC29-4F0E-A782-58C19F5D3434}" dt="2023-09-13T15:21:47.166" v="3158" actId="207"/>
          <ac:spMkLst>
            <pc:docMk/>
            <pc:sldMk cId="826028121" sldId="286"/>
            <ac:spMk id="2" creationId="{00000000-0000-0000-0000-000000000000}"/>
          </ac:spMkLst>
        </pc:spChg>
        <pc:graphicFrameChg chg="mod">
          <ac:chgData name="Weifeng Xu" userId="e7aed605-a3dd-4d5a-a692-a87037af107b" providerId="ADAL" clId="{FC29E0CB-EC29-4F0E-A782-58C19F5D3434}" dt="2023-09-13T15:21:25.883" v="3156"/>
          <ac:graphicFrameMkLst>
            <pc:docMk/>
            <pc:sldMk cId="826028121" sldId="286"/>
            <ac:graphicFrameMk id="6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FC29E0CB-EC29-4F0E-A782-58C19F5D3434}" dt="2023-09-04T19:22:01.398" v="2579" actId="13926"/>
        <pc:sldMkLst>
          <pc:docMk/>
          <pc:sldMk cId="551679063" sldId="288"/>
        </pc:sldMkLst>
        <pc:spChg chg="mod">
          <ac:chgData name="Weifeng Xu" userId="e7aed605-a3dd-4d5a-a692-a87037af107b" providerId="ADAL" clId="{FC29E0CB-EC29-4F0E-A782-58C19F5D3434}" dt="2023-09-04T19:22:01.398" v="2579" actId="13926"/>
          <ac:spMkLst>
            <pc:docMk/>
            <pc:sldMk cId="551679063" sldId="288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FC29E0CB-EC29-4F0E-A782-58C19F5D3434}" dt="2023-09-04T19:30:01.452" v="2610" actId="20577"/>
        <pc:sldMkLst>
          <pc:docMk/>
          <pc:sldMk cId="4248960827" sldId="290"/>
        </pc:sldMkLst>
        <pc:spChg chg="mod">
          <ac:chgData name="Weifeng Xu" userId="e7aed605-a3dd-4d5a-a692-a87037af107b" providerId="ADAL" clId="{FC29E0CB-EC29-4F0E-A782-58C19F5D3434}" dt="2023-09-04T19:30:01.452" v="2610" actId="20577"/>
          <ac:spMkLst>
            <pc:docMk/>
            <pc:sldMk cId="4248960827" sldId="290"/>
            <ac:spMk id="3" creationId="{00000000-0000-0000-0000-000000000000}"/>
          </ac:spMkLst>
        </pc:spChg>
        <pc:spChg chg="add">
          <ac:chgData name="Weifeng Xu" userId="e7aed605-a3dd-4d5a-a692-a87037af107b" providerId="ADAL" clId="{FC29E0CB-EC29-4F0E-A782-58C19F5D3434}" dt="2023-09-04T19:29:43.250" v="2603" actId="11529"/>
          <ac:spMkLst>
            <pc:docMk/>
            <pc:sldMk cId="4248960827" sldId="290"/>
            <ac:spMk id="5" creationId="{D27766B1-E8A8-B812-2643-321F4015D245}"/>
          </ac:spMkLst>
        </pc:spChg>
        <pc:spChg chg="add mod">
          <ac:chgData name="Weifeng Xu" userId="e7aed605-a3dd-4d5a-a692-a87037af107b" providerId="ADAL" clId="{FC29E0CB-EC29-4F0E-A782-58C19F5D3434}" dt="2023-09-04T19:29:57.919" v="2607" actId="1076"/>
          <ac:spMkLst>
            <pc:docMk/>
            <pc:sldMk cId="4248960827" sldId="290"/>
            <ac:spMk id="8" creationId="{8FA7333F-15BD-288C-81F8-94699206C007}"/>
          </ac:spMkLst>
        </pc:spChg>
      </pc:sldChg>
      <pc:sldChg chg="modSp mod">
        <pc:chgData name="Weifeng Xu" userId="e7aed605-a3dd-4d5a-a692-a87037af107b" providerId="ADAL" clId="{FC29E0CB-EC29-4F0E-A782-58C19F5D3434}" dt="2022-02-04T02:32:42.976" v="965" actId="207"/>
        <pc:sldMkLst>
          <pc:docMk/>
          <pc:sldMk cId="2309109310" sldId="294"/>
        </pc:sldMkLst>
        <pc:spChg chg="mod">
          <ac:chgData name="Weifeng Xu" userId="e7aed605-a3dd-4d5a-a692-a87037af107b" providerId="ADAL" clId="{FC29E0CB-EC29-4F0E-A782-58C19F5D3434}" dt="2022-02-04T02:32:42.976" v="965" actId="207"/>
          <ac:spMkLst>
            <pc:docMk/>
            <pc:sldMk cId="2309109310" sldId="29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3-09-04T20:28:04.161" v="3117" actId="20577"/>
        <pc:sldMkLst>
          <pc:docMk/>
          <pc:sldMk cId="4174329430" sldId="301"/>
        </pc:sldMkLst>
        <pc:spChg chg="mod">
          <ac:chgData name="Weifeng Xu" userId="e7aed605-a3dd-4d5a-a692-a87037af107b" providerId="ADAL" clId="{FC29E0CB-EC29-4F0E-A782-58C19F5D3434}" dt="2023-09-04T20:28:04.161" v="3117" actId="20577"/>
          <ac:spMkLst>
            <pc:docMk/>
            <pc:sldMk cId="4174329430" sldId="301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24:02.516" v="893" actId="20577"/>
        <pc:sldMkLst>
          <pc:docMk/>
          <pc:sldMk cId="962324757" sldId="302"/>
        </pc:sldMkLst>
        <pc:spChg chg="mod">
          <ac:chgData name="Weifeng Xu" userId="e7aed605-a3dd-4d5a-a692-a87037af107b" providerId="ADAL" clId="{FC29E0CB-EC29-4F0E-A782-58C19F5D3434}" dt="2022-02-04T02:24:02.516" v="893" actId="20577"/>
          <ac:spMkLst>
            <pc:docMk/>
            <pc:sldMk cId="962324757" sldId="302"/>
            <ac:spMk id="5" creationId="{00000000-0000-0000-0000-000000000000}"/>
          </ac:spMkLst>
        </pc:spChg>
      </pc:sldChg>
      <pc:sldChg chg="addSp delSp modSp mod">
        <pc:chgData name="Weifeng Xu" userId="e7aed605-a3dd-4d5a-a692-a87037af107b" providerId="ADAL" clId="{FC29E0CB-EC29-4F0E-A782-58C19F5D3434}" dt="2023-09-13T15:18:54.135" v="3151" actId="6549"/>
        <pc:sldMkLst>
          <pc:docMk/>
          <pc:sldMk cId="122089063" sldId="303"/>
        </pc:sldMkLst>
        <pc:spChg chg="mod">
          <ac:chgData name="Weifeng Xu" userId="e7aed605-a3dd-4d5a-a692-a87037af107b" providerId="ADAL" clId="{FC29E0CB-EC29-4F0E-A782-58C19F5D3434}" dt="2023-09-13T15:15:33.085" v="3143" actId="14100"/>
          <ac:spMkLst>
            <pc:docMk/>
            <pc:sldMk cId="122089063" sldId="303"/>
            <ac:spMk id="3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13T15:16:54.189" v="3148" actId="6549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13T15:18:54.135" v="3151" actId="6549"/>
          <ac:spMkLst>
            <pc:docMk/>
            <pc:sldMk cId="122089063" sldId="303"/>
            <ac:spMk id="6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3-09-04T19:03:29.671" v="2463" actId="11529"/>
          <ac:spMkLst>
            <pc:docMk/>
            <pc:sldMk cId="122089063" sldId="303"/>
            <ac:spMk id="8" creationId="{43E025A4-5983-41E0-D2C3-206DAFAC59E7}"/>
          </ac:spMkLst>
        </pc:spChg>
        <pc:picChg chg="add mod">
          <ac:chgData name="Weifeng Xu" userId="e7aed605-a3dd-4d5a-a692-a87037af107b" providerId="ADAL" clId="{FC29E0CB-EC29-4F0E-A782-58C19F5D3434}" dt="2023-09-04T19:06:20.002" v="2471" actId="1076"/>
          <ac:picMkLst>
            <pc:docMk/>
            <pc:sldMk cId="122089063" sldId="303"/>
            <ac:picMk id="1026" creationId="{A314DE6C-4444-3535-A6E8-AC52CDFFEECF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modSp mod">
        <pc:chgData name="Weifeng Xu" userId="e7aed605-a3dd-4d5a-a692-a87037af107b" providerId="ADAL" clId="{FC29E0CB-EC29-4F0E-A782-58C19F5D3434}" dt="2023-09-04T20:19:34.445" v="3099"/>
        <pc:sldMkLst>
          <pc:docMk/>
          <pc:sldMk cId="2439817900" sldId="321"/>
        </pc:sldMkLst>
        <pc:spChg chg="mod">
          <ac:chgData name="Weifeng Xu" userId="e7aed605-a3dd-4d5a-a692-a87037af107b" providerId="ADAL" clId="{FC29E0CB-EC29-4F0E-A782-58C19F5D3434}" dt="2023-09-04T20:19:34.445" v="3099"/>
          <ac:spMkLst>
            <pc:docMk/>
            <pc:sldMk cId="2439817900" sldId="321"/>
            <ac:spMk id="3" creationId="{00000000-0000-0000-0000-000000000000}"/>
          </ac:spMkLst>
        </pc:spChg>
      </pc:sldChg>
      <pc:sldChg chg="addSp delSp modSp new mod modClrScheme chgLayout modNotesTx">
        <pc:chgData name="Weifeng Xu" userId="e7aed605-a3dd-4d5a-a692-a87037af107b" providerId="ADAL" clId="{FC29E0CB-EC29-4F0E-A782-58C19F5D3434}" dt="2023-09-04T19:36:20.523" v="265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add del mod">
          <ac:chgData name="Weifeng Xu" userId="e7aed605-a3dd-4d5a-a692-a87037af107b" providerId="ADAL" clId="{FC29E0CB-EC29-4F0E-A782-58C19F5D3434}" dt="2022-05-08T23:50:16.021" v="1068" actId="700"/>
          <ac:spMkLst>
            <pc:docMk/>
            <pc:sldMk cId="292031743" sldId="323"/>
            <ac:spMk id="3" creationId="{04371867-3B35-0178-D3D3-E458BF0EAF8F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2-05-09T00:17:02.413" v="1370" actId="20577"/>
          <ac:spMkLst>
            <pc:docMk/>
            <pc:sldMk cId="292031743" sldId="323"/>
            <ac:spMk id="4" creationId="{21C5F391-BD46-454B-BA43-6035EF9BA067}"/>
          </ac:spMkLst>
        </pc:spChg>
        <pc:spChg chg="add mod">
          <ac:chgData name="Weifeng Xu" userId="e7aed605-a3dd-4d5a-a692-a87037af107b" providerId="ADAL" clId="{FC29E0CB-EC29-4F0E-A782-58C19F5D3434}" dt="2023-09-04T19:35:43.125" v="2655" actId="20577"/>
          <ac:spMkLst>
            <pc:docMk/>
            <pc:sldMk cId="292031743" sldId="323"/>
            <ac:spMk id="6" creationId="{3B461B4E-85A0-091B-BBDF-94FF51FD129B}"/>
          </ac:spMkLst>
        </pc:spChg>
        <pc:spChg chg="add mod">
          <ac:chgData name="Weifeng Xu" userId="e7aed605-a3dd-4d5a-a692-a87037af107b" providerId="ADAL" clId="{FC29E0CB-EC29-4F0E-A782-58C19F5D3434}" dt="2022-05-09T00:06:57.660" v="1247" actId="1076"/>
          <ac:spMkLst>
            <pc:docMk/>
            <pc:sldMk cId="292031743" sldId="323"/>
            <ac:spMk id="7" creationId="{73F2DA38-E864-BE77-7CD9-0895E559A083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">
          <ac:chgData name="Weifeng Xu" userId="e7aed605-a3dd-4d5a-a692-a87037af107b" providerId="ADAL" clId="{FC29E0CB-EC29-4F0E-A782-58C19F5D3434}" dt="2022-05-09T00:00:44.202" v="1185" actId="14100"/>
          <ac:spMkLst>
            <pc:docMk/>
            <pc:sldMk cId="292031743" sldId="323"/>
            <ac:spMk id="8" creationId="{93F94705-C3A8-B318-2E46-E7659ECA7A91}"/>
          </ac:spMkLst>
        </pc:spChg>
        <pc:spChg chg="add del mod ord">
          <ac:chgData name="Weifeng Xu" userId="e7aed605-a3dd-4d5a-a692-a87037af107b" providerId="ADAL" clId="{FC29E0CB-EC29-4F0E-A782-58C19F5D3434}" dt="2022-05-08T23:50:12.186" v="1067" actId="478"/>
          <ac:spMkLst>
            <pc:docMk/>
            <pc:sldMk cId="292031743" sldId="323"/>
            <ac:spMk id="9" creationId="{33EF9FE4-BE5E-48E5-841C-1F2FAF0945AA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2-05-09T00:05:40.155" v="1240" actId="2711"/>
          <ac:spMkLst>
            <pc:docMk/>
            <pc:sldMk cId="292031743" sldId="323"/>
            <ac:spMk id="11" creationId="{37F08710-90E0-38AD-090C-FADBD6698801}"/>
          </ac:spMkLst>
        </pc:spChg>
        <pc:spChg chg="add mod">
          <ac:chgData name="Weifeng Xu" userId="e7aed605-a3dd-4d5a-a692-a87037af107b" providerId="ADAL" clId="{FC29E0CB-EC29-4F0E-A782-58C19F5D3434}" dt="2022-05-09T00:11:34.876" v="1289" actId="1076"/>
          <ac:spMkLst>
            <pc:docMk/>
            <pc:sldMk cId="292031743" sldId="323"/>
            <ac:spMk id="12" creationId="{04608064-DEC2-C8DB-555F-B0126824032F}"/>
          </ac:spMkLst>
        </pc:spChg>
        <pc:spChg chg="add mod">
          <ac:chgData name="Weifeng Xu" userId="e7aed605-a3dd-4d5a-a692-a87037af107b" providerId="ADAL" clId="{FC29E0CB-EC29-4F0E-A782-58C19F5D3434}" dt="2022-05-09T00:10:34.649" v="1285" actId="208"/>
          <ac:spMkLst>
            <pc:docMk/>
            <pc:sldMk cId="292031743" sldId="323"/>
            <ac:spMk id="13" creationId="{B93B2CF3-8134-512E-8CF5-847530325789}"/>
          </ac:spMkLst>
        </pc:spChg>
        <pc:spChg chg="add mod">
          <ac:chgData name="Weifeng Xu" userId="e7aed605-a3dd-4d5a-a692-a87037af107b" providerId="ADAL" clId="{FC29E0CB-EC29-4F0E-A782-58C19F5D3434}" dt="2022-05-09T00:03:34.750" v="1220" actId="1076"/>
          <ac:spMkLst>
            <pc:docMk/>
            <pc:sldMk cId="292031743" sldId="323"/>
            <ac:spMk id="14" creationId="{A3B4949B-FB08-85C0-6799-1085FDA4EE0B}"/>
          </ac:spMkLst>
        </pc:spChg>
        <pc:spChg chg="add mod">
          <ac:chgData name="Weifeng Xu" userId="e7aed605-a3dd-4d5a-a692-a87037af107b" providerId="ADAL" clId="{FC29E0CB-EC29-4F0E-A782-58C19F5D3434}" dt="2022-05-09T00:05:03.093" v="1230" actId="208"/>
          <ac:spMkLst>
            <pc:docMk/>
            <pc:sldMk cId="292031743" sldId="323"/>
            <ac:spMk id="16" creationId="{C1E394D1-425D-96C7-DFE1-6121F65C7A82}"/>
          </ac:spMkLst>
        </pc:spChg>
        <pc:spChg chg="add mod">
          <ac:chgData name="Weifeng Xu" userId="e7aed605-a3dd-4d5a-a692-a87037af107b" providerId="ADAL" clId="{FC29E0CB-EC29-4F0E-A782-58C19F5D3434}" dt="2022-05-09T00:05:52.793" v="1242" actId="1076"/>
          <ac:spMkLst>
            <pc:docMk/>
            <pc:sldMk cId="292031743" sldId="323"/>
            <ac:spMk id="18" creationId="{83ACBE4C-14F9-EDC9-2EAC-5BC53A190BB3}"/>
          </ac:spMkLst>
        </pc:spChg>
        <pc:spChg chg="add mod">
          <ac:chgData name="Weifeng Xu" userId="e7aed605-a3dd-4d5a-a692-a87037af107b" providerId="ADAL" clId="{FC29E0CB-EC29-4F0E-A782-58C19F5D3434}" dt="2022-05-09T00:19:20.441" v="1492" actId="20577"/>
          <ac:spMkLst>
            <pc:docMk/>
            <pc:sldMk cId="292031743" sldId="323"/>
            <ac:spMk id="21" creationId="{CE53996E-2EF5-345F-334F-C9810F2A657B}"/>
          </ac:spMkLst>
        </pc:spChg>
        <pc:spChg chg="add mod">
          <ac:chgData name="Weifeng Xu" userId="e7aed605-a3dd-4d5a-a692-a87037af107b" providerId="ADAL" clId="{FC29E0CB-EC29-4F0E-A782-58C19F5D3434}" dt="2022-05-09T00:03:47.287" v="1223" actId="14100"/>
          <ac:spMkLst>
            <pc:docMk/>
            <pc:sldMk cId="292031743" sldId="323"/>
            <ac:spMk id="26" creationId="{B2B6B299-4BAE-2A09-000D-F541FD316F13}"/>
          </ac:spMkLst>
        </pc:spChg>
        <pc:spChg chg="add mod">
          <ac:chgData name="Weifeng Xu" userId="e7aed605-a3dd-4d5a-a692-a87037af107b" providerId="ADAL" clId="{FC29E0CB-EC29-4F0E-A782-58C19F5D3434}" dt="2022-05-09T00:19:12.595" v="1490" actId="1076"/>
          <ac:spMkLst>
            <pc:docMk/>
            <pc:sldMk cId="292031743" sldId="323"/>
            <ac:spMk id="34" creationId="{9FB48654-3827-FAFB-78C5-A17CDDE4CB67}"/>
          </ac:spMkLst>
        </pc:spChg>
        <pc:spChg chg="add mod">
          <ac:chgData name="Weifeng Xu" userId="e7aed605-a3dd-4d5a-a692-a87037af107b" providerId="ADAL" clId="{FC29E0CB-EC29-4F0E-A782-58C19F5D3434}" dt="2023-09-04T19:33:09.043" v="2611" actId="1076"/>
          <ac:spMkLst>
            <pc:docMk/>
            <pc:sldMk cId="292031743" sldId="323"/>
            <ac:spMk id="36" creationId="{69106214-8275-F460-2739-D40C4F979BA2}"/>
          </ac:spMkLst>
        </pc:spChg>
        <pc:spChg chg="add del mod">
          <ac:chgData name="Weifeng Xu" userId="e7aed605-a3dd-4d5a-a692-a87037af107b" providerId="ADAL" clId="{FC29E0CB-EC29-4F0E-A782-58C19F5D3434}" dt="2022-05-08T23:57:09.501" v="1122" actId="478"/>
          <ac:spMkLst>
            <pc:docMk/>
            <pc:sldMk cId="292031743" sldId="323"/>
            <ac:spMk id="37" creationId="{8BC1F83E-E671-43C8-AD56-BC632DDC9A67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39" creationId="{20D7D29C-EFF3-4DDA-AADD-3B45F806B09B}"/>
          </ac:spMkLst>
        </pc:spChg>
        <pc:graphicFrameChg chg="add mod modGraphic">
          <ac:chgData name="Weifeng Xu" userId="e7aed605-a3dd-4d5a-a692-a87037af107b" providerId="ADAL" clId="{FC29E0CB-EC29-4F0E-A782-58C19F5D3434}" dt="2022-05-08T23:57:19.196" v="1126" actId="1076"/>
          <ac:graphicFrameMkLst>
            <pc:docMk/>
            <pc:sldMk cId="292031743" sldId="323"/>
            <ac:graphicFrameMk id="5" creationId="{A5E22A1C-6FAC-B873-95A2-00A0F6B56F36}"/>
          </ac:graphicFrameMkLst>
        </pc:graphicFrameChg>
        <pc:picChg chg="add del mod">
          <ac:chgData name="Weifeng Xu" userId="e7aed605-a3dd-4d5a-a692-a87037af107b" providerId="ADAL" clId="{FC29E0CB-EC29-4F0E-A782-58C19F5D3434}" dt="2022-05-08T23:57:04.381" v="1120" actId="478"/>
          <ac:picMkLst>
            <pc:docMk/>
            <pc:sldMk cId="292031743" sldId="323"/>
            <ac:picMk id="6" creationId="{E20BE919-D334-4E86-E7A6-05D6F2A7414B}"/>
          </ac:picMkLst>
        </pc:picChg>
        <pc:picChg chg="add del mod">
          <ac:chgData name="Weifeng Xu" userId="e7aed605-a3dd-4d5a-a692-a87037af107b" providerId="ADAL" clId="{FC29E0CB-EC29-4F0E-A782-58C19F5D3434}" dt="2022-05-08T23:49:37.984" v="1060" actId="478"/>
          <ac:picMkLst>
            <pc:docMk/>
            <pc:sldMk cId="292031743" sldId="323"/>
            <ac:picMk id="1026" creationId="{DE1748CC-871F-448C-8F8E-90685526AA93}"/>
          </ac:picMkLst>
        </pc:picChg>
        <pc:picChg chg="add mod">
          <ac:chgData name="Weifeng Xu" userId="e7aed605-a3dd-4d5a-a692-a87037af107b" providerId="ADAL" clId="{FC29E0CB-EC29-4F0E-A782-58C19F5D3434}" dt="2022-05-08T23:57:26.266" v="1127" actId="1076"/>
          <ac:picMkLst>
            <pc:docMk/>
            <pc:sldMk cId="292031743" sldId="323"/>
            <ac:picMk id="1028" creationId="{37489F9B-5C45-2C16-F65F-C55F1FCA5944}"/>
          </ac:picMkLst>
        </pc:picChg>
        <pc:picChg chg="add mod">
          <ac:chgData name="Weifeng Xu" userId="e7aed605-a3dd-4d5a-a692-a87037af107b" providerId="ADAL" clId="{FC29E0CB-EC29-4F0E-A782-58C19F5D3434}" dt="2022-05-09T00:06:55.257" v="1246" actId="1076"/>
          <ac:picMkLst>
            <pc:docMk/>
            <pc:sldMk cId="292031743" sldId="323"/>
            <ac:picMk id="1030" creationId="{761C85A7-A6FD-E7B2-FA3F-45207AB7295C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mod">
          <ac:chgData name="Weifeng Xu" userId="e7aed605-a3dd-4d5a-a692-a87037af107b" providerId="ADAL" clId="{FC29E0CB-EC29-4F0E-A782-58C19F5D3434}" dt="2023-09-04T19:34:12.346" v="2626" actId="1076"/>
          <ac:cxnSpMkLst>
            <pc:docMk/>
            <pc:sldMk cId="292031743" sldId="323"/>
            <ac:cxnSpMk id="9" creationId="{CFF080C9-3B22-CBC2-2BBB-EB1FB2D12960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5" creationId="{8D1FCEF6-B348-4FC8-B0E6-D54D53AA5EE7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2-05-09T00:08:36.299" v="1263" actId="13822"/>
          <ac:cxnSpMkLst>
            <pc:docMk/>
            <pc:sldMk cId="292031743" sldId="323"/>
            <ac:cxnSpMk id="20" creationId="{238305D9-3E32-750B-81DA-EDECAE72C049}"/>
          </ac:cxnSpMkLst>
        </pc:cxnChg>
        <pc:cxnChg chg="add del mod">
          <ac:chgData name="Weifeng Xu" userId="e7aed605-a3dd-4d5a-a692-a87037af107b" providerId="ADAL" clId="{FC29E0CB-EC29-4F0E-A782-58C19F5D3434}" dt="2022-05-08T23:49:40.688" v="1061" actId="478"/>
          <ac:cxnSpMkLst>
            <pc:docMk/>
            <pc:sldMk cId="292031743" sldId="323"/>
            <ac:cxnSpMk id="23" creationId="{27E200BC-E63B-45D2-802C-A1E390EF495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28" creationId="{3570BB91-F533-44AF-AE76-EE5174C15FC8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1" creationId="{5EC48818-F89D-497D-8A55-F90D8B550A5A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2-05-09T00:08:44.884" v="1265" actId="1076"/>
          <ac:cxnSpMkLst>
            <pc:docMk/>
            <pc:sldMk cId="292031743" sldId="323"/>
            <ac:cxnSpMk id="35" creationId="{8F0AE091-7C47-0CD2-0AEE-80E5998F1373}"/>
          </ac:cxnSpMkLst>
        </pc:cxnChg>
        <pc:cxnChg chg="add mod">
          <ac:chgData name="Weifeng Xu" userId="e7aed605-a3dd-4d5a-a692-a87037af107b" providerId="ADAL" clId="{FC29E0CB-EC29-4F0E-A782-58C19F5D3434}" dt="2023-09-04T19:33:14.659" v="2612" actId="14100"/>
          <ac:cxnSpMkLst>
            <pc:docMk/>
            <pc:sldMk cId="292031743" sldId="323"/>
            <ac:cxnSpMk id="38" creationId="{D318DDD7-6D6B-73F7-C419-06105E06E28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  <pc:sldChg chg="addSp modSp add mod">
        <pc:chgData name="Weifeng Xu" userId="e7aed605-a3dd-4d5a-a692-a87037af107b" providerId="ADAL" clId="{FC29E0CB-EC29-4F0E-A782-58C19F5D3434}" dt="2023-09-04T19:53:23.806" v="3017" actId="1076"/>
        <pc:sldMkLst>
          <pc:docMk/>
          <pc:sldMk cId="2819070566" sldId="326"/>
        </pc:sldMkLst>
        <pc:spChg chg="mod">
          <ac:chgData name="Weifeng Xu" userId="e7aed605-a3dd-4d5a-a692-a87037af107b" providerId="ADAL" clId="{FC29E0CB-EC29-4F0E-A782-58C19F5D3434}" dt="2022-05-09T00:12:30.288" v="1313" actId="20577"/>
          <ac:spMkLst>
            <pc:docMk/>
            <pc:sldMk cId="2819070566" sldId="326"/>
            <ac:spMk id="4" creationId="{21C5F391-BD46-454B-BA43-6035EF9BA067}"/>
          </ac:spMkLst>
        </pc:spChg>
        <pc:spChg chg="mod">
          <ac:chgData name="Weifeng Xu" userId="e7aed605-a3dd-4d5a-a692-a87037af107b" providerId="ADAL" clId="{FC29E0CB-EC29-4F0E-A782-58C19F5D3434}" dt="2023-09-04T19:40:13.435" v="2670" actId="14100"/>
          <ac:spMkLst>
            <pc:docMk/>
            <pc:sldMk cId="2819070566" sldId="326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3-09-04T19:51:11.952" v="2870" actId="1076"/>
          <ac:spMkLst>
            <pc:docMk/>
            <pc:sldMk cId="2819070566" sldId="326"/>
            <ac:spMk id="14" creationId="{F6582B4E-873F-EF16-0F29-E5BB555CCFFF}"/>
          </ac:spMkLst>
        </pc:spChg>
        <pc:spChg chg="add mod">
          <ac:chgData name="Weifeng Xu" userId="e7aed605-a3dd-4d5a-a692-a87037af107b" providerId="ADAL" clId="{FC29E0CB-EC29-4F0E-A782-58C19F5D3434}" dt="2023-09-04T19:53:23.806" v="3017" actId="1076"/>
          <ac:spMkLst>
            <pc:docMk/>
            <pc:sldMk cId="2819070566" sldId="326"/>
            <ac:spMk id="20" creationId="{2F0C9ED6-238A-013A-194D-0880E3739204}"/>
          </ac:spMkLst>
        </pc:spChg>
        <pc:cxnChg chg="add mod">
          <ac:chgData name="Weifeng Xu" userId="e7aed605-a3dd-4d5a-a692-a87037af107b" providerId="ADAL" clId="{FC29E0CB-EC29-4F0E-A782-58C19F5D3434}" dt="2023-09-04T19:42:54.731" v="2671"/>
          <ac:cxnSpMkLst>
            <pc:docMk/>
            <pc:sldMk cId="2819070566" sldId="326"/>
            <ac:cxnSpMk id="11" creationId="{EF020A39-3D9C-98B3-F9A8-EC094DE815F2}"/>
          </ac:cxnSpMkLst>
        </pc:cxnChg>
        <pc:cxnChg chg="add mod">
          <ac:chgData name="Weifeng Xu" userId="e7aed605-a3dd-4d5a-a692-a87037af107b" providerId="ADAL" clId="{FC29E0CB-EC29-4F0E-A782-58C19F5D3434}" dt="2023-09-04T19:51:11.952" v="2870" actId="1076"/>
          <ac:cxnSpMkLst>
            <pc:docMk/>
            <pc:sldMk cId="2819070566" sldId="326"/>
            <ac:cxnSpMk id="16" creationId="{05E00E5F-370F-FADF-E315-65CF4ECAEC1F}"/>
          </ac:cxnSpMkLst>
        </pc:cxnChg>
        <pc:cxnChg chg="mod">
          <ac:chgData name="Weifeng Xu" userId="e7aed605-a3dd-4d5a-a692-a87037af107b" providerId="ADAL" clId="{FC29E0CB-EC29-4F0E-A782-58C19F5D3434}" dt="2023-09-04T19:51:11.952" v="2870" actId="1076"/>
          <ac:cxnSpMkLst>
            <pc:docMk/>
            <pc:sldMk cId="2819070566" sldId="326"/>
            <ac:cxnSpMk id="23" creationId="{27E200BC-E63B-45D2-802C-A1E390EF4959}"/>
          </ac:cxnSpMkLst>
        </pc:cxnChg>
        <pc:cxnChg chg="mod">
          <ac:chgData name="Weifeng Xu" userId="e7aed605-a3dd-4d5a-a692-a87037af107b" providerId="ADAL" clId="{FC29E0CB-EC29-4F0E-A782-58C19F5D3434}" dt="2023-09-04T19:38:39.694" v="2662" actId="14100"/>
          <ac:cxnSpMkLst>
            <pc:docMk/>
            <pc:sldMk cId="2819070566" sldId="326"/>
            <ac:cxnSpMk id="31" creationId="{5EC48818-F89D-497D-8A55-F90D8B550A5A}"/>
          </ac:cxnSpMkLst>
        </pc:cxnChg>
        <pc:cxnChg chg="mod">
          <ac:chgData name="Weifeng Xu" userId="e7aed605-a3dd-4d5a-a692-a87037af107b" providerId="ADAL" clId="{FC29E0CB-EC29-4F0E-A782-58C19F5D3434}" dt="2023-09-04T19:40:09.003" v="2669" actId="14100"/>
          <ac:cxnSpMkLst>
            <pc:docMk/>
            <pc:sldMk cId="2819070566" sldId="326"/>
            <ac:cxnSpMk id="33" creationId="{84B3EB96-76FB-40F6-AF47-7A4C4970B19B}"/>
          </ac:cxnSpMkLst>
        </pc:cxnChg>
      </pc:sldChg>
      <pc:sldChg chg="addSp delSp modSp new mod modClrScheme chgLayout">
        <pc:chgData name="Weifeng Xu" userId="e7aed605-a3dd-4d5a-a692-a87037af107b" providerId="ADAL" clId="{FC29E0CB-EC29-4F0E-A782-58C19F5D3434}" dt="2023-02-08T01:55:14.549" v="1788" actId="20577"/>
        <pc:sldMkLst>
          <pc:docMk/>
          <pc:sldMk cId="1823810049" sldId="327"/>
        </pc:sldMkLst>
        <pc:spChg chg="add mod">
          <ac:chgData name="Weifeng Xu" userId="e7aed605-a3dd-4d5a-a692-a87037af107b" providerId="ADAL" clId="{FC29E0CB-EC29-4F0E-A782-58C19F5D3434}" dt="2023-02-08T01:54:12.590" v="1767" actId="14100"/>
          <ac:spMkLst>
            <pc:docMk/>
            <pc:sldMk cId="1823810049" sldId="327"/>
            <ac:spMk id="3" creationId="{02399513-F281-6419-4DC0-B4291B35FDB9}"/>
          </ac:spMkLst>
        </pc:spChg>
        <pc:spChg chg="add del mod">
          <ac:chgData name="Weifeng Xu" userId="e7aed605-a3dd-4d5a-a692-a87037af107b" providerId="ADAL" clId="{FC29E0CB-EC29-4F0E-A782-58C19F5D3434}" dt="2023-02-08T01:54:52.662" v="1772" actId="478"/>
          <ac:spMkLst>
            <pc:docMk/>
            <pc:sldMk cId="1823810049" sldId="327"/>
            <ac:spMk id="4" creationId="{B42203F0-B31D-AB32-429E-7BF7F05BF073}"/>
          </ac:spMkLst>
        </pc:spChg>
        <pc:spChg chg="add mod ord">
          <ac:chgData name="Weifeng Xu" userId="e7aed605-a3dd-4d5a-a692-a87037af107b" providerId="ADAL" clId="{FC29E0CB-EC29-4F0E-A782-58C19F5D3434}" dt="2023-02-08T01:55:14.549" v="1788" actId="20577"/>
          <ac:spMkLst>
            <pc:docMk/>
            <pc:sldMk cId="1823810049" sldId="327"/>
            <ac:spMk id="5" creationId="{DF12BC4E-1D36-2B31-323B-D4A56240216B}"/>
          </ac:spMkLst>
        </pc:spChg>
      </pc:sldChg>
      <pc:sldChg chg="addSp delSp modSp new mod modNotesTx">
        <pc:chgData name="Weifeng Xu" userId="e7aed605-a3dd-4d5a-a692-a87037af107b" providerId="ADAL" clId="{FC29E0CB-EC29-4F0E-A782-58C19F5D3434}" dt="2023-09-04T15:46:11.852" v="2364" actId="6549"/>
        <pc:sldMkLst>
          <pc:docMk/>
          <pc:sldMk cId="2479908153" sldId="328"/>
        </pc:sldMkLst>
        <pc:spChg chg="mod">
          <ac:chgData name="Weifeng Xu" userId="e7aed605-a3dd-4d5a-a692-a87037af107b" providerId="ADAL" clId="{FC29E0CB-EC29-4F0E-A782-58C19F5D3434}" dt="2023-09-04T14:15:05.383" v="1892" actId="20577"/>
          <ac:spMkLst>
            <pc:docMk/>
            <pc:sldMk cId="2479908153" sldId="328"/>
            <ac:spMk id="2" creationId="{59B13DD5-05D9-6B21-C2D3-8E247D84E449}"/>
          </ac:spMkLst>
        </pc:spChg>
        <pc:spChg chg="mod">
          <ac:chgData name="Weifeng Xu" userId="e7aed605-a3dd-4d5a-a692-a87037af107b" providerId="ADAL" clId="{FC29E0CB-EC29-4F0E-A782-58C19F5D3434}" dt="2023-09-04T15:46:00.556" v="2362" actId="14100"/>
          <ac:spMkLst>
            <pc:docMk/>
            <pc:sldMk cId="2479908153" sldId="328"/>
            <ac:spMk id="3" creationId="{3D58BFED-EB4A-7A91-7014-89CF6B418A6B}"/>
          </ac:spMkLst>
        </pc:spChg>
        <pc:spChg chg="add del mod">
          <ac:chgData name="Weifeng Xu" userId="e7aed605-a3dd-4d5a-a692-a87037af107b" providerId="ADAL" clId="{FC29E0CB-EC29-4F0E-A782-58C19F5D3434}" dt="2023-09-04T15:46:03.865" v="2363" actId="478"/>
          <ac:spMkLst>
            <pc:docMk/>
            <pc:sldMk cId="2479908153" sldId="328"/>
            <ac:spMk id="5" creationId="{72A4B042-AC83-E92C-B94B-7947D6EB098A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3-09-04T15:35:15.531" v="2185" actId="20577"/>
        <pc:sldMkLst>
          <pc:docMk/>
          <pc:sldMk cId="1638849831" sldId="329"/>
        </pc:sldMkLst>
        <pc:spChg chg="del mod ord">
          <ac:chgData name="Weifeng Xu" userId="e7aed605-a3dd-4d5a-a692-a87037af107b" providerId="ADAL" clId="{FC29E0CB-EC29-4F0E-A782-58C19F5D3434}" dt="2023-09-04T14:14:40.337" v="1887" actId="700"/>
          <ac:spMkLst>
            <pc:docMk/>
            <pc:sldMk cId="1638849831" sldId="329"/>
            <ac:spMk id="2" creationId="{80D561FA-3027-B053-D3D6-D0A9F4B5314D}"/>
          </ac:spMkLst>
        </pc:spChg>
        <pc:spChg chg="del mod ord">
          <ac:chgData name="Weifeng Xu" userId="e7aed605-a3dd-4d5a-a692-a87037af107b" providerId="ADAL" clId="{FC29E0CB-EC29-4F0E-A782-58C19F5D3434}" dt="2023-09-04T14:14:40.337" v="1887" actId="700"/>
          <ac:spMkLst>
            <pc:docMk/>
            <pc:sldMk cId="1638849831" sldId="329"/>
            <ac:spMk id="3" creationId="{089951C0-5248-A6E7-D83C-B15DA4D105A9}"/>
          </ac:spMkLst>
        </pc:spChg>
        <pc:spChg chg="add mod ord">
          <ac:chgData name="Weifeng Xu" userId="e7aed605-a3dd-4d5a-a692-a87037af107b" providerId="ADAL" clId="{FC29E0CB-EC29-4F0E-A782-58C19F5D3434}" dt="2023-09-04T15:35:15.531" v="2185" actId="20577"/>
          <ac:spMkLst>
            <pc:docMk/>
            <pc:sldMk cId="1638849831" sldId="329"/>
            <ac:spMk id="4" creationId="{63188F54-357C-0017-43AB-7F4CAC34CFE1}"/>
          </ac:spMkLst>
        </pc:spChg>
        <pc:spChg chg="add mod ord">
          <ac:chgData name="Weifeng Xu" userId="e7aed605-a3dd-4d5a-a692-a87037af107b" providerId="ADAL" clId="{FC29E0CB-EC29-4F0E-A782-58C19F5D3434}" dt="2023-09-04T14:14:40.337" v="1887" actId="700"/>
          <ac:spMkLst>
            <pc:docMk/>
            <pc:sldMk cId="1638849831" sldId="329"/>
            <ac:spMk id="5" creationId="{675356C7-B1AC-01E4-524D-F30917F561E7}"/>
          </ac:spMkLst>
        </pc:spChg>
      </pc:sldChg>
      <pc:sldChg chg="modSp new mod">
        <pc:chgData name="Weifeng Xu" userId="e7aed605-a3dd-4d5a-a692-a87037af107b" providerId="ADAL" clId="{FC29E0CB-EC29-4F0E-A782-58C19F5D3434}" dt="2023-09-04T14:39:26.021" v="2115" actId="6549"/>
        <pc:sldMkLst>
          <pc:docMk/>
          <pc:sldMk cId="2657777834" sldId="330"/>
        </pc:sldMkLst>
        <pc:spChg chg="mod">
          <ac:chgData name="Weifeng Xu" userId="e7aed605-a3dd-4d5a-a692-a87037af107b" providerId="ADAL" clId="{FC29E0CB-EC29-4F0E-A782-58C19F5D3434}" dt="2023-09-04T14:36:19.936" v="2094" actId="6549"/>
          <ac:spMkLst>
            <pc:docMk/>
            <pc:sldMk cId="2657777834" sldId="330"/>
            <ac:spMk id="2" creationId="{EEA94E0F-FE67-41DF-B80B-27DFEFA1EFE7}"/>
          </ac:spMkLst>
        </pc:spChg>
        <pc:spChg chg="mod">
          <ac:chgData name="Weifeng Xu" userId="e7aed605-a3dd-4d5a-a692-a87037af107b" providerId="ADAL" clId="{FC29E0CB-EC29-4F0E-A782-58C19F5D3434}" dt="2023-09-04T14:39:26.021" v="2115" actId="6549"/>
          <ac:spMkLst>
            <pc:docMk/>
            <pc:sldMk cId="2657777834" sldId="330"/>
            <ac:spMk id="3" creationId="{11EA6529-63AD-FB1E-46A9-E79C7C956E9A}"/>
          </ac:spMkLst>
        </pc:spChg>
      </pc:sldChg>
      <pc:sldChg chg="modSp add mod ord">
        <pc:chgData name="Weifeng Xu" userId="e7aed605-a3dd-4d5a-a692-a87037af107b" providerId="ADAL" clId="{FC29E0CB-EC29-4F0E-A782-58C19F5D3434}" dt="2023-09-04T14:37:49.385" v="2106" actId="13926"/>
        <pc:sldMkLst>
          <pc:docMk/>
          <pc:sldMk cId="3299745014" sldId="331"/>
        </pc:sldMkLst>
        <pc:spChg chg="mod">
          <ac:chgData name="Weifeng Xu" userId="e7aed605-a3dd-4d5a-a692-a87037af107b" providerId="ADAL" clId="{FC29E0CB-EC29-4F0E-A782-58C19F5D3434}" dt="2023-09-04T14:35:37.208" v="2058" actId="20577"/>
          <ac:spMkLst>
            <pc:docMk/>
            <pc:sldMk cId="3299745014" sldId="331"/>
            <ac:spMk id="2" creationId="{EEA94E0F-FE67-41DF-B80B-27DFEFA1EFE7}"/>
          </ac:spMkLst>
        </pc:spChg>
        <pc:spChg chg="mod">
          <ac:chgData name="Weifeng Xu" userId="e7aed605-a3dd-4d5a-a692-a87037af107b" providerId="ADAL" clId="{FC29E0CB-EC29-4F0E-A782-58C19F5D3434}" dt="2023-09-04T14:37:49.385" v="2106" actId="13926"/>
          <ac:spMkLst>
            <pc:docMk/>
            <pc:sldMk cId="3299745014" sldId="331"/>
            <ac:spMk id="3" creationId="{11EA6529-63AD-FB1E-46A9-E79C7C956E9A}"/>
          </ac:spMkLst>
        </pc:spChg>
      </pc:sldChg>
      <pc:sldChg chg="modSp add mod">
        <pc:chgData name="Weifeng Xu" userId="e7aed605-a3dd-4d5a-a692-a87037af107b" providerId="ADAL" clId="{FC29E0CB-EC29-4F0E-A782-58C19F5D3434}" dt="2023-09-04T14:36:00.374" v="2078" actId="20577"/>
        <pc:sldMkLst>
          <pc:docMk/>
          <pc:sldMk cId="861973718" sldId="332"/>
        </pc:sldMkLst>
        <pc:spChg chg="mod">
          <ac:chgData name="Weifeng Xu" userId="e7aed605-a3dd-4d5a-a692-a87037af107b" providerId="ADAL" clId="{FC29E0CB-EC29-4F0E-A782-58C19F5D3434}" dt="2023-09-04T14:36:00.374" v="2078" actId="20577"/>
          <ac:spMkLst>
            <pc:docMk/>
            <pc:sldMk cId="861973718" sldId="332"/>
            <ac:spMk id="2" creationId="{EEA94E0F-FE67-41DF-B80B-27DFEFA1EFE7}"/>
          </ac:spMkLst>
        </pc:spChg>
        <pc:spChg chg="mod">
          <ac:chgData name="Weifeng Xu" userId="e7aed605-a3dd-4d5a-a692-a87037af107b" providerId="ADAL" clId="{FC29E0CB-EC29-4F0E-A782-58C19F5D3434}" dt="2023-09-04T14:35:04.060" v="2041" actId="13926"/>
          <ac:spMkLst>
            <pc:docMk/>
            <pc:sldMk cId="861973718" sldId="332"/>
            <ac:spMk id="3" creationId="{11EA6529-63AD-FB1E-46A9-E79C7C956E9A}"/>
          </ac:spMkLst>
        </pc:spChg>
      </pc:sldChg>
      <pc:sldChg chg="addSp delSp modSp new mod ord modClrScheme chgLayout">
        <pc:chgData name="Weifeng Xu" userId="e7aed605-a3dd-4d5a-a692-a87037af107b" providerId="ADAL" clId="{FC29E0CB-EC29-4F0E-A782-58C19F5D3434}" dt="2023-09-13T15:10:07.423" v="3121" actId="403"/>
        <pc:sldMkLst>
          <pc:docMk/>
          <pc:sldMk cId="3311843854" sldId="333"/>
        </pc:sldMkLst>
        <pc:spChg chg="mod ord">
          <ac:chgData name="Weifeng Xu" userId="e7aed605-a3dd-4d5a-a692-a87037af107b" providerId="ADAL" clId="{FC29E0CB-EC29-4F0E-A782-58C19F5D3434}" dt="2023-09-04T15:30:37.648" v="2130" actId="700"/>
          <ac:spMkLst>
            <pc:docMk/>
            <pc:sldMk cId="3311843854" sldId="333"/>
            <ac:spMk id="2" creationId="{637953DA-06D0-4433-7CB0-63075599F0BD}"/>
          </ac:spMkLst>
        </pc:spChg>
        <pc:spChg chg="del">
          <ac:chgData name="Weifeng Xu" userId="e7aed605-a3dd-4d5a-a692-a87037af107b" providerId="ADAL" clId="{FC29E0CB-EC29-4F0E-A782-58C19F5D3434}" dt="2023-09-04T15:30:37.648" v="2130" actId="700"/>
          <ac:spMkLst>
            <pc:docMk/>
            <pc:sldMk cId="3311843854" sldId="333"/>
            <ac:spMk id="3" creationId="{B482BBE2-1B48-6A18-6C3F-100B14C31B8F}"/>
          </ac:spMkLst>
        </pc:spChg>
        <pc:spChg chg="add mod">
          <ac:chgData name="Weifeng Xu" userId="e7aed605-a3dd-4d5a-a692-a87037af107b" providerId="ADAL" clId="{FC29E0CB-EC29-4F0E-A782-58C19F5D3434}" dt="2023-09-04T15:30:55.061" v="2132" actId="14100"/>
          <ac:spMkLst>
            <pc:docMk/>
            <pc:sldMk cId="3311843854" sldId="333"/>
            <ac:spMk id="5" creationId="{1CA5DB1E-08C2-4B52-97CF-5C8C45267CFD}"/>
          </ac:spMkLst>
        </pc:spChg>
        <pc:graphicFrameChg chg="add mod modGraphic">
          <ac:chgData name="Weifeng Xu" userId="e7aed605-a3dd-4d5a-a692-a87037af107b" providerId="ADAL" clId="{FC29E0CB-EC29-4F0E-A782-58C19F5D3434}" dt="2023-09-13T15:10:07.423" v="3121" actId="403"/>
          <ac:graphicFrameMkLst>
            <pc:docMk/>
            <pc:sldMk cId="3311843854" sldId="333"/>
            <ac:graphicFrameMk id="4" creationId="{6F363D65-716F-61E3-6E79-14D5C05EC0C6}"/>
          </ac:graphicFrameMkLst>
        </pc:graphicFrameChg>
      </pc:sldChg>
      <pc:sldChg chg="addSp delSp modSp new mod modClrScheme chgLayout">
        <pc:chgData name="Weifeng Xu" userId="e7aed605-a3dd-4d5a-a692-a87037af107b" providerId="ADAL" clId="{FC29E0CB-EC29-4F0E-A782-58C19F5D3434}" dt="2023-09-04T15:36:06.778" v="2232" actId="20577"/>
        <pc:sldMkLst>
          <pc:docMk/>
          <pc:sldMk cId="3238911354" sldId="334"/>
        </pc:sldMkLst>
        <pc:spChg chg="del mod ord">
          <ac:chgData name="Weifeng Xu" userId="e7aed605-a3dd-4d5a-a692-a87037af107b" providerId="ADAL" clId="{FC29E0CB-EC29-4F0E-A782-58C19F5D3434}" dt="2023-09-04T15:35:29.440" v="2187" actId="700"/>
          <ac:spMkLst>
            <pc:docMk/>
            <pc:sldMk cId="3238911354" sldId="334"/>
            <ac:spMk id="2" creationId="{D36075BF-E9AB-0879-3FF7-9E8A818452B3}"/>
          </ac:spMkLst>
        </pc:spChg>
        <pc:spChg chg="add mod ord">
          <ac:chgData name="Weifeng Xu" userId="e7aed605-a3dd-4d5a-a692-a87037af107b" providerId="ADAL" clId="{FC29E0CB-EC29-4F0E-A782-58C19F5D3434}" dt="2023-09-04T15:36:06.778" v="2232" actId="20577"/>
          <ac:spMkLst>
            <pc:docMk/>
            <pc:sldMk cId="3238911354" sldId="334"/>
            <ac:spMk id="3" creationId="{62922195-BA9D-EE71-0351-6D497B934069}"/>
          </ac:spMkLst>
        </pc:spChg>
        <pc:spChg chg="add mod ord">
          <ac:chgData name="Weifeng Xu" userId="e7aed605-a3dd-4d5a-a692-a87037af107b" providerId="ADAL" clId="{FC29E0CB-EC29-4F0E-A782-58C19F5D3434}" dt="2023-09-04T15:35:29.440" v="2187" actId="700"/>
          <ac:spMkLst>
            <pc:docMk/>
            <pc:sldMk cId="3238911354" sldId="334"/>
            <ac:spMk id="4" creationId="{6EC23736-FADE-D356-832A-7B1E9583DB8D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3-09-04T15:43:18.130" v="2339" actId="20577"/>
        <pc:sldMkLst>
          <pc:docMk/>
          <pc:sldMk cId="2113033263" sldId="335"/>
        </pc:sldMkLst>
        <pc:spChg chg="del mod ord">
          <ac:chgData name="Weifeng Xu" userId="e7aed605-a3dd-4d5a-a692-a87037af107b" providerId="ADAL" clId="{FC29E0CB-EC29-4F0E-A782-58C19F5D3434}" dt="2023-09-04T15:37:55.380" v="2251" actId="700"/>
          <ac:spMkLst>
            <pc:docMk/>
            <pc:sldMk cId="2113033263" sldId="335"/>
            <ac:spMk id="2" creationId="{E378925C-91EC-BB4D-E2DD-19378DBF3023}"/>
          </ac:spMkLst>
        </pc:spChg>
        <pc:spChg chg="add mod ord">
          <ac:chgData name="Weifeng Xu" userId="e7aed605-a3dd-4d5a-a692-a87037af107b" providerId="ADAL" clId="{FC29E0CB-EC29-4F0E-A782-58C19F5D3434}" dt="2023-09-04T15:43:18.130" v="2339" actId="20577"/>
          <ac:spMkLst>
            <pc:docMk/>
            <pc:sldMk cId="2113033263" sldId="335"/>
            <ac:spMk id="3" creationId="{1FA75FE6-C87A-FD6C-8295-889EF3EDAD4A}"/>
          </ac:spMkLst>
        </pc:spChg>
        <pc:spChg chg="add del mod ord">
          <ac:chgData name="Weifeng Xu" userId="e7aed605-a3dd-4d5a-a692-a87037af107b" providerId="ADAL" clId="{FC29E0CB-EC29-4F0E-A782-58C19F5D3434}" dt="2023-09-04T15:39:17.176" v="2302" actId="478"/>
          <ac:spMkLst>
            <pc:docMk/>
            <pc:sldMk cId="2113033263" sldId="335"/>
            <ac:spMk id="4" creationId="{EB04EB4B-5FC8-5BE5-EBB8-C3AFE10F1A7E}"/>
          </ac:spMkLst>
        </pc:spChg>
        <pc:spChg chg="add mod">
          <ac:chgData name="Weifeng Xu" userId="e7aed605-a3dd-4d5a-a692-a87037af107b" providerId="ADAL" clId="{FC29E0CB-EC29-4F0E-A782-58C19F5D3434}" dt="2023-09-04T15:40:20.897" v="2310" actId="14100"/>
          <ac:spMkLst>
            <pc:docMk/>
            <pc:sldMk cId="2113033263" sldId="335"/>
            <ac:spMk id="6" creationId="{B5AF1F28-2661-6FB5-46F7-DCCA1D38090F}"/>
          </ac:spMkLst>
        </pc:spChg>
        <pc:spChg chg="add">
          <ac:chgData name="Weifeng Xu" userId="e7aed605-a3dd-4d5a-a692-a87037af107b" providerId="ADAL" clId="{FC29E0CB-EC29-4F0E-A782-58C19F5D3434}" dt="2023-09-04T15:41:20.288" v="2323" actId="11529"/>
          <ac:spMkLst>
            <pc:docMk/>
            <pc:sldMk cId="2113033263" sldId="335"/>
            <ac:spMk id="7" creationId="{A90BBC1B-1F75-7871-AD53-49BEC5CA30DF}"/>
          </ac:spMkLst>
        </pc:spChg>
        <pc:spChg chg="add mod">
          <ac:chgData name="Weifeng Xu" userId="e7aed605-a3dd-4d5a-a692-a87037af107b" providerId="ADAL" clId="{FC29E0CB-EC29-4F0E-A782-58C19F5D3434}" dt="2023-09-04T15:41:25.320" v="2325" actId="1076"/>
          <ac:spMkLst>
            <pc:docMk/>
            <pc:sldMk cId="2113033263" sldId="335"/>
            <ac:spMk id="8" creationId="{911CB403-0401-2731-F7E0-50237E26C1E1}"/>
          </ac:spMkLst>
        </pc:spChg>
        <pc:picChg chg="add mod">
          <ac:chgData name="Weifeng Xu" userId="e7aed605-a3dd-4d5a-a692-a87037af107b" providerId="ADAL" clId="{FC29E0CB-EC29-4F0E-A782-58C19F5D3434}" dt="2023-09-04T15:41:08.213" v="2320" actId="1076"/>
          <ac:picMkLst>
            <pc:docMk/>
            <pc:sldMk cId="2113033263" sldId="335"/>
            <ac:picMk id="2050" creationId="{76A85BC3-A00E-C682-00F3-B5C45B5F958B}"/>
          </ac:picMkLst>
        </pc:picChg>
        <pc:picChg chg="add mod">
          <ac:chgData name="Weifeng Xu" userId="e7aed605-a3dd-4d5a-a692-a87037af107b" providerId="ADAL" clId="{FC29E0CB-EC29-4F0E-A782-58C19F5D3434}" dt="2023-09-04T15:41:02.411" v="2318" actId="1076"/>
          <ac:picMkLst>
            <pc:docMk/>
            <pc:sldMk cId="2113033263" sldId="335"/>
            <ac:picMk id="2052" creationId="{9D75A6F9-259F-7F52-89BB-549E376B3936}"/>
          </ac:picMkLst>
        </pc:picChg>
        <pc:picChg chg="add mod">
          <ac:chgData name="Weifeng Xu" userId="e7aed605-a3dd-4d5a-a692-a87037af107b" providerId="ADAL" clId="{FC29E0CB-EC29-4F0E-A782-58C19F5D3434}" dt="2023-09-04T15:41:12.205" v="2322" actId="1076"/>
          <ac:picMkLst>
            <pc:docMk/>
            <pc:sldMk cId="2113033263" sldId="335"/>
            <ac:picMk id="2054" creationId="{61AACB93-615D-6D8A-5583-0E4E3CA51CD3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3-09-13T15:14:30.654" v="3126" actId="13822"/>
        <pc:sldMkLst>
          <pc:docMk/>
          <pc:sldMk cId="654907605" sldId="336"/>
        </pc:sldMkLst>
        <pc:spChg chg="del mod ord">
          <ac:chgData name="Weifeng Xu" userId="e7aed605-a3dd-4d5a-a692-a87037af107b" providerId="ADAL" clId="{FC29E0CB-EC29-4F0E-A782-58C19F5D3434}" dt="2023-09-04T15:58:47.155" v="2390" actId="478"/>
          <ac:spMkLst>
            <pc:docMk/>
            <pc:sldMk cId="654907605" sldId="336"/>
            <ac:spMk id="2" creationId="{66C5DE6C-3C5F-2BC8-9A44-F21EC5EC190D}"/>
          </ac:spMkLst>
        </pc:spChg>
        <pc:spChg chg="add del mod ord">
          <ac:chgData name="Weifeng Xu" userId="e7aed605-a3dd-4d5a-a692-a87037af107b" providerId="ADAL" clId="{FC29E0CB-EC29-4F0E-A782-58C19F5D3434}" dt="2023-09-04T15:58:23.796" v="2386" actId="3680"/>
          <ac:spMkLst>
            <pc:docMk/>
            <pc:sldMk cId="654907605" sldId="336"/>
            <ac:spMk id="3" creationId="{66B58B4D-FE9A-14B6-A18C-ACAAD670A0DB}"/>
          </ac:spMkLst>
        </pc:spChg>
        <pc:spChg chg="add del">
          <ac:chgData name="Weifeng Xu" userId="e7aed605-a3dd-4d5a-a692-a87037af107b" providerId="ADAL" clId="{FC29E0CB-EC29-4F0E-A782-58C19F5D3434}" dt="2023-09-04T16:13:49.186" v="2423"/>
          <ac:spMkLst>
            <pc:docMk/>
            <pc:sldMk cId="654907605" sldId="336"/>
            <ac:spMk id="5" creationId="{21F2C324-38E5-0CB7-49B0-64CE6385A0B3}"/>
          </ac:spMkLst>
        </pc:spChg>
        <pc:spChg chg="add mod">
          <ac:chgData name="Weifeng Xu" userId="e7aed605-a3dd-4d5a-a692-a87037af107b" providerId="ADAL" clId="{FC29E0CB-EC29-4F0E-A782-58C19F5D3434}" dt="2023-09-04T16:14:32.268" v="2437" actId="1076"/>
          <ac:spMkLst>
            <pc:docMk/>
            <pc:sldMk cId="654907605" sldId="336"/>
            <ac:spMk id="9" creationId="{635F477D-0808-4A1F-39EC-CC4DC5DF9420}"/>
          </ac:spMkLst>
        </pc:spChg>
        <pc:graphicFrameChg chg="add mod ord modGraphic">
          <ac:chgData name="Weifeng Xu" userId="e7aed605-a3dd-4d5a-a692-a87037af107b" providerId="ADAL" clId="{FC29E0CB-EC29-4F0E-A782-58C19F5D3434}" dt="2023-09-13T15:14:10.361" v="3124" actId="207"/>
          <ac:graphicFrameMkLst>
            <pc:docMk/>
            <pc:sldMk cId="654907605" sldId="336"/>
            <ac:graphicFrameMk id="4" creationId="{F9E1F55B-DB39-EFA9-964F-9C977A1C1799}"/>
          </ac:graphicFrameMkLst>
        </pc:graphicFrameChg>
        <pc:picChg chg="add mod">
          <ac:chgData name="Weifeng Xu" userId="e7aed605-a3dd-4d5a-a692-a87037af107b" providerId="ADAL" clId="{FC29E0CB-EC29-4F0E-A782-58C19F5D3434}" dt="2023-09-04T16:19:07.018" v="2448" actId="1076"/>
          <ac:picMkLst>
            <pc:docMk/>
            <pc:sldMk cId="654907605" sldId="336"/>
            <ac:picMk id="7" creationId="{23D4B160-461D-718A-1254-A19573DF337B}"/>
          </ac:picMkLst>
        </pc:picChg>
        <pc:picChg chg="add mod">
          <ac:chgData name="Weifeng Xu" userId="e7aed605-a3dd-4d5a-a692-a87037af107b" providerId="ADAL" clId="{FC29E0CB-EC29-4F0E-A782-58C19F5D3434}" dt="2023-09-04T16:19:16.923" v="2455" actId="1076"/>
          <ac:picMkLst>
            <pc:docMk/>
            <pc:sldMk cId="654907605" sldId="336"/>
            <ac:picMk id="11" creationId="{0C19A1ED-F59B-1050-DE96-67211735BB6D}"/>
          </ac:picMkLst>
        </pc:picChg>
        <pc:cxnChg chg="add del">
          <ac:chgData name="Weifeng Xu" userId="e7aed605-a3dd-4d5a-a692-a87037af107b" providerId="ADAL" clId="{FC29E0CB-EC29-4F0E-A782-58C19F5D3434}" dt="2023-09-13T15:14:00.128" v="3123" actId="11529"/>
          <ac:cxnSpMkLst>
            <pc:docMk/>
            <pc:sldMk cId="654907605" sldId="336"/>
            <ac:cxnSpMk id="3" creationId="{6A9D32E6-052B-E395-D74F-D4CF54F1CC1B}"/>
          </ac:cxnSpMkLst>
        </pc:cxnChg>
        <pc:cxnChg chg="add mod">
          <ac:chgData name="Weifeng Xu" userId="e7aed605-a3dd-4d5a-a692-a87037af107b" providerId="ADAL" clId="{FC29E0CB-EC29-4F0E-A782-58C19F5D3434}" dt="2023-09-13T15:14:30.654" v="3126" actId="13822"/>
          <ac:cxnSpMkLst>
            <pc:docMk/>
            <pc:sldMk cId="654907605" sldId="336"/>
            <ac:cxnSpMk id="6" creationId="{F8981C7D-2555-01A6-4EFC-29408AE45BF0}"/>
          </ac:cxnSpMkLst>
        </pc:cxnChg>
      </pc:sldChg>
      <pc:sldChg chg="addSp modSp new del mod modClrScheme chgLayout">
        <pc:chgData name="Weifeng Xu" userId="e7aed605-a3dd-4d5a-a692-a87037af107b" providerId="ADAL" clId="{FC29E0CB-EC29-4F0E-A782-58C19F5D3434}" dt="2023-09-04T19:50:46.484" v="2869" actId="47"/>
        <pc:sldMkLst>
          <pc:docMk/>
          <pc:sldMk cId="827453719" sldId="337"/>
        </pc:sldMkLst>
        <pc:spChg chg="add mod">
          <ac:chgData name="Weifeng Xu" userId="e7aed605-a3dd-4d5a-a692-a87037af107b" providerId="ADAL" clId="{FC29E0CB-EC29-4F0E-A782-58C19F5D3434}" dt="2023-09-04T19:49:34.765" v="2860" actId="6549"/>
          <ac:spMkLst>
            <pc:docMk/>
            <pc:sldMk cId="827453719" sldId="337"/>
            <ac:spMk id="2" creationId="{FA41D986-1853-618E-CD50-88A5983C60B9}"/>
          </ac:spMkLst>
        </pc:spChg>
      </pc:sldChg>
      <pc:sldChg chg="addSp delSp modSp add mod modClrScheme chgLayout">
        <pc:chgData name="Weifeng Xu" userId="e7aed605-a3dd-4d5a-a692-a87037af107b" providerId="ADAL" clId="{FC29E0CB-EC29-4F0E-A782-58C19F5D3434}" dt="2023-09-04T19:50:34.007" v="2868" actId="1076"/>
        <pc:sldMkLst>
          <pc:docMk/>
          <pc:sldMk cId="2746389936" sldId="338"/>
        </pc:sldMkLst>
        <pc:spChg chg="add mod ord">
          <ac:chgData name="Weifeng Xu" userId="e7aed605-a3dd-4d5a-a692-a87037af107b" providerId="ADAL" clId="{FC29E0CB-EC29-4F0E-A782-58C19F5D3434}" dt="2023-09-04T19:50:10.285" v="2864"/>
          <ac:spMkLst>
            <pc:docMk/>
            <pc:sldMk cId="2746389936" sldId="338"/>
            <ac:spMk id="2" creationId="{EFC7839B-C355-0C9B-9DDA-87B6C521AC8F}"/>
          </ac:spMkLst>
        </pc:spChg>
        <pc:spChg chg="mod">
          <ac:chgData name="Weifeng Xu" userId="e7aed605-a3dd-4d5a-a692-a87037af107b" providerId="ADAL" clId="{FC29E0CB-EC29-4F0E-A782-58C19F5D3434}" dt="2023-09-04T19:50:17.114" v="2865" actId="1076"/>
          <ac:spMkLst>
            <pc:docMk/>
            <pc:sldMk cId="2746389936" sldId="338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50:17.114" v="2865" actId="1076"/>
          <ac:spMkLst>
            <pc:docMk/>
            <pc:sldMk cId="2746389936" sldId="338"/>
            <ac:spMk id="7" creationId="{00000000-0000-0000-0000-000000000000}"/>
          </ac:spMkLst>
        </pc:spChg>
        <pc:spChg chg="del">
          <ac:chgData name="Weifeng Xu" userId="e7aed605-a3dd-4d5a-a692-a87037af107b" providerId="ADAL" clId="{FC29E0CB-EC29-4F0E-A782-58C19F5D3434}" dt="2023-09-04T19:49:56.069" v="2862" actId="478"/>
          <ac:spMkLst>
            <pc:docMk/>
            <pc:sldMk cId="2746389936" sldId="338"/>
            <ac:spMk id="9" creationId="{00000000-0000-0000-0000-000000000000}"/>
          </ac:spMkLst>
        </pc:spChg>
        <pc:spChg chg="del mod">
          <ac:chgData name="Weifeng Xu" userId="e7aed605-a3dd-4d5a-a692-a87037af107b" providerId="ADAL" clId="{FC29E0CB-EC29-4F0E-A782-58C19F5D3434}" dt="2023-09-04T19:50:26.997" v="2867" actId="478"/>
          <ac:spMkLst>
            <pc:docMk/>
            <pc:sldMk cId="2746389936" sldId="338"/>
            <ac:spMk id="1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19:50:17.114" v="2865" actId="1076"/>
          <ac:spMkLst>
            <pc:docMk/>
            <pc:sldMk cId="2746389936" sldId="338"/>
            <ac:spMk id="13" creationId="{CC1790E0-8870-4616-A417-1AA4CB55EF31}"/>
          </ac:spMkLst>
        </pc:spChg>
        <pc:picChg chg="mod">
          <ac:chgData name="Weifeng Xu" userId="e7aed605-a3dd-4d5a-a692-a87037af107b" providerId="ADAL" clId="{FC29E0CB-EC29-4F0E-A782-58C19F5D3434}" dt="2023-09-04T19:50:17.114" v="2865" actId="1076"/>
          <ac:picMkLst>
            <pc:docMk/>
            <pc:sldMk cId="2746389936" sldId="338"/>
            <ac:picMk id="3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50:17.114" v="2865" actId="1076"/>
          <ac:picMkLst>
            <pc:docMk/>
            <pc:sldMk cId="2746389936" sldId="338"/>
            <ac:picMk id="6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3-09-04T19:49:56.069" v="2862" actId="478"/>
          <ac:picMkLst>
            <pc:docMk/>
            <pc:sldMk cId="2746389936" sldId="33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19:50:34.007" v="2868" actId="1076"/>
          <ac:picMkLst>
            <pc:docMk/>
            <pc:sldMk cId="2746389936" sldId="338"/>
            <ac:picMk id="11" creationId="{00000000-0000-0000-0000-000000000000}"/>
          </ac:picMkLst>
        </pc:picChg>
      </pc:sldChg>
      <pc:sldChg chg="addSp delSp modSp add mod setBg modClrScheme chgLayout">
        <pc:chgData name="Weifeng Xu" userId="e7aed605-a3dd-4d5a-a692-a87037af107b" providerId="ADAL" clId="{FC29E0CB-EC29-4F0E-A782-58C19F5D3434}" dt="2023-09-04T20:14:24.512" v="3086"/>
        <pc:sldMkLst>
          <pc:docMk/>
          <pc:sldMk cId="1044302788" sldId="339"/>
        </pc:sldMkLst>
        <pc:spChg chg="del mod">
          <ac:chgData name="Weifeng Xu" userId="e7aed605-a3dd-4d5a-a692-a87037af107b" providerId="ADAL" clId="{FC29E0CB-EC29-4F0E-A782-58C19F5D3434}" dt="2023-09-04T20:13:27.390" v="3080" actId="700"/>
          <ac:spMkLst>
            <pc:docMk/>
            <pc:sldMk cId="1044302788" sldId="339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20:14:24.512" v="3086"/>
          <ac:spMkLst>
            <pc:docMk/>
            <pc:sldMk cId="1044302788" sldId="339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3-09-04T20:13:38.792" v="3083" actId="1076"/>
          <ac:spMkLst>
            <pc:docMk/>
            <pc:sldMk cId="1044302788" sldId="339"/>
            <ac:spMk id="6" creationId="{00000000-0000-0000-0000-000000000000}"/>
          </ac:spMkLst>
        </pc:spChg>
        <pc:spChg chg="add del">
          <ac:chgData name="Weifeng Xu" userId="e7aed605-a3dd-4d5a-a692-a87037af107b" providerId="ADAL" clId="{FC29E0CB-EC29-4F0E-A782-58C19F5D3434}" dt="2023-09-04T20:13:31.381" v="3082" actId="26606"/>
          <ac:spMkLst>
            <pc:docMk/>
            <pc:sldMk cId="1044302788" sldId="339"/>
            <ac:spMk id="11" creationId="{01D0AF59-99C3-4251-AB9A-C966C6AD4400}"/>
          </ac:spMkLst>
        </pc:spChg>
        <pc:spChg chg="add del">
          <ac:chgData name="Weifeng Xu" userId="e7aed605-a3dd-4d5a-a692-a87037af107b" providerId="ADAL" clId="{FC29E0CB-EC29-4F0E-A782-58C19F5D3434}" dt="2023-09-04T20:13:31.381" v="3082" actId="26606"/>
          <ac:spMkLst>
            <pc:docMk/>
            <pc:sldMk cId="1044302788" sldId="339"/>
            <ac:spMk id="13" creationId="{1855405F-37A2-4869-9154-F8BE3BECE6C3}"/>
          </ac:spMkLst>
        </pc:spChg>
        <pc:picChg chg="mod">
          <ac:chgData name="Weifeng Xu" userId="e7aed605-a3dd-4d5a-a692-a87037af107b" providerId="ADAL" clId="{FC29E0CB-EC29-4F0E-A782-58C19F5D3434}" dt="2023-09-04T20:13:38.792" v="3083" actId="1076"/>
          <ac:picMkLst>
            <pc:docMk/>
            <pc:sldMk cId="1044302788" sldId="339"/>
            <ac:picMk id="3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3-09-04T20:13:38.792" v="3083" actId="1076"/>
          <ac:picMkLst>
            <pc:docMk/>
            <pc:sldMk cId="1044302788" sldId="339"/>
            <ac:picMk id="5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3-09-13T15:38:35.543" v="3336" actId="20577"/>
        <pc:sldMkLst>
          <pc:docMk/>
          <pc:sldMk cId="2198616665" sldId="340"/>
        </pc:sldMkLst>
        <pc:spChg chg="del">
          <ac:chgData name="Weifeng Xu" userId="e7aed605-a3dd-4d5a-a692-a87037af107b" providerId="ADAL" clId="{FC29E0CB-EC29-4F0E-A782-58C19F5D3434}" dt="2023-09-13T15:29:19.049" v="3160" actId="700"/>
          <ac:spMkLst>
            <pc:docMk/>
            <pc:sldMk cId="2198616665" sldId="340"/>
            <ac:spMk id="2" creationId="{EFD7EEC8-2DA8-B78A-CF75-CB457B32B959}"/>
          </ac:spMkLst>
        </pc:spChg>
        <pc:spChg chg="del">
          <ac:chgData name="Weifeng Xu" userId="e7aed605-a3dd-4d5a-a692-a87037af107b" providerId="ADAL" clId="{FC29E0CB-EC29-4F0E-A782-58C19F5D3434}" dt="2023-09-13T15:29:19.049" v="3160" actId="700"/>
          <ac:spMkLst>
            <pc:docMk/>
            <pc:sldMk cId="2198616665" sldId="340"/>
            <ac:spMk id="3" creationId="{322DA866-1673-247E-F247-52719364B04A}"/>
          </ac:spMkLst>
        </pc:spChg>
        <pc:spChg chg="add mod">
          <ac:chgData name="Weifeng Xu" userId="e7aed605-a3dd-4d5a-a692-a87037af107b" providerId="ADAL" clId="{FC29E0CB-EC29-4F0E-A782-58C19F5D3434}" dt="2023-09-13T15:32:20.112" v="3188" actId="1076"/>
          <ac:spMkLst>
            <pc:docMk/>
            <pc:sldMk cId="2198616665" sldId="340"/>
            <ac:spMk id="4" creationId="{39048C2E-3447-63DE-9548-11151A4151E2}"/>
          </ac:spMkLst>
        </pc:spChg>
        <pc:spChg chg="add mod">
          <ac:chgData name="Weifeng Xu" userId="e7aed605-a3dd-4d5a-a692-a87037af107b" providerId="ADAL" clId="{FC29E0CB-EC29-4F0E-A782-58C19F5D3434}" dt="2023-09-13T15:32:20.112" v="3188" actId="1076"/>
          <ac:spMkLst>
            <pc:docMk/>
            <pc:sldMk cId="2198616665" sldId="340"/>
            <ac:spMk id="5" creationId="{31CCF271-744B-5F9A-7ED4-9BD5D555916F}"/>
          </ac:spMkLst>
        </pc:spChg>
        <pc:spChg chg="add del mod">
          <ac:chgData name="Weifeng Xu" userId="e7aed605-a3dd-4d5a-a692-a87037af107b" providerId="ADAL" clId="{FC29E0CB-EC29-4F0E-A782-58C19F5D3434}" dt="2023-09-13T15:34:33.839" v="3227" actId="478"/>
          <ac:spMkLst>
            <pc:docMk/>
            <pc:sldMk cId="2198616665" sldId="340"/>
            <ac:spMk id="6" creationId="{F1D9F2E5-C5E3-A97E-1416-059F7E4B35A5}"/>
          </ac:spMkLst>
        </pc:spChg>
        <pc:spChg chg="add mod">
          <ac:chgData name="Weifeng Xu" userId="e7aed605-a3dd-4d5a-a692-a87037af107b" providerId="ADAL" clId="{FC29E0CB-EC29-4F0E-A782-58C19F5D3434}" dt="2023-09-13T15:34:04.701" v="3226" actId="207"/>
          <ac:spMkLst>
            <pc:docMk/>
            <pc:sldMk cId="2198616665" sldId="340"/>
            <ac:spMk id="7" creationId="{7949B535-854A-81BA-D43E-8ACE34A06AFA}"/>
          </ac:spMkLst>
        </pc:spChg>
        <pc:spChg chg="add mod">
          <ac:chgData name="Weifeng Xu" userId="e7aed605-a3dd-4d5a-a692-a87037af107b" providerId="ADAL" clId="{FC29E0CB-EC29-4F0E-A782-58C19F5D3434}" dt="2023-09-13T15:35:07.393" v="3234" actId="207"/>
          <ac:spMkLst>
            <pc:docMk/>
            <pc:sldMk cId="2198616665" sldId="340"/>
            <ac:spMk id="8" creationId="{D8A98E4D-D2FF-EBFD-99D0-EB6943AD5D92}"/>
          </ac:spMkLst>
        </pc:spChg>
        <pc:spChg chg="add mod">
          <ac:chgData name="Weifeng Xu" userId="e7aed605-a3dd-4d5a-a692-a87037af107b" providerId="ADAL" clId="{FC29E0CB-EC29-4F0E-A782-58C19F5D3434}" dt="2023-09-13T15:35:53.644" v="3236" actId="1076"/>
          <ac:spMkLst>
            <pc:docMk/>
            <pc:sldMk cId="2198616665" sldId="340"/>
            <ac:spMk id="9" creationId="{FD3019AE-9E72-4076-32B8-0254BD7947A0}"/>
          </ac:spMkLst>
        </pc:spChg>
        <pc:spChg chg="add mod">
          <ac:chgData name="Weifeng Xu" userId="e7aed605-a3dd-4d5a-a692-a87037af107b" providerId="ADAL" clId="{FC29E0CB-EC29-4F0E-A782-58C19F5D3434}" dt="2023-09-13T15:36:12.977" v="3246" actId="1076"/>
          <ac:spMkLst>
            <pc:docMk/>
            <pc:sldMk cId="2198616665" sldId="340"/>
            <ac:spMk id="10" creationId="{8CC384A5-F38A-580E-3771-8A27F19FEB2A}"/>
          </ac:spMkLst>
        </pc:spChg>
        <pc:spChg chg="add mod">
          <ac:chgData name="Weifeng Xu" userId="e7aed605-a3dd-4d5a-a692-a87037af107b" providerId="ADAL" clId="{FC29E0CB-EC29-4F0E-A782-58C19F5D3434}" dt="2023-09-13T15:36:32.364" v="3262" actId="313"/>
          <ac:spMkLst>
            <pc:docMk/>
            <pc:sldMk cId="2198616665" sldId="340"/>
            <ac:spMk id="11" creationId="{DCFC626D-159C-7090-15A7-52B023144CC1}"/>
          </ac:spMkLst>
        </pc:spChg>
        <pc:spChg chg="add mod">
          <ac:chgData name="Weifeng Xu" userId="e7aed605-a3dd-4d5a-a692-a87037af107b" providerId="ADAL" clId="{FC29E0CB-EC29-4F0E-A782-58C19F5D3434}" dt="2023-09-13T15:38:35.543" v="3336" actId="20577"/>
          <ac:spMkLst>
            <pc:docMk/>
            <pc:sldMk cId="2198616665" sldId="340"/>
            <ac:spMk id="12" creationId="{10661398-AADF-2FC7-051B-48856A2CE16D}"/>
          </ac:spMkLst>
        </pc:spChg>
        <pc:picChg chg="add mod">
          <ac:chgData name="Weifeng Xu" userId="e7aed605-a3dd-4d5a-a692-a87037af107b" providerId="ADAL" clId="{FC29E0CB-EC29-4F0E-A782-58C19F5D3434}" dt="2023-09-13T15:32:20.112" v="3188" actId="1076"/>
          <ac:picMkLst>
            <pc:docMk/>
            <pc:sldMk cId="2198616665" sldId="340"/>
            <ac:picMk id="1026" creationId="{E8E707E9-49EC-6B9C-CD73-C05D8653C8D2}"/>
          </ac:picMkLst>
        </pc:picChg>
        <pc:picChg chg="add mod">
          <ac:chgData name="Weifeng Xu" userId="e7aed605-a3dd-4d5a-a692-a87037af107b" providerId="ADAL" clId="{FC29E0CB-EC29-4F0E-A782-58C19F5D3434}" dt="2023-09-13T15:32:20.112" v="3188" actId="1076"/>
          <ac:picMkLst>
            <pc:docMk/>
            <pc:sldMk cId="2198616665" sldId="340"/>
            <ac:picMk id="1028" creationId="{8E2D5B94-E0D7-C415-5511-C4E5EC0F279E}"/>
          </ac:picMkLst>
        </pc:picChg>
        <pc:picChg chg="add mod">
          <ac:chgData name="Weifeng Xu" userId="e7aed605-a3dd-4d5a-a692-a87037af107b" providerId="ADAL" clId="{FC29E0CB-EC29-4F0E-A782-58C19F5D3434}" dt="2023-09-13T15:32:20.112" v="3188" actId="1076"/>
          <ac:picMkLst>
            <pc:docMk/>
            <pc:sldMk cId="2198616665" sldId="340"/>
            <ac:picMk id="1030" creationId="{88A9BF2B-8937-174B-2E19-9BE3AC2E2911}"/>
          </ac:picMkLst>
        </pc:picChg>
        <pc:picChg chg="add mod">
          <ac:chgData name="Weifeng Xu" userId="e7aed605-a3dd-4d5a-a692-a87037af107b" providerId="ADAL" clId="{FC29E0CB-EC29-4F0E-A782-58C19F5D3434}" dt="2023-09-13T15:34:45.497" v="3230" actId="1076"/>
          <ac:picMkLst>
            <pc:docMk/>
            <pc:sldMk cId="2198616665" sldId="340"/>
            <ac:picMk id="1032" creationId="{5B5B1E4A-017E-2E34-692F-F3A8242B2BFB}"/>
          </ac:picMkLst>
        </pc:picChg>
        <pc:picChg chg="add mod">
          <ac:chgData name="Weifeng Xu" userId="e7aed605-a3dd-4d5a-a692-a87037af107b" providerId="ADAL" clId="{FC29E0CB-EC29-4F0E-A782-58C19F5D3434}" dt="2023-09-13T15:33:13.920" v="3194" actId="1076"/>
          <ac:picMkLst>
            <pc:docMk/>
            <pc:sldMk cId="2198616665" sldId="340"/>
            <ac:picMk id="1034" creationId="{F0234C05-8A75-CE81-0489-A05B8D6E434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 custLinFactNeighborX="-1451" custLinFactNeighborY="-2761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 custLinFactNeighborX="-459" custLinFactNeighborY="-2666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3C99C-40B8-41E1-A20E-72AB28C68F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74C93-5566-4528-B6F6-BB08F14836D4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319630EC-18D1-475C-8568-030C59BD0E80}" type="parTrans" cxnId="{ED38D960-5487-4898-BD81-DC42A455ADD4}">
      <dgm:prSet/>
      <dgm:spPr/>
      <dgm:t>
        <a:bodyPr/>
        <a:lstStyle/>
        <a:p>
          <a:endParaRPr lang="en-US"/>
        </a:p>
      </dgm:t>
    </dgm:pt>
    <dgm:pt modelId="{E90EBBCA-2DDA-41B0-8678-3287D8AF85F2}" type="sibTrans" cxnId="{ED38D960-5487-4898-BD81-DC42A455ADD4}">
      <dgm:prSet/>
      <dgm:spPr/>
      <dgm:t>
        <a:bodyPr/>
        <a:lstStyle/>
        <a:p>
          <a:endParaRPr lang="en-US"/>
        </a:p>
      </dgm:t>
    </dgm:pt>
    <dgm:pt modelId="{3C66195D-8D6B-4B91-B911-D3776B91C146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4AD65EB-3A3B-4A9C-9156-01C1A60A109B}" type="parTrans" cxnId="{BAF6C9FA-B441-4CF6-9394-648B26B3AF1D}">
      <dgm:prSet/>
      <dgm:spPr/>
      <dgm:t>
        <a:bodyPr/>
        <a:lstStyle/>
        <a:p>
          <a:endParaRPr lang="en-US"/>
        </a:p>
      </dgm:t>
    </dgm:pt>
    <dgm:pt modelId="{BD135A77-7B9E-4C2D-BED8-3C9698D6D4D3}" type="sibTrans" cxnId="{BAF6C9FA-B441-4CF6-9394-648B26B3AF1D}">
      <dgm:prSet/>
      <dgm:spPr/>
      <dgm:t>
        <a:bodyPr/>
        <a:lstStyle/>
        <a:p>
          <a:endParaRPr lang="en-US"/>
        </a:p>
      </dgm:t>
    </dgm:pt>
    <dgm:pt modelId="{5992E9F4-CB74-4CFC-B8C1-C5AAF26A5BA6}">
      <dgm:prSet phldrT="[Text]"/>
      <dgm:spPr/>
      <dgm:t>
        <a:bodyPr/>
        <a:lstStyle/>
        <a:p>
          <a:r>
            <a:rPr lang="en-US" dirty="0"/>
            <a:t>cp</a:t>
          </a:r>
        </a:p>
      </dgm:t>
    </dgm:pt>
    <dgm:pt modelId="{02138333-43E1-4CE3-A66B-417D25528BB4}" type="parTrans" cxnId="{4B87E0F9-9899-43FE-AAE2-FB25AB723CB7}">
      <dgm:prSet/>
      <dgm:spPr/>
      <dgm:t>
        <a:bodyPr/>
        <a:lstStyle/>
        <a:p>
          <a:endParaRPr lang="en-US"/>
        </a:p>
      </dgm:t>
    </dgm:pt>
    <dgm:pt modelId="{98B98246-A5E1-4193-9F6F-EF9D5279C76E}" type="sibTrans" cxnId="{4B87E0F9-9899-43FE-AAE2-FB25AB723CB7}">
      <dgm:prSet/>
      <dgm:spPr/>
      <dgm:t>
        <a:bodyPr/>
        <a:lstStyle/>
        <a:p>
          <a:endParaRPr lang="en-US"/>
        </a:p>
      </dgm:t>
    </dgm:pt>
    <dgm:pt modelId="{8EE563B6-5429-4F04-8148-6260AF03EF98}">
      <dgm:prSet phldrT="[Text]"/>
      <dgm:spPr/>
      <dgm:t>
        <a:bodyPr/>
        <a:lstStyle/>
        <a:p>
          <a:r>
            <a:rPr lang="en-US" dirty="0"/>
            <a:t>mv</a:t>
          </a:r>
        </a:p>
      </dgm:t>
    </dgm:pt>
    <dgm:pt modelId="{FA2DD32E-43B7-475F-9662-752C96F6C8F9}" type="parTrans" cxnId="{4A1CEAD1-3034-4635-AC1D-73E6FAD9FB92}">
      <dgm:prSet/>
      <dgm:spPr/>
      <dgm:t>
        <a:bodyPr/>
        <a:lstStyle/>
        <a:p>
          <a:endParaRPr lang="en-US"/>
        </a:p>
      </dgm:t>
    </dgm:pt>
    <dgm:pt modelId="{9CB65AFA-C273-4B87-9CB4-1AD23BC56ED5}" type="sibTrans" cxnId="{4A1CEAD1-3034-4635-AC1D-73E6FAD9FB92}">
      <dgm:prSet/>
      <dgm:spPr/>
      <dgm:t>
        <a:bodyPr/>
        <a:lstStyle/>
        <a:p>
          <a:endParaRPr lang="en-US"/>
        </a:p>
      </dgm:t>
    </dgm:pt>
    <dgm:pt modelId="{95179B36-5183-4E2E-B80B-8392CD2D0EE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CAC80CD7-79AA-4270-8538-4602680CDF29}" type="parTrans" cxnId="{4F1016E4-CD8D-4E94-8215-2B7BD7428633}">
      <dgm:prSet/>
      <dgm:spPr/>
      <dgm:t>
        <a:bodyPr/>
        <a:lstStyle/>
        <a:p>
          <a:endParaRPr lang="en-US"/>
        </a:p>
      </dgm:t>
    </dgm:pt>
    <dgm:pt modelId="{4623D454-522A-4691-B45E-EC96127D0AAC}" type="sibTrans" cxnId="{4F1016E4-CD8D-4E94-8215-2B7BD7428633}">
      <dgm:prSet/>
      <dgm:spPr/>
      <dgm:t>
        <a:bodyPr/>
        <a:lstStyle/>
        <a:p>
          <a:endParaRPr lang="en-US"/>
        </a:p>
      </dgm:t>
    </dgm:pt>
    <dgm:pt modelId="{D3EC21C5-8788-47F2-A58F-FB1D8B993BFA}">
      <dgm:prSet phldrT="[Text]"/>
      <dgm:spPr/>
      <dgm:t>
        <a:bodyPr/>
        <a:lstStyle/>
        <a:p>
          <a:r>
            <a:rPr lang="en-US" dirty="0"/>
            <a:t>student1</a:t>
          </a:r>
        </a:p>
      </dgm:t>
    </dgm:pt>
    <dgm:pt modelId="{6F7794D1-C109-4261-B118-AA562EC51B81}" type="parTrans" cxnId="{FD5F2508-4D31-415E-A13A-D59C2956B884}">
      <dgm:prSet/>
      <dgm:spPr/>
      <dgm:t>
        <a:bodyPr/>
        <a:lstStyle/>
        <a:p>
          <a:endParaRPr lang="en-US"/>
        </a:p>
      </dgm:t>
    </dgm:pt>
    <dgm:pt modelId="{FABED4C7-6E41-4F15-9B58-4C6B541693E0}" type="sibTrans" cxnId="{FD5F2508-4D31-415E-A13A-D59C2956B884}">
      <dgm:prSet/>
      <dgm:spPr/>
      <dgm:t>
        <a:bodyPr/>
        <a:lstStyle/>
        <a:p>
          <a:endParaRPr lang="en-US"/>
        </a:p>
      </dgm:t>
    </dgm:pt>
    <dgm:pt modelId="{F0078D62-6DAB-404B-BAED-F3553FDAF097}">
      <dgm:prSet phldrT="[Text]"/>
      <dgm:spPr/>
      <dgm:t>
        <a:bodyPr/>
        <a:lstStyle/>
        <a:p>
          <a:r>
            <a:rPr lang="en-US" dirty="0"/>
            <a:t>student2</a:t>
          </a:r>
        </a:p>
      </dgm:t>
    </dgm:pt>
    <dgm:pt modelId="{8F2FF0EC-0E96-4421-BAF6-B23EA2C79E57}" type="parTrans" cxnId="{09310A10-EE4D-433A-A854-08ECA8E542DA}">
      <dgm:prSet/>
      <dgm:spPr/>
      <dgm:t>
        <a:bodyPr/>
        <a:lstStyle/>
        <a:p>
          <a:endParaRPr lang="en-US"/>
        </a:p>
      </dgm:t>
    </dgm:pt>
    <dgm:pt modelId="{C8B865A6-C39D-4168-9210-538F60A87F40}" type="sibTrans" cxnId="{09310A10-EE4D-433A-A854-08ECA8E542DA}">
      <dgm:prSet/>
      <dgm:spPr/>
      <dgm:t>
        <a:bodyPr/>
        <a:lstStyle/>
        <a:p>
          <a:endParaRPr lang="en-US"/>
        </a:p>
      </dgm:t>
    </dgm:pt>
    <dgm:pt modelId="{7521B3B5-35CC-49A7-B980-356E4898D0E9}">
      <dgm:prSet phldrT="[Text]"/>
      <dgm:spPr/>
      <dgm:t>
        <a:bodyPr/>
        <a:lstStyle/>
        <a:p>
          <a:r>
            <a:rPr lang="en-US" dirty="0" err="1"/>
            <a:t>mnt</a:t>
          </a:r>
          <a:endParaRPr lang="en-US" dirty="0"/>
        </a:p>
      </dgm:t>
    </dgm:pt>
    <dgm:pt modelId="{71363A80-211D-47E6-A1A9-A01A943092E3}" type="parTrans" cxnId="{F305FB1D-49AF-4197-8A65-56CAD7AB2EFC}">
      <dgm:prSet/>
      <dgm:spPr/>
      <dgm:t>
        <a:bodyPr/>
        <a:lstStyle/>
        <a:p>
          <a:endParaRPr lang="en-US"/>
        </a:p>
      </dgm:t>
    </dgm:pt>
    <dgm:pt modelId="{B426FEC1-9100-4DD5-8914-448C6E8453A5}" type="sibTrans" cxnId="{F305FB1D-49AF-4197-8A65-56CAD7AB2EFC}">
      <dgm:prSet/>
      <dgm:spPr/>
      <dgm:t>
        <a:bodyPr/>
        <a:lstStyle/>
        <a:p>
          <a:endParaRPr lang="en-US"/>
        </a:p>
      </dgm:t>
    </dgm:pt>
    <dgm:pt modelId="{CAEB4240-9326-43A9-9EE4-9144D241DBC0}">
      <dgm:prSet phldrT="[Text]"/>
      <dgm:spPr/>
      <dgm:t>
        <a:bodyPr/>
        <a:lstStyle/>
        <a:p>
          <a:r>
            <a:rPr lang="en-US" dirty="0"/>
            <a:t>chip</a:t>
          </a:r>
        </a:p>
      </dgm:t>
    </dgm:pt>
    <dgm:pt modelId="{955B31C9-3306-4606-8627-27FCA9A1093C}" type="parTrans" cxnId="{3848723A-45A9-49C8-890B-0C2E0798F0BF}">
      <dgm:prSet/>
      <dgm:spPr/>
      <dgm:t>
        <a:bodyPr/>
        <a:lstStyle/>
        <a:p>
          <a:endParaRPr lang="en-US"/>
        </a:p>
      </dgm:t>
    </dgm:pt>
    <dgm:pt modelId="{9EEDD40E-8137-4455-A353-2D2B9359F3B2}" type="sibTrans" cxnId="{3848723A-45A9-49C8-890B-0C2E0798F0BF}">
      <dgm:prSet/>
      <dgm:spPr/>
      <dgm:t>
        <a:bodyPr/>
        <a:lstStyle/>
        <a:p>
          <a:endParaRPr lang="en-US"/>
        </a:p>
      </dgm:t>
    </dgm:pt>
    <dgm:pt modelId="{CF0FB64C-B51C-4C1A-B1E1-52B5A8A470FB}" type="pres">
      <dgm:prSet presAssocID="{F353C99C-40B8-41E1-A20E-72AB28C68F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F2B95B-CCAD-4737-852F-276B8A348C20}" type="pres">
      <dgm:prSet presAssocID="{76F74C93-5566-4528-B6F6-BB08F14836D4}" presName="hierRoot1" presStyleCnt="0"/>
      <dgm:spPr/>
    </dgm:pt>
    <dgm:pt modelId="{F3AB619D-E82F-4735-967C-8B937C39BB03}" type="pres">
      <dgm:prSet presAssocID="{76F74C93-5566-4528-B6F6-BB08F14836D4}" presName="composite" presStyleCnt="0"/>
      <dgm:spPr/>
    </dgm:pt>
    <dgm:pt modelId="{6B83F2EC-EF67-4CE2-8883-186A87CC8D8A}" type="pres">
      <dgm:prSet presAssocID="{76F74C93-5566-4528-B6F6-BB08F14836D4}" presName="background" presStyleLbl="node0" presStyleIdx="0" presStyleCnt="1"/>
      <dgm:spPr/>
    </dgm:pt>
    <dgm:pt modelId="{9EA09021-67C7-4C55-A83E-E19BBB47540E}" type="pres">
      <dgm:prSet presAssocID="{76F74C93-5566-4528-B6F6-BB08F14836D4}" presName="text" presStyleLbl="fgAcc0" presStyleIdx="0" presStyleCnt="1">
        <dgm:presLayoutVars>
          <dgm:chPref val="3"/>
        </dgm:presLayoutVars>
      </dgm:prSet>
      <dgm:spPr/>
    </dgm:pt>
    <dgm:pt modelId="{150D0BE3-5BA5-4266-A754-8ABF31D38A70}" type="pres">
      <dgm:prSet presAssocID="{76F74C93-5566-4528-B6F6-BB08F14836D4}" presName="hierChild2" presStyleCnt="0"/>
      <dgm:spPr/>
    </dgm:pt>
    <dgm:pt modelId="{86ADC132-560B-41A7-B63F-CF1AC86D0880}" type="pres">
      <dgm:prSet presAssocID="{24AD65EB-3A3B-4A9C-9156-01C1A60A109B}" presName="Name10" presStyleLbl="parChTrans1D2" presStyleIdx="0" presStyleCnt="3"/>
      <dgm:spPr/>
    </dgm:pt>
    <dgm:pt modelId="{91C80F42-2D11-43AD-9C8C-696DDCADFFE6}" type="pres">
      <dgm:prSet presAssocID="{3C66195D-8D6B-4B91-B911-D3776B91C146}" presName="hierRoot2" presStyleCnt="0"/>
      <dgm:spPr/>
    </dgm:pt>
    <dgm:pt modelId="{FD42AF3F-C510-4B0A-8ED1-82A7AAD27E94}" type="pres">
      <dgm:prSet presAssocID="{3C66195D-8D6B-4B91-B911-D3776B91C146}" presName="composite2" presStyleCnt="0"/>
      <dgm:spPr/>
    </dgm:pt>
    <dgm:pt modelId="{56730206-15CA-4DAC-9A92-A88AE5DC0730}" type="pres">
      <dgm:prSet presAssocID="{3C66195D-8D6B-4B91-B911-D3776B91C146}" presName="background2" presStyleLbl="node2" presStyleIdx="0" presStyleCnt="3"/>
      <dgm:spPr/>
    </dgm:pt>
    <dgm:pt modelId="{D20BD193-5807-477B-8055-6EED96B85E34}" type="pres">
      <dgm:prSet presAssocID="{3C66195D-8D6B-4B91-B911-D3776B91C146}" presName="text2" presStyleLbl="fgAcc2" presStyleIdx="0" presStyleCnt="3">
        <dgm:presLayoutVars>
          <dgm:chPref val="3"/>
        </dgm:presLayoutVars>
      </dgm:prSet>
      <dgm:spPr/>
    </dgm:pt>
    <dgm:pt modelId="{F42DF52F-0AB6-4CB4-AA48-6EC4192D84EF}" type="pres">
      <dgm:prSet presAssocID="{3C66195D-8D6B-4B91-B911-D3776B91C146}" presName="hierChild3" presStyleCnt="0"/>
      <dgm:spPr/>
    </dgm:pt>
    <dgm:pt modelId="{1E973917-DEB7-42AA-9E8C-294CB375537E}" type="pres">
      <dgm:prSet presAssocID="{02138333-43E1-4CE3-A66B-417D25528BB4}" presName="Name17" presStyleLbl="parChTrans1D3" presStyleIdx="0" presStyleCnt="5"/>
      <dgm:spPr/>
    </dgm:pt>
    <dgm:pt modelId="{0CE6B1B2-4CB1-41E4-BDA9-8CE63E9941F4}" type="pres">
      <dgm:prSet presAssocID="{5992E9F4-CB74-4CFC-B8C1-C5AAF26A5BA6}" presName="hierRoot3" presStyleCnt="0"/>
      <dgm:spPr/>
    </dgm:pt>
    <dgm:pt modelId="{654FC8E4-47DE-4077-B1BE-8896E9AD4DCF}" type="pres">
      <dgm:prSet presAssocID="{5992E9F4-CB74-4CFC-B8C1-C5AAF26A5BA6}" presName="composite3" presStyleCnt="0"/>
      <dgm:spPr/>
    </dgm:pt>
    <dgm:pt modelId="{2DCC8321-4EE7-49E7-8B04-A27EE0040AA9}" type="pres">
      <dgm:prSet presAssocID="{5992E9F4-CB74-4CFC-B8C1-C5AAF26A5BA6}" presName="background3" presStyleLbl="node3" presStyleIdx="0" presStyleCnt="5"/>
      <dgm:spPr/>
    </dgm:pt>
    <dgm:pt modelId="{80063DAF-9F5D-447A-BE50-88508613A60F}" type="pres">
      <dgm:prSet presAssocID="{5992E9F4-CB74-4CFC-B8C1-C5AAF26A5BA6}" presName="text3" presStyleLbl="fgAcc3" presStyleIdx="0" presStyleCnt="5">
        <dgm:presLayoutVars>
          <dgm:chPref val="3"/>
        </dgm:presLayoutVars>
      </dgm:prSet>
      <dgm:spPr/>
    </dgm:pt>
    <dgm:pt modelId="{351C2D09-4C69-41BF-A41F-DABCF17E354D}" type="pres">
      <dgm:prSet presAssocID="{5992E9F4-CB74-4CFC-B8C1-C5AAF26A5BA6}" presName="hierChild4" presStyleCnt="0"/>
      <dgm:spPr/>
    </dgm:pt>
    <dgm:pt modelId="{F2F99104-F070-4EC7-8EE5-31305E8CDCE5}" type="pres">
      <dgm:prSet presAssocID="{FA2DD32E-43B7-475F-9662-752C96F6C8F9}" presName="Name17" presStyleLbl="parChTrans1D3" presStyleIdx="1" presStyleCnt="5"/>
      <dgm:spPr/>
    </dgm:pt>
    <dgm:pt modelId="{ABC95AD2-841A-44A8-A45D-9D580103E7D8}" type="pres">
      <dgm:prSet presAssocID="{8EE563B6-5429-4F04-8148-6260AF03EF98}" presName="hierRoot3" presStyleCnt="0"/>
      <dgm:spPr/>
    </dgm:pt>
    <dgm:pt modelId="{FE655382-9C94-47BB-8B99-761D083F85FA}" type="pres">
      <dgm:prSet presAssocID="{8EE563B6-5429-4F04-8148-6260AF03EF98}" presName="composite3" presStyleCnt="0"/>
      <dgm:spPr/>
    </dgm:pt>
    <dgm:pt modelId="{32626F4F-B205-4B5D-96F3-D58AC2B8534F}" type="pres">
      <dgm:prSet presAssocID="{8EE563B6-5429-4F04-8148-6260AF03EF98}" presName="background3" presStyleLbl="node3" presStyleIdx="1" presStyleCnt="5"/>
      <dgm:spPr/>
    </dgm:pt>
    <dgm:pt modelId="{3CC74003-EE44-422D-AAE0-66C981145835}" type="pres">
      <dgm:prSet presAssocID="{8EE563B6-5429-4F04-8148-6260AF03EF98}" presName="text3" presStyleLbl="fgAcc3" presStyleIdx="1" presStyleCnt="5">
        <dgm:presLayoutVars>
          <dgm:chPref val="3"/>
        </dgm:presLayoutVars>
      </dgm:prSet>
      <dgm:spPr/>
    </dgm:pt>
    <dgm:pt modelId="{E6C57D0B-77EB-4FEA-97D4-451138E35389}" type="pres">
      <dgm:prSet presAssocID="{8EE563B6-5429-4F04-8148-6260AF03EF98}" presName="hierChild4" presStyleCnt="0"/>
      <dgm:spPr/>
    </dgm:pt>
    <dgm:pt modelId="{D9933095-AA69-4500-ABD2-606B4EBA11BE}" type="pres">
      <dgm:prSet presAssocID="{CAC80CD7-79AA-4270-8538-4602680CDF29}" presName="Name10" presStyleLbl="parChTrans1D2" presStyleIdx="1" presStyleCnt="3"/>
      <dgm:spPr/>
    </dgm:pt>
    <dgm:pt modelId="{E9E1A785-2A4A-4A39-9AA5-1B90FB39696D}" type="pres">
      <dgm:prSet presAssocID="{95179B36-5183-4E2E-B80B-8392CD2D0EEF}" presName="hierRoot2" presStyleCnt="0"/>
      <dgm:spPr/>
    </dgm:pt>
    <dgm:pt modelId="{0179BBE6-538D-49F0-BAC7-D488EA1A80A8}" type="pres">
      <dgm:prSet presAssocID="{95179B36-5183-4E2E-B80B-8392CD2D0EEF}" presName="composite2" presStyleCnt="0"/>
      <dgm:spPr/>
    </dgm:pt>
    <dgm:pt modelId="{601C8D64-DC3E-47C3-AFF8-1FE2B9650954}" type="pres">
      <dgm:prSet presAssocID="{95179B36-5183-4E2E-B80B-8392CD2D0EEF}" presName="background2" presStyleLbl="node2" presStyleIdx="1" presStyleCnt="3"/>
      <dgm:spPr/>
    </dgm:pt>
    <dgm:pt modelId="{AE710B5C-8833-40E4-958F-7ED04B5760A6}" type="pres">
      <dgm:prSet presAssocID="{95179B36-5183-4E2E-B80B-8392CD2D0EEF}" presName="text2" presStyleLbl="fgAcc2" presStyleIdx="1" presStyleCnt="3">
        <dgm:presLayoutVars>
          <dgm:chPref val="3"/>
        </dgm:presLayoutVars>
      </dgm:prSet>
      <dgm:spPr/>
    </dgm:pt>
    <dgm:pt modelId="{3E565C30-912E-4639-8200-C5771374DEC4}" type="pres">
      <dgm:prSet presAssocID="{95179B36-5183-4E2E-B80B-8392CD2D0EEF}" presName="hierChild3" presStyleCnt="0"/>
      <dgm:spPr/>
    </dgm:pt>
    <dgm:pt modelId="{03D37BAE-1B1C-40F2-B441-751CC913D554}" type="pres">
      <dgm:prSet presAssocID="{6F7794D1-C109-4261-B118-AA562EC51B81}" presName="Name17" presStyleLbl="parChTrans1D3" presStyleIdx="2" presStyleCnt="5"/>
      <dgm:spPr/>
    </dgm:pt>
    <dgm:pt modelId="{725F52EB-0DB4-485F-91EE-C3B59BD9EDDC}" type="pres">
      <dgm:prSet presAssocID="{D3EC21C5-8788-47F2-A58F-FB1D8B993BFA}" presName="hierRoot3" presStyleCnt="0"/>
      <dgm:spPr/>
    </dgm:pt>
    <dgm:pt modelId="{436AF3E0-87E4-439A-AB96-65297ED23E57}" type="pres">
      <dgm:prSet presAssocID="{D3EC21C5-8788-47F2-A58F-FB1D8B993BFA}" presName="composite3" presStyleCnt="0"/>
      <dgm:spPr/>
    </dgm:pt>
    <dgm:pt modelId="{DC3FB9C7-629A-4718-9453-5D06B66E7D8B}" type="pres">
      <dgm:prSet presAssocID="{D3EC21C5-8788-47F2-A58F-FB1D8B993BFA}" presName="background3" presStyleLbl="node3" presStyleIdx="2" presStyleCnt="5"/>
      <dgm:spPr/>
    </dgm:pt>
    <dgm:pt modelId="{CB27A4DA-0D02-43A8-B1B0-0DB89DD11614}" type="pres">
      <dgm:prSet presAssocID="{D3EC21C5-8788-47F2-A58F-FB1D8B993BFA}" presName="text3" presStyleLbl="fgAcc3" presStyleIdx="2" presStyleCnt="5">
        <dgm:presLayoutVars>
          <dgm:chPref val="3"/>
        </dgm:presLayoutVars>
      </dgm:prSet>
      <dgm:spPr/>
    </dgm:pt>
    <dgm:pt modelId="{4F1C324D-4588-4711-9F1B-A92C26984459}" type="pres">
      <dgm:prSet presAssocID="{D3EC21C5-8788-47F2-A58F-FB1D8B993BFA}" presName="hierChild4" presStyleCnt="0"/>
      <dgm:spPr/>
    </dgm:pt>
    <dgm:pt modelId="{9052AA4E-9D45-4CDE-A090-49F07C9E3E98}" type="pres">
      <dgm:prSet presAssocID="{8F2FF0EC-0E96-4421-BAF6-B23EA2C79E57}" presName="Name17" presStyleLbl="parChTrans1D3" presStyleIdx="3" presStyleCnt="5"/>
      <dgm:spPr/>
    </dgm:pt>
    <dgm:pt modelId="{50D030DE-15C6-4EBD-A4F8-FC206FD5FF8C}" type="pres">
      <dgm:prSet presAssocID="{F0078D62-6DAB-404B-BAED-F3553FDAF097}" presName="hierRoot3" presStyleCnt="0"/>
      <dgm:spPr/>
    </dgm:pt>
    <dgm:pt modelId="{084BB926-CD71-45C5-AE76-2C4E3C34966F}" type="pres">
      <dgm:prSet presAssocID="{F0078D62-6DAB-404B-BAED-F3553FDAF097}" presName="composite3" presStyleCnt="0"/>
      <dgm:spPr/>
    </dgm:pt>
    <dgm:pt modelId="{79BC302F-80FB-4F20-9DED-78011595EA15}" type="pres">
      <dgm:prSet presAssocID="{F0078D62-6DAB-404B-BAED-F3553FDAF097}" presName="background3" presStyleLbl="node3" presStyleIdx="3" presStyleCnt="5"/>
      <dgm:spPr/>
    </dgm:pt>
    <dgm:pt modelId="{55805966-5AB6-4BB6-87D1-9CA509CADE45}" type="pres">
      <dgm:prSet presAssocID="{F0078D62-6DAB-404B-BAED-F3553FDAF097}" presName="text3" presStyleLbl="fgAcc3" presStyleIdx="3" presStyleCnt="5">
        <dgm:presLayoutVars>
          <dgm:chPref val="3"/>
        </dgm:presLayoutVars>
      </dgm:prSet>
      <dgm:spPr/>
    </dgm:pt>
    <dgm:pt modelId="{DCB8BAFD-52A1-4DA2-BE9F-854D8CB62268}" type="pres">
      <dgm:prSet presAssocID="{F0078D62-6DAB-404B-BAED-F3553FDAF097}" presName="hierChild4" presStyleCnt="0"/>
      <dgm:spPr/>
    </dgm:pt>
    <dgm:pt modelId="{2FF9BAF7-9A5E-4C01-AB78-F89840487E0A}" type="pres">
      <dgm:prSet presAssocID="{71363A80-211D-47E6-A1A9-A01A943092E3}" presName="Name10" presStyleLbl="parChTrans1D2" presStyleIdx="2" presStyleCnt="3"/>
      <dgm:spPr/>
    </dgm:pt>
    <dgm:pt modelId="{6A944048-83B2-4635-86CE-0509BB1DAA69}" type="pres">
      <dgm:prSet presAssocID="{7521B3B5-35CC-49A7-B980-356E4898D0E9}" presName="hierRoot2" presStyleCnt="0"/>
      <dgm:spPr/>
    </dgm:pt>
    <dgm:pt modelId="{2F0DDED6-8567-4124-A311-3ED74AA2DB07}" type="pres">
      <dgm:prSet presAssocID="{7521B3B5-35CC-49A7-B980-356E4898D0E9}" presName="composite2" presStyleCnt="0"/>
      <dgm:spPr/>
    </dgm:pt>
    <dgm:pt modelId="{8B0FA282-51F4-4FCC-B671-C9364BA82F9E}" type="pres">
      <dgm:prSet presAssocID="{7521B3B5-35CC-49A7-B980-356E4898D0E9}" presName="background2" presStyleLbl="node2" presStyleIdx="2" presStyleCnt="3"/>
      <dgm:spPr/>
    </dgm:pt>
    <dgm:pt modelId="{CE695717-BD9B-4223-958C-3F68E11956F7}" type="pres">
      <dgm:prSet presAssocID="{7521B3B5-35CC-49A7-B980-356E4898D0E9}" presName="text2" presStyleLbl="fgAcc2" presStyleIdx="2" presStyleCnt="3">
        <dgm:presLayoutVars>
          <dgm:chPref val="3"/>
        </dgm:presLayoutVars>
      </dgm:prSet>
      <dgm:spPr/>
    </dgm:pt>
    <dgm:pt modelId="{B93086CB-8E3C-4A4F-97B7-04123E36B6F9}" type="pres">
      <dgm:prSet presAssocID="{7521B3B5-35CC-49A7-B980-356E4898D0E9}" presName="hierChild3" presStyleCnt="0"/>
      <dgm:spPr/>
    </dgm:pt>
    <dgm:pt modelId="{6D61AA0F-1679-4FA6-8032-5643DD8DB16D}" type="pres">
      <dgm:prSet presAssocID="{955B31C9-3306-4606-8627-27FCA9A1093C}" presName="Name17" presStyleLbl="parChTrans1D3" presStyleIdx="4" presStyleCnt="5"/>
      <dgm:spPr/>
    </dgm:pt>
    <dgm:pt modelId="{A70D032E-6A30-4BE8-8F7B-B90CC805D7E6}" type="pres">
      <dgm:prSet presAssocID="{CAEB4240-9326-43A9-9EE4-9144D241DBC0}" presName="hierRoot3" presStyleCnt="0"/>
      <dgm:spPr/>
    </dgm:pt>
    <dgm:pt modelId="{1813E5D4-F4A7-41B6-851D-75DCEAA2DC2E}" type="pres">
      <dgm:prSet presAssocID="{CAEB4240-9326-43A9-9EE4-9144D241DBC0}" presName="composite3" presStyleCnt="0"/>
      <dgm:spPr/>
    </dgm:pt>
    <dgm:pt modelId="{79D95AAC-B8B9-4760-9F68-648442E77B10}" type="pres">
      <dgm:prSet presAssocID="{CAEB4240-9326-43A9-9EE4-9144D241DBC0}" presName="background3" presStyleLbl="node3" presStyleIdx="4" presStyleCnt="5"/>
      <dgm:spPr/>
    </dgm:pt>
    <dgm:pt modelId="{F8E63E9D-7660-47DA-9E8C-B7E107358B7A}" type="pres">
      <dgm:prSet presAssocID="{CAEB4240-9326-43A9-9EE4-9144D241DBC0}" presName="text3" presStyleLbl="fgAcc3" presStyleIdx="4" presStyleCnt="5">
        <dgm:presLayoutVars>
          <dgm:chPref val="3"/>
        </dgm:presLayoutVars>
      </dgm:prSet>
      <dgm:spPr/>
    </dgm:pt>
    <dgm:pt modelId="{0F7C6C3C-BAFF-40A7-8CE0-71036F749E12}" type="pres">
      <dgm:prSet presAssocID="{CAEB4240-9326-43A9-9EE4-9144D241DBC0}" presName="hierChild4" presStyleCnt="0"/>
      <dgm:spPr/>
    </dgm:pt>
  </dgm:ptLst>
  <dgm:cxnLst>
    <dgm:cxn modelId="{C9733306-816B-4575-ADAF-3A5E63851DCB}" type="presOf" srcId="{76F74C93-5566-4528-B6F6-BB08F14836D4}" destId="{9EA09021-67C7-4C55-A83E-E19BBB47540E}" srcOrd="0" destOrd="0" presId="urn:microsoft.com/office/officeart/2005/8/layout/hierarchy1"/>
    <dgm:cxn modelId="{FD5F2508-4D31-415E-A13A-D59C2956B884}" srcId="{95179B36-5183-4E2E-B80B-8392CD2D0EEF}" destId="{D3EC21C5-8788-47F2-A58F-FB1D8B993BFA}" srcOrd="0" destOrd="0" parTransId="{6F7794D1-C109-4261-B118-AA562EC51B81}" sibTransId="{FABED4C7-6E41-4F15-9B58-4C6B541693E0}"/>
    <dgm:cxn modelId="{3334A709-4877-4190-A7BE-B87EF5AC8796}" type="presOf" srcId="{95179B36-5183-4E2E-B80B-8392CD2D0EEF}" destId="{AE710B5C-8833-40E4-958F-7ED04B5760A6}" srcOrd="0" destOrd="0" presId="urn:microsoft.com/office/officeart/2005/8/layout/hierarchy1"/>
    <dgm:cxn modelId="{09310A10-EE4D-433A-A854-08ECA8E542DA}" srcId="{95179B36-5183-4E2E-B80B-8392CD2D0EEF}" destId="{F0078D62-6DAB-404B-BAED-F3553FDAF097}" srcOrd="1" destOrd="0" parTransId="{8F2FF0EC-0E96-4421-BAF6-B23EA2C79E57}" sibTransId="{C8B865A6-C39D-4168-9210-538F60A87F40}"/>
    <dgm:cxn modelId="{F305FB1D-49AF-4197-8A65-56CAD7AB2EFC}" srcId="{76F74C93-5566-4528-B6F6-BB08F14836D4}" destId="{7521B3B5-35CC-49A7-B980-356E4898D0E9}" srcOrd="2" destOrd="0" parTransId="{71363A80-211D-47E6-A1A9-A01A943092E3}" sibTransId="{B426FEC1-9100-4DD5-8914-448C6E8453A5}"/>
    <dgm:cxn modelId="{ECF83028-66BB-4232-94A2-AFBCFCEC4CEB}" type="presOf" srcId="{CAEB4240-9326-43A9-9EE4-9144D241DBC0}" destId="{F8E63E9D-7660-47DA-9E8C-B7E107358B7A}" srcOrd="0" destOrd="0" presId="urn:microsoft.com/office/officeart/2005/8/layout/hierarchy1"/>
    <dgm:cxn modelId="{D0B0AF28-3E54-48F8-8426-895734E4BE0E}" type="presOf" srcId="{FA2DD32E-43B7-475F-9662-752C96F6C8F9}" destId="{F2F99104-F070-4EC7-8EE5-31305E8CDCE5}" srcOrd="0" destOrd="0" presId="urn:microsoft.com/office/officeart/2005/8/layout/hierarchy1"/>
    <dgm:cxn modelId="{3848723A-45A9-49C8-890B-0C2E0798F0BF}" srcId="{7521B3B5-35CC-49A7-B980-356E4898D0E9}" destId="{CAEB4240-9326-43A9-9EE4-9144D241DBC0}" srcOrd="0" destOrd="0" parTransId="{955B31C9-3306-4606-8627-27FCA9A1093C}" sibTransId="{9EEDD40E-8137-4455-A353-2D2B9359F3B2}"/>
    <dgm:cxn modelId="{37640040-D08D-4784-A6ED-C8F2EDFC564C}" type="presOf" srcId="{955B31C9-3306-4606-8627-27FCA9A1093C}" destId="{6D61AA0F-1679-4FA6-8032-5643DD8DB16D}" srcOrd="0" destOrd="0" presId="urn:microsoft.com/office/officeart/2005/8/layout/hierarchy1"/>
    <dgm:cxn modelId="{2BA99F5E-FF8F-49E0-B563-CC088350B297}" type="presOf" srcId="{02138333-43E1-4CE3-A66B-417D25528BB4}" destId="{1E973917-DEB7-42AA-9E8C-294CB375537E}" srcOrd="0" destOrd="0" presId="urn:microsoft.com/office/officeart/2005/8/layout/hierarchy1"/>
    <dgm:cxn modelId="{ED38D960-5487-4898-BD81-DC42A455ADD4}" srcId="{F353C99C-40B8-41E1-A20E-72AB28C68FB3}" destId="{76F74C93-5566-4528-B6F6-BB08F14836D4}" srcOrd="0" destOrd="0" parTransId="{319630EC-18D1-475C-8568-030C59BD0E80}" sibTransId="{E90EBBCA-2DDA-41B0-8678-3287D8AF85F2}"/>
    <dgm:cxn modelId="{F06DF34A-D7F9-4D1B-B70A-2A402CACEB46}" type="presOf" srcId="{CAC80CD7-79AA-4270-8538-4602680CDF29}" destId="{D9933095-AA69-4500-ABD2-606B4EBA11BE}" srcOrd="0" destOrd="0" presId="urn:microsoft.com/office/officeart/2005/8/layout/hierarchy1"/>
    <dgm:cxn modelId="{A90EAB6B-B53C-4C1D-BAF6-A27A1B7F7E5B}" type="presOf" srcId="{7521B3B5-35CC-49A7-B980-356E4898D0E9}" destId="{CE695717-BD9B-4223-958C-3F68E11956F7}" srcOrd="0" destOrd="0" presId="urn:microsoft.com/office/officeart/2005/8/layout/hierarchy1"/>
    <dgm:cxn modelId="{8657B677-D0F4-4FE9-AE14-0DBCD2204585}" type="presOf" srcId="{24AD65EB-3A3B-4A9C-9156-01C1A60A109B}" destId="{86ADC132-560B-41A7-B63F-CF1AC86D0880}" srcOrd="0" destOrd="0" presId="urn:microsoft.com/office/officeart/2005/8/layout/hierarchy1"/>
    <dgm:cxn modelId="{DD69B87C-9516-46B5-AD18-A43550998C6E}" type="presOf" srcId="{D3EC21C5-8788-47F2-A58F-FB1D8B993BFA}" destId="{CB27A4DA-0D02-43A8-B1B0-0DB89DD11614}" srcOrd="0" destOrd="0" presId="urn:microsoft.com/office/officeart/2005/8/layout/hierarchy1"/>
    <dgm:cxn modelId="{481FA083-13F2-40EE-9BBF-D69DD63830CB}" type="presOf" srcId="{8EE563B6-5429-4F04-8148-6260AF03EF98}" destId="{3CC74003-EE44-422D-AAE0-66C981145835}" srcOrd="0" destOrd="0" presId="urn:microsoft.com/office/officeart/2005/8/layout/hierarchy1"/>
    <dgm:cxn modelId="{BE18F498-B640-4494-8045-9580049C13DA}" type="presOf" srcId="{F353C99C-40B8-41E1-A20E-72AB28C68FB3}" destId="{CF0FB64C-B51C-4C1A-B1E1-52B5A8A470FB}" srcOrd="0" destOrd="0" presId="urn:microsoft.com/office/officeart/2005/8/layout/hierarchy1"/>
    <dgm:cxn modelId="{074F2A9A-AC76-4112-940C-32B5C3C48111}" type="presOf" srcId="{5992E9F4-CB74-4CFC-B8C1-C5AAF26A5BA6}" destId="{80063DAF-9F5D-447A-BE50-88508613A60F}" srcOrd="0" destOrd="0" presId="urn:microsoft.com/office/officeart/2005/8/layout/hierarchy1"/>
    <dgm:cxn modelId="{29146DA6-29D8-4C2B-8D95-4F0194ECCE39}" type="presOf" srcId="{6F7794D1-C109-4261-B118-AA562EC51B81}" destId="{03D37BAE-1B1C-40F2-B441-751CC913D554}" srcOrd="0" destOrd="0" presId="urn:microsoft.com/office/officeart/2005/8/layout/hierarchy1"/>
    <dgm:cxn modelId="{DA4A0BC3-C6A3-4AC3-AB86-EF37A6ED0FD2}" type="presOf" srcId="{71363A80-211D-47E6-A1A9-A01A943092E3}" destId="{2FF9BAF7-9A5E-4C01-AB78-F89840487E0A}" srcOrd="0" destOrd="0" presId="urn:microsoft.com/office/officeart/2005/8/layout/hierarchy1"/>
    <dgm:cxn modelId="{4A1CEAD1-3034-4635-AC1D-73E6FAD9FB92}" srcId="{3C66195D-8D6B-4B91-B911-D3776B91C146}" destId="{8EE563B6-5429-4F04-8148-6260AF03EF98}" srcOrd="1" destOrd="0" parTransId="{FA2DD32E-43B7-475F-9662-752C96F6C8F9}" sibTransId="{9CB65AFA-C273-4B87-9CB4-1AD23BC56ED5}"/>
    <dgm:cxn modelId="{9C8647E1-6310-4543-833D-D9CB721FB7A4}" type="presOf" srcId="{8F2FF0EC-0E96-4421-BAF6-B23EA2C79E57}" destId="{9052AA4E-9D45-4CDE-A090-49F07C9E3E98}" srcOrd="0" destOrd="0" presId="urn:microsoft.com/office/officeart/2005/8/layout/hierarchy1"/>
    <dgm:cxn modelId="{4F1016E4-CD8D-4E94-8215-2B7BD7428633}" srcId="{76F74C93-5566-4528-B6F6-BB08F14836D4}" destId="{95179B36-5183-4E2E-B80B-8392CD2D0EEF}" srcOrd="1" destOrd="0" parTransId="{CAC80CD7-79AA-4270-8538-4602680CDF29}" sibTransId="{4623D454-522A-4691-B45E-EC96127D0AAC}"/>
    <dgm:cxn modelId="{755094E9-38A2-43EF-824C-C7A42CFA07FE}" type="presOf" srcId="{F0078D62-6DAB-404B-BAED-F3553FDAF097}" destId="{55805966-5AB6-4BB6-87D1-9CA509CADE45}" srcOrd="0" destOrd="0" presId="urn:microsoft.com/office/officeart/2005/8/layout/hierarchy1"/>
    <dgm:cxn modelId="{93AE9DF1-6726-4AEC-B074-E817198B6BB7}" type="presOf" srcId="{3C66195D-8D6B-4B91-B911-D3776B91C146}" destId="{D20BD193-5807-477B-8055-6EED96B85E34}" srcOrd="0" destOrd="0" presId="urn:microsoft.com/office/officeart/2005/8/layout/hierarchy1"/>
    <dgm:cxn modelId="{4B87E0F9-9899-43FE-AAE2-FB25AB723CB7}" srcId="{3C66195D-8D6B-4B91-B911-D3776B91C146}" destId="{5992E9F4-CB74-4CFC-B8C1-C5AAF26A5BA6}" srcOrd="0" destOrd="0" parTransId="{02138333-43E1-4CE3-A66B-417D25528BB4}" sibTransId="{98B98246-A5E1-4193-9F6F-EF9D5279C76E}"/>
    <dgm:cxn modelId="{BAF6C9FA-B441-4CF6-9394-648B26B3AF1D}" srcId="{76F74C93-5566-4528-B6F6-BB08F14836D4}" destId="{3C66195D-8D6B-4B91-B911-D3776B91C146}" srcOrd="0" destOrd="0" parTransId="{24AD65EB-3A3B-4A9C-9156-01C1A60A109B}" sibTransId="{BD135A77-7B9E-4C2D-BED8-3C9698D6D4D3}"/>
    <dgm:cxn modelId="{1E6C3395-4988-48B9-A9BB-F0968A3C9E89}" type="presParOf" srcId="{CF0FB64C-B51C-4C1A-B1E1-52B5A8A470FB}" destId="{5EF2B95B-CCAD-4737-852F-276B8A348C20}" srcOrd="0" destOrd="0" presId="urn:microsoft.com/office/officeart/2005/8/layout/hierarchy1"/>
    <dgm:cxn modelId="{E37448C7-22D0-4733-899A-3142FB0840F4}" type="presParOf" srcId="{5EF2B95B-CCAD-4737-852F-276B8A348C20}" destId="{F3AB619D-E82F-4735-967C-8B937C39BB03}" srcOrd="0" destOrd="0" presId="urn:microsoft.com/office/officeart/2005/8/layout/hierarchy1"/>
    <dgm:cxn modelId="{084DA491-9098-45D5-88FC-609F51D76458}" type="presParOf" srcId="{F3AB619D-E82F-4735-967C-8B937C39BB03}" destId="{6B83F2EC-EF67-4CE2-8883-186A87CC8D8A}" srcOrd="0" destOrd="0" presId="urn:microsoft.com/office/officeart/2005/8/layout/hierarchy1"/>
    <dgm:cxn modelId="{0F119E0C-41AD-4062-9F2C-F378BCE54B63}" type="presParOf" srcId="{F3AB619D-E82F-4735-967C-8B937C39BB03}" destId="{9EA09021-67C7-4C55-A83E-E19BBB47540E}" srcOrd="1" destOrd="0" presId="urn:microsoft.com/office/officeart/2005/8/layout/hierarchy1"/>
    <dgm:cxn modelId="{720A504D-2A54-4C76-A462-AF010C2D6FDF}" type="presParOf" srcId="{5EF2B95B-CCAD-4737-852F-276B8A348C20}" destId="{150D0BE3-5BA5-4266-A754-8ABF31D38A70}" srcOrd="1" destOrd="0" presId="urn:microsoft.com/office/officeart/2005/8/layout/hierarchy1"/>
    <dgm:cxn modelId="{70820479-2826-4335-9C39-E9AC474B1CE1}" type="presParOf" srcId="{150D0BE3-5BA5-4266-A754-8ABF31D38A70}" destId="{86ADC132-560B-41A7-B63F-CF1AC86D0880}" srcOrd="0" destOrd="0" presId="urn:microsoft.com/office/officeart/2005/8/layout/hierarchy1"/>
    <dgm:cxn modelId="{CE9D4ECF-7066-4331-B5DB-31FA72DF99F3}" type="presParOf" srcId="{150D0BE3-5BA5-4266-A754-8ABF31D38A70}" destId="{91C80F42-2D11-43AD-9C8C-696DDCADFFE6}" srcOrd="1" destOrd="0" presId="urn:microsoft.com/office/officeart/2005/8/layout/hierarchy1"/>
    <dgm:cxn modelId="{E777F069-200B-4EF6-AC7E-7BF365016128}" type="presParOf" srcId="{91C80F42-2D11-43AD-9C8C-696DDCADFFE6}" destId="{FD42AF3F-C510-4B0A-8ED1-82A7AAD27E94}" srcOrd="0" destOrd="0" presId="urn:microsoft.com/office/officeart/2005/8/layout/hierarchy1"/>
    <dgm:cxn modelId="{4B35B41B-7E6F-4225-BDFC-8C0EB63888DC}" type="presParOf" srcId="{FD42AF3F-C510-4B0A-8ED1-82A7AAD27E94}" destId="{56730206-15CA-4DAC-9A92-A88AE5DC0730}" srcOrd="0" destOrd="0" presId="urn:microsoft.com/office/officeart/2005/8/layout/hierarchy1"/>
    <dgm:cxn modelId="{5F01634C-00A4-4B06-A25E-8C9F87CB48E3}" type="presParOf" srcId="{FD42AF3F-C510-4B0A-8ED1-82A7AAD27E94}" destId="{D20BD193-5807-477B-8055-6EED96B85E34}" srcOrd="1" destOrd="0" presId="urn:microsoft.com/office/officeart/2005/8/layout/hierarchy1"/>
    <dgm:cxn modelId="{FDC75E61-09C9-4CD8-9FA2-FBE1FB2B3B0C}" type="presParOf" srcId="{91C80F42-2D11-43AD-9C8C-696DDCADFFE6}" destId="{F42DF52F-0AB6-4CB4-AA48-6EC4192D84EF}" srcOrd="1" destOrd="0" presId="urn:microsoft.com/office/officeart/2005/8/layout/hierarchy1"/>
    <dgm:cxn modelId="{3E915D2A-5956-44E5-AFE6-9984296C8C57}" type="presParOf" srcId="{F42DF52F-0AB6-4CB4-AA48-6EC4192D84EF}" destId="{1E973917-DEB7-42AA-9E8C-294CB375537E}" srcOrd="0" destOrd="0" presId="urn:microsoft.com/office/officeart/2005/8/layout/hierarchy1"/>
    <dgm:cxn modelId="{FC823D12-04B4-440B-8BA3-3F0049E35ED9}" type="presParOf" srcId="{F42DF52F-0AB6-4CB4-AA48-6EC4192D84EF}" destId="{0CE6B1B2-4CB1-41E4-BDA9-8CE63E9941F4}" srcOrd="1" destOrd="0" presId="urn:microsoft.com/office/officeart/2005/8/layout/hierarchy1"/>
    <dgm:cxn modelId="{7A1F3CB5-1602-408E-ACC5-80110FAF1E82}" type="presParOf" srcId="{0CE6B1B2-4CB1-41E4-BDA9-8CE63E9941F4}" destId="{654FC8E4-47DE-4077-B1BE-8896E9AD4DCF}" srcOrd="0" destOrd="0" presId="urn:microsoft.com/office/officeart/2005/8/layout/hierarchy1"/>
    <dgm:cxn modelId="{C6CCE2CB-B61F-4623-85B4-E6CE189F1BE9}" type="presParOf" srcId="{654FC8E4-47DE-4077-B1BE-8896E9AD4DCF}" destId="{2DCC8321-4EE7-49E7-8B04-A27EE0040AA9}" srcOrd="0" destOrd="0" presId="urn:microsoft.com/office/officeart/2005/8/layout/hierarchy1"/>
    <dgm:cxn modelId="{8F66C65F-8287-4F90-971B-D3C732AD8999}" type="presParOf" srcId="{654FC8E4-47DE-4077-B1BE-8896E9AD4DCF}" destId="{80063DAF-9F5D-447A-BE50-88508613A60F}" srcOrd="1" destOrd="0" presId="urn:microsoft.com/office/officeart/2005/8/layout/hierarchy1"/>
    <dgm:cxn modelId="{29C9C912-CFE9-4819-AEDD-751BA4B5369A}" type="presParOf" srcId="{0CE6B1B2-4CB1-41E4-BDA9-8CE63E9941F4}" destId="{351C2D09-4C69-41BF-A41F-DABCF17E354D}" srcOrd="1" destOrd="0" presId="urn:microsoft.com/office/officeart/2005/8/layout/hierarchy1"/>
    <dgm:cxn modelId="{DF530CA1-9B39-4257-8AC9-B8EE23436482}" type="presParOf" srcId="{F42DF52F-0AB6-4CB4-AA48-6EC4192D84EF}" destId="{F2F99104-F070-4EC7-8EE5-31305E8CDCE5}" srcOrd="2" destOrd="0" presId="urn:microsoft.com/office/officeart/2005/8/layout/hierarchy1"/>
    <dgm:cxn modelId="{017B30C6-C7ED-4117-A1FF-F8C84A3CC7AD}" type="presParOf" srcId="{F42DF52F-0AB6-4CB4-AA48-6EC4192D84EF}" destId="{ABC95AD2-841A-44A8-A45D-9D580103E7D8}" srcOrd="3" destOrd="0" presId="urn:microsoft.com/office/officeart/2005/8/layout/hierarchy1"/>
    <dgm:cxn modelId="{1B886607-3360-4ACC-8C7B-154AB5116CA4}" type="presParOf" srcId="{ABC95AD2-841A-44A8-A45D-9D580103E7D8}" destId="{FE655382-9C94-47BB-8B99-761D083F85FA}" srcOrd="0" destOrd="0" presId="urn:microsoft.com/office/officeart/2005/8/layout/hierarchy1"/>
    <dgm:cxn modelId="{F4A7AE06-4463-40E2-8CCC-CF96E6B08A0B}" type="presParOf" srcId="{FE655382-9C94-47BB-8B99-761D083F85FA}" destId="{32626F4F-B205-4B5D-96F3-D58AC2B8534F}" srcOrd="0" destOrd="0" presId="urn:microsoft.com/office/officeart/2005/8/layout/hierarchy1"/>
    <dgm:cxn modelId="{48843851-018F-4666-980A-EBFF2B254D1F}" type="presParOf" srcId="{FE655382-9C94-47BB-8B99-761D083F85FA}" destId="{3CC74003-EE44-422D-AAE0-66C981145835}" srcOrd="1" destOrd="0" presId="urn:microsoft.com/office/officeart/2005/8/layout/hierarchy1"/>
    <dgm:cxn modelId="{67A67C6F-40FE-4936-8E5E-5E09D213B334}" type="presParOf" srcId="{ABC95AD2-841A-44A8-A45D-9D580103E7D8}" destId="{E6C57D0B-77EB-4FEA-97D4-451138E35389}" srcOrd="1" destOrd="0" presId="urn:microsoft.com/office/officeart/2005/8/layout/hierarchy1"/>
    <dgm:cxn modelId="{E008E128-F8A6-46C0-9EEB-2A91F584F44D}" type="presParOf" srcId="{150D0BE3-5BA5-4266-A754-8ABF31D38A70}" destId="{D9933095-AA69-4500-ABD2-606B4EBA11BE}" srcOrd="2" destOrd="0" presId="urn:microsoft.com/office/officeart/2005/8/layout/hierarchy1"/>
    <dgm:cxn modelId="{C0C31A61-3479-4DC3-B56D-0AA34104C85B}" type="presParOf" srcId="{150D0BE3-5BA5-4266-A754-8ABF31D38A70}" destId="{E9E1A785-2A4A-4A39-9AA5-1B90FB39696D}" srcOrd="3" destOrd="0" presId="urn:microsoft.com/office/officeart/2005/8/layout/hierarchy1"/>
    <dgm:cxn modelId="{7818E675-8572-450B-AA8A-385B8E017CF4}" type="presParOf" srcId="{E9E1A785-2A4A-4A39-9AA5-1B90FB39696D}" destId="{0179BBE6-538D-49F0-BAC7-D488EA1A80A8}" srcOrd="0" destOrd="0" presId="urn:microsoft.com/office/officeart/2005/8/layout/hierarchy1"/>
    <dgm:cxn modelId="{741AA118-744B-40F2-9459-0D2A89262AA7}" type="presParOf" srcId="{0179BBE6-538D-49F0-BAC7-D488EA1A80A8}" destId="{601C8D64-DC3E-47C3-AFF8-1FE2B9650954}" srcOrd="0" destOrd="0" presId="urn:microsoft.com/office/officeart/2005/8/layout/hierarchy1"/>
    <dgm:cxn modelId="{CAC76B9F-20FA-4B6F-BD04-AE5159308604}" type="presParOf" srcId="{0179BBE6-538D-49F0-BAC7-D488EA1A80A8}" destId="{AE710B5C-8833-40E4-958F-7ED04B5760A6}" srcOrd="1" destOrd="0" presId="urn:microsoft.com/office/officeart/2005/8/layout/hierarchy1"/>
    <dgm:cxn modelId="{E1BDFE24-BB3D-4924-AAA4-6D78BCFCD11F}" type="presParOf" srcId="{E9E1A785-2A4A-4A39-9AA5-1B90FB39696D}" destId="{3E565C30-912E-4639-8200-C5771374DEC4}" srcOrd="1" destOrd="0" presId="urn:microsoft.com/office/officeart/2005/8/layout/hierarchy1"/>
    <dgm:cxn modelId="{3B849482-FB5F-4686-AA1F-05AAD8B09AF8}" type="presParOf" srcId="{3E565C30-912E-4639-8200-C5771374DEC4}" destId="{03D37BAE-1B1C-40F2-B441-751CC913D554}" srcOrd="0" destOrd="0" presId="urn:microsoft.com/office/officeart/2005/8/layout/hierarchy1"/>
    <dgm:cxn modelId="{5A8E9137-614C-47D2-8AF3-942DE7DAFCE2}" type="presParOf" srcId="{3E565C30-912E-4639-8200-C5771374DEC4}" destId="{725F52EB-0DB4-485F-91EE-C3B59BD9EDDC}" srcOrd="1" destOrd="0" presId="urn:microsoft.com/office/officeart/2005/8/layout/hierarchy1"/>
    <dgm:cxn modelId="{0174FD09-2517-4389-8CB6-E45B83213C07}" type="presParOf" srcId="{725F52EB-0DB4-485F-91EE-C3B59BD9EDDC}" destId="{436AF3E0-87E4-439A-AB96-65297ED23E57}" srcOrd="0" destOrd="0" presId="urn:microsoft.com/office/officeart/2005/8/layout/hierarchy1"/>
    <dgm:cxn modelId="{5865EB33-08B4-4221-A6C8-C044FC0DC203}" type="presParOf" srcId="{436AF3E0-87E4-439A-AB96-65297ED23E57}" destId="{DC3FB9C7-629A-4718-9453-5D06B66E7D8B}" srcOrd="0" destOrd="0" presId="urn:microsoft.com/office/officeart/2005/8/layout/hierarchy1"/>
    <dgm:cxn modelId="{21FF1528-4394-40DC-AB55-BB499F6EA339}" type="presParOf" srcId="{436AF3E0-87E4-439A-AB96-65297ED23E57}" destId="{CB27A4DA-0D02-43A8-B1B0-0DB89DD11614}" srcOrd="1" destOrd="0" presId="urn:microsoft.com/office/officeart/2005/8/layout/hierarchy1"/>
    <dgm:cxn modelId="{F1E61D94-759E-4DF2-9153-047924DBA682}" type="presParOf" srcId="{725F52EB-0DB4-485F-91EE-C3B59BD9EDDC}" destId="{4F1C324D-4588-4711-9F1B-A92C26984459}" srcOrd="1" destOrd="0" presId="urn:microsoft.com/office/officeart/2005/8/layout/hierarchy1"/>
    <dgm:cxn modelId="{629FB61E-8B3D-479C-895C-169538A91EF8}" type="presParOf" srcId="{3E565C30-912E-4639-8200-C5771374DEC4}" destId="{9052AA4E-9D45-4CDE-A090-49F07C9E3E98}" srcOrd="2" destOrd="0" presId="urn:microsoft.com/office/officeart/2005/8/layout/hierarchy1"/>
    <dgm:cxn modelId="{9901EE57-BD14-438C-B496-CEE0F5DF25C8}" type="presParOf" srcId="{3E565C30-912E-4639-8200-C5771374DEC4}" destId="{50D030DE-15C6-4EBD-A4F8-FC206FD5FF8C}" srcOrd="3" destOrd="0" presId="urn:microsoft.com/office/officeart/2005/8/layout/hierarchy1"/>
    <dgm:cxn modelId="{01DE67F2-E6DA-4FB7-8CE8-76A45B806CD2}" type="presParOf" srcId="{50D030DE-15C6-4EBD-A4F8-FC206FD5FF8C}" destId="{084BB926-CD71-45C5-AE76-2C4E3C34966F}" srcOrd="0" destOrd="0" presId="urn:microsoft.com/office/officeart/2005/8/layout/hierarchy1"/>
    <dgm:cxn modelId="{FD0D5A77-8B99-42C7-9577-8EB6E0CADD0A}" type="presParOf" srcId="{084BB926-CD71-45C5-AE76-2C4E3C34966F}" destId="{79BC302F-80FB-4F20-9DED-78011595EA15}" srcOrd="0" destOrd="0" presId="urn:microsoft.com/office/officeart/2005/8/layout/hierarchy1"/>
    <dgm:cxn modelId="{D856983D-B87B-46DB-BC0B-6FA757794A7F}" type="presParOf" srcId="{084BB926-CD71-45C5-AE76-2C4E3C34966F}" destId="{55805966-5AB6-4BB6-87D1-9CA509CADE45}" srcOrd="1" destOrd="0" presId="urn:microsoft.com/office/officeart/2005/8/layout/hierarchy1"/>
    <dgm:cxn modelId="{CD9AC3E6-E250-44BE-9039-D344BB04010F}" type="presParOf" srcId="{50D030DE-15C6-4EBD-A4F8-FC206FD5FF8C}" destId="{DCB8BAFD-52A1-4DA2-BE9F-854D8CB62268}" srcOrd="1" destOrd="0" presId="urn:microsoft.com/office/officeart/2005/8/layout/hierarchy1"/>
    <dgm:cxn modelId="{5199AC65-1E31-4ECC-8953-8D0378EE475E}" type="presParOf" srcId="{150D0BE3-5BA5-4266-A754-8ABF31D38A70}" destId="{2FF9BAF7-9A5E-4C01-AB78-F89840487E0A}" srcOrd="4" destOrd="0" presId="urn:microsoft.com/office/officeart/2005/8/layout/hierarchy1"/>
    <dgm:cxn modelId="{F7974F87-5E96-45EF-882F-F6DA3AABF32A}" type="presParOf" srcId="{150D0BE3-5BA5-4266-A754-8ABF31D38A70}" destId="{6A944048-83B2-4635-86CE-0509BB1DAA69}" srcOrd="5" destOrd="0" presId="urn:microsoft.com/office/officeart/2005/8/layout/hierarchy1"/>
    <dgm:cxn modelId="{10C5B876-8361-4E5B-A2DF-7532D76D197A}" type="presParOf" srcId="{6A944048-83B2-4635-86CE-0509BB1DAA69}" destId="{2F0DDED6-8567-4124-A311-3ED74AA2DB07}" srcOrd="0" destOrd="0" presId="urn:microsoft.com/office/officeart/2005/8/layout/hierarchy1"/>
    <dgm:cxn modelId="{784C3235-83B2-439C-91C9-3B561AD73BC2}" type="presParOf" srcId="{2F0DDED6-8567-4124-A311-3ED74AA2DB07}" destId="{8B0FA282-51F4-4FCC-B671-C9364BA82F9E}" srcOrd="0" destOrd="0" presId="urn:microsoft.com/office/officeart/2005/8/layout/hierarchy1"/>
    <dgm:cxn modelId="{E96DC515-7EEC-4A10-8967-0184371D2C08}" type="presParOf" srcId="{2F0DDED6-8567-4124-A311-3ED74AA2DB07}" destId="{CE695717-BD9B-4223-958C-3F68E11956F7}" srcOrd="1" destOrd="0" presId="urn:microsoft.com/office/officeart/2005/8/layout/hierarchy1"/>
    <dgm:cxn modelId="{ADE30071-C3FD-4D6A-B116-90629BE102A4}" type="presParOf" srcId="{6A944048-83B2-4635-86CE-0509BB1DAA69}" destId="{B93086CB-8E3C-4A4F-97B7-04123E36B6F9}" srcOrd="1" destOrd="0" presId="urn:microsoft.com/office/officeart/2005/8/layout/hierarchy1"/>
    <dgm:cxn modelId="{274FAB93-2BAD-4C4B-B4D8-D5C9FCF15EB1}" type="presParOf" srcId="{B93086CB-8E3C-4A4F-97B7-04123E36B6F9}" destId="{6D61AA0F-1679-4FA6-8032-5643DD8DB16D}" srcOrd="0" destOrd="0" presId="urn:microsoft.com/office/officeart/2005/8/layout/hierarchy1"/>
    <dgm:cxn modelId="{65942E6F-2F83-41C0-94DC-AB8F4E65BC56}" type="presParOf" srcId="{B93086CB-8E3C-4A4F-97B7-04123E36B6F9}" destId="{A70D032E-6A30-4BE8-8F7B-B90CC805D7E6}" srcOrd="1" destOrd="0" presId="urn:microsoft.com/office/officeart/2005/8/layout/hierarchy1"/>
    <dgm:cxn modelId="{029B7572-FFB6-4FB9-BD4D-B80C47708B5A}" type="presParOf" srcId="{A70D032E-6A30-4BE8-8F7B-B90CC805D7E6}" destId="{1813E5D4-F4A7-41B6-851D-75DCEAA2DC2E}" srcOrd="0" destOrd="0" presId="urn:microsoft.com/office/officeart/2005/8/layout/hierarchy1"/>
    <dgm:cxn modelId="{0252BE53-64FC-4124-9652-1F66EA3896F9}" type="presParOf" srcId="{1813E5D4-F4A7-41B6-851D-75DCEAA2DC2E}" destId="{79D95AAC-B8B9-4760-9F68-648442E77B10}" srcOrd="0" destOrd="0" presId="urn:microsoft.com/office/officeart/2005/8/layout/hierarchy1"/>
    <dgm:cxn modelId="{F9C68AA1-9380-43E0-916F-ED246533014E}" type="presParOf" srcId="{1813E5D4-F4A7-41B6-851D-75DCEAA2DC2E}" destId="{F8E63E9D-7660-47DA-9E8C-B7E107358B7A}" srcOrd="1" destOrd="0" presId="urn:microsoft.com/office/officeart/2005/8/layout/hierarchy1"/>
    <dgm:cxn modelId="{30FBDD5F-7AC0-4335-B539-9A2D4EF0F5D5}" type="presParOf" srcId="{A70D032E-6A30-4BE8-8F7B-B90CC805D7E6}" destId="{0F7C6C3C-BAFF-40A7-8CE0-71036F749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0031" cy="25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71"/>
              </a:lnTo>
              <a:lnTo>
                <a:pt x="560031" y="167371"/>
              </a:lnTo>
              <a:lnTo>
                <a:pt x="560031" y="2529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42893" y="1425401"/>
          <a:ext cx="577667" cy="284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91"/>
              </a:lnTo>
              <a:lnTo>
                <a:pt x="577667" y="199191"/>
              </a:lnTo>
              <a:lnTo>
                <a:pt x="577667" y="28472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25401"/>
          <a:ext cx="550871" cy="284729"/>
        </a:xfrm>
        <a:custGeom>
          <a:avLst/>
          <a:gdLst/>
          <a:ahLst/>
          <a:cxnLst/>
          <a:rect l="0" t="0" r="0" b="0"/>
          <a:pathLst>
            <a:path>
              <a:moveTo>
                <a:pt x="550871" y="0"/>
              </a:moveTo>
              <a:lnTo>
                <a:pt x="550871" y="199191"/>
              </a:lnTo>
              <a:lnTo>
                <a:pt x="0" y="199191"/>
              </a:lnTo>
              <a:lnTo>
                <a:pt x="0" y="28472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42893" y="586721"/>
          <a:ext cx="577667" cy="252352"/>
        </a:xfrm>
        <a:custGeom>
          <a:avLst/>
          <a:gdLst/>
          <a:ahLst/>
          <a:cxnLst/>
          <a:rect l="0" t="0" r="0" b="0"/>
          <a:pathLst>
            <a:path>
              <a:moveTo>
                <a:pt x="577667" y="0"/>
              </a:moveTo>
              <a:lnTo>
                <a:pt x="577667" y="166814"/>
              </a:lnTo>
              <a:lnTo>
                <a:pt x="0" y="166814"/>
              </a:lnTo>
              <a:lnTo>
                <a:pt x="0" y="252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81218" y="839073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83812" y="93653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00985" y="953711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18917" y="839630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1511" y="9370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38684" y="954268"/>
        <a:ext cx="889004" cy="55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AA0F-1679-4FA6-8032-5643DD8DB16D}">
      <dsp:nvSpPr>
        <dsp:cNvPr id="0" name=""/>
        <dsp:cNvSpPr/>
      </dsp:nvSpPr>
      <dsp:spPr>
        <a:xfrm>
          <a:off x="5590632" y="2173911"/>
          <a:ext cx="91440" cy="304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9BAF7-9A5E-4C01-AB78-F89840487E0A}">
      <dsp:nvSpPr>
        <dsp:cNvPr id="0" name=""/>
        <dsp:cNvSpPr/>
      </dsp:nvSpPr>
      <dsp:spPr>
        <a:xfrm>
          <a:off x="3400095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2236257" y="207216"/>
              </a:lnTo>
              <a:lnTo>
                <a:pt x="2236257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2AA4E-9D45-4CDE-A090-49F07C9E3E98}">
      <dsp:nvSpPr>
        <dsp:cNvPr id="0" name=""/>
        <dsp:cNvSpPr/>
      </dsp:nvSpPr>
      <dsp:spPr>
        <a:xfrm>
          <a:off x="3719560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7BAE-1B1C-40F2-B441-751CC913D554}">
      <dsp:nvSpPr>
        <dsp:cNvPr id="0" name=""/>
        <dsp:cNvSpPr/>
      </dsp:nvSpPr>
      <dsp:spPr>
        <a:xfrm>
          <a:off x="3080629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33095-AA69-4500-ABD2-606B4EBA11BE}">
      <dsp:nvSpPr>
        <dsp:cNvPr id="0" name=""/>
        <dsp:cNvSpPr/>
      </dsp:nvSpPr>
      <dsp:spPr>
        <a:xfrm>
          <a:off x="3400095" y="1205931"/>
          <a:ext cx="319465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319465" y="207216"/>
              </a:lnTo>
              <a:lnTo>
                <a:pt x="319465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9104-F070-4EC7-8EE5-31305E8CDCE5}">
      <dsp:nvSpPr>
        <dsp:cNvPr id="0" name=""/>
        <dsp:cNvSpPr/>
      </dsp:nvSpPr>
      <dsp:spPr>
        <a:xfrm>
          <a:off x="116383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3917-DEB7-42AA-9E8C-294CB375537E}">
      <dsp:nvSpPr>
        <dsp:cNvPr id="0" name=""/>
        <dsp:cNvSpPr/>
      </dsp:nvSpPr>
      <dsp:spPr>
        <a:xfrm>
          <a:off x="52490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C132-560B-41A7-B63F-CF1AC86D0880}">
      <dsp:nvSpPr>
        <dsp:cNvPr id="0" name=""/>
        <dsp:cNvSpPr/>
      </dsp:nvSpPr>
      <dsp:spPr>
        <a:xfrm>
          <a:off x="1163837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2236257" y="0"/>
              </a:moveTo>
              <a:lnTo>
                <a:pt x="2236257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3F2EC-EF67-4CE2-8883-186A87CC8D8A}">
      <dsp:nvSpPr>
        <dsp:cNvPr id="0" name=""/>
        <dsp:cNvSpPr/>
      </dsp:nvSpPr>
      <dsp:spPr>
        <a:xfrm>
          <a:off x="2877333" y="54202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9021-67C7-4C55-A83E-E19BBB47540E}">
      <dsp:nvSpPr>
        <dsp:cNvPr id="0" name=""/>
        <dsp:cNvSpPr/>
      </dsp:nvSpPr>
      <dsp:spPr>
        <a:xfrm>
          <a:off x="2993502" y="65238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</a:t>
          </a:r>
        </a:p>
      </dsp:txBody>
      <dsp:txXfrm>
        <a:off x="3012947" y="671829"/>
        <a:ext cx="1006632" cy="625017"/>
      </dsp:txXfrm>
    </dsp:sp>
    <dsp:sp modelId="{56730206-15CA-4DAC-9A92-A88AE5DC0730}">
      <dsp:nvSpPr>
        <dsp:cNvPr id="0" name=""/>
        <dsp:cNvSpPr/>
      </dsp:nvSpPr>
      <dsp:spPr>
        <a:xfrm>
          <a:off x="641076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D193-5807-477B-8055-6EED96B85E34}">
      <dsp:nvSpPr>
        <dsp:cNvPr id="0" name=""/>
        <dsp:cNvSpPr/>
      </dsp:nvSpPr>
      <dsp:spPr>
        <a:xfrm>
          <a:off x="757245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</a:t>
          </a:r>
        </a:p>
      </dsp:txBody>
      <dsp:txXfrm>
        <a:off x="776690" y="1639809"/>
        <a:ext cx="1006632" cy="625017"/>
      </dsp:txXfrm>
    </dsp:sp>
    <dsp:sp modelId="{2DCC8321-4EE7-49E7-8B04-A27EE0040AA9}">
      <dsp:nvSpPr>
        <dsp:cNvPr id="0" name=""/>
        <dsp:cNvSpPr/>
      </dsp:nvSpPr>
      <dsp:spPr>
        <a:xfrm>
          <a:off x="2145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63DAF-9F5D-447A-BE50-88508613A60F}">
      <dsp:nvSpPr>
        <dsp:cNvPr id="0" name=""/>
        <dsp:cNvSpPr/>
      </dsp:nvSpPr>
      <dsp:spPr>
        <a:xfrm>
          <a:off x="118314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</a:t>
          </a:r>
        </a:p>
      </dsp:txBody>
      <dsp:txXfrm>
        <a:off x="137759" y="2607789"/>
        <a:ext cx="1006632" cy="625017"/>
      </dsp:txXfrm>
    </dsp:sp>
    <dsp:sp modelId="{32626F4F-B205-4B5D-96F3-D58AC2B8534F}">
      <dsp:nvSpPr>
        <dsp:cNvPr id="0" name=""/>
        <dsp:cNvSpPr/>
      </dsp:nvSpPr>
      <dsp:spPr>
        <a:xfrm>
          <a:off x="1280007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74003-EE44-422D-AAE0-66C981145835}">
      <dsp:nvSpPr>
        <dsp:cNvPr id="0" name=""/>
        <dsp:cNvSpPr/>
      </dsp:nvSpPr>
      <dsp:spPr>
        <a:xfrm>
          <a:off x="1396176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</a:t>
          </a:r>
        </a:p>
      </dsp:txBody>
      <dsp:txXfrm>
        <a:off x="1415621" y="2607789"/>
        <a:ext cx="1006632" cy="625017"/>
      </dsp:txXfrm>
    </dsp:sp>
    <dsp:sp modelId="{601C8D64-DC3E-47C3-AFF8-1FE2B9650954}">
      <dsp:nvSpPr>
        <dsp:cNvPr id="0" name=""/>
        <dsp:cNvSpPr/>
      </dsp:nvSpPr>
      <dsp:spPr>
        <a:xfrm>
          <a:off x="3196799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0B5C-8833-40E4-958F-7ED04B5760A6}">
      <dsp:nvSpPr>
        <dsp:cNvPr id="0" name=""/>
        <dsp:cNvSpPr/>
      </dsp:nvSpPr>
      <dsp:spPr>
        <a:xfrm>
          <a:off x="3312968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</a:t>
          </a:r>
        </a:p>
      </dsp:txBody>
      <dsp:txXfrm>
        <a:off x="3332413" y="1639809"/>
        <a:ext cx="1006632" cy="625017"/>
      </dsp:txXfrm>
    </dsp:sp>
    <dsp:sp modelId="{DC3FB9C7-629A-4718-9453-5D06B66E7D8B}">
      <dsp:nvSpPr>
        <dsp:cNvPr id="0" name=""/>
        <dsp:cNvSpPr/>
      </dsp:nvSpPr>
      <dsp:spPr>
        <a:xfrm>
          <a:off x="2557868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7A4DA-0D02-43A8-B1B0-0DB89DD11614}">
      <dsp:nvSpPr>
        <dsp:cNvPr id="0" name=""/>
        <dsp:cNvSpPr/>
      </dsp:nvSpPr>
      <dsp:spPr>
        <a:xfrm>
          <a:off x="2674037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student1</a:t>
          </a:r>
        </a:p>
      </dsp:txBody>
      <dsp:txXfrm>
        <a:off x="2693482" y="2607789"/>
        <a:ext cx="1006632" cy="625017"/>
      </dsp:txXfrm>
    </dsp:sp>
    <dsp:sp modelId="{79BC302F-80FB-4F20-9DED-78011595EA15}">
      <dsp:nvSpPr>
        <dsp:cNvPr id="0" name=""/>
        <dsp:cNvSpPr/>
      </dsp:nvSpPr>
      <dsp:spPr>
        <a:xfrm>
          <a:off x="3835729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5966-5AB6-4BB6-87D1-9CA509CADE45}">
      <dsp:nvSpPr>
        <dsp:cNvPr id="0" name=""/>
        <dsp:cNvSpPr/>
      </dsp:nvSpPr>
      <dsp:spPr>
        <a:xfrm>
          <a:off x="3951899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student2</a:t>
          </a:r>
        </a:p>
      </dsp:txBody>
      <dsp:txXfrm>
        <a:off x="3971344" y="2607789"/>
        <a:ext cx="1006632" cy="625017"/>
      </dsp:txXfrm>
    </dsp:sp>
    <dsp:sp modelId="{8B0FA282-51F4-4FCC-B671-C9364BA82F9E}">
      <dsp:nvSpPr>
        <dsp:cNvPr id="0" name=""/>
        <dsp:cNvSpPr/>
      </dsp:nvSpPr>
      <dsp:spPr>
        <a:xfrm>
          <a:off x="5113591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5717-BD9B-4223-958C-3F68E11956F7}">
      <dsp:nvSpPr>
        <dsp:cNvPr id="0" name=""/>
        <dsp:cNvSpPr/>
      </dsp:nvSpPr>
      <dsp:spPr>
        <a:xfrm>
          <a:off x="5229760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mnt</a:t>
          </a:r>
          <a:endParaRPr lang="en-US" sz="1800" kern="1200" dirty="0"/>
        </a:p>
      </dsp:txBody>
      <dsp:txXfrm>
        <a:off x="5249205" y="1639809"/>
        <a:ext cx="1006632" cy="625017"/>
      </dsp:txXfrm>
    </dsp:sp>
    <dsp:sp modelId="{79D95AAC-B8B9-4760-9F68-648442E77B10}">
      <dsp:nvSpPr>
        <dsp:cNvPr id="0" name=""/>
        <dsp:cNvSpPr/>
      </dsp:nvSpPr>
      <dsp:spPr>
        <a:xfrm>
          <a:off x="5113591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63E9D-7660-47DA-9E8C-B7E107358B7A}">
      <dsp:nvSpPr>
        <dsp:cNvPr id="0" name=""/>
        <dsp:cNvSpPr/>
      </dsp:nvSpPr>
      <dsp:spPr>
        <a:xfrm>
          <a:off x="5229760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chip</a:t>
          </a:r>
        </a:p>
      </dsp:txBody>
      <dsp:txXfrm>
        <a:off x="5249205" y="2607789"/>
        <a:ext cx="1006632" cy="62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endParaRPr lang="en-US" dirty="0"/>
          </a:p>
          <a:p>
            <a:r>
              <a:rPr lang="en-US" dirty="0" err="1"/>
              <a:t>fusermount</a:t>
            </a:r>
            <a:r>
              <a:rPr lang="en-US" dirty="0"/>
              <a:t> -</a:t>
            </a:r>
            <a:r>
              <a:rPr lang="en-US" dirty="0" err="1"/>
              <a:t>uz</a:t>
            </a:r>
            <a:r>
              <a:rPr lang="en-US"/>
              <a:t> /data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endParaRPr lang="en-US" dirty="0"/>
          </a:p>
          <a:p>
            <a:r>
              <a:rPr lang="en-US" dirty="0" err="1"/>
              <a:t>fusermount</a:t>
            </a:r>
            <a:r>
              <a:rPr lang="en-US" dirty="0"/>
              <a:t> -</a:t>
            </a:r>
            <a:r>
              <a:rPr lang="en-US" dirty="0" err="1"/>
              <a:t>uz</a:t>
            </a:r>
            <a:r>
              <a:rPr lang="en-US"/>
              <a:t> /data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https://raw.githubusercontent.com/frankwxu/digital-forensics-lab/main/NIST_Data_Leakage_Case/tools/RegRipper30-apt-git-Install.sh</a:t>
            </a:r>
          </a:p>
          <a:p>
            <a:endParaRPr lang="en-US" dirty="0"/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loop device, often referred to as a loopback device, is a virtual device in Unix-like operating systems (including Linux) that allows a file to be accessed as if it were a block device or a physical storage device, such as a hard drive or USB drive. Loop devices are particularly useful for mounting and working with filesystems stored within regular files. Here are some key points about loop devices: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File as a Block Device: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 loop device enables a regular file to be treated as a block device. This means you can use a file to simulate a disk or partition, and then you can create a filesystem on it, mount it, and use it like any other storage device.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Mounting Filesystems: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Loop devices are often used to mount filesystems that are stored within files. For example, you can have a file containing a filesystem (e.g., an ISO image or a disk image), and you can use a loop device to mount that file so you can access its contents.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Creation and Usage: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You can create a loop device by associating it with a specific file using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losetup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command in Linux. Once a loop device is set up, you can mount it, read from it, and write to it, just as you would with a physical storage device.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Common Use Cases: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Loop devices are used in various scenarios, including mounting disk images, working with ISO files, and creating encrypted filesystems within files.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Unmounting and Detaching: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When you're done using a loop device, you should unmount it like any other mounted filesystem and then detach it from the associated file using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losetup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-d command.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7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them unmount /dev/loop0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troubles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orBillionaire/Windows-Prefetch-Parser.git" TargetMode="Externa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 </a:t>
            </a:r>
            <a:r>
              <a:rPr lang="en-US"/>
              <a:t>(Optional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https://github.com/frankwxu/digital-forensics-lab</a:t>
            </a:r>
            <a:endParaRPr lang="en-US" dirty="0"/>
          </a:p>
          <a:p>
            <a:r>
              <a:rPr lang="en-US" dirty="0"/>
              <a:t>Read Tool installation section</a:t>
            </a:r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</a:t>
            </a:r>
            <a:r>
              <a:rPr lang="en-US" dirty="0" err="1">
                <a:latin typeface="Britannic Bold" panose="020B0903060703020204" pitchFamily="34" charset="0"/>
              </a:rPr>
              <a:t>wget</a:t>
            </a:r>
            <a:r>
              <a:rPr lang="en-US" dirty="0"/>
              <a:t> command to download </a:t>
            </a:r>
            <a:r>
              <a:rPr lang="en-US" dirty="0">
                <a:latin typeface="Britannic Bold" panose="020B0903060703020204" pitchFamily="34" charset="0"/>
              </a:rPr>
              <a:t>.002 </a:t>
            </a:r>
            <a:r>
              <a:rPr lang="en-US" dirty="0"/>
              <a:t>and </a:t>
            </a:r>
            <a:r>
              <a:rPr lang="en-US" dirty="0">
                <a:latin typeface="Britannic Bold" panose="020B0903060703020204" pitchFamily="34" charset="0"/>
              </a:rPr>
              <a:t>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E0717-D2BE-4D49-8091-56B509228764}"/>
              </a:ext>
            </a:extLst>
          </p:cNvPr>
          <p:cNvCxnSpPr/>
          <p:nvPr/>
        </p:nvCxnSpPr>
        <p:spPr>
          <a:xfrm>
            <a:off x="4539343" y="2767427"/>
            <a:ext cx="15240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8968C7-37FC-E4BA-BBD6-8E462CFE86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31"/>
          <a:stretch/>
        </p:blipFill>
        <p:spPr>
          <a:xfrm>
            <a:off x="744141" y="2050283"/>
            <a:ext cx="9879885" cy="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43"/>
          <a:stretch/>
        </p:blipFill>
        <p:spPr>
          <a:xfrm>
            <a:off x="1292257" y="5209412"/>
            <a:ext cx="8146735" cy="620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3428103" flipV="1">
            <a:off x="2868375" y="4696040"/>
            <a:ext cx="515149" cy="1727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5823788" y="443851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19690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</a:rPr>
              <a:t>"boot" volume: core </a:t>
            </a:r>
            <a:r>
              <a:rPr lang="en-US" sz="1200" dirty="0" err="1">
                <a:latin typeface="Verdana" panose="020B0604030504040204" pitchFamily="34" charset="0"/>
              </a:rPr>
              <a:t>os</a:t>
            </a: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7825" y="3896564"/>
            <a:ext cx="49632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</a:rPr>
              <a:t>"system" volume: </a:t>
            </a:r>
            <a:r>
              <a:rPr lang="en-GB" sz="1200" dirty="0">
                <a:latin typeface="Verdana" panose="020B0604030504040204" pitchFamily="34" charset="0"/>
              </a:rPr>
              <a:t>initial booting process and system startup</a:t>
            </a: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CA240F-546C-2D45-E350-2BA6212327CF}"/>
              </a:ext>
            </a:extLst>
          </p:cNvPr>
          <p:cNvCxnSpPr/>
          <p:nvPr/>
        </p:nvCxnSpPr>
        <p:spPr>
          <a:xfrm flipH="1" flipV="1">
            <a:off x="4911213" y="4663435"/>
            <a:ext cx="294968" cy="114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1A153A-5092-F60A-CFED-B12937E59F7B}"/>
              </a:ext>
            </a:extLst>
          </p:cNvPr>
          <p:cNvSpPr txBox="1"/>
          <p:nvPr/>
        </p:nvSpPr>
        <p:spPr>
          <a:xfrm>
            <a:off x="4339848" y="5846544"/>
            <a:ext cx="2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device is bootable, not a boot partition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E1F55B-DB39-EFA9-964F-9C977A1C179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1335228"/>
              </p:ext>
            </p:extLst>
          </p:nvPr>
        </p:nvGraphicFramePr>
        <p:xfrm>
          <a:off x="1045028" y="641429"/>
          <a:ext cx="9673771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521">
                  <a:extLst>
                    <a:ext uri="{9D8B030D-6E8A-4147-A177-3AD203B41FA5}">
                      <a16:colId xmlns:a16="http://schemas.microsoft.com/office/drawing/2014/main" val="227810104"/>
                    </a:ext>
                  </a:extLst>
                </a:gridCol>
                <a:gridCol w="4653250">
                  <a:extLst>
                    <a:ext uri="{9D8B030D-6E8A-4147-A177-3AD203B41FA5}">
                      <a16:colId xmlns:a16="http://schemas.microsoft.com/office/drawing/2014/main" val="3655888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Volume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 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6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contains essential system files and configurations required for the 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initial booting process </a:t>
                      </a:r>
                      <a:r>
                        <a:rPr lang="en-GB" dirty="0"/>
                        <a:t>and system startup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core operating system </a:t>
                      </a:r>
                      <a:r>
                        <a:rPr lang="en-GB" dirty="0"/>
                        <a:t>files are stored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9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includes boot files such as the Master Boot Record (MBR) or GUID Partition Table (GPT)</a:t>
                      </a:r>
                      <a:endParaRPr lang="en-US" dirty="0"/>
                    </a:p>
                  </a:txBody>
                  <a:tcPr>
                    <a:solidFill>
                      <a:srgbClr val="FEC6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contains files like the Windows system files (e.g., in Windows environments) and program files.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1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essential for the operating system to locate and load the necessary files for booting.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 where the operating system continues to run once the boot process is complete.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boot volume is assigned a drive letter (such as "C:" in Windows)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000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D4B160-461D-718A-1254-A19573DF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4" y="4414615"/>
            <a:ext cx="3726598" cy="1601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F477D-0808-4A1F-39EC-CC4DC5DF9420}"/>
              </a:ext>
            </a:extLst>
          </p:cNvPr>
          <p:cNvSpPr txBox="1"/>
          <p:nvPr/>
        </p:nvSpPr>
        <p:spPr>
          <a:xfrm>
            <a:off x="7113814" y="6490809"/>
            <a:ext cx="43234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https://www.scaler.com/topics/operating-system/master-boot-record/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9A1ED-F59B-1050-DE96-67211735B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06" y="4414615"/>
            <a:ext cx="5275893" cy="18019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81C7D-2555-01A6-4EFC-29408AE45BF0}"/>
              </a:ext>
            </a:extLst>
          </p:cNvPr>
          <p:cNvCxnSpPr/>
          <p:nvPr/>
        </p:nvCxnSpPr>
        <p:spPr>
          <a:xfrm>
            <a:off x="1766277" y="2610338"/>
            <a:ext cx="547077" cy="20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90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188F54-357C-0017-43AB-7F4CAC34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 Case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356C7-B1AC-01E4-524D-F30917F56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27739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 of a partition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r: </a:t>
            </a:r>
            <a:r>
              <a:rPr lang="pt-BR" sz="20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Using the Mac's Recovery Disk Assistant">
            <a:extLst>
              <a:ext uri="{FF2B5EF4-FFF2-40B4-BE49-F238E27FC236}">
                <a16:creationId xmlns:a16="http://schemas.microsoft.com/office/drawing/2014/main" id="{A314DE6C-4444-3535-A6E8-AC52CDFFE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9" r="22769"/>
          <a:stretch/>
        </p:blipFill>
        <p:spPr bwMode="auto">
          <a:xfrm>
            <a:off x="10913488" y="218131"/>
            <a:ext cx="798285" cy="9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</a:t>
            </a:r>
            <a:r>
              <a:rPr lang="en-US" dirty="0">
                <a:solidFill>
                  <a:schemeClr val="accent2"/>
                </a:solidFill>
              </a:rPr>
              <a:t>operating system </a:t>
            </a:r>
          </a:p>
          <a:p>
            <a:pPr lvl="1"/>
            <a:r>
              <a:rPr lang="en-US" dirty="0"/>
              <a:t>Store setting for </a:t>
            </a:r>
            <a:r>
              <a:rPr lang="en-US" dirty="0">
                <a:solidFill>
                  <a:schemeClr val="accent2"/>
                </a:solidFill>
              </a:rPr>
              <a:t>applications</a:t>
            </a:r>
            <a:r>
              <a:rPr lang="en-US" dirty="0"/>
              <a:t>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b="1" dirty="0"/>
              <a:t>Kernel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GB" altLang="zh-CN" dirty="0"/>
              <a:t>core component of an OS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Device drivers</a:t>
            </a:r>
            <a:r>
              <a:rPr lang="en-US" dirty="0"/>
              <a:t>:  </a:t>
            </a:r>
            <a:r>
              <a:rPr lang="en-GB" dirty="0"/>
              <a:t>software components that facilitate communication between the OS and hardware devices</a:t>
            </a:r>
            <a:endParaRPr lang="en-US" dirty="0"/>
          </a:p>
          <a:p>
            <a:pPr lvl="1"/>
            <a:r>
              <a:rPr lang="en-US" b="1" dirty="0"/>
              <a:t>Services</a:t>
            </a:r>
            <a:r>
              <a:rPr lang="en-US" dirty="0"/>
              <a:t>: </a:t>
            </a:r>
            <a:r>
              <a:rPr lang="en-GB" dirty="0"/>
              <a:t>background processes that provide specific functions to the OS or apps</a:t>
            </a:r>
            <a:endParaRPr lang="en-US" dirty="0"/>
          </a:p>
          <a:p>
            <a:pPr lvl="1"/>
            <a:r>
              <a:rPr lang="en-US" b="1" dirty="0"/>
              <a:t>Security</a:t>
            </a:r>
            <a:r>
              <a:rPr lang="en-US" dirty="0"/>
              <a:t> Accounts Manager (SAM): </a:t>
            </a:r>
            <a:r>
              <a:rPr lang="en-GB" dirty="0"/>
              <a:t>managing user accounts and security settings</a:t>
            </a:r>
            <a:endParaRPr lang="en-US" dirty="0"/>
          </a:p>
          <a:p>
            <a:pPr lvl="1"/>
            <a:r>
              <a:rPr lang="en-US" b="1" dirty="0"/>
              <a:t>User interface</a:t>
            </a:r>
            <a:r>
              <a:rPr lang="en-US" dirty="0"/>
              <a:t>: through which u</a:t>
            </a:r>
            <a:r>
              <a:rPr lang="en-GB" dirty="0" err="1"/>
              <a:t>sers</a:t>
            </a:r>
            <a:r>
              <a:rPr lang="en-GB" dirty="0"/>
              <a:t> interact with and control the computer or software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98760615"/>
              </p:ext>
            </p:extLst>
          </p:nvPr>
        </p:nvGraphicFramePr>
        <p:xfrm>
          <a:off x="8670610" y="14849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Icon in User Profile Avatar">
            <a:extLst>
              <a:ext uri="{FF2B5EF4-FFF2-40B4-BE49-F238E27FC236}">
                <a16:creationId xmlns:a16="http://schemas.microsoft.com/office/drawing/2014/main" id="{E8E707E9-49EC-6B9C-CD73-C05D8653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04" y="1511774"/>
            <a:ext cx="1693333" cy="16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ktop Icon Vector Art, Icons, and Graphics for Free Download">
            <a:extLst>
              <a:ext uri="{FF2B5EF4-FFF2-40B4-BE49-F238E27FC236}">
                <a16:creationId xmlns:a16="http://schemas.microsoft.com/office/drawing/2014/main" id="{8E2D5B94-E0D7-C415-5511-C4E5EC0F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91" y="1524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Registry - The DNA of the Computer System - CPMS">
            <a:extLst>
              <a:ext uri="{FF2B5EF4-FFF2-40B4-BE49-F238E27FC236}">
                <a16:creationId xmlns:a16="http://schemas.microsoft.com/office/drawing/2014/main" id="{88A9BF2B-8937-174B-2E19-9BE3AC2E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97" y="1722913"/>
            <a:ext cx="1534100" cy="14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Manage Files in WinZip - Download a Free Trial">
            <a:extLst>
              <a:ext uri="{FF2B5EF4-FFF2-40B4-BE49-F238E27FC236}">
                <a16:creationId xmlns:a16="http://schemas.microsoft.com/office/drawing/2014/main" id="{5B5B1E4A-017E-2E34-692F-F3A8242B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73" y="1916588"/>
            <a:ext cx="2839508" cy="15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39048C2E-3447-63DE-9548-11151A4151E2}"/>
              </a:ext>
            </a:extLst>
          </p:cNvPr>
          <p:cNvSpPr/>
          <p:nvPr/>
        </p:nvSpPr>
        <p:spPr>
          <a:xfrm>
            <a:off x="7640581" y="2319071"/>
            <a:ext cx="1012826" cy="31485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31CCF271-744B-5F9A-7ED4-9BD5D555916F}"/>
              </a:ext>
            </a:extLst>
          </p:cNvPr>
          <p:cNvSpPr/>
          <p:nvPr/>
        </p:nvSpPr>
        <p:spPr>
          <a:xfrm>
            <a:off x="4995166" y="2306581"/>
            <a:ext cx="1012826" cy="31485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vatar, detective, investigator, occupation icon - Download on Iconfinder">
            <a:extLst>
              <a:ext uri="{FF2B5EF4-FFF2-40B4-BE49-F238E27FC236}">
                <a16:creationId xmlns:a16="http://schemas.microsoft.com/office/drawing/2014/main" id="{F0234C05-8A75-CE81-0489-A05B8D6E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27" y="4488630"/>
            <a:ext cx="1640059" cy="164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9B535-854A-81BA-D43E-8ACE34A06AFA}"/>
              </a:ext>
            </a:extLst>
          </p:cNvPr>
          <p:cNvSpPr txBox="1"/>
          <p:nvPr/>
        </p:nvSpPr>
        <p:spPr>
          <a:xfrm>
            <a:off x="8766699" y="3790265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Investigate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A98E4D-D2FF-EBFD-99D0-EB6943AD5D92}"/>
              </a:ext>
            </a:extLst>
          </p:cNvPr>
          <p:cNvSpPr/>
          <p:nvPr/>
        </p:nvSpPr>
        <p:spPr>
          <a:xfrm rot="5400000">
            <a:off x="9739054" y="3814422"/>
            <a:ext cx="779978" cy="32903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FD3019AE-9E72-4076-32B8-0254BD7947A0}"/>
              </a:ext>
            </a:extLst>
          </p:cNvPr>
          <p:cNvSpPr/>
          <p:nvPr/>
        </p:nvSpPr>
        <p:spPr>
          <a:xfrm>
            <a:off x="2345085" y="2304394"/>
            <a:ext cx="1012826" cy="31485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384A5-F38A-580E-3771-8A27F19FEB2A}"/>
              </a:ext>
            </a:extLst>
          </p:cNvPr>
          <p:cNvSpPr txBox="1"/>
          <p:nvPr/>
        </p:nvSpPr>
        <p:spPr>
          <a:xfrm>
            <a:off x="1476264" y="3528655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User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C626D-159C-7090-15A7-52B023144CC1}"/>
              </a:ext>
            </a:extLst>
          </p:cNvPr>
          <p:cNvSpPr txBox="1"/>
          <p:nvPr/>
        </p:nvSpPr>
        <p:spPr>
          <a:xfrm>
            <a:off x="9045527" y="6128689"/>
            <a:ext cx="1900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Investigator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61398-AADF-2FC7-051B-48856A2CE16D}"/>
              </a:ext>
            </a:extLst>
          </p:cNvPr>
          <p:cNvSpPr txBox="1"/>
          <p:nvPr/>
        </p:nvSpPr>
        <p:spPr>
          <a:xfrm>
            <a:off x="744191" y="4661228"/>
            <a:ext cx="874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Users and investigators interact with the Windows registry 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1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</a:t>
            </a:r>
            <a:r>
              <a:rPr lang="en-US" dirty="0">
                <a:solidFill>
                  <a:srgbClr val="393939"/>
                </a:solidFill>
                <a:highlight>
                  <a:srgbClr val="FFFF00"/>
                </a:highlight>
                <a:latin typeface="Poppins"/>
              </a:rPr>
              <a:t>USER</a:t>
            </a:r>
            <a:r>
              <a:rPr lang="en-US" dirty="0">
                <a:solidFill>
                  <a:srgbClr val="393939"/>
                </a:solidFill>
                <a:latin typeface="Poppins"/>
              </a:rPr>
              <a:t>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</a:t>
            </a:r>
            <a:r>
              <a:rPr lang="en-US" dirty="0">
                <a:solidFill>
                  <a:srgbClr val="393939"/>
                </a:solidFill>
                <a:highlight>
                  <a:srgbClr val="FFFF00"/>
                </a:highlight>
                <a:latin typeface="Poppins"/>
              </a:rPr>
              <a:t>MACHINE </a:t>
            </a:r>
            <a:r>
              <a:rPr lang="en-US" dirty="0">
                <a:solidFill>
                  <a:srgbClr val="393939"/>
                </a:solidFill>
                <a:latin typeface="Poppins"/>
              </a:rPr>
              <a:t>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</a:t>
            </a:r>
            <a:r>
              <a:rPr lang="en-US" dirty="0">
                <a:solidFill>
                  <a:srgbClr val="393939"/>
                </a:solidFill>
                <a:highlight>
                  <a:srgbClr val="FFFF00"/>
                </a:highlight>
                <a:latin typeface="Poppins"/>
              </a:rPr>
              <a:t>USERS</a:t>
            </a:r>
            <a:r>
              <a:rPr lang="en-US" dirty="0">
                <a:solidFill>
                  <a:srgbClr val="393939"/>
                </a:solidFill>
                <a:latin typeface="Poppins"/>
              </a:rPr>
              <a:t>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the default user</a:t>
            </a:r>
          </a:p>
          <a:p>
            <a:r>
              <a:rPr lang="en-US" dirty="0"/>
              <a:t>Control everything of the current logged-in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27766B1-E8A8-B812-2643-321F4015D245}"/>
              </a:ext>
            </a:extLst>
          </p:cNvPr>
          <p:cNvSpPr/>
          <p:nvPr/>
        </p:nvSpPr>
        <p:spPr>
          <a:xfrm>
            <a:off x="9078686" y="4090737"/>
            <a:ext cx="384628" cy="1649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7333F-15BD-288C-81F8-94699206C007}"/>
              </a:ext>
            </a:extLst>
          </p:cNvPr>
          <p:cNvSpPr txBox="1"/>
          <p:nvPr/>
        </p:nvSpPr>
        <p:spPr>
          <a:xfrm>
            <a:off x="9543142" y="4730902"/>
            <a:ext cx="2908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Treasure</a:t>
            </a:r>
            <a:r>
              <a:rPr lang="en-US" dirty="0"/>
              <a:t> for investigators</a:t>
            </a:r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3DD5-05D9-6B21-C2D3-8E247D84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BFED-EB4A-7A91-7014-89CF6B41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3861"/>
          </a:xfrm>
        </p:spPr>
        <p:txBody>
          <a:bodyPr/>
          <a:lstStyle/>
          <a:p>
            <a:r>
              <a:rPr lang="en-GB" dirty="0"/>
              <a:t>The purpose of this work is to learn various types of data leakage, and practice its investigation techniques.</a:t>
            </a:r>
          </a:p>
          <a:p>
            <a:r>
              <a:rPr lang="en-GB" dirty="0"/>
              <a:t>Case is designed by NIST</a:t>
            </a:r>
          </a:p>
          <a:p>
            <a:pPr lvl="1"/>
            <a:r>
              <a:rPr lang="en-US" dirty="0"/>
              <a:t>https://cfreds-archive.nist.gov/data_leakage_case/data-leakage-case.html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0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 in dd image ? the easiest way: </a:t>
            </a:r>
            <a:r>
              <a:rPr lang="en-US" b="1" dirty="0"/>
              <a:t>Mounting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22A1C-6FAC-B873-95A2-00A0F6B56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57177"/>
              </p:ext>
            </p:extLst>
          </p:nvPr>
        </p:nvGraphicFramePr>
        <p:xfrm>
          <a:off x="838200" y="1628382"/>
          <a:ext cx="6277429" cy="379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Hard drive Icons - Download 961 Free Hard drive icons here">
            <a:extLst>
              <a:ext uri="{FF2B5EF4-FFF2-40B4-BE49-F238E27FC236}">
                <a16:creationId xmlns:a16="http://schemas.microsoft.com/office/drawing/2014/main" id="{37489F9B-5C45-2C16-F65F-C55F1F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2" y="4114800"/>
            <a:ext cx="893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DA38-E864-BE77-7CD9-0895E559A083}"/>
              </a:ext>
            </a:extLst>
          </p:cNvPr>
          <p:cNvSpPr txBox="1"/>
          <p:nvPr/>
        </p:nvSpPr>
        <p:spPr>
          <a:xfrm>
            <a:off x="10040692" y="505213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.dd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94705-C3A8-B318-2E46-E7659ECA7A91}"/>
              </a:ext>
            </a:extLst>
          </p:cNvPr>
          <p:cNvSpPr/>
          <p:nvPr/>
        </p:nvSpPr>
        <p:spPr>
          <a:xfrm>
            <a:off x="8062686" y="3926114"/>
            <a:ext cx="2902857" cy="161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08710-90E0-38AD-090C-FADBD6698801}"/>
              </a:ext>
            </a:extLst>
          </p:cNvPr>
          <p:cNvSpPr txBox="1"/>
          <p:nvPr/>
        </p:nvSpPr>
        <p:spPr>
          <a:xfrm>
            <a:off x="9216168" y="4114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Abadi" panose="020B0604020104020204" pitchFamily="34" charset="0"/>
              </a:rPr>
              <a:t>losetup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08064-DEC2-C8DB-555F-B0126824032F}"/>
              </a:ext>
            </a:extLst>
          </p:cNvPr>
          <p:cNvSpPr txBox="1"/>
          <p:nvPr/>
        </p:nvSpPr>
        <p:spPr>
          <a:xfrm>
            <a:off x="8156666" y="508611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device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3B2CF3-8134-512E-8CF5-847530325789}"/>
              </a:ext>
            </a:extLst>
          </p:cNvPr>
          <p:cNvSpPr/>
          <p:nvPr/>
        </p:nvSpPr>
        <p:spPr>
          <a:xfrm rot="10800000">
            <a:off x="9347475" y="4537239"/>
            <a:ext cx="482164" cy="152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4949B-FB08-85C0-6799-1085FDA4EE0B}"/>
              </a:ext>
            </a:extLst>
          </p:cNvPr>
          <p:cNvSpPr txBox="1"/>
          <p:nvPr/>
        </p:nvSpPr>
        <p:spPr>
          <a:xfrm>
            <a:off x="8878138" y="3494139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/dev/</a:t>
            </a:r>
            <a:r>
              <a:rPr lang="en-US" dirty="0" err="1"/>
              <a:t>loop</a:t>
            </a:r>
            <a:r>
              <a:rPr lang="en-US" dirty="0" err="1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6B299-4BAE-2A09-000D-F541FD316F13}"/>
              </a:ext>
            </a:extLst>
          </p:cNvPr>
          <p:cNvSpPr/>
          <p:nvPr/>
        </p:nvSpPr>
        <p:spPr>
          <a:xfrm>
            <a:off x="5875704" y="4003271"/>
            <a:ext cx="1432240" cy="100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C1E394D1-425D-96C7-DFE1-6121F65C7A82}"/>
              </a:ext>
            </a:extLst>
          </p:cNvPr>
          <p:cNvSpPr/>
          <p:nvPr/>
        </p:nvSpPr>
        <p:spPr>
          <a:xfrm rot="16200000">
            <a:off x="7554167" y="4206561"/>
            <a:ext cx="225928" cy="639762"/>
          </a:xfrm>
          <a:prstGeom prst="up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CBE4C-14F9-EDC9-2EAC-5BC53A190BB3}"/>
              </a:ext>
            </a:extLst>
          </p:cNvPr>
          <p:cNvSpPr txBox="1"/>
          <p:nvPr/>
        </p:nvSpPr>
        <p:spPr>
          <a:xfrm>
            <a:off x="7280653" y="404414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badi" panose="020B0604020104020204" pitchFamily="34" charset="0"/>
              </a:rPr>
              <a:t>mount</a:t>
            </a:r>
          </a:p>
        </p:txBody>
      </p:sp>
      <p:pic>
        <p:nvPicPr>
          <p:cNvPr id="1030" name="Picture 6" descr="BIN file format - Free interface icons">
            <a:extLst>
              <a:ext uri="{FF2B5EF4-FFF2-40B4-BE49-F238E27FC236}">
                <a16:creationId xmlns:a16="http://schemas.microsoft.com/office/drawing/2014/main" id="{761C85A7-A6FD-E7B2-FA3F-45207AB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95" y="4137529"/>
            <a:ext cx="799420" cy="7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8305D9-3E32-750B-81DA-EDECAE72C049}"/>
              </a:ext>
            </a:extLst>
          </p:cNvPr>
          <p:cNvCxnSpPr/>
          <p:nvPr/>
        </p:nvCxnSpPr>
        <p:spPr>
          <a:xfrm>
            <a:off x="9441543" y="2569029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53996E-2EF5-345F-334F-C9810F2A657B}"/>
              </a:ext>
            </a:extLst>
          </p:cNvPr>
          <p:cNvSpPr txBox="1"/>
          <p:nvPr/>
        </p:nvSpPr>
        <p:spPr>
          <a:xfrm>
            <a:off x="8265394" y="2072295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create a virtual device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48654-3827-FAFB-78C5-A17CDDE4CB67}"/>
              </a:ext>
            </a:extLst>
          </p:cNvPr>
          <p:cNvSpPr txBox="1"/>
          <p:nvPr/>
        </p:nvSpPr>
        <p:spPr>
          <a:xfrm>
            <a:off x="6990501" y="2707427"/>
            <a:ext cx="214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3: attach device</a:t>
            </a:r>
          </a:p>
          <a:p>
            <a:r>
              <a:rPr lang="en-US" b="1" dirty="0">
                <a:solidFill>
                  <a:srgbClr val="FF0000"/>
                </a:solidFill>
              </a:rPr>
              <a:t> to the access point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0AE091-7C47-0CD2-0AEE-80E5998F1373}"/>
              </a:ext>
            </a:extLst>
          </p:cNvPr>
          <p:cNvCxnSpPr/>
          <p:nvPr/>
        </p:nvCxnSpPr>
        <p:spPr>
          <a:xfrm>
            <a:off x="7667131" y="3353758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106214-8275-F460-2739-D40C4F979BA2}"/>
              </a:ext>
            </a:extLst>
          </p:cNvPr>
          <p:cNvSpPr txBox="1"/>
          <p:nvPr/>
        </p:nvSpPr>
        <p:spPr>
          <a:xfrm>
            <a:off x="2751230" y="5421462"/>
            <a:ext cx="226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create a folder</a:t>
            </a:r>
          </a:p>
          <a:p>
            <a:r>
              <a:rPr lang="en-US" b="1" dirty="0">
                <a:solidFill>
                  <a:srgbClr val="FF0000"/>
                </a:solidFill>
              </a:rPr>
              <a:t> as an access point </a:t>
            </a:r>
          </a:p>
          <a:p>
            <a:r>
              <a:rPr lang="en-US" b="1" dirty="0">
                <a:solidFill>
                  <a:srgbClr val="FF0000"/>
                </a:solidFill>
              </a:rPr>
              <a:t>(to a device)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8DDD7-6D6B-73F7-C419-06105E06E28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882149" y="5052130"/>
            <a:ext cx="244970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461B4E-85A0-091B-BBDF-94FF51FD129B}"/>
              </a:ext>
            </a:extLst>
          </p:cNvPr>
          <p:cNvSpPr txBox="1"/>
          <p:nvPr/>
        </p:nvSpPr>
        <p:spPr>
          <a:xfrm>
            <a:off x="6743584" y="5937144"/>
            <a:ext cx="4500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 virtual device in Unix-like systems that allows a file to be accessed as if it were a physical storage device, such as a hard drive or USB drive. 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080C9-3B22-CBC2-2BBB-EB1FB2D12960}"/>
              </a:ext>
            </a:extLst>
          </p:cNvPr>
          <p:cNvCxnSpPr/>
          <p:nvPr/>
        </p:nvCxnSpPr>
        <p:spPr>
          <a:xfrm>
            <a:off x="8766061" y="5236796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view of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24778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a loop device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>
            <a:off x="8033657" y="967576"/>
            <a:ext cx="1086172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>
            <a:cxnSpLocks/>
          </p:cNvCxnSpPr>
          <p:nvPr/>
        </p:nvCxnSpPr>
        <p:spPr>
          <a:xfrm>
            <a:off x="4876800" y="1959429"/>
            <a:ext cx="3701143" cy="11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84800" y="2656114"/>
            <a:ext cx="711200" cy="66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020A39-3D9C-98B3-F9A8-EC094DE815F2}"/>
              </a:ext>
            </a:extLst>
          </p:cNvPr>
          <p:cNvCxnSpPr>
            <a:cxnSpLocks/>
          </p:cNvCxnSpPr>
          <p:nvPr/>
        </p:nvCxnSpPr>
        <p:spPr>
          <a:xfrm flipV="1">
            <a:off x="6452494" y="21640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582B4E-873F-EF16-0F29-E5BB555CCFFF}"/>
              </a:ext>
            </a:extLst>
          </p:cNvPr>
          <p:cNvSpPr txBox="1"/>
          <p:nvPr/>
        </p:nvSpPr>
        <p:spPr>
          <a:xfrm>
            <a:off x="9432474" y="788660"/>
            <a:ext cx="2353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access a device through a folder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E00E5F-370F-FADF-E315-65CF4ECAEC1F}"/>
              </a:ext>
            </a:extLst>
          </p:cNvPr>
          <p:cNvCxnSpPr>
            <a:cxnSpLocks/>
          </p:cNvCxnSpPr>
          <p:nvPr/>
        </p:nvCxnSpPr>
        <p:spPr>
          <a:xfrm flipH="1">
            <a:off x="8033657" y="1257861"/>
            <a:ext cx="986972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0C9ED6-238A-013A-194D-0880E3739204}"/>
              </a:ext>
            </a:extLst>
          </p:cNvPr>
          <p:cNvSpPr txBox="1"/>
          <p:nvPr/>
        </p:nvSpPr>
        <p:spPr>
          <a:xfrm>
            <a:off x="759175" y="5146017"/>
            <a:ext cx="5423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Mounting options</a:t>
            </a:r>
            <a:r>
              <a:rPr lang="en-US" sz="2000" dirty="0"/>
              <a:t>: auto-mounting vs. manually mounting process </a:t>
            </a:r>
          </a:p>
        </p:txBody>
      </p:sp>
    </p:spTree>
    <p:extLst>
      <p:ext uri="{BB962C8B-B14F-4D97-AF65-F5344CB8AC3E}">
        <p14:creationId xmlns:p14="http://schemas.microsoft.com/office/powerpoint/2010/main" val="2819070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7158" y="2247213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8" y="2635361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14" y="5193058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614" y="4804911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158" y="3810681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392692" y="3972530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D84343-7F5A-9BD7-3AA4-9AB616C2522E}"/>
              </a:ext>
            </a:extLst>
          </p:cNvPr>
          <p:cNvCxnSpPr/>
          <p:nvPr/>
        </p:nvCxnSpPr>
        <p:spPr>
          <a:xfrm flipV="1">
            <a:off x="2699065" y="2881635"/>
            <a:ext cx="50800" cy="10272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36B1907B-CA58-9C1E-3F2E-0E714B0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your VM</a:t>
            </a:r>
            <a:r>
              <a:rPr lang="zh-CN" altLang="en-US" dirty="0"/>
              <a:t> </a:t>
            </a:r>
            <a:r>
              <a:rPr lang="en-US" altLang="zh-CN" dirty="0"/>
              <a:t>supports auto-mounting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50" y="2567127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3750" y="1912953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51" y="3191385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3751" y="2822053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1" y="4151035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3751" y="3766196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879" y="732070"/>
            <a:ext cx="621721" cy="591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1003751" y="4797907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839B-C355-0C9B-9DDA-87B6C52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your VM doesn’t support auto-mounting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89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1E21A-8BB2-A51A-E49E-4F607B9CD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286706F-0444-BFEA-525F-7FE2EDC703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6CBFA-10A2-CEFB-FAC8-950CAFAE6AFD}"/>
              </a:ext>
            </a:extLst>
          </p:cNvPr>
          <p:cNvSpPr/>
          <p:nvPr/>
        </p:nvSpPr>
        <p:spPr>
          <a:xfrm>
            <a:off x="904668" y="1966524"/>
            <a:ext cx="40389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Files contain HKEY_LOCAL_MACHINE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A0C95-BD25-A3D5-CBE3-EC64EBECA570}"/>
              </a:ext>
            </a:extLst>
          </p:cNvPr>
          <p:cNvSpPr/>
          <p:nvPr/>
        </p:nvSpPr>
        <p:spPr>
          <a:xfrm>
            <a:off x="5952564" y="1966524"/>
            <a:ext cx="45540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Files contains HKEY_USERS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67C6A-B1B0-7DB5-8923-2A1AAB0C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96" y="1584160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0604" y="1211471"/>
            <a:ext cx="47152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HKEY_LOCAL_MACHINE (Hive)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96" y="3507493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0604" y="3138161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</p:spTree>
    <p:extLst>
      <p:ext uri="{BB962C8B-B14F-4D97-AF65-F5344CB8AC3E}">
        <p14:creationId xmlns:p14="http://schemas.microsoft.com/office/powerpoint/2010/main" val="1044302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8898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copy HKEY_USERS hive files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4E0F-FE67-41DF-B80B-27DFEFA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 (1) -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529-63AD-FB1E-46A9-E79C7C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>
                <a:highlight>
                  <a:srgbClr val="FFFF00"/>
                </a:highlight>
              </a:rPr>
              <a:t>Iaman</a:t>
            </a:r>
            <a:r>
              <a:rPr lang="en-GB" dirty="0">
                <a:highlight>
                  <a:srgbClr val="FFFF00"/>
                </a:highlight>
              </a:rPr>
              <a:t> Informant </a:t>
            </a:r>
            <a:r>
              <a:rPr lang="en-GB" dirty="0"/>
              <a:t>was working as a manager of the technology development division at a famous international company OOO</a:t>
            </a:r>
          </a:p>
          <a:p>
            <a:pPr lvl="1"/>
            <a:r>
              <a:rPr lang="en-GB" dirty="0"/>
              <a:t>OOO developed state-of-the-art technologies and gadgets.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Mr. Informant </a:t>
            </a:r>
            <a:r>
              <a:rPr lang="en-GB" dirty="0"/>
              <a:t>was also very interested in IT (Information Technology), and had a slight knowledge of digital forensics.</a:t>
            </a:r>
          </a:p>
          <a:p>
            <a:r>
              <a:rPr lang="en-GB" dirty="0"/>
              <a:t>The information security policies of OOO include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All storage devices such as HDD, SSD, USB memory stick, and CD/DVD are forbidden under the ‘Security Checkpoint’ rules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All employees are required to pass through the ‘Security Checkpoint’ system.</a:t>
            </a:r>
          </a:p>
          <a:p>
            <a:pPr lvl="1"/>
            <a:r>
              <a:rPr lang="en-GB" dirty="0"/>
              <a:t>Confidential electronic files should be stored and kept in the authorized external storage devices and the secured network drives.</a:t>
            </a:r>
          </a:p>
          <a:p>
            <a:pPr lvl="1"/>
            <a:r>
              <a:rPr lang="en-GB" dirty="0"/>
              <a:t>Confidential paper documents and electronic files can be accessed only within the allowed time range from 10:00 AM to 16:00 PM with the appropriate permissions.</a:t>
            </a:r>
          </a:p>
          <a:p>
            <a:pPr lvl="1"/>
            <a:r>
              <a:rPr lang="en-GB" dirty="0"/>
              <a:t>Non-authorized electronic devices such as laptops, portable storage, and smart devices cannot be carried onto the company.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74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Recurse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: If you downloaded Kali form </a:t>
            </a:r>
            <a:r>
              <a:rPr lang="en-US" dirty="0">
                <a:hlinkClick r:id="rId2"/>
              </a:rPr>
              <a:t>https://github.com/frankwxu/digital-forensics-lab</a:t>
            </a:r>
            <a:r>
              <a:rPr lang="en-US" dirty="0"/>
              <a:t>, you can skip this section</a:t>
            </a:r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4E0F-FE67-41DF-B80B-27DFEFA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 (2) – data leakage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529-63AD-FB1E-46A9-E79C7C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One day, Mr. Informant received an offer from ‘</a:t>
            </a:r>
            <a:r>
              <a:rPr lang="en-GB" dirty="0">
                <a:highlight>
                  <a:srgbClr val="FFFF00"/>
                </a:highlight>
              </a:rPr>
              <a:t>Spy Conspirator’ </a:t>
            </a:r>
            <a:r>
              <a:rPr lang="en-GB" dirty="0"/>
              <a:t>to leak sensitive information related to the newest technology.</a:t>
            </a:r>
          </a:p>
          <a:p>
            <a:pPr lvl="1"/>
            <a:r>
              <a:rPr lang="en-GB" dirty="0"/>
              <a:t>Mr. Conspirator was an employee of a rival company, and Mr. Informant decided to accept the offer for large amounts of money, and began establishing a detailed leakage plan.</a:t>
            </a:r>
          </a:p>
          <a:p>
            <a:r>
              <a:rPr lang="en-GB" dirty="0">
                <a:highlight>
                  <a:srgbClr val="FFFF00"/>
                </a:highlight>
              </a:rPr>
              <a:t>Mr. Informant </a:t>
            </a:r>
            <a:r>
              <a:rPr lang="en-GB" dirty="0"/>
              <a:t>made a deliberate effort to hide the leakage plan. </a:t>
            </a:r>
          </a:p>
          <a:p>
            <a:pPr lvl="1"/>
            <a:r>
              <a:rPr lang="en-GB" dirty="0"/>
              <a:t>He discussed it with ‘Mr. Conspirator’ using an e-mail service like a business relationship. He also sent samples of confidential information through personal cloud storage.</a:t>
            </a:r>
          </a:p>
          <a:p>
            <a:r>
              <a:rPr lang="en-GB" dirty="0"/>
              <a:t>After receiving the sample data, Mr. Conspirator asked for the direct delivery of storage devices that stored the remaining (large amounts of) data. </a:t>
            </a:r>
          </a:p>
          <a:p>
            <a:r>
              <a:rPr lang="en-GB" dirty="0"/>
              <a:t>Eventually, Mr. Informant tried to take his storage devices away</a:t>
            </a:r>
          </a:p>
        </p:txBody>
      </p:sp>
    </p:spTree>
    <p:extLst>
      <p:ext uri="{BB962C8B-B14F-4D97-AF65-F5344CB8AC3E}">
        <p14:creationId xmlns:p14="http://schemas.microsoft.com/office/powerpoint/2010/main" val="861973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3543885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3173499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4727472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4358140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7E1D4-F686-4BDC-9BE9-4AE348D9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8" y="2390348"/>
            <a:ext cx="7940728" cy="449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871A1-EF61-4DFA-8F90-1FB7B0C35614}"/>
              </a:ext>
            </a:extLst>
          </p:cNvPr>
          <p:cNvSpPr txBox="1"/>
          <p:nvPr/>
        </p:nvSpPr>
        <p:spPr>
          <a:xfrm>
            <a:off x="1014058" y="203913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backup link </a:t>
            </a:r>
            <a:r>
              <a:rPr lang="en-US"/>
              <a:t>if the original </a:t>
            </a:r>
            <a:r>
              <a:rPr lang="en-US" dirty="0"/>
              <a:t>link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99513-F281-6419-4DC0-B4291B35FDB9}"/>
              </a:ext>
            </a:extLst>
          </p:cNvPr>
          <p:cNvSpPr txBox="1"/>
          <p:nvPr/>
        </p:nvSpPr>
        <p:spPr>
          <a:xfrm>
            <a:off x="851717" y="2490089"/>
            <a:ext cx="109322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B" panose="020B0609020202020204" pitchFamily="49" charset="0"/>
              </a:rPr>
              <a:t>git clone </a:t>
            </a:r>
            <a:r>
              <a:rPr lang="en-US" dirty="0">
                <a:latin typeface="OCRB" panose="020B0609020202020204" pitchFamily="49" charset="0"/>
                <a:hlinkClick r:id="rId2"/>
              </a:rPr>
              <a:t>https://github.com/PoorBillionaire/Windows-Prefetch-Parser.git</a:t>
            </a:r>
            <a:endParaRPr lang="en-US" dirty="0">
              <a:latin typeface="OCRB" panose="020B0609020202020204" pitchFamily="49" charset="0"/>
            </a:endParaRPr>
          </a:p>
          <a:p>
            <a:r>
              <a:rPr lang="en-US" dirty="0">
                <a:latin typeface="OCRB" panose="020B0609020202020204" pitchFamily="49" charset="0"/>
              </a:rPr>
              <a:t>cd Windows-Prefetch-Parser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build </a:t>
            </a:r>
          </a:p>
          <a:p>
            <a:r>
              <a:rPr lang="en-US" dirty="0">
                <a:latin typeface="OCRB" panose="020B0609020202020204" pitchFamily="49" charset="0"/>
              </a:rPr>
              <a:t>python3 setup.py install</a:t>
            </a:r>
          </a:p>
          <a:p>
            <a:r>
              <a:rPr lang="en-US" dirty="0">
                <a:latin typeface="OCRB" panose="020B0609020202020204" pitchFamily="49" charset="0"/>
              </a:rPr>
              <a:t>prefetch.py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12BC4E-1D36-2B31-323B-D4A56240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585"/>
            <a:ext cx="10515600" cy="1325563"/>
          </a:xfrm>
        </p:spPr>
        <p:txBody>
          <a:bodyPr/>
          <a:lstStyle/>
          <a:p>
            <a:r>
              <a:rPr lang="en-US"/>
              <a:t>Last option: Directly </a:t>
            </a:r>
            <a:r>
              <a:rPr lang="en-US" dirty="0"/>
              <a:t>build from GitHub</a:t>
            </a:r>
          </a:p>
        </p:txBody>
      </p:sp>
    </p:spTree>
    <p:extLst>
      <p:ext uri="{BB962C8B-B14F-4D97-AF65-F5344CB8AC3E}">
        <p14:creationId xmlns:p14="http://schemas.microsoft.com/office/powerpoint/2010/main" val="1823810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4E0F-FE67-41DF-B80B-27DFEFA1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 (3) – security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6529-63AD-FB1E-46A9-E79C7C95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Mr. Informant and his devices were detected at the security checkpoint of the company. </a:t>
            </a:r>
          </a:p>
          <a:p>
            <a:pPr lvl="1"/>
            <a:r>
              <a:rPr lang="en-GB" dirty="0"/>
              <a:t>he was suspected of leaking the company data.</a:t>
            </a:r>
          </a:p>
          <a:p>
            <a:r>
              <a:rPr lang="en-GB" dirty="0"/>
              <a:t>At the security checkpoint, although his devices (a USB memory stick and a CD) were briefly checked (protected with portable write blockers), there was no evidence of any leakage. </a:t>
            </a:r>
          </a:p>
          <a:p>
            <a:r>
              <a:rPr lang="en-GB" dirty="0"/>
              <a:t>And then, all devices were immediately transferred to the digital forensic laboratory for further analysis.</a:t>
            </a:r>
          </a:p>
          <a:p>
            <a:r>
              <a:rPr lang="en-GB" dirty="0"/>
              <a:t>In this scenario, find any evidence of the data leakage, and any data that might have been generated from the suspect’s electronic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53DA-06D0-4433-7CB0-6307559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 Practice Topics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363D65-716F-61E3-6E79-14D5C05EC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13554"/>
              </p:ext>
            </p:extLst>
          </p:nvPr>
        </p:nvGraphicFramePr>
        <p:xfrm>
          <a:off x="838200" y="1495434"/>
          <a:ext cx="10160445" cy="4588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40822">
                  <a:extLst>
                    <a:ext uri="{9D8B030D-6E8A-4147-A177-3AD203B41FA5}">
                      <a16:colId xmlns:a16="http://schemas.microsoft.com/office/drawing/2014/main" val="824940703"/>
                    </a:ext>
                  </a:extLst>
                </a:gridCol>
                <a:gridCol w="3581848">
                  <a:extLst>
                    <a:ext uri="{9D8B030D-6E8A-4147-A177-3AD203B41FA5}">
                      <a16:colId xmlns:a16="http://schemas.microsoft.com/office/drawing/2014/main" val="3923586316"/>
                    </a:ext>
                  </a:extLst>
                </a:gridCol>
                <a:gridCol w="1528560">
                  <a:extLst>
                    <a:ext uri="{9D8B030D-6E8A-4147-A177-3AD203B41FA5}">
                      <a16:colId xmlns:a16="http://schemas.microsoft.com/office/drawing/2014/main" val="3325312735"/>
                    </a:ext>
                  </a:extLst>
                </a:gridCol>
                <a:gridCol w="3209215">
                  <a:extLst>
                    <a:ext uri="{9D8B030D-6E8A-4147-A177-3AD203B41FA5}">
                      <a16:colId xmlns:a16="http://schemas.microsoft.com/office/drawing/2014/main" val="1498534653"/>
                    </a:ext>
                  </a:extLst>
                </a:gridCol>
              </a:tblGrid>
              <a:tr h="2148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Practice Point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Description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Practice Point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152F4D"/>
                          </a:solidFill>
                          <a:effectLst/>
                        </a:rPr>
                        <a:t>Description</a:t>
                      </a:r>
                      <a:endParaRPr lang="en-US" sz="1400" b="1" dirty="0">
                        <a:solidFill>
                          <a:srgbClr val="152F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430" marR="13430" marT="10744" marB="10744"/>
                </a:tc>
                <a:extLst>
                  <a:ext uri="{0D108BD9-81ED-4DB2-BD59-A6C34878D82A}">
                    <a16:rowId xmlns:a16="http://schemas.microsoft.com/office/drawing/2014/main" val="2519278171"/>
                  </a:ext>
                </a:extLst>
              </a:tr>
              <a:tr h="108514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dirty="0">
                          <a:effectLst/>
                        </a:rPr>
                        <a:t>Understanding</a:t>
                      </a:r>
                      <a:br>
                        <a:rPr lang="en-GB" sz="1400" b="0" dirty="0">
                          <a:effectLst/>
                        </a:rPr>
                      </a:br>
                      <a:r>
                        <a:rPr lang="en-GB" sz="1400" b="0" dirty="0">
                          <a:effectLst/>
                        </a:rPr>
                        <a:t>Types of Data Leakage</a:t>
                      </a:r>
                      <a:endParaRPr lang="en-GB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- Storage devices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HDD (Hard </a:t>
                      </a:r>
                      <a:r>
                        <a:rPr lang="en-US" sz="1200" b="0" dirty="0" err="1">
                          <a:effectLst/>
                        </a:rPr>
                        <a:t>DiskDrive</a:t>
                      </a:r>
                      <a:r>
                        <a:rPr lang="en-US" sz="1200" b="0" dirty="0">
                          <a:effectLst/>
                        </a:rPr>
                        <a:t>), SSD (Solid State Drive)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USB flash drive, Flash memory cards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CD/DVD (with Optical Disk Drive)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Network Transmission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File sharing, Remote Desktop Connection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E-mail, SNS (Social Network Service)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      &gt; Cloud services, Messenger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</a:rPr>
                        <a:t>E-mail Forensics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dirty="0">
                          <a:effectLst/>
                        </a:rPr>
                        <a:t>- MS Outlook file examination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E-mails and attachments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3605307937"/>
                  </a:ext>
                </a:extLst>
              </a:tr>
              <a:tr h="891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</a:rPr>
                        <a:t>Windows Forensics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- Windows event logs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Opened files and directories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Application (executable) usage history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CD/DVD burning records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External devices attached to PC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Network drive connection traces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System Caches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Windows Search databases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Volume Shadow Copy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</a:rPr>
                        <a:t>Database Forensics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- MS Extensible Storage Engine (ESE) Database</a:t>
                      </a:r>
                      <a:br>
                        <a:rPr lang="en-US" sz="1200" b="0">
                          <a:effectLst/>
                        </a:rPr>
                      </a:br>
                      <a:r>
                        <a:rPr lang="en-US" sz="1200" b="0">
                          <a:effectLst/>
                        </a:rPr>
                        <a:t>- SQLite Database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2669925751"/>
                  </a:ext>
                </a:extLst>
              </a:tr>
              <a:tr h="5049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</a:rPr>
                        <a:t>File System Forensics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- FAT, NTFS, UDF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Metadata (NTFS MFT, FAT Directory entry)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Timestamps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- Transaction logs (NTFS)</a:t>
                      </a:r>
                      <a:endParaRPr lang="en-US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</a:rPr>
                        <a:t>Deleted Data Recovery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dirty="0">
                          <a:effectLst/>
                        </a:rPr>
                        <a:t>- Metadata based recovery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Signature &amp; Content based recovery (aka Carving)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Recycle Bin of Windows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Unused area examination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3787124066"/>
                  </a:ext>
                </a:extLst>
              </a:tr>
              <a:tr h="311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</a:rPr>
                        <a:t>Web Browser Forensics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>
                          <a:effectLst/>
                        </a:rPr>
                        <a:t>- History, Cache, Cookie</a:t>
                      </a:r>
                      <a:br>
                        <a:rPr lang="en-GB" sz="1200" b="0">
                          <a:effectLst/>
                        </a:rPr>
                      </a:br>
                      <a:r>
                        <a:rPr lang="en-GB" sz="1200" b="0">
                          <a:effectLst/>
                        </a:rPr>
                        <a:t>- Internet usage history (URLs, Search Keywords…)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effectLst/>
                        </a:rPr>
                        <a:t>User Behavior Analysis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dirty="0">
                          <a:effectLst/>
                        </a:rPr>
                        <a:t>- Constructing a forensic timeline of events</a:t>
                      </a:r>
                      <a:br>
                        <a:rPr lang="en-GB" sz="1200" b="0" dirty="0">
                          <a:effectLst/>
                        </a:rPr>
                      </a:br>
                      <a:r>
                        <a:rPr lang="en-GB" sz="1200" b="0" dirty="0">
                          <a:effectLst/>
                        </a:rPr>
                        <a:t>- Visualizing the timeline</a:t>
                      </a:r>
                      <a:endParaRPr lang="en-GB" sz="1200" b="0" dirty="0">
                        <a:effectLst/>
                        <a:latin typeface="inherit"/>
                      </a:endParaRPr>
                    </a:p>
                  </a:txBody>
                  <a:tcPr marL="13430" marR="13430" marT="10744" marB="10744" anchor="ctr"/>
                </a:tc>
                <a:extLst>
                  <a:ext uri="{0D108BD9-81ED-4DB2-BD59-A6C34878D82A}">
                    <a16:rowId xmlns:a16="http://schemas.microsoft.com/office/drawing/2014/main" val="35002966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A5DB1E-08C2-4B52-97CF-5C8C4526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1502460"/>
            <a:ext cx="31325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4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A75FE6-C87A-FD6C-8295-889EF3ED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approach for the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F1F28-2661-6FB5-46F7-DCCA1D38090F}"/>
              </a:ext>
            </a:extLst>
          </p:cNvPr>
          <p:cNvSpPr txBox="1"/>
          <p:nvPr/>
        </p:nvSpPr>
        <p:spPr>
          <a:xfrm>
            <a:off x="1116106" y="5731658"/>
            <a:ext cx="917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https://cfreds-archive.nist.gov/data_leakage_case/leakage-answers.pdf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A85BC3-A00E-C682-00F3-B5C45B5F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06" y="2456048"/>
            <a:ext cx="1703293" cy="170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boratory Microscope - Free icons">
            <a:extLst>
              <a:ext uri="{FF2B5EF4-FFF2-40B4-BE49-F238E27FC236}">
                <a16:creationId xmlns:a16="http://schemas.microsoft.com/office/drawing/2014/main" id="{9D75A6F9-259F-7F52-89BB-549E376B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35" y="2151248"/>
            <a:ext cx="2008095" cy="200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swer Vector SVG Icon (3) - SVG Repo">
            <a:extLst>
              <a:ext uri="{FF2B5EF4-FFF2-40B4-BE49-F238E27FC236}">
                <a16:creationId xmlns:a16="http://schemas.microsoft.com/office/drawing/2014/main" id="{61AACB93-615D-6D8A-5583-0E4E3CA5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110" y="2236131"/>
            <a:ext cx="1923210" cy="19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90BBC1B-1F75-7871-AD53-49BEC5CA30DF}"/>
              </a:ext>
            </a:extLst>
          </p:cNvPr>
          <p:cNvSpPr/>
          <p:nvPr/>
        </p:nvSpPr>
        <p:spPr>
          <a:xfrm>
            <a:off x="3379694" y="3155295"/>
            <a:ext cx="753035" cy="273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11CB403-0401-2731-F7E0-50237E26C1E1}"/>
              </a:ext>
            </a:extLst>
          </p:cNvPr>
          <p:cNvSpPr/>
          <p:nvPr/>
        </p:nvSpPr>
        <p:spPr>
          <a:xfrm>
            <a:off x="6696636" y="3155294"/>
            <a:ext cx="753035" cy="273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922195-BA9D-EE71-0351-6D497B93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lab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23736-FADE-D356-832A-7B1E9583D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3618</Words>
  <Application>Microsoft Office PowerPoint</Application>
  <PresentationFormat>Widescreen</PresentationFormat>
  <Paragraphs>373</Paragraphs>
  <Slides>59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Avenir</vt:lpstr>
      <vt:lpstr>Helvetica Neue</vt:lpstr>
      <vt:lpstr>inherit</vt:lpstr>
      <vt:lpstr>Söhne</vt:lpstr>
      <vt:lpstr>Abadi</vt:lpstr>
      <vt:lpstr>Arial</vt:lpstr>
      <vt:lpstr>Britannic Bold</vt:lpstr>
      <vt:lpstr>Calibri</vt:lpstr>
      <vt:lpstr>Calibri Light</vt:lpstr>
      <vt:lpstr>OCRB</vt:lpstr>
      <vt:lpstr>Poppins</vt:lpstr>
      <vt:lpstr>Roboto</vt:lpstr>
      <vt:lpstr>Verdana</vt:lpstr>
      <vt:lpstr>Office Theme</vt:lpstr>
      <vt:lpstr>Setting Up an Initial Lab Environment</vt:lpstr>
      <vt:lpstr>Data Leakage Case Description</vt:lpstr>
      <vt:lpstr>Purpose</vt:lpstr>
      <vt:lpstr>Scenario Overview (1) - background </vt:lpstr>
      <vt:lpstr>Scenario Overview (2) – data leakage </vt:lpstr>
      <vt:lpstr>Scenario Overview (3) – security checkpoint</vt:lpstr>
      <vt:lpstr>Digital Forensic Practice Topics</vt:lpstr>
      <vt:lpstr>Learning approach for the class</vt:lpstr>
      <vt:lpstr>Set up lab </vt:lpstr>
      <vt:lpstr>Lab setup procedures</vt:lpstr>
      <vt:lpstr>Install Kali (Optional)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PowerPoint Presentation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 in dd image ? the easiest way: Mounting</vt:lpstr>
      <vt:lpstr>Technical view of Mounting</vt:lpstr>
      <vt:lpstr>If your VM supports auto-mounting</vt:lpstr>
      <vt:lpstr>PowerPoint Presentation</vt:lpstr>
      <vt:lpstr>PowerPoint Presentation</vt:lpstr>
      <vt:lpstr>If your VM doesn’t support auto-mounting</vt:lpstr>
      <vt:lpstr>4.3 How to copy registry files for future forensic analysis?</vt:lpstr>
      <vt:lpstr>PowerPoint Presentation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Last option: Directly build from GitHub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2023-09-13T15:38:36Z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2022-09-06T20:10:46Z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c9745ba2-3211-4265-95fa-46cb036068b0</vt:lpwstr>
  </property>
  <property fmtid="{D5CDD505-2E9C-101B-9397-08002B2CF9AE}" pid="8" name="MSIP_Label_2f46707a-0714-4b19-9e75-9e86a08e862d_ContentBits">
    <vt:lpwstr>0</vt:lpwstr>
  </property>
</Properties>
</file>