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410" r:id="rId3"/>
    <p:sldId id="462" r:id="rId4"/>
    <p:sldId id="463" r:id="rId5"/>
    <p:sldId id="464" r:id="rId6"/>
    <p:sldId id="465" r:id="rId7"/>
    <p:sldId id="466" r:id="rId8"/>
    <p:sldId id="467" r:id="rId9"/>
    <p:sldId id="461" r:id="rId10"/>
    <p:sldId id="468" r:id="rId11"/>
    <p:sldId id="469" r:id="rId12"/>
    <p:sldId id="471" r:id="rId13"/>
    <p:sldId id="470" r:id="rId14"/>
    <p:sldId id="472" r:id="rId15"/>
    <p:sldId id="473" r:id="rId16"/>
    <p:sldId id="474" r:id="rId17"/>
    <p:sldId id="475" r:id="rId18"/>
    <p:sldId id="477" r:id="rId19"/>
    <p:sldId id="476" r:id="rId20"/>
    <p:sldId id="478" r:id="rId21"/>
    <p:sldId id="479" r:id="rId22"/>
    <p:sldId id="480" r:id="rId23"/>
    <p:sldId id="481" r:id="rId24"/>
    <p:sldId id="489" r:id="rId25"/>
    <p:sldId id="483" r:id="rId26"/>
    <p:sldId id="484" r:id="rId27"/>
    <p:sldId id="486" r:id="rId28"/>
    <p:sldId id="488" r:id="rId29"/>
    <p:sldId id="482" r:id="rId30"/>
    <p:sldId id="490" r:id="rId31"/>
    <p:sldId id="491" r:id="rId32"/>
    <p:sldId id="495" r:id="rId33"/>
    <p:sldId id="492" r:id="rId34"/>
    <p:sldId id="493" r:id="rId35"/>
    <p:sldId id="4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1034-CB84-4237-B25B-61BA2C0E848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63EC-67DA-4491-86F3-8EC1824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more details see Lect. 11 of IAR401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63EC-67DA-4491-86F3-8EC1824DFF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4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977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271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360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04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73" y="609601"/>
            <a:ext cx="7772400" cy="5362458"/>
          </a:xfrm>
        </p:spPr>
        <p:txBody>
          <a:bodyPr/>
          <a:lstStyle/>
          <a:p>
            <a:r>
              <a:rPr lang="en-US" sz="4400" dirty="0" smtClean="0">
                <a:latin typeface="Arial"/>
                <a:cs typeface="Arial"/>
              </a:rPr>
              <a:t>8. </a:t>
            </a:r>
            <a:r>
              <a:rPr lang="en-US" sz="4400" dirty="0" smtClean="0">
                <a:latin typeface="Arial"/>
                <a:cs typeface="Arial"/>
              </a:rPr>
              <a:t>Windows System Artifacts</a:t>
            </a:r>
            <a:br>
              <a:rPr lang="en-US" sz="4400" dirty="0" smtClean="0">
                <a:latin typeface="Arial"/>
                <a:cs typeface="Arial"/>
              </a:rPr>
            </a:br>
            <a:r>
              <a:rPr lang="en-US" sz="4400" dirty="0" smtClean="0">
                <a:latin typeface="Arial"/>
                <a:cs typeface="Arial"/>
              </a:rPr>
              <a:t>Part 2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113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Recycle Bin Operation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66114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everything deleted goes into the Recycle Bin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Shift+Delete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bypass the Recycle Bin, so will "Delete" from a command prompt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user can disable the Recycle bin in Recycle Bin Properties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3-04 at 9.0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1390731"/>
            <a:ext cx="4806097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474766"/>
            <a:ext cx="6148316" cy="7200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NukeOnDelete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Registry 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825349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 XP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5p)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Ch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5q)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bitbuck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79" y="1099327"/>
            <a:ext cx="6134100" cy="2844800"/>
          </a:xfrm>
          <a:prstGeom prst="rect">
            <a:avLst/>
          </a:prstGeom>
        </p:spPr>
      </p:pic>
      <p:pic>
        <p:nvPicPr>
          <p:cNvPr id="5" name="Picture 4" descr="bitbuck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7" y="3942618"/>
            <a:ext cx="6134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338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7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43" y="650544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2105998"/>
            <a:ext cx="7237864" cy="398090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Data about data</a:t>
            </a:r>
          </a:p>
          <a:p>
            <a:r>
              <a:rPr lang="en-US" sz="2800" dirty="0" smtClean="0"/>
              <a:t>File system metadata</a:t>
            </a:r>
          </a:p>
          <a:p>
            <a:pPr lvl="1"/>
            <a:r>
              <a:rPr lang="en-US" sz="2400" dirty="0" smtClean="0"/>
              <a:t>Timestamps (Created, Modified, Accessed)</a:t>
            </a:r>
          </a:p>
          <a:p>
            <a:pPr lvl="1"/>
            <a:r>
              <a:rPr lang="en-US" sz="2400" dirty="0" smtClean="0"/>
              <a:t>Permissions, owner</a:t>
            </a:r>
          </a:p>
          <a:p>
            <a:r>
              <a:rPr lang="en-US" sz="2800" dirty="0" smtClean="0"/>
              <a:t>Application metadata</a:t>
            </a:r>
          </a:p>
          <a:p>
            <a:pPr lvl="1"/>
            <a:r>
              <a:rPr lang="en-US" sz="2400" dirty="0" smtClean="0"/>
              <a:t>Author's name</a:t>
            </a:r>
          </a:p>
          <a:p>
            <a:pPr lvl="1"/>
            <a:r>
              <a:rPr lang="en-US" sz="2400" dirty="0" smtClean="0"/>
              <a:t>GPS coordinates</a:t>
            </a:r>
          </a:p>
          <a:p>
            <a:pPr lvl="1"/>
            <a:r>
              <a:rPr lang="en-US" sz="2400" dirty="0" smtClean="0"/>
              <a:t>Software owner's name</a:t>
            </a:r>
          </a:p>
        </p:txBody>
      </p:sp>
    </p:spTree>
    <p:extLst>
      <p:ext uri="{BB962C8B-B14F-4D97-AF65-F5344CB8AC3E}">
        <p14:creationId xmlns:p14="http://schemas.microsoft.com/office/powerpoint/2010/main" val="224251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Timestamps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8852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WARNING: These all depend on the system clock, which can be reset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Even if the file was not opened, but just scanned by antivirus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9.21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64" y="55215"/>
            <a:ext cx="49657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84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MACR Times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84" y="4730221"/>
            <a:ext cx="6347714" cy="978395"/>
          </a:xfrm>
        </p:spPr>
        <p:txBody>
          <a:bodyPr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Sleuthkit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will show these four timestamps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9.24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4" y="2134008"/>
            <a:ext cx="7867324" cy="208811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77250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Timestamp Principles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91" y="2160590"/>
            <a:ext cx="711503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 very careful</a:t>
            </a:r>
          </a:p>
          <a:p>
            <a:r>
              <a:rPr lang="en-US" sz="2800" dirty="0" smtClean="0"/>
              <a:t>Perform experiments on similar systems to verify conclusions</a:t>
            </a:r>
          </a:p>
          <a:p>
            <a:r>
              <a:rPr lang="en-US" sz="2800" dirty="0" smtClean="0"/>
              <a:t>Use multiple tools</a:t>
            </a:r>
          </a:p>
          <a:p>
            <a:r>
              <a:rPr lang="en-US" sz="2800" dirty="0" smtClean="0"/>
              <a:t>Watch out for system clock changes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52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4" y="406526"/>
            <a:ext cx="4144712" cy="1128953"/>
          </a:xfrm>
        </p:spPr>
        <p:txBody>
          <a:bodyPr/>
          <a:lstStyle/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Demo: John McAfee's Photo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0256" y="2447807"/>
            <a:ext cx="3256543" cy="3678356"/>
          </a:xfrm>
        </p:spPr>
        <p:txBody>
          <a:bodyPr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Viewer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origina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7" y="188158"/>
            <a:ext cx="3475052" cy="1954717"/>
          </a:xfrm>
          <a:prstGeom prst="rect">
            <a:avLst/>
          </a:prstGeom>
        </p:spPr>
      </p:pic>
      <p:pic>
        <p:nvPicPr>
          <p:cNvPr id="5" name="Picture 4" descr="Screen Shot 2013-03-04 at 9.35.57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5" y="1773489"/>
            <a:ext cx="4838993" cy="4630615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92660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5585"/>
            <a:ext cx="8229600" cy="296057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9.49.00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7" y="259568"/>
            <a:ext cx="6245831" cy="2115086"/>
          </a:xfrm>
          <a:prstGeom prst="rect">
            <a:avLst/>
          </a:prstGeom>
          <a:ln>
            <a:solidFill>
              <a:srgbClr val="6076B4"/>
            </a:solidFill>
          </a:ln>
        </p:spPr>
      </p:pic>
      <p:pic>
        <p:nvPicPr>
          <p:cNvPr id="5" name="Picture 4" descr="Screen Shot 2013-03-04 at 9.49.4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51" y="1656411"/>
            <a:ext cx="3318513" cy="492552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4833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8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Metadata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5668" cy="4525963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Office Document Inspector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5v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InspectDocuemtOffice20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3" y="1469009"/>
            <a:ext cx="4417297" cy="49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96037"/>
            <a:ext cx="8229600" cy="9416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90" y="2024110"/>
            <a:ext cx="7169625" cy="414467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Recycle Bin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 Images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 Recently Used Lists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 Points and Shadow Copies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Link Files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984" y="2609250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Thumbnail Cache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2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17" y="611240"/>
            <a:ext cx="6509015" cy="9036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XP Thumbnails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362" cy="4525963"/>
          </a:xfrm>
        </p:spPr>
        <p:txBody>
          <a:bodyPr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Thumbs.db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Hidden file in same folder as images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from link Ch 5x</a:t>
            </a:r>
          </a:p>
        </p:txBody>
      </p:sp>
      <p:pic>
        <p:nvPicPr>
          <p:cNvPr id="4" name="Picture 3" descr="explor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62" y="1886805"/>
            <a:ext cx="5554507" cy="4595882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62507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7446"/>
            <a:ext cx="8229600" cy="69681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view these, see tool at link Ch 5x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10.0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9" y="1419368"/>
            <a:ext cx="7931751" cy="43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Recently Used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04904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taskbar button in Windows 7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Click File icon In Paint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Many, many, other places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10.08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84950"/>
            <a:ext cx="3657600" cy="6070600"/>
          </a:xfrm>
          <a:prstGeom prst="rect">
            <a:avLst/>
          </a:prstGeom>
        </p:spPr>
      </p:pic>
      <p:pic>
        <p:nvPicPr>
          <p:cNvPr id="5" name="Picture 4" descr="Screen Shot 2013-03-04 at 10.11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4" y="3485714"/>
            <a:ext cx="4711700" cy="30226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346632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94" y="2527366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Restore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5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Restore Points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 7 creates a restore point every 7 days by default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XP and Vista did it every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created by a Shadow Copy service, which can copy files even when they are in use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6117" name="Picture 5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76"/>
          <a:stretch>
            <a:fillRect/>
          </a:stretch>
        </p:blipFill>
        <p:spPr bwMode="auto">
          <a:xfrm>
            <a:off x="4953000" y="1371600"/>
            <a:ext cx="39624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4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Restore Points Are Created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idx="1"/>
          </p:nvPr>
        </p:nvSpPr>
        <p:spPr>
          <a:xfrm>
            <a:off x="650542" y="2460841"/>
            <a:ext cx="6842079" cy="33940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application is installed with a compatible Vista or Win 7 installer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Updates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Restore is performed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Restore Point is made first so the System Restore can be reversed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Backup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Restore Point is created as part of the backup process</a:t>
            </a:r>
          </a:p>
        </p:txBody>
      </p:sp>
    </p:spTree>
    <p:extLst>
      <p:ext uri="{BB962C8B-B14F-4D97-AF65-F5344CB8AC3E}">
        <p14:creationId xmlns:p14="http://schemas.microsoft.com/office/powerpoint/2010/main" val="15205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Restore Settings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Configure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Choose whether to monitor system settings or just files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"System Settings" includes the Registry and many other system file types</a:t>
            </a:r>
          </a:p>
        </p:txBody>
      </p:sp>
      <p:pic>
        <p:nvPicPr>
          <p:cNvPr id="990212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0576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8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Restore Files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87630"/>
            <a:ext cx="6773840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C:\System Volume Information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can't open this folder, or even take ownership of it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It's only intended for System access</a:t>
            </a:r>
          </a:p>
        </p:txBody>
      </p:sp>
      <p:pic>
        <p:nvPicPr>
          <p:cNvPr id="992260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39236"/>
            <a:ext cx="7736006" cy="30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7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10" y="563574"/>
            <a:ext cx="3145808" cy="1128953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Versions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2" y="2091522"/>
            <a:ext cx="3225427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from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microsoft.com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1febb176-70a8-4ea2-b8f4-3cf1d98fa8e8_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90500"/>
            <a:ext cx="4914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07" y="791571"/>
            <a:ext cx="8229600" cy="79157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34" y="1942224"/>
            <a:ext cx="7497169" cy="4581406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of an action is easy to find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terms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pages viewed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Attribution is more difficult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Who was using the computer when the action took place?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One machine may have multiple accounts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Win XP starts with Administrator and Guest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Both disabled by default in Windows 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8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10317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make a Windows machine run faster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shortcut to programs you commonly open is saved in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Viewers to help read the files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format is different in Win XP and Win 7/Vista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Links Ch 5y, 5z</a:t>
            </a:r>
          </a:p>
        </p:txBody>
      </p:sp>
    </p:spTree>
    <p:extLst>
      <p:ext uri="{BB962C8B-B14F-4D97-AF65-F5344CB8AC3E}">
        <p14:creationId xmlns:p14="http://schemas.microsoft.com/office/powerpoint/2010/main" val="41919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Win XP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10.56.0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6" y="1600200"/>
            <a:ext cx="7721012" cy="4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Win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3-04 at 11.17.30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7" y="1844802"/>
            <a:ext cx="7944736" cy="46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78957"/>
            <a:ext cx="745622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Shortcuts to programs and other files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time and date stamps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Links in the "Recent Files" folder to network shares even contain the MAC address of the server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894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Recent Files Viewer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5276003"/>
            <a:ext cx="6347714" cy="9441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Works on Win XP &amp; Win 7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5z1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4 at 11.05.5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8" y="1930400"/>
            <a:ext cx="8579352" cy="27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Installed Programs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2" y="2105998"/>
            <a:ext cx="6951261" cy="388077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Give information about the user's activities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Recently uninstalled programs may also be important evidence of guilt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Traces of uninstalled programs may be found in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folder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SID (Security Identifier)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3 at 11.48.0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" y="1399368"/>
            <a:ext cx="8263719" cy="5146118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22099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SIDs in the Registry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3 at 11.5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596788"/>
            <a:ext cx="8535578" cy="4926841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7987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152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Well-Known SIDs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5612276"/>
            <a:ext cx="6347714" cy="42908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5o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03 at 11.5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0" y="1678675"/>
            <a:ext cx="7840513" cy="3712191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377114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Drives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2529085"/>
            <a:ext cx="6964908" cy="21657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USBSTOR shows exactly which USB devices have been attached to a computer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Helpful in attributing evidence found on removable devices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2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Spooling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08773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a document is printed, two files are created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Meta File (EMF) contains an image of the document to be printed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Spool File contains information about the print job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normally deleted after printing finishes, but may be retained on some systems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1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08" y="2404534"/>
            <a:ext cx="5826719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Recycle Bin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63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1345</TotalTime>
  <Words>677</Words>
  <Application>Microsoft Office PowerPoint</Application>
  <PresentationFormat>On-screen Show (4:3)</PresentationFormat>
  <Paragraphs>139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8. Windows System Artifacts Part 2</vt:lpstr>
      <vt:lpstr>Topics</vt:lpstr>
      <vt:lpstr>Attribution</vt:lpstr>
      <vt:lpstr>SID (Security Identifier)</vt:lpstr>
      <vt:lpstr>SIDs in the Registry</vt:lpstr>
      <vt:lpstr>Well-Known SIDs</vt:lpstr>
      <vt:lpstr>External Drives</vt:lpstr>
      <vt:lpstr>Print Spooling</vt:lpstr>
      <vt:lpstr>Recycle Bin</vt:lpstr>
      <vt:lpstr>Recycle Bin Operation</vt:lpstr>
      <vt:lpstr>NukeOnDelete Registry Key</vt:lpstr>
      <vt:lpstr>Metadata</vt:lpstr>
      <vt:lpstr>Metadata</vt:lpstr>
      <vt:lpstr>Timestamps</vt:lpstr>
      <vt:lpstr>MACR Times</vt:lpstr>
      <vt:lpstr>Timestamp Principles</vt:lpstr>
      <vt:lpstr>Demo: John McAfee's Photo</vt:lpstr>
      <vt:lpstr>PowerPoint Presentation</vt:lpstr>
      <vt:lpstr>Removing Metadata</vt:lpstr>
      <vt:lpstr>Thumbnail Cache</vt:lpstr>
      <vt:lpstr>Windows XP Thumbnails</vt:lpstr>
      <vt:lpstr>Windows 7 Thumbnails</vt:lpstr>
      <vt:lpstr>Most Recently Used</vt:lpstr>
      <vt:lpstr>System Restore</vt:lpstr>
      <vt:lpstr>Restore Points</vt:lpstr>
      <vt:lpstr>When Restore Points Are Created</vt:lpstr>
      <vt:lpstr>Restore Settings</vt:lpstr>
      <vt:lpstr>System Restore Files</vt:lpstr>
      <vt:lpstr>Previous Versions</vt:lpstr>
      <vt:lpstr>PreFetch</vt:lpstr>
      <vt:lpstr>PreFetch in Win XP</vt:lpstr>
      <vt:lpstr>PreFetch in Win 7</vt:lpstr>
      <vt:lpstr>Link Files</vt:lpstr>
      <vt:lpstr>Recent Files Viewer</vt:lpstr>
      <vt:lpstr>Installed Programs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165</cp:revision>
  <dcterms:created xsi:type="dcterms:W3CDTF">2013-01-11T00:10:04Z</dcterms:created>
  <dcterms:modified xsi:type="dcterms:W3CDTF">2018-05-07T07:00:55Z</dcterms:modified>
</cp:coreProperties>
</file>