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30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45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6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3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2617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224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8548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0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362458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800" dirty="0" smtClean="0">
                <a:latin typeface="Arial"/>
                <a:cs typeface="Arial"/>
              </a:rPr>
              <a:t>11</a:t>
            </a:r>
            <a:r>
              <a:rPr lang="en-US" sz="4800" dirty="0" smtClean="0">
                <a:latin typeface="Arial"/>
                <a:cs typeface="Arial"/>
              </a:rPr>
              <a:t>. </a:t>
            </a:r>
            <a:r>
              <a:rPr lang="en-US" sz="4800" dirty="0" smtClean="0">
                <a:latin typeface="Arial"/>
                <a:cs typeface="Arial"/>
              </a:rPr>
              <a:t>Internet and E-Mail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325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Mavook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3 at 11.3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9" y="1869743"/>
            <a:ext cx="8341445" cy="4462818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5693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Peer-to-Peer (P2P)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2160590"/>
            <a:ext cx="745622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File-sharing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Vast majority of P2P traffic is stolen music, videos, and software and other illegal content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Consumes vast amounts of bandwidth and ports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Gnutella,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Limewire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uTorrent,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Vuze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The Pirate Bay (Link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8b)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Index.dat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1" y="2160590"/>
            <a:ext cx="7369791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file used by Internet Explorer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URLs visited, number of visits, etc.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8c leads to “Index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 to find the files and list them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leads to “Index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Reader”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all the results together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03 at 3.1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86577"/>
            <a:ext cx="8830102" cy="6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4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Files back to 2012!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4-03 at 3.20.4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69494"/>
            <a:ext cx="8386549" cy="500388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478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46" y="609600"/>
            <a:ext cx="7469876" cy="809767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Index.dat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Reader Shows All Entries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7" y="5764076"/>
            <a:ext cx="8251243" cy="8753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 to 1899!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(Remember not to trust your tools!)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s-ol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9367"/>
            <a:ext cx="8264890" cy="418093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0093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85690" y="2445478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0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881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5736"/>
            <a:ext cx="7770164" cy="62438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“Edit This Cookie” Chrome Extension (Link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8e)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Shot 2013-04-03 at 3.4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713711"/>
            <a:ext cx="6337300" cy="1587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821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3 at 3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" y="619691"/>
            <a:ext cx="7847750" cy="571287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2614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06353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Plain text files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Often dropped by third parties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cookie from a site does NOT prove the user visited that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8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92455" cy="388077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browsers and evidence they create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 function and forensics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Chat and social networking evidence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3 at 3.37.1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77" y="661875"/>
            <a:ext cx="4404323" cy="57921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04-03 at 3.39.0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r="6305"/>
          <a:stretch/>
        </p:blipFill>
        <p:spPr>
          <a:xfrm>
            <a:off x="625995" y="661875"/>
            <a:ext cx="3303170" cy="572485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30701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 Internet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8773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aka Web Cache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Makes pages reload faster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Options, General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Browsing history, click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 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Settings dialog box, click View files.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4 at 9.28.4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341194"/>
            <a:ext cx="8693624" cy="62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Textbook, 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1" y="1669271"/>
            <a:ext cx="7551762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p.122 it was wrongly claimed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Internet Explorer does not cache HTTPS Web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Link: http://blogs.msdn.com/b/ieinternals/archive/2010/04/21/internet-explorer-may-bypass-cache-for-cross-domain-https-content.aspx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45" y="3609657"/>
            <a:ext cx="6362700" cy="25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5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Textbook, 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4" y="1616501"/>
            <a:ext cx="6869373" cy="38807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 resources are cached by Internet Explorer the same as HTTP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visiting some HTTPS pages in Internet Explorer and viewing the Temporary Internet Files: The items from HTTPS pages are easy to see: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9.40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2" y="3241182"/>
            <a:ext cx="7797800" cy="34036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8999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History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9.56.2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1" y="1618343"/>
            <a:ext cx="7015506" cy="47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5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History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9.52.4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2" y="1600200"/>
            <a:ext cx="8055050" cy="4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Typed URLs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2.3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7" y="2212396"/>
            <a:ext cx="8204593" cy="405192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64248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279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Chat Clients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0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Popular Chat Clients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2160590"/>
            <a:ext cx="713777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AOL Instant Messenger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Messenger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Live Messenger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Trillian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ICQ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Many more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 among pedophiles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096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Overview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65" y="5113551"/>
            <a:ext cx="8229600" cy="4410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2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5" y="1454495"/>
            <a:ext cx="7806106" cy="901214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Picture 5" descr="Screen Shot 2013-04-04 at 2.4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71" y="2736985"/>
            <a:ext cx="7198298" cy="2026083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73790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Chat Clients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29" y="1873987"/>
            <a:ext cx="7428932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or “Buddy” list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list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recent chats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Logging of chats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saved chat logs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list for video chat, file transfers, personal messages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associated with account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IRC (Internet Relay Chat)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0434"/>
            <a:ext cx="2010771" cy="3880773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 central authority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IRC Networks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Undernet,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IRCNet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Efnet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2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48" y="1910688"/>
            <a:ext cx="6015475" cy="1290568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Screen Shot 2013-04-04 at 2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4" y="3660668"/>
            <a:ext cx="5813946" cy="2412588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91911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ICQ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538114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42 million active users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user connected more than 5 hours per day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47% female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80% of users between 13  and 29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- only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invited users can chat with you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4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040" y="2541012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2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Email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8" y="2310718"/>
            <a:ext cx="744258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best sources of evidence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forget that emails are not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17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40" y="5924731"/>
            <a:ext cx="8229600" cy="46242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Shot 2013-04-04 at 2.5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7" y="639317"/>
            <a:ext cx="7708900" cy="1134894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7" name="Picture 6" descr="Screen Shot 2013-04-04 at 2.5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992573"/>
            <a:ext cx="8166100" cy="207337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Screen Shot 2013-04-04 at 2.5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337991"/>
            <a:ext cx="8115300" cy="1586740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27029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87288"/>
            <a:ext cx="8229600" cy="50756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34422"/>
            <a:ext cx="8115300" cy="150381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Screen Shot 2013-04-04 at 3.01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442945"/>
            <a:ext cx="8115300" cy="970637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Picture 5" descr="Screen Shot 2013-04-04 at 3.0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8290"/>
            <a:ext cx="8178800" cy="2059177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38572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60" y="5107867"/>
            <a:ext cx="8229600" cy="5344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0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0" y="1136280"/>
            <a:ext cx="8140700" cy="3299241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750944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5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Email is Accessed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8" y="1914927"/>
            <a:ext cx="7292455" cy="458140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mail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Gmail or Hotmail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Accessed through a browser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Email client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data in .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or .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Proprietary database format (Link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8m)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Live Mail (formerly Outlook Express)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Outlook Express used .DBX files (databases)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Live Mail uses .EML files (plain text files, one per message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Concepts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3" y="1628328"/>
            <a:ext cx="7333398" cy="47724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URL (Uniform Resource Locator)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www.ccsf.edu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/NEW/en/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myccsf.html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http</a:t>
            </a: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name: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ccsf.edu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Top-level domain: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qualified domain name: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www.ccsf.edu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Path to file: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NEW/en/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myccsf.html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IE, Chrome, Firefox, Safari, etc.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 Protocols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64908" cy="388077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SMTP (Simple Mail Transfer Protocol)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to send emails from one server to another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Post Office Protocol (POP)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email clients to receive email messages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Message Access Protocol (IMAP)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email clients to receive email messages, more features than POP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3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 as Evidence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1" y="2160590"/>
            <a:ext cx="7169625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Communications relevant to the case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Email addresses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745917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Email can be Found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160590"/>
            <a:ext cx="708773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Suspect’s computer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Any recipient’s computer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SMTP server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Backup media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provider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Any server the email passed through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9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an Email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160590"/>
            <a:ext cx="710138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Shows the servers the email passed through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Readable message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Attachments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0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Gmail: “Show Original”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16.1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9643"/>
            <a:ext cx="8127242" cy="4260088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5054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16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" y="1245356"/>
            <a:ext cx="8113594" cy="53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 - Covering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Trail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3" y="2160590"/>
            <a:ext cx="7469876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Falsifying the origin of an email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Anonymous Remailer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Strips the headers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Forwards email without them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doesn’t keep logs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Protects the privacy of users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Shared Email Accounts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5" y="1996814"/>
            <a:ext cx="6992204" cy="426750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 account on a free Web service like Yahoo!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Share the username and password with recipients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an email and don’t send it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it in the “Drafts” folder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Recipient can log in and see it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terrorists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“One-Time Account”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223094"/>
            <a:ext cx="8505371" cy="773193"/>
          </a:xfrm>
        </p:spPr>
        <p:txBody>
          <a:bodyPr/>
          <a:lstStyle/>
          <a:p>
            <a:pPr algn="l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Mailinator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7" y="1600200"/>
            <a:ext cx="2185322" cy="452596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send, only receive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passwords or privacy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23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16" y="223094"/>
            <a:ext cx="6394116" cy="6437013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925355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Tracing Email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105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ID is unique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Proves that the email has passed through that server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Detects falsified emails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2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304393"/>
            <a:ext cx="83693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69744"/>
            <a:ext cx="7565410" cy="465388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 (Hypertext Transfer Protocol)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to deliver Web pages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the domain name must be converted to an IP address with a query to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Server (Domain Name Service)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 the page is fetched by sending an HTTP GET request to the Web server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Pages are written in HTML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Markup Language)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May also contain images, video, sounds, etc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688" y="2434358"/>
            <a:ext cx="5826719" cy="1646302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Networking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0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Over-Sharing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87989" cy="388077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talk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constantly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share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check-in with their current location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may be on suspect’s computer, smartphone or provider’s network</a:t>
            </a:r>
          </a:p>
        </p:txBody>
      </p:sp>
    </p:spTree>
    <p:extLst>
      <p:ext uri="{BB962C8B-B14F-4D97-AF65-F5344CB8AC3E}">
        <p14:creationId xmlns:p14="http://schemas.microsoft.com/office/powerpoint/2010/main" val="483176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7286"/>
            <a:ext cx="8229600" cy="62887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4 at 3.3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0" y="982634"/>
            <a:ext cx="5892800" cy="1415413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Screen Shot 2013-04-04 at 3.32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4836"/>
            <a:ext cx="8288672" cy="2838734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286224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4 at 3.3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5" y="385575"/>
            <a:ext cx="8826500" cy="6159500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4657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78305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and Dynamic Web Pages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29" y="1774209"/>
            <a:ext cx="7333398" cy="468118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pages are the same for every visitor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pages are constructed to customize them for each viewer (Web 2.0)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Facebook, Gmail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Fetch items from databases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Management System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builds the page for each viewer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Viewers are identified by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code runs on the server, (like SQL and CGI scripts), and other code runs on the client (like 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6937"/>
          </a:xfrm>
        </p:spPr>
        <p:txBody>
          <a:bodyPr/>
          <a:lstStyle/>
          <a:p>
            <a:pPr algn="l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41959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Identifies the registered owner of a domain name or IP address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3 at 11.24.30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3" y="163772"/>
            <a:ext cx="5104262" cy="65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37362" cy="13208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Who Wrote the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FlashBack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OS X Worm?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0400"/>
            <a:ext cx="2859206" cy="4195763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mavook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took credit on the “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BlackSEO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forum (in Russian)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His home page was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mavook.com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2005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4-03 at 11.27.1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80" y="1470038"/>
            <a:ext cx="5549000" cy="51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094"/>
            <a:ext cx="8229600" cy="92669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03 at 11.3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1405719"/>
            <a:ext cx="7786048" cy="502739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4180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1927</TotalTime>
  <Words>999</Words>
  <Application>Microsoft Office PowerPoint</Application>
  <PresentationFormat>On-screen Show (4:3)</PresentationFormat>
  <Paragraphs>184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Trebuchet MS</vt:lpstr>
      <vt:lpstr>Wingdings 3</vt:lpstr>
      <vt:lpstr>Facet</vt:lpstr>
      <vt:lpstr>11. Internet and E-Mail</vt:lpstr>
      <vt:lpstr>Topics</vt:lpstr>
      <vt:lpstr>Internet Overview</vt:lpstr>
      <vt:lpstr>Internet Concepts</vt:lpstr>
      <vt:lpstr>HTTP Process</vt:lpstr>
      <vt:lpstr>Static and Dynamic Web Pages</vt:lpstr>
      <vt:lpstr>Whois</vt:lpstr>
      <vt:lpstr>Who Wrote the FlashBack OS X Worm?</vt:lpstr>
      <vt:lpstr>Whois History</vt:lpstr>
      <vt:lpstr>Who is Mavook?</vt:lpstr>
      <vt:lpstr>Peer-to-Peer (P2P)</vt:lpstr>
      <vt:lpstr>Index.dat Files</vt:lpstr>
      <vt:lpstr>PowerPoint Presentation</vt:lpstr>
      <vt:lpstr>Files back to 2012!</vt:lpstr>
      <vt:lpstr>Index.dat Reader Shows All Entries</vt:lpstr>
      <vt:lpstr>Web Browsers</vt:lpstr>
      <vt:lpstr>Cookies</vt:lpstr>
      <vt:lpstr>PowerPoint Presentation</vt:lpstr>
      <vt:lpstr>Cookies</vt:lpstr>
      <vt:lpstr>PowerPoint Presentation</vt:lpstr>
      <vt:lpstr>Temporary Internet Files</vt:lpstr>
      <vt:lpstr>PowerPoint Presentation</vt:lpstr>
      <vt:lpstr>Error in Textbook, 1st Edition</vt:lpstr>
      <vt:lpstr>Error in Textbook, 1st Edition</vt:lpstr>
      <vt:lpstr>Internet History</vt:lpstr>
      <vt:lpstr>Internet History</vt:lpstr>
      <vt:lpstr>Typed URLs</vt:lpstr>
      <vt:lpstr>Chat Clients</vt:lpstr>
      <vt:lpstr>Popular Chat Clients</vt:lpstr>
      <vt:lpstr>PowerPoint Presentation</vt:lpstr>
      <vt:lpstr>Data from Chat Clients</vt:lpstr>
      <vt:lpstr>IRC (Internet Relay Chat)</vt:lpstr>
      <vt:lpstr>ICQ</vt:lpstr>
      <vt:lpstr>Email</vt:lpstr>
      <vt:lpstr>Value of Email</vt:lpstr>
      <vt:lpstr>PowerPoint Presentation</vt:lpstr>
      <vt:lpstr>PowerPoint Presentation</vt:lpstr>
      <vt:lpstr>PowerPoint Presentation</vt:lpstr>
      <vt:lpstr>How Email is Accessed</vt:lpstr>
      <vt:lpstr>Email Protocols</vt:lpstr>
      <vt:lpstr>Email as Evidence</vt:lpstr>
      <vt:lpstr>Where Email can be Found</vt:lpstr>
      <vt:lpstr>Components of an Email</vt:lpstr>
      <vt:lpstr>Gmail: “Show Original”</vt:lpstr>
      <vt:lpstr>Header</vt:lpstr>
      <vt:lpstr>Email - Covering the Trail</vt:lpstr>
      <vt:lpstr>Shared Email Accounts</vt:lpstr>
      <vt:lpstr>Mailinator</vt:lpstr>
      <vt:lpstr>Tracing Email</vt:lpstr>
      <vt:lpstr>Social Networking</vt:lpstr>
      <vt:lpstr>Over-Sharing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196</cp:revision>
  <dcterms:created xsi:type="dcterms:W3CDTF">2013-01-11T00:10:04Z</dcterms:created>
  <dcterms:modified xsi:type="dcterms:W3CDTF">2018-05-07T16:33:05Z</dcterms:modified>
</cp:coreProperties>
</file>