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410" r:id="rId3"/>
    <p:sldId id="417" r:id="rId4"/>
    <p:sldId id="418" r:id="rId5"/>
    <p:sldId id="419" r:id="rId6"/>
    <p:sldId id="420" r:id="rId7"/>
    <p:sldId id="422" r:id="rId8"/>
    <p:sldId id="421" r:id="rId9"/>
    <p:sldId id="415" r:id="rId10"/>
    <p:sldId id="423" r:id="rId11"/>
    <p:sldId id="414" r:id="rId12"/>
    <p:sldId id="424" r:id="rId13"/>
    <p:sldId id="425" r:id="rId14"/>
    <p:sldId id="426" r:id="rId15"/>
    <p:sldId id="427" r:id="rId16"/>
    <p:sldId id="428" r:id="rId17"/>
    <p:sldId id="429" r:id="rId18"/>
    <p:sldId id="413" r:id="rId19"/>
    <p:sldId id="430" r:id="rId20"/>
    <p:sldId id="431" r:id="rId21"/>
    <p:sldId id="412" r:id="rId22"/>
    <p:sldId id="432" r:id="rId23"/>
    <p:sldId id="433" r:id="rId24"/>
    <p:sldId id="434" r:id="rId25"/>
    <p:sldId id="435" r:id="rId26"/>
    <p:sldId id="436" r:id="rId27"/>
    <p:sldId id="437" r:id="rId28"/>
    <p:sldId id="438" r:id="rId29"/>
    <p:sldId id="43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17" autoAdjust="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60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124AE-0CFD-F24B-9D88-09FA47159BEE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06225-0AF1-8A46-9D2B-3A9B9A893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41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6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4042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99540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7384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379517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11276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43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4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4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4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1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6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1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1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986D-6BE9-4264-908F-02DB36FD8D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09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5763903"/>
          </a:xfrm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sz="4800" dirty="0" smtClean="0">
                <a:latin typeface="Arial"/>
                <a:cs typeface="Arial"/>
              </a:rPr>
              <a:t>12</a:t>
            </a:r>
            <a:r>
              <a:rPr lang="en-US" sz="4800" dirty="0">
                <a:latin typeface="Arial"/>
                <a:cs typeface="Arial"/>
              </a:rPr>
              <a:t>. Digital Forensics and Networking</a:t>
            </a:r>
            <a:endParaRPr lang="en-US" sz="4800" dirty="0">
              <a:latin typeface="Arial"/>
              <a:cs typeface="Arial"/>
            </a:endParaRPr>
          </a:p>
        </p:txBody>
      </p:sp>
      <p:pic>
        <p:nvPicPr>
          <p:cNvPr id="6" name="Picture 5" descr="ref=sr_1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7992" y="480511"/>
            <a:ext cx="29083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78006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Firewalls, IDS, and Sniffers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38" y="1555842"/>
            <a:ext cx="7892957" cy="5090618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Filters inbound and, optionally, outbound traffic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Simple firewalls filter based on packet headers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IP address, port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Layer 7 firewall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Looks inside packet to discriminate more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Can detect Facebook,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TeamViewer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BitTorrent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Intrusion Detection System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Blocks malicious traffic based on a set of definitions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Ex: Snort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Sniffer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Captures packets for analysis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Ex: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Wireshark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828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7449" y="2254408"/>
            <a:ext cx="5826719" cy="1646302"/>
          </a:xfrm>
        </p:spPr>
        <p:txBody>
          <a:bodyPr/>
          <a:lstStyle/>
          <a:p>
            <a:pPr lvl="0">
              <a:spcAft>
                <a:spcPts val="600"/>
              </a:spcAft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 Attacks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757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882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Network Attacks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783" y="1692320"/>
            <a:ext cx="7456228" cy="469483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DDoS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(Distributed Denial of Service)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Many bots attack a server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IP Spoofing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False Source IP in packets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Can make attacks appear to come from trusted sources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Man-in-the-Middle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Intercept traffic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Attacker can examine or alter data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Can impersonate user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Defense is SSL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099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65" y="223094"/>
            <a:ext cx="8502435" cy="1166954"/>
          </a:xfrm>
        </p:spPr>
        <p:txBody>
          <a:bodyPr/>
          <a:lstStyle/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Social Engineering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80774" cy="4525963"/>
          </a:xfrm>
        </p:spPr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Tricking people into security violations</a:t>
            </a:r>
          </a:p>
          <a:p>
            <a:endParaRPr lang="en-US" dirty="0"/>
          </a:p>
        </p:txBody>
      </p:sp>
      <p:pic>
        <p:nvPicPr>
          <p:cNvPr id="4" name="Picture 3" descr="Screen Shot 2013-04-17 at 7.45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223094"/>
            <a:ext cx="40132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77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711" y="609600"/>
            <a:ext cx="6826463" cy="824188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Most Common Hacking Methods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976" y="3599010"/>
            <a:ext cx="7635921" cy="284768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Backdoor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From a malware infection allowing remote control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Footprinting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Gathering public information about a target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Fingerprinting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Scanning a target for open ports and other information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Based on a 2011 Verizon study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4-17 at 7.47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1473956"/>
            <a:ext cx="6274012" cy="1877465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927129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0976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Insider Threat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951261" cy="388077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biggest threat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Does more harm than external attacks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Difficult to detect or prevent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306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sertedImag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" t="12524" r="32722" b="-221"/>
          <a:stretch>
            <a:fillRect/>
          </a:stretch>
        </p:blipFill>
        <p:spPr bwMode="auto">
          <a:xfrm>
            <a:off x="1514902" y="450376"/>
            <a:ext cx="6400800" cy="5964072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1834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5925"/>
            <a:ext cx="8229600" cy="2090238"/>
          </a:xfrm>
        </p:spPr>
        <p:txBody>
          <a:bodyPr/>
          <a:lstStyle/>
          <a:p>
            <a:r>
              <a:rPr lang="en-US" dirty="0" smtClean="0"/>
              <a:t>Link </a:t>
            </a:r>
            <a:r>
              <a:rPr lang="en-US" dirty="0" err="1" smtClean="0"/>
              <a:t>Ch</a:t>
            </a:r>
            <a:r>
              <a:rPr lang="en-US" dirty="0" smtClean="0"/>
              <a:t> 9a</a:t>
            </a:r>
            <a:endParaRPr lang="en-US" dirty="0"/>
          </a:p>
        </p:txBody>
      </p:sp>
      <p:pic>
        <p:nvPicPr>
          <p:cNvPr id="4" name="Picture 3" descr="Screen Shot 2013-04-17 at 7.56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79" y="292100"/>
            <a:ext cx="7556500" cy="2616200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5" name="Picture 4" descr="Jerome-kerviel-articleInlin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235" y="3098881"/>
            <a:ext cx="2650249" cy="361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51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8392" y="2404534"/>
            <a:ext cx="5826719" cy="1646302"/>
          </a:xfrm>
        </p:spPr>
        <p:txBody>
          <a:bodyPr/>
          <a:lstStyle/>
          <a:p>
            <a:pPr lvl="0">
              <a:spcAft>
                <a:spcPts val="600"/>
              </a:spcAft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Incident Response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855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41528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NIST Process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078" y="1696564"/>
            <a:ext cx="7169625" cy="484071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Planning for security incidents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Proactive defenses, such as</a:t>
            </a:r>
          </a:p>
          <a:p>
            <a:pPr lvl="2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Hardening systems</a:t>
            </a:r>
          </a:p>
          <a:p>
            <a:pPr lvl="2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Patching</a:t>
            </a:r>
          </a:p>
          <a:p>
            <a:pPr lvl="2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Perimeter defense</a:t>
            </a:r>
          </a:p>
          <a:p>
            <a:pPr lvl="2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User awareness training</a:t>
            </a:r>
          </a:p>
          <a:p>
            <a:pPr lvl="2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Policies, procedures, and guidelines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Detection and Analysis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IDS produce false positives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 traffic is erratic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91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0503"/>
            <a:ext cx="8229600" cy="7779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612" y="1942222"/>
            <a:ext cx="7169625" cy="4212916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 Fundamentals</a:t>
            </a:r>
          </a:p>
          <a:p>
            <a:pPr>
              <a:spcAft>
                <a:spcPts val="600"/>
              </a:spcAft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Types of Networks</a:t>
            </a:r>
          </a:p>
          <a:p>
            <a:pPr>
              <a:spcAft>
                <a:spcPts val="600"/>
              </a:spcAft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Security Tools</a:t>
            </a:r>
          </a:p>
          <a:p>
            <a:pPr>
              <a:spcAft>
                <a:spcPts val="600"/>
              </a:spcAft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 Attacks</a:t>
            </a:r>
          </a:p>
          <a:p>
            <a:pPr>
              <a:spcAft>
                <a:spcPts val="600"/>
              </a:spcAft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Incident Response</a:t>
            </a:r>
          </a:p>
          <a:p>
            <a:pPr>
              <a:spcAft>
                <a:spcPts val="600"/>
              </a:spcAft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 Evidence &amp; Investigation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71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27881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NIST Process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486" y="1951630"/>
            <a:ext cx="7483523" cy="408973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Containment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Eradication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Recovery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Post-incident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Root-cause analysis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Plan how to prevent future incidence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Revise policies and procedures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194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501" y="2622899"/>
            <a:ext cx="4983602" cy="1646302"/>
          </a:xfrm>
        </p:spPr>
        <p:txBody>
          <a:bodyPr/>
          <a:lstStyle/>
          <a:p>
            <a:pPr lvl="0">
              <a:spcAft>
                <a:spcPts val="600"/>
              </a:spcAft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 Evidence &amp; Investigation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058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0976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Where is the Evidence?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39" y="2160590"/>
            <a:ext cx="7128682" cy="388077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All devices along the route may contain log files</a:t>
            </a:r>
          </a:p>
          <a:p>
            <a:pPr lvl="1"/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Servers</a:t>
            </a:r>
          </a:p>
          <a:p>
            <a:pPr lvl="1"/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Routers</a:t>
            </a:r>
          </a:p>
          <a:p>
            <a:pPr lvl="1"/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Firewalls</a:t>
            </a:r>
          </a:p>
          <a:p>
            <a:pPr lvl="1"/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Evidence may be volatile</a:t>
            </a: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96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0976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Log Files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075" y="1751157"/>
            <a:ext cx="7387991" cy="4731530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Authentication log</a:t>
            </a:r>
          </a:p>
          <a:p>
            <a:pPr lvl="1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and IP address of users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log</a:t>
            </a:r>
          </a:p>
          <a:p>
            <a:pPr lvl="1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Timestamps shown when application was used and by whom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Operating system log</a:t>
            </a:r>
          </a:p>
          <a:p>
            <a:pPr lvl="1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Track reboots, file access, clients served, and much more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Device logs</a:t>
            </a:r>
          </a:p>
          <a:p>
            <a:pPr lvl="1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On routers and firewalls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79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outer-remotevpn-sdm-2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40" y="150124"/>
            <a:ext cx="6946711" cy="659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8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9611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Network Investigative Tools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725" y="1846691"/>
            <a:ext cx="7196920" cy="4403984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Wireshark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Sniffer</a:t>
            </a:r>
          </a:p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NetIntercept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Hardware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applicance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to record network traffic</a:t>
            </a:r>
          </a:p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NetWitness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Investigator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Can gather and analyze network traffic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Snort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IDS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568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96119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NetIntercept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7837"/>
            <a:ext cx="8229600" cy="1168326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Links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9b, 9c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4-17 at 8.12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7" y="1665027"/>
            <a:ext cx="6934889" cy="297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49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527" y="609600"/>
            <a:ext cx="7060443" cy="79611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Network Investigation Challenges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92320"/>
            <a:ext cx="7852013" cy="4722126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IP addresses can be spoofed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Bounced through proxies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Or through compromised systems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Or through the Tor anonymity network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Logs are often incomplete or absent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Logs are erased after some time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Attackers can erase logs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Jurisdiction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Attacks can cross state or national boundaries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952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26630" y="2448005"/>
            <a:ext cx="5826719" cy="1646302"/>
          </a:xfrm>
        </p:spPr>
        <p:txBody>
          <a:bodyPr/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53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70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Extra Credit Projects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4-17 at 8.18.26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582" y="1523488"/>
            <a:ext cx="5105448" cy="500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1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1096" y="2704784"/>
            <a:ext cx="5826719" cy="1646302"/>
          </a:xfrm>
        </p:spPr>
        <p:txBody>
          <a:bodyPr/>
          <a:lstStyle/>
          <a:p>
            <a:pPr lvl="0">
              <a:spcAft>
                <a:spcPts val="600"/>
              </a:spcAft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Networking Fundamentals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32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43809"/>
            <a:ext cx="8229600" cy="841431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Network Concepts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783" y="1969518"/>
            <a:ext cx="7456228" cy="4267506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TCP/IP (Transmission Control Protocol / Internet Protocol)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common language for the Internet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Client/Server Network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Each computer has one of the roles: client or server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Modern computers mix the roles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Peer-to-peer Network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Every member has same role, as both client and server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Commonly used with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bittorrent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to share files illegally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22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9611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Network Types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078" y="1692322"/>
            <a:ext cx="7483523" cy="4776716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LAN (Local Area Network)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Within a single building or a few nearby buildings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WAN (Wide Area Network)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Larger area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Largest WAN, the whole world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MAN (Metropolitan Area Network)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PAN (Personal Area Network)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Bluetooth: max. range 10 meters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CAN (Campus Area Network)</a:t>
            </a:r>
          </a:p>
        </p:txBody>
      </p:sp>
    </p:spTree>
    <p:extLst>
      <p:ext uri="{BB962C8B-B14F-4D97-AF65-F5344CB8AC3E}">
        <p14:creationId xmlns:p14="http://schemas.microsoft.com/office/powerpoint/2010/main" val="274052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882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IP Addresses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782" y="1774212"/>
            <a:ext cx="7401637" cy="466753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IPv4: 32 bits, in four octets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Each octet written as a decimal number 0-255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Ex: 192.168.1.101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Only four billion total addresses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They are running out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IPv6: 128 bit in eight 16-bit fields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Each field a 4-character hexadecimal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valoe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Range 0000 – FFFF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Ex: 2001:0db8:0000:0000:1111:2222:3333:4444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Many addresses: 300 billion billion billon billion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49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lote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3" y="252499"/>
            <a:ext cx="8789158" cy="638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30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4-17 at 7.34.52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87" y="1091821"/>
            <a:ext cx="8078632" cy="470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6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9210" y="2622898"/>
            <a:ext cx="5826719" cy="1646302"/>
          </a:xfrm>
        </p:spPr>
        <p:txBody>
          <a:bodyPr/>
          <a:lstStyle/>
          <a:p>
            <a:pPr lvl="0">
              <a:spcAft>
                <a:spcPts val="600"/>
              </a:spcAft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 Security Tools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9902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1464</TotalTime>
  <Words>576</Words>
  <Application>Microsoft Office PowerPoint</Application>
  <PresentationFormat>On-screen Show (4:3)</PresentationFormat>
  <Paragraphs>141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Trebuchet MS</vt:lpstr>
      <vt:lpstr>Wingdings 3</vt:lpstr>
      <vt:lpstr>Facet</vt:lpstr>
      <vt:lpstr>12. Digital Forensics and Networking</vt:lpstr>
      <vt:lpstr>Topics</vt:lpstr>
      <vt:lpstr>Networking Fundamentals</vt:lpstr>
      <vt:lpstr>Network Concepts</vt:lpstr>
      <vt:lpstr>Network Types</vt:lpstr>
      <vt:lpstr>IP Addresses</vt:lpstr>
      <vt:lpstr>PowerPoint Presentation</vt:lpstr>
      <vt:lpstr>PowerPoint Presentation</vt:lpstr>
      <vt:lpstr>Network Security Tools</vt:lpstr>
      <vt:lpstr>Firewalls, IDS, and Sniffers</vt:lpstr>
      <vt:lpstr>Network Attacks</vt:lpstr>
      <vt:lpstr>Network Attacks</vt:lpstr>
      <vt:lpstr>Social Engineering</vt:lpstr>
      <vt:lpstr>Most Common Hacking Methods</vt:lpstr>
      <vt:lpstr>Insider Threat</vt:lpstr>
      <vt:lpstr>PowerPoint Presentation</vt:lpstr>
      <vt:lpstr>PowerPoint Presentation</vt:lpstr>
      <vt:lpstr>Incident Response</vt:lpstr>
      <vt:lpstr>NIST Process</vt:lpstr>
      <vt:lpstr>NIST Process</vt:lpstr>
      <vt:lpstr>Network Evidence &amp; Investigation</vt:lpstr>
      <vt:lpstr>Where is the Evidence?</vt:lpstr>
      <vt:lpstr>Log Files</vt:lpstr>
      <vt:lpstr>PowerPoint Presentation</vt:lpstr>
      <vt:lpstr>Network Investigative Tools</vt:lpstr>
      <vt:lpstr>NetIntercept</vt:lpstr>
      <vt:lpstr>Network Investigation Challenges</vt:lpstr>
      <vt:lpstr>Binary</vt:lpstr>
      <vt:lpstr>In Extra Credit Projects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Sam Bowne</dc:creator>
  <cp:lastModifiedBy>Anhim</cp:lastModifiedBy>
  <cp:revision>163</cp:revision>
  <dcterms:created xsi:type="dcterms:W3CDTF">2013-01-11T00:10:04Z</dcterms:created>
  <dcterms:modified xsi:type="dcterms:W3CDTF">2018-05-07T17:04:02Z</dcterms:modified>
</cp:coreProperties>
</file>