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410" r:id="rId3"/>
    <p:sldId id="415" r:id="rId4"/>
    <p:sldId id="414" r:id="rId5"/>
    <p:sldId id="426" r:id="rId6"/>
    <p:sldId id="419" r:id="rId7"/>
    <p:sldId id="417" r:id="rId8"/>
    <p:sldId id="418" r:id="rId9"/>
    <p:sldId id="420" r:id="rId10"/>
    <p:sldId id="421" r:id="rId11"/>
    <p:sldId id="422" r:id="rId12"/>
    <p:sldId id="423" r:id="rId13"/>
    <p:sldId id="424" r:id="rId14"/>
    <p:sldId id="425" r:id="rId15"/>
    <p:sldId id="413" r:id="rId16"/>
    <p:sldId id="428" r:id="rId17"/>
    <p:sldId id="427" r:id="rId18"/>
    <p:sldId id="429" r:id="rId19"/>
    <p:sldId id="431" r:id="rId20"/>
    <p:sldId id="430" r:id="rId21"/>
    <p:sldId id="41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6480" autoAdjust="0"/>
  </p:normalViewPr>
  <p:slideViewPr>
    <p:cSldViewPr snapToGrid="0" snapToObjects="1">
      <p:cViewPr varScale="1">
        <p:scale>
          <a:sx n="64" d="100"/>
          <a:sy n="64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4AE-0CFD-F24B-9D88-09FA47159BEE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6225-0AF1-8A46-9D2B-3A9B9A893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630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5376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4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5956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3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2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6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5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5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92" y="609600"/>
            <a:ext cx="8293308" cy="5835649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4800" dirty="0" smtClean="0">
                <a:latin typeface="Arial"/>
                <a:cs typeface="Arial"/>
              </a:rPr>
              <a:t>14. Reading: </a:t>
            </a:r>
            <a:r>
              <a:rPr lang="en-US" sz="4800" dirty="0" smtClean="0">
                <a:latin typeface="Arial"/>
                <a:cs typeface="Arial"/>
              </a:rPr>
              <a:t>Looking Ahead</a:t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35408"/>
            <a:ext cx="8229600" cy="849915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Wikipedia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link 11a</a:t>
            </a:r>
          </a:p>
        </p:txBody>
      </p:sp>
      <p:pic>
        <p:nvPicPr>
          <p:cNvPr id="4" name="Picture 3" descr="Screen Shot 2013-05-08 at 10.24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4" y="586654"/>
            <a:ext cx="8521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4444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the Cloud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539" y="2100630"/>
            <a:ext cx="7515070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Startup cost is much lower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Outsources server maintenance tasks so business can focus on their core competency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44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Legal Concerns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64971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no way to recover deleted data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Deleted data is on shared storage,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mapping is removed immediately when a file is deleted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Few forensic tools are available for cloud environments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7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8487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Cloud Persistence: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5895"/>
            <a:ext cx="7080355" cy="388077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saves all deleted files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30 days by default for home users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Forever with the Packrat extension (default for business users)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Very handy for investigators!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11b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5-08 at 10.35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01" y="3806255"/>
            <a:ext cx="5978235" cy="27813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98000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442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Jurisdiction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09" y="1873770"/>
            <a:ext cx="7455111" cy="424254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Cloud providers may be anywhere in the world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Regulations could help, if they required Cloud Service Providers to retain and provide data to investigators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Level Agreements may cover digital evidence collection and preservation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Wise precaution when litigation is expected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8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191" y="2284612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Solid State Drives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592"/>
            <a:ext cx="8229600" cy="70987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Internal Structure of an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11d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ssetuploadfile901349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1" y="1130888"/>
            <a:ext cx="5081666" cy="54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5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70" y="423834"/>
            <a:ext cx="8229600" cy="943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 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97600"/>
            <a:ext cx="8229600" cy="66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11c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pla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903572"/>
            <a:ext cx="5283200" cy="3606800"/>
          </a:xfrm>
          <a:prstGeom prst="rect">
            <a:avLst/>
          </a:prstGeom>
        </p:spPr>
      </p:pic>
      <p:pic>
        <p:nvPicPr>
          <p:cNvPr id="5" name="Picture 4" descr="pageandb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704"/>
            <a:ext cx="3606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9" y="609600"/>
            <a:ext cx="6347713" cy="75450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SSDs and TRIM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65" y="1390340"/>
            <a:ext cx="7955390" cy="526529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SSDs get slower as they fill up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SSD speed is only fast when it can do many writes in parallel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smallest structure you can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(4 KB)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you cannot write to a page unless it is empty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smallest structure you can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erase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(512 KB)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Also, you can only erase a block 10,000 times before it fails (at least as of 2009)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SSDs are not all the same—they make different attempts to increase lifespan with “wear leveling”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11e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8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4444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Translation Layer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58" y="2113612"/>
            <a:ext cx="7799883" cy="415260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thinks it knows where data is going on the drive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SSD uses a File Translation Layer to map apparent locations to real locations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real location is adjusted by the SSD controller for wear leveling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59568"/>
            <a:ext cx="8229600" cy="8244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09" y="2160590"/>
            <a:ext cx="7090347" cy="38807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 and Controls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Cloud Forensics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 State Drives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Speed of Change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448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539" y="1783830"/>
            <a:ext cx="7694952" cy="461697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SSD controller erases deleted files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this happens varies across drive brands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on the drive may even be changing during forensic acquisition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process may depend on the OS and drive format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TRIM command enables the OS to tell the SSD controller that a file has been deleted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Supported by Windows 7 and OS X but only active when conditions are right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6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32760"/>
            <a:ext cx="8229600" cy="751267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Speed of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479" y="2160590"/>
            <a:ext cx="7405140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Case backlogs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updates of software require new methods,  retraining and research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 networking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HTCIA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9377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and Controls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19" y="1755855"/>
            <a:ext cx="7754913" cy="449504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prepared sample that has known properties that is used as a control during forensic analysis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test performed in parallel with experimental samples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sample that provides a known result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forensic authorities want to use these concepts in computer forensics, others don’t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8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162" y="2404534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Forensics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9475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65354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 as a Service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a Service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as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Service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Image from Wikipedia, link 11a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loud_computing_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36763"/>
            <a:ext cx="4419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59" y="609600"/>
            <a:ext cx="6900473" cy="1009338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 as a Service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13810"/>
            <a:ext cx="7500080" cy="422755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 basic cloud service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Like renting a physical server at a colocation facility</a:t>
            </a: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virtual machines and network service to the customer</a:t>
            </a: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installs OS &amp; apps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Responsible for maintaining and upgrading the them</a:t>
            </a: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Amazon EC2, Azure Services Platform, Google Compute Engine, Rackspace Open Cloud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4485"/>
          </a:xfrm>
        </p:spPr>
        <p:txBody>
          <a:bodyPr/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as a Service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29" y="1693890"/>
            <a:ext cx="7500080" cy="47219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platform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that includes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 execution environment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developers design apps without managing the lower hardware &amp; software layers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AWS Elastic Beanstalk, Windows Azure Cloud Services, Google App Engine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4426"/>
          </a:xfrm>
        </p:spPr>
        <p:txBody>
          <a:bodyPr/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as a Service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490" y="1815817"/>
            <a:ext cx="7605011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an application for clients to use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Clients don’t control hardware, OS, or application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They just use the features the application provides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Google Apps, Microsoft Office 365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95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and Public Clouds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76" y="1495270"/>
            <a:ext cx="3453820" cy="5100403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cloud</a:t>
            </a:r>
          </a:p>
          <a:p>
            <a:pPr marL="742950" lvl="2" indent="-3429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Company purchases and maintains servers</a:t>
            </a:r>
          </a:p>
          <a:p>
            <a:pPr marL="742950" lvl="2" indent="-3429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Restricted to company users</a:t>
            </a:r>
          </a:p>
          <a:p>
            <a:pPr marL="742950" lvl="2" indent="-3429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Eliminates many of the advantages of cloud computing</a:t>
            </a:r>
          </a:p>
          <a:p>
            <a:pPr marL="742950" lvl="2" indent="-3429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More secure (?)</a:t>
            </a:r>
          </a:p>
          <a:p>
            <a:pPr marL="342900" lvl="1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Cloud</a:t>
            </a:r>
          </a:p>
          <a:p>
            <a:pPr marL="742950" lvl="2" indent="-3429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common type, provided by Amazon or Microsoft, etc.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Wikipedia, link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11a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loud_computing_type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96" y="1600200"/>
            <a:ext cx="5016500" cy="29718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3318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1781</TotalTime>
  <Words>672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14. Reading: Looking Ahead </vt:lpstr>
      <vt:lpstr>Topics</vt:lpstr>
      <vt:lpstr>Standards and Controls</vt:lpstr>
      <vt:lpstr>Cloud Forensics</vt:lpstr>
      <vt:lpstr>Cloud Computing</vt:lpstr>
      <vt:lpstr>Infrastructure as a Service (IaaS)</vt:lpstr>
      <vt:lpstr>Platform as a Service (PaaS)</vt:lpstr>
      <vt:lpstr>Software as a Service (SaaS)</vt:lpstr>
      <vt:lpstr>Private and Public Clouds</vt:lpstr>
      <vt:lpstr>PowerPoint Presentation</vt:lpstr>
      <vt:lpstr>Benefits of the Cloud</vt:lpstr>
      <vt:lpstr>Legal Concerns</vt:lpstr>
      <vt:lpstr>Cloud Persistence: Dropbox</vt:lpstr>
      <vt:lpstr>Jurisdiction</vt:lpstr>
      <vt:lpstr>Solid State Drives</vt:lpstr>
      <vt:lpstr>Internal Structure of an SSD</vt:lpstr>
      <vt:lpstr>SSD Structure</vt:lpstr>
      <vt:lpstr>SSDs and TRIM</vt:lpstr>
      <vt:lpstr>File Translation Layer</vt:lpstr>
      <vt:lpstr>Garbage Collection</vt:lpstr>
      <vt:lpstr>Speed of 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220</cp:revision>
  <dcterms:created xsi:type="dcterms:W3CDTF">2013-01-11T00:10:04Z</dcterms:created>
  <dcterms:modified xsi:type="dcterms:W3CDTF">2018-05-08T02:57:52Z</dcterms:modified>
</cp:coreProperties>
</file>