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331" r:id="rId3"/>
    <p:sldId id="368" r:id="rId4"/>
    <p:sldId id="369" r:id="rId5"/>
    <p:sldId id="258" r:id="rId6"/>
    <p:sldId id="367" r:id="rId7"/>
    <p:sldId id="332" r:id="rId8"/>
    <p:sldId id="333" r:id="rId9"/>
    <p:sldId id="365" r:id="rId10"/>
    <p:sldId id="366" r:id="rId11"/>
    <p:sldId id="334" r:id="rId12"/>
    <p:sldId id="335" r:id="rId13"/>
    <p:sldId id="364" r:id="rId14"/>
  </p:sldIdLst>
  <p:sldSz cx="13004800" cy="9753600"/>
  <p:notesSz cx="6858000" cy="9144000"/>
  <p:embeddedFontLst>
    <p:embeddedFont>
      <p:font typeface="Helvetica Neue Light" panose="020B0604020202020204" charset="0"/>
      <p:regular r:id="rId16"/>
      <p:bold r:id="rId17"/>
      <p:italic r:id="rId18"/>
      <p:boldItalic r:id="rId19"/>
    </p:embeddedFont>
    <p:embeddedFont>
      <p:font typeface="Helvetica Neue" panose="020B0604020202020204" charset="0"/>
      <p:regular r:id="rId20"/>
      <p:bold r:id="rId21"/>
      <p:italic r:id="rId22"/>
      <p:boldItalic r:id="rId23"/>
    </p:embeddedFont>
    <p:embeddedFont>
      <p:font typeface="ＭＳ Ｐゴシック" panose="020B0600070205080204" pitchFamily="34" charset="-128"/>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3" roundtripDataSignature="AMtx7mhnKKISbOK9ISA8HSU8hUwhbZbY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C1DFC-6538-4039-B625-EF0FC9C0D4A9}" v="18" dt="2023-11-18T17:58:39.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96" autoAdjust="0"/>
  </p:normalViewPr>
  <p:slideViewPr>
    <p:cSldViewPr snapToGrid="0">
      <p:cViewPr varScale="1">
        <p:scale>
          <a:sx n="51" d="100"/>
          <a:sy n="51" d="100"/>
        </p:scale>
        <p:origin x="288" y="188"/>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93" Type="http://customschemas.google.com/relationships/presentationmetadata" Target="metadata"/><Relationship Id="rId9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6.fntdata"/><Relationship Id="rId9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9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o Sennin" userId="03426be40f75dd1c" providerId="LiveId" clId="{59AC1DFC-6538-4039-B625-EF0FC9C0D4A9}"/>
    <pc:docChg chg="undo redo custSel addSld delSld modSld sldOrd">
      <pc:chgData name="Ero Sennin" userId="03426be40f75dd1c" providerId="LiveId" clId="{59AC1DFC-6538-4039-B625-EF0FC9C0D4A9}" dt="2023-11-19T06:07:00.937" v="1117" actId="20577"/>
      <pc:docMkLst>
        <pc:docMk/>
      </pc:docMkLst>
      <pc:sldChg chg="modSp mod">
        <pc:chgData name="Ero Sennin" userId="03426be40f75dd1c" providerId="LiveId" clId="{59AC1DFC-6538-4039-B625-EF0FC9C0D4A9}" dt="2023-11-18T14:54:26.230" v="165" actId="1076"/>
        <pc:sldMkLst>
          <pc:docMk/>
          <pc:sldMk cId="0" sldId="256"/>
        </pc:sldMkLst>
        <pc:spChg chg="mod">
          <ac:chgData name="Ero Sennin" userId="03426be40f75dd1c" providerId="LiveId" clId="{59AC1DFC-6538-4039-B625-EF0FC9C0D4A9}" dt="2023-11-18T14:54:26.230" v="165" actId="1076"/>
          <ac:spMkLst>
            <pc:docMk/>
            <pc:sldMk cId="0" sldId="256"/>
            <ac:spMk id="58" creationId="{00000000-0000-0000-0000-000000000000}"/>
          </ac:spMkLst>
        </pc:spChg>
      </pc:sldChg>
      <pc:sldChg chg="del">
        <pc:chgData name="Ero Sennin" userId="03426be40f75dd1c" providerId="LiveId" clId="{59AC1DFC-6538-4039-B625-EF0FC9C0D4A9}" dt="2023-11-18T14:50:22.157" v="0" actId="47"/>
        <pc:sldMkLst>
          <pc:docMk/>
          <pc:sldMk cId="0" sldId="257"/>
        </pc:sldMkLst>
      </pc:sldChg>
      <pc:sldChg chg="addSp delSp modSp mod">
        <pc:chgData name="Ero Sennin" userId="03426be40f75dd1c" providerId="LiveId" clId="{59AC1DFC-6538-4039-B625-EF0FC9C0D4A9}" dt="2023-11-18T17:21:37.591" v="800" actId="1076"/>
        <pc:sldMkLst>
          <pc:docMk/>
          <pc:sldMk cId="0" sldId="258"/>
        </pc:sldMkLst>
        <pc:spChg chg="mod">
          <ac:chgData name="Ero Sennin" userId="03426be40f75dd1c" providerId="LiveId" clId="{59AC1DFC-6538-4039-B625-EF0FC9C0D4A9}" dt="2023-11-18T14:53:27.289" v="139" actId="20577"/>
          <ac:spMkLst>
            <pc:docMk/>
            <pc:sldMk cId="0" sldId="258"/>
            <ac:spMk id="71" creationId="{00000000-0000-0000-0000-000000000000}"/>
          </ac:spMkLst>
        </pc:spChg>
        <pc:spChg chg="mod">
          <ac:chgData name="Ero Sennin" userId="03426be40f75dd1c" providerId="LiveId" clId="{59AC1DFC-6538-4039-B625-EF0FC9C0D4A9}" dt="2023-11-18T17:21:37.591" v="800" actId="1076"/>
          <ac:spMkLst>
            <pc:docMk/>
            <pc:sldMk cId="0" sldId="258"/>
            <ac:spMk id="72" creationId="{00000000-0000-0000-0000-000000000000}"/>
          </ac:spMkLst>
        </pc:spChg>
        <pc:picChg chg="add mod">
          <ac:chgData name="Ero Sennin" userId="03426be40f75dd1c" providerId="LiveId" clId="{59AC1DFC-6538-4039-B625-EF0FC9C0D4A9}" dt="2023-11-18T15:58:49.678" v="487" actId="1076"/>
          <ac:picMkLst>
            <pc:docMk/>
            <pc:sldMk cId="0" sldId="258"/>
            <ac:picMk id="2" creationId="{27AEA11D-58DC-E73A-C89B-4CF0EC2B9DE0}"/>
          </ac:picMkLst>
        </pc:picChg>
        <pc:picChg chg="del">
          <ac:chgData name="Ero Sennin" userId="03426be40f75dd1c" providerId="LiveId" clId="{59AC1DFC-6538-4039-B625-EF0FC9C0D4A9}" dt="2023-11-18T14:50:29.025" v="1" actId="478"/>
          <ac:picMkLst>
            <pc:docMk/>
            <pc:sldMk cId="0" sldId="258"/>
            <ac:picMk id="69" creationId="{00000000-0000-0000-0000-000000000000}"/>
          </ac:picMkLst>
        </pc:picChg>
      </pc:sldChg>
      <pc:sldChg chg="del">
        <pc:chgData name="Ero Sennin" userId="03426be40f75dd1c" providerId="LiveId" clId="{59AC1DFC-6538-4039-B625-EF0FC9C0D4A9}" dt="2023-11-18T14:50:36.162" v="2" actId="47"/>
        <pc:sldMkLst>
          <pc:docMk/>
          <pc:sldMk cId="0" sldId="259"/>
        </pc:sldMkLst>
      </pc:sldChg>
      <pc:sldChg chg="delSp modSp del mod">
        <pc:chgData name="Ero Sennin" userId="03426be40f75dd1c" providerId="LiveId" clId="{59AC1DFC-6538-4039-B625-EF0FC9C0D4A9}" dt="2023-11-18T17:13:22.272" v="765" actId="47"/>
        <pc:sldMkLst>
          <pc:docMk/>
          <pc:sldMk cId="0" sldId="260"/>
        </pc:sldMkLst>
        <pc:picChg chg="del mod">
          <ac:chgData name="Ero Sennin" userId="03426be40f75dd1c" providerId="LiveId" clId="{59AC1DFC-6538-4039-B625-EF0FC9C0D4A9}" dt="2023-11-18T14:54:41.683" v="167" actId="478"/>
          <ac:picMkLst>
            <pc:docMk/>
            <pc:sldMk cId="0" sldId="260"/>
            <ac:picMk id="91" creationId="{00000000-0000-0000-0000-000000000000}"/>
          </ac:picMkLst>
        </pc:picChg>
      </pc:sldChg>
      <pc:sldChg chg="del">
        <pc:chgData name="Ero Sennin" userId="03426be40f75dd1c" providerId="LiveId" clId="{59AC1DFC-6538-4039-B625-EF0FC9C0D4A9}" dt="2023-11-18T17:13:22.272" v="765" actId="47"/>
        <pc:sldMkLst>
          <pc:docMk/>
          <pc:sldMk cId="0" sldId="261"/>
        </pc:sldMkLst>
      </pc:sldChg>
      <pc:sldChg chg="del">
        <pc:chgData name="Ero Sennin" userId="03426be40f75dd1c" providerId="LiveId" clId="{59AC1DFC-6538-4039-B625-EF0FC9C0D4A9}" dt="2023-11-18T17:13:22.272" v="765" actId="47"/>
        <pc:sldMkLst>
          <pc:docMk/>
          <pc:sldMk cId="0" sldId="262"/>
        </pc:sldMkLst>
      </pc:sldChg>
      <pc:sldChg chg="del">
        <pc:chgData name="Ero Sennin" userId="03426be40f75dd1c" providerId="LiveId" clId="{59AC1DFC-6538-4039-B625-EF0FC9C0D4A9}" dt="2023-11-18T17:13:22.272" v="765" actId="47"/>
        <pc:sldMkLst>
          <pc:docMk/>
          <pc:sldMk cId="0" sldId="263"/>
        </pc:sldMkLst>
      </pc:sldChg>
      <pc:sldChg chg="add del">
        <pc:chgData name="Ero Sennin" userId="03426be40f75dd1c" providerId="LiveId" clId="{59AC1DFC-6538-4039-B625-EF0FC9C0D4A9}" dt="2023-11-18T17:13:22.272" v="765" actId="47"/>
        <pc:sldMkLst>
          <pc:docMk/>
          <pc:sldMk cId="0" sldId="264"/>
        </pc:sldMkLst>
      </pc:sldChg>
      <pc:sldChg chg="del">
        <pc:chgData name="Ero Sennin" userId="03426be40f75dd1c" providerId="LiveId" clId="{59AC1DFC-6538-4039-B625-EF0FC9C0D4A9}" dt="2023-11-18T17:13:22.272" v="765" actId="47"/>
        <pc:sldMkLst>
          <pc:docMk/>
          <pc:sldMk cId="0" sldId="265"/>
        </pc:sldMkLst>
      </pc:sldChg>
      <pc:sldChg chg="del">
        <pc:chgData name="Ero Sennin" userId="03426be40f75dd1c" providerId="LiveId" clId="{59AC1DFC-6538-4039-B625-EF0FC9C0D4A9}" dt="2023-11-18T17:13:22.272" v="765" actId="47"/>
        <pc:sldMkLst>
          <pc:docMk/>
          <pc:sldMk cId="0" sldId="266"/>
        </pc:sldMkLst>
      </pc:sldChg>
      <pc:sldChg chg="del">
        <pc:chgData name="Ero Sennin" userId="03426be40f75dd1c" providerId="LiveId" clId="{59AC1DFC-6538-4039-B625-EF0FC9C0D4A9}" dt="2023-11-18T17:13:22.272" v="765" actId="47"/>
        <pc:sldMkLst>
          <pc:docMk/>
          <pc:sldMk cId="0" sldId="267"/>
        </pc:sldMkLst>
      </pc:sldChg>
      <pc:sldChg chg="del">
        <pc:chgData name="Ero Sennin" userId="03426be40f75dd1c" providerId="LiveId" clId="{59AC1DFC-6538-4039-B625-EF0FC9C0D4A9}" dt="2023-11-18T17:13:22.272" v="765" actId="47"/>
        <pc:sldMkLst>
          <pc:docMk/>
          <pc:sldMk cId="0" sldId="268"/>
        </pc:sldMkLst>
      </pc:sldChg>
      <pc:sldChg chg="del">
        <pc:chgData name="Ero Sennin" userId="03426be40f75dd1c" providerId="LiveId" clId="{59AC1DFC-6538-4039-B625-EF0FC9C0D4A9}" dt="2023-11-18T17:13:22.272" v="765" actId="47"/>
        <pc:sldMkLst>
          <pc:docMk/>
          <pc:sldMk cId="0" sldId="269"/>
        </pc:sldMkLst>
      </pc:sldChg>
      <pc:sldChg chg="del">
        <pc:chgData name="Ero Sennin" userId="03426be40f75dd1c" providerId="LiveId" clId="{59AC1DFC-6538-4039-B625-EF0FC9C0D4A9}" dt="2023-11-18T17:13:22.272" v="765" actId="47"/>
        <pc:sldMkLst>
          <pc:docMk/>
          <pc:sldMk cId="0" sldId="270"/>
        </pc:sldMkLst>
      </pc:sldChg>
      <pc:sldChg chg="del">
        <pc:chgData name="Ero Sennin" userId="03426be40f75dd1c" providerId="LiveId" clId="{59AC1DFC-6538-4039-B625-EF0FC9C0D4A9}" dt="2023-11-18T17:13:22.272" v="765" actId="47"/>
        <pc:sldMkLst>
          <pc:docMk/>
          <pc:sldMk cId="0" sldId="271"/>
        </pc:sldMkLst>
      </pc:sldChg>
      <pc:sldChg chg="del">
        <pc:chgData name="Ero Sennin" userId="03426be40f75dd1c" providerId="LiveId" clId="{59AC1DFC-6538-4039-B625-EF0FC9C0D4A9}" dt="2023-11-18T17:13:22.272" v="765" actId="47"/>
        <pc:sldMkLst>
          <pc:docMk/>
          <pc:sldMk cId="0" sldId="272"/>
        </pc:sldMkLst>
      </pc:sldChg>
      <pc:sldChg chg="del">
        <pc:chgData name="Ero Sennin" userId="03426be40f75dd1c" providerId="LiveId" clId="{59AC1DFC-6538-4039-B625-EF0FC9C0D4A9}" dt="2023-11-18T17:13:22.272" v="765" actId="47"/>
        <pc:sldMkLst>
          <pc:docMk/>
          <pc:sldMk cId="0" sldId="273"/>
        </pc:sldMkLst>
      </pc:sldChg>
      <pc:sldChg chg="del">
        <pc:chgData name="Ero Sennin" userId="03426be40f75dd1c" providerId="LiveId" clId="{59AC1DFC-6538-4039-B625-EF0FC9C0D4A9}" dt="2023-11-18T17:13:22.272" v="765" actId="47"/>
        <pc:sldMkLst>
          <pc:docMk/>
          <pc:sldMk cId="0" sldId="274"/>
        </pc:sldMkLst>
      </pc:sldChg>
      <pc:sldChg chg="del">
        <pc:chgData name="Ero Sennin" userId="03426be40f75dd1c" providerId="LiveId" clId="{59AC1DFC-6538-4039-B625-EF0FC9C0D4A9}" dt="2023-11-18T17:13:22.272" v="765" actId="47"/>
        <pc:sldMkLst>
          <pc:docMk/>
          <pc:sldMk cId="0" sldId="275"/>
        </pc:sldMkLst>
      </pc:sldChg>
      <pc:sldChg chg="del">
        <pc:chgData name="Ero Sennin" userId="03426be40f75dd1c" providerId="LiveId" clId="{59AC1DFC-6538-4039-B625-EF0FC9C0D4A9}" dt="2023-11-18T17:13:22.272" v="765" actId="47"/>
        <pc:sldMkLst>
          <pc:docMk/>
          <pc:sldMk cId="0" sldId="276"/>
        </pc:sldMkLst>
      </pc:sldChg>
      <pc:sldChg chg="del">
        <pc:chgData name="Ero Sennin" userId="03426be40f75dd1c" providerId="LiveId" clId="{59AC1DFC-6538-4039-B625-EF0FC9C0D4A9}" dt="2023-11-18T17:13:22.272" v="765" actId="47"/>
        <pc:sldMkLst>
          <pc:docMk/>
          <pc:sldMk cId="0" sldId="277"/>
        </pc:sldMkLst>
      </pc:sldChg>
      <pc:sldChg chg="del">
        <pc:chgData name="Ero Sennin" userId="03426be40f75dd1c" providerId="LiveId" clId="{59AC1DFC-6538-4039-B625-EF0FC9C0D4A9}" dt="2023-11-18T17:13:22.272" v="765" actId="47"/>
        <pc:sldMkLst>
          <pc:docMk/>
          <pc:sldMk cId="0" sldId="278"/>
        </pc:sldMkLst>
      </pc:sldChg>
      <pc:sldChg chg="del">
        <pc:chgData name="Ero Sennin" userId="03426be40f75dd1c" providerId="LiveId" clId="{59AC1DFC-6538-4039-B625-EF0FC9C0D4A9}" dt="2023-11-18T17:13:22.272" v="765" actId="47"/>
        <pc:sldMkLst>
          <pc:docMk/>
          <pc:sldMk cId="0" sldId="279"/>
        </pc:sldMkLst>
      </pc:sldChg>
      <pc:sldChg chg="del">
        <pc:chgData name="Ero Sennin" userId="03426be40f75dd1c" providerId="LiveId" clId="{59AC1DFC-6538-4039-B625-EF0FC9C0D4A9}" dt="2023-11-18T17:13:22.272" v="765" actId="47"/>
        <pc:sldMkLst>
          <pc:docMk/>
          <pc:sldMk cId="0" sldId="280"/>
        </pc:sldMkLst>
      </pc:sldChg>
      <pc:sldChg chg="del">
        <pc:chgData name="Ero Sennin" userId="03426be40f75dd1c" providerId="LiveId" clId="{59AC1DFC-6538-4039-B625-EF0FC9C0D4A9}" dt="2023-11-18T17:13:22.272" v="765" actId="47"/>
        <pc:sldMkLst>
          <pc:docMk/>
          <pc:sldMk cId="0" sldId="281"/>
        </pc:sldMkLst>
      </pc:sldChg>
      <pc:sldChg chg="del">
        <pc:chgData name="Ero Sennin" userId="03426be40f75dd1c" providerId="LiveId" clId="{59AC1DFC-6538-4039-B625-EF0FC9C0D4A9}" dt="2023-11-18T17:13:22.272" v="765" actId="47"/>
        <pc:sldMkLst>
          <pc:docMk/>
          <pc:sldMk cId="0" sldId="282"/>
        </pc:sldMkLst>
      </pc:sldChg>
      <pc:sldChg chg="del">
        <pc:chgData name="Ero Sennin" userId="03426be40f75dd1c" providerId="LiveId" clId="{59AC1DFC-6538-4039-B625-EF0FC9C0D4A9}" dt="2023-11-18T17:13:22.272" v="765" actId="47"/>
        <pc:sldMkLst>
          <pc:docMk/>
          <pc:sldMk cId="0" sldId="283"/>
        </pc:sldMkLst>
      </pc:sldChg>
      <pc:sldChg chg="del">
        <pc:chgData name="Ero Sennin" userId="03426be40f75dd1c" providerId="LiveId" clId="{59AC1DFC-6538-4039-B625-EF0FC9C0D4A9}" dt="2023-11-18T17:13:22.272" v="765" actId="47"/>
        <pc:sldMkLst>
          <pc:docMk/>
          <pc:sldMk cId="0" sldId="284"/>
        </pc:sldMkLst>
      </pc:sldChg>
      <pc:sldChg chg="del">
        <pc:chgData name="Ero Sennin" userId="03426be40f75dd1c" providerId="LiveId" clId="{59AC1DFC-6538-4039-B625-EF0FC9C0D4A9}" dt="2023-11-18T17:13:22.272" v="765" actId="47"/>
        <pc:sldMkLst>
          <pc:docMk/>
          <pc:sldMk cId="0" sldId="285"/>
        </pc:sldMkLst>
      </pc:sldChg>
      <pc:sldChg chg="del">
        <pc:chgData name="Ero Sennin" userId="03426be40f75dd1c" providerId="LiveId" clId="{59AC1DFC-6538-4039-B625-EF0FC9C0D4A9}" dt="2023-11-18T17:13:22.272" v="765" actId="47"/>
        <pc:sldMkLst>
          <pc:docMk/>
          <pc:sldMk cId="0" sldId="286"/>
        </pc:sldMkLst>
      </pc:sldChg>
      <pc:sldChg chg="del">
        <pc:chgData name="Ero Sennin" userId="03426be40f75dd1c" providerId="LiveId" clId="{59AC1DFC-6538-4039-B625-EF0FC9C0D4A9}" dt="2023-11-18T17:13:22.272" v="765" actId="47"/>
        <pc:sldMkLst>
          <pc:docMk/>
          <pc:sldMk cId="0" sldId="287"/>
        </pc:sldMkLst>
      </pc:sldChg>
      <pc:sldChg chg="del">
        <pc:chgData name="Ero Sennin" userId="03426be40f75dd1c" providerId="LiveId" clId="{59AC1DFC-6538-4039-B625-EF0FC9C0D4A9}" dt="2023-11-18T17:13:22.272" v="765" actId="47"/>
        <pc:sldMkLst>
          <pc:docMk/>
          <pc:sldMk cId="0" sldId="288"/>
        </pc:sldMkLst>
      </pc:sldChg>
      <pc:sldChg chg="del">
        <pc:chgData name="Ero Sennin" userId="03426be40f75dd1c" providerId="LiveId" clId="{59AC1DFC-6538-4039-B625-EF0FC9C0D4A9}" dt="2023-11-18T17:13:22.272" v="765" actId="47"/>
        <pc:sldMkLst>
          <pc:docMk/>
          <pc:sldMk cId="0" sldId="289"/>
        </pc:sldMkLst>
      </pc:sldChg>
      <pc:sldChg chg="del">
        <pc:chgData name="Ero Sennin" userId="03426be40f75dd1c" providerId="LiveId" clId="{59AC1DFC-6538-4039-B625-EF0FC9C0D4A9}" dt="2023-11-18T17:13:22.272" v="765" actId="47"/>
        <pc:sldMkLst>
          <pc:docMk/>
          <pc:sldMk cId="0" sldId="290"/>
        </pc:sldMkLst>
      </pc:sldChg>
      <pc:sldChg chg="del">
        <pc:chgData name="Ero Sennin" userId="03426be40f75dd1c" providerId="LiveId" clId="{59AC1DFC-6538-4039-B625-EF0FC9C0D4A9}" dt="2023-11-18T17:13:22.272" v="765" actId="47"/>
        <pc:sldMkLst>
          <pc:docMk/>
          <pc:sldMk cId="0" sldId="291"/>
        </pc:sldMkLst>
      </pc:sldChg>
      <pc:sldChg chg="del">
        <pc:chgData name="Ero Sennin" userId="03426be40f75dd1c" providerId="LiveId" clId="{59AC1DFC-6538-4039-B625-EF0FC9C0D4A9}" dt="2023-11-18T17:13:22.272" v="765" actId="47"/>
        <pc:sldMkLst>
          <pc:docMk/>
          <pc:sldMk cId="0" sldId="292"/>
        </pc:sldMkLst>
      </pc:sldChg>
      <pc:sldChg chg="del">
        <pc:chgData name="Ero Sennin" userId="03426be40f75dd1c" providerId="LiveId" clId="{59AC1DFC-6538-4039-B625-EF0FC9C0D4A9}" dt="2023-11-18T17:13:22.272" v="765" actId="47"/>
        <pc:sldMkLst>
          <pc:docMk/>
          <pc:sldMk cId="0" sldId="293"/>
        </pc:sldMkLst>
      </pc:sldChg>
      <pc:sldChg chg="del">
        <pc:chgData name="Ero Sennin" userId="03426be40f75dd1c" providerId="LiveId" clId="{59AC1DFC-6538-4039-B625-EF0FC9C0D4A9}" dt="2023-11-18T17:13:22.272" v="765" actId="47"/>
        <pc:sldMkLst>
          <pc:docMk/>
          <pc:sldMk cId="0" sldId="294"/>
        </pc:sldMkLst>
      </pc:sldChg>
      <pc:sldChg chg="del">
        <pc:chgData name="Ero Sennin" userId="03426be40f75dd1c" providerId="LiveId" clId="{59AC1DFC-6538-4039-B625-EF0FC9C0D4A9}" dt="2023-11-18T17:13:22.272" v="765" actId="47"/>
        <pc:sldMkLst>
          <pc:docMk/>
          <pc:sldMk cId="0" sldId="295"/>
        </pc:sldMkLst>
      </pc:sldChg>
      <pc:sldChg chg="del">
        <pc:chgData name="Ero Sennin" userId="03426be40f75dd1c" providerId="LiveId" clId="{59AC1DFC-6538-4039-B625-EF0FC9C0D4A9}" dt="2023-11-18T17:13:22.272" v="765" actId="47"/>
        <pc:sldMkLst>
          <pc:docMk/>
          <pc:sldMk cId="0" sldId="296"/>
        </pc:sldMkLst>
      </pc:sldChg>
      <pc:sldChg chg="del">
        <pc:chgData name="Ero Sennin" userId="03426be40f75dd1c" providerId="LiveId" clId="{59AC1DFC-6538-4039-B625-EF0FC9C0D4A9}" dt="2023-11-18T17:13:22.272" v="765" actId="47"/>
        <pc:sldMkLst>
          <pc:docMk/>
          <pc:sldMk cId="0" sldId="297"/>
        </pc:sldMkLst>
      </pc:sldChg>
      <pc:sldChg chg="del">
        <pc:chgData name="Ero Sennin" userId="03426be40f75dd1c" providerId="LiveId" clId="{59AC1DFC-6538-4039-B625-EF0FC9C0D4A9}" dt="2023-11-18T17:13:22.272" v="765" actId="47"/>
        <pc:sldMkLst>
          <pc:docMk/>
          <pc:sldMk cId="0" sldId="298"/>
        </pc:sldMkLst>
      </pc:sldChg>
      <pc:sldChg chg="del">
        <pc:chgData name="Ero Sennin" userId="03426be40f75dd1c" providerId="LiveId" clId="{59AC1DFC-6538-4039-B625-EF0FC9C0D4A9}" dt="2023-11-18T17:13:22.272" v="765" actId="47"/>
        <pc:sldMkLst>
          <pc:docMk/>
          <pc:sldMk cId="0" sldId="299"/>
        </pc:sldMkLst>
      </pc:sldChg>
      <pc:sldChg chg="del">
        <pc:chgData name="Ero Sennin" userId="03426be40f75dd1c" providerId="LiveId" clId="{59AC1DFC-6538-4039-B625-EF0FC9C0D4A9}" dt="2023-11-18T17:13:22.272" v="765" actId="47"/>
        <pc:sldMkLst>
          <pc:docMk/>
          <pc:sldMk cId="0" sldId="300"/>
        </pc:sldMkLst>
      </pc:sldChg>
      <pc:sldChg chg="del">
        <pc:chgData name="Ero Sennin" userId="03426be40f75dd1c" providerId="LiveId" clId="{59AC1DFC-6538-4039-B625-EF0FC9C0D4A9}" dt="2023-11-18T17:13:22.272" v="765" actId="47"/>
        <pc:sldMkLst>
          <pc:docMk/>
          <pc:sldMk cId="0" sldId="301"/>
        </pc:sldMkLst>
      </pc:sldChg>
      <pc:sldChg chg="del">
        <pc:chgData name="Ero Sennin" userId="03426be40f75dd1c" providerId="LiveId" clId="{59AC1DFC-6538-4039-B625-EF0FC9C0D4A9}" dt="2023-11-18T17:13:22.272" v="765" actId="47"/>
        <pc:sldMkLst>
          <pc:docMk/>
          <pc:sldMk cId="0" sldId="302"/>
        </pc:sldMkLst>
      </pc:sldChg>
      <pc:sldChg chg="del">
        <pc:chgData name="Ero Sennin" userId="03426be40f75dd1c" providerId="LiveId" clId="{59AC1DFC-6538-4039-B625-EF0FC9C0D4A9}" dt="2023-11-18T17:13:22.272" v="765" actId="47"/>
        <pc:sldMkLst>
          <pc:docMk/>
          <pc:sldMk cId="0" sldId="303"/>
        </pc:sldMkLst>
      </pc:sldChg>
      <pc:sldChg chg="del">
        <pc:chgData name="Ero Sennin" userId="03426be40f75dd1c" providerId="LiveId" clId="{59AC1DFC-6538-4039-B625-EF0FC9C0D4A9}" dt="2023-11-18T17:13:22.272" v="765" actId="47"/>
        <pc:sldMkLst>
          <pc:docMk/>
          <pc:sldMk cId="0" sldId="304"/>
        </pc:sldMkLst>
      </pc:sldChg>
      <pc:sldChg chg="del">
        <pc:chgData name="Ero Sennin" userId="03426be40f75dd1c" providerId="LiveId" clId="{59AC1DFC-6538-4039-B625-EF0FC9C0D4A9}" dt="2023-11-18T17:13:22.272" v="765" actId="47"/>
        <pc:sldMkLst>
          <pc:docMk/>
          <pc:sldMk cId="0" sldId="305"/>
        </pc:sldMkLst>
      </pc:sldChg>
      <pc:sldChg chg="del">
        <pc:chgData name="Ero Sennin" userId="03426be40f75dd1c" providerId="LiveId" clId="{59AC1DFC-6538-4039-B625-EF0FC9C0D4A9}" dt="2023-11-18T17:13:22.272" v="765" actId="47"/>
        <pc:sldMkLst>
          <pc:docMk/>
          <pc:sldMk cId="0" sldId="306"/>
        </pc:sldMkLst>
      </pc:sldChg>
      <pc:sldChg chg="del">
        <pc:chgData name="Ero Sennin" userId="03426be40f75dd1c" providerId="LiveId" clId="{59AC1DFC-6538-4039-B625-EF0FC9C0D4A9}" dt="2023-11-18T17:13:22.272" v="765" actId="47"/>
        <pc:sldMkLst>
          <pc:docMk/>
          <pc:sldMk cId="0" sldId="307"/>
        </pc:sldMkLst>
      </pc:sldChg>
      <pc:sldChg chg="del">
        <pc:chgData name="Ero Sennin" userId="03426be40f75dd1c" providerId="LiveId" clId="{59AC1DFC-6538-4039-B625-EF0FC9C0D4A9}" dt="2023-11-18T17:13:22.272" v="765" actId="47"/>
        <pc:sldMkLst>
          <pc:docMk/>
          <pc:sldMk cId="0" sldId="308"/>
        </pc:sldMkLst>
      </pc:sldChg>
      <pc:sldChg chg="del">
        <pc:chgData name="Ero Sennin" userId="03426be40f75dd1c" providerId="LiveId" clId="{59AC1DFC-6538-4039-B625-EF0FC9C0D4A9}" dt="2023-11-18T17:13:22.272" v="765" actId="47"/>
        <pc:sldMkLst>
          <pc:docMk/>
          <pc:sldMk cId="0" sldId="309"/>
        </pc:sldMkLst>
      </pc:sldChg>
      <pc:sldChg chg="del">
        <pc:chgData name="Ero Sennin" userId="03426be40f75dd1c" providerId="LiveId" clId="{59AC1DFC-6538-4039-B625-EF0FC9C0D4A9}" dt="2023-11-18T17:13:22.272" v="765" actId="47"/>
        <pc:sldMkLst>
          <pc:docMk/>
          <pc:sldMk cId="0" sldId="310"/>
        </pc:sldMkLst>
      </pc:sldChg>
      <pc:sldChg chg="del">
        <pc:chgData name="Ero Sennin" userId="03426be40f75dd1c" providerId="LiveId" clId="{59AC1DFC-6538-4039-B625-EF0FC9C0D4A9}" dt="2023-11-18T17:13:22.272" v="765" actId="47"/>
        <pc:sldMkLst>
          <pc:docMk/>
          <pc:sldMk cId="0" sldId="311"/>
        </pc:sldMkLst>
      </pc:sldChg>
      <pc:sldChg chg="del">
        <pc:chgData name="Ero Sennin" userId="03426be40f75dd1c" providerId="LiveId" clId="{59AC1DFC-6538-4039-B625-EF0FC9C0D4A9}" dt="2023-11-18T17:13:22.272" v="765" actId="47"/>
        <pc:sldMkLst>
          <pc:docMk/>
          <pc:sldMk cId="0" sldId="312"/>
        </pc:sldMkLst>
      </pc:sldChg>
      <pc:sldChg chg="del">
        <pc:chgData name="Ero Sennin" userId="03426be40f75dd1c" providerId="LiveId" clId="{59AC1DFC-6538-4039-B625-EF0FC9C0D4A9}" dt="2023-11-18T17:13:22.272" v="765" actId="47"/>
        <pc:sldMkLst>
          <pc:docMk/>
          <pc:sldMk cId="0" sldId="313"/>
        </pc:sldMkLst>
      </pc:sldChg>
      <pc:sldChg chg="del">
        <pc:chgData name="Ero Sennin" userId="03426be40f75dd1c" providerId="LiveId" clId="{59AC1DFC-6538-4039-B625-EF0FC9C0D4A9}" dt="2023-11-18T17:13:22.272" v="765" actId="47"/>
        <pc:sldMkLst>
          <pc:docMk/>
          <pc:sldMk cId="0" sldId="314"/>
        </pc:sldMkLst>
      </pc:sldChg>
      <pc:sldChg chg="del">
        <pc:chgData name="Ero Sennin" userId="03426be40f75dd1c" providerId="LiveId" clId="{59AC1DFC-6538-4039-B625-EF0FC9C0D4A9}" dt="2023-11-18T17:13:22.272" v="765" actId="47"/>
        <pc:sldMkLst>
          <pc:docMk/>
          <pc:sldMk cId="0" sldId="315"/>
        </pc:sldMkLst>
      </pc:sldChg>
      <pc:sldChg chg="del">
        <pc:chgData name="Ero Sennin" userId="03426be40f75dd1c" providerId="LiveId" clId="{59AC1DFC-6538-4039-B625-EF0FC9C0D4A9}" dt="2023-11-18T17:13:22.272" v="765" actId="47"/>
        <pc:sldMkLst>
          <pc:docMk/>
          <pc:sldMk cId="0" sldId="316"/>
        </pc:sldMkLst>
      </pc:sldChg>
      <pc:sldChg chg="del">
        <pc:chgData name="Ero Sennin" userId="03426be40f75dd1c" providerId="LiveId" clId="{59AC1DFC-6538-4039-B625-EF0FC9C0D4A9}" dt="2023-11-18T17:13:22.272" v="765" actId="47"/>
        <pc:sldMkLst>
          <pc:docMk/>
          <pc:sldMk cId="0" sldId="317"/>
        </pc:sldMkLst>
      </pc:sldChg>
      <pc:sldChg chg="del">
        <pc:chgData name="Ero Sennin" userId="03426be40f75dd1c" providerId="LiveId" clId="{59AC1DFC-6538-4039-B625-EF0FC9C0D4A9}" dt="2023-11-18T17:13:22.272" v="765" actId="47"/>
        <pc:sldMkLst>
          <pc:docMk/>
          <pc:sldMk cId="0" sldId="318"/>
        </pc:sldMkLst>
      </pc:sldChg>
      <pc:sldChg chg="del">
        <pc:chgData name="Ero Sennin" userId="03426be40f75dd1c" providerId="LiveId" clId="{59AC1DFC-6538-4039-B625-EF0FC9C0D4A9}" dt="2023-11-18T17:13:22.272" v="765" actId="47"/>
        <pc:sldMkLst>
          <pc:docMk/>
          <pc:sldMk cId="0" sldId="319"/>
        </pc:sldMkLst>
      </pc:sldChg>
      <pc:sldChg chg="del">
        <pc:chgData name="Ero Sennin" userId="03426be40f75dd1c" providerId="LiveId" clId="{59AC1DFC-6538-4039-B625-EF0FC9C0D4A9}" dt="2023-11-18T17:13:22.272" v="765" actId="47"/>
        <pc:sldMkLst>
          <pc:docMk/>
          <pc:sldMk cId="0" sldId="320"/>
        </pc:sldMkLst>
      </pc:sldChg>
      <pc:sldChg chg="del">
        <pc:chgData name="Ero Sennin" userId="03426be40f75dd1c" providerId="LiveId" clId="{59AC1DFC-6538-4039-B625-EF0FC9C0D4A9}" dt="2023-11-18T17:13:22.272" v="765" actId="47"/>
        <pc:sldMkLst>
          <pc:docMk/>
          <pc:sldMk cId="0" sldId="321"/>
        </pc:sldMkLst>
      </pc:sldChg>
      <pc:sldChg chg="del">
        <pc:chgData name="Ero Sennin" userId="03426be40f75dd1c" providerId="LiveId" clId="{59AC1DFC-6538-4039-B625-EF0FC9C0D4A9}" dt="2023-11-18T17:13:22.272" v="765" actId="47"/>
        <pc:sldMkLst>
          <pc:docMk/>
          <pc:sldMk cId="0" sldId="322"/>
        </pc:sldMkLst>
      </pc:sldChg>
      <pc:sldChg chg="del">
        <pc:chgData name="Ero Sennin" userId="03426be40f75dd1c" providerId="LiveId" clId="{59AC1DFC-6538-4039-B625-EF0FC9C0D4A9}" dt="2023-11-18T17:13:22.272" v="765" actId="47"/>
        <pc:sldMkLst>
          <pc:docMk/>
          <pc:sldMk cId="0" sldId="323"/>
        </pc:sldMkLst>
      </pc:sldChg>
      <pc:sldChg chg="del">
        <pc:chgData name="Ero Sennin" userId="03426be40f75dd1c" providerId="LiveId" clId="{59AC1DFC-6538-4039-B625-EF0FC9C0D4A9}" dt="2023-11-18T17:13:22.272" v="765" actId="47"/>
        <pc:sldMkLst>
          <pc:docMk/>
          <pc:sldMk cId="0" sldId="324"/>
        </pc:sldMkLst>
      </pc:sldChg>
      <pc:sldChg chg="del">
        <pc:chgData name="Ero Sennin" userId="03426be40f75dd1c" providerId="LiveId" clId="{59AC1DFC-6538-4039-B625-EF0FC9C0D4A9}" dt="2023-11-18T17:13:22.272" v="765" actId="47"/>
        <pc:sldMkLst>
          <pc:docMk/>
          <pc:sldMk cId="0" sldId="325"/>
        </pc:sldMkLst>
      </pc:sldChg>
      <pc:sldChg chg="del">
        <pc:chgData name="Ero Sennin" userId="03426be40f75dd1c" providerId="LiveId" clId="{59AC1DFC-6538-4039-B625-EF0FC9C0D4A9}" dt="2023-11-18T17:13:22.272" v="765" actId="47"/>
        <pc:sldMkLst>
          <pc:docMk/>
          <pc:sldMk cId="0" sldId="326"/>
        </pc:sldMkLst>
      </pc:sldChg>
      <pc:sldChg chg="del">
        <pc:chgData name="Ero Sennin" userId="03426be40f75dd1c" providerId="LiveId" clId="{59AC1DFC-6538-4039-B625-EF0FC9C0D4A9}" dt="2023-11-18T17:13:22.272" v="765" actId="47"/>
        <pc:sldMkLst>
          <pc:docMk/>
          <pc:sldMk cId="0" sldId="327"/>
        </pc:sldMkLst>
      </pc:sldChg>
      <pc:sldChg chg="del">
        <pc:chgData name="Ero Sennin" userId="03426be40f75dd1c" providerId="LiveId" clId="{59AC1DFC-6538-4039-B625-EF0FC9C0D4A9}" dt="2023-11-18T17:13:22.272" v="765" actId="47"/>
        <pc:sldMkLst>
          <pc:docMk/>
          <pc:sldMk cId="0" sldId="328"/>
        </pc:sldMkLst>
      </pc:sldChg>
      <pc:sldChg chg="del">
        <pc:chgData name="Ero Sennin" userId="03426be40f75dd1c" providerId="LiveId" clId="{59AC1DFC-6538-4039-B625-EF0FC9C0D4A9}" dt="2023-11-18T17:13:22.272" v="765" actId="47"/>
        <pc:sldMkLst>
          <pc:docMk/>
          <pc:sldMk cId="0" sldId="329"/>
        </pc:sldMkLst>
      </pc:sldChg>
      <pc:sldChg chg="del">
        <pc:chgData name="Ero Sennin" userId="03426be40f75dd1c" providerId="LiveId" clId="{59AC1DFC-6538-4039-B625-EF0FC9C0D4A9}" dt="2023-11-18T17:14:28.804" v="767" actId="47"/>
        <pc:sldMkLst>
          <pc:docMk/>
          <pc:sldMk cId="0" sldId="330"/>
        </pc:sldMkLst>
      </pc:sldChg>
      <pc:sldChg chg="new del">
        <pc:chgData name="Ero Sennin" userId="03426be40f75dd1c" providerId="LiveId" clId="{59AC1DFC-6538-4039-B625-EF0FC9C0D4A9}" dt="2023-11-18T15:27:26.347" v="230" actId="47"/>
        <pc:sldMkLst>
          <pc:docMk/>
          <pc:sldMk cId="222447800" sldId="331"/>
        </pc:sldMkLst>
      </pc:sldChg>
      <pc:sldChg chg="addSp delSp modSp new mod ord setBg modShow">
        <pc:chgData name="Ero Sennin" userId="03426be40f75dd1c" providerId="LiveId" clId="{59AC1DFC-6538-4039-B625-EF0FC9C0D4A9}" dt="2023-11-18T16:29:23.497" v="645" actId="729"/>
        <pc:sldMkLst>
          <pc:docMk/>
          <pc:sldMk cId="1909956528" sldId="331"/>
        </pc:sldMkLst>
        <pc:spChg chg="del">
          <ac:chgData name="Ero Sennin" userId="03426be40f75dd1c" providerId="LiveId" clId="{59AC1DFC-6538-4039-B625-EF0FC9C0D4A9}" dt="2023-11-18T15:38:53.571" v="234" actId="478"/>
          <ac:spMkLst>
            <pc:docMk/>
            <pc:sldMk cId="1909956528" sldId="331"/>
            <ac:spMk id="2" creationId="{D38A0210-C9DA-1AB6-2CDE-33860E092688}"/>
          </ac:spMkLst>
        </pc:spChg>
        <pc:spChg chg="add del mod">
          <ac:chgData name="Ero Sennin" userId="03426be40f75dd1c" providerId="LiveId" clId="{59AC1DFC-6538-4039-B625-EF0FC9C0D4A9}" dt="2023-11-18T15:42:32.216" v="303" actId="478"/>
          <ac:spMkLst>
            <pc:docMk/>
            <pc:sldMk cId="1909956528" sldId="331"/>
            <ac:spMk id="4" creationId="{EB36F7DD-CDB7-2C65-BCE0-D40070DA3FCD}"/>
          </ac:spMkLst>
        </pc:spChg>
        <pc:spChg chg="add mod">
          <ac:chgData name="Ero Sennin" userId="03426be40f75dd1c" providerId="LiveId" clId="{59AC1DFC-6538-4039-B625-EF0FC9C0D4A9}" dt="2023-11-18T15:42:14.885" v="299" actId="1076"/>
          <ac:spMkLst>
            <pc:docMk/>
            <pc:sldMk cId="1909956528" sldId="331"/>
            <ac:spMk id="6" creationId="{52BDBAC3-67AD-4A97-7850-28F18722F0B1}"/>
          </ac:spMkLst>
        </pc:spChg>
        <pc:spChg chg="add del mod">
          <ac:chgData name="Ero Sennin" userId="03426be40f75dd1c" providerId="LiveId" clId="{59AC1DFC-6538-4039-B625-EF0FC9C0D4A9}" dt="2023-11-18T15:42:30.665" v="302"/>
          <ac:spMkLst>
            <pc:docMk/>
            <pc:sldMk cId="1909956528" sldId="331"/>
            <ac:spMk id="7" creationId="{1FEBF161-9BE4-8605-2202-A0496952536B}"/>
          </ac:spMkLst>
        </pc:spChg>
        <pc:spChg chg="add mod">
          <ac:chgData name="Ero Sennin" userId="03426be40f75dd1c" providerId="LiveId" clId="{59AC1DFC-6538-4039-B625-EF0FC9C0D4A9}" dt="2023-11-18T16:07:18.834" v="533" actId="404"/>
          <ac:spMkLst>
            <pc:docMk/>
            <pc:sldMk cId="1909956528" sldId="331"/>
            <ac:spMk id="8" creationId="{6CF85C25-FECF-02E7-8B5D-63C724E2B28B}"/>
          </ac:spMkLst>
        </pc:spChg>
        <pc:spChg chg="add">
          <ac:chgData name="Ero Sennin" userId="03426be40f75dd1c" providerId="LiveId" clId="{59AC1DFC-6538-4039-B625-EF0FC9C0D4A9}" dt="2023-11-18T15:40:44.222" v="269" actId="26606"/>
          <ac:spMkLst>
            <pc:docMk/>
            <pc:sldMk cId="1909956528" sldId="331"/>
            <ac:spMk id="10" creationId="{870A1295-61BC-4214-AA3E-D396673024D0}"/>
          </ac:spMkLst>
        </pc:spChg>
        <pc:grpChg chg="add">
          <ac:chgData name="Ero Sennin" userId="03426be40f75dd1c" providerId="LiveId" clId="{59AC1DFC-6538-4039-B625-EF0FC9C0D4A9}" dt="2023-11-18T15:40:44.222" v="269" actId="26606"/>
          <ac:grpSpMkLst>
            <pc:docMk/>
            <pc:sldMk cId="1909956528" sldId="331"/>
            <ac:grpSpMk id="12" creationId="{0B139475-2B26-4CA9-9413-DE741E49F7BB}"/>
          </ac:grpSpMkLst>
        </pc:grpChg>
        <pc:picChg chg="add mod">
          <ac:chgData name="Ero Sennin" userId="03426be40f75dd1c" providerId="LiveId" clId="{59AC1DFC-6538-4039-B625-EF0FC9C0D4A9}" dt="2023-11-18T15:42:49.033" v="311" actId="14100"/>
          <ac:picMkLst>
            <pc:docMk/>
            <pc:sldMk cId="1909956528" sldId="331"/>
            <ac:picMk id="5" creationId="{A9B5D548-0AEB-B038-A729-DB2AC0FFECF5}"/>
          </ac:picMkLst>
        </pc:picChg>
        <pc:picChg chg="add mod">
          <ac:chgData name="Ero Sennin" userId="03426be40f75dd1c" providerId="LiveId" clId="{59AC1DFC-6538-4039-B625-EF0FC9C0D4A9}" dt="2023-11-18T15:58:51.960" v="488"/>
          <ac:picMkLst>
            <pc:docMk/>
            <pc:sldMk cId="1909956528" sldId="331"/>
            <ac:picMk id="9" creationId="{052C2FDB-C94D-AB7D-702F-49B6289B816C}"/>
          </ac:picMkLst>
        </pc:picChg>
      </pc:sldChg>
      <pc:sldChg chg="addSp delSp modSp add mod">
        <pc:chgData name="Ero Sennin" userId="03426be40f75dd1c" providerId="LiveId" clId="{59AC1DFC-6538-4039-B625-EF0FC9C0D4A9}" dt="2023-11-18T16:07:14.689" v="532" actId="404"/>
        <pc:sldMkLst>
          <pc:docMk/>
          <pc:sldMk cId="265992425" sldId="332"/>
        </pc:sldMkLst>
        <pc:spChg chg="add del mod">
          <ac:chgData name="Ero Sennin" userId="03426be40f75dd1c" providerId="LiveId" clId="{59AC1DFC-6538-4039-B625-EF0FC9C0D4A9}" dt="2023-11-18T15:46:41.331" v="361" actId="767"/>
          <ac:spMkLst>
            <pc:docMk/>
            <pc:sldMk cId="265992425" sldId="332"/>
            <ac:spMk id="2" creationId="{0D98DAC1-81D1-2E91-97CC-A747778DCE30}"/>
          </ac:spMkLst>
        </pc:spChg>
        <pc:spChg chg="add del mod">
          <ac:chgData name="Ero Sennin" userId="03426be40f75dd1c" providerId="LiveId" clId="{59AC1DFC-6538-4039-B625-EF0FC9C0D4A9}" dt="2023-11-18T15:48:36.250" v="415" actId="21"/>
          <ac:spMkLst>
            <pc:docMk/>
            <pc:sldMk cId="265992425" sldId="332"/>
            <ac:spMk id="3" creationId="{08CD2B2F-5EC3-1116-D8B2-1E5450F0B862}"/>
          </ac:spMkLst>
        </pc:spChg>
        <pc:spChg chg="mod">
          <ac:chgData name="Ero Sennin" userId="03426be40f75dd1c" providerId="LiveId" clId="{59AC1DFC-6538-4039-B625-EF0FC9C0D4A9}" dt="2023-11-18T16:07:14.689" v="532" actId="404"/>
          <ac:spMkLst>
            <pc:docMk/>
            <pc:sldMk cId="265992425" sldId="332"/>
            <ac:spMk id="8" creationId="{6CF85C25-FECF-02E7-8B5D-63C724E2B28B}"/>
          </ac:spMkLst>
        </pc:spChg>
        <pc:picChg chg="add mod">
          <ac:chgData name="Ero Sennin" userId="03426be40f75dd1c" providerId="LiveId" clId="{59AC1DFC-6538-4039-B625-EF0FC9C0D4A9}" dt="2023-11-18T15:58:53.051" v="489"/>
          <ac:picMkLst>
            <pc:docMk/>
            <pc:sldMk cId="265992425" sldId="332"/>
            <ac:picMk id="4" creationId="{21358416-46E9-821B-EE05-32D56334ADFF}"/>
          </ac:picMkLst>
        </pc:picChg>
      </pc:sldChg>
      <pc:sldChg chg="addSp delSp modSp add mod">
        <pc:chgData name="Ero Sennin" userId="03426be40f75dd1c" providerId="LiveId" clId="{59AC1DFC-6538-4039-B625-EF0FC9C0D4A9}" dt="2023-11-18T16:07:11.504" v="531" actId="404"/>
        <pc:sldMkLst>
          <pc:docMk/>
          <pc:sldMk cId="3161217611" sldId="333"/>
        </pc:sldMkLst>
        <pc:spChg chg="add del mod">
          <ac:chgData name="Ero Sennin" userId="03426be40f75dd1c" providerId="LiveId" clId="{59AC1DFC-6538-4039-B625-EF0FC9C0D4A9}" dt="2023-11-18T15:48:47.868" v="418"/>
          <ac:spMkLst>
            <pc:docMk/>
            <pc:sldMk cId="3161217611" sldId="333"/>
            <ac:spMk id="2" creationId="{65A2E775-C12C-9A36-02E3-5157A5CC7249}"/>
          </ac:spMkLst>
        </pc:spChg>
        <pc:spChg chg="mod">
          <ac:chgData name="Ero Sennin" userId="03426be40f75dd1c" providerId="LiveId" clId="{59AC1DFC-6538-4039-B625-EF0FC9C0D4A9}" dt="2023-11-18T16:07:11.504" v="531" actId="404"/>
          <ac:spMkLst>
            <pc:docMk/>
            <pc:sldMk cId="3161217611" sldId="333"/>
            <ac:spMk id="8" creationId="{6CF85C25-FECF-02E7-8B5D-63C724E2B28B}"/>
          </ac:spMkLst>
        </pc:spChg>
        <pc:picChg chg="add mod">
          <ac:chgData name="Ero Sennin" userId="03426be40f75dd1c" providerId="LiveId" clId="{59AC1DFC-6538-4039-B625-EF0FC9C0D4A9}" dt="2023-11-18T15:58:55.488" v="490"/>
          <ac:picMkLst>
            <pc:docMk/>
            <pc:sldMk cId="3161217611" sldId="333"/>
            <ac:picMk id="3" creationId="{F6EFE7AE-07BC-655F-FFF0-573D3DD52271}"/>
          </ac:picMkLst>
        </pc:picChg>
      </pc:sldChg>
      <pc:sldChg chg="addSp modSp add mod">
        <pc:chgData name="Ero Sennin" userId="03426be40f75dd1c" providerId="LiveId" clId="{59AC1DFC-6538-4039-B625-EF0FC9C0D4A9}" dt="2023-11-18T16:07:05.285" v="530" actId="404"/>
        <pc:sldMkLst>
          <pc:docMk/>
          <pc:sldMk cId="2794045480" sldId="334"/>
        </pc:sldMkLst>
        <pc:spChg chg="mod">
          <ac:chgData name="Ero Sennin" userId="03426be40f75dd1c" providerId="LiveId" clId="{59AC1DFC-6538-4039-B625-EF0FC9C0D4A9}" dt="2023-11-18T15:52:08.216" v="438" actId="14100"/>
          <ac:spMkLst>
            <pc:docMk/>
            <pc:sldMk cId="2794045480" sldId="334"/>
            <ac:spMk id="6" creationId="{52BDBAC3-67AD-4A97-7850-28F18722F0B1}"/>
          </ac:spMkLst>
        </pc:spChg>
        <pc:spChg chg="mod">
          <ac:chgData name="Ero Sennin" userId="03426be40f75dd1c" providerId="LiveId" clId="{59AC1DFC-6538-4039-B625-EF0FC9C0D4A9}" dt="2023-11-18T16:07:05.285" v="530" actId="404"/>
          <ac:spMkLst>
            <pc:docMk/>
            <pc:sldMk cId="2794045480" sldId="334"/>
            <ac:spMk id="8" creationId="{6CF85C25-FECF-02E7-8B5D-63C724E2B28B}"/>
          </ac:spMkLst>
        </pc:spChg>
        <pc:picChg chg="add mod">
          <ac:chgData name="Ero Sennin" userId="03426be40f75dd1c" providerId="LiveId" clId="{59AC1DFC-6538-4039-B625-EF0FC9C0D4A9}" dt="2023-11-18T15:58:57.260" v="491"/>
          <ac:picMkLst>
            <pc:docMk/>
            <pc:sldMk cId="2794045480" sldId="334"/>
            <ac:picMk id="2" creationId="{5027EC5C-F179-6158-F76D-23039B81DE14}"/>
          </ac:picMkLst>
        </pc:picChg>
      </pc:sldChg>
      <pc:sldChg chg="addSp modSp add mod">
        <pc:chgData name="Ero Sennin" userId="03426be40f75dd1c" providerId="LiveId" clId="{59AC1DFC-6538-4039-B625-EF0FC9C0D4A9}" dt="2023-11-18T16:06:57.957" v="527" actId="404"/>
        <pc:sldMkLst>
          <pc:docMk/>
          <pc:sldMk cId="4204554352" sldId="335"/>
        </pc:sldMkLst>
        <pc:spChg chg="mod">
          <ac:chgData name="Ero Sennin" userId="03426be40f75dd1c" providerId="LiveId" clId="{59AC1DFC-6538-4039-B625-EF0FC9C0D4A9}" dt="2023-11-18T15:57:24.748" v="477" actId="14100"/>
          <ac:spMkLst>
            <pc:docMk/>
            <pc:sldMk cId="4204554352" sldId="335"/>
            <ac:spMk id="6" creationId="{52BDBAC3-67AD-4A97-7850-28F18722F0B1}"/>
          </ac:spMkLst>
        </pc:spChg>
        <pc:spChg chg="mod">
          <ac:chgData name="Ero Sennin" userId="03426be40f75dd1c" providerId="LiveId" clId="{59AC1DFC-6538-4039-B625-EF0FC9C0D4A9}" dt="2023-11-18T16:06:57.957" v="527" actId="404"/>
          <ac:spMkLst>
            <pc:docMk/>
            <pc:sldMk cId="4204554352" sldId="335"/>
            <ac:spMk id="8" creationId="{6CF85C25-FECF-02E7-8B5D-63C724E2B28B}"/>
          </ac:spMkLst>
        </pc:spChg>
        <pc:picChg chg="add mod">
          <ac:chgData name="Ero Sennin" userId="03426be40f75dd1c" providerId="LiveId" clId="{59AC1DFC-6538-4039-B625-EF0FC9C0D4A9}" dt="2023-11-18T15:58:57.982" v="492"/>
          <ac:picMkLst>
            <pc:docMk/>
            <pc:sldMk cId="4204554352" sldId="335"/>
            <ac:picMk id="2" creationId="{F3FC9FF9-5BA8-97F9-C403-E0D002BF5C8C}"/>
          </ac:picMkLst>
        </pc:picChg>
      </pc:sldChg>
      <pc:sldChg chg="modSp add mod">
        <pc:chgData name="Ero Sennin" userId="03426be40f75dd1c" providerId="LiveId" clId="{59AC1DFC-6538-4039-B625-EF0FC9C0D4A9}" dt="2023-11-18T16:06:50.035" v="524" actId="113"/>
        <pc:sldMkLst>
          <pc:docMk/>
          <pc:sldMk cId="1789055924" sldId="336"/>
        </pc:sldMkLst>
        <pc:spChg chg="mod">
          <ac:chgData name="Ero Sennin" userId="03426be40f75dd1c" providerId="LiveId" clId="{59AC1DFC-6538-4039-B625-EF0FC9C0D4A9}" dt="2023-11-18T16:06:50.035" v="524" actId="113"/>
          <ac:spMkLst>
            <pc:docMk/>
            <pc:sldMk cId="1789055924" sldId="336"/>
            <ac:spMk id="8" creationId="{6CF85C25-FECF-02E7-8B5D-63C724E2B28B}"/>
          </ac:spMkLst>
        </pc:spChg>
      </pc:sldChg>
      <pc:sldChg chg="modSp add mod">
        <pc:chgData name="Ero Sennin" userId="03426be40f75dd1c" providerId="LiveId" clId="{59AC1DFC-6538-4039-B625-EF0FC9C0D4A9}" dt="2023-11-18T16:08:20.149" v="544" actId="113"/>
        <pc:sldMkLst>
          <pc:docMk/>
          <pc:sldMk cId="2941605581" sldId="337"/>
        </pc:sldMkLst>
        <pc:spChg chg="mod">
          <ac:chgData name="Ero Sennin" userId="03426be40f75dd1c" providerId="LiveId" clId="{59AC1DFC-6538-4039-B625-EF0FC9C0D4A9}" dt="2023-11-18T16:08:20.149" v="544" actId="113"/>
          <ac:spMkLst>
            <pc:docMk/>
            <pc:sldMk cId="2941605581" sldId="337"/>
            <ac:spMk id="8" creationId="{6CF85C25-FECF-02E7-8B5D-63C724E2B28B}"/>
          </ac:spMkLst>
        </pc:spChg>
      </pc:sldChg>
      <pc:sldChg chg="new del ord">
        <pc:chgData name="Ero Sennin" userId="03426be40f75dd1c" providerId="LiveId" clId="{59AC1DFC-6538-4039-B625-EF0FC9C0D4A9}" dt="2023-11-18T17:13:23.593" v="766" actId="47"/>
        <pc:sldMkLst>
          <pc:docMk/>
          <pc:sldMk cId="2513340953" sldId="338"/>
        </pc:sldMkLst>
      </pc:sldChg>
      <pc:sldChg chg="modSp add mod">
        <pc:chgData name="Ero Sennin" userId="03426be40f75dd1c" providerId="LiveId" clId="{59AC1DFC-6538-4039-B625-EF0FC9C0D4A9}" dt="2023-11-18T16:09:53.170" v="553" actId="113"/>
        <pc:sldMkLst>
          <pc:docMk/>
          <pc:sldMk cId="3117361790" sldId="339"/>
        </pc:sldMkLst>
        <pc:spChg chg="mod">
          <ac:chgData name="Ero Sennin" userId="03426be40f75dd1c" providerId="LiveId" clId="{59AC1DFC-6538-4039-B625-EF0FC9C0D4A9}" dt="2023-11-18T16:09:53.170" v="553" actId="113"/>
          <ac:spMkLst>
            <pc:docMk/>
            <pc:sldMk cId="3117361790" sldId="339"/>
            <ac:spMk id="8" creationId="{6CF85C25-FECF-02E7-8B5D-63C724E2B28B}"/>
          </ac:spMkLst>
        </pc:spChg>
      </pc:sldChg>
      <pc:sldChg chg="modSp add mod">
        <pc:chgData name="Ero Sennin" userId="03426be40f75dd1c" providerId="LiveId" clId="{59AC1DFC-6538-4039-B625-EF0FC9C0D4A9}" dt="2023-11-18T16:10:34.758" v="567" actId="113"/>
        <pc:sldMkLst>
          <pc:docMk/>
          <pc:sldMk cId="379817075" sldId="340"/>
        </pc:sldMkLst>
        <pc:spChg chg="mod">
          <ac:chgData name="Ero Sennin" userId="03426be40f75dd1c" providerId="LiveId" clId="{59AC1DFC-6538-4039-B625-EF0FC9C0D4A9}" dt="2023-11-18T16:10:34.758" v="567" actId="113"/>
          <ac:spMkLst>
            <pc:docMk/>
            <pc:sldMk cId="379817075" sldId="340"/>
            <ac:spMk id="8" creationId="{6CF85C25-FECF-02E7-8B5D-63C724E2B28B}"/>
          </ac:spMkLst>
        </pc:spChg>
      </pc:sldChg>
      <pc:sldChg chg="new del">
        <pc:chgData name="Ero Sennin" userId="03426be40f75dd1c" providerId="LiveId" clId="{59AC1DFC-6538-4039-B625-EF0FC9C0D4A9}" dt="2023-11-18T16:10:03.261" v="555" actId="47"/>
        <pc:sldMkLst>
          <pc:docMk/>
          <pc:sldMk cId="3467547685" sldId="340"/>
        </pc:sldMkLst>
      </pc:sldChg>
      <pc:sldChg chg="modSp add mod">
        <pc:chgData name="Ero Sennin" userId="03426be40f75dd1c" providerId="LiveId" clId="{59AC1DFC-6538-4039-B625-EF0FC9C0D4A9}" dt="2023-11-18T16:11:19.057" v="575" actId="113"/>
        <pc:sldMkLst>
          <pc:docMk/>
          <pc:sldMk cId="424304537" sldId="341"/>
        </pc:sldMkLst>
        <pc:spChg chg="mod">
          <ac:chgData name="Ero Sennin" userId="03426be40f75dd1c" providerId="LiveId" clId="{59AC1DFC-6538-4039-B625-EF0FC9C0D4A9}" dt="2023-11-18T16:11:19.057" v="575" actId="113"/>
          <ac:spMkLst>
            <pc:docMk/>
            <pc:sldMk cId="424304537" sldId="341"/>
            <ac:spMk id="8" creationId="{6CF85C25-FECF-02E7-8B5D-63C724E2B28B}"/>
          </ac:spMkLst>
        </pc:spChg>
      </pc:sldChg>
      <pc:sldChg chg="modSp add mod">
        <pc:chgData name="Ero Sennin" userId="03426be40f75dd1c" providerId="LiveId" clId="{59AC1DFC-6538-4039-B625-EF0FC9C0D4A9}" dt="2023-11-18T16:14:35.164" v="592" actId="20577"/>
        <pc:sldMkLst>
          <pc:docMk/>
          <pc:sldMk cId="2187594355" sldId="342"/>
        </pc:sldMkLst>
        <pc:spChg chg="mod">
          <ac:chgData name="Ero Sennin" userId="03426be40f75dd1c" providerId="LiveId" clId="{59AC1DFC-6538-4039-B625-EF0FC9C0D4A9}" dt="2023-11-18T16:13:35.202" v="578"/>
          <ac:spMkLst>
            <pc:docMk/>
            <pc:sldMk cId="2187594355" sldId="342"/>
            <ac:spMk id="6" creationId="{52BDBAC3-67AD-4A97-7850-28F18722F0B1}"/>
          </ac:spMkLst>
        </pc:spChg>
        <pc:spChg chg="mod">
          <ac:chgData name="Ero Sennin" userId="03426be40f75dd1c" providerId="LiveId" clId="{59AC1DFC-6538-4039-B625-EF0FC9C0D4A9}" dt="2023-11-18T16:14:35.164" v="592" actId="20577"/>
          <ac:spMkLst>
            <pc:docMk/>
            <pc:sldMk cId="2187594355" sldId="342"/>
            <ac:spMk id="8" creationId="{6CF85C25-FECF-02E7-8B5D-63C724E2B28B}"/>
          </ac:spMkLst>
        </pc:spChg>
      </pc:sldChg>
      <pc:sldChg chg="modSp add mod">
        <pc:chgData name="Ero Sennin" userId="03426be40f75dd1c" providerId="LiveId" clId="{59AC1DFC-6538-4039-B625-EF0FC9C0D4A9}" dt="2023-11-18T16:15:11.929" v="602" actId="113"/>
        <pc:sldMkLst>
          <pc:docMk/>
          <pc:sldMk cId="3977605819" sldId="343"/>
        </pc:sldMkLst>
        <pc:spChg chg="mod">
          <ac:chgData name="Ero Sennin" userId="03426be40f75dd1c" providerId="LiveId" clId="{59AC1DFC-6538-4039-B625-EF0FC9C0D4A9}" dt="2023-11-18T16:15:11.929" v="602" actId="113"/>
          <ac:spMkLst>
            <pc:docMk/>
            <pc:sldMk cId="3977605819" sldId="343"/>
            <ac:spMk id="8" creationId="{6CF85C25-FECF-02E7-8B5D-63C724E2B28B}"/>
          </ac:spMkLst>
        </pc:spChg>
      </pc:sldChg>
      <pc:sldChg chg="modSp add mod">
        <pc:chgData name="Ero Sennin" userId="03426be40f75dd1c" providerId="LiveId" clId="{59AC1DFC-6538-4039-B625-EF0FC9C0D4A9}" dt="2023-11-18T16:33:14.286" v="694" actId="12"/>
        <pc:sldMkLst>
          <pc:docMk/>
          <pc:sldMk cId="71056339" sldId="344"/>
        </pc:sldMkLst>
        <pc:spChg chg="mod">
          <ac:chgData name="Ero Sennin" userId="03426be40f75dd1c" providerId="LiveId" clId="{59AC1DFC-6538-4039-B625-EF0FC9C0D4A9}" dt="2023-11-18T16:29:41.703" v="646"/>
          <ac:spMkLst>
            <pc:docMk/>
            <pc:sldMk cId="71056339" sldId="344"/>
            <ac:spMk id="6" creationId="{52BDBAC3-67AD-4A97-7850-28F18722F0B1}"/>
          </ac:spMkLst>
        </pc:spChg>
        <pc:spChg chg="mod">
          <ac:chgData name="Ero Sennin" userId="03426be40f75dd1c" providerId="LiveId" clId="{59AC1DFC-6538-4039-B625-EF0FC9C0D4A9}" dt="2023-11-18T16:33:14.286" v="694" actId="12"/>
          <ac:spMkLst>
            <pc:docMk/>
            <pc:sldMk cId="71056339" sldId="344"/>
            <ac:spMk id="8" creationId="{6CF85C25-FECF-02E7-8B5D-63C724E2B28B}"/>
          </ac:spMkLst>
        </pc:spChg>
        <pc:picChg chg="mod">
          <ac:chgData name="Ero Sennin" userId="03426be40f75dd1c" providerId="LiveId" clId="{59AC1DFC-6538-4039-B625-EF0FC9C0D4A9}" dt="2023-11-18T16:28:58.316" v="634" actId="197"/>
          <ac:picMkLst>
            <pc:docMk/>
            <pc:sldMk cId="71056339" sldId="344"/>
            <ac:picMk id="5" creationId="{A9B5D548-0AEB-B038-A729-DB2AC0FFECF5}"/>
          </ac:picMkLst>
        </pc:picChg>
      </pc:sldChg>
      <pc:sldChg chg="new add del">
        <pc:chgData name="Ero Sennin" userId="03426be40f75dd1c" providerId="LiveId" clId="{59AC1DFC-6538-4039-B625-EF0FC9C0D4A9}" dt="2023-11-18T16:32:29.637" v="667" actId="680"/>
        <pc:sldMkLst>
          <pc:docMk/>
          <pc:sldMk cId="2058428942" sldId="345"/>
        </pc:sldMkLst>
      </pc:sldChg>
      <pc:sldChg chg="modSp add mod">
        <pc:chgData name="Ero Sennin" userId="03426be40f75dd1c" providerId="LiveId" clId="{59AC1DFC-6538-4039-B625-EF0FC9C0D4A9}" dt="2023-11-18T16:34:08.567" v="704" actId="113"/>
        <pc:sldMkLst>
          <pc:docMk/>
          <pc:sldMk cId="3362010045" sldId="345"/>
        </pc:sldMkLst>
        <pc:spChg chg="mod">
          <ac:chgData name="Ero Sennin" userId="03426be40f75dd1c" providerId="LiveId" clId="{59AC1DFC-6538-4039-B625-EF0FC9C0D4A9}" dt="2023-11-18T16:33:46.477" v="697"/>
          <ac:spMkLst>
            <pc:docMk/>
            <pc:sldMk cId="3362010045" sldId="345"/>
            <ac:spMk id="6" creationId="{52BDBAC3-67AD-4A97-7850-28F18722F0B1}"/>
          </ac:spMkLst>
        </pc:spChg>
        <pc:spChg chg="mod">
          <ac:chgData name="Ero Sennin" userId="03426be40f75dd1c" providerId="LiveId" clId="{59AC1DFC-6538-4039-B625-EF0FC9C0D4A9}" dt="2023-11-18T16:34:08.567" v="704" actId="113"/>
          <ac:spMkLst>
            <pc:docMk/>
            <pc:sldMk cId="3362010045" sldId="345"/>
            <ac:spMk id="8" creationId="{6CF85C25-FECF-02E7-8B5D-63C724E2B28B}"/>
          </ac:spMkLst>
        </pc:spChg>
      </pc:sldChg>
      <pc:sldChg chg="modSp add mod">
        <pc:chgData name="Ero Sennin" userId="03426be40f75dd1c" providerId="LiveId" clId="{59AC1DFC-6538-4039-B625-EF0FC9C0D4A9}" dt="2023-11-18T16:35:19.006" v="713" actId="113"/>
        <pc:sldMkLst>
          <pc:docMk/>
          <pc:sldMk cId="1608157032" sldId="346"/>
        </pc:sldMkLst>
        <pc:spChg chg="mod">
          <ac:chgData name="Ero Sennin" userId="03426be40f75dd1c" providerId="LiveId" clId="{59AC1DFC-6538-4039-B625-EF0FC9C0D4A9}" dt="2023-11-18T16:35:01.921" v="706"/>
          <ac:spMkLst>
            <pc:docMk/>
            <pc:sldMk cId="1608157032" sldId="346"/>
            <ac:spMk id="6" creationId="{52BDBAC3-67AD-4A97-7850-28F18722F0B1}"/>
          </ac:spMkLst>
        </pc:spChg>
        <pc:spChg chg="mod">
          <ac:chgData name="Ero Sennin" userId="03426be40f75dd1c" providerId="LiveId" clId="{59AC1DFC-6538-4039-B625-EF0FC9C0D4A9}" dt="2023-11-18T16:35:19.006" v="713" actId="113"/>
          <ac:spMkLst>
            <pc:docMk/>
            <pc:sldMk cId="1608157032" sldId="346"/>
            <ac:spMk id="8" creationId="{6CF85C25-FECF-02E7-8B5D-63C724E2B28B}"/>
          </ac:spMkLst>
        </pc:spChg>
      </pc:sldChg>
      <pc:sldChg chg="modSp add mod">
        <pc:chgData name="Ero Sennin" userId="03426be40f75dd1c" providerId="LiveId" clId="{59AC1DFC-6538-4039-B625-EF0FC9C0D4A9}" dt="2023-11-18T17:47:11.184" v="1008" actId="20577"/>
        <pc:sldMkLst>
          <pc:docMk/>
          <pc:sldMk cId="1396905398" sldId="347"/>
        </pc:sldMkLst>
        <pc:spChg chg="mod">
          <ac:chgData name="Ero Sennin" userId="03426be40f75dd1c" providerId="LiveId" clId="{59AC1DFC-6538-4039-B625-EF0FC9C0D4A9}" dt="2023-11-18T17:11:00.267" v="725"/>
          <ac:spMkLst>
            <pc:docMk/>
            <pc:sldMk cId="1396905398" sldId="347"/>
            <ac:spMk id="6" creationId="{52BDBAC3-67AD-4A97-7850-28F18722F0B1}"/>
          </ac:spMkLst>
        </pc:spChg>
        <pc:spChg chg="mod">
          <ac:chgData name="Ero Sennin" userId="03426be40f75dd1c" providerId="LiveId" clId="{59AC1DFC-6538-4039-B625-EF0FC9C0D4A9}" dt="2023-11-18T17:47:11.184" v="1008" actId="20577"/>
          <ac:spMkLst>
            <pc:docMk/>
            <pc:sldMk cId="1396905398" sldId="347"/>
            <ac:spMk id="8" creationId="{6CF85C25-FECF-02E7-8B5D-63C724E2B28B}"/>
          </ac:spMkLst>
        </pc:spChg>
      </pc:sldChg>
      <pc:sldChg chg="addSp delSp modSp add mod">
        <pc:chgData name="Ero Sennin" userId="03426be40f75dd1c" providerId="LiveId" clId="{59AC1DFC-6538-4039-B625-EF0FC9C0D4A9}" dt="2023-11-18T17:47:16.021" v="1010" actId="20577"/>
        <pc:sldMkLst>
          <pc:docMk/>
          <pc:sldMk cId="775201600" sldId="348"/>
        </pc:sldMkLst>
        <pc:spChg chg="add mod">
          <ac:chgData name="Ero Sennin" userId="03426be40f75dd1c" providerId="LiveId" clId="{59AC1DFC-6538-4039-B625-EF0FC9C0D4A9}" dt="2023-11-18T17:11:07.182" v="727"/>
          <ac:spMkLst>
            <pc:docMk/>
            <pc:sldMk cId="775201600" sldId="348"/>
            <ac:spMk id="3" creationId="{CAE23DEA-2710-CC0F-72B6-0E6CD7F60193}"/>
          </ac:spMkLst>
        </pc:spChg>
        <pc:spChg chg="del">
          <ac:chgData name="Ero Sennin" userId="03426be40f75dd1c" providerId="LiveId" clId="{59AC1DFC-6538-4039-B625-EF0FC9C0D4A9}" dt="2023-11-18T17:11:06.894" v="726" actId="478"/>
          <ac:spMkLst>
            <pc:docMk/>
            <pc:sldMk cId="775201600" sldId="348"/>
            <ac:spMk id="6" creationId="{52BDBAC3-67AD-4A97-7850-28F18722F0B1}"/>
          </ac:spMkLst>
        </pc:spChg>
        <pc:spChg chg="mod">
          <ac:chgData name="Ero Sennin" userId="03426be40f75dd1c" providerId="LiveId" clId="{59AC1DFC-6538-4039-B625-EF0FC9C0D4A9}" dt="2023-11-18T17:47:16.021" v="1010" actId="20577"/>
          <ac:spMkLst>
            <pc:docMk/>
            <pc:sldMk cId="775201600" sldId="348"/>
            <ac:spMk id="8" creationId="{6CF85C25-FECF-02E7-8B5D-63C724E2B28B}"/>
          </ac:spMkLst>
        </pc:spChg>
      </pc:sldChg>
      <pc:sldChg chg="modSp add mod">
        <pc:chgData name="Ero Sennin" userId="03426be40f75dd1c" providerId="LiveId" clId="{59AC1DFC-6538-4039-B625-EF0FC9C0D4A9}" dt="2023-11-18T17:12:49.589" v="760" actId="20577"/>
        <pc:sldMkLst>
          <pc:docMk/>
          <pc:sldMk cId="271087555" sldId="349"/>
        </pc:sldMkLst>
        <pc:spChg chg="mod">
          <ac:chgData name="Ero Sennin" userId="03426be40f75dd1c" providerId="LiveId" clId="{59AC1DFC-6538-4039-B625-EF0FC9C0D4A9}" dt="2023-11-18T17:12:49.589" v="760" actId="20577"/>
          <ac:spMkLst>
            <pc:docMk/>
            <pc:sldMk cId="271087555" sldId="349"/>
            <ac:spMk id="8" creationId="{6CF85C25-FECF-02E7-8B5D-63C724E2B28B}"/>
          </ac:spMkLst>
        </pc:spChg>
      </pc:sldChg>
      <pc:sldChg chg="modSp add mod">
        <pc:chgData name="Ero Sennin" userId="03426be40f75dd1c" providerId="LiveId" clId="{59AC1DFC-6538-4039-B625-EF0FC9C0D4A9}" dt="2023-11-18T17:12:46.576" v="758" actId="20577"/>
        <pc:sldMkLst>
          <pc:docMk/>
          <pc:sldMk cId="2540738932" sldId="350"/>
        </pc:sldMkLst>
        <pc:spChg chg="mod">
          <ac:chgData name="Ero Sennin" userId="03426be40f75dd1c" providerId="LiveId" clId="{59AC1DFC-6538-4039-B625-EF0FC9C0D4A9}" dt="2023-11-18T17:12:46.576" v="758" actId="20577"/>
          <ac:spMkLst>
            <pc:docMk/>
            <pc:sldMk cId="2540738932" sldId="350"/>
            <ac:spMk id="8" creationId="{6CF85C25-FECF-02E7-8B5D-63C724E2B28B}"/>
          </ac:spMkLst>
        </pc:spChg>
      </pc:sldChg>
      <pc:sldChg chg="modSp add mod">
        <pc:chgData name="Ero Sennin" userId="03426be40f75dd1c" providerId="LiveId" clId="{59AC1DFC-6538-4039-B625-EF0FC9C0D4A9}" dt="2023-11-18T17:59:10.996" v="1113" actId="20577"/>
        <pc:sldMkLst>
          <pc:docMk/>
          <pc:sldMk cId="1629030163" sldId="351"/>
        </pc:sldMkLst>
        <pc:spChg chg="mod">
          <ac:chgData name="Ero Sennin" userId="03426be40f75dd1c" providerId="LiveId" clId="{59AC1DFC-6538-4039-B625-EF0FC9C0D4A9}" dt="2023-11-18T17:14:38.976" v="775" actId="20577"/>
          <ac:spMkLst>
            <pc:docMk/>
            <pc:sldMk cId="1629030163" sldId="351"/>
            <ac:spMk id="3" creationId="{CAE23DEA-2710-CC0F-72B6-0E6CD7F60193}"/>
          </ac:spMkLst>
        </pc:spChg>
        <pc:spChg chg="mod">
          <ac:chgData name="Ero Sennin" userId="03426be40f75dd1c" providerId="LiveId" clId="{59AC1DFC-6538-4039-B625-EF0FC9C0D4A9}" dt="2023-11-18T17:59:10.996" v="1113" actId="20577"/>
          <ac:spMkLst>
            <pc:docMk/>
            <pc:sldMk cId="1629030163" sldId="351"/>
            <ac:spMk id="8" creationId="{6CF85C25-FECF-02E7-8B5D-63C724E2B28B}"/>
          </ac:spMkLst>
        </pc:spChg>
      </pc:sldChg>
      <pc:sldChg chg="modSp add mod">
        <pc:chgData name="Ero Sennin" userId="03426be40f75dd1c" providerId="LiveId" clId="{59AC1DFC-6538-4039-B625-EF0FC9C0D4A9}" dt="2023-11-18T17:25:28.482" v="801"/>
        <pc:sldMkLst>
          <pc:docMk/>
          <pc:sldMk cId="1241933059" sldId="352"/>
        </pc:sldMkLst>
        <pc:spChg chg="mod">
          <ac:chgData name="Ero Sennin" userId="03426be40f75dd1c" providerId="LiveId" clId="{59AC1DFC-6538-4039-B625-EF0FC9C0D4A9}" dt="2023-11-18T17:25:28.482" v="801"/>
          <ac:spMkLst>
            <pc:docMk/>
            <pc:sldMk cId="1241933059" sldId="352"/>
            <ac:spMk id="72" creationId="{00000000-0000-0000-0000-000000000000}"/>
          </ac:spMkLst>
        </pc:spChg>
      </pc:sldChg>
      <pc:sldChg chg="modSp add mod">
        <pc:chgData name="Ero Sennin" userId="03426be40f75dd1c" providerId="LiveId" clId="{59AC1DFC-6538-4039-B625-EF0FC9C0D4A9}" dt="2023-11-18T17:47:46.854" v="1012" actId="20577"/>
        <pc:sldMkLst>
          <pc:docMk/>
          <pc:sldMk cId="3583452087" sldId="353"/>
        </pc:sldMkLst>
        <pc:spChg chg="mod">
          <ac:chgData name="Ero Sennin" userId="03426be40f75dd1c" providerId="LiveId" clId="{59AC1DFC-6538-4039-B625-EF0FC9C0D4A9}" dt="2023-11-18T17:26:08.275" v="806"/>
          <ac:spMkLst>
            <pc:docMk/>
            <pc:sldMk cId="3583452087" sldId="353"/>
            <ac:spMk id="3" creationId="{CAE23DEA-2710-CC0F-72B6-0E6CD7F60193}"/>
          </ac:spMkLst>
        </pc:spChg>
        <pc:spChg chg="mod">
          <ac:chgData name="Ero Sennin" userId="03426be40f75dd1c" providerId="LiveId" clId="{59AC1DFC-6538-4039-B625-EF0FC9C0D4A9}" dt="2023-11-18T17:47:46.854" v="1012" actId="20577"/>
          <ac:spMkLst>
            <pc:docMk/>
            <pc:sldMk cId="3583452087" sldId="353"/>
            <ac:spMk id="8" creationId="{6CF85C25-FECF-02E7-8B5D-63C724E2B28B}"/>
          </ac:spMkLst>
        </pc:spChg>
      </pc:sldChg>
      <pc:sldChg chg="addSp modSp add mod">
        <pc:chgData name="Ero Sennin" userId="03426be40f75dd1c" providerId="LiveId" clId="{59AC1DFC-6538-4039-B625-EF0FC9C0D4A9}" dt="2023-11-18T17:35:41.075" v="918" actId="14100"/>
        <pc:sldMkLst>
          <pc:docMk/>
          <pc:sldMk cId="4106494306" sldId="354"/>
        </pc:sldMkLst>
        <pc:spChg chg="mod">
          <ac:chgData name="Ero Sennin" userId="03426be40f75dd1c" providerId="LiveId" clId="{59AC1DFC-6538-4039-B625-EF0FC9C0D4A9}" dt="2023-11-18T17:35:41.075" v="918" actId="14100"/>
          <ac:spMkLst>
            <pc:docMk/>
            <pc:sldMk cId="4106494306" sldId="354"/>
            <ac:spMk id="8" creationId="{6CF85C25-FECF-02E7-8B5D-63C724E2B28B}"/>
          </ac:spMkLst>
        </pc:spChg>
        <pc:picChg chg="add mod">
          <ac:chgData name="Ero Sennin" userId="03426be40f75dd1c" providerId="LiveId" clId="{59AC1DFC-6538-4039-B625-EF0FC9C0D4A9}" dt="2023-11-18T17:35:37.991" v="917" actId="1076"/>
          <ac:picMkLst>
            <pc:docMk/>
            <pc:sldMk cId="4106494306" sldId="354"/>
            <ac:picMk id="6" creationId="{DE08F120-6F2A-F230-AFFE-9F77F2D7BD45}"/>
          </ac:picMkLst>
        </pc:picChg>
      </pc:sldChg>
      <pc:sldChg chg="addSp delSp modSp add mod">
        <pc:chgData name="Ero Sennin" userId="03426be40f75dd1c" providerId="LiveId" clId="{59AC1DFC-6538-4039-B625-EF0FC9C0D4A9}" dt="2023-11-18T17:32:28.718" v="892" actId="1076"/>
        <pc:sldMkLst>
          <pc:docMk/>
          <pc:sldMk cId="1657417804" sldId="355"/>
        </pc:sldMkLst>
        <pc:spChg chg="mod">
          <ac:chgData name="Ero Sennin" userId="03426be40f75dd1c" providerId="LiveId" clId="{59AC1DFC-6538-4039-B625-EF0FC9C0D4A9}" dt="2023-11-18T17:32:28.718" v="892" actId="1076"/>
          <ac:spMkLst>
            <pc:docMk/>
            <pc:sldMk cId="1657417804" sldId="355"/>
            <ac:spMk id="8" creationId="{6CF85C25-FECF-02E7-8B5D-63C724E2B28B}"/>
          </ac:spMkLst>
        </pc:spChg>
        <pc:picChg chg="del">
          <ac:chgData name="Ero Sennin" userId="03426be40f75dd1c" providerId="LiveId" clId="{59AC1DFC-6538-4039-B625-EF0FC9C0D4A9}" dt="2023-11-18T17:31:09.957" v="819" actId="478"/>
          <ac:picMkLst>
            <pc:docMk/>
            <pc:sldMk cId="1657417804" sldId="355"/>
            <ac:picMk id="6" creationId="{DE08F120-6F2A-F230-AFFE-9F77F2D7BD45}"/>
          </ac:picMkLst>
        </pc:picChg>
        <pc:picChg chg="add mod">
          <ac:chgData name="Ero Sennin" userId="03426be40f75dd1c" providerId="LiveId" clId="{59AC1DFC-6538-4039-B625-EF0FC9C0D4A9}" dt="2023-11-18T17:31:15.568" v="821" actId="1076"/>
          <ac:picMkLst>
            <pc:docMk/>
            <pc:sldMk cId="1657417804" sldId="355"/>
            <ac:picMk id="7" creationId="{EC366DFF-6554-6962-588E-F52154E115D2}"/>
          </ac:picMkLst>
        </pc:picChg>
      </pc:sldChg>
      <pc:sldChg chg="addSp delSp modSp add mod">
        <pc:chgData name="Ero Sennin" userId="03426be40f75dd1c" providerId="LiveId" clId="{59AC1DFC-6538-4039-B625-EF0FC9C0D4A9}" dt="2023-11-18T17:35:55.078" v="920" actId="1076"/>
        <pc:sldMkLst>
          <pc:docMk/>
          <pc:sldMk cId="1436753255" sldId="356"/>
        </pc:sldMkLst>
        <pc:spChg chg="del">
          <ac:chgData name="Ero Sennin" userId="03426be40f75dd1c" providerId="LiveId" clId="{59AC1DFC-6538-4039-B625-EF0FC9C0D4A9}" dt="2023-11-18T17:33:52.936" v="897" actId="478"/>
          <ac:spMkLst>
            <pc:docMk/>
            <pc:sldMk cId="1436753255" sldId="356"/>
            <ac:spMk id="8" creationId="{6CF85C25-FECF-02E7-8B5D-63C724E2B28B}"/>
          </ac:spMkLst>
        </pc:spChg>
        <pc:spChg chg="add mod">
          <ac:chgData name="Ero Sennin" userId="03426be40f75dd1c" providerId="LiveId" clId="{59AC1DFC-6538-4039-B625-EF0FC9C0D4A9}" dt="2023-11-18T17:35:52.667" v="919" actId="14100"/>
          <ac:spMkLst>
            <pc:docMk/>
            <pc:sldMk cId="1436753255" sldId="356"/>
            <ac:spMk id="11" creationId="{B4EB45E9-5511-57B9-215A-E5B1E6B23360}"/>
          </ac:spMkLst>
        </pc:spChg>
        <pc:picChg chg="add mod">
          <ac:chgData name="Ero Sennin" userId="03426be40f75dd1c" providerId="LiveId" clId="{59AC1DFC-6538-4039-B625-EF0FC9C0D4A9}" dt="2023-11-18T17:35:55.078" v="920" actId="1076"/>
          <ac:picMkLst>
            <pc:docMk/>
            <pc:sldMk cId="1436753255" sldId="356"/>
            <ac:picMk id="6" creationId="{6B00C529-E75D-3C1F-B80B-965E6C48A125}"/>
          </ac:picMkLst>
        </pc:picChg>
        <pc:picChg chg="del">
          <ac:chgData name="Ero Sennin" userId="03426be40f75dd1c" providerId="LiveId" clId="{59AC1DFC-6538-4039-B625-EF0FC9C0D4A9}" dt="2023-11-18T17:33:13.004" v="894" actId="478"/>
          <ac:picMkLst>
            <pc:docMk/>
            <pc:sldMk cId="1436753255" sldId="356"/>
            <ac:picMk id="7" creationId="{EC366DFF-6554-6962-588E-F52154E115D2}"/>
          </ac:picMkLst>
        </pc:picChg>
      </pc:sldChg>
      <pc:sldChg chg="modSp add mod ord">
        <pc:chgData name="Ero Sennin" userId="03426be40f75dd1c" providerId="LiveId" clId="{59AC1DFC-6538-4039-B625-EF0FC9C0D4A9}" dt="2023-11-18T17:42:02.573" v="961" actId="12"/>
        <pc:sldMkLst>
          <pc:docMk/>
          <pc:sldMk cId="614219353" sldId="357"/>
        </pc:sldMkLst>
        <pc:spChg chg="mod">
          <ac:chgData name="Ero Sennin" userId="03426be40f75dd1c" providerId="LiveId" clId="{59AC1DFC-6538-4039-B625-EF0FC9C0D4A9}" dt="2023-11-18T17:37:41.698" v="925"/>
          <ac:spMkLst>
            <pc:docMk/>
            <pc:sldMk cId="614219353" sldId="357"/>
            <ac:spMk id="3" creationId="{CAE23DEA-2710-CC0F-72B6-0E6CD7F60193}"/>
          </ac:spMkLst>
        </pc:spChg>
        <pc:spChg chg="mod">
          <ac:chgData name="Ero Sennin" userId="03426be40f75dd1c" providerId="LiveId" clId="{59AC1DFC-6538-4039-B625-EF0FC9C0D4A9}" dt="2023-11-18T17:42:02.573" v="961" actId="12"/>
          <ac:spMkLst>
            <pc:docMk/>
            <pc:sldMk cId="614219353" sldId="357"/>
            <ac:spMk id="8" creationId="{6CF85C25-FECF-02E7-8B5D-63C724E2B28B}"/>
          </ac:spMkLst>
        </pc:spChg>
      </pc:sldChg>
      <pc:sldChg chg="modSp add mod">
        <pc:chgData name="Ero Sennin" userId="03426be40f75dd1c" providerId="LiveId" clId="{59AC1DFC-6538-4039-B625-EF0FC9C0D4A9}" dt="2023-11-18T17:42:39.086" v="974" actId="20577"/>
        <pc:sldMkLst>
          <pc:docMk/>
          <pc:sldMk cId="1484790467" sldId="358"/>
        </pc:sldMkLst>
        <pc:spChg chg="mod">
          <ac:chgData name="Ero Sennin" userId="03426be40f75dd1c" providerId="LiveId" clId="{59AC1DFC-6538-4039-B625-EF0FC9C0D4A9}" dt="2023-11-18T17:42:39.086" v="974" actId="20577"/>
          <ac:spMkLst>
            <pc:docMk/>
            <pc:sldMk cId="1484790467" sldId="358"/>
            <ac:spMk id="8" creationId="{6CF85C25-FECF-02E7-8B5D-63C724E2B28B}"/>
          </ac:spMkLst>
        </pc:spChg>
      </pc:sldChg>
      <pc:sldChg chg="modSp add mod">
        <pc:chgData name="Ero Sennin" userId="03426be40f75dd1c" providerId="LiveId" clId="{59AC1DFC-6538-4039-B625-EF0FC9C0D4A9}" dt="2023-11-18T17:43:48.431" v="992" actId="20577"/>
        <pc:sldMkLst>
          <pc:docMk/>
          <pc:sldMk cId="3470068793" sldId="359"/>
        </pc:sldMkLst>
        <pc:spChg chg="mod">
          <ac:chgData name="Ero Sennin" userId="03426be40f75dd1c" providerId="LiveId" clId="{59AC1DFC-6538-4039-B625-EF0FC9C0D4A9}" dt="2023-11-18T17:43:48.431" v="992" actId="20577"/>
          <ac:spMkLst>
            <pc:docMk/>
            <pc:sldMk cId="3470068793" sldId="359"/>
            <ac:spMk id="8" creationId="{6CF85C25-FECF-02E7-8B5D-63C724E2B28B}"/>
          </ac:spMkLst>
        </pc:spChg>
      </pc:sldChg>
      <pc:sldChg chg="modSp add mod">
        <pc:chgData name="Ero Sennin" userId="03426be40f75dd1c" providerId="LiveId" clId="{59AC1DFC-6538-4039-B625-EF0FC9C0D4A9}" dt="2023-11-18T17:45:09.982" v="1006"/>
        <pc:sldMkLst>
          <pc:docMk/>
          <pc:sldMk cId="3021743333" sldId="360"/>
        </pc:sldMkLst>
        <pc:spChg chg="mod">
          <ac:chgData name="Ero Sennin" userId="03426be40f75dd1c" providerId="LiveId" clId="{59AC1DFC-6538-4039-B625-EF0FC9C0D4A9}" dt="2023-11-18T17:45:09.982" v="1006"/>
          <ac:spMkLst>
            <pc:docMk/>
            <pc:sldMk cId="3021743333" sldId="360"/>
            <ac:spMk id="8" creationId="{6CF85C25-FECF-02E7-8B5D-63C724E2B28B}"/>
          </ac:spMkLst>
        </pc:spChg>
      </pc:sldChg>
      <pc:sldChg chg="modSp add mod">
        <pc:chgData name="Ero Sennin" userId="03426be40f75dd1c" providerId="LiveId" clId="{59AC1DFC-6538-4039-B625-EF0FC9C0D4A9}" dt="2023-11-18T17:51:49.379" v="1040" actId="20577"/>
        <pc:sldMkLst>
          <pc:docMk/>
          <pc:sldMk cId="2006295453" sldId="361"/>
        </pc:sldMkLst>
        <pc:spChg chg="mod">
          <ac:chgData name="Ero Sennin" userId="03426be40f75dd1c" providerId="LiveId" clId="{59AC1DFC-6538-4039-B625-EF0FC9C0D4A9}" dt="2023-11-18T17:49:28.903" v="1015"/>
          <ac:spMkLst>
            <pc:docMk/>
            <pc:sldMk cId="2006295453" sldId="361"/>
            <ac:spMk id="3" creationId="{CAE23DEA-2710-CC0F-72B6-0E6CD7F60193}"/>
          </ac:spMkLst>
        </pc:spChg>
        <pc:spChg chg="mod">
          <ac:chgData name="Ero Sennin" userId="03426be40f75dd1c" providerId="LiveId" clId="{59AC1DFC-6538-4039-B625-EF0FC9C0D4A9}" dt="2023-11-18T17:51:49.379" v="1040" actId="20577"/>
          <ac:spMkLst>
            <pc:docMk/>
            <pc:sldMk cId="2006295453" sldId="361"/>
            <ac:spMk id="8" creationId="{6CF85C25-FECF-02E7-8B5D-63C724E2B28B}"/>
          </ac:spMkLst>
        </pc:spChg>
      </pc:sldChg>
      <pc:sldChg chg="modSp add mod">
        <pc:chgData name="Ero Sennin" userId="03426be40f75dd1c" providerId="LiveId" clId="{59AC1DFC-6538-4039-B625-EF0FC9C0D4A9}" dt="2023-11-18T17:55:31.395" v="1087" actId="20577"/>
        <pc:sldMkLst>
          <pc:docMk/>
          <pc:sldMk cId="3399441557" sldId="362"/>
        </pc:sldMkLst>
        <pc:spChg chg="mod">
          <ac:chgData name="Ero Sennin" userId="03426be40f75dd1c" providerId="LiveId" clId="{59AC1DFC-6538-4039-B625-EF0FC9C0D4A9}" dt="2023-11-18T17:55:31.395" v="1087" actId="20577"/>
          <ac:spMkLst>
            <pc:docMk/>
            <pc:sldMk cId="3399441557" sldId="362"/>
            <ac:spMk id="8" creationId="{6CF85C25-FECF-02E7-8B5D-63C724E2B28B}"/>
          </ac:spMkLst>
        </pc:spChg>
      </pc:sldChg>
      <pc:sldChg chg="modSp add mod">
        <pc:chgData name="Ero Sennin" userId="03426be40f75dd1c" providerId="LiveId" clId="{59AC1DFC-6538-4039-B625-EF0FC9C0D4A9}" dt="2023-11-18T17:56:14.077" v="1092" actId="20577"/>
        <pc:sldMkLst>
          <pc:docMk/>
          <pc:sldMk cId="3729408570" sldId="363"/>
        </pc:sldMkLst>
        <pc:spChg chg="mod">
          <ac:chgData name="Ero Sennin" userId="03426be40f75dd1c" providerId="LiveId" clId="{59AC1DFC-6538-4039-B625-EF0FC9C0D4A9}" dt="2023-11-18T17:56:14.077" v="1092" actId="20577"/>
          <ac:spMkLst>
            <pc:docMk/>
            <pc:sldMk cId="3729408570" sldId="363"/>
            <ac:spMk id="8" creationId="{6CF85C25-FECF-02E7-8B5D-63C724E2B28B}"/>
          </ac:spMkLst>
        </pc:spChg>
      </pc:sldChg>
      <pc:sldChg chg="modSp add mod">
        <pc:chgData name="Ero Sennin" userId="03426be40f75dd1c" providerId="LiveId" clId="{59AC1DFC-6538-4039-B625-EF0FC9C0D4A9}" dt="2023-11-19T06:07:00.937" v="1117" actId="20577"/>
        <pc:sldMkLst>
          <pc:docMk/>
          <pc:sldMk cId="3669757811" sldId="364"/>
        </pc:sldMkLst>
        <pc:spChg chg="mod">
          <ac:chgData name="Ero Sennin" userId="03426be40f75dd1c" providerId="LiveId" clId="{59AC1DFC-6538-4039-B625-EF0FC9C0D4A9}" dt="2023-11-19T06:07:00.937" v="1117" actId="20577"/>
          <ac:spMkLst>
            <pc:docMk/>
            <pc:sldMk cId="3669757811" sldId="364"/>
            <ac:spMk id="8" creationId="{6CF85C25-FECF-02E7-8B5D-63C724E2B2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en-US" dirty="0" err="1" smtClean="0"/>
              <a:t>Xác</a:t>
            </a:r>
            <a:r>
              <a:rPr lang="en-US" dirty="0" smtClean="0"/>
              <a:t> </a:t>
            </a:r>
            <a:r>
              <a:rPr lang="en-US" dirty="0" err="1" smtClean="0"/>
              <a:t>thực</a:t>
            </a:r>
            <a:r>
              <a:rPr lang="en-US" dirty="0" smtClean="0"/>
              <a:t> </a:t>
            </a:r>
            <a:r>
              <a:rPr lang="en-US" dirty="0" err="1" smtClean="0"/>
              <a:t>và</a:t>
            </a:r>
            <a:r>
              <a:rPr lang="en-US" dirty="0" smtClean="0"/>
              <a:t> </a:t>
            </a:r>
            <a:r>
              <a:rPr lang="en-US" dirty="0" err="1" smtClean="0"/>
              <a:t>ủy</a:t>
            </a:r>
            <a:r>
              <a:rPr lang="en-US" dirty="0" smtClean="0"/>
              <a:t> </a:t>
            </a:r>
            <a:r>
              <a:rPr lang="en-US" dirty="0" err="1" smtClean="0"/>
              <a:t>quyền</a:t>
            </a:r>
            <a:endParaRPr lang="en-US" dirty="0" smtClean="0"/>
          </a:p>
          <a:p>
            <a:pPr marL="0" lvl="0" indent="0" algn="l" rtl="0">
              <a:lnSpc>
                <a:spcPct val="117999"/>
              </a:lnSpc>
              <a:spcBef>
                <a:spcPts val="0"/>
              </a:spcBef>
              <a:spcAft>
                <a:spcPts val="0"/>
              </a:spcAft>
              <a:buSzPts val="1400"/>
              <a:buNone/>
            </a:pPr>
            <a:r>
              <a:rPr lang="vi-VN" dirty="0" smtClean="0"/>
              <a:t>Bảo mật ứng dụng web</a:t>
            </a:r>
            <a:endParaRPr lang="en-US" dirty="0" smtClean="0"/>
          </a:p>
          <a:p>
            <a:pPr marL="342900" lvl="0" indent="-342900" algn="l" rtl="0">
              <a:lnSpc>
                <a:spcPct val="117999"/>
              </a:lnSpc>
              <a:spcBef>
                <a:spcPts val="0"/>
              </a:spcBef>
              <a:spcAft>
                <a:spcPts val="0"/>
              </a:spcAft>
              <a:buSzPts val="1400"/>
              <a:buFontTx/>
              <a:buChar char="-"/>
            </a:pPr>
            <a:r>
              <a:rPr lang="vi-VN" dirty="0" smtClean="0"/>
              <a:t>Nguyên tắc cơ bản về bảo mật ứng dụng web</a:t>
            </a:r>
            <a:endParaRPr lang="en-US" dirty="0" smtClean="0"/>
          </a:p>
          <a:p>
            <a:pPr marL="342900" lvl="0" indent="-342900" algn="l" rtl="0">
              <a:lnSpc>
                <a:spcPct val="117999"/>
              </a:lnSpc>
              <a:spcBef>
                <a:spcPts val="0"/>
              </a:spcBef>
              <a:spcAft>
                <a:spcPts val="0"/>
              </a:spcAft>
              <a:buSzPts val="1400"/>
              <a:buFontTx/>
              <a:buChar char="-"/>
            </a:pPr>
            <a:r>
              <a:rPr lang="vi-VN" dirty="0" smtClean="0"/>
              <a:t>- Các lỗ hổng bảo mật web phổ biến</a:t>
            </a:r>
            <a:endParaRPr lang="en-US" dirty="0" smtClean="0"/>
          </a:p>
          <a:p>
            <a:pPr marL="342900" lvl="0" indent="-342900" algn="l" rtl="0">
              <a:lnSpc>
                <a:spcPct val="117999"/>
              </a:lnSpc>
              <a:spcBef>
                <a:spcPts val="0"/>
              </a:spcBef>
              <a:spcAft>
                <a:spcPts val="0"/>
              </a:spcAft>
              <a:buSzPts val="1400"/>
              <a:buFontTx/>
              <a:buChar char="-"/>
            </a:pPr>
            <a:r>
              <a:rPr lang="vi-VN" dirty="0" smtClean="0"/>
              <a:t>- Thực hành mã hóa an toàn</a:t>
            </a:r>
            <a:endParaRPr lang="en-US" dirty="0" smtClean="0"/>
          </a:p>
          <a:p>
            <a:pPr marL="342900" lvl="0" indent="-342900" algn="l" rtl="0">
              <a:lnSpc>
                <a:spcPct val="117999"/>
              </a:lnSpc>
              <a:spcBef>
                <a:spcPts val="0"/>
              </a:spcBef>
              <a:spcAft>
                <a:spcPts val="0"/>
              </a:spcAft>
              <a:buSzPts val="1400"/>
              <a:buFontTx/>
              <a:buChar char="-"/>
            </a:pPr>
            <a:r>
              <a:rPr lang="vi-VN" dirty="0" smtClean="0"/>
              <a:t>Phía máy khách và phía máy chủ</a:t>
            </a:r>
            <a:endParaRPr dirty="0"/>
          </a:p>
        </p:txBody>
      </p:sp>
      <p:sp>
        <p:nvSpPr>
          <p:cNvPr id="67" name="Google Shape;6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66590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02559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129511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253707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3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72"/>
          <p:cNvSpPr txBox="1">
            <a:spLocks noGrp="1"/>
          </p:cNvSpPr>
          <p:nvPr>
            <p:ph type="body" idx="1"/>
          </p:nvPr>
        </p:nvSpPr>
        <p:spPr>
          <a:xfrm>
            <a:off x="1270000" y="50292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12" name="Google Shape;12;p72"/>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81"/>
          <p:cNvSpPr txBox="1">
            <a:spLocks noGrp="1"/>
          </p:cNvSpPr>
          <p:nvPr>
            <p:ph type="body" idx="1"/>
          </p:nvPr>
        </p:nvSpPr>
        <p:spPr>
          <a:xfrm>
            <a:off x="1270000" y="6362700"/>
            <a:ext cx="10464800" cy="4699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2400"/>
              <a:buFont typeface="Helvetica Neue Light"/>
              <a:buNone/>
              <a:defRPr sz="2400"/>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8" name="Google Shape;48;p81"/>
          <p:cNvSpPr txBox="1">
            <a:spLocks noGrp="1"/>
          </p:cNvSpPr>
          <p:nvPr>
            <p:ph type="body" idx="2"/>
          </p:nvPr>
        </p:nvSpPr>
        <p:spPr>
          <a:xfrm>
            <a:off x="1270000" y="4267200"/>
            <a:ext cx="10464800" cy="6858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3800"/>
              <a:buFont typeface="Helvetica Neue Light"/>
              <a:buNone/>
              <a:defRPr sz="3800"/>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9" name="Google Shape;49;p81"/>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82"/>
          <p:cNvSpPr>
            <a:spLocks noGrp="1"/>
          </p:cNvSpPr>
          <p:nvPr>
            <p:ph type="pic" idx="2"/>
          </p:nvPr>
        </p:nvSpPr>
        <p:spPr>
          <a:xfrm>
            <a:off x="0" y="0"/>
            <a:ext cx="13004800" cy="9753600"/>
          </a:xfrm>
          <a:prstGeom prst="rect">
            <a:avLst/>
          </a:prstGeom>
          <a:noFill/>
          <a:ln>
            <a:noFill/>
          </a:ln>
        </p:spPr>
      </p:sp>
      <p:sp>
        <p:nvSpPr>
          <p:cNvPr id="52" name="Google Shape;52;p82"/>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3"/>
        <p:cNvGrpSpPr/>
        <p:nvPr/>
      </p:nvGrpSpPr>
      <p:grpSpPr>
        <a:xfrm>
          <a:off x="0" y="0"/>
          <a:ext cx="0" cy="0"/>
          <a:chOff x="0" y="0"/>
          <a:chExt cx="0" cy="0"/>
        </a:xfrm>
      </p:grpSpPr>
      <p:sp>
        <p:nvSpPr>
          <p:cNvPr id="14" name="Google Shape;14;p73"/>
          <p:cNvSpPr>
            <a:spLocks noGrp="1"/>
          </p:cNvSpPr>
          <p:nvPr>
            <p:ph type="pic" idx="2"/>
          </p:nvPr>
        </p:nvSpPr>
        <p:spPr>
          <a:xfrm>
            <a:off x="1606550" y="635000"/>
            <a:ext cx="9779000" cy="5918200"/>
          </a:xfrm>
          <a:prstGeom prst="rect">
            <a:avLst/>
          </a:prstGeom>
          <a:noFill/>
          <a:ln>
            <a:noFill/>
          </a:ln>
        </p:spPr>
      </p:sp>
      <p:sp>
        <p:nvSpPr>
          <p:cNvPr id="15" name="Google Shape;15;p73"/>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73"/>
          <p:cNvSpPr txBox="1">
            <a:spLocks noGrp="1"/>
          </p:cNvSpPr>
          <p:nvPr>
            <p:ph type="body" idx="1"/>
          </p:nvPr>
        </p:nvSpPr>
        <p:spPr>
          <a:xfrm>
            <a:off x="1270000" y="81915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17" name="Google Shape;17;p73"/>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74"/>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74"/>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75"/>
          <p:cNvSpPr>
            <a:spLocks noGrp="1"/>
          </p:cNvSpPr>
          <p:nvPr>
            <p:ph type="pic" idx="2"/>
          </p:nvPr>
        </p:nvSpPr>
        <p:spPr>
          <a:xfrm>
            <a:off x="6718300" y="635000"/>
            <a:ext cx="5334000" cy="8229600"/>
          </a:xfrm>
          <a:prstGeom prst="rect">
            <a:avLst/>
          </a:prstGeom>
          <a:noFill/>
          <a:ln>
            <a:noFill/>
          </a:ln>
        </p:spPr>
      </p:sp>
      <p:sp>
        <p:nvSpPr>
          <p:cNvPr id="23" name="Google Shape;23;p75"/>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6000"/>
              <a:buFont typeface="Helvetica Neue Light"/>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75"/>
          <p:cNvSpPr txBox="1">
            <a:spLocks noGrp="1"/>
          </p:cNvSpPr>
          <p:nvPr>
            <p:ph type="body" idx="1"/>
          </p:nvPr>
        </p:nvSpPr>
        <p:spPr>
          <a:xfrm>
            <a:off x="952500" y="4762500"/>
            <a:ext cx="5334000" cy="41021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25" name="Google Shape;25;p75"/>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76"/>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76"/>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9"/>
        <p:cNvGrpSpPr/>
        <p:nvPr/>
      </p:nvGrpSpPr>
      <p:grpSpPr>
        <a:xfrm>
          <a:off x="0" y="0"/>
          <a:ext cx="0" cy="0"/>
          <a:chOff x="0" y="0"/>
          <a:chExt cx="0" cy="0"/>
        </a:xfrm>
      </p:grpSpPr>
      <p:sp>
        <p:nvSpPr>
          <p:cNvPr id="30" name="Google Shape;30;p77"/>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1" name="Google Shape;31;p77"/>
          <p:cNvSpPr txBox="1">
            <a:spLocks noGrp="1"/>
          </p:cNvSpPr>
          <p:nvPr>
            <p:ph type="body" idx="1"/>
          </p:nvPr>
        </p:nvSpPr>
        <p:spPr>
          <a:xfrm>
            <a:off x="952500" y="2603500"/>
            <a:ext cx="11099800" cy="62865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000000"/>
              </a:buClr>
              <a:buSzPts val="1350"/>
              <a:buChar char="•"/>
              <a:defRPr/>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32" name="Google Shape;32;p77"/>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78"/>
          <p:cNvSpPr>
            <a:spLocks noGrp="1"/>
          </p:cNvSpPr>
          <p:nvPr>
            <p:ph type="pic" idx="2"/>
          </p:nvPr>
        </p:nvSpPr>
        <p:spPr>
          <a:xfrm>
            <a:off x="6718300" y="2603500"/>
            <a:ext cx="5334000" cy="6286500"/>
          </a:xfrm>
          <a:prstGeom prst="rect">
            <a:avLst/>
          </a:prstGeom>
          <a:noFill/>
          <a:ln>
            <a:noFill/>
          </a:ln>
        </p:spPr>
      </p:sp>
      <p:sp>
        <p:nvSpPr>
          <p:cNvPr id="35" name="Google Shape;35;p78"/>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6" name="Google Shape;36;p78"/>
          <p:cNvSpPr txBox="1">
            <a:spLocks noGrp="1"/>
          </p:cNvSpPr>
          <p:nvPr>
            <p:ph type="body" idx="1"/>
          </p:nvPr>
        </p:nvSpPr>
        <p:spPr>
          <a:xfrm>
            <a:off x="952500" y="2603500"/>
            <a:ext cx="5334000" cy="6286500"/>
          </a:xfrm>
          <a:prstGeom prst="rect">
            <a:avLst/>
          </a:prstGeom>
          <a:noFill/>
          <a:ln>
            <a:noFill/>
          </a:ln>
        </p:spPr>
        <p:txBody>
          <a:bodyPr spcFirstLastPara="1" wrap="square" lIns="50800" tIns="50800" rIns="50800" bIns="50800" anchor="ctr" anchorCtr="0">
            <a:normAutofit/>
          </a:bodyPr>
          <a:lstStyle>
            <a:lvl1pPr marL="457200" lvl="0" indent="-361950" algn="l">
              <a:lnSpc>
                <a:spcPct val="100000"/>
              </a:lnSpc>
              <a:spcBef>
                <a:spcPts val="3200"/>
              </a:spcBef>
              <a:spcAft>
                <a:spcPts val="0"/>
              </a:spcAft>
              <a:buClr>
                <a:srgbClr val="000000"/>
              </a:buClr>
              <a:buSzPts val="2100"/>
              <a:buFont typeface="Helvetica Neue Light"/>
              <a:buChar char="•"/>
              <a:defRPr sz="2800"/>
            </a:lvl1pPr>
            <a:lvl2pPr marL="914400" lvl="1" indent="-361950" algn="l">
              <a:lnSpc>
                <a:spcPct val="100000"/>
              </a:lnSpc>
              <a:spcBef>
                <a:spcPts val="3200"/>
              </a:spcBef>
              <a:spcAft>
                <a:spcPts val="0"/>
              </a:spcAft>
              <a:buClr>
                <a:srgbClr val="000000"/>
              </a:buClr>
              <a:buSzPts val="2100"/>
              <a:buFont typeface="Helvetica Neue Light"/>
              <a:buChar char="•"/>
              <a:defRPr sz="2800"/>
            </a:lvl2pPr>
            <a:lvl3pPr marL="1371600" lvl="2" indent="-361950" algn="l">
              <a:lnSpc>
                <a:spcPct val="100000"/>
              </a:lnSpc>
              <a:spcBef>
                <a:spcPts val="3200"/>
              </a:spcBef>
              <a:spcAft>
                <a:spcPts val="0"/>
              </a:spcAft>
              <a:buClr>
                <a:srgbClr val="000000"/>
              </a:buClr>
              <a:buSzPts val="2100"/>
              <a:buFont typeface="Helvetica Neue Light"/>
              <a:buChar char="•"/>
              <a:defRPr sz="2800"/>
            </a:lvl3pPr>
            <a:lvl4pPr marL="1828800" lvl="3" indent="-361950" algn="l">
              <a:lnSpc>
                <a:spcPct val="100000"/>
              </a:lnSpc>
              <a:spcBef>
                <a:spcPts val="3200"/>
              </a:spcBef>
              <a:spcAft>
                <a:spcPts val="0"/>
              </a:spcAft>
              <a:buClr>
                <a:srgbClr val="000000"/>
              </a:buClr>
              <a:buSzPts val="2100"/>
              <a:buFont typeface="Helvetica Neue Light"/>
              <a:buChar char="•"/>
              <a:defRPr sz="2800"/>
            </a:lvl4pPr>
            <a:lvl5pPr marL="2286000" lvl="4" indent="-361950" algn="l">
              <a:lnSpc>
                <a:spcPct val="100000"/>
              </a:lnSpc>
              <a:spcBef>
                <a:spcPts val="3200"/>
              </a:spcBef>
              <a:spcAft>
                <a:spcPts val="0"/>
              </a:spcAft>
              <a:buClr>
                <a:srgbClr val="000000"/>
              </a:buClr>
              <a:buSzPts val="2100"/>
              <a:buFont typeface="Helvetica Neue Light"/>
              <a:buChar char="•"/>
              <a:defRPr sz="28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37" name="Google Shape;37;p78"/>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79"/>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000000"/>
              </a:buClr>
              <a:buSzPts val="1350"/>
              <a:buChar char="•"/>
              <a:defRPr/>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0" name="Google Shape;40;p79"/>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80"/>
          <p:cNvSpPr>
            <a:spLocks noGrp="1"/>
          </p:cNvSpPr>
          <p:nvPr>
            <p:ph type="pic" idx="2"/>
          </p:nvPr>
        </p:nvSpPr>
        <p:spPr>
          <a:xfrm>
            <a:off x="6718300" y="5092700"/>
            <a:ext cx="5334000" cy="3771900"/>
          </a:xfrm>
          <a:prstGeom prst="rect">
            <a:avLst/>
          </a:prstGeom>
          <a:noFill/>
          <a:ln>
            <a:noFill/>
          </a:ln>
        </p:spPr>
      </p:sp>
      <p:sp>
        <p:nvSpPr>
          <p:cNvPr id="43" name="Google Shape;43;p80"/>
          <p:cNvSpPr>
            <a:spLocks noGrp="1"/>
          </p:cNvSpPr>
          <p:nvPr>
            <p:ph type="pic" idx="3"/>
          </p:nvPr>
        </p:nvSpPr>
        <p:spPr>
          <a:xfrm>
            <a:off x="6724518" y="889000"/>
            <a:ext cx="5334001" cy="3771900"/>
          </a:xfrm>
          <a:prstGeom prst="rect">
            <a:avLst/>
          </a:prstGeom>
          <a:noFill/>
          <a:ln>
            <a:noFill/>
          </a:ln>
        </p:spPr>
      </p:sp>
      <p:sp>
        <p:nvSpPr>
          <p:cNvPr id="44" name="Google Shape;44;p80"/>
          <p:cNvSpPr>
            <a:spLocks noGrp="1"/>
          </p:cNvSpPr>
          <p:nvPr>
            <p:ph type="pic" idx="4"/>
          </p:nvPr>
        </p:nvSpPr>
        <p:spPr>
          <a:xfrm>
            <a:off x="952500" y="889000"/>
            <a:ext cx="5334000" cy="7975600"/>
          </a:xfrm>
          <a:prstGeom prst="rect">
            <a:avLst/>
          </a:prstGeom>
          <a:noFill/>
          <a:ln>
            <a:noFill/>
          </a:ln>
        </p:spPr>
      </p:sp>
      <p:sp>
        <p:nvSpPr>
          <p:cNvPr id="45" name="Google Shape;45;p80"/>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71"/>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71"/>
          <p:cNvSpPr txBox="1">
            <a:spLocks noGrp="1"/>
          </p:cNvSpPr>
          <p:nvPr>
            <p:ph type="body" idx="1"/>
          </p:nvPr>
        </p:nvSpPr>
        <p:spPr>
          <a:xfrm>
            <a:off x="952500" y="2603500"/>
            <a:ext cx="11099800" cy="6286500"/>
          </a:xfrm>
          <a:prstGeom prst="rect">
            <a:avLst/>
          </a:prstGeom>
          <a:noFill/>
          <a:ln>
            <a:noFill/>
          </a:ln>
        </p:spPr>
        <p:txBody>
          <a:bodyPr spcFirstLastPara="1" wrap="square" lIns="50800" tIns="50800" rIns="50800" bIns="50800" anchor="ctr" anchorCtr="0">
            <a:normAutofit/>
          </a:bodyPr>
          <a:lstStyle>
            <a:lvl1pPr marL="457200" marR="0" lvl="0"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1pPr>
            <a:lvl2pPr marL="914400" marR="0" lvl="1"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2pPr>
            <a:lvl3pPr marL="1371600" marR="0" lvl="2"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3pPr>
            <a:lvl4pPr marL="1828800" marR="0" lvl="3"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4pPr>
            <a:lvl5pPr marL="2286000" marR="0" lvl="4"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5pPr>
            <a:lvl6pPr marL="2743200" marR="0" lvl="5"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6pPr>
            <a:lvl7pPr marL="3200400" marR="0" lvl="6"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7pPr>
            <a:lvl8pPr marL="3657600" marR="0" lvl="7"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8pPr>
            <a:lvl9pPr marL="4114800" marR="0" lvl="8"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71"/>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 descr="PP-01.jpg"/>
          <p:cNvPicPr preferRelativeResize="0"/>
          <p:nvPr/>
        </p:nvPicPr>
        <p:blipFill rotWithShape="1">
          <a:blip r:embed="rId3">
            <a:alphaModFix/>
          </a:blip>
          <a:srcRect/>
          <a:stretch/>
        </p:blipFill>
        <p:spPr>
          <a:xfrm>
            <a:off x="0" y="0"/>
            <a:ext cx="13004800" cy="9771488"/>
          </a:xfrm>
          <a:prstGeom prst="rect">
            <a:avLst/>
          </a:prstGeom>
          <a:noFill/>
          <a:ln>
            <a:noFill/>
          </a:ln>
        </p:spPr>
      </p:pic>
      <p:sp>
        <p:nvSpPr>
          <p:cNvPr id="58" name="Google Shape;58;p1"/>
          <p:cNvSpPr txBox="1">
            <a:spLocks noGrp="1"/>
          </p:cNvSpPr>
          <p:nvPr>
            <p:ph type="ctrTitle" idx="4294967295"/>
          </p:nvPr>
        </p:nvSpPr>
        <p:spPr>
          <a:xfrm>
            <a:off x="5198301" y="7568068"/>
            <a:ext cx="7608002" cy="1540500"/>
          </a:xfrm>
          <a:prstGeom prst="rect">
            <a:avLst/>
          </a:prstGeom>
          <a:noFill/>
          <a:ln>
            <a:noFill/>
          </a:ln>
        </p:spPr>
        <p:txBody>
          <a:bodyPr spcFirstLastPara="1" wrap="square" lIns="50800" tIns="50800" rIns="50800" bIns="50800" anchor="t" anchorCtr="0">
            <a:normAutofit/>
          </a:bodyPr>
          <a:lstStyle/>
          <a:p>
            <a:pPr lvl="0" algn="l">
              <a:lnSpc>
                <a:spcPct val="110000"/>
              </a:lnSpc>
              <a:buClr>
                <a:schemeClr val="dk1"/>
              </a:buClr>
              <a:buSzPct val="83333"/>
            </a:pPr>
            <a:r>
              <a:rPr lang="en-US" sz="3600" b="1" dirty="0">
                <a:solidFill>
                  <a:schemeClr val="dk1"/>
                </a:solidFill>
                <a:latin typeface="Arial"/>
                <a:ea typeface="Arial"/>
                <a:cs typeface="Arial"/>
                <a:sym typeface="Arial"/>
              </a:rPr>
              <a:t>Because teaching teaches</a:t>
            </a:r>
            <a:br>
              <a:rPr lang="en-US" sz="3600" b="1" dirty="0">
                <a:solidFill>
                  <a:schemeClr val="dk1"/>
                </a:solidFill>
                <a:latin typeface="Arial"/>
                <a:ea typeface="Arial"/>
                <a:cs typeface="Arial"/>
                <a:sym typeface="Arial"/>
              </a:rPr>
            </a:br>
            <a:r>
              <a:rPr lang="en-US" sz="3600" b="1" dirty="0" smtClean="0">
                <a:solidFill>
                  <a:schemeClr val="dk1"/>
                </a:solidFill>
                <a:latin typeface="Arial"/>
                <a:ea typeface="Arial"/>
                <a:cs typeface="Arial"/>
                <a:sym typeface="Arial"/>
              </a:rPr>
              <a:t>	                      teachers </a:t>
            </a:r>
            <a:r>
              <a:rPr lang="en-US" sz="3600" b="1" dirty="0">
                <a:solidFill>
                  <a:schemeClr val="dk1"/>
                </a:solidFill>
                <a:latin typeface="Arial"/>
                <a:ea typeface="Arial"/>
                <a:cs typeface="Arial"/>
                <a:sym typeface="Arial"/>
              </a:rPr>
              <a:t>to teach</a:t>
            </a:r>
            <a:endParaRPr sz="3600" b="0" i="0" u="none" strike="noStrike" cap="none" dirty="0">
              <a:solidFill>
                <a:schemeClr val="dk1"/>
              </a:solidFill>
              <a:sym typeface="Helvetica Neue Light"/>
            </a:endParaRPr>
          </a:p>
        </p:txBody>
      </p:sp>
      <p:pic>
        <p:nvPicPr>
          <p:cNvPr id="59" name="Google Shape;59;p1" descr="2017-FE-Black-01.png"/>
          <p:cNvPicPr preferRelativeResize="0"/>
          <p:nvPr/>
        </p:nvPicPr>
        <p:blipFill rotWithShape="1">
          <a:blip r:embed="rId4">
            <a:alphaModFix/>
          </a:blip>
          <a:srcRect/>
          <a:stretch/>
        </p:blipFill>
        <p:spPr>
          <a:xfrm>
            <a:off x="376446" y="611762"/>
            <a:ext cx="4183172" cy="1395178"/>
          </a:xfrm>
          <a:prstGeom prst="rect">
            <a:avLst/>
          </a:prstGeom>
          <a:noFill/>
          <a:ln>
            <a:noFill/>
          </a:ln>
        </p:spPr>
      </p:pic>
      <p:sp>
        <p:nvSpPr>
          <p:cNvPr id="6" name="Google Shape;58;p1"/>
          <p:cNvSpPr txBox="1">
            <a:spLocks/>
          </p:cNvSpPr>
          <p:nvPr/>
        </p:nvSpPr>
        <p:spPr>
          <a:xfrm>
            <a:off x="726232" y="5364649"/>
            <a:ext cx="8925600" cy="1540500"/>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9pPr>
          </a:lstStyle>
          <a:p>
            <a:pPr algn="l">
              <a:lnSpc>
                <a:spcPct val="110000"/>
              </a:lnSpc>
              <a:buClr>
                <a:schemeClr val="dk1"/>
              </a:buClr>
              <a:buSzPct val="83333"/>
              <a:buFont typeface="Arial"/>
              <a:buNone/>
            </a:pPr>
            <a:r>
              <a:rPr lang="en-US" sz="4800" b="1" dirty="0" smtClean="0">
                <a:solidFill>
                  <a:schemeClr val="dk1"/>
                </a:solidFill>
                <a:latin typeface="Arial"/>
                <a:ea typeface="Arial"/>
                <a:cs typeface="Arial"/>
                <a:sym typeface="Arial"/>
              </a:rPr>
              <a:t>Topic 1: Introduction</a:t>
            </a:r>
          </a:p>
          <a:p>
            <a:pPr algn="l">
              <a:buClr>
                <a:schemeClr val="dk1"/>
              </a:buClr>
              <a:buSzPct val="111111"/>
              <a:buFont typeface="Arial"/>
              <a:buNone/>
            </a:pPr>
            <a:endParaRPr lang="en-US" sz="279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707886"/>
          </a:xfrm>
          <a:prstGeom prst="rect">
            <a:avLst/>
          </a:prstGeom>
          <a:noFill/>
        </p:spPr>
        <p:txBody>
          <a:bodyPr wrap="square" rtlCol="0">
            <a:spAutoFit/>
          </a:bodyPr>
          <a:lstStyle/>
          <a:p>
            <a:r>
              <a:rPr lang="en-US" sz="4000" b="1" dirty="0" smtClean="0"/>
              <a:t>Objectives (</a:t>
            </a:r>
            <a:r>
              <a:rPr lang="en-US" sz="4000" b="1" dirty="0" err="1" smtClean="0"/>
              <a:t>Cont</a:t>
            </a:r>
            <a:r>
              <a:rPr lang="en-US" sz="4000" b="1" dirty="0" smtClean="0"/>
              <a:t>)</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628650" y="1980828"/>
            <a:ext cx="12001500" cy="6186309"/>
          </a:xfrm>
          <a:prstGeom prst="rect">
            <a:avLst/>
          </a:prstGeom>
          <a:noFill/>
        </p:spPr>
        <p:txBody>
          <a:bodyPr wrap="square" rtlCol="0">
            <a:spAutoFit/>
          </a:bodyPr>
          <a:lstStyle/>
          <a:p>
            <a:r>
              <a:rPr lang="en-US" sz="3600" b="1" dirty="0" smtClean="0">
                <a:solidFill>
                  <a:srgbClr val="0F0F0F"/>
                </a:solidFill>
                <a:latin typeface="Times New Roman" panose="02020603050405020304" pitchFamily="18" charset="0"/>
                <a:cs typeface="Times New Roman" panose="02020603050405020304" pitchFamily="18" charset="0"/>
              </a:rPr>
              <a:t>4. Set </a:t>
            </a:r>
            <a:r>
              <a:rPr lang="en-US" sz="3600" b="1" dirty="0">
                <a:solidFill>
                  <a:srgbClr val="0F0F0F"/>
                </a:solidFill>
                <a:latin typeface="Times New Roman" panose="02020603050405020304" pitchFamily="18" charset="0"/>
                <a:cs typeface="Times New Roman" panose="02020603050405020304" pitchFamily="18" charset="0"/>
              </a:rPr>
              <a:t>up a relatively inexpensive lab for Malware Analysis activities.</a:t>
            </a:r>
          </a:p>
          <a:p>
            <a:r>
              <a:rPr lang="en-US" sz="3600" b="1" dirty="0" smtClean="0">
                <a:solidFill>
                  <a:srgbClr val="0F0F0F"/>
                </a:solidFill>
                <a:latin typeface="Times New Roman" panose="02020603050405020304" pitchFamily="18" charset="0"/>
                <a:cs typeface="Times New Roman" panose="02020603050405020304" pitchFamily="18" charset="0"/>
              </a:rPr>
              <a:t>5. </a:t>
            </a:r>
            <a:r>
              <a:rPr lang="en-US" sz="3600" b="1" dirty="0">
                <a:solidFill>
                  <a:srgbClr val="0F0F0F"/>
                </a:solidFill>
                <a:latin typeface="Times New Roman" panose="02020603050405020304" pitchFamily="18" charset="0"/>
                <a:cs typeface="Times New Roman" panose="02020603050405020304" pitchFamily="18" charset="0"/>
              </a:rPr>
              <a:t>Utilize a standard methodology for detecting, analyzing, reverse engineering, and eradicating malware.</a:t>
            </a:r>
          </a:p>
          <a:p>
            <a:r>
              <a:rPr lang="en-US" sz="3600" b="1" dirty="0" smtClean="0">
                <a:solidFill>
                  <a:srgbClr val="0F0F0F"/>
                </a:solidFill>
                <a:latin typeface="Times New Roman" panose="02020603050405020304" pitchFamily="18" charset="0"/>
                <a:cs typeface="Times New Roman" panose="02020603050405020304" pitchFamily="18" charset="0"/>
              </a:rPr>
              <a:t>6. </a:t>
            </a:r>
            <a:r>
              <a:rPr lang="en-US" sz="3600" b="1" dirty="0">
                <a:solidFill>
                  <a:srgbClr val="0F0F0F"/>
                </a:solidFill>
                <a:latin typeface="Times New Roman" panose="02020603050405020304" pitchFamily="18" charset="0"/>
                <a:cs typeface="Times New Roman" panose="02020603050405020304" pitchFamily="18" charset="0"/>
              </a:rPr>
              <a:t>Use a Malware Analysis-based approach in order to resolve real world problems.</a:t>
            </a:r>
          </a:p>
          <a:p>
            <a:r>
              <a:rPr lang="en-US" sz="3600" b="1" dirty="0" smtClean="0">
                <a:solidFill>
                  <a:srgbClr val="0F0F0F"/>
                </a:solidFill>
                <a:latin typeface="Times New Roman" panose="02020603050405020304" pitchFamily="18" charset="0"/>
                <a:cs typeface="Times New Roman" panose="02020603050405020304" pitchFamily="18" charset="0"/>
              </a:rPr>
              <a:t>7. </a:t>
            </a:r>
            <a:r>
              <a:rPr lang="en-US" sz="3600" b="1" dirty="0">
                <a:solidFill>
                  <a:srgbClr val="0F0F0F"/>
                </a:solidFill>
                <a:latin typeface="Times New Roman" panose="02020603050405020304" pitchFamily="18" charset="0"/>
                <a:cs typeface="Times New Roman" panose="02020603050405020304" pitchFamily="18" charset="0"/>
              </a:rPr>
              <a:t>Recognize common malware characteristics (propagation, infection, self-defense, capabilities, …).</a:t>
            </a:r>
          </a:p>
          <a:p>
            <a:r>
              <a:rPr lang="en-US" sz="3600" b="1" dirty="0" smtClean="0">
                <a:solidFill>
                  <a:srgbClr val="0F0F0F"/>
                </a:solidFill>
                <a:latin typeface="Times New Roman" panose="02020603050405020304" pitchFamily="18" charset="0"/>
                <a:cs typeface="Times New Roman" panose="02020603050405020304" pitchFamily="18" charset="0"/>
              </a:rPr>
              <a:t>8. </a:t>
            </a:r>
            <a:r>
              <a:rPr lang="en-US" sz="3600" b="1" dirty="0">
                <a:solidFill>
                  <a:srgbClr val="0F0F0F"/>
                </a:solidFill>
                <a:latin typeface="Times New Roman" panose="02020603050405020304" pitchFamily="18" charset="0"/>
                <a:cs typeface="Times New Roman" panose="02020603050405020304" pitchFamily="18" charset="0"/>
              </a:rPr>
              <a:t>Bypass some of the advanced malware techniques, such as packing, obfuscation and anti-analysis of armored malware breeds</a:t>
            </a:r>
            <a:endParaRPr lang="en-US" sz="3600" dirty="0">
              <a:latin typeface="Times New Roman" panose="02020603050405020304" pitchFamily="18" charset="0"/>
              <a:cs typeface="Times New Roman" panose="02020603050405020304" pitchFamily="18" charset="0"/>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356666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9555684"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Expectation</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17220" y="1844964"/>
            <a:ext cx="12195810" cy="7294305"/>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solidFill>
                  <a:srgbClr val="0F0F0F"/>
                </a:solidFill>
                <a:latin typeface="Times New Roman" panose="02020603050405020304" pitchFamily="18" charset="0"/>
                <a:cs typeface="Times New Roman" panose="02020603050405020304" pitchFamily="18" charset="0"/>
              </a:rPr>
              <a:t>An effective immersion into the realm of Malware Analysis and Reverse Engineering.</a:t>
            </a:r>
          </a:p>
          <a:p>
            <a:pPr marL="571500" indent="-571500">
              <a:buFont typeface="Wingdings" panose="05000000000000000000" pitchFamily="2" charset="2"/>
              <a:buChar char="Ø"/>
            </a:pPr>
            <a:r>
              <a:rPr lang="en-US" sz="3600" dirty="0" smtClean="0">
                <a:solidFill>
                  <a:srgbClr val="0F0F0F"/>
                </a:solidFill>
                <a:latin typeface="Times New Roman" panose="02020603050405020304" pitchFamily="18" charset="0"/>
                <a:cs typeface="Times New Roman" panose="02020603050405020304" pitchFamily="18" charset="0"/>
              </a:rPr>
              <a:t>A </a:t>
            </a:r>
            <a:r>
              <a:rPr lang="en-US" sz="3600" dirty="0">
                <a:solidFill>
                  <a:srgbClr val="0F0F0F"/>
                </a:solidFill>
                <a:latin typeface="Times New Roman" panose="02020603050405020304" pitchFamily="18" charset="0"/>
                <a:cs typeface="Times New Roman" panose="02020603050405020304" pitchFamily="18" charset="0"/>
              </a:rPr>
              <a:t>progressive approach introducing relevant concepts and techniques while preparing students to become effective malware analysts.</a:t>
            </a:r>
          </a:p>
          <a:p>
            <a:pPr marL="571500" indent="-571500">
              <a:buFont typeface="Wingdings" panose="05000000000000000000" pitchFamily="2" charset="2"/>
              <a:buChar char="Ø"/>
            </a:pPr>
            <a:r>
              <a:rPr lang="en-US" sz="3600" dirty="0" smtClean="0">
                <a:solidFill>
                  <a:srgbClr val="0F0F0F"/>
                </a:solidFill>
                <a:latin typeface="Times New Roman" panose="02020603050405020304" pitchFamily="18" charset="0"/>
                <a:cs typeface="Times New Roman" panose="02020603050405020304" pitchFamily="18" charset="0"/>
              </a:rPr>
              <a:t>A </a:t>
            </a:r>
            <a:r>
              <a:rPr lang="en-US" sz="3600" dirty="0">
                <a:solidFill>
                  <a:srgbClr val="0F0F0F"/>
                </a:solidFill>
                <a:latin typeface="Times New Roman" panose="02020603050405020304" pitchFamily="18" charset="0"/>
                <a:cs typeface="Times New Roman" panose="02020603050405020304" pitchFamily="18" charset="0"/>
              </a:rPr>
              <a:t>practical approach in detecting, analyzing, reverse engineering, and eradicating malware.</a:t>
            </a:r>
          </a:p>
          <a:p>
            <a:pPr marL="571500" indent="-571500">
              <a:buFont typeface="Wingdings" panose="05000000000000000000" pitchFamily="2" charset="2"/>
              <a:buChar char="Ø"/>
            </a:pPr>
            <a:r>
              <a:rPr lang="en-US" sz="3600" dirty="0" smtClean="0">
                <a:solidFill>
                  <a:srgbClr val="0F0F0F"/>
                </a:solidFill>
                <a:latin typeface="Times New Roman" panose="02020603050405020304" pitchFamily="18" charset="0"/>
                <a:cs typeface="Times New Roman" panose="02020603050405020304" pitchFamily="18" charset="0"/>
              </a:rPr>
              <a:t>Key </a:t>
            </a:r>
            <a:r>
              <a:rPr lang="en-US" sz="3600" dirty="0">
                <a:solidFill>
                  <a:srgbClr val="0F0F0F"/>
                </a:solidFill>
                <a:latin typeface="Times New Roman" panose="02020603050405020304" pitchFamily="18" charset="0"/>
                <a:cs typeface="Times New Roman" panose="02020603050405020304" pitchFamily="18" charset="0"/>
              </a:rPr>
              <a:t>Aspects: Reverse Engineering malware from various sources and using various programming languages.</a:t>
            </a:r>
          </a:p>
          <a:p>
            <a:pPr marL="571500" indent="-571500">
              <a:buFont typeface="Wingdings" panose="05000000000000000000" pitchFamily="2" charset="2"/>
              <a:buChar char="Ø"/>
            </a:pPr>
            <a:r>
              <a:rPr lang="en-US" sz="3600" dirty="0" smtClean="0">
                <a:solidFill>
                  <a:srgbClr val="0F0F0F"/>
                </a:solidFill>
                <a:latin typeface="Times New Roman" panose="02020603050405020304" pitchFamily="18" charset="0"/>
                <a:cs typeface="Times New Roman" panose="02020603050405020304" pitchFamily="18" charset="0"/>
              </a:rPr>
              <a:t>Standard </a:t>
            </a:r>
            <a:r>
              <a:rPr lang="en-US" sz="3600" dirty="0">
                <a:solidFill>
                  <a:srgbClr val="0F0F0F"/>
                </a:solidFill>
                <a:latin typeface="Times New Roman" panose="02020603050405020304" pitchFamily="18" charset="0"/>
                <a:cs typeface="Times New Roman" panose="02020603050405020304" pitchFamily="18" charset="0"/>
              </a:rPr>
              <a:t>Methodology: setting up an inexpensive laboratory, isolating it from production environments, utilizing a selected set of forensic tools in order to dissect the malware, discover its characteristics, neutralize its effects.</a:t>
            </a:r>
            <a:endParaRPr lang="en-US" sz="3600" dirty="0">
              <a:latin typeface="Times New Roman" panose="02020603050405020304" pitchFamily="18" charset="0"/>
              <a:cs typeface="Times New Roman" panose="02020603050405020304" pitchFamily="18" charset="0"/>
            </a:endParaRPr>
          </a:p>
        </p:txBody>
      </p:sp>
      <p:pic>
        <p:nvPicPr>
          <p:cNvPr id="2" name="Google Shape;59;p1" descr="2017-FE-Black-01.png">
            <a:extLst>
              <a:ext uri="{FF2B5EF4-FFF2-40B4-BE49-F238E27FC236}">
                <a16:creationId xmlns:a16="http://schemas.microsoft.com/office/drawing/2014/main" id="{5027EC5C-F179-6158-F76D-23039B81DE14}"/>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79404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History and Overview</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772058" y="1966304"/>
            <a:ext cx="11341100" cy="7201972"/>
          </a:xfrm>
          <a:prstGeom prst="rect">
            <a:avLst/>
          </a:prstGeom>
          <a:noFill/>
        </p:spPr>
        <p:txBody>
          <a:bodyPr wrap="square" rtlCol="0">
            <a:spAutoFit/>
          </a:bodyPr>
          <a:lstStyle/>
          <a:p>
            <a:pPr>
              <a:lnSpc>
                <a:spcPct val="150000"/>
              </a:lnSpc>
            </a:pPr>
            <a:r>
              <a:rPr lang="en-US" sz="2800" dirty="0" smtClean="0">
                <a:solidFill>
                  <a:srgbClr val="0F0F0F"/>
                </a:solidFill>
                <a:latin typeface="+mj-lt"/>
              </a:rPr>
              <a:t>- </a:t>
            </a:r>
            <a:r>
              <a:rPr lang="en-US" sz="2800" b="1" dirty="0" smtClean="0">
                <a:solidFill>
                  <a:srgbClr val="0F0F0F"/>
                </a:solidFill>
                <a:latin typeface="+mj-lt"/>
              </a:rPr>
              <a:t>What </a:t>
            </a:r>
            <a:r>
              <a:rPr lang="en-US" sz="2800" b="1" dirty="0">
                <a:solidFill>
                  <a:srgbClr val="0F0F0F"/>
                </a:solidFill>
                <a:latin typeface="+mj-lt"/>
              </a:rPr>
              <a:t>is malware?: </a:t>
            </a:r>
            <a:r>
              <a:rPr lang="en-US" sz="2800" dirty="0">
                <a:solidFill>
                  <a:srgbClr val="0F0F0F"/>
                </a:solidFill>
                <a:latin typeface="+mj-lt"/>
              </a:rPr>
              <a:t>software intended to intercept or take partial control of a computer's operation without the user's informed consent. It subverts the computer's operation for the benefit of a third party.</a:t>
            </a:r>
          </a:p>
          <a:p>
            <a:pPr>
              <a:lnSpc>
                <a:spcPct val="150000"/>
              </a:lnSpc>
            </a:pPr>
            <a:r>
              <a:rPr lang="en-US" sz="2800" dirty="0" smtClean="0">
                <a:solidFill>
                  <a:srgbClr val="0F0F0F"/>
                </a:solidFill>
                <a:latin typeface="+mj-lt"/>
              </a:rPr>
              <a:t>- </a:t>
            </a:r>
            <a:r>
              <a:rPr lang="en-US" sz="2800" b="1" dirty="0" smtClean="0">
                <a:solidFill>
                  <a:srgbClr val="0F0F0F"/>
                </a:solidFill>
                <a:latin typeface="+mj-lt"/>
              </a:rPr>
              <a:t>Malware </a:t>
            </a:r>
            <a:r>
              <a:rPr lang="en-US" sz="2800" b="1" dirty="0">
                <a:solidFill>
                  <a:srgbClr val="0F0F0F"/>
                </a:solidFill>
                <a:latin typeface="+mj-lt"/>
              </a:rPr>
              <a:t>includes </a:t>
            </a:r>
            <a:r>
              <a:rPr lang="en-US" sz="2800" dirty="0">
                <a:solidFill>
                  <a:srgbClr val="0F0F0F"/>
                </a:solidFill>
                <a:latin typeface="+mj-lt"/>
              </a:rPr>
              <a:t>all kinds of intruder software: viruses, worms, backdoors, rootkits, Trojan horses, </a:t>
            </a:r>
            <a:r>
              <a:rPr lang="en-US" sz="2800" dirty="0" err="1">
                <a:solidFill>
                  <a:srgbClr val="0F0F0F"/>
                </a:solidFill>
                <a:latin typeface="+mj-lt"/>
              </a:rPr>
              <a:t>stealware</a:t>
            </a:r>
            <a:r>
              <a:rPr lang="en-US" sz="2800" dirty="0">
                <a:solidFill>
                  <a:srgbClr val="0F0F0F"/>
                </a:solidFill>
                <a:latin typeface="+mj-lt"/>
              </a:rPr>
              <a:t>, …</a:t>
            </a:r>
          </a:p>
          <a:p>
            <a:pPr>
              <a:lnSpc>
                <a:spcPct val="150000"/>
              </a:lnSpc>
            </a:pPr>
            <a:r>
              <a:rPr lang="en-US" sz="2800" dirty="0" smtClean="0">
                <a:solidFill>
                  <a:srgbClr val="0F0F0F"/>
                </a:solidFill>
                <a:latin typeface="+mj-lt"/>
              </a:rPr>
              <a:t>- </a:t>
            </a:r>
            <a:r>
              <a:rPr lang="en-US" sz="2800" b="1" dirty="0" smtClean="0">
                <a:solidFill>
                  <a:srgbClr val="0F0F0F"/>
                </a:solidFill>
                <a:latin typeface="+mj-lt"/>
              </a:rPr>
              <a:t>Why </a:t>
            </a:r>
            <a:r>
              <a:rPr lang="en-US" sz="2800" b="1" dirty="0">
                <a:solidFill>
                  <a:srgbClr val="0F0F0F"/>
                </a:solidFill>
                <a:latin typeface="+mj-lt"/>
              </a:rPr>
              <a:t>do people write malware?: </a:t>
            </a:r>
            <a:r>
              <a:rPr lang="en-US" sz="2800" dirty="0">
                <a:solidFill>
                  <a:srgbClr val="0F0F0F"/>
                </a:solidFill>
                <a:latin typeface="+mj-lt"/>
              </a:rPr>
              <a:t>In the 1990s: form games spread to other machines. Later, to partially control the user’s computer (adware, spyware, spam, fraud, </a:t>
            </a:r>
            <a:r>
              <a:rPr lang="en-US" sz="2800" dirty="0" err="1">
                <a:solidFill>
                  <a:srgbClr val="0F0F0F"/>
                </a:solidFill>
                <a:latin typeface="+mj-lt"/>
              </a:rPr>
              <a:t>DDoS</a:t>
            </a:r>
            <a:r>
              <a:rPr lang="en-US" sz="2800" dirty="0">
                <a:solidFill>
                  <a:srgbClr val="0F0F0F"/>
                </a:solidFill>
                <a:latin typeface="+mj-lt"/>
              </a:rPr>
              <a:t>, ransomware, …)</a:t>
            </a:r>
          </a:p>
          <a:p>
            <a:pPr>
              <a:lnSpc>
                <a:spcPct val="150000"/>
              </a:lnSpc>
            </a:pPr>
            <a:r>
              <a:rPr lang="en-US" sz="2800" dirty="0" smtClean="0">
                <a:solidFill>
                  <a:srgbClr val="0F0F0F"/>
                </a:solidFill>
                <a:latin typeface="+mj-lt"/>
              </a:rPr>
              <a:t>- Malware </a:t>
            </a:r>
            <a:r>
              <a:rPr lang="en-US" sz="2800" dirty="0">
                <a:solidFill>
                  <a:srgbClr val="0F0F0F"/>
                </a:solidFill>
                <a:latin typeface="+mj-lt"/>
              </a:rPr>
              <a:t>over time: in the 1990’s -Morris Worm, polymorphic malware, in the 2000’s -Code Red worm, </a:t>
            </a:r>
            <a:r>
              <a:rPr lang="en-US" sz="2800" dirty="0" err="1">
                <a:solidFill>
                  <a:srgbClr val="0F0F0F"/>
                </a:solidFill>
                <a:latin typeface="+mj-lt"/>
              </a:rPr>
              <a:t>VundoTrojan</a:t>
            </a:r>
            <a:r>
              <a:rPr lang="en-US" sz="2800" dirty="0">
                <a:solidFill>
                  <a:srgbClr val="0F0F0F"/>
                </a:solidFill>
                <a:latin typeface="+mj-lt"/>
              </a:rPr>
              <a:t>, rootkit, </a:t>
            </a:r>
            <a:r>
              <a:rPr lang="en-US" sz="2800" dirty="0" err="1">
                <a:solidFill>
                  <a:srgbClr val="0F0F0F"/>
                </a:solidFill>
                <a:latin typeface="+mj-lt"/>
              </a:rPr>
              <a:t>stuxnet</a:t>
            </a:r>
            <a:r>
              <a:rPr lang="en-US" sz="2800" dirty="0">
                <a:solidFill>
                  <a:srgbClr val="0F0F0F"/>
                </a:solidFill>
                <a:latin typeface="+mj-lt"/>
              </a:rPr>
              <a:t>, …</a:t>
            </a:r>
            <a:endParaRPr lang="en-US" sz="2800" i="0" dirty="0">
              <a:solidFill>
                <a:srgbClr val="0F0F0F"/>
              </a:solidFill>
              <a:effectLst/>
              <a:latin typeface="+mj-lt"/>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420455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flipH="1" flipV="1">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
        <p:nvSpPr>
          <p:cNvPr id="3" name="Hộp Văn bản 2">
            <a:extLst>
              <a:ext uri="{FF2B5EF4-FFF2-40B4-BE49-F238E27FC236}">
                <a16:creationId xmlns:a16="http://schemas.microsoft.com/office/drawing/2014/main" id="{CAE23DEA-2710-CC0F-72B6-0E6CD7F60193}"/>
              </a:ext>
            </a:extLst>
          </p:cNvPr>
          <p:cNvSpPr txBox="1"/>
          <p:nvPr/>
        </p:nvSpPr>
        <p:spPr>
          <a:xfrm>
            <a:off x="858316" y="709368"/>
            <a:ext cx="11168584" cy="584775"/>
          </a:xfrm>
          <a:prstGeom prst="rect">
            <a:avLst/>
          </a:prstGeom>
          <a:noFill/>
        </p:spPr>
        <p:txBody>
          <a:bodyPr wrap="square" rtlCol="0">
            <a:spAutoFit/>
          </a:bodyPr>
          <a:lstStyle/>
          <a:p>
            <a:r>
              <a:rPr lang="en-US" sz="3200" b="1" dirty="0" smtClean="0"/>
              <a:t>Q&amp;A</a:t>
            </a:r>
            <a:endParaRPr lang="en-US" sz="3200" b="1" dirty="0"/>
          </a:p>
        </p:txBody>
      </p:sp>
      <p:pic>
        <p:nvPicPr>
          <p:cNvPr id="4" name="Picture 3"/>
          <p:cNvPicPr>
            <a:picLocks noChangeAspect="1"/>
          </p:cNvPicPr>
          <p:nvPr/>
        </p:nvPicPr>
        <p:blipFill>
          <a:blip r:embed="rId5"/>
          <a:stretch>
            <a:fillRect/>
          </a:stretch>
        </p:blipFill>
        <p:spPr>
          <a:xfrm>
            <a:off x="591441" y="2083760"/>
            <a:ext cx="11915775" cy="6886575"/>
          </a:xfrm>
          <a:prstGeom prst="rect">
            <a:avLst/>
          </a:prstGeom>
        </p:spPr>
      </p:pic>
    </p:spTree>
    <p:extLst>
      <p:ext uri="{BB962C8B-B14F-4D97-AF65-F5344CB8AC3E}">
        <p14:creationId xmlns:p14="http://schemas.microsoft.com/office/powerpoint/2010/main" val="366975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6825184" cy="707886"/>
          </a:xfrm>
          <a:prstGeom prst="rect">
            <a:avLst/>
          </a:prstGeom>
          <a:noFill/>
        </p:spPr>
        <p:txBody>
          <a:bodyPr wrap="square" rtlCol="0">
            <a:spAutoFit/>
          </a:bodyPr>
          <a:lstStyle/>
          <a:p>
            <a:r>
              <a:rPr lang="en-US" altLang="en-US" sz="4000" b="1" dirty="0">
                <a:solidFill>
                  <a:schemeClr val="bg2"/>
                </a:solidFill>
                <a:ea typeface="ＭＳ Ｐゴシック" panose="020B0600070205080204" pitchFamily="34" charset="-128"/>
              </a:rPr>
              <a:t>Course Rules</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830222" y="2003511"/>
            <a:ext cx="11796013" cy="6900800"/>
          </a:xfrm>
          <a:prstGeom prst="rect">
            <a:avLst/>
          </a:prstGeom>
          <a:noFill/>
        </p:spPr>
        <p:txBody>
          <a:bodyPr wrap="square" rtlCol="0">
            <a:spAutoFit/>
          </a:bodyPr>
          <a:lstStyle/>
          <a:p>
            <a:pPr eaLnBrk="1" hangingPunct="1">
              <a:lnSpc>
                <a:spcPct val="120000"/>
              </a:lnSpc>
              <a:spcBef>
                <a:spcPct val="40000"/>
              </a:spcBef>
            </a:pPr>
            <a:r>
              <a:rPr lang="en-US" altLang="en-US" sz="36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How to </a:t>
            </a:r>
            <a:r>
              <a:rPr lang="en-US" altLang="en-US" sz="36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conduct:</a:t>
            </a:r>
            <a:endParaRPr lang="en-US" altLang="en-US" sz="36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120000"/>
              </a:lnSpc>
              <a:spcBef>
                <a:spcPct val="40000"/>
              </a:spcBef>
            </a:pPr>
            <a:r>
              <a:rPr lang="en-US" altLang="en-US" sz="3600" dirty="0" smtClean="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 Prepare </a:t>
            </a:r>
            <a:r>
              <a:rPr lang="en-US" altLang="en-US" sz="36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contents of the next session at home (Book, CD)</a:t>
            </a:r>
          </a:p>
          <a:p>
            <a:pPr lvl="1" algn="just" eaLnBrk="1" hangingPunct="1">
              <a:lnSpc>
                <a:spcPct val="120000"/>
              </a:lnSpc>
              <a:spcBef>
                <a:spcPct val="40000"/>
              </a:spcBef>
            </a:pPr>
            <a:r>
              <a:rPr lang="en-US" altLang="en-US" sz="3600" dirty="0" smtClean="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 Explain </a:t>
            </a:r>
            <a:r>
              <a:rPr lang="en-US" altLang="en-US" sz="36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and understand new concepts and key points.</a:t>
            </a:r>
          </a:p>
          <a:p>
            <a:pPr lvl="1" eaLnBrk="1" hangingPunct="1">
              <a:lnSpc>
                <a:spcPct val="120000"/>
              </a:lnSpc>
              <a:spcBef>
                <a:spcPct val="40000"/>
              </a:spcBef>
            </a:pPr>
            <a:r>
              <a:rPr lang="en-US" altLang="en-US" sz="3600" dirty="0" smtClean="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 Do </a:t>
            </a:r>
            <a:r>
              <a:rPr lang="en-US" altLang="en-US" sz="3600" dirty="0" err="1">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homeworks</a:t>
            </a:r>
            <a:r>
              <a:rPr lang="en-US" altLang="en-US" sz="36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600" dirty="0" smtClean="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(LABs), </a:t>
            </a:r>
            <a:r>
              <a:rPr lang="en-US" altLang="en-US" sz="36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quiz (via CMS</a:t>
            </a:r>
            <a:r>
              <a:rPr lang="en-US" altLang="en-US" sz="3600" dirty="0" smtClean="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36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120000"/>
              </a:lnSpc>
              <a:spcBef>
                <a:spcPct val="40000"/>
              </a:spcBef>
            </a:pPr>
            <a:r>
              <a:rPr lang="en-US" altLang="en-US" sz="3600" b="1" dirty="0" smtClean="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Others:</a:t>
            </a:r>
            <a:endParaRPr lang="en-US" altLang="en-US" sz="3600" b="1"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120000"/>
              </a:lnSpc>
              <a:spcBef>
                <a:spcPct val="40000"/>
              </a:spcBef>
            </a:pPr>
            <a:r>
              <a:rPr lang="en-US" altLang="en-US" sz="3600" b="1" dirty="0" smtClean="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 Off </a:t>
            </a:r>
            <a:r>
              <a:rPr lang="en-US" altLang="en-US" sz="3600" b="1"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phone</a:t>
            </a:r>
          </a:p>
          <a:p>
            <a:pPr lvl="1" eaLnBrk="1" hangingPunct="1">
              <a:lnSpc>
                <a:spcPct val="120000"/>
              </a:lnSpc>
              <a:spcBef>
                <a:spcPct val="40000"/>
              </a:spcBef>
            </a:pPr>
            <a:r>
              <a:rPr lang="en-US" altLang="en-US" sz="3600" b="1" dirty="0" smtClean="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 Use </a:t>
            </a:r>
            <a:r>
              <a:rPr lang="en-US" altLang="en-US" sz="3600" b="1"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laptops under teacher</a:t>
            </a:r>
            <a:r>
              <a:rPr lang="ja-JP" altLang="en-US" sz="3600" b="1"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3600" b="1"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s instruction</a:t>
            </a:r>
          </a:p>
          <a:p>
            <a:pPr lvl="1" eaLnBrk="1" hangingPunct="1">
              <a:lnSpc>
                <a:spcPct val="120000"/>
              </a:lnSpc>
              <a:spcBef>
                <a:spcPct val="40000"/>
              </a:spcBef>
            </a:pPr>
            <a:r>
              <a:rPr lang="en-US" altLang="en-US" sz="3600" b="1" dirty="0" smtClean="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 No </a:t>
            </a:r>
            <a:r>
              <a:rPr lang="en-US" altLang="en-US" sz="3600" b="1"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game, no chat in class</a:t>
            </a:r>
          </a:p>
        </p:txBody>
      </p:sp>
      <p:pic>
        <p:nvPicPr>
          <p:cNvPr id="9" name="Google Shape;59;p1" descr="2017-FE-Black-01.png">
            <a:extLst>
              <a:ext uri="{FF2B5EF4-FFF2-40B4-BE49-F238E27FC236}">
                <a16:creationId xmlns:a16="http://schemas.microsoft.com/office/drawing/2014/main" id="{052C2FDB-C94D-AB7D-702F-49B6289B816C}"/>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190995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173246" y="-533212"/>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6825184" cy="707886"/>
          </a:xfrm>
          <a:prstGeom prst="rect">
            <a:avLst/>
          </a:prstGeom>
          <a:noFill/>
        </p:spPr>
        <p:txBody>
          <a:bodyPr wrap="square" rtlCol="0">
            <a:spAutoFit/>
          </a:bodyPr>
          <a:lstStyle/>
          <a:p>
            <a:r>
              <a:rPr lang="en-US" altLang="en-US" sz="4000" b="1" dirty="0">
                <a:solidFill>
                  <a:schemeClr val="bg2"/>
                </a:solidFill>
                <a:ea typeface="ＭＳ Ｐゴシック" panose="020B0600070205080204" pitchFamily="34" charset="-128"/>
              </a:rPr>
              <a:t>Evaluation Strategy</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2094018" y="1762238"/>
            <a:ext cx="11796013" cy="7971413"/>
          </a:xfrm>
          <a:prstGeom prst="rect">
            <a:avLst/>
          </a:prstGeom>
          <a:noFill/>
        </p:spPr>
        <p:txBody>
          <a:bodyPr wrap="square" rtlCol="0">
            <a:spAutoFit/>
          </a:bodyPr>
          <a:lstStyle/>
          <a:p>
            <a:pPr eaLnBrk="1" hangingPunct="1">
              <a:lnSpc>
                <a:spcPct val="120000"/>
              </a:lnSpc>
              <a:spcBef>
                <a:spcPct val="40000"/>
              </a:spcBef>
            </a:pPr>
            <a:r>
              <a:rPr lang="en-US" altLang="en-US" sz="3200" dirty="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t>Must attend more than 80% of contact hours</a:t>
            </a:r>
            <a:br>
              <a:rPr lang="en-US" altLang="en-US" sz="3200" dirty="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t>(if not, not allow to take exam).</a:t>
            </a:r>
          </a:p>
          <a:p>
            <a:pPr eaLnBrk="1" hangingPunct="1">
              <a:lnSpc>
                <a:spcPct val="120000"/>
              </a:lnSpc>
              <a:spcBef>
                <a:spcPct val="40000"/>
              </a:spcBef>
            </a:pPr>
            <a:r>
              <a:rPr lang="en-US" altLang="en-US" sz="3200" dirty="0" smtClean="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t>Evaluating:</a:t>
            </a:r>
            <a:endParaRPr lang="en-US" altLang="en-US" sz="3200" dirty="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120000"/>
              </a:lnSpc>
              <a:spcBef>
                <a:spcPct val="40000"/>
              </a:spcBef>
              <a:buFont typeface="Wingdings" panose="05000000000000000000" pitchFamily="2" charset="2"/>
              <a:buNone/>
            </a:pPr>
            <a:r>
              <a:rPr lang="en-US" altLang="en-US" sz="3200" dirty="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t>		2 Progress </a:t>
            </a:r>
            <a:r>
              <a:rPr lang="en-US" altLang="en-US" sz="3200" dirty="0" err="1">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t>tess</a:t>
            </a:r>
            <a:r>
              <a:rPr lang="en-US" altLang="en-US" sz="3200" dirty="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t> (Q)		20 % </a:t>
            </a:r>
          </a:p>
          <a:p>
            <a:pPr eaLnBrk="1" hangingPunct="1">
              <a:lnSpc>
                <a:spcPct val="120000"/>
              </a:lnSpc>
              <a:spcBef>
                <a:spcPct val="40000"/>
              </a:spcBef>
              <a:buFont typeface="Wingdings" panose="05000000000000000000" pitchFamily="2" charset="2"/>
              <a:buNone/>
            </a:pPr>
            <a:r>
              <a:rPr lang="en-US" altLang="en-US" sz="3200" dirty="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t>		19 Labs (Lab) 			40%</a:t>
            </a:r>
          </a:p>
          <a:p>
            <a:pPr eaLnBrk="1" hangingPunct="1">
              <a:lnSpc>
                <a:spcPct val="120000"/>
              </a:lnSpc>
              <a:spcBef>
                <a:spcPct val="40000"/>
              </a:spcBef>
              <a:buFont typeface="Wingdings" panose="05000000000000000000" pitchFamily="2" charset="2"/>
              <a:buNone/>
            </a:pPr>
            <a:r>
              <a:rPr lang="en-US" altLang="en-US" sz="3200" dirty="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t>		1 Participation in Discussions(P)	10%</a:t>
            </a:r>
          </a:p>
          <a:p>
            <a:pPr lvl="1" eaLnBrk="1" hangingPunct="1">
              <a:lnSpc>
                <a:spcPct val="120000"/>
              </a:lnSpc>
              <a:spcBef>
                <a:spcPct val="40000"/>
              </a:spcBef>
              <a:buFont typeface="Wingdings" panose="05000000000000000000" pitchFamily="2" charset="2"/>
              <a:buNone/>
            </a:pPr>
            <a:r>
              <a:rPr lang="en-US" altLang="en-US" sz="3200" dirty="0">
                <a:solidFill>
                  <a:srgbClr val="0000CC"/>
                </a:solidFill>
                <a:latin typeface="Times New Roman" panose="02020603050405020304" pitchFamily="18" charset="0"/>
                <a:ea typeface="ＭＳ Ｐゴシック" panose="020B0600070205080204" pitchFamily="34" charset="-128"/>
                <a:cs typeface="Times New Roman" panose="02020603050405020304" pitchFamily="18" charset="0"/>
              </a:rPr>
              <a:t>		Final exam (FE) 		30% </a:t>
            </a:r>
          </a:p>
          <a:p>
            <a:pPr eaLnBrk="1" hangingPunct="1">
              <a:lnSpc>
                <a:spcPct val="80000"/>
              </a:lnSpc>
            </a:pPr>
            <a:r>
              <a:rPr lang="en-US" altLang="en-US" sz="32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Total score = </a:t>
            </a:r>
            <a:r>
              <a:rPr lang="en-US" altLang="en-US" sz="3200" b="1" dirty="0">
                <a:solidFill>
                  <a:srgbClr val="0000FF"/>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20% (Q) + 40% (Lab) + 10% (P) + 30% (FE) </a:t>
            </a:r>
            <a:endParaRPr lang="en-US" altLang="en-US" sz="32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80000"/>
              </a:lnSpc>
            </a:pPr>
            <a:r>
              <a:rPr lang="en-US" altLang="en-US" sz="32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Pass: </a:t>
            </a:r>
          </a:p>
          <a:p>
            <a:pPr lvl="1" eaLnBrk="1" hangingPunct="1">
              <a:lnSpc>
                <a:spcPct val="80000"/>
              </a:lnSpc>
              <a:buFont typeface="Wingdings" panose="05000000000000000000" pitchFamily="2" charset="2"/>
              <a:buNone/>
            </a:pPr>
            <a:r>
              <a:rPr lang="en-US" altLang="en-US" sz="32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Total score ≥ 5 and </a:t>
            </a:r>
          </a:p>
          <a:p>
            <a:pPr lvl="1" eaLnBrk="1" hangingPunct="1">
              <a:lnSpc>
                <a:spcPct val="80000"/>
              </a:lnSpc>
              <a:buNone/>
            </a:pPr>
            <a:r>
              <a:rPr lang="en-US" altLang="en-US" sz="32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b="1" dirty="0" smtClean="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Average </a:t>
            </a:r>
            <a:r>
              <a:rPr lang="en-US" altLang="en-US" sz="32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Lab Score ≥ 4 and</a:t>
            </a:r>
          </a:p>
          <a:p>
            <a:pPr lvl="1" eaLnBrk="1" hangingPunct="1">
              <a:lnSpc>
                <a:spcPct val="80000"/>
              </a:lnSpc>
              <a:buNone/>
            </a:pPr>
            <a:r>
              <a:rPr lang="en-US" altLang="en-US" sz="32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b="1" dirty="0" smtClean="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Final </a:t>
            </a:r>
            <a:r>
              <a:rPr lang="en-US" altLang="en-US" sz="32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Examination ≥ 4 (of 10)</a:t>
            </a:r>
          </a:p>
          <a:p>
            <a:pPr lvl="1" eaLnBrk="1" hangingPunct="1">
              <a:lnSpc>
                <a:spcPct val="80000"/>
              </a:lnSpc>
              <a:buFont typeface="Wingdings" panose="05000000000000000000" pitchFamily="2" charset="2"/>
              <a:buNone/>
            </a:pPr>
            <a:r>
              <a:rPr lang="en-US" altLang="en-US" sz="32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t>
            </a:r>
          </a:p>
          <a:p>
            <a:pPr eaLnBrk="1" hangingPunct="1">
              <a:lnSpc>
                <a:spcPct val="80000"/>
              </a:lnSpc>
            </a:pPr>
            <a:r>
              <a:rPr lang="en-US" altLang="en-US" sz="32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Retake only the Final Exam when not passed</a:t>
            </a:r>
          </a:p>
        </p:txBody>
      </p:sp>
      <p:pic>
        <p:nvPicPr>
          <p:cNvPr id="9" name="Google Shape;59;p1" descr="2017-FE-Black-01.png">
            <a:extLst>
              <a:ext uri="{FF2B5EF4-FFF2-40B4-BE49-F238E27FC236}">
                <a16:creationId xmlns:a16="http://schemas.microsoft.com/office/drawing/2014/main" id="{052C2FDB-C94D-AB7D-702F-49B6289B816C}"/>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156375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173246" y="-533212"/>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6825184" cy="707886"/>
          </a:xfrm>
          <a:prstGeom prst="rect">
            <a:avLst/>
          </a:prstGeom>
          <a:noFill/>
        </p:spPr>
        <p:txBody>
          <a:bodyPr wrap="square" rtlCol="0">
            <a:spAutoFit/>
          </a:bodyPr>
          <a:lstStyle/>
          <a:p>
            <a:r>
              <a:rPr lang="en-US" altLang="en-US" sz="4000" b="1" dirty="0" smtClean="0">
                <a:solidFill>
                  <a:schemeClr val="bg2"/>
                </a:solidFill>
                <a:ea typeface="ＭＳ Ｐゴシック" panose="020B0600070205080204" pitchFamily="34" charset="-128"/>
              </a:rPr>
              <a:t>Tool &amp; Soft</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503213" y="2089066"/>
            <a:ext cx="11796013" cy="1813573"/>
          </a:xfrm>
          <a:prstGeom prst="rect">
            <a:avLst/>
          </a:prstGeom>
          <a:noFill/>
        </p:spPr>
        <p:txBody>
          <a:bodyPr wrap="square" rtlCol="0">
            <a:spAutoFit/>
          </a:bodyPr>
          <a:lstStyle/>
          <a:p>
            <a:pPr eaLnBrk="1" hangingPunct="1">
              <a:lnSpc>
                <a:spcPct val="120000"/>
              </a:lnSpc>
              <a:spcBef>
                <a:spcPct val="40000"/>
              </a:spcBef>
            </a:pPr>
            <a:r>
              <a:rPr lang="en-US" altLang="en-US" sz="320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rPr>
              <a:t>https://fptuniversity-my.sharepoint.com/:f:/g/personal/dinhmh_fpt_edu_vn/Es7sIL1BYNVMpjfwJUi7k2wB5y_E_pMkqoUGYmng5rCJxA?e=uShd1y</a:t>
            </a:r>
            <a:endParaRPr lang="en-US" altLang="en-US" sz="3200" dirty="0">
              <a:solidFill>
                <a:srgbClr val="0000FF"/>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9" name="Google Shape;59;p1" descr="2017-FE-Black-01.png">
            <a:extLst>
              <a:ext uri="{FF2B5EF4-FFF2-40B4-BE49-F238E27FC236}">
                <a16:creationId xmlns:a16="http://schemas.microsoft.com/office/drawing/2014/main" id="{052C2FDB-C94D-AB7D-702F-49B6289B816C}"/>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311693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70" name="Google Shape;70;p3" descr="Untitled-1.png"/>
          <p:cNvPicPr preferRelativeResize="0"/>
          <p:nvPr/>
        </p:nvPicPr>
        <p:blipFill rotWithShape="1">
          <a:blip r:embed="rId3">
            <a:alphaModFix/>
          </a:blip>
          <a:srcRect/>
          <a:stretch/>
        </p:blipFill>
        <p:spPr>
          <a:xfrm>
            <a:off x="-332437" y="-250619"/>
            <a:ext cx="7033878" cy="2176098"/>
          </a:xfrm>
          <a:prstGeom prst="rect">
            <a:avLst/>
          </a:prstGeom>
          <a:noFill/>
          <a:ln>
            <a:noFill/>
          </a:ln>
        </p:spPr>
      </p:pic>
      <p:sp>
        <p:nvSpPr>
          <p:cNvPr id="71" name="Google Shape;71;p3"/>
          <p:cNvSpPr txBox="1"/>
          <p:nvPr/>
        </p:nvSpPr>
        <p:spPr>
          <a:xfrm>
            <a:off x="1536858" y="462955"/>
            <a:ext cx="4381220" cy="610423"/>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300"/>
              <a:buFont typeface="Arial"/>
              <a:buNone/>
            </a:pPr>
            <a:r>
              <a:rPr lang="en-US" sz="3300" b="1" i="0" u="none" strike="noStrike" cap="none" dirty="0">
                <a:solidFill>
                  <a:srgbClr val="000000"/>
                </a:solidFill>
                <a:latin typeface="Arial"/>
                <a:ea typeface="Arial"/>
                <a:cs typeface="Arial"/>
                <a:sym typeface="Arial"/>
              </a:rPr>
              <a:t>Key concept</a:t>
            </a:r>
            <a:endParaRPr sz="3300" b="1" i="0" u="none" strike="noStrike" cap="none" dirty="0">
              <a:solidFill>
                <a:srgbClr val="000000"/>
              </a:solidFill>
              <a:latin typeface="Arial"/>
              <a:ea typeface="Arial"/>
              <a:cs typeface="Arial"/>
              <a:sym typeface="Arial"/>
            </a:endParaRPr>
          </a:p>
        </p:txBody>
      </p:sp>
      <p:sp>
        <p:nvSpPr>
          <p:cNvPr id="72" name="Google Shape;72;p3"/>
          <p:cNvSpPr txBox="1"/>
          <p:nvPr/>
        </p:nvSpPr>
        <p:spPr>
          <a:xfrm>
            <a:off x="3294344" y="2532220"/>
            <a:ext cx="8378763" cy="3463512"/>
          </a:xfrm>
          <a:prstGeom prst="rect">
            <a:avLst/>
          </a:prstGeom>
          <a:noFill/>
          <a:ln>
            <a:noFill/>
          </a:ln>
        </p:spPr>
        <p:txBody>
          <a:bodyPr spcFirstLastPara="1" wrap="square" lIns="50800" tIns="50800" rIns="50800" bIns="50800" anchor="ctr" anchorCtr="0">
            <a:spAutoFit/>
          </a:bodyPr>
          <a:lstStyle/>
          <a:p>
            <a:pPr marL="457200" lvl="0" indent="-457200">
              <a:lnSpc>
                <a:spcPct val="130000"/>
              </a:lnSpc>
              <a:buSzPts val="2600"/>
              <a:buFont typeface="Arial"/>
              <a:buChar char="•"/>
            </a:pPr>
            <a:r>
              <a:rPr lang="en-US" altLang="en-US" sz="2800" b="1" dirty="0" smtClean="0">
                <a:solidFill>
                  <a:schemeClr val="bg2"/>
                </a:solidFill>
                <a:ea typeface="ＭＳ Ｐゴシック" panose="020B0600070205080204" pitchFamily="34" charset="-128"/>
              </a:rPr>
              <a:t>The Need</a:t>
            </a:r>
          </a:p>
          <a:p>
            <a:pPr marL="457200" lvl="0" indent="-457200">
              <a:lnSpc>
                <a:spcPct val="130000"/>
              </a:lnSpc>
              <a:buSzPts val="2600"/>
              <a:buFont typeface="Arial"/>
              <a:buChar char="•"/>
            </a:pPr>
            <a:r>
              <a:rPr lang="en-US" altLang="en-US" sz="2800" b="1" dirty="0" smtClean="0">
                <a:solidFill>
                  <a:schemeClr val="bg2"/>
                </a:solidFill>
                <a:ea typeface="ＭＳ Ｐゴシック" panose="020B0600070205080204" pitchFamily="34" charset="-128"/>
              </a:rPr>
              <a:t>Scope</a:t>
            </a:r>
          </a:p>
          <a:p>
            <a:pPr marL="457200" lvl="0" indent="-457200">
              <a:lnSpc>
                <a:spcPct val="130000"/>
              </a:lnSpc>
              <a:buSzPts val="2600"/>
              <a:buFont typeface="Arial"/>
              <a:buChar char="•"/>
            </a:pPr>
            <a:r>
              <a:rPr lang="en-US" altLang="en-US" sz="2800" b="1" dirty="0" smtClean="0">
                <a:solidFill>
                  <a:schemeClr val="bg2"/>
                </a:solidFill>
                <a:ea typeface="ＭＳ Ｐゴシック" panose="020B0600070205080204" pitchFamily="34" charset="-128"/>
              </a:rPr>
              <a:t>Objectives</a:t>
            </a:r>
          </a:p>
          <a:p>
            <a:pPr marL="457200" lvl="0" indent="-457200">
              <a:lnSpc>
                <a:spcPct val="130000"/>
              </a:lnSpc>
              <a:buSzPts val="2600"/>
              <a:buFont typeface="Arial"/>
              <a:buChar char="•"/>
            </a:pPr>
            <a:r>
              <a:rPr lang="en-US" altLang="en-US" sz="2800" b="1" dirty="0" smtClean="0">
                <a:solidFill>
                  <a:schemeClr val="bg2"/>
                </a:solidFill>
                <a:ea typeface="ＭＳ Ｐゴシック" panose="020B0600070205080204" pitchFamily="34" charset="-128"/>
              </a:rPr>
              <a:t>Expectation</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History and </a:t>
            </a:r>
            <a:r>
              <a:rPr lang="en-US" altLang="en-US" sz="2800" b="1" dirty="0" smtClean="0">
                <a:solidFill>
                  <a:schemeClr val="bg2"/>
                </a:solidFill>
                <a:ea typeface="ＭＳ Ｐゴシック" panose="020B0600070205080204" pitchFamily="34" charset="-128"/>
              </a:rPr>
              <a:t>Overview</a:t>
            </a:r>
          </a:p>
          <a:p>
            <a:pPr marL="457200" lvl="0" indent="-457200">
              <a:lnSpc>
                <a:spcPct val="130000"/>
              </a:lnSpc>
              <a:buSzPts val="2600"/>
              <a:buFont typeface="Arial"/>
              <a:buChar char="•"/>
            </a:pPr>
            <a:r>
              <a:rPr lang="en-US" altLang="en-US" sz="2800" b="1" dirty="0" smtClean="0">
                <a:solidFill>
                  <a:schemeClr val="bg2"/>
                </a:solidFill>
                <a:ea typeface="ＭＳ Ｐゴシック" panose="020B0600070205080204" pitchFamily="34" charset="-128"/>
              </a:rPr>
              <a:t>References</a:t>
            </a:r>
            <a:endParaRPr lang="en-US" sz="2800" b="1" i="0" u="none" strike="noStrike" cap="none" dirty="0">
              <a:solidFill>
                <a:srgbClr val="000000"/>
              </a:solidFill>
              <a:latin typeface="Arial"/>
              <a:ea typeface="Arial"/>
              <a:cs typeface="Arial"/>
              <a:sym typeface="Arial"/>
            </a:endParaRPr>
          </a:p>
        </p:txBody>
      </p:sp>
      <p:pic>
        <p:nvPicPr>
          <p:cNvPr id="2" name="Google Shape;59;p1" descr="2017-FE-Black-01.png">
            <a:extLst>
              <a:ext uri="{FF2B5EF4-FFF2-40B4-BE49-F238E27FC236}">
                <a16:creationId xmlns:a16="http://schemas.microsoft.com/office/drawing/2014/main" id="{27AEA11D-58DC-E73A-C89B-4CF0EC2B9DE0}"/>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6825184" cy="707886"/>
          </a:xfrm>
          <a:prstGeom prst="rect">
            <a:avLst/>
          </a:prstGeom>
          <a:noFill/>
        </p:spPr>
        <p:txBody>
          <a:bodyPr wrap="square" rtlCol="0">
            <a:spAutoFit/>
          </a:bodyPr>
          <a:lstStyle/>
          <a:p>
            <a:r>
              <a:rPr lang="en-US" sz="4000" b="1" dirty="0" smtClean="0"/>
              <a:t>The Need</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830222" y="2003511"/>
            <a:ext cx="11796013" cy="7294305"/>
          </a:xfrm>
          <a:prstGeom prst="rect">
            <a:avLst/>
          </a:prstGeom>
          <a:noFill/>
        </p:spPr>
        <p:txBody>
          <a:bodyPr wrap="square" rtlCol="0">
            <a:spAutoFit/>
          </a:bodyPr>
          <a:lstStyle/>
          <a:p>
            <a:pPr marL="342900" indent="-34290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Malware -Malicious </a:t>
            </a:r>
            <a:r>
              <a:rPr lang="en-US" sz="3600" dirty="0" smtClean="0">
                <a:latin typeface="Times New Roman" panose="02020603050405020304" pitchFamily="18" charset="0"/>
                <a:cs typeface="Times New Roman" panose="02020603050405020304" pitchFamily="18" charset="0"/>
              </a:rPr>
              <a:t>software</a:t>
            </a:r>
          </a:p>
          <a:p>
            <a:pPr marL="342900" indent="-34290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Nowadays a great danger with malware, an exponential growth in hacking attempts utilizing malware to compromise the data security</a:t>
            </a:r>
            <a:r>
              <a:rPr lang="en-US" sz="3600" dirty="0" smtClean="0">
                <a:latin typeface="Times New Roman" panose="02020603050405020304" pitchFamily="18" charset="0"/>
                <a:cs typeface="Times New Roman" panose="02020603050405020304" pitchFamily="18" charset="0"/>
              </a:rPr>
              <a:t>.</a:t>
            </a:r>
          </a:p>
          <a:p>
            <a:pPr marL="342900" lvl="3" indent="-34290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e.g. recent ransomware </a:t>
            </a:r>
            <a:r>
              <a:rPr lang="en-US" sz="3600" dirty="0" err="1">
                <a:latin typeface="Times New Roman" panose="02020603050405020304" pitchFamily="18" charset="0"/>
                <a:cs typeface="Times New Roman" panose="02020603050405020304" pitchFamily="18" charset="0"/>
              </a:rPr>
              <a:t>WannaCry</a:t>
            </a:r>
            <a:r>
              <a:rPr lang="en-US" sz="3600" dirty="0">
                <a:latin typeface="Times New Roman" panose="02020603050405020304" pitchFamily="18" charset="0"/>
                <a:cs typeface="Times New Roman" panose="02020603050405020304" pitchFamily="18" charset="0"/>
              </a:rPr>
              <a:t>, Peter</a:t>
            </a:r>
            <a:r>
              <a:rPr lang="en-US" sz="3600" dirty="0" smtClean="0">
                <a:latin typeface="Times New Roman" panose="02020603050405020304" pitchFamily="18" charset="0"/>
                <a:cs typeface="Times New Roman" panose="02020603050405020304" pitchFamily="18" charset="0"/>
              </a:rPr>
              <a:t>,…</a:t>
            </a:r>
          </a:p>
          <a:p>
            <a:pPr marL="342900" lvl="3" indent="-34290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May cause widespread damage, in fact a lot of affected organizations</a:t>
            </a:r>
            <a:r>
              <a:rPr lang="en-US" sz="3600" dirty="0" smtClean="0">
                <a:latin typeface="Times New Roman" panose="02020603050405020304" pitchFamily="18" charset="0"/>
                <a:cs typeface="Times New Roman" panose="02020603050405020304" pitchFamily="18" charset="0"/>
              </a:rPr>
              <a:t>.</a:t>
            </a:r>
          </a:p>
          <a:p>
            <a:pPr marL="342900" lvl="3" indent="-34290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Information Assurance (IA) aims to protect and defend information systems by ensuring their confidentiality, integrity, authentication, availability, and nonrepudiation</a:t>
            </a:r>
            <a:r>
              <a:rPr lang="en-US" sz="3600" dirty="0" smtClean="0">
                <a:latin typeface="Times New Roman" panose="02020603050405020304" pitchFamily="18" charset="0"/>
                <a:cs typeface="Times New Roman" panose="02020603050405020304" pitchFamily="18" charset="0"/>
              </a:rPr>
              <a:t>.</a:t>
            </a:r>
          </a:p>
          <a:p>
            <a:pPr marL="342900" lvl="4" indent="-3429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need to design measures that would ensure the protection of such systems and their associated data</a:t>
            </a:r>
            <a:r>
              <a:rPr lang="en-US" sz="3600" dirty="0" smtClean="0">
                <a:latin typeface="Times New Roman" panose="02020603050405020304" pitchFamily="18" charset="0"/>
                <a:cs typeface="Times New Roman" panose="02020603050405020304" pitchFamily="18" charset="0"/>
              </a:rPr>
              <a:t>.</a:t>
            </a:r>
          </a:p>
          <a:p>
            <a:pPr marL="342900" lvl="4" indent="-3429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IA can benefit greatly from Malware Analysis</a:t>
            </a:r>
            <a:endParaRPr lang="en-US" sz="3600" dirty="0">
              <a:latin typeface="Times New Roman" panose="02020603050405020304" pitchFamily="18" charset="0"/>
              <a:cs typeface="Times New Roman" panose="02020603050405020304" pitchFamily="18" charset="0"/>
            </a:endParaRPr>
          </a:p>
        </p:txBody>
      </p:sp>
      <p:pic>
        <p:nvPicPr>
          <p:cNvPr id="9" name="Google Shape;59;p1" descr="2017-FE-Black-01.png">
            <a:extLst>
              <a:ext uri="{FF2B5EF4-FFF2-40B4-BE49-F238E27FC236}">
                <a16:creationId xmlns:a16="http://schemas.microsoft.com/office/drawing/2014/main" id="{052C2FDB-C94D-AB7D-702F-49B6289B816C}"/>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194513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6825184" cy="707886"/>
          </a:xfrm>
          <a:prstGeom prst="rect">
            <a:avLst/>
          </a:prstGeom>
          <a:noFill/>
        </p:spPr>
        <p:txBody>
          <a:bodyPr wrap="square" rtlCol="0">
            <a:spAutoFit/>
          </a:bodyPr>
          <a:lstStyle/>
          <a:p>
            <a:r>
              <a:rPr lang="en-US" sz="4000" b="1" dirty="0" smtClean="0"/>
              <a:t>Scope</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858316" y="2278090"/>
            <a:ext cx="11701629" cy="6186309"/>
          </a:xfrm>
          <a:prstGeom prst="rect">
            <a:avLst/>
          </a:prstGeom>
          <a:noFill/>
        </p:spPr>
        <p:txBody>
          <a:bodyPr wrap="square" rtlCol="0">
            <a:spAutoFit/>
          </a:bodyPr>
          <a:lstStyle/>
          <a:p>
            <a:pPr marL="457200" indent="-457200">
              <a:buFont typeface="Wingdings" panose="05000000000000000000" pitchFamily="2" charset="2"/>
              <a:buChar char="q"/>
            </a:pPr>
            <a:r>
              <a:rPr lang="en-US" sz="3600" dirty="0">
                <a:solidFill>
                  <a:srgbClr val="0F0F0F"/>
                </a:solidFill>
                <a:latin typeface="Times New Roman" panose="02020603050405020304" pitchFamily="18" charset="0"/>
                <a:cs typeface="Times New Roman" panose="02020603050405020304" pitchFamily="18" charset="0"/>
              </a:rPr>
              <a:t>Malware Analysis becomes an essential component of IA by ensuring the detection, analysis, reverse engineering, and eradication of any software that attempts to temper with these systems or their </a:t>
            </a:r>
            <a:r>
              <a:rPr lang="en-US" sz="3600" dirty="0" smtClean="0">
                <a:solidFill>
                  <a:srgbClr val="0F0F0F"/>
                </a:solidFill>
                <a:latin typeface="Times New Roman" panose="02020603050405020304" pitchFamily="18" charset="0"/>
                <a:cs typeface="Times New Roman" panose="02020603050405020304" pitchFamily="18" charset="0"/>
              </a:rPr>
              <a:t>data.</a:t>
            </a:r>
          </a:p>
          <a:p>
            <a:pPr marL="457200" indent="-4572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scope </a:t>
            </a:r>
            <a:r>
              <a:rPr lang="en-US" sz="3600" dirty="0" smtClean="0">
                <a:latin typeface="Times New Roman" panose="02020603050405020304" pitchFamily="18" charset="0"/>
                <a:cs typeface="Times New Roman" panose="02020603050405020304" pitchFamily="18" charset="0"/>
              </a:rPr>
              <a:t>includes:</a:t>
            </a:r>
            <a:endParaRPr lang="en-US" sz="3600" dirty="0">
              <a:latin typeface="Times New Roman" panose="02020603050405020304" pitchFamily="18" charset="0"/>
              <a:cs typeface="Times New Roman" panose="02020603050405020304" pitchFamily="18" charset="0"/>
            </a:endParaRPr>
          </a:p>
          <a:p>
            <a:pPr lvl="1"/>
            <a:r>
              <a:rPr lang="en-US" sz="3600" dirty="0">
                <a:latin typeface="Times New Roman" panose="02020603050405020304" pitchFamily="18" charset="0"/>
                <a:cs typeface="Times New Roman" panose="02020603050405020304" pitchFamily="18" charset="0"/>
              </a:rPr>
              <a:t>	1.Introduction to Malware Analysis.</a:t>
            </a:r>
          </a:p>
          <a:p>
            <a:pPr lvl="1"/>
            <a:r>
              <a:rPr lang="en-US" sz="3600" dirty="0" smtClean="0">
                <a:latin typeface="Times New Roman" panose="02020603050405020304" pitchFamily="18" charset="0"/>
                <a:cs typeface="Times New Roman" panose="02020603050405020304" pitchFamily="18" charset="0"/>
              </a:rPr>
              <a:t>	2.Malware </a:t>
            </a:r>
            <a:r>
              <a:rPr lang="en-US" sz="3600" dirty="0">
                <a:latin typeface="Times New Roman" panose="02020603050405020304" pitchFamily="18" charset="0"/>
                <a:cs typeface="Times New Roman" panose="02020603050405020304" pitchFamily="18" charset="0"/>
              </a:rPr>
              <a:t>Analysis Labs</a:t>
            </a:r>
          </a:p>
          <a:p>
            <a:pPr lvl="1"/>
            <a:r>
              <a:rPr lang="en-US" sz="3600" dirty="0" smtClean="0">
                <a:latin typeface="Times New Roman" panose="02020603050405020304" pitchFamily="18" charset="0"/>
                <a:cs typeface="Times New Roman" panose="02020603050405020304" pitchFamily="18" charset="0"/>
              </a:rPr>
              <a:t>	3.Methodology </a:t>
            </a:r>
            <a:r>
              <a:rPr lang="en-US" sz="3600" dirty="0">
                <a:latin typeface="Times New Roman" panose="02020603050405020304" pitchFamily="18" charset="0"/>
                <a:cs typeface="Times New Roman" panose="02020603050405020304" pitchFamily="18" charset="0"/>
              </a:rPr>
              <a:t>to detect, analyze, reverse-engineer, and eradicate malware.</a:t>
            </a:r>
          </a:p>
          <a:p>
            <a:pPr lvl="1"/>
            <a:r>
              <a:rPr lang="en-US" sz="3600" dirty="0" smtClean="0">
                <a:latin typeface="Times New Roman" panose="02020603050405020304" pitchFamily="18" charset="0"/>
                <a:cs typeface="Times New Roman" panose="02020603050405020304" pitchFamily="18" charset="0"/>
              </a:rPr>
              <a:t>	4.Malware </a:t>
            </a:r>
            <a:r>
              <a:rPr lang="en-US" sz="3600" dirty="0">
                <a:latin typeface="Times New Roman" panose="02020603050405020304" pitchFamily="18" charset="0"/>
                <a:cs typeface="Times New Roman" panose="02020603050405020304" pitchFamily="18" charset="0"/>
              </a:rPr>
              <a:t>Analysis Applications.</a:t>
            </a:r>
          </a:p>
          <a:p>
            <a:pPr lvl="1"/>
            <a:r>
              <a:rPr lang="en-US" sz="3600" dirty="0" smtClean="0">
                <a:latin typeface="Times New Roman" panose="02020603050405020304" pitchFamily="18" charset="0"/>
                <a:cs typeface="Times New Roman" panose="02020603050405020304" pitchFamily="18" charset="0"/>
              </a:rPr>
              <a:t>	5.Forensics </a:t>
            </a:r>
            <a:r>
              <a:rPr lang="en-US" sz="3600" dirty="0">
                <a:latin typeface="Times New Roman" panose="02020603050405020304" pitchFamily="18" charset="0"/>
                <a:cs typeface="Times New Roman" panose="02020603050405020304" pitchFamily="18" charset="0"/>
              </a:rPr>
              <a:t>tools used for Malware Analysis.</a:t>
            </a:r>
            <a:endParaRPr lang="en-US" sz="3600" dirty="0">
              <a:latin typeface="Times New Roman" panose="02020603050405020304" pitchFamily="18" charset="0"/>
              <a:cs typeface="Times New Roman" panose="02020603050405020304" pitchFamily="18" charset="0"/>
            </a:endParaRPr>
          </a:p>
        </p:txBody>
      </p:sp>
      <p:pic>
        <p:nvPicPr>
          <p:cNvPr id="4" name="Google Shape;59;p1" descr="2017-FE-Black-01.png">
            <a:extLst>
              <a:ext uri="{FF2B5EF4-FFF2-40B4-BE49-F238E27FC236}">
                <a16:creationId xmlns:a16="http://schemas.microsoft.com/office/drawing/2014/main" id="{21358416-46E9-821B-EE05-32D56334ADFF}"/>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6599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707886"/>
          </a:xfrm>
          <a:prstGeom prst="rect">
            <a:avLst/>
          </a:prstGeom>
          <a:noFill/>
        </p:spPr>
        <p:txBody>
          <a:bodyPr wrap="square" rtlCol="0">
            <a:spAutoFit/>
          </a:bodyPr>
          <a:lstStyle/>
          <a:p>
            <a:r>
              <a:rPr lang="en-US" sz="4000" b="1" dirty="0" smtClean="0"/>
              <a:t>Objectives</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605790" y="2139671"/>
            <a:ext cx="12001500" cy="7017306"/>
          </a:xfrm>
          <a:prstGeom prst="rect">
            <a:avLst/>
          </a:prstGeom>
          <a:noFill/>
        </p:spPr>
        <p:txBody>
          <a:bodyPr wrap="square" rtlCol="0">
            <a:spAutoFit/>
          </a:bodyPr>
          <a:lstStyle/>
          <a:p>
            <a:r>
              <a:rPr lang="en-US" sz="3600" b="1" dirty="0" smtClean="0">
                <a:solidFill>
                  <a:srgbClr val="0F0F0F"/>
                </a:solidFill>
                <a:latin typeface="+mj-lt"/>
              </a:rPr>
              <a:t>1</a:t>
            </a:r>
            <a:r>
              <a:rPr lang="en-US" sz="3600" dirty="0" smtClean="0">
                <a:solidFill>
                  <a:srgbClr val="0F0F0F"/>
                </a:solidFill>
                <a:latin typeface="+mj-lt"/>
              </a:rPr>
              <a:t>. </a:t>
            </a:r>
            <a:r>
              <a:rPr lang="en-US" sz="3600" b="1" dirty="0" smtClean="0">
                <a:solidFill>
                  <a:srgbClr val="0F0F0F"/>
                </a:solidFill>
                <a:latin typeface="+mj-lt"/>
              </a:rPr>
              <a:t>Develop </a:t>
            </a:r>
            <a:r>
              <a:rPr lang="en-US" sz="3600" b="1" dirty="0">
                <a:solidFill>
                  <a:srgbClr val="0F0F0F"/>
                </a:solidFill>
                <a:latin typeface="+mj-lt"/>
              </a:rPr>
              <a:t>a good understanding of Malware Analysis:</a:t>
            </a:r>
          </a:p>
          <a:p>
            <a:pPr marL="457200" indent="-457200">
              <a:lnSpc>
                <a:spcPct val="150000"/>
              </a:lnSpc>
              <a:buFont typeface="Wingdings" panose="05000000000000000000" pitchFamily="2" charset="2"/>
              <a:buChar char="Ø"/>
            </a:pPr>
            <a:r>
              <a:rPr lang="en-US" sz="3600" dirty="0" smtClean="0">
                <a:solidFill>
                  <a:srgbClr val="0F0F0F"/>
                </a:solidFill>
                <a:latin typeface="+mj-lt"/>
              </a:rPr>
              <a:t>today’s </a:t>
            </a:r>
            <a:r>
              <a:rPr lang="en-US" sz="3600" dirty="0">
                <a:solidFill>
                  <a:srgbClr val="0F0F0F"/>
                </a:solidFill>
                <a:latin typeface="+mj-lt"/>
              </a:rPr>
              <a:t>greatly increasing malware threats</a:t>
            </a:r>
          </a:p>
          <a:p>
            <a:pPr marL="457200" indent="-457200">
              <a:lnSpc>
                <a:spcPct val="150000"/>
              </a:lnSpc>
              <a:buFont typeface="Wingdings" panose="05000000000000000000" pitchFamily="2" charset="2"/>
              <a:buChar char="Ø"/>
            </a:pPr>
            <a:r>
              <a:rPr lang="en-US" sz="3600" dirty="0" smtClean="0">
                <a:solidFill>
                  <a:srgbClr val="0F0F0F"/>
                </a:solidFill>
                <a:latin typeface="+mj-lt"/>
              </a:rPr>
              <a:t>malware </a:t>
            </a:r>
            <a:r>
              <a:rPr lang="en-US" sz="3600" dirty="0">
                <a:solidFill>
                  <a:srgbClr val="0F0F0F"/>
                </a:solidFill>
                <a:latin typeface="+mj-lt"/>
              </a:rPr>
              <a:t>activity mechanism and behavior</a:t>
            </a:r>
          </a:p>
          <a:p>
            <a:pPr marL="457200" indent="-457200">
              <a:lnSpc>
                <a:spcPct val="150000"/>
              </a:lnSpc>
              <a:buFont typeface="Wingdings" panose="05000000000000000000" pitchFamily="2" charset="2"/>
              <a:buChar char="Ø"/>
            </a:pPr>
            <a:r>
              <a:rPr lang="en-US" sz="3600" dirty="0" smtClean="0">
                <a:solidFill>
                  <a:srgbClr val="0F0F0F"/>
                </a:solidFill>
                <a:latin typeface="+mj-lt"/>
              </a:rPr>
              <a:t>malware </a:t>
            </a:r>
            <a:r>
              <a:rPr lang="en-US" sz="3600" dirty="0">
                <a:solidFill>
                  <a:srgbClr val="0F0F0F"/>
                </a:solidFill>
                <a:latin typeface="+mj-lt"/>
              </a:rPr>
              <a:t>classification</a:t>
            </a:r>
          </a:p>
          <a:p>
            <a:pPr marL="457200" indent="-457200">
              <a:lnSpc>
                <a:spcPct val="150000"/>
              </a:lnSpc>
              <a:buFont typeface="Wingdings" panose="05000000000000000000" pitchFamily="2" charset="2"/>
              <a:buChar char="Ø"/>
            </a:pPr>
            <a:r>
              <a:rPr lang="en-US" sz="3600" dirty="0" smtClean="0">
                <a:solidFill>
                  <a:srgbClr val="0F0F0F"/>
                </a:solidFill>
                <a:latin typeface="+mj-lt"/>
              </a:rPr>
              <a:t>building </a:t>
            </a:r>
            <a:r>
              <a:rPr lang="en-US" sz="3600" dirty="0">
                <a:solidFill>
                  <a:srgbClr val="0F0F0F"/>
                </a:solidFill>
                <a:latin typeface="+mj-lt"/>
              </a:rPr>
              <a:t>an environment to do static </a:t>
            </a:r>
            <a:r>
              <a:rPr lang="en-US" sz="3600" dirty="0">
                <a:solidFill>
                  <a:srgbClr val="0F0F0F"/>
                </a:solidFill>
                <a:latin typeface="Times New Roman" panose="02020603050405020304" pitchFamily="18" charset="0"/>
                <a:cs typeface="Times New Roman" panose="02020603050405020304" pitchFamily="18" charset="0"/>
              </a:rPr>
              <a:t>and</a:t>
            </a:r>
            <a:r>
              <a:rPr lang="en-US" sz="3600" dirty="0">
                <a:solidFill>
                  <a:srgbClr val="0F0F0F"/>
                </a:solidFill>
                <a:latin typeface="+mj-lt"/>
              </a:rPr>
              <a:t> dynamic malware analysis</a:t>
            </a:r>
          </a:p>
          <a:p>
            <a:pPr marL="457200" indent="-457200">
              <a:lnSpc>
                <a:spcPct val="150000"/>
              </a:lnSpc>
              <a:buFont typeface="Wingdings" panose="05000000000000000000" pitchFamily="2" charset="2"/>
              <a:buChar char="Ø"/>
            </a:pPr>
            <a:r>
              <a:rPr lang="en-US" sz="3600" dirty="0" smtClean="0">
                <a:solidFill>
                  <a:srgbClr val="0F0F0F"/>
                </a:solidFill>
                <a:latin typeface="+mj-lt"/>
              </a:rPr>
              <a:t>methods </a:t>
            </a:r>
            <a:r>
              <a:rPr lang="en-US" sz="3600" dirty="0">
                <a:solidFill>
                  <a:srgbClr val="0F0F0F"/>
                </a:solidFill>
                <a:latin typeface="+mj-lt"/>
              </a:rPr>
              <a:t>and tools to detect, analyze, reverse-engineer, and eradicate malware</a:t>
            </a:r>
            <a:endParaRPr lang="en-US" sz="3600" dirty="0">
              <a:latin typeface="+mj-lt"/>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3161217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707886"/>
          </a:xfrm>
          <a:prstGeom prst="rect">
            <a:avLst/>
          </a:prstGeom>
          <a:noFill/>
        </p:spPr>
        <p:txBody>
          <a:bodyPr wrap="square" rtlCol="0">
            <a:spAutoFit/>
          </a:bodyPr>
          <a:lstStyle/>
          <a:p>
            <a:r>
              <a:rPr lang="en-US" sz="4000" b="1" dirty="0" smtClean="0"/>
              <a:t>Objectives (</a:t>
            </a:r>
            <a:r>
              <a:rPr lang="en-US" sz="4000" b="1" dirty="0" err="1" smtClean="0"/>
              <a:t>Cont</a:t>
            </a:r>
            <a:r>
              <a:rPr lang="en-US" sz="4000" b="1" dirty="0" smtClean="0"/>
              <a:t>)</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628650" y="1980828"/>
            <a:ext cx="12001500" cy="7294305"/>
          </a:xfrm>
          <a:prstGeom prst="rect">
            <a:avLst/>
          </a:prstGeom>
          <a:noFill/>
        </p:spPr>
        <p:txBody>
          <a:bodyPr wrap="square" rtlCol="0">
            <a:spAutoFit/>
          </a:bodyPr>
          <a:lstStyle/>
          <a:p>
            <a:r>
              <a:rPr lang="en-US" sz="3600" b="1" dirty="0" smtClean="0">
                <a:solidFill>
                  <a:srgbClr val="0F0F0F"/>
                </a:solidFill>
                <a:latin typeface="+mj-lt"/>
              </a:rPr>
              <a:t>2. Identify </a:t>
            </a:r>
            <a:r>
              <a:rPr lang="en-US" sz="3600" b="1" dirty="0">
                <a:solidFill>
                  <a:srgbClr val="0F0F0F"/>
                </a:solidFill>
                <a:latin typeface="+mj-lt"/>
              </a:rPr>
              <a:t>the different types of Malware Analysis methods:</a:t>
            </a:r>
          </a:p>
          <a:p>
            <a:pPr marL="571500" indent="-571500">
              <a:buFont typeface="Wingdings" panose="05000000000000000000" pitchFamily="2" charset="2"/>
              <a:buChar char="Ø"/>
            </a:pPr>
            <a:r>
              <a:rPr lang="en-US" sz="3600" dirty="0" smtClean="0">
                <a:solidFill>
                  <a:srgbClr val="0F0F0F"/>
                </a:solidFill>
                <a:latin typeface="+mj-lt"/>
              </a:rPr>
              <a:t>static </a:t>
            </a:r>
            <a:r>
              <a:rPr lang="en-US" sz="3600" dirty="0">
                <a:solidFill>
                  <a:srgbClr val="0F0F0F"/>
                </a:solidFill>
                <a:latin typeface="+mj-lt"/>
              </a:rPr>
              <a:t>(ASCII, binary, logical signature detection)</a:t>
            </a:r>
          </a:p>
          <a:p>
            <a:pPr marL="571500" indent="-571500">
              <a:buFont typeface="Wingdings" panose="05000000000000000000" pitchFamily="2" charset="2"/>
              <a:buChar char="Ø"/>
            </a:pPr>
            <a:r>
              <a:rPr lang="en-US" sz="3600" dirty="0" smtClean="0">
                <a:solidFill>
                  <a:srgbClr val="0F0F0F"/>
                </a:solidFill>
                <a:latin typeface="+mj-lt"/>
              </a:rPr>
              <a:t>dynamic </a:t>
            </a:r>
            <a:r>
              <a:rPr lang="en-US" sz="3600" dirty="0">
                <a:solidFill>
                  <a:srgbClr val="0F0F0F"/>
                </a:solidFill>
                <a:latin typeface="+mj-lt"/>
              </a:rPr>
              <a:t>(network traffic analysis, memory forensics, dynamic reverse engineering)</a:t>
            </a:r>
          </a:p>
          <a:p>
            <a:pPr marL="571500" indent="-571500">
              <a:buFont typeface="Wingdings" panose="05000000000000000000" pitchFamily="2" charset="2"/>
              <a:buChar char="Ø"/>
            </a:pPr>
            <a:r>
              <a:rPr lang="en-US" sz="3600" dirty="0" smtClean="0">
                <a:solidFill>
                  <a:srgbClr val="0F0F0F"/>
                </a:solidFill>
                <a:latin typeface="+mj-lt"/>
              </a:rPr>
              <a:t>hybrid.</a:t>
            </a:r>
          </a:p>
          <a:p>
            <a:r>
              <a:rPr lang="en-US" sz="3600" dirty="0" smtClean="0">
                <a:latin typeface="+mj-lt"/>
              </a:rPr>
              <a:t>3. </a:t>
            </a:r>
            <a:r>
              <a:rPr lang="en-US" sz="3600" b="1" dirty="0" smtClean="0">
                <a:latin typeface="+mj-lt"/>
              </a:rPr>
              <a:t>Gain </a:t>
            </a:r>
            <a:r>
              <a:rPr lang="en-US" sz="3600" b="1" dirty="0">
                <a:latin typeface="+mj-lt"/>
              </a:rPr>
              <a:t>a broad exposure to real world applications of Malware Analysis:</a:t>
            </a:r>
          </a:p>
          <a:p>
            <a:pPr marL="571500" indent="-571500">
              <a:buFont typeface="Wingdings" panose="05000000000000000000" pitchFamily="2" charset="2"/>
              <a:buChar char="Ø"/>
            </a:pPr>
            <a:r>
              <a:rPr lang="en-US" sz="3600" dirty="0" smtClean="0">
                <a:latin typeface="+mj-lt"/>
              </a:rPr>
              <a:t>take </a:t>
            </a:r>
            <a:r>
              <a:rPr lang="en-US" sz="3600" dirty="0">
                <a:latin typeface="+mj-lt"/>
              </a:rPr>
              <a:t>control of the incident, incident response</a:t>
            </a:r>
          </a:p>
          <a:p>
            <a:pPr marL="571500" indent="-571500">
              <a:buFont typeface="Wingdings" panose="05000000000000000000" pitchFamily="2" charset="2"/>
              <a:buChar char="Ø"/>
            </a:pPr>
            <a:r>
              <a:rPr lang="en-US" sz="3600" dirty="0" smtClean="0">
                <a:latin typeface="+mj-lt"/>
              </a:rPr>
              <a:t>analyze </a:t>
            </a:r>
            <a:r>
              <a:rPr lang="en-US" sz="3600" dirty="0">
                <a:latin typeface="+mj-lt"/>
              </a:rPr>
              <a:t>the threat, examine interactions with the environment</a:t>
            </a:r>
          </a:p>
          <a:p>
            <a:pPr marL="571500" indent="-571500">
              <a:buFont typeface="Wingdings" panose="05000000000000000000" pitchFamily="2" charset="2"/>
              <a:buChar char="Ø"/>
            </a:pPr>
            <a:r>
              <a:rPr lang="en-US" sz="3600" dirty="0" smtClean="0">
                <a:latin typeface="+mj-lt"/>
              </a:rPr>
              <a:t>mitigate </a:t>
            </a:r>
            <a:r>
              <a:rPr lang="en-US" sz="3600" dirty="0">
                <a:latin typeface="+mj-lt"/>
              </a:rPr>
              <a:t>the risks of malware attempting to escape from the lab</a:t>
            </a:r>
            <a:endParaRPr lang="en-US" sz="3600" dirty="0">
              <a:latin typeface="+mj-lt"/>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167934899"/>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868</Words>
  <Application>Microsoft Office PowerPoint</Application>
  <PresentationFormat>Custom</PresentationFormat>
  <Paragraphs>96</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Helvetica Neue Light</vt:lpstr>
      <vt:lpstr>Arial</vt:lpstr>
      <vt:lpstr>Helvetica Neue</vt:lpstr>
      <vt:lpstr>Times New Roman</vt:lpstr>
      <vt:lpstr>ＭＳ Ｐゴシック</vt:lpstr>
      <vt:lpstr>Wingdings</vt:lpstr>
      <vt:lpstr>White</vt:lpstr>
      <vt:lpstr>Because teaching teaches                        teachers to 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Web Security Introduction </dc:title>
  <cp:lastModifiedBy>Mavu0ng</cp:lastModifiedBy>
  <cp:revision>23</cp:revision>
  <dcterms:modified xsi:type="dcterms:W3CDTF">2024-04-08T03:44:35Z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4419168</vt:lpwstr>
  </property>
  <property fmtid="{D5CDD505-2E9C-101B-9397-08002B2CF9AE}" pid="3" name="NXPowerLiteSettings">
    <vt:lpwstr>C700052003A000</vt:lpwstr>
  </property>
  <property fmtid="{D5CDD505-2E9C-101B-9397-08002B2CF9AE}" pid="4" name="NXPowerLiteVersion">
    <vt:lpwstr>D8.0.4</vt:lpwstr>
  </property>
</Properties>
</file>