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367" r:id="rId4"/>
    <p:sldId id="368" r:id="rId5"/>
    <p:sldId id="332" r:id="rId6"/>
    <p:sldId id="369" r:id="rId7"/>
    <p:sldId id="370" r:id="rId8"/>
    <p:sldId id="371" r:id="rId9"/>
    <p:sldId id="372" r:id="rId10"/>
    <p:sldId id="373" r:id="rId11"/>
    <p:sldId id="333" r:id="rId12"/>
    <p:sldId id="365" r:id="rId13"/>
    <p:sldId id="374" r:id="rId14"/>
    <p:sldId id="375" r:id="rId15"/>
    <p:sldId id="376" r:id="rId16"/>
    <p:sldId id="377" r:id="rId17"/>
    <p:sldId id="378" r:id="rId18"/>
    <p:sldId id="366" r:id="rId19"/>
    <p:sldId id="334" r:id="rId20"/>
    <p:sldId id="364" r:id="rId21"/>
  </p:sldIdLst>
  <p:sldSz cx="13004800" cy="9753600"/>
  <p:notesSz cx="6858000" cy="9144000"/>
  <p:embeddedFontLst>
    <p:embeddedFont>
      <p:font typeface="Helvetica Neue Light" panose="020B0604020202020204" charset="0"/>
      <p:regular r:id="rId23"/>
      <p:bold r:id="rId24"/>
      <p:italic r:id="rId25"/>
      <p:boldItalic r:id="rId26"/>
    </p:embeddedFont>
    <p:embeddedFont>
      <p:font typeface="Helvetica Neue" panose="020B0604020202020204" charset="0"/>
      <p:regular r:id="rId27"/>
      <p:bold r:id="rId28"/>
      <p:italic r:id="rId29"/>
      <p:boldItalic r:id="rId30"/>
    </p:embeddedFont>
    <p:embeddedFont>
      <p:font typeface="ＭＳ Ｐゴシック" panose="020B0600070205080204" pitchFamily="34" charset="-128"/>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hnKKISbOK9ISA8HSU8hUwhbZbY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C1DFC-6538-4039-B625-EF0FC9C0D4A9}" v="18" dt="2023-11-18T17:58: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6" autoAdjust="0"/>
  </p:normalViewPr>
  <p:slideViewPr>
    <p:cSldViewPr snapToGrid="0">
      <p:cViewPr varScale="1">
        <p:scale>
          <a:sx n="56" d="100"/>
          <a:sy n="56" d="100"/>
        </p:scale>
        <p:origin x="904" y="9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9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9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 Id="rId93" Type="http://customschemas.google.com/relationships/presentationmetadata" Target="metadata"/><Relationship Id="rId98" Type="http://schemas.microsoft.com/office/2016/11/relationships/changesInfo" Target="changesInfos/changesInfo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o Sennin" userId="03426be40f75dd1c" providerId="LiveId" clId="{59AC1DFC-6538-4039-B625-EF0FC9C0D4A9}"/>
    <pc:docChg chg="undo redo custSel addSld delSld modSld sldOrd">
      <pc:chgData name="Ero Sennin" userId="03426be40f75dd1c" providerId="LiveId" clId="{59AC1DFC-6538-4039-B625-EF0FC9C0D4A9}" dt="2023-11-19T06:07:00.937" v="1117" actId="20577"/>
      <pc:docMkLst>
        <pc:docMk/>
      </pc:docMkLst>
      <pc:sldChg chg="modSp mod">
        <pc:chgData name="Ero Sennin" userId="03426be40f75dd1c" providerId="LiveId" clId="{59AC1DFC-6538-4039-B625-EF0FC9C0D4A9}" dt="2023-11-18T14:54:26.230" v="165" actId="1076"/>
        <pc:sldMkLst>
          <pc:docMk/>
          <pc:sldMk cId="0" sldId="256"/>
        </pc:sldMkLst>
        <pc:spChg chg="mod">
          <ac:chgData name="Ero Sennin" userId="03426be40f75dd1c" providerId="LiveId" clId="{59AC1DFC-6538-4039-B625-EF0FC9C0D4A9}" dt="2023-11-18T14:54:26.230" v="165" actId="1076"/>
          <ac:spMkLst>
            <pc:docMk/>
            <pc:sldMk cId="0" sldId="256"/>
            <ac:spMk id="58" creationId="{00000000-0000-0000-0000-000000000000}"/>
          </ac:spMkLst>
        </pc:spChg>
      </pc:sldChg>
      <pc:sldChg chg="del">
        <pc:chgData name="Ero Sennin" userId="03426be40f75dd1c" providerId="LiveId" clId="{59AC1DFC-6538-4039-B625-EF0FC9C0D4A9}" dt="2023-11-18T14:50:22.157" v="0" actId="47"/>
        <pc:sldMkLst>
          <pc:docMk/>
          <pc:sldMk cId="0" sldId="257"/>
        </pc:sldMkLst>
      </pc:sldChg>
      <pc:sldChg chg="addSp delSp modSp mod">
        <pc:chgData name="Ero Sennin" userId="03426be40f75dd1c" providerId="LiveId" clId="{59AC1DFC-6538-4039-B625-EF0FC9C0D4A9}" dt="2023-11-18T17:21:37.591" v="800" actId="1076"/>
        <pc:sldMkLst>
          <pc:docMk/>
          <pc:sldMk cId="0" sldId="258"/>
        </pc:sldMkLst>
        <pc:spChg chg="mod">
          <ac:chgData name="Ero Sennin" userId="03426be40f75dd1c" providerId="LiveId" clId="{59AC1DFC-6538-4039-B625-EF0FC9C0D4A9}" dt="2023-11-18T14:53:27.289" v="139" actId="20577"/>
          <ac:spMkLst>
            <pc:docMk/>
            <pc:sldMk cId="0" sldId="258"/>
            <ac:spMk id="71" creationId="{00000000-0000-0000-0000-000000000000}"/>
          </ac:spMkLst>
        </pc:spChg>
        <pc:spChg chg="mod">
          <ac:chgData name="Ero Sennin" userId="03426be40f75dd1c" providerId="LiveId" clId="{59AC1DFC-6538-4039-B625-EF0FC9C0D4A9}" dt="2023-11-18T17:21:37.591" v="800" actId="1076"/>
          <ac:spMkLst>
            <pc:docMk/>
            <pc:sldMk cId="0" sldId="258"/>
            <ac:spMk id="72" creationId="{00000000-0000-0000-0000-000000000000}"/>
          </ac:spMkLst>
        </pc:spChg>
        <pc:picChg chg="add mod">
          <ac:chgData name="Ero Sennin" userId="03426be40f75dd1c" providerId="LiveId" clId="{59AC1DFC-6538-4039-B625-EF0FC9C0D4A9}" dt="2023-11-18T15:58:49.678" v="487" actId="1076"/>
          <ac:picMkLst>
            <pc:docMk/>
            <pc:sldMk cId="0" sldId="258"/>
            <ac:picMk id="2" creationId="{27AEA11D-58DC-E73A-C89B-4CF0EC2B9DE0}"/>
          </ac:picMkLst>
        </pc:picChg>
        <pc:picChg chg="del">
          <ac:chgData name="Ero Sennin" userId="03426be40f75dd1c" providerId="LiveId" clId="{59AC1DFC-6538-4039-B625-EF0FC9C0D4A9}" dt="2023-11-18T14:50:29.025" v="1" actId="478"/>
          <ac:picMkLst>
            <pc:docMk/>
            <pc:sldMk cId="0" sldId="258"/>
            <ac:picMk id="69" creationId="{00000000-0000-0000-0000-000000000000}"/>
          </ac:picMkLst>
        </pc:picChg>
      </pc:sldChg>
      <pc:sldChg chg="del">
        <pc:chgData name="Ero Sennin" userId="03426be40f75dd1c" providerId="LiveId" clId="{59AC1DFC-6538-4039-B625-EF0FC9C0D4A9}" dt="2023-11-18T14:50:36.162" v="2" actId="47"/>
        <pc:sldMkLst>
          <pc:docMk/>
          <pc:sldMk cId="0" sldId="259"/>
        </pc:sldMkLst>
      </pc:sldChg>
      <pc:sldChg chg="delSp modSp del mod">
        <pc:chgData name="Ero Sennin" userId="03426be40f75dd1c" providerId="LiveId" clId="{59AC1DFC-6538-4039-B625-EF0FC9C0D4A9}" dt="2023-11-18T17:13:22.272" v="765" actId="47"/>
        <pc:sldMkLst>
          <pc:docMk/>
          <pc:sldMk cId="0" sldId="260"/>
        </pc:sldMkLst>
        <pc:picChg chg="del mod">
          <ac:chgData name="Ero Sennin" userId="03426be40f75dd1c" providerId="LiveId" clId="{59AC1DFC-6538-4039-B625-EF0FC9C0D4A9}" dt="2023-11-18T14:54:41.683" v="167" actId="478"/>
          <ac:picMkLst>
            <pc:docMk/>
            <pc:sldMk cId="0" sldId="260"/>
            <ac:picMk id="91" creationId="{00000000-0000-0000-0000-000000000000}"/>
          </ac:picMkLst>
        </pc:picChg>
      </pc:sldChg>
      <pc:sldChg chg="del">
        <pc:chgData name="Ero Sennin" userId="03426be40f75dd1c" providerId="LiveId" clId="{59AC1DFC-6538-4039-B625-EF0FC9C0D4A9}" dt="2023-11-18T17:13:22.272" v="765" actId="47"/>
        <pc:sldMkLst>
          <pc:docMk/>
          <pc:sldMk cId="0" sldId="261"/>
        </pc:sldMkLst>
      </pc:sldChg>
      <pc:sldChg chg="del">
        <pc:chgData name="Ero Sennin" userId="03426be40f75dd1c" providerId="LiveId" clId="{59AC1DFC-6538-4039-B625-EF0FC9C0D4A9}" dt="2023-11-18T17:13:22.272" v="765" actId="47"/>
        <pc:sldMkLst>
          <pc:docMk/>
          <pc:sldMk cId="0" sldId="262"/>
        </pc:sldMkLst>
      </pc:sldChg>
      <pc:sldChg chg="del">
        <pc:chgData name="Ero Sennin" userId="03426be40f75dd1c" providerId="LiveId" clId="{59AC1DFC-6538-4039-B625-EF0FC9C0D4A9}" dt="2023-11-18T17:13:22.272" v="765" actId="47"/>
        <pc:sldMkLst>
          <pc:docMk/>
          <pc:sldMk cId="0" sldId="263"/>
        </pc:sldMkLst>
      </pc:sldChg>
      <pc:sldChg chg="add del">
        <pc:chgData name="Ero Sennin" userId="03426be40f75dd1c" providerId="LiveId" clId="{59AC1DFC-6538-4039-B625-EF0FC9C0D4A9}" dt="2023-11-18T17:13:22.272" v="765" actId="47"/>
        <pc:sldMkLst>
          <pc:docMk/>
          <pc:sldMk cId="0" sldId="264"/>
        </pc:sldMkLst>
      </pc:sldChg>
      <pc:sldChg chg="del">
        <pc:chgData name="Ero Sennin" userId="03426be40f75dd1c" providerId="LiveId" clId="{59AC1DFC-6538-4039-B625-EF0FC9C0D4A9}" dt="2023-11-18T17:13:22.272" v="765" actId="47"/>
        <pc:sldMkLst>
          <pc:docMk/>
          <pc:sldMk cId="0" sldId="265"/>
        </pc:sldMkLst>
      </pc:sldChg>
      <pc:sldChg chg="del">
        <pc:chgData name="Ero Sennin" userId="03426be40f75dd1c" providerId="LiveId" clId="{59AC1DFC-6538-4039-B625-EF0FC9C0D4A9}" dt="2023-11-18T17:13:22.272" v="765" actId="47"/>
        <pc:sldMkLst>
          <pc:docMk/>
          <pc:sldMk cId="0" sldId="266"/>
        </pc:sldMkLst>
      </pc:sldChg>
      <pc:sldChg chg="del">
        <pc:chgData name="Ero Sennin" userId="03426be40f75dd1c" providerId="LiveId" clId="{59AC1DFC-6538-4039-B625-EF0FC9C0D4A9}" dt="2023-11-18T17:13:22.272" v="765" actId="47"/>
        <pc:sldMkLst>
          <pc:docMk/>
          <pc:sldMk cId="0" sldId="267"/>
        </pc:sldMkLst>
      </pc:sldChg>
      <pc:sldChg chg="del">
        <pc:chgData name="Ero Sennin" userId="03426be40f75dd1c" providerId="LiveId" clId="{59AC1DFC-6538-4039-B625-EF0FC9C0D4A9}" dt="2023-11-18T17:13:22.272" v="765" actId="47"/>
        <pc:sldMkLst>
          <pc:docMk/>
          <pc:sldMk cId="0" sldId="268"/>
        </pc:sldMkLst>
      </pc:sldChg>
      <pc:sldChg chg="del">
        <pc:chgData name="Ero Sennin" userId="03426be40f75dd1c" providerId="LiveId" clId="{59AC1DFC-6538-4039-B625-EF0FC9C0D4A9}" dt="2023-11-18T17:13:22.272" v="765" actId="47"/>
        <pc:sldMkLst>
          <pc:docMk/>
          <pc:sldMk cId="0" sldId="269"/>
        </pc:sldMkLst>
      </pc:sldChg>
      <pc:sldChg chg="del">
        <pc:chgData name="Ero Sennin" userId="03426be40f75dd1c" providerId="LiveId" clId="{59AC1DFC-6538-4039-B625-EF0FC9C0D4A9}" dt="2023-11-18T17:13:22.272" v="765" actId="47"/>
        <pc:sldMkLst>
          <pc:docMk/>
          <pc:sldMk cId="0" sldId="270"/>
        </pc:sldMkLst>
      </pc:sldChg>
      <pc:sldChg chg="del">
        <pc:chgData name="Ero Sennin" userId="03426be40f75dd1c" providerId="LiveId" clId="{59AC1DFC-6538-4039-B625-EF0FC9C0D4A9}" dt="2023-11-18T17:13:22.272" v="765" actId="47"/>
        <pc:sldMkLst>
          <pc:docMk/>
          <pc:sldMk cId="0" sldId="271"/>
        </pc:sldMkLst>
      </pc:sldChg>
      <pc:sldChg chg="del">
        <pc:chgData name="Ero Sennin" userId="03426be40f75dd1c" providerId="LiveId" clId="{59AC1DFC-6538-4039-B625-EF0FC9C0D4A9}" dt="2023-11-18T17:13:22.272" v="765" actId="47"/>
        <pc:sldMkLst>
          <pc:docMk/>
          <pc:sldMk cId="0" sldId="272"/>
        </pc:sldMkLst>
      </pc:sldChg>
      <pc:sldChg chg="del">
        <pc:chgData name="Ero Sennin" userId="03426be40f75dd1c" providerId="LiveId" clId="{59AC1DFC-6538-4039-B625-EF0FC9C0D4A9}" dt="2023-11-18T17:13:22.272" v="765" actId="47"/>
        <pc:sldMkLst>
          <pc:docMk/>
          <pc:sldMk cId="0" sldId="273"/>
        </pc:sldMkLst>
      </pc:sldChg>
      <pc:sldChg chg="del">
        <pc:chgData name="Ero Sennin" userId="03426be40f75dd1c" providerId="LiveId" clId="{59AC1DFC-6538-4039-B625-EF0FC9C0D4A9}" dt="2023-11-18T17:13:22.272" v="765" actId="47"/>
        <pc:sldMkLst>
          <pc:docMk/>
          <pc:sldMk cId="0" sldId="274"/>
        </pc:sldMkLst>
      </pc:sldChg>
      <pc:sldChg chg="del">
        <pc:chgData name="Ero Sennin" userId="03426be40f75dd1c" providerId="LiveId" clId="{59AC1DFC-6538-4039-B625-EF0FC9C0D4A9}" dt="2023-11-18T17:13:22.272" v="765" actId="47"/>
        <pc:sldMkLst>
          <pc:docMk/>
          <pc:sldMk cId="0" sldId="275"/>
        </pc:sldMkLst>
      </pc:sldChg>
      <pc:sldChg chg="del">
        <pc:chgData name="Ero Sennin" userId="03426be40f75dd1c" providerId="LiveId" clId="{59AC1DFC-6538-4039-B625-EF0FC9C0D4A9}" dt="2023-11-18T17:13:22.272" v="765" actId="47"/>
        <pc:sldMkLst>
          <pc:docMk/>
          <pc:sldMk cId="0" sldId="276"/>
        </pc:sldMkLst>
      </pc:sldChg>
      <pc:sldChg chg="del">
        <pc:chgData name="Ero Sennin" userId="03426be40f75dd1c" providerId="LiveId" clId="{59AC1DFC-6538-4039-B625-EF0FC9C0D4A9}" dt="2023-11-18T17:13:22.272" v="765" actId="47"/>
        <pc:sldMkLst>
          <pc:docMk/>
          <pc:sldMk cId="0" sldId="277"/>
        </pc:sldMkLst>
      </pc:sldChg>
      <pc:sldChg chg="del">
        <pc:chgData name="Ero Sennin" userId="03426be40f75dd1c" providerId="LiveId" clId="{59AC1DFC-6538-4039-B625-EF0FC9C0D4A9}" dt="2023-11-18T17:13:22.272" v="765" actId="47"/>
        <pc:sldMkLst>
          <pc:docMk/>
          <pc:sldMk cId="0" sldId="278"/>
        </pc:sldMkLst>
      </pc:sldChg>
      <pc:sldChg chg="del">
        <pc:chgData name="Ero Sennin" userId="03426be40f75dd1c" providerId="LiveId" clId="{59AC1DFC-6538-4039-B625-EF0FC9C0D4A9}" dt="2023-11-18T17:13:22.272" v="765" actId="47"/>
        <pc:sldMkLst>
          <pc:docMk/>
          <pc:sldMk cId="0" sldId="279"/>
        </pc:sldMkLst>
      </pc:sldChg>
      <pc:sldChg chg="del">
        <pc:chgData name="Ero Sennin" userId="03426be40f75dd1c" providerId="LiveId" clId="{59AC1DFC-6538-4039-B625-EF0FC9C0D4A9}" dt="2023-11-18T17:13:22.272" v="765" actId="47"/>
        <pc:sldMkLst>
          <pc:docMk/>
          <pc:sldMk cId="0" sldId="280"/>
        </pc:sldMkLst>
      </pc:sldChg>
      <pc:sldChg chg="del">
        <pc:chgData name="Ero Sennin" userId="03426be40f75dd1c" providerId="LiveId" clId="{59AC1DFC-6538-4039-B625-EF0FC9C0D4A9}" dt="2023-11-18T17:13:22.272" v="765" actId="47"/>
        <pc:sldMkLst>
          <pc:docMk/>
          <pc:sldMk cId="0" sldId="281"/>
        </pc:sldMkLst>
      </pc:sldChg>
      <pc:sldChg chg="del">
        <pc:chgData name="Ero Sennin" userId="03426be40f75dd1c" providerId="LiveId" clId="{59AC1DFC-6538-4039-B625-EF0FC9C0D4A9}" dt="2023-11-18T17:13:22.272" v="765" actId="47"/>
        <pc:sldMkLst>
          <pc:docMk/>
          <pc:sldMk cId="0" sldId="282"/>
        </pc:sldMkLst>
      </pc:sldChg>
      <pc:sldChg chg="del">
        <pc:chgData name="Ero Sennin" userId="03426be40f75dd1c" providerId="LiveId" clId="{59AC1DFC-6538-4039-B625-EF0FC9C0D4A9}" dt="2023-11-18T17:13:22.272" v="765" actId="47"/>
        <pc:sldMkLst>
          <pc:docMk/>
          <pc:sldMk cId="0" sldId="283"/>
        </pc:sldMkLst>
      </pc:sldChg>
      <pc:sldChg chg="del">
        <pc:chgData name="Ero Sennin" userId="03426be40f75dd1c" providerId="LiveId" clId="{59AC1DFC-6538-4039-B625-EF0FC9C0D4A9}" dt="2023-11-18T17:13:22.272" v="765" actId="47"/>
        <pc:sldMkLst>
          <pc:docMk/>
          <pc:sldMk cId="0" sldId="284"/>
        </pc:sldMkLst>
      </pc:sldChg>
      <pc:sldChg chg="del">
        <pc:chgData name="Ero Sennin" userId="03426be40f75dd1c" providerId="LiveId" clId="{59AC1DFC-6538-4039-B625-EF0FC9C0D4A9}" dt="2023-11-18T17:13:22.272" v="765" actId="47"/>
        <pc:sldMkLst>
          <pc:docMk/>
          <pc:sldMk cId="0" sldId="285"/>
        </pc:sldMkLst>
      </pc:sldChg>
      <pc:sldChg chg="del">
        <pc:chgData name="Ero Sennin" userId="03426be40f75dd1c" providerId="LiveId" clId="{59AC1DFC-6538-4039-B625-EF0FC9C0D4A9}" dt="2023-11-18T17:13:22.272" v="765" actId="47"/>
        <pc:sldMkLst>
          <pc:docMk/>
          <pc:sldMk cId="0" sldId="286"/>
        </pc:sldMkLst>
      </pc:sldChg>
      <pc:sldChg chg="del">
        <pc:chgData name="Ero Sennin" userId="03426be40f75dd1c" providerId="LiveId" clId="{59AC1DFC-6538-4039-B625-EF0FC9C0D4A9}" dt="2023-11-18T17:13:22.272" v="765" actId="47"/>
        <pc:sldMkLst>
          <pc:docMk/>
          <pc:sldMk cId="0" sldId="287"/>
        </pc:sldMkLst>
      </pc:sldChg>
      <pc:sldChg chg="del">
        <pc:chgData name="Ero Sennin" userId="03426be40f75dd1c" providerId="LiveId" clId="{59AC1DFC-6538-4039-B625-EF0FC9C0D4A9}" dt="2023-11-18T17:13:22.272" v="765" actId="47"/>
        <pc:sldMkLst>
          <pc:docMk/>
          <pc:sldMk cId="0" sldId="288"/>
        </pc:sldMkLst>
      </pc:sldChg>
      <pc:sldChg chg="del">
        <pc:chgData name="Ero Sennin" userId="03426be40f75dd1c" providerId="LiveId" clId="{59AC1DFC-6538-4039-B625-EF0FC9C0D4A9}" dt="2023-11-18T17:13:22.272" v="765" actId="47"/>
        <pc:sldMkLst>
          <pc:docMk/>
          <pc:sldMk cId="0" sldId="289"/>
        </pc:sldMkLst>
      </pc:sldChg>
      <pc:sldChg chg="del">
        <pc:chgData name="Ero Sennin" userId="03426be40f75dd1c" providerId="LiveId" clId="{59AC1DFC-6538-4039-B625-EF0FC9C0D4A9}" dt="2023-11-18T17:13:22.272" v="765" actId="47"/>
        <pc:sldMkLst>
          <pc:docMk/>
          <pc:sldMk cId="0" sldId="290"/>
        </pc:sldMkLst>
      </pc:sldChg>
      <pc:sldChg chg="del">
        <pc:chgData name="Ero Sennin" userId="03426be40f75dd1c" providerId="LiveId" clId="{59AC1DFC-6538-4039-B625-EF0FC9C0D4A9}" dt="2023-11-18T17:13:22.272" v="765" actId="47"/>
        <pc:sldMkLst>
          <pc:docMk/>
          <pc:sldMk cId="0" sldId="291"/>
        </pc:sldMkLst>
      </pc:sldChg>
      <pc:sldChg chg="del">
        <pc:chgData name="Ero Sennin" userId="03426be40f75dd1c" providerId="LiveId" clId="{59AC1DFC-6538-4039-B625-EF0FC9C0D4A9}" dt="2023-11-18T17:13:22.272" v="765" actId="47"/>
        <pc:sldMkLst>
          <pc:docMk/>
          <pc:sldMk cId="0" sldId="292"/>
        </pc:sldMkLst>
      </pc:sldChg>
      <pc:sldChg chg="del">
        <pc:chgData name="Ero Sennin" userId="03426be40f75dd1c" providerId="LiveId" clId="{59AC1DFC-6538-4039-B625-EF0FC9C0D4A9}" dt="2023-11-18T17:13:22.272" v="765" actId="47"/>
        <pc:sldMkLst>
          <pc:docMk/>
          <pc:sldMk cId="0" sldId="293"/>
        </pc:sldMkLst>
      </pc:sldChg>
      <pc:sldChg chg="del">
        <pc:chgData name="Ero Sennin" userId="03426be40f75dd1c" providerId="LiveId" clId="{59AC1DFC-6538-4039-B625-EF0FC9C0D4A9}" dt="2023-11-18T17:13:22.272" v="765" actId="47"/>
        <pc:sldMkLst>
          <pc:docMk/>
          <pc:sldMk cId="0" sldId="294"/>
        </pc:sldMkLst>
      </pc:sldChg>
      <pc:sldChg chg="del">
        <pc:chgData name="Ero Sennin" userId="03426be40f75dd1c" providerId="LiveId" clId="{59AC1DFC-6538-4039-B625-EF0FC9C0D4A9}" dt="2023-11-18T17:13:22.272" v="765" actId="47"/>
        <pc:sldMkLst>
          <pc:docMk/>
          <pc:sldMk cId="0" sldId="295"/>
        </pc:sldMkLst>
      </pc:sldChg>
      <pc:sldChg chg="del">
        <pc:chgData name="Ero Sennin" userId="03426be40f75dd1c" providerId="LiveId" clId="{59AC1DFC-6538-4039-B625-EF0FC9C0D4A9}" dt="2023-11-18T17:13:22.272" v="765" actId="47"/>
        <pc:sldMkLst>
          <pc:docMk/>
          <pc:sldMk cId="0" sldId="296"/>
        </pc:sldMkLst>
      </pc:sldChg>
      <pc:sldChg chg="del">
        <pc:chgData name="Ero Sennin" userId="03426be40f75dd1c" providerId="LiveId" clId="{59AC1DFC-6538-4039-B625-EF0FC9C0D4A9}" dt="2023-11-18T17:13:22.272" v="765" actId="47"/>
        <pc:sldMkLst>
          <pc:docMk/>
          <pc:sldMk cId="0" sldId="297"/>
        </pc:sldMkLst>
      </pc:sldChg>
      <pc:sldChg chg="del">
        <pc:chgData name="Ero Sennin" userId="03426be40f75dd1c" providerId="LiveId" clId="{59AC1DFC-6538-4039-B625-EF0FC9C0D4A9}" dt="2023-11-18T17:13:22.272" v="765" actId="47"/>
        <pc:sldMkLst>
          <pc:docMk/>
          <pc:sldMk cId="0" sldId="298"/>
        </pc:sldMkLst>
      </pc:sldChg>
      <pc:sldChg chg="del">
        <pc:chgData name="Ero Sennin" userId="03426be40f75dd1c" providerId="LiveId" clId="{59AC1DFC-6538-4039-B625-EF0FC9C0D4A9}" dt="2023-11-18T17:13:22.272" v="765" actId="47"/>
        <pc:sldMkLst>
          <pc:docMk/>
          <pc:sldMk cId="0" sldId="299"/>
        </pc:sldMkLst>
      </pc:sldChg>
      <pc:sldChg chg="del">
        <pc:chgData name="Ero Sennin" userId="03426be40f75dd1c" providerId="LiveId" clId="{59AC1DFC-6538-4039-B625-EF0FC9C0D4A9}" dt="2023-11-18T17:13:22.272" v="765" actId="47"/>
        <pc:sldMkLst>
          <pc:docMk/>
          <pc:sldMk cId="0" sldId="300"/>
        </pc:sldMkLst>
      </pc:sldChg>
      <pc:sldChg chg="del">
        <pc:chgData name="Ero Sennin" userId="03426be40f75dd1c" providerId="LiveId" clId="{59AC1DFC-6538-4039-B625-EF0FC9C0D4A9}" dt="2023-11-18T17:13:22.272" v="765" actId="47"/>
        <pc:sldMkLst>
          <pc:docMk/>
          <pc:sldMk cId="0" sldId="301"/>
        </pc:sldMkLst>
      </pc:sldChg>
      <pc:sldChg chg="del">
        <pc:chgData name="Ero Sennin" userId="03426be40f75dd1c" providerId="LiveId" clId="{59AC1DFC-6538-4039-B625-EF0FC9C0D4A9}" dt="2023-11-18T17:13:22.272" v="765" actId="47"/>
        <pc:sldMkLst>
          <pc:docMk/>
          <pc:sldMk cId="0" sldId="302"/>
        </pc:sldMkLst>
      </pc:sldChg>
      <pc:sldChg chg="del">
        <pc:chgData name="Ero Sennin" userId="03426be40f75dd1c" providerId="LiveId" clId="{59AC1DFC-6538-4039-B625-EF0FC9C0D4A9}" dt="2023-11-18T17:13:22.272" v="765" actId="47"/>
        <pc:sldMkLst>
          <pc:docMk/>
          <pc:sldMk cId="0" sldId="303"/>
        </pc:sldMkLst>
      </pc:sldChg>
      <pc:sldChg chg="del">
        <pc:chgData name="Ero Sennin" userId="03426be40f75dd1c" providerId="LiveId" clId="{59AC1DFC-6538-4039-B625-EF0FC9C0D4A9}" dt="2023-11-18T17:13:22.272" v="765" actId="47"/>
        <pc:sldMkLst>
          <pc:docMk/>
          <pc:sldMk cId="0" sldId="304"/>
        </pc:sldMkLst>
      </pc:sldChg>
      <pc:sldChg chg="del">
        <pc:chgData name="Ero Sennin" userId="03426be40f75dd1c" providerId="LiveId" clId="{59AC1DFC-6538-4039-B625-EF0FC9C0D4A9}" dt="2023-11-18T17:13:22.272" v="765" actId="47"/>
        <pc:sldMkLst>
          <pc:docMk/>
          <pc:sldMk cId="0" sldId="305"/>
        </pc:sldMkLst>
      </pc:sldChg>
      <pc:sldChg chg="del">
        <pc:chgData name="Ero Sennin" userId="03426be40f75dd1c" providerId="LiveId" clId="{59AC1DFC-6538-4039-B625-EF0FC9C0D4A9}" dt="2023-11-18T17:13:22.272" v="765" actId="47"/>
        <pc:sldMkLst>
          <pc:docMk/>
          <pc:sldMk cId="0" sldId="306"/>
        </pc:sldMkLst>
      </pc:sldChg>
      <pc:sldChg chg="del">
        <pc:chgData name="Ero Sennin" userId="03426be40f75dd1c" providerId="LiveId" clId="{59AC1DFC-6538-4039-B625-EF0FC9C0D4A9}" dt="2023-11-18T17:13:22.272" v="765" actId="47"/>
        <pc:sldMkLst>
          <pc:docMk/>
          <pc:sldMk cId="0" sldId="307"/>
        </pc:sldMkLst>
      </pc:sldChg>
      <pc:sldChg chg="del">
        <pc:chgData name="Ero Sennin" userId="03426be40f75dd1c" providerId="LiveId" clId="{59AC1DFC-6538-4039-B625-EF0FC9C0D4A9}" dt="2023-11-18T17:13:22.272" v="765" actId="47"/>
        <pc:sldMkLst>
          <pc:docMk/>
          <pc:sldMk cId="0" sldId="308"/>
        </pc:sldMkLst>
      </pc:sldChg>
      <pc:sldChg chg="del">
        <pc:chgData name="Ero Sennin" userId="03426be40f75dd1c" providerId="LiveId" clId="{59AC1DFC-6538-4039-B625-EF0FC9C0D4A9}" dt="2023-11-18T17:13:22.272" v="765" actId="47"/>
        <pc:sldMkLst>
          <pc:docMk/>
          <pc:sldMk cId="0" sldId="309"/>
        </pc:sldMkLst>
      </pc:sldChg>
      <pc:sldChg chg="del">
        <pc:chgData name="Ero Sennin" userId="03426be40f75dd1c" providerId="LiveId" clId="{59AC1DFC-6538-4039-B625-EF0FC9C0D4A9}" dt="2023-11-18T17:13:22.272" v="765" actId="47"/>
        <pc:sldMkLst>
          <pc:docMk/>
          <pc:sldMk cId="0" sldId="310"/>
        </pc:sldMkLst>
      </pc:sldChg>
      <pc:sldChg chg="del">
        <pc:chgData name="Ero Sennin" userId="03426be40f75dd1c" providerId="LiveId" clId="{59AC1DFC-6538-4039-B625-EF0FC9C0D4A9}" dt="2023-11-18T17:13:22.272" v="765" actId="47"/>
        <pc:sldMkLst>
          <pc:docMk/>
          <pc:sldMk cId="0" sldId="311"/>
        </pc:sldMkLst>
      </pc:sldChg>
      <pc:sldChg chg="del">
        <pc:chgData name="Ero Sennin" userId="03426be40f75dd1c" providerId="LiveId" clId="{59AC1DFC-6538-4039-B625-EF0FC9C0D4A9}" dt="2023-11-18T17:13:22.272" v="765" actId="47"/>
        <pc:sldMkLst>
          <pc:docMk/>
          <pc:sldMk cId="0" sldId="312"/>
        </pc:sldMkLst>
      </pc:sldChg>
      <pc:sldChg chg="del">
        <pc:chgData name="Ero Sennin" userId="03426be40f75dd1c" providerId="LiveId" clId="{59AC1DFC-6538-4039-B625-EF0FC9C0D4A9}" dt="2023-11-18T17:13:22.272" v="765" actId="47"/>
        <pc:sldMkLst>
          <pc:docMk/>
          <pc:sldMk cId="0" sldId="313"/>
        </pc:sldMkLst>
      </pc:sldChg>
      <pc:sldChg chg="del">
        <pc:chgData name="Ero Sennin" userId="03426be40f75dd1c" providerId="LiveId" clId="{59AC1DFC-6538-4039-B625-EF0FC9C0D4A9}" dt="2023-11-18T17:13:22.272" v="765" actId="47"/>
        <pc:sldMkLst>
          <pc:docMk/>
          <pc:sldMk cId="0" sldId="314"/>
        </pc:sldMkLst>
      </pc:sldChg>
      <pc:sldChg chg="del">
        <pc:chgData name="Ero Sennin" userId="03426be40f75dd1c" providerId="LiveId" clId="{59AC1DFC-6538-4039-B625-EF0FC9C0D4A9}" dt="2023-11-18T17:13:22.272" v="765" actId="47"/>
        <pc:sldMkLst>
          <pc:docMk/>
          <pc:sldMk cId="0" sldId="315"/>
        </pc:sldMkLst>
      </pc:sldChg>
      <pc:sldChg chg="del">
        <pc:chgData name="Ero Sennin" userId="03426be40f75dd1c" providerId="LiveId" clId="{59AC1DFC-6538-4039-B625-EF0FC9C0D4A9}" dt="2023-11-18T17:13:22.272" v="765" actId="47"/>
        <pc:sldMkLst>
          <pc:docMk/>
          <pc:sldMk cId="0" sldId="316"/>
        </pc:sldMkLst>
      </pc:sldChg>
      <pc:sldChg chg="del">
        <pc:chgData name="Ero Sennin" userId="03426be40f75dd1c" providerId="LiveId" clId="{59AC1DFC-6538-4039-B625-EF0FC9C0D4A9}" dt="2023-11-18T17:13:22.272" v="765" actId="47"/>
        <pc:sldMkLst>
          <pc:docMk/>
          <pc:sldMk cId="0" sldId="317"/>
        </pc:sldMkLst>
      </pc:sldChg>
      <pc:sldChg chg="del">
        <pc:chgData name="Ero Sennin" userId="03426be40f75dd1c" providerId="LiveId" clId="{59AC1DFC-6538-4039-B625-EF0FC9C0D4A9}" dt="2023-11-18T17:13:22.272" v="765" actId="47"/>
        <pc:sldMkLst>
          <pc:docMk/>
          <pc:sldMk cId="0" sldId="318"/>
        </pc:sldMkLst>
      </pc:sldChg>
      <pc:sldChg chg="del">
        <pc:chgData name="Ero Sennin" userId="03426be40f75dd1c" providerId="LiveId" clId="{59AC1DFC-6538-4039-B625-EF0FC9C0D4A9}" dt="2023-11-18T17:13:22.272" v="765" actId="47"/>
        <pc:sldMkLst>
          <pc:docMk/>
          <pc:sldMk cId="0" sldId="319"/>
        </pc:sldMkLst>
      </pc:sldChg>
      <pc:sldChg chg="del">
        <pc:chgData name="Ero Sennin" userId="03426be40f75dd1c" providerId="LiveId" clId="{59AC1DFC-6538-4039-B625-EF0FC9C0D4A9}" dt="2023-11-18T17:13:22.272" v="765" actId="47"/>
        <pc:sldMkLst>
          <pc:docMk/>
          <pc:sldMk cId="0" sldId="320"/>
        </pc:sldMkLst>
      </pc:sldChg>
      <pc:sldChg chg="del">
        <pc:chgData name="Ero Sennin" userId="03426be40f75dd1c" providerId="LiveId" clId="{59AC1DFC-6538-4039-B625-EF0FC9C0D4A9}" dt="2023-11-18T17:13:22.272" v="765" actId="47"/>
        <pc:sldMkLst>
          <pc:docMk/>
          <pc:sldMk cId="0" sldId="321"/>
        </pc:sldMkLst>
      </pc:sldChg>
      <pc:sldChg chg="del">
        <pc:chgData name="Ero Sennin" userId="03426be40f75dd1c" providerId="LiveId" clId="{59AC1DFC-6538-4039-B625-EF0FC9C0D4A9}" dt="2023-11-18T17:13:22.272" v="765" actId="47"/>
        <pc:sldMkLst>
          <pc:docMk/>
          <pc:sldMk cId="0" sldId="322"/>
        </pc:sldMkLst>
      </pc:sldChg>
      <pc:sldChg chg="del">
        <pc:chgData name="Ero Sennin" userId="03426be40f75dd1c" providerId="LiveId" clId="{59AC1DFC-6538-4039-B625-EF0FC9C0D4A9}" dt="2023-11-18T17:13:22.272" v="765" actId="47"/>
        <pc:sldMkLst>
          <pc:docMk/>
          <pc:sldMk cId="0" sldId="323"/>
        </pc:sldMkLst>
      </pc:sldChg>
      <pc:sldChg chg="del">
        <pc:chgData name="Ero Sennin" userId="03426be40f75dd1c" providerId="LiveId" clId="{59AC1DFC-6538-4039-B625-EF0FC9C0D4A9}" dt="2023-11-18T17:13:22.272" v="765" actId="47"/>
        <pc:sldMkLst>
          <pc:docMk/>
          <pc:sldMk cId="0" sldId="324"/>
        </pc:sldMkLst>
      </pc:sldChg>
      <pc:sldChg chg="del">
        <pc:chgData name="Ero Sennin" userId="03426be40f75dd1c" providerId="LiveId" clId="{59AC1DFC-6538-4039-B625-EF0FC9C0D4A9}" dt="2023-11-18T17:13:22.272" v="765" actId="47"/>
        <pc:sldMkLst>
          <pc:docMk/>
          <pc:sldMk cId="0" sldId="325"/>
        </pc:sldMkLst>
      </pc:sldChg>
      <pc:sldChg chg="del">
        <pc:chgData name="Ero Sennin" userId="03426be40f75dd1c" providerId="LiveId" clId="{59AC1DFC-6538-4039-B625-EF0FC9C0D4A9}" dt="2023-11-18T17:13:22.272" v="765" actId="47"/>
        <pc:sldMkLst>
          <pc:docMk/>
          <pc:sldMk cId="0" sldId="326"/>
        </pc:sldMkLst>
      </pc:sldChg>
      <pc:sldChg chg="del">
        <pc:chgData name="Ero Sennin" userId="03426be40f75dd1c" providerId="LiveId" clId="{59AC1DFC-6538-4039-B625-EF0FC9C0D4A9}" dt="2023-11-18T17:13:22.272" v="765" actId="47"/>
        <pc:sldMkLst>
          <pc:docMk/>
          <pc:sldMk cId="0" sldId="327"/>
        </pc:sldMkLst>
      </pc:sldChg>
      <pc:sldChg chg="del">
        <pc:chgData name="Ero Sennin" userId="03426be40f75dd1c" providerId="LiveId" clId="{59AC1DFC-6538-4039-B625-EF0FC9C0D4A9}" dt="2023-11-18T17:13:22.272" v="765" actId="47"/>
        <pc:sldMkLst>
          <pc:docMk/>
          <pc:sldMk cId="0" sldId="328"/>
        </pc:sldMkLst>
      </pc:sldChg>
      <pc:sldChg chg="del">
        <pc:chgData name="Ero Sennin" userId="03426be40f75dd1c" providerId="LiveId" clId="{59AC1DFC-6538-4039-B625-EF0FC9C0D4A9}" dt="2023-11-18T17:13:22.272" v="765" actId="47"/>
        <pc:sldMkLst>
          <pc:docMk/>
          <pc:sldMk cId="0" sldId="329"/>
        </pc:sldMkLst>
      </pc:sldChg>
      <pc:sldChg chg="del">
        <pc:chgData name="Ero Sennin" userId="03426be40f75dd1c" providerId="LiveId" clId="{59AC1DFC-6538-4039-B625-EF0FC9C0D4A9}" dt="2023-11-18T17:14:28.804" v="767" actId="47"/>
        <pc:sldMkLst>
          <pc:docMk/>
          <pc:sldMk cId="0" sldId="330"/>
        </pc:sldMkLst>
      </pc:sldChg>
      <pc:sldChg chg="new del">
        <pc:chgData name="Ero Sennin" userId="03426be40f75dd1c" providerId="LiveId" clId="{59AC1DFC-6538-4039-B625-EF0FC9C0D4A9}" dt="2023-11-18T15:27:26.347" v="230" actId="47"/>
        <pc:sldMkLst>
          <pc:docMk/>
          <pc:sldMk cId="222447800" sldId="331"/>
        </pc:sldMkLst>
      </pc:sldChg>
      <pc:sldChg chg="addSp delSp modSp new mod ord setBg modShow">
        <pc:chgData name="Ero Sennin" userId="03426be40f75dd1c" providerId="LiveId" clId="{59AC1DFC-6538-4039-B625-EF0FC9C0D4A9}" dt="2023-11-18T16:29:23.497" v="645" actId="729"/>
        <pc:sldMkLst>
          <pc:docMk/>
          <pc:sldMk cId="1909956528" sldId="331"/>
        </pc:sldMkLst>
        <pc:spChg chg="del">
          <ac:chgData name="Ero Sennin" userId="03426be40f75dd1c" providerId="LiveId" clId="{59AC1DFC-6538-4039-B625-EF0FC9C0D4A9}" dt="2023-11-18T15:38:53.571" v="234" actId="478"/>
          <ac:spMkLst>
            <pc:docMk/>
            <pc:sldMk cId="1909956528" sldId="331"/>
            <ac:spMk id="2" creationId="{D38A0210-C9DA-1AB6-2CDE-33860E092688}"/>
          </ac:spMkLst>
        </pc:spChg>
        <pc:spChg chg="add del mod">
          <ac:chgData name="Ero Sennin" userId="03426be40f75dd1c" providerId="LiveId" clId="{59AC1DFC-6538-4039-B625-EF0FC9C0D4A9}" dt="2023-11-18T15:42:32.216" v="303" actId="478"/>
          <ac:spMkLst>
            <pc:docMk/>
            <pc:sldMk cId="1909956528" sldId="331"/>
            <ac:spMk id="4" creationId="{EB36F7DD-CDB7-2C65-BCE0-D40070DA3FCD}"/>
          </ac:spMkLst>
        </pc:spChg>
        <pc:spChg chg="add mod">
          <ac:chgData name="Ero Sennin" userId="03426be40f75dd1c" providerId="LiveId" clId="{59AC1DFC-6538-4039-B625-EF0FC9C0D4A9}" dt="2023-11-18T15:42:14.885" v="299" actId="1076"/>
          <ac:spMkLst>
            <pc:docMk/>
            <pc:sldMk cId="1909956528" sldId="331"/>
            <ac:spMk id="6" creationId="{52BDBAC3-67AD-4A97-7850-28F18722F0B1}"/>
          </ac:spMkLst>
        </pc:spChg>
        <pc:spChg chg="add del mod">
          <ac:chgData name="Ero Sennin" userId="03426be40f75dd1c" providerId="LiveId" clId="{59AC1DFC-6538-4039-B625-EF0FC9C0D4A9}" dt="2023-11-18T15:42:30.665" v="302"/>
          <ac:spMkLst>
            <pc:docMk/>
            <pc:sldMk cId="1909956528" sldId="331"/>
            <ac:spMk id="7" creationId="{1FEBF161-9BE4-8605-2202-A0496952536B}"/>
          </ac:spMkLst>
        </pc:spChg>
        <pc:spChg chg="add mod">
          <ac:chgData name="Ero Sennin" userId="03426be40f75dd1c" providerId="LiveId" clId="{59AC1DFC-6538-4039-B625-EF0FC9C0D4A9}" dt="2023-11-18T16:07:18.834" v="533" actId="404"/>
          <ac:spMkLst>
            <pc:docMk/>
            <pc:sldMk cId="1909956528" sldId="331"/>
            <ac:spMk id="8" creationId="{6CF85C25-FECF-02E7-8B5D-63C724E2B28B}"/>
          </ac:spMkLst>
        </pc:spChg>
        <pc:spChg chg="add">
          <ac:chgData name="Ero Sennin" userId="03426be40f75dd1c" providerId="LiveId" clId="{59AC1DFC-6538-4039-B625-EF0FC9C0D4A9}" dt="2023-11-18T15:40:44.222" v="269" actId="26606"/>
          <ac:spMkLst>
            <pc:docMk/>
            <pc:sldMk cId="1909956528" sldId="331"/>
            <ac:spMk id="10" creationId="{870A1295-61BC-4214-AA3E-D396673024D0}"/>
          </ac:spMkLst>
        </pc:spChg>
        <pc:grpChg chg="add">
          <ac:chgData name="Ero Sennin" userId="03426be40f75dd1c" providerId="LiveId" clId="{59AC1DFC-6538-4039-B625-EF0FC9C0D4A9}" dt="2023-11-18T15:40:44.222" v="269" actId="26606"/>
          <ac:grpSpMkLst>
            <pc:docMk/>
            <pc:sldMk cId="1909956528" sldId="331"/>
            <ac:grpSpMk id="12" creationId="{0B139475-2B26-4CA9-9413-DE741E49F7BB}"/>
          </ac:grpSpMkLst>
        </pc:grpChg>
        <pc:picChg chg="add mod">
          <ac:chgData name="Ero Sennin" userId="03426be40f75dd1c" providerId="LiveId" clId="{59AC1DFC-6538-4039-B625-EF0FC9C0D4A9}" dt="2023-11-18T15:42:49.033" v="311" actId="14100"/>
          <ac:picMkLst>
            <pc:docMk/>
            <pc:sldMk cId="1909956528" sldId="331"/>
            <ac:picMk id="5" creationId="{A9B5D548-0AEB-B038-A729-DB2AC0FFECF5}"/>
          </ac:picMkLst>
        </pc:picChg>
        <pc:picChg chg="add mod">
          <ac:chgData name="Ero Sennin" userId="03426be40f75dd1c" providerId="LiveId" clId="{59AC1DFC-6538-4039-B625-EF0FC9C0D4A9}" dt="2023-11-18T15:58:51.960" v="488"/>
          <ac:picMkLst>
            <pc:docMk/>
            <pc:sldMk cId="1909956528" sldId="331"/>
            <ac:picMk id="9" creationId="{052C2FDB-C94D-AB7D-702F-49B6289B816C}"/>
          </ac:picMkLst>
        </pc:picChg>
      </pc:sldChg>
      <pc:sldChg chg="addSp delSp modSp add mod">
        <pc:chgData name="Ero Sennin" userId="03426be40f75dd1c" providerId="LiveId" clId="{59AC1DFC-6538-4039-B625-EF0FC9C0D4A9}" dt="2023-11-18T16:07:14.689" v="532" actId="404"/>
        <pc:sldMkLst>
          <pc:docMk/>
          <pc:sldMk cId="265992425" sldId="332"/>
        </pc:sldMkLst>
        <pc:spChg chg="add del mod">
          <ac:chgData name="Ero Sennin" userId="03426be40f75dd1c" providerId="LiveId" clId="{59AC1DFC-6538-4039-B625-EF0FC9C0D4A9}" dt="2023-11-18T15:46:41.331" v="361" actId="767"/>
          <ac:spMkLst>
            <pc:docMk/>
            <pc:sldMk cId="265992425" sldId="332"/>
            <ac:spMk id="2" creationId="{0D98DAC1-81D1-2E91-97CC-A747778DCE30}"/>
          </ac:spMkLst>
        </pc:spChg>
        <pc:spChg chg="add del mod">
          <ac:chgData name="Ero Sennin" userId="03426be40f75dd1c" providerId="LiveId" clId="{59AC1DFC-6538-4039-B625-EF0FC9C0D4A9}" dt="2023-11-18T15:48:36.250" v="415" actId="21"/>
          <ac:spMkLst>
            <pc:docMk/>
            <pc:sldMk cId="265992425" sldId="332"/>
            <ac:spMk id="3" creationId="{08CD2B2F-5EC3-1116-D8B2-1E5450F0B862}"/>
          </ac:spMkLst>
        </pc:spChg>
        <pc:spChg chg="mod">
          <ac:chgData name="Ero Sennin" userId="03426be40f75dd1c" providerId="LiveId" clId="{59AC1DFC-6538-4039-B625-EF0FC9C0D4A9}" dt="2023-11-18T16:07:14.689" v="532" actId="404"/>
          <ac:spMkLst>
            <pc:docMk/>
            <pc:sldMk cId="265992425" sldId="332"/>
            <ac:spMk id="8" creationId="{6CF85C25-FECF-02E7-8B5D-63C724E2B28B}"/>
          </ac:spMkLst>
        </pc:spChg>
        <pc:picChg chg="add mod">
          <ac:chgData name="Ero Sennin" userId="03426be40f75dd1c" providerId="LiveId" clId="{59AC1DFC-6538-4039-B625-EF0FC9C0D4A9}" dt="2023-11-18T15:58:53.051" v="489"/>
          <ac:picMkLst>
            <pc:docMk/>
            <pc:sldMk cId="265992425" sldId="332"/>
            <ac:picMk id="4" creationId="{21358416-46E9-821B-EE05-32D56334ADFF}"/>
          </ac:picMkLst>
        </pc:picChg>
      </pc:sldChg>
      <pc:sldChg chg="addSp delSp modSp add mod">
        <pc:chgData name="Ero Sennin" userId="03426be40f75dd1c" providerId="LiveId" clId="{59AC1DFC-6538-4039-B625-EF0FC9C0D4A9}" dt="2023-11-18T16:07:11.504" v="531" actId="404"/>
        <pc:sldMkLst>
          <pc:docMk/>
          <pc:sldMk cId="3161217611" sldId="333"/>
        </pc:sldMkLst>
        <pc:spChg chg="add del mod">
          <ac:chgData name="Ero Sennin" userId="03426be40f75dd1c" providerId="LiveId" clId="{59AC1DFC-6538-4039-B625-EF0FC9C0D4A9}" dt="2023-11-18T15:48:47.868" v="418"/>
          <ac:spMkLst>
            <pc:docMk/>
            <pc:sldMk cId="3161217611" sldId="333"/>
            <ac:spMk id="2" creationId="{65A2E775-C12C-9A36-02E3-5157A5CC7249}"/>
          </ac:spMkLst>
        </pc:spChg>
        <pc:spChg chg="mod">
          <ac:chgData name="Ero Sennin" userId="03426be40f75dd1c" providerId="LiveId" clId="{59AC1DFC-6538-4039-B625-EF0FC9C0D4A9}" dt="2023-11-18T16:07:11.504" v="531" actId="404"/>
          <ac:spMkLst>
            <pc:docMk/>
            <pc:sldMk cId="3161217611" sldId="333"/>
            <ac:spMk id="8" creationId="{6CF85C25-FECF-02E7-8B5D-63C724E2B28B}"/>
          </ac:spMkLst>
        </pc:spChg>
        <pc:picChg chg="add mod">
          <ac:chgData name="Ero Sennin" userId="03426be40f75dd1c" providerId="LiveId" clId="{59AC1DFC-6538-4039-B625-EF0FC9C0D4A9}" dt="2023-11-18T15:58:55.488" v="490"/>
          <ac:picMkLst>
            <pc:docMk/>
            <pc:sldMk cId="3161217611" sldId="333"/>
            <ac:picMk id="3" creationId="{F6EFE7AE-07BC-655F-FFF0-573D3DD52271}"/>
          </ac:picMkLst>
        </pc:picChg>
      </pc:sldChg>
      <pc:sldChg chg="addSp modSp add mod">
        <pc:chgData name="Ero Sennin" userId="03426be40f75dd1c" providerId="LiveId" clId="{59AC1DFC-6538-4039-B625-EF0FC9C0D4A9}" dt="2023-11-18T16:07:05.285" v="530" actId="404"/>
        <pc:sldMkLst>
          <pc:docMk/>
          <pc:sldMk cId="2794045480" sldId="334"/>
        </pc:sldMkLst>
        <pc:spChg chg="mod">
          <ac:chgData name="Ero Sennin" userId="03426be40f75dd1c" providerId="LiveId" clId="{59AC1DFC-6538-4039-B625-EF0FC9C0D4A9}" dt="2023-11-18T15:52:08.216" v="438" actId="14100"/>
          <ac:spMkLst>
            <pc:docMk/>
            <pc:sldMk cId="2794045480" sldId="334"/>
            <ac:spMk id="6" creationId="{52BDBAC3-67AD-4A97-7850-28F18722F0B1}"/>
          </ac:spMkLst>
        </pc:spChg>
        <pc:spChg chg="mod">
          <ac:chgData name="Ero Sennin" userId="03426be40f75dd1c" providerId="LiveId" clId="{59AC1DFC-6538-4039-B625-EF0FC9C0D4A9}" dt="2023-11-18T16:07:05.285" v="530" actId="404"/>
          <ac:spMkLst>
            <pc:docMk/>
            <pc:sldMk cId="2794045480" sldId="334"/>
            <ac:spMk id="8" creationId="{6CF85C25-FECF-02E7-8B5D-63C724E2B28B}"/>
          </ac:spMkLst>
        </pc:spChg>
        <pc:picChg chg="add mod">
          <ac:chgData name="Ero Sennin" userId="03426be40f75dd1c" providerId="LiveId" clId="{59AC1DFC-6538-4039-B625-EF0FC9C0D4A9}" dt="2023-11-18T15:58:57.260" v="491"/>
          <ac:picMkLst>
            <pc:docMk/>
            <pc:sldMk cId="2794045480" sldId="334"/>
            <ac:picMk id="2" creationId="{5027EC5C-F179-6158-F76D-23039B81DE14}"/>
          </ac:picMkLst>
        </pc:picChg>
      </pc:sldChg>
      <pc:sldChg chg="addSp modSp add mod">
        <pc:chgData name="Ero Sennin" userId="03426be40f75dd1c" providerId="LiveId" clId="{59AC1DFC-6538-4039-B625-EF0FC9C0D4A9}" dt="2023-11-18T16:06:57.957" v="527" actId="404"/>
        <pc:sldMkLst>
          <pc:docMk/>
          <pc:sldMk cId="4204554352" sldId="335"/>
        </pc:sldMkLst>
        <pc:spChg chg="mod">
          <ac:chgData name="Ero Sennin" userId="03426be40f75dd1c" providerId="LiveId" clId="{59AC1DFC-6538-4039-B625-EF0FC9C0D4A9}" dt="2023-11-18T15:57:24.748" v="477" actId="14100"/>
          <ac:spMkLst>
            <pc:docMk/>
            <pc:sldMk cId="4204554352" sldId="335"/>
            <ac:spMk id="6" creationId="{52BDBAC3-67AD-4A97-7850-28F18722F0B1}"/>
          </ac:spMkLst>
        </pc:spChg>
        <pc:spChg chg="mod">
          <ac:chgData name="Ero Sennin" userId="03426be40f75dd1c" providerId="LiveId" clId="{59AC1DFC-6538-4039-B625-EF0FC9C0D4A9}" dt="2023-11-18T16:06:57.957" v="527" actId="404"/>
          <ac:spMkLst>
            <pc:docMk/>
            <pc:sldMk cId="4204554352" sldId="335"/>
            <ac:spMk id="8" creationId="{6CF85C25-FECF-02E7-8B5D-63C724E2B28B}"/>
          </ac:spMkLst>
        </pc:spChg>
        <pc:picChg chg="add mod">
          <ac:chgData name="Ero Sennin" userId="03426be40f75dd1c" providerId="LiveId" clId="{59AC1DFC-6538-4039-B625-EF0FC9C0D4A9}" dt="2023-11-18T15:58:57.982" v="492"/>
          <ac:picMkLst>
            <pc:docMk/>
            <pc:sldMk cId="4204554352" sldId="335"/>
            <ac:picMk id="2" creationId="{F3FC9FF9-5BA8-97F9-C403-E0D002BF5C8C}"/>
          </ac:picMkLst>
        </pc:picChg>
      </pc:sldChg>
      <pc:sldChg chg="modSp add mod">
        <pc:chgData name="Ero Sennin" userId="03426be40f75dd1c" providerId="LiveId" clId="{59AC1DFC-6538-4039-B625-EF0FC9C0D4A9}" dt="2023-11-18T16:06:50.035" v="524" actId="113"/>
        <pc:sldMkLst>
          <pc:docMk/>
          <pc:sldMk cId="1789055924" sldId="336"/>
        </pc:sldMkLst>
        <pc:spChg chg="mod">
          <ac:chgData name="Ero Sennin" userId="03426be40f75dd1c" providerId="LiveId" clId="{59AC1DFC-6538-4039-B625-EF0FC9C0D4A9}" dt="2023-11-18T16:06:50.035" v="524" actId="113"/>
          <ac:spMkLst>
            <pc:docMk/>
            <pc:sldMk cId="1789055924" sldId="336"/>
            <ac:spMk id="8" creationId="{6CF85C25-FECF-02E7-8B5D-63C724E2B28B}"/>
          </ac:spMkLst>
        </pc:spChg>
      </pc:sldChg>
      <pc:sldChg chg="modSp add mod">
        <pc:chgData name="Ero Sennin" userId="03426be40f75dd1c" providerId="LiveId" clId="{59AC1DFC-6538-4039-B625-EF0FC9C0D4A9}" dt="2023-11-18T16:08:20.149" v="544" actId="113"/>
        <pc:sldMkLst>
          <pc:docMk/>
          <pc:sldMk cId="2941605581" sldId="337"/>
        </pc:sldMkLst>
        <pc:spChg chg="mod">
          <ac:chgData name="Ero Sennin" userId="03426be40f75dd1c" providerId="LiveId" clId="{59AC1DFC-6538-4039-B625-EF0FC9C0D4A9}" dt="2023-11-18T16:08:20.149" v="544" actId="113"/>
          <ac:spMkLst>
            <pc:docMk/>
            <pc:sldMk cId="2941605581" sldId="337"/>
            <ac:spMk id="8" creationId="{6CF85C25-FECF-02E7-8B5D-63C724E2B28B}"/>
          </ac:spMkLst>
        </pc:spChg>
      </pc:sldChg>
      <pc:sldChg chg="new del ord">
        <pc:chgData name="Ero Sennin" userId="03426be40f75dd1c" providerId="LiveId" clId="{59AC1DFC-6538-4039-B625-EF0FC9C0D4A9}" dt="2023-11-18T17:13:23.593" v="766" actId="47"/>
        <pc:sldMkLst>
          <pc:docMk/>
          <pc:sldMk cId="2513340953" sldId="338"/>
        </pc:sldMkLst>
      </pc:sldChg>
      <pc:sldChg chg="modSp add mod">
        <pc:chgData name="Ero Sennin" userId="03426be40f75dd1c" providerId="LiveId" clId="{59AC1DFC-6538-4039-B625-EF0FC9C0D4A9}" dt="2023-11-18T16:09:53.170" v="553" actId="113"/>
        <pc:sldMkLst>
          <pc:docMk/>
          <pc:sldMk cId="3117361790" sldId="339"/>
        </pc:sldMkLst>
        <pc:spChg chg="mod">
          <ac:chgData name="Ero Sennin" userId="03426be40f75dd1c" providerId="LiveId" clId="{59AC1DFC-6538-4039-B625-EF0FC9C0D4A9}" dt="2023-11-18T16:09:53.170" v="553" actId="113"/>
          <ac:spMkLst>
            <pc:docMk/>
            <pc:sldMk cId="3117361790" sldId="339"/>
            <ac:spMk id="8" creationId="{6CF85C25-FECF-02E7-8B5D-63C724E2B28B}"/>
          </ac:spMkLst>
        </pc:spChg>
      </pc:sldChg>
      <pc:sldChg chg="modSp add mod">
        <pc:chgData name="Ero Sennin" userId="03426be40f75dd1c" providerId="LiveId" clId="{59AC1DFC-6538-4039-B625-EF0FC9C0D4A9}" dt="2023-11-18T16:10:34.758" v="567" actId="113"/>
        <pc:sldMkLst>
          <pc:docMk/>
          <pc:sldMk cId="379817075" sldId="340"/>
        </pc:sldMkLst>
        <pc:spChg chg="mod">
          <ac:chgData name="Ero Sennin" userId="03426be40f75dd1c" providerId="LiveId" clId="{59AC1DFC-6538-4039-B625-EF0FC9C0D4A9}" dt="2023-11-18T16:10:34.758" v="567" actId="113"/>
          <ac:spMkLst>
            <pc:docMk/>
            <pc:sldMk cId="379817075" sldId="340"/>
            <ac:spMk id="8" creationId="{6CF85C25-FECF-02E7-8B5D-63C724E2B28B}"/>
          </ac:spMkLst>
        </pc:spChg>
      </pc:sldChg>
      <pc:sldChg chg="new del">
        <pc:chgData name="Ero Sennin" userId="03426be40f75dd1c" providerId="LiveId" clId="{59AC1DFC-6538-4039-B625-EF0FC9C0D4A9}" dt="2023-11-18T16:10:03.261" v="555" actId="47"/>
        <pc:sldMkLst>
          <pc:docMk/>
          <pc:sldMk cId="3467547685" sldId="340"/>
        </pc:sldMkLst>
      </pc:sldChg>
      <pc:sldChg chg="modSp add mod">
        <pc:chgData name="Ero Sennin" userId="03426be40f75dd1c" providerId="LiveId" clId="{59AC1DFC-6538-4039-B625-EF0FC9C0D4A9}" dt="2023-11-18T16:11:19.057" v="575" actId="113"/>
        <pc:sldMkLst>
          <pc:docMk/>
          <pc:sldMk cId="424304537" sldId="341"/>
        </pc:sldMkLst>
        <pc:spChg chg="mod">
          <ac:chgData name="Ero Sennin" userId="03426be40f75dd1c" providerId="LiveId" clId="{59AC1DFC-6538-4039-B625-EF0FC9C0D4A9}" dt="2023-11-18T16:11:19.057" v="575" actId="113"/>
          <ac:spMkLst>
            <pc:docMk/>
            <pc:sldMk cId="424304537" sldId="341"/>
            <ac:spMk id="8" creationId="{6CF85C25-FECF-02E7-8B5D-63C724E2B28B}"/>
          </ac:spMkLst>
        </pc:spChg>
      </pc:sldChg>
      <pc:sldChg chg="modSp add mod">
        <pc:chgData name="Ero Sennin" userId="03426be40f75dd1c" providerId="LiveId" clId="{59AC1DFC-6538-4039-B625-EF0FC9C0D4A9}" dt="2023-11-18T16:14:35.164" v="592" actId="20577"/>
        <pc:sldMkLst>
          <pc:docMk/>
          <pc:sldMk cId="2187594355" sldId="342"/>
        </pc:sldMkLst>
        <pc:spChg chg="mod">
          <ac:chgData name="Ero Sennin" userId="03426be40f75dd1c" providerId="LiveId" clId="{59AC1DFC-6538-4039-B625-EF0FC9C0D4A9}" dt="2023-11-18T16:13:35.202" v="578"/>
          <ac:spMkLst>
            <pc:docMk/>
            <pc:sldMk cId="2187594355" sldId="342"/>
            <ac:spMk id="6" creationId="{52BDBAC3-67AD-4A97-7850-28F18722F0B1}"/>
          </ac:spMkLst>
        </pc:spChg>
        <pc:spChg chg="mod">
          <ac:chgData name="Ero Sennin" userId="03426be40f75dd1c" providerId="LiveId" clId="{59AC1DFC-6538-4039-B625-EF0FC9C0D4A9}" dt="2023-11-18T16:14:35.164" v="592" actId="20577"/>
          <ac:spMkLst>
            <pc:docMk/>
            <pc:sldMk cId="2187594355" sldId="342"/>
            <ac:spMk id="8" creationId="{6CF85C25-FECF-02E7-8B5D-63C724E2B28B}"/>
          </ac:spMkLst>
        </pc:spChg>
      </pc:sldChg>
      <pc:sldChg chg="modSp add mod">
        <pc:chgData name="Ero Sennin" userId="03426be40f75dd1c" providerId="LiveId" clId="{59AC1DFC-6538-4039-B625-EF0FC9C0D4A9}" dt="2023-11-18T16:15:11.929" v="602" actId="113"/>
        <pc:sldMkLst>
          <pc:docMk/>
          <pc:sldMk cId="3977605819" sldId="343"/>
        </pc:sldMkLst>
        <pc:spChg chg="mod">
          <ac:chgData name="Ero Sennin" userId="03426be40f75dd1c" providerId="LiveId" clId="{59AC1DFC-6538-4039-B625-EF0FC9C0D4A9}" dt="2023-11-18T16:15:11.929" v="602" actId="113"/>
          <ac:spMkLst>
            <pc:docMk/>
            <pc:sldMk cId="3977605819" sldId="343"/>
            <ac:spMk id="8" creationId="{6CF85C25-FECF-02E7-8B5D-63C724E2B28B}"/>
          </ac:spMkLst>
        </pc:spChg>
      </pc:sldChg>
      <pc:sldChg chg="modSp add mod">
        <pc:chgData name="Ero Sennin" userId="03426be40f75dd1c" providerId="LiveId" clId="{59AC1DFC-6538-4039-B625-EF0FC9C0D4A9}" dt="2023-11-18T16:33:14.286" v="694" actId="12"/>
        <pc:sldMkLst>
          <pc:docMk/>
          <pc:sldMk cId="71056339" sldId="344"/>
        </pc:sldMkLst>
        <pc:spChg chg="mod">
          <ac:chgData name="Ero Sennin" userId="03426be40f75dd1c" providerId="LiveId" clId="{59AC1DFC-6538-4039-B625-EF0FC9C0D4A9}" dt="2023-11-18T16:29:41.703" v="646"/>
          <ac:spMkLst>
            <pc:docMk/>
            <pc:sldMk cId="71056339" sldId="344"/>
            <ac:spMk id="6" creationId="{52BDBAC3-67AD-4A97-7850-28F18722F0B1}"/>
          </ac:spMkLst>
        </pc:spChg>
        <pc:spChg chg="mod">
          <ac:chgData name="Ero Sennin" userId="03426be40f75dd1c" providerId="LiveId" clId="{59AC1DFC-6538-4039-B625-EF0FC9C0D4A9}" dt="2023-11-18T16:33:14.286" v="694" actId="12"/>
          <ac:spMkLst>
            <pc:docMk/>
            <pc:sldMk cId="71056339" sldId="344"/>
            <ac:spMk id="8" creationId="{6CF85C25-FECF-02E7-8B5D-63C724E2B28B}"/>
          </ac:spMkLst>
        </pc:spChg>
        <pc:picChg chg="mod">
          <ac:chgData name="Ero Sennin" userId="03426be40f75dd1c" providerId="LiveId" clId="{59AC1DFC-6538-4039-B625-EF0FC9C0D4A9}" dt="2023-11-18T16:28:58.316" v="634" actId="197"/>
          <ac:picMkLst>
            <pc:docMk/>
            <pc:sldMk cId="71056339" sldId="344"/>
            <ac:picMk id="5" creationId="{A9B5D548-0AEB-B038-A729-DB2AC0FFECF5}"/>
          </ac:picMkLst>
        </pc:picChg>
      </pc:sldChg>
      <pc:sldChg chg="new add del">
        <pc:chgData name="Ero Sennin" userId="03426be40f75dd1c" providerId="LiveId" clId="{59AC1DFC-6538-4039-B625-EF0FC9C0D4A9}" dt="2023-11-18T16:32:29.637" v="667" actId="680"/>
        <pc:sldMkLst>
          <pc:docMk/>
          <pc:sldMk cId="2058428942" sldId="345"/>
        </pc:sldMkLst>
      </pc:sldChg>
      <pc:sldChg chg="modSp add mod">
        <pc:chgData name="Ero Sennin" userId="03426be40f75dd1c" providerId="LiveId" clId="{59AC1DFC-6538-4039-B625-EF0FC9C0D4A9}" dt="2023-11-18T16:34:08.567" v="704" actId="113"/>
        <pc:sldMkLst>
          <pc:docMk/>
          <pc:sldMk cId="3362010045" sldId="345"/>
        </pc:sldMkLst>
        <pc:spChg chg="mod">
          <ac:chgData name="Ero Sennin" userId="03426be40f75dd1c" providerId="LiveId" clId="{59AC1DFC-6538-4039-B625-EF0FC9C0D4A9}" dt="2023-11-18T16:33:46.477" v="697"/>
          <ac:spMkLst>
            <pc:docMk/>
            <pc:sldMk cId="3362010045" sldId="345"/>
            <ac:spMk id="6" creationId="{52BDBAC3-67AD-4A97-7850-28F18722F0B1}"/>
          </ac:spMkLst>
        </pc:spChg>
        <pc:spChg chg="mod">
          <ac:chgData name="Ero Sennin" userId="03426be40f75dd1c" providerId="LiveId" clId="{59AC1DFC-6538-4039-B625-EF0FC9C0D4A9}" dt="2023-11-18T16:34:08.567" v="704" actId="113"/>
          <ac:spMkLst>
            <pc:docMk/>
            <pc:sldMk cId="3362010045" sldId="345"/>
            <ac:spMk id="8" creationId="{6CF85C25-FECF-02E7-8B5D-63C724E2B28B}"/>
          </ac:spMkLst>
        </pc:spChg>
      </pc:sldChg>
      <pc:sldChg chg="modSp add mod">
        <pc:chgData name="Ero Sennin" userId="03426be40f75dd1c" providerId="LiveId" clId="{59AC1DFC-6538-4039-B625-EF0FC9C0D4A9}" dt="2023-11-18T16:35:19.006" v="713" actId="113"/>
        <pc:sldMkLst>
          <pc:docMk/>
          <pc:sldMk cId="1608157032" sldId="346"/>
        </pc:sldMkLst>
        <pc:spChg chg="mod">
          <ac:chgData name="Ero Sennin" userId="03426be40f75dd1c" providerId="LiveId" clId="{59AC1DFC-6538-4039-B625-EF0FC9C0D4A9}" dt="2023-11-18T16:35:01.921" v="706"/>
          <ac:spMkLst>
            <pc:docMk/>
            <pc:sldMk cId="1608157032" sldId="346"/>
            <ac:spMk id="6" creationId="{52BDBAC3-67AD-4A97-7850-28F18722F0B1}"/>
          </ac:spMkLst>
        </pc:spChg>
        <pc:spChg chg="mod">
          <ac:chgData name="Ero Sennin" userId="03426be40f75dd1c" providerId="LiveId" clId="{59AC1DFC-6538-4039-B625-EF0FC9C0D4A9}" dt="2023-11-18T16:35:19.006" v="713" actId="113"/>
          <ac:spMkLst>
            <pc:docMk/>
            <pc:sldMk cId="1608157032" sldId="346"/>
            <ac:spMk id="8" creationId="{6CF85C25-FECF-02E7-8B5D-63C724E2B28B}"/>
          </ac:spMkLst>
        </pc:spChg>
      </pc:sldChg>
      <pc:sldChg chg="modSp add mod">
        <pc:chgData name="Ero Sennin" userId="03426be40f75dd1c" providerId="LiveId" clId="{59AC1DFC-6538-4039-B625-EF0FC9C0D4A9}" dt="2023-11-18T17:47:11.184" v="1008" actId="20577"/>
        <pc:sldMkLst>
          <pc:docMk/>
          <pc:sldMk cId="1396905398" sldId="347"/>
        </pc:sldMkLst>
        <pc:spChg chg="mod">
          <ac:chgData name="Ero Sennin" userId="03426be40f75dd1c" providerId="LiveId" clId="{59AC1DFC-6538-4039-B625-EF0FC9C0D4A9}" dt="2023-11-18T17:11:00.267" v="725"/>
          <ac:spMkLst>
            <pc:docMk/>
            <pc:sldMk cId="1396905398" sldId="347"/>
            <ac:spMk id="6" creationId="{52BDBAC3-67AD-4A97-7850-28F18722F0B1}"/>
          </ac:spMkLst>
        </pc:spChg>
        <pc:spChg chg="mod">
          <ac:chgData name="Ero Sennin" userId="03426be40f75dd1c" providerId="LiveId" clId="{59AC1DFC-6538-4039-B625-EF0FC9C0D4A9}" dt="2023-11-18T17:47:11.184" v="1008" actId="20577"/>
          <ac:spMkLst>
            <pc:docMk/>
            <pc:sldMk cId="1396905398" sldId="347"/>
            <ac:spMk id="8" creationId="{6CF85C25-FECF-02E7-8B5D-63C724E2B28B}"/>
          </ac:spMkLst>
        </pc:spChg>
      </pc:sldChg>
      <pc:sldChg chg="addSp delSp modSp add mod">
        <pc:chgData name="Ero Sennin" userId="03426be40f75dd1c" providerId="LiveId" clId="{59AC1DFC-6538-4039-B625-EF0FC9C0D4A9}" dt="2023-11-18T17:47:16.021" v="1010" actId="20577"/>
        <pc:sldMkLst>
          <pc:docMk/>
          <pc:sldMk cId="775201600" sldId="348"/>
        </pc:sldMkLst>
        <pc:spChg chg="add mod">
          <ac:chgData name="Ero Sennin" userId="03426be40f75dd1c" providerId="LiveId" clId="{59AC1DFC-6538-4039-B625-EF0FC9C0D4A9}" dt="2023-11-18T17:11:07.182" v="727"/>
          <ac:spMkLst>
            <pc:docMk/>
            <pc:sldMk cId="775201600" sldId="348"/>
            <ac:spMk id="3" creationId="{CAE23DEA-2710-CC0F-72B6-0E6CD7F60193}"/>
          </ac:spMkLst>
        </pc:spChg>
        <pc:spChg chg="del">
          <ac:chgData name="Ero Sennin" userId="03426be40f75dd1c" providerId="LiveId" clId="{59AC1DFC-6538-4039-B625-EF0FC9C0D4A9}" dt="2023-11-18T17:11:06.894" v="726" actId="478"/>
          <ac:spMkLst>
            <pc:docMk/>
            <pc:sldMk cId="775201600" sldId="348"/>
            <ac:spMk id="6" creationId="{52BDBAC3-67AD-4A97-7850-28F18722F0B1}"/>
          </ac:spMkLst>
        </pc:spChg>
        <pc:spChg chg="mod">
          <ac:chgData name="Ero Sennin" userId="03426be40f75dd1c" providerId="LiveId" clId="{59AC1DFC-6538-4039-B625-EF0FC9C0D4A9}" dt="2023-11-18T17:47:16.021" v="1010" actId="20577"/>
          <ac:spMkLst>
            <pc:docMk/>
            <pc:sldMk cId="775201600" sldId="348"/>
            <ac:spMk id="8" creationId="{6CF85C25-FECF-02E7-8B5D-63C724E2B28B}"/>
          </ac:spMkLst>
        </pc:spChg>
      </pc:sldChg>
      <pc:sldChg chg="modSp add mod">
        <pc:chgData name="Ero Sennin" userId="03426be40f75dd1c" providerId="LiveId" clId="{59AC1DFC-6538-4039-B625-EF0FC9C0D4A9}" dt="2023-11-18T17:12:49.589" v="760" actId="20577"/>
        <pc:sldMkLst>
          <pc:docMk/>
          <pc:sldMk cId="271087555" sldId="349"/>
        </pc:sldMkLst>
        <pc:spChg chg="mod">
          <ac:chgData name="Ero Sennin" userId="03426be40f75dd1c" providerId="LiveId" clId="{59AC1DFC-6538-4039-B625-EF0FC9C0D4A9}" dt="2023-11-18T17:12:49.589" v="760" actId="20577"/>
          <ac:spMkLst>
            <pc:docMk/>
            <pc:sldMk cId="271087555" sldId="349"/>
            <ac:spMk id="8" creationId="{6CF85C25-FECF-02E7-8B5D-63C724E2B28B}"/>
          </ac:spMkLst>
        </pc:spChg>
      </pc:sldChg>
      <pc:sldChg chg="modSp add mod">
        <pc:chgData name="Ero Sennin" userId="03426be40f75dd1c" providerId="LiveId" clId="{59AC1DFC-6538-4039-B625-EF0FC9C0D4A9}" dt="2023-11-18T17:12:46.576" v="758" actId="20577"/>
        <pc:sldMkLst>
          <pc:docMk/>
          <pc:sldMk cId="2540738932" sldId="350"/>
        </pc:sldMkLst>
        <pc:spChg chg="mod">
          <ac:chgData name="Ero Sennin" userId="03426be40f75dd1c" providerId="LiveId" clId="{59AC1DFC-6538-4039-B625-EF0FC9C0D4A9}" dt="2023-11-18T17:12:46.576" v="758" actId="20577"/>
          <ac:spMkLst>
            <pc:docMk/>
            <pc:sldMk cId="2540738932" sldId="350"/>
            <ac:spMk id="8" creationId="{6CF85C25-FECF-02E7-8B5D-63C724E2B28B}"/>
          </ac:spMkLst>
        </pc:spChg>
      </pc:sldChg>
      <pc:sldChg chg="modSp add mod">
        <pc:chgData name="Ero Sennin" userId="03426be40f75dd1c" providerId="LiveId" clId="{59AC1DFC-6538-4039-B625-EF0FC9C0D4A9}" dt="2023-11-18T17:59:10.996" v="1113" actId="20577"/>
        <pc:sldMkLst>
          <pc:docMk/>
          <pc:sldMk cId="1629030163" sldId="351"/>
        </pc:sldMkLst>
        <pc:spChg chg="mod">
          <ac:chgData name="Ero Sennin" userId="03426be40f75dd1c" providerId="LiveId" clId="{59AC1DFC-6538-4039-B625-EF0FC9C0D4A9}" dt="2023-11-18T17:14:38.976" v="775" actId="20577"/>
          <ac:spMkLst>
            <pc:docMk/>
            <pc:sldMk cId="1629030163" sldId="351"/>
            <ac:spMk id="3" creationId="{CAE23DEA-2710-CC0F-72B6-0E6CD7F60193}"/>
          </ac:spMkLst>
        </pc:spChg>
        <pc:spChg chg="mod">
          <ac:chgData name="Ero Sennin" userId="03426be40f75dd1c" providerId="LiveId" clId="{59AC1DFC-6538-4039-B625-EF0FC9C0D4A9}" dt="2023-11-18T17:59:10.996" v="1113" actId="20577"/>
          <ac:spMkLst>
            <pc:docMk/>
            <pc:sldMk cId="1629030163" sldId="351"/>
            <ac:spMk id="8" creationId="{6CF85C25-FECF-02E7-8B5D-63C724E2B28B}"/>
          </ac:spMkLst>
        </pc:spChg>
      </pc:sldChg>
      <pc:sldChg chg="modSp add mod">
        <pc:chgData name="Ero Sennin" userId="03426be40f75dd1c" providerId="LiveId" clId="{59AC1DFC-6538-4039-B625-EF0FC9C0D4A9}" dt="2023-11-18T17:25:28.482" v="801"/>
        <pc:sldMkLst>
          <pc:docMk/>
          <pc:sldMk cId="1241933059" sldId="352"/>
        </pc:sldMkLst>
        <pc:spChg chg="mod">
          <ac:chgData name="Ero Sennin" userId="03426be40f75dd1c" providerId="LiveId" clId="{59AC1DFC-6538-4039-B625-EF0FC9C0D4A9}" dt="2023-11-18T17:25:28.482" v="801"/>
          <ac:spMkLst>
            <pc:docMk/>
            <pc:sldMk cId="1241933059" sldId="352"/>
            <ac:spMk id="72" creationId="{00000000-0000-0000-0000-000000000000}"/>
          </ac:spMkLst>
        </pc:spChg>
      </pc:sldChg>
      <pc:sldChg chg="modSp add mod">
        <pc:chgData name="Ero Sennin" userId="03426be40f75dd1c" providerId="LiveId" clId="{59AC1DFC-6538-4039-B625-EF0FC9C0D4A9}" dt="2023-11-18T17:47:46.854" v="1012" actId="20577"/>
        <pc:sldMkLst>
          <pc:docMk/>
          <pc:sldMk cId="3583452087" sldId="353"/>
        </pc:sldMkLst>
        <pc:spChg chg="mod">
          <ac:chgData name="Ero Sennin" userId="03426be40f75dd1c" providerId="LiveId" clId="{59AC1DFC-6538-4039-B625-EF0FC9C0D4A9}" dt="2023-11-18T17:26:08.275" v="806"/>
          <ac:spMkLst>
            <pc:docMk/>
            <pc:sldMk cId="3583452087" sldId="353"/>
            <ac:spMk id="3" creationId="{CAE23DEA-2710-CC0F-72B6-0E6CD7F60193}"/>
          </ac:spMkLst>
        </pc:spChg>
        <pc:spChg chg="mod">
          <ac:chgData name="Ero Sennin" userId="03426be40f75dd1c" providerId="LiveId" clId="{59AC1DFC-6538-4039-B625-EF0FC9C0D4A9}" dt="2023-11-18T17:47:46.854" v="1012" actId="20577"/>
          <ac:spMkLst>
            <pc:docMk/>
            <pc:sldMk cId="3583452087" sldId="353"/>
            <ac:spMk id="8" creationId="{6CF85C25-FECF-02E7-8B5D-63C724E2B28B}"/>
          </ac:spMkLst>
        </pc:spChg>
      </pc:sldChg>
      <pc:sldChg chg="addSp modSp add mod">
        <pc:chgData name="Ero Sennin" userId="03426be40f75dd1c" providerId="LiveId" clId="{59AC1DFC-6538-4039-B625-EF0FC9C0D4A9}" dt="2023-11-18T17:35:41.075" v="918" actId="14100"/>
        <pc:sldMkLst>
          <pc:docMk/>
          <pc:sldMk cId="4106494306" sldId="354"/>
        </pc:sldMkLst>
        <pc:spChg chg="mod">
          <ac:chgData name="Ero Sennin" userId="03426be40f75dd1c" providerId="LiveId" clId="{59AC1DFC-6538-4039-B625-EF0FC9C0D4A9}" dt="2023-11-18T17:35:41.075" v="918" actId="14100"/>
          <ac:spMkLst>
            <pc:docMk/>
            <pc:sldMk cId="4106494306" sldId="354"/>
            <ac:spMk id="8" creationId="{6CF85C25-FECF-02E7-8B5D-63C724E2B28B}"/>
          </ac:spMkLst>
        </pc:spChg>
        <pc:picChg chg="add mod">
          <ac:chgData name="Ero Sennin" userId="03426be40f75dd1c" providerId="LiveId" clId="{59AC1DFC-6538-4039-B625-EF0FC9C0D4A9}" dt="2023-11-18T17:35:37.991" v="917" actId="1076"/>
          <ac:picMkLst>
            <pc:docMk/>
            <pc:sldMk cId="4106494306" sldId="354"/>
            <ac:picMk id="6" creationId="{DE08F120-6F2A-F230-AFFE-9F77F2D7BD45}"/>
          </ac:picMkLst>
        </pc:picChg>
      </pc:sldChg>
      <pc:sldChg chg="addSp delSp modSp add mod">
        <pc:chgData name="Ero Sennin" userId="03426be40f75dd1c" providerId="LiveId" clId="{59AC1DFC-6538-4039-B625-EF0FC9C0D4A9}" dt="2023-11-18T17:32:28.718" v="892" actId="1076"/>
        <pc:sldMkLst>
          <pc:docMk/>
          <pc:sldMk cId="1657417804" sldId="355"/>
        </pc:sldMkLst>
        <pc:spChg chg="mod">
          <ac:chgData name="Ero Sennin" userId="03426be40f75dd1c" providerId="LiveId" clId="{59AC1DFC-6538-4039-B625-EF0FC9C0D4A9}" dt="2023-11-18T17:32:28.718" v="892" actId="1076"/>
          <ac:spMkLst>
            <pc:docMk/>
            <pc:sldMk cId="1657417804" sldId="355"/>
            <ac:spMk id="8" creationId="{6CF85C25-FECF-02E7-8B5D-63C724E2B28B}"/>
          </ac:spMkLst>
        </pc:spChg>
        <pc:picChg chg="del">
          <ac:chgData name="Ero Sennin" userId="03426be40f75dd1c" providerId="LiveId" clId="{59AC1DFC-6538-4039-B625-EF0FC9C0D4A9}" dt="2023-11-18T17:31:09.957" v="819" actId="478"/>
          <ac:picMkLst>
            <pc:docMk/>
            <pc:sldMk cId="1657417804" sldId="355"/>
            <ac:picMk id="6" creationId="{DE08F120-6F2A-F230-AFFE-9F77F2D7BD45}"/>
          </ac:picMkLst>
        </pc:picChg>
        <pc:picChg chg="add mod">
          <ac:chgData name="Ero Sennin" userId="03426be40f75dd1c" providerId="LiveId" clId="{59AC1DFC-6538-4039-B625-EF0FC9C0D4A9}" dt="2023-11-18T17:31:15.568" v="821" actId="1076"/>
          <ac:picMkLst>
            <pc:docMk/>
            <pc:sldMk cId="1657417804" sldId="355"/>
            <ac:picMk id="7" creationId="{EC366DFF-6554-6962-588E-F52154E115D2}"/>
          </ac:picMkLst>
        </pc:picChg>
      </pc:sldChg>
      <pc:sldChg chg="addSp delSp modSp add mod">
        <pc:chgData name="Ero Sennin" userId="03426be40f75dd1c" providerId="LiveId" clId="{59AC1DFC-6538-4039-B625-EF0FC9C0D4A9}" dt="2023-11-18T17:35:55.078" v="920" actId="1076"/>
        <pc:sldMkLst>
          <pc:docMk/>
          <pc:sldMk cId="1436753255" sldId="356"/>
        </pc:sldMkLst>
        <pc:spChg chg="del">
          <ac:chgData name="Ero Sennin" userId="03426be40f75dd1c" providerId="LiveId" clId="{59AC1DFC-6538-4039-B625-EF0FC9C0D4A9}" dt="2023-11-18T17:33:52.936" v="897" actId="478"/>
          <ac:spMkLst>
            <pc:docMk/>
            <pc:sldMk cId="1436753255" sldId="356"/>
            <ac:spMk id="8" creationId="{6CF85C25-FECF-02E7-8B5D-63C724E2B28B}"/>
          </ac:spMkLst>
        </pc:spChg>
        <pc:spChg chg="add mod">
          <ac:chgData name="Ero Sennin" userId="03426be40f75dd1c" providerId="LiveId" clId="{59AC1DFC-6538-4039-B625-EF0FC9C0D4A9}" dt="2023-11-18T17:35:52.667" v="919" actId="14100"/>
          <ac:spMkLst>
            <pc:docMk/>
            <pc:sldMk cId="1436753255" sldId="356"/>
            <ac:spMk id="11" creationId="{B4EB45E9-5511-57B9-215A-E5B1E6B23360}"/>
          </ac:spMkLst>
        </pc:spChg>
        <pc:picChg chg="add mod">
          <ac:chgData name="Ero Sennin" userId="03426be40f75dd1c" providerId="LiveId" clId="{59AC1DFC-6538-4039-B625-EF0FC9C0D4A9}" dt="2023-11-18T17:35:55.078" v="920" actId="1076"/>
          <ac:picMkLst>
            <pc:docMk/>
            <pc:sldMk cId="1436753255" sldId="356"/>
            <ac:picMk id="6" creationId="{6B00C529-E75D-3C1F-B80B-965E6C48A125}"/>
          </ac:picMkLst>
        </pc:picChg>
        <pc:picChg chg="del">
          <ac:chgData name="Ero Sennin" userId="03426be40f75dd1c" providerId="LiveId" clId="{59AC1DFC-6538-4039-B625-EF0FC9C0D4A9}" dt="2023-11-18T17:33:13.004" v="894" actId="478"/>
          <ac:picMkLst>
            <pc:docMk/>
            <pc:sldMk cId="1436753255" sldId="356"/>
            <ac:picMk id="7" creationId="{EC366DFF-6554-6962-588E-F52154E115D2}"/>
          </ac:picMkLst>
        </pc:picChg>
      </pc:sldChg>
      <pc:sldChg chg="modSp add mod ord">
        <pc:chgData name="Ero Sennin" userId="03426be40f75dd1c" providerId="LiveId" clId="{59AC1DFC-6538-4039-B625-EF0FC9C0D4A9}" dt="2023-11-18T17:42:02.573" v="961" actId="12"/>
        <pc:sldMkLst>
          <pc:docMk/>
          <pc:sldMk cId="614219353" sldId="357"/>
        </pc:sldMkLst>
        <pc:spChg chg="mod">
          <ac:chgData name="Ero Sennin" userId="03426be40f75dd1c" providerId="LiveId" clId="{59AC1DFC-6538-4039-B625-EF0FC9C0D4A9}" dt="2023-11-18T17:37:41.698" v="925"/>
          <ac:spMkLst>
            <pc:docMk/>
            <pc:sldMk cId="614219353" sldId="357"/>
            <ac:spMk id="3" creationId="{CAE23DEA-2710-CC0F-72B6-0E6CD7F60193}"/>
          </ac:spMkLst>
        </pc:spChg>
        <pc:spChg chg="mod">
          <ac:chgData name="Ero Sennin" userId="03426be40f75dd1c" providerId="LiveId" clId="{59AC1DFC-6538-4039-B625-EF0FC9C0D4A9}" dt="2023-11-18T17:42:02.573" v="961" actId="12"/>
          <ac:spMkLst>
            <pc:docMk/>
            <pc:sldMk cId="614219353" sldId="357"/>
            <ac:spMk id="8" creationId="{6CF85C25-FECF-02E7-8B5D-63C724E2B28B}"/>
          </ac:spMkLst>
        </pc:spChg>
      </pc:sldChg>
      <pc:sldChg chg="modSp add mod">
        <pc:chgData name="Ero Sennin" userId="03426be40f75dd1c" providerId="LiveId" clId="{59AC1DFC-6538-4039-B625-EF0FC9C0D4A9}" dt="2023-11-18T17:42:39.086" v="974" actId="20577"/>
        <pc:sldMkLst>
          <pc:docMk/>
          <pc:sldMk cId="1484790467" sldId="358"/>
        </pc:sldMkLst>
        <pc:spChg chg="mod">
          <ac:chgData name="Ero Sennin" userId="03426be40f75dd1c" providerId="LiveId" clId="{59AC1DFC-6538-4039-B625-EF0FC9C0D4A9}" dt="2023-11-18T17:42:39.086" v="974" actId="20577"/>
          <ac:spMkLst>
            <pc:docMk/>
            <pc:sldMk cId="1484790467" sldId="358"/>
            <ac:spMk id="8" creationId="{6CF85C25-FECF-02E7-8B5D-63C724E2B28B}"/>
          </ac:spMkLst>
        </pc:spChg>
      </pc:sldChg>
      <pc:sldChg chg="modSp add mod">
        <pc:chgData name="Ero Sennin" userId="03426be40f75dd1c" providerId="LiveId" clId="{59AC1DFC-6538-4039-B625-EF0FC9C0D4A9}" dt="2023-11-18T17:43:48.431" v="992" actId="20577"/>
        <pc:sldMkLst>
          <pc:docMk/>
          <pc:sldMk cId="3470068793" sldId="359"/>
        </pc:sldMkLst>
        <pc:spChg chg="mod">
          <ac:chgData name="Ero Sennin" userId="03426be40f75dd1c" providerId="LiveId" clId="{59AC1DFC-6538-4039-B625-EF0FC9C0D4A9}" dt="2023-11-18T17:43:48.431" v="992" actId="20577"/>
          <ac:spMkLst>
            <pc:docMk/>
            <pc:sldMk cId="3470068793" sldId="359"/>
            <ac:spMk id="8" creationId="{6CF85C25-FECF-02E7-8B5D-63C724E2B28B}"/>
          </ac:spMkLst>
        </pc:spChg>
      </pc:sldChg>
      <pc:sldChg chg="modSp add mod">
        <pc:chgData name="Ero Sennin" userId="03426be40f75dd1c" providerId="LiveId" clId="{59AC1DFC-6538-4039-B625-EF0FC9C0D4A9}" dt="2023-11-18T17:45:09.982" v="1006"/>
        <pc:sldMkLst>
          <pc:docMk/>
          <pc:sldMk cId="3021743333" sldId="360"/>
        </pc:sldMkLst>
        <pc:spChg chg="mod">
          <ac:chgData name="Ero Sennin" userId="03426be40f75dd1c" providerId="LiveId" clId="{59AC1DFC-6538-4039-B625-EF0FC9C0D4A9}" dt="2023-11-18T17:45:09.982" v="1006"/>
          <ac:spMkLst>
            <pc:docMk/>
            <pc:sldMk cId="3021743333" sldId="360"/>
            <ac:spMk id="8" creationId="{6CF85C25-FECF-02E7-8B5D-63C724E2B28B}"/>
          </ac:spMkLst>
        </pc:spChg>
      </pc:sldChg>
      <pc:sldChg chg="modSp add mod">
        <pc:chgData name="Ero Sennin" userId="03426be40f75dd1c" providerId="LiveId" clId="{59AC1DFC-6538-4039-B625-EF0FC9C0D4A9}" dt="2023-11-18T17:51:49.379" v="1040" actId="20577"/>
        <pc:sldMkLst>
          <pc:docMk/>
          <pc:sldMk cId="2006295453" sldId="361"/>
        </pc:sldMkLst>
        <pc:spChg chg="mod">
          <ac:chgData name="Ero Sennin" userId="03426be40f75dd1c" providerId="LiveId" clId="{59AC1DFC-6538-4039-B625-EF0FC9C0D4A9}" dt="2023-11-18T17:49:28.903" v="1015"/>
          <ac:spMkLst>
            <pc:docMk/>
            <pc:sldMk cId="2006295453" sldId="361"/>
            <ac:spMk id="3" creationId="{CAE23DEA-2710-CC0F-72B6-0E6CD7F60193}"/>
          </ac:spMkLst>
        </pc:spChg>
        <pc:spChg chg="mod">
          <ac:chgData name="Ero Sennin" userId="03426be40f75dd1c" providerId="LiveId" clId="{59AC1DFC-6538-4039-B625-EF0FC9C0D4A9}" dt="2023-11-18T17:51:49.379" v="1040" actId="20577"/>
          <ac:spMkLst>
            <pc:docMk/>
            <pc:sldMk cId="2006295453" sldId="361"/>
            <ac:spMk id="8" creationId="{6CF85C25-FECF-02E7-8B5D-63C724E2B28B}"/>
          </ac:spMkLst>
        </pc:spChg>
      </pc:sldChg>
      <pc:sldChg chg="modSp add mod">
        <pc:chgData name="Ero Sennin" userId="03426be40f75dd1c" providerId="LiveId" clId="{59AC1DFC-6538-4039-B625-EF0FC9C0D4A9}" dt="2023-11-18T17:55:31.395" v="1087" actId="20577"/>
        <pc:sldMkLst>
          <pc:docMk/>
          <pc:sldMk cId="3399441557" sldId="362"/>
        </pc:sldMkLst>
        <pc:spChg chg="mod">
          <ac:chgData name="Ero Sennin" userId="03426be40f75dd1c" providerId="LiveId" clId="{59AC1DFC-6538-4039-B625-EF0FC9C0D4A9}" dt="2023-11-18T17:55:31.395" v="1087" actId="20577"/>
          <ac:spMkLst>
            <pc:docMk/>
            <pc:sldMk cId="3399441557" sldId="362"/>
            <ac:spMk id="8" creationId="{6CF85C25-FECF-02E7-8B5D-63C724E2B28B}"/>
          </ac:spMkLst>
        </pc:spChg>
      </pc:sldChg>
      <pc:sldChg chg="modSp add mod">
        <pc:chgData name="Ero Sennin" userId="03426be40f75dd1c" providerId="LiveId" clId="{59AC1DFC-6538-4039-B625-EF0FC9C0D4A9}" dt="2023-11-18T17:56:14.077" v="1092" actId="20577"/>
        <pc:sldMkLst>
          <pc:docMk/>
          <pc:sldMk cId="3729408570" sldId="363"/>
        </pc:sldMkLst>
        <pc:spChg chg="mod">
          <ac:chgData name="Ero Sennin" userId="03426be40f75dd1c" providerId="LiveId" clId="{59AC1DFC-6538-4039-B625-EF0FC9C0D4A9}" dt="2023-11-18T17:56:14.077" v="1092" actId="20577"/>
          <ac:spMkLst>
            <pc:docMk/>
            <pc:sldMk cId="3729408570" sldId="363"/>
            <ac:spMk id="8" creationId="{6CF85C25-FECF-02E7-8B5D-63C724E2B28B}"/>
          </ac:spMkLst>
        </pc:spChg>
      </pc:sldChg>
      <pc:sldChg chg="modSp add mod">
        <pc:chgData name="Ero Sennin" userId="03426be40f75dd1c" providerId="LiveId" clId="{59AC1DFC-6538-4039-B625-EF0FC9C0D4A9}" dt="2023-11-19T06:07:00.937" v="1117" actId="20577"/>
        <pc:sldMkLst>
          <pc:docMk/>
          <pc:sldMk cId="3669757811" sldId="364"/>
        </pc:sldMkLst>
        <pc:spChg chg="mod">
          <ac:chgData name="Ero Sennin" userId="03426be40f75dd1c" providerId="LiveId" clId="{59AC1DFC-6538-4039-B625-EF0FC9C0D4A9}" dt="2023-11-19T06:07:00.937" v="1117" actId="20577"/>
          <ac:spMkLst>
            <pc:docMk/>
            <pc:sldMk cId="3669757811" sldId="364"/>
            <ac:spMk id="8" creationId="{6CF85C25-FECF-02E7-8B5D-63C724E2B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12951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3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dirty="0" err="1" smtClean="0"/>
              <a:t>Xác</a:t>
            </a:r>
            <a:r>
              <a:rPr lang="en-US" dirty="0" smtClean="0"/>
              <a:t> </a:t>
            </a:r>
            <a:r>
              <a:rPr lang="en-US" dirty="0" err="1" smtClean="0"/>
              <a:t>thực</a:t>
            </a:r>
            <a:r>
              <a:rPr lang="en-US" dirty="0" smtClean="0"/>
              <a:t> </a:t>
            </a:r>
            <a:r>
              <a:rPr lang="en-US" dirty="0" err="1" smtClean="0"/>
              <a:t>và</a:t>
            </a:r>
            <a:r>
              <a:rPr lang="en-US" dirty="0" smtClean="0"/>
              <a:t> </a:t>
            </a:r>
            <a:r>
              <a:rPr lang="en-US" dirty="0" err="1" smtClean="0"/>
              <a:t>ủy</a:t>
            </a:r>
            <a:r>
              <a:rPr lang="en-US" dirty="0" smtClean="0"/>
              <a:t> </a:t>
            </a:r>
            <a:r>
              <a:rPr lang="en-US" dirty="0" err="1" smtClean="0"/>
              <a:t>quyền</a:t>
            </a:r>
            <a:endParaRPr lang="en-US" dirty="0" smtClean="0"/>
          </a:p>
          <a:p>
            <a:pPr marL="0" lvl="0" indent="0" algn="l" rtl="0">
              <a:lnSpc>
                <a:spcPct val="117999"/>
              </a:lnSpc>
              <a:spcBef>
                <a:spcPts val="0"/>
              </a:spcBef>
              <a:spcAft>
                <a:spcPts val="0"/>
              </a:spcAft>
              <a:buSzPts val="1400"/>
              <a:buNone/>
            </a:pPr>
            <a:r>
              <a:rPr lang="vi-VN" dirty="0" smtClean="0"/>
              <a:t>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Nguyên tắc cơ bản về 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 Các lỗ hổng bảo mật web phổ biến</a:t>
            </a:r>
            <a:endParaRPr lang="en-US" dirty="0" smtClean="0"/>
          </a:p>
          <a:p>
            <a:pPr marL="342900" lvl="0" indent="-342900" algn="l" rtl="0">
              <a:lnSpc>
                <a:spcPct val="117999"/>
              </a:lnSpc>
              <a:spcBef>
                <a:spcPts val="0"/>
              </a:spcBef>
              <a:spcAft>
                <a:spcPts val="0"/>
              </a:spcAft>
              <a:buSzPts val="1400"/>
              <a:buFontTx/>
              <a:buChar char="-"/>
            </a:pPr>
            <a:r>
              <a:rPr lang="vi-VN" dirty="0" smtClean="0"/>
              <a:t>- Thực hành mã hóa an toàn</a:t>
            </a:r>
            <a:endParaRPr lang="en-US" dirty="0" smtClean="0"/>
          </a:p>
          <a:p>
            <a:pPr marL="342900" lvl="0" indent="-342900" algn="l" rtl="0">
              <a:lnSpc>
                <a:spcPct val="117999"/>
              </a:lnSpc>
              <a:spcBef>
                <a:spcPts val="0"/>
              </a:spcBef>
              <a:spcAft>
                <a:spcPts val="0"/>
              </a:spcAft>
              <a:buSzPts val="1400"/>
              <a:buFontTx/>
              <a:buChar char="-"/>
            </a:pPr>
            <a:r>
              <a:rPr lang="vi-VN" dirty="0" smtClean="0"/>
              <a:t>Phía máy khách và phía máy chủ</a:t>
            </a:r>
            <a:endParaRPr dirty="0"/>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66590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02559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401288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70138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168961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51110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177836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72"/>
          <p:cNvSpPr txBox="1">
            <a:spLocks noGrp="1"/>
          </p:cNvSpPr>
          <p:nvPr>
            <p:ph type="body" idx="1"/>
          </p:nvPr>
        </p:nvSpPr>
        <p:spPr>
          <a:xfrm>
            <a:off x="1270000" y="50292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2" name="Google Shape;12;p7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81"/>
          <p:cNvSpPr txBox="1">
            <a:spLocks noGrp="1"/>
          </p:cNvSpPr>
          <p:nvPr>
            <p:ph type="body" idx="1"/>
          </p:nvPr>
        </p:nvSpPr>
        <p:spPr>
          <a:xfrm>
            <a:off x="1270000" y="6362700"/>
            <a:ext cx="10464800" cy="4699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Light"/>
              <a:buNone/>
              <a:defRPr sz="24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8" name="Google Shape;48;p81"/>
          <p:cNvSpPr txBox="1">
            <a:spLocks noGrp="1"/>
          </p:cNvSpPr>
          <p:nvPr>
            <p:ph type="body" idx="2"/>
          </p:nvPr>
        </p:nvSpPr>
        <p:spPr>
          <a:xfrm>
            <a:off x="1270000" y="4267200"/>
            <a:ext cx="10464800" cy="6858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800"/>
              <a:buFont typeface="Helvetica Neue Light"/>
              <a:buNone/>
              <a:defRPr sz="38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9" name="Google Shape;49;p8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82"/>
          <p:cNvSpPr>
            <a:spLocks noGrp="1"/>
          </p:cNvSpPr>
          <p:nvPr>
            <p:ph type="pic" idx="2"/>
          </p:nvPr>
        </p:nvSpPr>
        <p:spPr>
          <a:xfrm>
            <a:off x="0" y="0"/>
            <a:ext cx="13004800" cy="9753600"/>
          </a:xfrm>
          <a:prstGeom prst="rect">
            <a:avLst/>
          </a:prstGeom>
          <a:noFill/>
          <a:ln>
            <a:noFill/>
          </a:ln>
        </p:spPr>
      </p:sp>
      <p:sp>
        <p:nvSpPr>
          <p:cNvPr id="52" name="Google Shape;52;p8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73"/>
          <p:cNvSpPr>
            <a:spLocks noGrp="1"/>
          </p:cNvSpPr>
          <p:nvPr>
            <p:ph type="pic" idx="2"/>
          </p:nvPr>
        </p:nvSpPr>
        <p:spPr>
          <a:xfrm>
            <a:off x="1606550" y="635000"/>
            <a:ext cx="9779000" cy="5918200"/>
          </a:xfrm>
          <a:prstGeom prst="rect">
            <a:avLst/>
          </a:prstGeom>
          <a:noFill/>
          <a:ln>
            <a:noFill/>
          </a:ln>
        </p:spPr>
      </p:sp>
      <p:sp>
        <p:nvSpPr>
          <p:cNvPr id="15" name="Google Shape;15;p73"/>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73"/>
          <p:cNvSpPr txBox="1">
            <a:spLocks noGrp="1"/>
          </p:cNvSpPr>
          <p:nvPr>
            <p:ph type="body" idx="1"/>
          </p:nvPr>
        </p:nvSpPr>
        <p:spPr>
          <a:xfrm>
            <a:off x="1270000" y="81915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7" name="Google Shape;17;p73"/>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74"/>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74"/>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75"/>
          <p:cNvSpPr>
            <a:spLocks noGrp="1"/>
          </p:cNvSpPr>
          <p:nvPr>
            <p:ph type="pic" idx="2"/>
          </p:nvPr>
        </p:nvSpPr>
        <p:spPr>
          <a:xfrm>
            <a:off x="6718300" y="635000"/>
            <a:ext cx="5334000" cy="8229600"/>
          </a:xfrm>
          <a:prstGeom prst="rect">
            <a:avLst/>
          </a:prstGeom>
          <a:noFill/>
          <a:ln>
            <a:noFill/>
          </a:ln>
        </p:spPr>
      </p:sp>
      <p:sp>
        <p:nvSpPr>
          <p:cNvPr id="23" name="Google Shape;23;p75"/>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Light"/>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75"/>
          <p:cNvSpPr txBox="1">
            <a:spLocks noGrp="1"/>
          </p:cNvSpPr>
          <p:nvPr>
            <p:ph type="body" idx="1"/>
          </p:nvPr>
        </p:nvSpPr>
        <p:spPr>
          <a:xfrm>
            <a:off x="952500" y="4762500"/>
            <a:ext cx="5334000" cy="4102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25" name="Google Shape;25;p7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7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7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77"/>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77"/>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2" name="Google Shape;32;p77"/>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78"/>
          <p:cNvSpPr>
            <a:spLocks noGrp="1"/>
          </p:cNvSpPr>
          <p:nvPr>
            <p:ph type="pic" idx="2"/>
          </p:nvPr>
        </p:nvSpPr>
        <p:spPr>
          <a:xfrm>
            <a:off x="6718300" y="2603500"/>
            <a:ext cx="5334000" cy="6286500"/>
          </a:xfrm>
          <a:prstGeom prst="rect">
            <a:avLst/>
          </a:prstGeom>
          <a:noFill/>
          <a:ln>
            <a:noFill/>
          </a:ln>
        </p:spPr>
      </p:sp>
      <p:sp>
        <p:nvSpPr>
          <p:cNvPr id="35" name="Google Shape;35;p78"/>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78"/>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ctr" anchorCtr="0">
            <a:normAutofit/>
          </a:bodyPr>
          <a:lstStyle>
            <a:lvl1pPr marL="457200" lvl="0" indent="-361950" algn="l">
              <a:lnSpc>
                <a:spcPct val="100000"/>
              </a:lnSpc>
              <a:spcBef>
                <a:spcPts val="3200"/>
              </a:spcBef>
              <a:spcAft>
                <a:spcPts val="0"/>
              </a:spcAft>
              <a:buClr>
                <a:srgbClr val="000000"/>
              </a:buClr>
              <a:buSzPts val="2100"/>
              <a:buFont typeface="Helvetica Neue Light"/>
              <a:buChar char="•"/>
              <a:defRPr sz="2800"/>
            </a:lvl1pPr>
            <a:lvl2pPr marL="914400" lvl="1" indent="-361950" algn="l">
              <a:lnSpc>
                <a:spcPct val="100000"/>
              </a:lnSpc>
              <a:spcBef>
                <a:spcPts val="3200"/>
              </a:spcBef>
              <a:spcAft>
                <a:spcPts val="0"/>
              </a:spcAft>
              <a:buClr>
                <a:srgbClr val="000000"/>
              </a:buClr>
              <a:buSzPts val="2100"/>
              <a:buFont typeface="Helvetica Neue Light"/>
              <a:buChar char="•"/>
              <a:defRPr sz="2800"/>
            </a:lvl2pPr>
            <a:lvl3pPr marL="1371600" lvl="2" indent="-361950" algn="l">
              <a:lnSpc>
                <a:spcPct val="100000"/>
              </a:lnSpc>
              <a:spcBef>
                <a:spcPts val="3200"/>
              </a:spcBef>
              <a:spcAft>
                <a:spcPts val="0"/>
              </a:spcAft>
              <a:buClr>
                <a:srgbClr val="000000"/>
              </a:buClr>
              <a:buSzPts val="2100"/>
              <a:buFont typeface="Helvetica Neue Light"/>
              <a:buChar char="•"/>
              <a:defRPr sz="2800"/>
            </a:lvl3pPr>
            <a:lvl4pPr marL="1828800" lvl="3" indent="-361950" algn="l">
              <a:lnSpc>
                <a:spcPct val="100000"/>
              </a:lnSpc>
              <a:spcBef>
                <a:spcPts val="3200"/>
              </a:spcBef>
              <a:spcAft>
                <a:spcPts val="0"/>
              </a:spcAft>
              <a:buClr>
                <a:srgbClr val="000000"/>
              </a:buClr>
              <a:buSzPts val="2100"/>
              <a:buFont typeface="Helvetica Neue Light"/>
              <a:buChar char="•"/>
              <a:defRPr sz="2800"/>
            </a:lvl4pPr>
            <a:lvl5pPr marL="2286000" lvl="4" indent="-361950" algn="l">
              <a:lnSpc>
                <a:spcPct val="100000"/>
              </a:lnSpc>
              <a:spcBef>
                <a:spcPts val="3200"/>
              </a:spcBef>
              <a:spcAft>
                <a:spcPts val="0"/>
              </a:spcAft>
              <a:buClr>
                <a:srgbClr val="000000"/>
              </a:buClr>
              <a:buSzPts val="2100"/>
              <a:buFont typeface="Helvetica Neue Light"/>
              <a:buChar char="•"/>
              <a:defRPr sz="28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7" name="Google Shape;37;p78"/>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79"/>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0" name="Google Shape;40;p79"/>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80"/>
          <p:cNvSpPr>
            <a:spLocks noGrp="1"/>
          </p:cNvSpPr>
          <p:nvPr>
            <p:ph type="pic" idx="2"/>
          </p:nvPr>
        </p:nvSpPr>
        <p:spPr>
          <a:xfrm>
            <a:off x="6718300" y="5092700"/>
            <a:ext cx="5334000" cy="3771900"/>
          </a:xfrm>
          <a:prstGeom prst="rect">
            <a:avLst/>
          </a:prstGeom>
          <a:noFill/>
          <a:ln>
            <a:noFill/>
          </a:ln>
        </p:spPr>
      </p:sp>
      <p:sp>
        <p:nvSpPr>
          <p:cNvPr id="43" name="Google Shape;43;p80"/>
          <p:cNvSpPr>
            <a:spLocks noGrp="1"/>
          </p:cNvSpPr>
          <p:nvPr>
            <p:ph type="pic" idx="3"/>
          </p:nvPr>
        </p:nvSpPr>
        <p:spPr>
          <a:xfrm>
            <a:off x="6724518" y="889000"/>
            <a:ext cx="5334001" cy="3771900"/>
          </a:xfrm>
          <a:prstGeom prst="rect">
            <a:avLst/>
          </a:prstGeom>
          <a:noFill/>
          <a:ln>
            <a:noFill/>
          </a:ln>
        </p:spPr>
      </p:sp>
      <p:sp>
        <p:nvSpPr>
          <p:cNvPr id="44" name="Google Shape;44;p80"/>
          <p:cNvSpPr>
            <a:spLocks noGrp="1"/>
          </p:cNvSpPr>
          <p:nvPr>
            <p:ph type="pic" idx="4"/>
          </p:nvPr>
        </p:nvSpPr>
        <p:spPr>
          <a:xfrm>
            <a:off x="952500" y="889000"/>
            <a:ext cx="5334000" cy="7975600"/>
          </a:xfrm>
          <a:prstGeom prst="rect">
            <a:avLst/>
          </a:prstGeom>
          <a:noFill/>
          <a:ln>
            <a:noFill/>
          </a:ln>
        </p:spPr>
      </p:sp>
      <p:sp>
        <p:nvSpPr>
          <p:cNvPr id="45" name="Google Shape;45;p80"/>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1"/>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71"/>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marR="0" lvl="0"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1pPr>
            <a:lvl2pPr marL="914400" marR="0" lvl="1"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2pPr>
            <a:lvl3pPr marL="1371600" marR="0" lvl="2"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3pPr>
            <a:lvl4pPr marL="1828800" marR="0" lvl="3"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4pPr>
            <a:lvl5pPr marL="2286000" marR="0" lvl="4"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5pPr>
            <a:lvl6pPr marL="2743200" marR="0" lvl="5"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6pPr>
            <a:lvl7pPr marL="3200400" marR="0" lvl="6"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7pPr>
            <a:lvl8pPr marL="3657600" marR="0" lvl="7"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8pPr>
            <a:lvl9pPr marL="4114800" marR="0" lvl="8"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 descr="PP-01.jpg"/>
          <p:cNvPicPr preferRelativeResize="0"/>
          <p:nvPr/>
        </p:nvPicPr>
        <p:blipFill rotWithShape="1">
          <a:blip r:embed="rId3">
            <a:alphaModFix/>
          </a:blip>
          <a:srcRect/>
          <a:stretch/>
        </p:blipFill>
        <p:spPr>
          <a:xfrm>
            <a:off x="0" y="0"/>
            <a:ext cx="13004800" cy="9771488"/>
          </a:xfrm>
          <a:prstGeom prst="rect">
            <a:avLst/>
          </a:prstGeom>
          <a:noFill/>
          <a:ln>
            <a:noFill/>
          </a:ln>
        </p:spPr>
      </p:pic>
      <p:sp>
        <p:nvSpPr>
          <p:cNvPr id="58" name="Google Shape;58;p1"/>
          <p:cNvSpPr txBox="1">
            <a:spLocks noGrp="1"/>
          </p:cNvSpPr>
          <p:nvPr>
            <p:ph type="ctrTitle" idx="4294967295"/>
          </p:nvPr>
        </p:nvSpPr>
        <p:spPr>
          <a:xfrm>
            <a:off x="5198301" y="7568068"/>
            <a:ext cx="7608002" cy="1540500"/>
          </a:xfrm>
          <a:prstGeom prst="rect">
            <a:avLst/>
          </a:prstGeom>
          <a:noFill/>
          <a:ln>
            <a:noFill/>
          </a:ln>
        </p:spPr>
        <p:txBody>
          <a:bodyPr spcFirstLastPara="1" wrap="square" lIns="50800" tIns="50800" rIns="50800" bIns="50800" anchor="t" anchorCtr="0">
            <a:normAutofit/>
          </a:bodyPr>
          <a:lstStyle/>
          <a:p>
            <a:pPr lvl="0" algn="l">
              <a:lnSpc>
                <a:spcPct val="110000"/>
              </a:lnSpc>
              <a:buClr>
                <a:schemeClr val="dk1"/>
              </a:buClr>
              <a:buSzPct val="83333"/>
            </a:pPr>
            <a:r>
              <a:rPr lang="en-US" sz="3600" b="1" dirty="0">
                <a:solidFill>
                  <a:schemeClr val="dk1"/>
                </a:solidFill>
                <a:latin typeface="Arial"/>
                <a:ea typeface="Arial"/>
                <a:cs typeface="Arial"/>
                <a:sym typeface="Arial"/>
              </a:rPr>
              <a:t>Because teaching teaches</a:t>
            </a:r>
            <a:br>
              <a:rPr lang="en-US" sz="3600" b="1" dirty="0">
                <a:solidFill>
                  <a:schemeClr val="dk1"/>
                </a:solidFill>
                <a:latin typeface="Arial"/>
                <a:ea typeface="Arial"/>
                <a:cs typeface="Arial"/>
                <a:sym typeface="Arial"/>
              </a:rPr>
            </a:br>
            <a:r>
              <a:rPr lang="en-US" sz="3600" b="1" dirty="0" smtClean="0">
                <a:solidFill>
                  <a:schemeClr val="dk1"/>
                </a:solidFill>
                <a:latin typeface="Arial"/>
                <a:ea typeface="Arial"/>
                <a:cs typeface="Arial"/>
                <a:sym typeface="Arial"/>
              </a:rPr>
              <a:t>	                      teachers </a:t>
            </a:r>
            <a:r>
              <a:rPr lang="en-US" sz="3600" b="1" dirty="0">
                <a:solidFill>
                  <a:schemeClr val="dk1"/>
                </a:solidFill>
                <a:latin typeface="Arial"/>
                <a:ea typeface="Arial"/>
                <a:cs typeface="Arial"/>
                <a:sym typeface="Arial"/>
              </a:rPr>
              <a:t>to teach</a:t>
            </a:r>
            <a:endParaRPr sz="3600" b="0" i="0" u="none" strike="noStrike" cap="none" dirty="0">
              <a:solidFill>
                <a:schemeClr val="dk1"/>
              </a:solidFill>
              <a:sym typeface="Helvetica Neue Light"/>
            </a:endParaRPr>
          </a:p>
        </p:txBody>
      </p:sp>
      <p:pic>
        <p:nvPicPr>
          <p:cNvPr id="59" name="Google Shape;59;p1" descr="2017-FE-Black-01.png"/>
          <p:cNvPicPr preferRelativeResize="0"/>
          <p:nvPr/>
        </p:nvPicPr>
        <p:blipFill rotWithShape="1">
          <a:blip r:embed="rId4">
            <a:alphaModFix/>
          </a:blip>
          <a:srcRect/>
          <a:stretch/>
        </p:blipFill>
        <p:spPr>
          <a:xfrm>
            <a:off x="376446" y="611762"/>
            <a:ext cx="4183172" cy="1395178"/>
          </a:xfrm>
          <a:prstGeom prst="rect">
            <a:avLst/>
          </a:prstGeom>
          <a:noFill/>
          <a:ln>
            <a:noFill/>
          </a:ln>
        </p:spPr>
      </p:pic>
      <p:sp>
        <p:nvSpPr>
          <p:cNvPr id="6" name="Google Shape;58;p1"/>
          <p:cNvSpPr txBox="1">
            <a:spLocks/>
          </p:cNvSpPr>
          <p:nvPr/>
        </p:nvSpPr>
        <p:spPr>
          <a:xfrm>
            <a:off x="726232" y="5364649"/>
            <a:ext cx="8925600" cy="1540500"/>
          </a:xfrm>
          <a:prstGeom prst="rect">
            <a:avLst/>
          </a:prstGeom>
          <a:noFill/>
          <a:ln>
            <a:noFill/>
          </a:ln>
        </p:spPr>
        <p:txBody>
          <a:bodyPr spcFirstLastPara="1" wrap="square" lIns="50800" tIns="50800" rIns="50800" bIns="50800" anchor="t" anchorCtr="0">
            <a:normAutofit fontScale="92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pPr algn="l">
              <a:lnSpc>
                <a:spcPct val="110000"/>
              </a:lnSpc>
              <a:buClr>
                <a:schemeClr val="dk1"/>
              </a:buClr>
              <a:buSzPct val="83333"/>
            </a:pPr>
            <a:r>
              <a:rPr lang="en-US" sz="4800" b="1" dirty="0">
                <a:solidFill>
                  <a:schemeClr val="dk1"/>
                </a:solidFill>
                <a:latin typeface="Arial"/>
                <a:ea typeface="Arial"/>
                <a:cs typeface="Arial"/>
                <a:sym typeface="Arial"/>
              </a:rPr>
              <a:t>Topic 2. Fundamentals of Malware Analysis </a:t>
            </a:r>
            <a:endParaRPr lang="en-US" sz="279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0" y="-62359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874704"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configuration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85773" y="1524350"/>
            <a:ext cx="5715000" cy="7848302"/>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Real-Time Monitoring of the System: File System, Registry, Process, Network</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Process </a:t>
            </a:r>
            <a:r>
              <a:rPr lang="en-US" sz="2800" dirty="0">
                <a:latin typeface="Times New Roman" panose="02020603050405020304" pitchFamily="18" charset="0"/>
                <a:cs typeface="Times New Roman" panose="02020603050405020304" pitchFamily="18" charset="0"/>
              </a:rPr>
              <a:t>Monitor generates an extensive log file, recording one event per line.</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Process </a:t>
            </a:r>
            <a:r>
              <a:rPr lang="en-US" sz="2800" dirty="0">
                <a:latin typeface="Times New Roman" panose="02020603050405020304" pitchFamily="18" charset="0"/>
                <a:cs typeface="Times New Roman" panose="02020603050405020304" pitchFamily="18" charset="0"/>
              </a:rPr>
              <a:t>Monitor can generate summary reports.</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comprehensive tool </a:t>
            </a:r>
            <a:r>
              <a:rPr lang="en-US" sz="2800" dirty="0" err="1">
                <a:latin typeface="Times New Roman" panose="02020603050405020304" pitchFamily="18" charset="0"/>
                <a:cs typeface="Times New Roman" panose="02020603050405020304" pitchFamily="18" charset="0"/>
              </a:rPr>
              <a:t>CaptureBAT</a:t>
            </a:r>
            <a:r>
              <a:rPr lang="en-US" sz="2800" dirty="0">
                <a:latin typeface="Times New Roman" panose="02020603050405020304" pitchFamily="18" charset="0"/>
                <a:cs typeface="Times New Roman" panose="02020603050405020304" pitchFamily="18" charset="0"/>
              </a:rPr>
              <a:t>-observing the specimen’s interactions with its environment.</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4"/>
          <a:stretch>
            <a:fillRect/>
          </a:stretch>
        </p:blipFill>
        <p:spPr>
          <a:xfrm>
            <a:off x="6343650" y="1908769"/>
            <a:ext cx="6049328" cy="7381875"/>
          </a:xfrm>
          <a:prstGeom prst="rect">
            <a:avLst/>
          </a:prstGeom>
        </p:spPr>
      </p:pic>
    </p:spTree>
    <p:extLst>
      <p:ext uri="{BB962C8B-B14F-4D97-AF65-F5344CB8AC3E}">
        <p14:creationId xmlns:p14="http://schemas.microsoft.com/office/powerpoint/2010/main" val="398166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Behavioral Analysis</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511812" y="1578078"/>
            <a:ext cx="6080760" cy="7770845"/>
          </a:xfrm>
          <a:prstGeom prst="rect">
            <a:avLst/>
          </a:prstGeom>
          <a:noFill/>
        </p:spPr>
        <p:txBody>
          <a:bodyPr wrap="square" rtlCol="0">
            <a:spAutoFit/>
          </a:bodyPr>
          <a:lstStyle/>
          <a:p>
            <a:pPr>
              <a:lnSpc>
                <a:spcPct val="150000"/>
              </a:lnSpc>
            </a:pPr>
            <a:r>
              <a:rPr lang="en-US" sz="2800" dirty="0">
                <a:solidFill>
                  <a:srgbClr val="0F0F0F"/>
                </a:solidFill>
                <a:latin typeface="Times New Roman" panose="02020603050405020304" pitchFamily="18" charset="0"/>
                <a:cs typeface="Times New Roman" panose="02020603050405020304" pitchFamily="18" charset="0"/>
              </a:rPr>
              <a:t>Identifying Important Changes to the System:</a:t>
            </a:r>
          </a:p>
          <a:p>
            <a:pPr>
              <a:lnSpc>
                <a:spcPct val="150000"/>
              </a:lnSpc>
            </a:pPr>
            <a:r>
              <a:rPr lang="en-US" sz="2800" dirty="0" smtClean="0">
                <a:solidFill>
                  <a:srgbClr val="0F0F0F"/>
                </a:solidFill>
                <a:latin typeface="Times New Roman" panose="02020603050405020304" pitchFamily="18" charset="0"/>
                <a:cs typeface="Times New Roman" panose="02020603050405020304" pitchFamily="18" charset="0"/>
              </a:rPr>
              <a:t> Using </a:t>
            </a:r>
            <a:r>
              <a:rPr lang="en-US" sz="2800" dirty="0">
                <a:solidFill>
                  <a:srgbClr val="0F0F0F"/>
                </a:solidFill>
                <a:latin typeface="Times New Roman" panose="02020603050405020304" pitchFamily="18" charset="0"/>
                <a:cs typeface="Times New Roman" panose="02020603050405020304" pitchFamily="18" charset="0"/>
              </a:rPr>
              <a:t>tools (Process Monitor, </a:t>
            </a:r>
            <a:r>
              <a:rPr lang="en-US" sz="2800" dirty="0" err="1">
                <a:solidFill>
                  <a:srgbClr val="0F0F0F"/>
                </a:solidFill>
                <a:latin typeface="Times New Roman" panose="02020603050405020304" pitchFamily="18" charset="0"/>
                <a:cs typeface="Times New Roman" panose="02020603050405020304" pitchFamily="18" charset="0"/>
              </a:rPr>
              <a:t>CaptureBAT</a:t>
            </a:r>
            <a:r>
              <a:rPr lang="en-US" sz="2800" dirty="0">
                <a:solidFill>
                  <a:srgbClr val="0F0F0F"/>
                </a:solidFill>
                <a:latin typeface="Times New Roman" panose="02020603050405020304" pitchFamily="18" charset="0"/>
                <a:cs typeface="Times New Roman" panose="02020603050405020304" pitchFamily="18" charset="0"/>
              </a:rPr>
              <a:t>): a large log file ⇒an important event may be missed.</a:t>
            </a:r>
          </a:p>
          <a:p>
            <a:pPr>
              <a:lnSpc>
                <a:spcPct val="150000"/>
              </a:lnSpc>
            </a:pPr>
            <a:r>
              <a:rPr lang="en-US" sz="2800" dirty="0" smtClean="0">
                <a:solidFill>
                  <a:srgbClr val="0F0F0F"/>
                </a:solidFill>
                <a:latin typeface="Times New Roman" panose="02020603050405020304" pitchFamily="18" charset="0"/>
                <a:cs typeface="Times New Roman" panose="02020603050405020304" pitchFamily="18" charset="0"/>
              </a:rPr>
              <a:t> ⇒</a:t>
            </a:r>
            <a:r>
              <a:rPr lang="en-US" sz="2800" dirty="0">
                <a:solidFill>
                  <a:srgbClr val="0F0F0F"/>
                </a:solidFill>
                <a:latin typeface="Times New Roman" panose="02020603050405020304" pitchFamily="18" charset="0"/>
                <a:cs typeface="Times New Roman" panose="02020603050405020304" pitchFamily="18" charset="0"/>
              </a:rPr>
              <a:t>add a change-detection tool to the behavioral analysis toolkit, e.g. </a:t>
            </a:r>
            <a:r>
              <a:rPr lang="en-US" sz="2800" dirty="0" err="1">
                <a:solidFill>
                  <a:srgbClr val="0F0F0F"/>
                </a:solidFill>
                <a:latin typeface="Times New Roman" panose="02020603050405020304" pitchFamily="18" charset="0"/>
                <a:cs typeface="Times New Roman" panose="02020603050405020304" pitchFamily="18" charset="0"/>
              </a:rPr>
              <a:t>Regshot</a:t>
            </a:r>
            <a:r>
              <a:rPr lang="en-US" sz="2800" dirty="0">
                <a:solidFill>
                  <a:srgbClr val="0F0F0F"/>
                </a:solidFill>
                <a:latin typeface="Times New Roman" panose="02020603050405020304" pitchFamily="18" charset="0"/>
                <a:cs typeface="Times New Roman" panose="02020603050405020304" pitchFamily="18" charset="0"/>
              </a:rPr>
              <a:t>, </a:t>
            </a:r>
            <a:r>
              <a:rPr lang="en-US" sz="2800" dirty="0" err="1">
                <a:solidFill>
                  <a:srgbClr val="0F0F0F"/>
                </a:solidFill>
                <a:latin typeface="Times New Roman" panose="02020603050405020304" pitchFamily="18" charset="0"/>
                <a:cs typeface="Times New Roman" panose="02020603050405020304" pitchFamily="18" charset="0"/>
              </a:rPr>
              <a:t>SpyMeTools</a:t>
            </a:r>
            <a:r>
              <a:rPr lang="en-US" sz="2800" dirty="0">
                <a:solidFill>
                  <a:srgbClr val="0F0F0F"/>
                </a:solidFill>
                <a:latin typeface="Times New Roman" panose="02020603050405020304" pitchFamily="18" charset="0"/>
                <a:cs typeface="Times New Roman" panose="02020603050405020304" pitchFamily="18" charset="0"/>
              </a:rPr>
              <a:t>, </a:t>
            </a:r>
            <a:r>
              <a:rPr lang="en-US" sz="2800" dirty="0" err="1">
                <a:solidFill>
                  <a:srgbClr val="0F0F0F"/>
                </a:solidFill>
                <a:latin typeface="Times New Roman" panose="02020603050405020304" pitchFamily="18" charset="0"/>
                <a:cs typeface="Times New Roman" panose="02020603050405020304" pitchFamily="18" charset="0"/>
              </a:rPr>
              <a:t>InstallWatchand</a:t>
            </a:r>
            <a:r>
              <a:rPr lang="en-US" sz="2800" dirty="0">
                <a:solidFill>
                  <a:srgbClr val="0F0F0F"/>
                </a:solidFill>
                <a:latin typeface="Times New Roman" panose="02020603050405020304" pitchFamily="18" charset="0"/>
                <a:cs typeface="Times New Roman" panose="02020603050405020304" pitchFamily="18" charset="0"/>
              </a:rPr>
              <a:t> other commercial utilities.</a:t>
            </a:r>
          </a:p>
          <a:p>
            <a:pPr>
              <a:lnSpc>
                <a:spcPct val="150000"/>
              </a:lnSpc>
            </a:pPr>
            <a:r>
              <a:rPr lang="en-US" sz="2800" dirty="0" smtClean="0">
                <a:solidFill>
                  <a:srgbClr val="0F0F0F"/>
                </a:solidFill>
                <a:latin typeface="Times New Roman" panose="02020603050405020304" pitchFamily="18" charset="0"/>
                <a:cs typeface="Times New Roman" panose="02020603050405020304" pitchFamily="18" charset="0"/>
              </a:rPr>
              <a:t> A </a:t>
            </a:r>
            <a:r>
              <a:rPr lang="en-US" sz="2800" dirty="0">
                <a:solidFill>
                  <a:srgbClr val="0F0F0F"/>
                </a:solidFill>
                <a:latin typeface="Times New Roman" panose="02020603050405020304" pitchFamily="18" charset="0"/>
                <a:cs typeface="Times New Roman" panose="02020603050405020304" pitchFamily="18" charset="0"/>
              </a:rPr>
              <a:t>popular tool for examining this aspect of the specimen’s behavior is </a:t>
            </a:r>
            <a:r>
              <a:rPr lang="en-US" sz="2800" dirty="0" err="1">
                <a:solidFill>
                  <a:srgbClr val="0F0F0F"/>
                </a:solidFill>
                <a:latin typeface="Times New Roman" panose="02020603050405020304" pitchFamily="18" charset="0"/>
                <a:cs typeface="Times New Roman" panose="02020603050405020304" pitchFamily="18" charset="0"/>
              </a:rPr>
              <a:t>Autoruns</a:t>
            </a:r>
            <a:r>
              <a:rPr lang="en-US" sz="2800" dirty="0">
                <a:solidFill>
                  <a:srgbClr val="0F0F0F"/>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5"/>
          <a:stretch>
            <a:fillRect/>
          </a:stretch>
        </p:blipFill>
        <p:spPr>
          <a:xfrm>
            <a:off x="6595109" y="2139671"/>
            <a:ext cx="5863229" cy="6962775"/>
          </a:xfrm>
          <a:prstGeom prst="rect">
            <a:avLst/>
          </a:prstGeom>
        </p:spPr>
      </p:pic>
    </p:spTree>
    <p:extLst>
      <p:ext uri="{BB962C8B-B14F-4D97-AF65-F5344CB8AC3E}">
        <p14:creationId xmlns:p14="http://schemas.microsoft.com/office/powerpoint/2010/main" val="3161217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pPr lvl="0"/>
            <a:r>
              <a:rPr lang="en-US" altLang="en-US" sz="40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Behavioral </a:t>
            </a:r>
            <a:r>
              <a:rPr lang="en-US" altLang="en-US" sz="4000" b="1"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Analysis </a:t>
            </a:r>
            <a:r>
              <a:rPr lang="en-US" sz="4000" b="1" dirty="0" smtClean="0">
                <a:solidFill>
                  <a:schemeClr val="tx1"/>
                </a:solidFill>
              </a:rPr>
              <a:t>(</a:t>
            </a:r>
            <a:r>
              <a:rPr lang="en-US" sz="4000" b="1" dirty="0" err="1" smtClean="0">
                <a:solidFill>
                  <a:schemeClr val="tx1"/>
                </a:solidFill>
              </a:rPr>
              <a:t>Cont</a:t>
            </a:r>
            <a:r>
              <a:rPr lang="en-US" sz="4000" b="1" dirty="0" smtClean="0">
                <a:solidFill>
                  <a:schemeClr val="tx1"/>
                </a:solidFill>
              </a:rPr>
              <a:t>)</a:t>
            </a:r>
            <a:endParaRPr lang="en-US" sz="4000" b="1" dirty="0">
              <a:solidFill>
                <a:schemeClr val="tx1"/>
              </a:solidFill>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5909310"/>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Monitoring </a:t>
            </a:r>
            <a:r>
              <a:rPr lang="en-US" sz="2800" dirty="0">
                <a:latin typeface="Times New Roman" panose="02020603050405020304" pitchFamily="18" charset="0"/>
                <a:cs typeface="Times New Roman" panose="02020603050405020304" pitchFamily="18" charset="0"/>
              </a:rPr>
              <a:t>the Network:</a:t>
            </a:r>
          </a:p>
          <a:p>
            <a:pPr>
              <a:lnSpc>
                <a:spcPct val="150000"/>
              </a:lnSpc>
            </a:pPr>
            <a:r>
              <a:rPr lang="en-US" sz="2800" dirty="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CaptureBAT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saves </a:t>
            </a:r>
            <a:r>
              <a:rPr lang="en-US" sz="2800" dirty="0">
                <a:latin typeface="Times New Roman" panose="02020603050405020304" pitchFamily="18" charset="0"/>
                <a:cs typeface="Times New Roman" panose="02020603050405020304" pitchFamily="18" charset="0"/>
              </a:rPr>
              <a:t>the capture file in the common PCAP format, which most network sniffers can parse.</a:t>
            </a:r>
          </a:p>
          <a:p>
            <a:pPr>
              <a:lnSpc>
                <a:spcPct val="150000"/>
              </a:lnSpc>
            </a:pPr>
            <a:r>
              <a:rPr lang="en-US" sz="2800" dirty="0">
                <a:latin typeface="Times New Roman" panose="02020603050405020304" pitchFamily="18" charset="0"/>
                <a:cs typeface="Times New Roman" panose="02020603050405020304" pitchFamily="18" charset="0"/>
              </a:rPr>
              <a:t>⇒a full-featured network sniffer is the freely available </a:t>
            </a:r>
            <a:r>
              <a:rPr lang="en-US" sz="2800" b="1" dirty="0">
                <a:latin typeface="Times New Roman" panose="02020603050405020304" pitchFamily="18" charset="0"/>
                <a:cs typeface="Times New Roman" panose="02020603050405020304" pitchFamily="18" charset="0"/>
              </a:rPr>
              <a:t>Wireshark</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A lightweight alternative to Wireshark is </a:t>
            </a:r>
            <a:r>
              <a:rPr lang="en-US" sz="2800" b="1" dirty="0" err="1">
                <a:latin typeface="Times New Roman" panose="02020603050405020304" pitchFamily="18" charset="0"/>
                <a:cs typeface="Times New Roman" panose="02020603050405020304" pitchFamily="18" charset="0"/>
              </a:rPr>
              <a:t>SmartSniff</a:t>
            </a:r>
            <a:r>
              <a:rPr lang="en-US" sz="2800" b="1"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tcpdump</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can </a:t>
            </a:r>
            <a:r>
              <a:rPr lang="en-US" sz="2800" dirty="0">
                <a:latin typeface="Times New Roman" panose="02020603050405020304" pitchFamily="18" charset="0"/>
                <a:cs typeface="Times New Roman" panose="02020603050405020304" pitchFamily="18" charset="0"/>
              </a:rPr>
              <a:t>both capture network traffic and parse the data via a command-line interface.</a:t>
            </a:r>
          </a:p>
          <a:p>
            <a:pPr>
              <a:lnSpc>
                <a:spcPct val="150000"/>
              </a:lnSpc>
            </a:pPr>
            <a:r>
              <a:rPr lang="en-US" sz="2800" dirty="0">
                <a:latin typeface="Times New Roman" panose="02020603050405020304" pitchFamily="18" charset="0"/>
                <a:cs typeface="Times New Roman" panose="02020603050405020304" pitchFamily="18" charset="0"/>
              </a:rPr>
              <a:t>More sophisticated examples of network traffic capture are from Network Forensics.</a:t>
            </a: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16793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pPr lvl="0"/>
            <a:r>
              <a:rPr lang="en-US" altLang="en-US" sz="40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Behavioral </a:t>
            </a:r>
            <a:r>
              <a:rPr lang="en-US" altLang="en-US" sz="4000" b="1"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Analysis </a:t>
            </a:r>
            <a:r>
              <a:rPr lang="en-US" sz="4000" b="1" dirty="0" smtClean="0">
                <a:solidFill>
                  <a:schemeClr val="tx1"/>
                </a:solidFill>
              </a:rPr>
              <a:t>(</a:t>
            </a:r>
            <a:r>
              <a:rPr lang="en-US" sz="4000" b="1" dirty="0" err="1" smtClean="0">
                <a:solidFill>
                  <a:schemeClr val="tx1"/>
                </a:solidFill>
              </a:rPr>
              <a:t>Cont</a:t>
            </a:r>
            <a:r>
              <a:rPr lang="en-US" sz="4000" b="1" dirty="0" smtClean="0">
                <a:solidFill>
                  <a:schemeClr val="tx1"/>
                </a:solidFill>
              </a:rPr>
              <a:t>)</a:t>
            </a:r>
            <a:endParaRPr lang="en-US" sz="4000" b="1" dirty="0">
              <a:solidFill>
                <a:schemeClr val="tx1"/>
              </a:solidFill>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7124514"/>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Interacting with Malware:</a:t>
            </a:r>
          </a:p>
          <a:p>
            <a:pPr>
              <a:lnSpc>
                <a:spcPct val="150000"/>
              </a:lnSpc>
            </a:pPr>
            <a:r>
              <a:rPr lang="en-US" sz="2800" dirty="0">
                <a:latin typeface="Times New Roman" panose="02020603050405020304" pitchFamily="18" charset="0"/>
                <a:cs typeface="Times New Roman" panose="02020603050405020304" pitchFamily="18" charset="0"/>
              </a:rPr>
              <a:t>Monitoring the laboratory network ⇒discover which network resources the specimen attempts to access, e.g. the sniffer may show an attempt to resolve a hostname by connecting to a DNS server.</a:t>
            </a:r>
          </a:p>
          <a:p>
            <a:pPr>
              <a:lnSpc>
                <a:spcPct val="150000"/>
              </a:lnSpc>
            </a:pPr>
            <a:r>
              <a:rPr lang="en-US" sz="2800" dirty="0">
                <a:latin typeface="Times New Roman" panose="02020603050405020304" pitchFamily="18" charset="0"/>
                <a:cs typeface="Times New Roman" panose="02020603050405020304" pitchFamily="18" charset="0"/>
              </a:rPr>
              <a:t>Tools for redirecting DNS-based network connections: traditional DNS server software, specialized free tools (such as the </a:t>
            </a:r>
            <a:r>
              <a:rPr lang="en-US" sz="2800" b="1" dirty="0" err="1" smtClean="0">
                <a:latin typeface="Times New Roman" panose="02020603050405020304" pitchFamily="18" charset="0"/>
                <a:cs typeface="Times New Roman" panose="02020603050405020304" pitchFamily="18" charset="0"/>
              </a:rPr>
              <a:t>MiniFake</a:t>
            </a:r>
            <a:r>
              <a:rPr lang="en-US" sz="2800" b="1" dirty="0" smtClean="0">
                <a:latin typeface="Times New Roman" panose="02020603050405020304" pitchFamily="18" charset="0"/>
                <a:cs typeface="Times New Roman" panose="02020603050405020304" pitchFamily="18" charset="0"/>
              </a:rPr>
              <a:t> DNS </a:t>
            </a:r>
            <a:r>
              <a:rPr lang="en-US" sz="2800" dirty="0" smtClean="0">
                <a:latin typeface="Times New Roman" panose="02020603050405020304" pitchFamily="18" charset="0"/>
                <a:cs typeface="Times New Roman" panose="02020603050405020304" pitchFamily="18" charset="0"/>
              </a:rPr>
              <a:t>Python </a:t>
            </a:r>
            <a:r>
              <a:rPr lang="en-US" sz="2800" dirty="0">
                <a:latin typeface="Times New Roman" panose="02020603050405020304" pitchFamily="18" charset="0"/>
                <a:cs typeface="Times New Roman" panose="02020603050405020304" pitchFamily="18" charset="0"/>
              </a:rPr>
              <a:t>script), the compiled Windows program </a:t>
            </a:r>
            <a:r>
              <a:rPr lang="en-US" sz="2800" b="1" dirty="0" err="1">
                <a:latin typeface="Times New Roman" panose="02020603050405020304" pitchFamily="18" charset="0"/>
                <a:cs typeface="Times New Roman" panose="02020603050405020304" pitchFamily="18" charset="0"/>
              </a:rPr>
              <a:t>fakeDNS</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Some network worms use hardcoded IP addresses ⇒honeypot tools such as </a:t>
            </a:r>
            <a:r>
              <a:rPr lang="en-US" sz="2800" b="1" dirty="0" err="1">
                <a:latin typeface="Times New Roman" panose="02020603050405020304" pitchFamily="18" charset="0"/>
                <a:cs typeface="Times New Roman" panose="02020603050405020304" pitchFamily="18" charset="0"/>
              </a:rPr>
              <a:t>Honeyd</a:t>
            </a:r>
            <a:r>
              <a:rPr lang="en-US" sz="2800" b="1"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Use the freely available </a:t>
            </a:r>
            <a:r>
              <a:rPr lang="en-US" sz="2800" b="1" dirty="0" err="1" smtClean="0">
                <a:latin typeface="Times New Roman" panose="02020603050405020304" pitchFamily="18" charset="0"/>
                <a:cs typeface="Times New Roman" panose="02020603050405020304" pitchFamily="18" charset="0"/>
              </a:rPr>
              <a:t>INetSim</a:t>
            </a:r>
            <a:r>
              <a:rPr lang="en-US" sz="2800" dirty="0" smtClean="0">
                <a:latin typeface="Times New Roman" panose="02020603050405020304" pitchFamily="18" charset="0"/>
                <a:cs typeface="Times New Roman" panose="02020603050405020304" pitchFamily="18" charset="0"/>
              </a:rPr>
              <a:t> suite </a:t>
            </a:r>
            <a:r>
              <a:rPr lang="en-US" sz="2800" dirty="0">
                <a:latin typeface="Times New Roman" panose="02020603050405020304" pitchFamily="18" charset="0"/>
                <a:cs typeface="Times New Roman" panose="02020603050405020304" pitchFamily="18" charset="0"/>
              </a:rPr>
              <a:t>of tools,</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Netcat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emulate many popular services</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11217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425855" y="395919"/>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Code Analysis</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285751" y="2308868"/>
            <a:ext cx="6965288" cy="612475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Structure of the Executable File</a:t>
            </a:r>
            <a:r>
              <a:rPr lang="en-US" sz="2800" dirty="0">
                <a:latin typeface="Times New Roman" panose="02020603050405020304" pitchFamily="18" charset="0"/>
                <a:cs typeface="Times New Roman" panose="02020603050405020304" pitchFamily="18" charset="0"/>
              </a:rPr>
              <a:t>: Portable Executable (PE) format: The executable’s data structure (PE Header) contains “meta” information, e.g. address of the instruction (the OS executes first  </a:t>
            </a:r>
            <a:r>
              <a:rPr lang="en-US" sz="2800" dirty="0" smtClean="0">
                <a:latin typeface="Times New Roman" panose="02020603050405020304" pitchFamily="18" charset="0"/>
                <a:cs typeface="Times New Roman" panose="02020603050405020304" pitchFamily="18" charset="0"/>
              </a:rPr>
              <a:t>=&gt; Entry </a:t>
            </a:r>
            <a:r>
              <a:rPr lang="en-US" sz="2800" dirty="0">
                <a:latin typeface="Times New Roman" panose="02020603050405020304" pitchFamily="18" charset="0"/>
                <a:cs typeface="Times New Roman" panose="02020603050405020304" pitchFamily="18" charset="0"/>
              </a:rPr>
              <a:t>Point), the general layout of the executable’s components, the list of dynamically linked libraries (DLLs) that the executable uses (Import Table).</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Examining </a:t>
            </a:r>
            <a:r>
              <a:rPr lang="en-US" sz="2800" dirty="0">
                <a:latin typeface="Times New Roman" panose="02020603050405020304" pitchFamily="18" charset="0"/>
                <a:cs typeface="Times New Roman" panose="02020603050405020304" pitchFamily="18" charset="0"/>
              </a:rPr>
              <a:t>the PE header helps reversing packed executables (Handling Self-Defending Malware).</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Free </a:t>
            </a:r>
            <a:r>
              <a:rPr lang="en-US" sz="2800" dirty="0">
                <a:latin typeface="Times New Roman" panose="02020603050405020304" pitchFamily="18" charset="0"/>
                <a:cs typeface="Times New Roman" panose="02020603050405020304" pitchFamily="18" charset="0"/>
              </a:rPr>
              <a:t>Tools: </a:t>
            </a:r>
            <a:r>
              <a:rPr lang="en-US" sz="2800" dirty="0" err="1">
                <a:latin typeface="Times New Roman" panose="02020603050405020304" pitchFamily="18" charset="0"/>
                <a:cs typeface="Times New Roman" panose="02020603050405020304" pitchFamily="18" charset="0"/>
              </a:rPr>
              <a:t>xPELister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PEiD</a:t>
            </a:r>
            <a:r>
              <a:rPr lang="en-US" sz="2800" dirty="0">
                <a:latin typeface="Times New Roman" panose="02020603050405020304" pitchFamily="18" charset="0"/>
                <a:cs typeface="Times New Roman" panose="02020603050405020304" pitchFamily="18" charset="0"/>
              </a:rPr>
              <a:t>, PE Tools.</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5"/>
          <a:stretch>
            <a:fillRect/>
          </a:stretch>
        </p:blipFill>
        <p:spPr>
          <a:xfrm>
            <a:off x="7418070" y="2137369"/>
            <a:ext cx="5314950" cy="7153275"/>
          </a:xfrm>
          <a:prstGeom prst="rect">
            <a:avLst/>
          </a:prstGeom>
        </p:spPr>
      </p:pic>
    </p:spTree>
    <p:extLst>
      <p:ext uri="{BB962C8B-B14F-4D97-AF65-F5344CB8AC3E}">
        <p14:creationId xmlns:p14="http://schemas.microsoft.com/office/powerpoint/2010/main" val="357879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425855" y="395919"/>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Code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Analysis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563015" y="1850025"/>
            <a:ext cx="12307165" cy="7201972"/>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Embedded Strings: </a:t>
            </a:r>
            <a:r>
              <a:rPr lang="en-US" sz="2800" dirty="0">
                <a:latin typeface="Times New Roman" panose="02020603050405020304" pitchFamily="18" charset="0"/>
                <a:cs typeface="Times New Roman" panose="02020603050405020304" pitchFamily="18" charset="0"/>
              </a:rPr>
              <a:t>When a program refers to static strings, such sequences of ASCII or Unicode characters, they will often be embedded in clear text within the executable file.</a:t>
            </a:r>
          </a:p>
          <a:p>
            <a:pPr>
              <a:lnSpc>
                <a:spcPct val="150000"/>
              </a:lnSpc>
            </a:pP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the investigator can sometimes get a sense of the program’s capabilities, and can identify potential functionality that may need to be examined further based on the visible function names, section names, potential commands, URLs, IP addresses, ...</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malicious executable may be written to prevent important strings from being visible in their plain text form. Further, t he malware author may embed false strings to throw the investigator off course.</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Specialized </a:t>
            </a:r>
            <a:r>
              <a:rPr lang="en-US" sz="2800" dirty="0">
                <a:latin typeface="Times New Roman" panose="02020603050405020304" pitchFamily="18" charset="0"/>
                <a:cs typeface="Times New Roman" panose="02020603050405020304" pitchFamily="18" charset="0"/>
              </a:rPr>
              <a:t>free tools can extract strings from executables include the numerous variations of the command-line “strings” utility: BinText26, </a:t>
            </a:r>
            <a:r>
              <a:rPr lang="en-US" sz="2800" dirty="0" err="1">
                <a:latin typeface="Times New Roman" panose="02020603050405020304" pitchFamily="18" charset="0"/>
                <a:cs typeface="Times New Roman" panose="02020603050405020304" pitchFamily="18" charset="0"/>
              </a:rPr>
              <a:t>TextScan</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51952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425855" y="395919"/>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Code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Analysis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563015" y="1850025"/>
            <a:ext cx="7140805" cy="7201972"/>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References to External Functions: </a:t>
            </a:r>
            <a:r>
              <a:rPr lang="en-US" sz="2800" dirty="0">
                <a:latin typeface="Times New Roman" panose="02020603050405020304" pitchFamily="18" charset="0"/>
                <a:cs typeface="Times New Roman" panose="02020603050405020304" pitchFamily="18" charset="0"/>
              </a:rPr>
              <a:t>malware authors can compile it to be standalone, including in the executable all the libraries upon which it depends -static linking.</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dynamic linking(reference external libraries and the relevant functions within those libraries dynamically, without embedding them directly in the executable) ⇒significantly decreases the size of the executable and improves its portability across various versions of Windows.</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5"/>
          <a:stretch>
            <a:fillRect/>
          </a:stretch>
        </p:blipFill>
        <p:spPr>
          <a:xfrm>
            <a:off x="7909560" y="2028825"/>
            <a:ext cx="5091987" cy="7067550"/>
          </a:xfrm>
          <a:prstGeom prst="rect">
            <a:avLst/>
          </a:prstGeom>
        </p:spPr>
      </p:pic>
    </p:spTree>
    <p:extLst>
      <p:ext uri="{BB962C8B-B14F-4D97-AF65-F5344CB8AC3E}">
        <p14:creationId xmlns:p14="http://schemas.microsoft.com/office/powerpoint/2010/main" val="1093827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425855" y="395919"/>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Code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Analysis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25905" y="2093424"/>
            <a:ext cx="11152735" cy="6555641"/>
          </a:xfrm>
          <a:prstGeom prst="rect">
            <a:avLst/>
          </a:prstGeom>
          <a:noFill/>
        </p:spPr>
        <p:txBody>
          <a:bodyPr wrap="square" rtlCol="0">
            <a:spAutoFit/>
          </a:bodyPr>
          <a:lstStyle/>
          <a:p>
            <a:r>
              <a:rPr lang="en-US" sz="2800" b="1" i="1" dirty="0" smtClean="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Executable’s Instructions: </a:t>
            </a:r>
            <a:r>
              <a:rPr lang="en-US" sz="2800" i="1" dirty="0">
                <a:latin typeface="Times New Roman" panose="02020603050405020304" pitchFamily="18" charset="0"/>
                <a:cs typeface="Times New Roman" panose="02020603050405020304" pitchFamily="18" charset="0"/>
              </a:rPr>
              <a:t>the most important element of the code analysis process is the examination of the actual instructions that comprise the malicious executable.</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i="1" dirty="0" smtClean="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instructions, which CPU can understand and execute, are stored in the file as binary form opcodes that human cannot understand without disassembling.</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i="1" dirty="0" smtClean="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traditional disassembler allows to examine the code statically by reading the assembly instructions and looking at how they attempt to interact with data.</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i="1" dirty="0" smtClean="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debugger is helpful to examine, while slowing down the execution of the more “interesting” portions of the code </a:t>
            </a:r>
            <a:r>
              <a:rPr lang="en-US" sz="2800" i="1" dirty="0" smtClean="0">
                <a:latin typeface="Times New Roman" panose="02020603050405020304" pitchFamily="18" charset="0"/>
                <a:cs typeface="Times New Roman" panose="02020603050405020304" pitchFamily="18" charset="0"/>
              </a:rPr>
              <a:t>–</a:t>
            </a:r>
            <a:r>
              <a:rPr lang="en-US" sz="2800" b="1" i="1" dirty="0" smtClean="0">
                <a:latin typeface="Times New Roman" panose="02020603050405020304" pitchFamily="18" charset="0"/>
                <a:cs typeface="Times New Roman" panose="02020603050405020304" pitchFamily="18" charset="0"/>
              </a:rPr>
              <a:t>stepping</a:t>
            </a:r>
            <a:r>
              <a:rPr lang="en-US" sz="2800" i="1" dirty="0" smtClean="0">
                <a:latin typeface="Times New Roman" panose="02020603050405020304" pitchFamily="18" charset="0"/>
                <a:cs typeface="Times New Roman" panose="02020603050405020304" pitchFamily="18" charset="0"/>
              </a:rPr>
              <a:t> through </a:t>
            </a:r>
            <a:r>
              <a:rPr lang="en-US" sz="2800" i="1" dirty="0">
                <a:latin typeface="Times New Roman" panose="02020603050405020304" pitchFamily="18" charset="0"/>
                <a:cs typeface="Times New Roman" panose="02020603050405020304" pitchFamily="18" charset="0"/>
              </a:rPr>
              <a:t>the executable, in one step, then pausing, looking around at the changes to the registers, the stack, RAM, and so on </a:t>
            </a:r>
            <a:r>
              <a:rPr lang="en-US" sz="2800" dirty="0">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dynamic analysis</a:t>
            </a:r>
            <a:r>
              <a:rPr lang="en-US" sz="2800" i="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Popular </a:t>
            </a:r>
            <a:r>
              <a:rPr lang="en-US" sz="2800" b="1" i="1" dirty="0">
                <a:latin typeface="Times New Roman" panose="02020603050405020304" pitchFamily="18" charset="0"/>
                <a:cs typeface="Times New Roman" panose="02020603050405020304" pitchFamily="18" charset="0"/>
              </a:rPr>
              <a:t>debuggers used for Reverse-Engineering Malware: </a:t>
            </a:r>
            <a:r>
              <a:rPr lang="en-US" sz="2800" i="1" dirty="0" err="1">
                <a:latin typeface="Times New Roman" panose="02020603050405020304" pitchFamily="18" charset="0"/>
                <a:cs typeface="Times New Roman" panose="02020603050405020304" pitchFamily="18" charset="0"/>
              </a:rPr>
              <a:t>OllyDbg</a:t>
            </a:r>
            <a:r>
              <a:rPr lang="en-US" sz="2800" i="1" dirty="0">
                <a:latin typeface="Times New Roman" panose="02020603050405020304" pitchFamily="18" charset="0"/>
                <a:cs typeface="Times New Roman" panose="02020603050405020304" pitchFamily="18" charset="0"/>
              </a:rPr>
              <a:t> (free),IDA Pro, Hex-Rays </a:t>
            </a:r>
            <a:r>
              <a:rPr lang="en-US" sz="2800" i="1" dirty="0" err="1">
                <a:latin typeface="Times New Roman" panose="02020603050405020304" pitchFamily="18" charset="0"/>
                <a:cs typeface="Times New Roman" panose="02020603050405020304" pitchFamily="18" charset="0"/>
              </a:rPr>
              <a:t>Decompiler</a:t>
            </a:r>
            <a:r>
              <a:rPr lang="en-US" sz="2800" i="1" dirty="0">
                <a:latin typeface="Times New Roman" panose="02020603050405020304" pitchFamily="18" charset="0"/>
                <a:cs typeface="Times New Roman" panose="02020603050405020304" pitchFamily="18" charset="0"/>
              </a:rPr>
              <a:t>(commercial)</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943709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Creating the Analysis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Repor</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6555641"/>
          </a:xfrm>
          <a:prstGeom prst="rect">
            <a:avLst/>
          </a:prstGeom>
          <a:noFill/>
        </p:spPr>
        <p:txBody>
          <a:bodyPr wrap="square" rtlCol="0">
            <a:spAutoFit/>
          </a:bodyPr>
          <a:lstStyle/>
          <a:p>
            <a:r>
              <a:rPr lang="en-US" sz="2800" b="1" i="1" dirty="0" smtClean="0">
                <a:latin typeface="Times New Roman" panose="02020603050405020304" pitchFamily="18" charset="0"/>
                <a:cs typeface="Times New Roman" panose="02020603050405020304" pitchFamily="18" charset="0"/>
              </a:rPr>
              <a:t>A </a:t>
            </a:r>
            <a:r>
              <a:rPr lang="en-US" sz="2800" b="1" i="1" dirty="0">
                <a:latin typeface="Times New Roman" panose="02020603050405020304" pitchFamily="18" charset="0"/>
                <a:cs typeface="Times New Roman" panose="02020603050405020304" pitchFamily="18" charset="0"/>
              </a:rPr>
              <a:t>typical malware analysis report covers the following areas:</a:t>
            </a:r>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Summary </a:t>
            </a:r>
            <a:r>
              <a:rPr lang="en-US" sz="2800" b="1" i="1" dirty="0">
                <a:latin typeface="Times New Roman" panose="02020603050405020304" pitchFamily="18" charset="0"/>
                <a:cs typeface="Times New Roman" panose="02020603050405020304" pitchFamily="18" charset="0"/>
              </a:rPr>
              <a:t>of the analysis</a:t>
            </a:r>
            <a:r>
              <a:rPr lang="en-US" sz="2800" i="1" dirty="0">
                <a:latin typeface="Times New Roman" panose="02020603050405020304" pitchFamily="18" charset="0"/>
                <a:cs typeface="Times New Roman" panose="02020603050405020304" pitchFamily="18" charset="0"/>
              </a:rPr>
              <a:t>: regarding the specimen’s nature, origin, capabilities, and other relevant characteristics.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Identification</a:t>
            </a:r>
            <a:r>
              <a:rPr lang="en-US" sz="2800" b="1"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The type of the file, its name, size, hashes (MD5, SHA1, ssdeep35, …), malware names (if known), and current anti-virus detection capabilities.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Characteristics</a:t>
            </a:r>
            <a:r>
              <a:rPr lang="en-US" sz="2800" b="1"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The specimen’s capabilities for infecting files, self-preservation, spreading, leaking data, interacting with the attacker,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Dependencies</a:t>
            </a:r>
            <a:r>
              <a:rPr lang="en-US" sz="2800" b="1"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Files, network resources related to the specimen’s functionality-OS versions, required initialization files, custom DLLs, executables, URLs, and scripts.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Behavioral </a:t>
            </a:r>
            <a:r>
              <a:rPr lang="en-US" sz="2800" b="1" i="1" dirty="0">
                <a:latin typeface="Times New Roman" panose="02020603050405020304" pitchFamily="18" charset="0"/>
                <a:cs typeface="Times New Roman" panose="02020603050405020304" pitchFamily="18" charset="0"/>
              </a:rPr>
              <a:t>and code analysis findings: </a:t>
            </a:r>
            <a:r>
              <a:rPr lang="en-US" sz="2800" i="1" dirty="0">
                <a:latin typeface="Times New Roman" panose="02020603050405020304" pitchFamily="18" charset="0"/>
                <a:cs typeface="Times New Roman" panose="02020603050405020304" pitchFamily="18" charset="0"/>
              </a:rPr>
              <a:t>static and dynamic, code analysis observations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Supporting </a:t>
            </a:r>
            <a:r>
              <a:rPr lang="en-US" sz="2800" b="1" i="1" dirty="0">
                <a:latin typeface="Times New Roman" panose="02020603050405020304" pitchFamily="18" charset="0"/>
                <a:cs typeface="Times New Roman" panose="02020603050405020304" pitchFamily="18" charset="0"/>
              </a:rPr>
              <a:t>figures</a:t>
            </a:r>
            <a:r>
              <a:rPr lang="en-US" sz="2800" i="1" dirty="0">
                <a:latin typeface="Times New Roman" panose="02020603050405020304" pitchFamily="18" charset="0"/>
                <a:cs typeface="Times New Roman" panose="02020603050405020304" pitchFamily="18" charset="0"/>
              </a:rPr>
              <a:t>: Logs, screenshots, string excerpts, function listings,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Incident </a:t>
            </a:r>
            <a:r>
              <a:rPr lang="en-US" sz="2800" b="1" i="1" dirty="0">
                <a:latin typeface="Times New Roman" panose="02020603050405020304" pitchFamily="18" charset="0"/>
                <a:cs typeface="Times New Roman" panose="02020603050405020304" pitchFamily="18" charset="0"/>
              </a:rPr>
              <a:t>recommendations</a:t>
            </a:r>
            <a:r>
              <a:rPr lang="en-US" sz="2800" i="1" dirty="0">
                <a:latin typeface="Times New Roman" panose="02020603050405020304" pitchFamily="18" charset="0"/>
                <a:cs typeface="Times New Roman" panose="02020603050405020304" pitchFamily="18" charset="0"/>
              </a:rPr>
              <a:t>: and possibilities for eradication steps. </a:t>
            </a:r>
            <a:endParaRPr lang="en-US" sz="28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566661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Recommended Case Study</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17220" y="1844964"/>
            <a:ext cx="12195810"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F0F0F"/>
                </a:solidFill>
                <a:latin typeface="Times New Roman" panose="02020603050405020304" pitchFamily="18" charset="0"/>
                <a:cs typeface="Times New Roman" panose="02020603050405020304" pitchFamily="18" charset="0"/>
              </a:rPr>
              <a:t>https://www.malware-traffic-analysis.net/2024/index.html</a:t>
            </a:r>
            <a:endParaRPr lang="en-US" sz="3600"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79404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70" name="Google Shape;70;p3" descr="Untitled-1.png"/>
          <p:cNvPicPr preferRelativeResize="0"/>
          <p:nvPr/>
        </p:nvPicPr>
        <p:blipFill rotWithShape="1">
          <a:blip r:embed="rId3">
            <a:alphaModFix/>
          </a:blip>
          <a:srcRect/>
          <a:stretch/>
        </p:blipFill>
        <p:spPr>
          <a:xfrm>
            <a:off x="-332437" y="-250619"/>
            <a:ext cx="7033878" cy="2176098"/>
          </a:xfrm>
          <a:prstGeom prst="rect">
            <a:avLst/>
          </a:prstGeom>
          <a:noFill/>
          <a:ln>
            <a:noFill/>
          </a:ln>
        </p:spPr>
      </p:pic>
      <p:sp>
        <p:nvSpPr>
          <p:cNvPr id="71" name="Google Shape;71;p3"/>
          <p:cNvSpPr txBox="1"/>
          <p:nvPr/>
        </p:nvSpPr>
        <p:spPr>
          <a:xfrm>
            <a:off x="1536858" y="462955"/>
            <a:ext cx="4381220" cy="610423"/>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300"/>
              <a:buFont typeface="Arial"/>
              <a:buNone/>
            </a:pPr>
            <a:r>
              <a:rPr lang="en-US" sz="3300" b="1" i="0" u="none" strike="noStrike" cap="none" dirty="0">
                <a:solidFill>
                  <a:srgbClr val="000000"/>
                </a:solidFill>
                <a:latin typeface="Arial"/>
                <a:ea typeface="Arial"/>
                <a:cs typeface="Arial"/>
                <a:sym typeface="Arial"/>
              </a:rPr>
              <a:t>Key concept</a:t>
            </a:r>
            <a:endParaRPr sz="3300" b="1" i="0" u="none" strike="noStrike" cap="none" dirty="0">
              <a:solidFill>
                <a:srgbClr val="000000"/>
              </a:solidFill>
              <a:latin typeface="Arial"/>
              <a:ea typeface="Arial"/>
              <a:cs typeface="Arial"/>
              <a:sym typeface="Arial"/>
            </a:endParaRPr>
          </a:p>
        </p:txBody>
      </p:sp>
      <p:sp>
        <p:nvSpPr>
          <p:cNvPr id="72" name="Google Shape;72;p3"/>
          <p:cNvSpPr txBox="1"/>
          <p:nvPr/>
        </p:nvSpPr>
        <p:spPr>
          <a:xfrm>
            <a:off x="1828801" y="2032842"/>
            <a:ext cx="11022904" cy="5088573"/>
          </a:xfrm>
          <a:prstGeom prst="rect">
            <a:avLst/>
          </a:prstGeom>
          <a:noFill/>
          <a:ln>
            <a:noFill/>
          </a:ln>
        </p:spPr>
        <p:txBody>
          <a:bodyPr spcFirstLastPara="1" wrap="square" lIns="50800" tIns="50800" rIns="50800" bIns="50800" anchor="ctr" anchorCtr="0">
            <a:spAutoFit/>
          </a:bodyPr>
          <a:lstStyle/>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Reverse Engineering Malware Methodology</a:t>
            </a:r>
          </a:p>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configuration</a:t>
            </a:r>
          </a:p>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Behavioral Analysis</a:t>
            </a:r>
          </a:p>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Code Analysis</a:t>
            </a:r>
          </a:p>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Creating the Analysis Report</a:t>
            </a:r>
          </a:p>
          <a:p>
            <a:pPr marL="457200" lvl="0" indent="-457200">
              <a:lnSpc>
                <a:spcPct val="150000"/>
              </a:lnSpc>
              <a:buSzPts val="2600"/>
              <a:buFont typeface="Arial"/>
              <a:buChar char="•"/>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Recommended Case Study</a:t>
            </a:r>
            <a:endParaRPr lang="en-US" sz="36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 name="Google Shape;59;p1" descr="2017-FE-Black-01.png">
            <a:extLst>
              <a:ext uri="{FF2B5EF4-FFF2-40B4-BE49-F238E27FC236}">
                <a16:creationId xmlns:a16="http://schemas.microsoft.com/office/drawing/2014/main" id="{27AEA11D-58DC-E73A-C89B-4CF0EC2B9DE0}"/>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flipH="1" flipV="1">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
        <p:nvSpPr>
          <p:cNvPr id="3" name="Hộp Văn bản 2">
            <a:extLst>
              <a:ext uri="{FF2B5EF4-FFF2-40B4-BE49-F238E27FC236}">
                <a16:creationId xmlns:a16="http://schemas.microsoft.com/office/drawing/2014/main" id="{CAE23DEA-2710-CC0F-72B6-0E6CD7F60193}"/>
              </a:ext>
            </a:extLst>
          </p:cNvPr>
          <p:cNvSpPr txBox="1"/>
          <p:nvPr/>
        </p:nvSpPr>
        <p:spPr>
          <a:xfrm>
            <a:off x="858316" y="709368"/>
            <a:ext cx="11168584" cy="584775"/>
          </a:xfrm>
          <a:prstGeom prst="rect">
            <a:avLst/>
          </a:prstGeom>
          <a:noFill/>
        </p:spPr>
        <p:txBody>
          <a:bodyPr wrap="square" rtlCol="0">
            <a:spAutoFit/>
          </a:bodyPr>
          <a:lstStyle/>
          <a:p>
            <a:r>
              <a:rPr lang="en-US" sz="3200" b="1" dirty="0" smtClean="0"/>
              <a:t>Q&amp;A</a:t>
            </a:r>
            <a:endParaRPr lang="en-US" sz="3200" b="1" dirty="0"/>
          </a:p>
        </p:txBody>
      </p:sp>
      <p:pic>
        <p:nvPicPr>
          <p:cNvPr id="4" name="Picture 3"/>
          <p:cNvPicPr>
            <a:picLocks noChangeAspect="1"/>
          </p:cNvPicPr>
          <p:nvPr/>
        </p:nvPicPr>
        <p:blipFill>
          <a:blip r:embed="rId5"/>
          <a:stretch>
            <a:fillRect/>
          </a:stretch>
        </p:blipFill>
        <p:spPr>
          <a:xfrm>
            <a:off x="591441" y="2083760"/>
            <a:ext cx="11915775" cy="6886575"/>
          </a:xfrm>
          <a:prstGeom prst="rect">
            <a:avLst/>
          </a:prstGeom>
        </p:spPr>
      </p:pic>
    </p:spTree>
    <p:extLst>
      <p:ext uri="{BB962C8B-B14F-4D97-AF65-F5344CB8AC3E}">
        <p14:creationId xmlns:p14="http://schemas.microsoft.com/office/powerpoint/2010/main" val="36697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30222" y="458251"/>
            <a:ext cx="10765837"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Reverse Engineering Malware Methodology</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30222" y="1821558"/>
            <a:ext cx="11796013" cy="6001643"/>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1. Investigation </a:t>
            </a:r>
            <a:r>
              <a:rPr lang="en-US" sz="3600" dirty="0">
                <a:latin typeface="Times New Roman" panose="02020603050405020304" pitchFamily="18" charset="0"/>
                <a:cs typeface="Times New Roman" panose="02020603050405020304" pitchFamily="18" charset="0"/>
              </a:rPr>
              <a:t>Characteristics: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MA </a:t>
            </a:r>
            <a:r>
              <a:rPr lang="en-US" sz="2800" dirty="0">
                <a:latin typeface="Times New Roman" panose="02020603050405020304" pitchFamily="18" charset="0"/>
                <a:cs typeface="Times New Roman" panose="02020603050405020304" pitchFamily="18" charset="0"/>
              </a:rPr>
              <a:t>as Part of the Forensic Investigation: need to be conducted as part of both the incident response and forensic analysis processes.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Common </a:t>
            </a:r>
            <a:r>
              <a:rPr lang="en-US" sz="2800" dirty="0">
                <a:latin typeface="Times New Roman" panose="02020603050405020304" pitchFamily="18" charset="0"/>
                <a:cs typeface="Times New Roman" panose="02020603050405020304" pitchFamily="18" charset="0"/>
              </a:rPr>
              <a:t>Malware Characteristics: Propagation, Infection, Self-defense, Capabilities(additionally: Exfiltration–can transmit data out of the affected environment, Command and Control –can receive updates and instructions) and some other to the program’s purpose.</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Dual-Phased </a:t>
            </a:r>
            <a:r>
              <a:rPr lang="en-US" sz="2800" dirty="0">
                <a:latin typeface="Times New Roman" panose="02020603050405020304" pitchFamily="18" charset="0"/>
                <a:cs typeface="Times New Roman" panose="02020603050405020304" pitchFamily="18" charset="0"/>
              </a:rPr>
              <a:t>Analysis Process: Incorporating both Behavioral Analysis, Code Analysis</a:t>
            </a:r>
            <a:endParaRPr lang="en-US" sz="2800" dirty="0">
              <a:latin typeface="Times New Roman" panose="02020603050405020304" pitchFamily="18" charset="0"/>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4"/>
          <a:stretch>
            <a:fillRect/>
          </a:stretch>
        </p:blipFill>
        <p:spPr>
          <a:xfrm>
            <a:off x="3954780" y="7186381"/>
            <a:ext cx="7772399" cy="1876386"/>
          </a:xfrm>
          <a:prstGeom prst="rect">
            <a:avLst/>
          </a:prstGeom>
        </p:spPr>
      </p:pic>
    </p:spTree>
    <p:extLst>
      <p:ext uri="{BB962C8B-B14F-4D97-AF65-F5344CB8AC3E}">
        <p14:creationId xmlns:p14="http://schemas.microsoft.com/office/powerpoint/2010/main" val="19451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30222" y="458251"/>
            <a:ext cx="11796013"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Reverse Engineering Malware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Methodology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30222" y="1821558"/>
            <a:ext cx="11796013" cy="6463308"/>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2. Investigative </a:t>
            </a:r>
            <a:r>
              <a:rPr lang="en-US" sz="3600" dirty="0">
                <a:latin typeface="Times New Roman" panose="02020603050405020304" pitchFamily="18" charset="0"/>
                <a:cs typeface="Times New Roman" panose="02020603050405020304" pitchFamily="18" charset="0"/>
              </a:rPr>
              <a:t>Approach:</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Malware </a:t>
            </a:r>
            <a:r>
              <a:rPr lang="en-US" sz="2800" dirty="0">
                <a:latin typeface="Times New Roman" panose="02020603050405020304" pitchFamily="18" charset="0"/>
                <a:cs typeface="Times New Roman" panose="02020603050405020304" pitchFamily="18" charset="0"/>
              </a:rPr>
              <a:t>Analysis Laboratory: typically requires an isolated laboratory environment, where malicious software will execute under controlled conditions.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Behavioral </a:t>
            </a:r>
            <a:r>
              <a:rPr lang="en-US" sz="2800" dirty="0">
                <a:latin typeface="Times New Roman" panose="02020603050405020304" pitchFamily="18" charset="0"/>
                <a:cs typeface="Times New Roman" panose="02020603050405020304" pitchFamily="18" charset="0"/>
              </a:rPr>
              <a:t>Analysis: Real-Time Monitoring of the System, Identifying Important Changes to the System, Monitoring the Network, Interacting with Malware, Automated Behavioral Analysis,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Code </a:t>
            </a:r>
            <a:r>
              <a:rPr lang="en-US" sz="2800" dirty="0">
                <a:latin typeface="Times New Roman" panose="02020603050405020304" pitchFamily="18" charset="0"/>
                <a:cs typeface="Times New Roman" panose="02020603050405020304" pitchFamily="18" charset="0"/>
              </a:rPr>
              <a:t>Analysis: Structure of the Executable File, Embedded Strings, References to External Functions, The Executable’s Instructions.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Creating </a:t>
            </a:r>
            <a:r>
              <a:rPr lang="en-US" sz="2800" dirty="0">
                <a:latin typeface="Times New Roman" panose="02020603050405020304" pitchFamily="18" charset="0"/>
                <a:cs typeface="Times New Roman" panose="02020603050405020304" pitchFamily="18" charset="0"/>
              </a:rPr>
              <a:t>the Analysis Report</a:t>
            </a:r>
            <a:endParaRPr lang="en-US" sz="2800" dirty="0">
              <a:latin typeface="Times New Roman" panose="02020603050405020304" pitchFamily="18" charset="0"/>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6406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246054" cy="905056"/>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configuration</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86866" y="2278090"/>
            <a:ext cx="12011864" cy="655564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solidFill>
                  <a:srgbClr val="0F0F0F"/>
                </a:solidFill>
                <a:latin typeface="Times New Roman" panose="02020603050405020304" pitchFamily="18" charset="0"/>
                <a:cs typeface="Times New Roman" panose="02020603050405020304" pitchFamily="18" charset="0"/>
              </a:rPr>
              <a:t>An MA Lab: usually the form of several computers connected to an isolated network.</a:t>
            </a:r>
          </a:p>
          <a:p>
            <a:pPr marL="571500" indent="-5715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 The </a:t>
            </a:r>
            <a:r>
              <a:rPr lang="en-US" sz="2800" dirty="0">
                <a:solidFill>
                  <a:srgbClr val="0F0F0F"/>
                </a:solidFill>
                <a:latin typeface="Times New Roman" panose="02020603050405020304" pitchFamily="18" charset="0"/>
                <a:cs typeface="Times New Roman" panose="02020603050405020304" pitchFamily="18" charset="0"/>
              </a:rPr>
              <a:t>computers are designed to mimic the configuration of commonly targeted systems and may run various versions and patch levels of operating systems relevant to the investigator.</a:t>
            </a:r>
          </a:p>
          <a:p>
            <a:pPr marL="571500" indent="-5715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 Among </a:t>
            </a:r>
            <a:r>
              <a:rPr lang="en-US" sz="2800" dirty="0">
                <a:solidFill>
                  <a:srgbClr val="0F0F0F"/>
                </a:solidFill>
                <a:latin typeface="Times New Roman" panose="02020603050405020304" pitchFamily="18" charset="0"/>
                <a:cs typeface="Times New Roman" panose="02020603050405020304" pitchFamily="18" charset="0"/>
              </a:rPr>
              <a:t>the computers may be one or more systems that run network services which malware may attempt accessing.</a:t>
            </a:r>
          </a:p>
          <a:p>
            <a:pPr marL="571500" indent="-5715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 The </a:t>
            </a:r>
            <a:r>
              <a:rPr lang="en-US" sz="2800" dirty="0">
                <a:solidFill>
                  <a:srgbClr val="0F0F0F"/>
                </a:solidFill>
                <a:latin typeface="Times New Roman" panose="02020603050405020304" pitchFamily="18" charset="0"/>
                <a:cs typeface="Times New Roman" panose="02020603050405020304" pitchFamily="18" charset="0"/>
              </a:rPr>
              <a:t>investigator infects these systems during the analysis.</a:t>
            </a:r>
          </a:p>
          <a:p>
            <a:pPr marL="571500" indent="-5715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 The </a:t>
            </a:r>
            <a:r>
              <a:rPr lang="en-US" sz="2800" dirty="0">
                <a:solidFill>
                  <a:srgbClr val="0F0F0F"/>
                </a:solidFill>
                <a:latin typeface="Times New Roman" panose="02020603050405020304" pitchFamily="18" charset="0"/>
                <a:cs typeface="Times New Roman" panose="02020603050405020304" pitchFamily="18" charset="0"/>
              </a:rPr>
              <a:t>setup must allow the investigator to simulate the presence of the Internet and other networks that malware may seek.</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6599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0" y="-62359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874704"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configuration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12596" y="2017447"/>
            <a:ext cx="12011864" cy="7201972"/>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solidFill>
                  <a:srgbClr val="0F0F0F"/>
                </a:solidFill>
                <a:latin typeface="Times New Roman" panose="02020603050405020304" pitchFamily="18" charset="0"/>
                <a:cs typeface="Times New Roman" panose="02020603050405020304" pitchFamily="18" charset="0"/>
              </a:rPr>
              <a:t>A flexible and frugal way of setting up: using virtualization software to run multiple “virtual” systems on a smaller number of physical computers.</a:t>
            </a:r>
          </a:p>
          <a:p>
            <a:pPr marL="457200" indent="-4572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Use </a:t>
            </a:r>
            <a:r>
              <a:rPr lang="en-US" sz="2800" dirty="0">
                <a:solidFill>
                  <a:srgbClr val="0F0F0F"/>
                </a:solidFill>
                <a:latin typeface="Times New Roman" panose="02020603050405020304" pitchFamily="18" charset="0"/>
                <a:cs typeface="Times New Roman" panose="02020603050405020304" pitchFamily="18" charset="0"/>
              </a:rPr>
              <a:t>both free and commercial products, allowing simultaneously running multiple instances of laboratory systems that operate independently, yet exist on t he same physical </a:t>
            </a:r>
            <a:r>
              <a:rPr lang="en-US" sz="2800" dirty="0" smtClean="0">
                <a:solidFill>
                  <a:srgbClr val="0F0F0F"/>
                </a:solidFill>
                <a:latin typeface="Times New Roman" panose="02020603050405020304" pitchFamily="18" charset="0"/>
                <a:cs typeface="Times New Roman" panose="02020603050405020304" pitchFamily="18" charset="0"/>
              </a:rPr>
              <a:t>host:</a:t>
            </a:r>
          </a:p>
          <a:p>
            <a:pPr lvl="4">
              <a:lnSpc>
                <a:spcPct val="150000"/>
              </a:lnSpc>
            </a:pPr>
            <a:r>
              <a:rPr lang="en-US" sz="2800" dirty="0">
                <a:solidFill>
                  <a:srgbClr val="0F0F0F"/>
                </a:solidFill>
                <a:latin typeface="Times New Roman" panose="02020603050405020304" pitchFamily="18" charset="0"/>
                <a:cs typeface="Times New Roman" panose="02020603050405020304" pitchFamily="18" charset="0"/>
              </a:rPr>
              <a:t>	</a:t>
            </a:r>
            <a:r>
              <a:rPr lang="en-US" sz="2800" dirty="0" smtClean="0">
                <a:solidFill>
                  <a:srgbClr val="0F0F0F"/>
                </a:solidFill>
                <a:latin typeface="Times New Roman" panose="02020603050405020304" pitchFamily="18" charset="0"/>
                <a:cs typeface="Times New Roman" panose="02020603050405020304" pitchFamily="18" charset="0"/>
              </a:rPr>
              <a:t>- VMware </a:t>
            </a:r>
            <a:r>
              <a:rPr lang="en-US" sz="2800" dirty="0">
                <a:solidFill>
                  <a:srgbClr val="0F0F0F"/>
                </a:solidFill>
                <a:latin typeface="Times New Roman" panose="02020603050405020304" pitchFamily="18" charset="0"/>
                <a:cs typeface="Times New Roman" panose="02020603050405020304" pitchFamily="18" charset="0"/>
              </a:rPr>
              <a:t>Workstation, Server, vSphere, Fusion, …</a:t>
            </a:r>
          </a:p>
          <a:p>
            <a:pPr>
              <a:lnSpc>
                <a:spcPct val="150000"/>
              </a:lnSpc>
            </a:pPr>
            <a:r>
              <a:rPr lang="en-US" sz="2800" dirty="0">
                <a:solidFill>
                  <a:srgbClr val="0F0F0F"/>
                </a:solidFill>
                <a:latin typeface="Times New Roman" panose="02020603050405020304" pitchFamily="18" charset="0"/>
                <a:cs typeface="Times New Roman" panose="02020603050405020304" pitchFamily="18" charset="0"/>
              </a:rPr>
              <a:t>	</a:t>
            </a:r>
            <a:r>
              <a:rPr lang="en-US" sz="2800" dirty="0" smtClean="0">
                <a:solidFill>
                  <a:srgbClr val="0F0F0F"/>
                </a:solidFill>
                <a:latin typeface="Times New Roman" panose="02020603050405020304" pitchFamily="18" charset="0"/>
                <a:cs typeface="Times New Roman" panose="02020603050405020304" pitchFamily="18" charset="0"/>
              </a:rPr>
              <a:t>- Microsoft </a:t>
            </a:r>
            <a:r>
              <a:rPr lang="en-US" sz="2800" dirty="0">
                <a:solidFill>
                  <a:srgbClr val="0F0F0F"/>
                </a:solidFill>
                <a:latin typeface="Times New Roman" panose="02020603050405020304" pitchFamily="18" charset="0"/>
                <a:cs typeface="Times New Roman" panose="02020603050405020304" pitchFamily="18" charset="0"/>
              </a:rPr>
              <a:t>Virtual PC and Virtual Server</a:t>
            </a:r>
          </a:p>
          <a:p>
            <a:pPr>
              <a:lnSpc>
                <a:spcPct val="150000"/>
              </a:lnSpc>
            </a:pPr>
            <a:r>
              <a:rPr lang="en-US" sz="2800" dirty="0">
                <a:solidFill>
                  <a:srgbClr val="0F0F0F"/>
                </a:solidFill>
                <a:latin typeface="Times New Roman" panose="02020603050405020304" pitchFamily="18" charset="0"/>
                <a:cs typeface="Times New Roman" panose="02020603050405020304" pitchFamily="18" charset="0"/>
              </a:rPr>
              <a:t>	</a:t>
            </a:r>
            <a:r>
              <a:rPr lang="en-US" sz="2800" dirty="0" smtClean="0">
                <a:solidFill>
                  <a:srgbClr val="0F0F0F"/>
                </a:solidFill>
                <a:latin typeface="Times New Roman" panose="02020603050405020304" pitchFamily="18" charset="0"/>
                <a:cs typeface="Times New Roman" panose="02020603050405020304" pitchFamily="18" charset="0"/>
              </a:rPr>
              <a:t>- Sun Virtual Box</a:t>
            </a:r>
            <a:endParaRPr lang="en-US" sz="2800" dirty="0">
              <a:solidFill>
                <a:srgbClr val="0F0F0F"/>
              </a:solidFill>
              <a:latin typeface="Times New Roman" panose="02020603050405020304" pitchFamily="18" charset="0"/>
              <a:cs typeface="Times New Roman" panose="02020603050405020304" pitchFamily="18" charset="0"/>
            </a:endParaRPr>
          </a:p>
          <a:p>
            <a:pPr>
              <a:lnSpc>
                <a:spcPct val="150000"/>
              </a:lnSpc>
            </a:pPr>
            <a:r>
              <a:rPr lang="en-US" sz="2800" dirty="0" smtClean="0">
                <a:solidFill>
                  <a:srgbClr val="0F0F0F"/>
                </a:solidFill>
                <a:latin typeface="Times New Roman" panose="02020603050405020304" pitchFamily="18" charset="0"/>
                <a:cs typeface="Times New Roman" panose="02020603050405020304" pitchFamily="18" charset="0"/>
              </a:rPr>
              <a:t>	- Parallels </a:t>
            </a:r>
            <a:r>
              <a:rPr lang="en-US" sz="2800" dirty="0">
                <a:solidFill>
                  <a:srgbClr val="0F0F0F"/>
                </a:solidFill>
                <a:latin typeface="Times New Roman" panose="02020603050405020304" pitchFamily="18" charset="0"/>
                <a:cs typeface="Times New Roman" panose="02020603050405020304" pitchFamily="18" charset="0"/>
              </a:rPr>
              <a:t>Desktop, Server, and </a:t>
            </a:r>
            <a:r>
              <a:rPr lang="en-US" sz="2800" dirty="0" err="1" smtClean="0">
                <a:solidFill>
                  <a:srgbClr val="0F0F0F"/>
                </a:solidFill>
                <a:latin typeface="Times New Roman" panose="02020603050405020304" pitchFamily="18" charset="0"/>
                <a:cs typeface="Times New Roman" panose="02020603050405020304" pitchFamily="18" charset="0"/>
              </a:rPr>
              <a:t>Virtuozzo</a:t>
            </a:r>
            <a:r>
              <a:rPr lang="en-US" sz="2800" dirty="0" smtClean="0">
                <a:solidFill>
                  <a:srgbClr val="0F0F0F"/>
                </a:solidFill>
                <a:latin typeface="Times New Roman" panose="02020603050405020304" pitchFamily="18" charset="0"/>
                <a:cs typeface="Times New Roman" panose="02020603050405020304" pitchFamily="18" charset="0"/>
              </a:rPr>
              <a:t> Containers</a:t>
            </a:r>
            <a:endParaRPr lang="en-US" sz="2800" dirty="0">
              <a:solidFill>
                <a:srgbClr val="0F0F0F"/>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800" dirty="0" smtClean="0">
                <a:solidFill>
                  <a:srgbClr val="0F0F0F"/>
                </a:solidFill>
                <a:latin typeface="Times New Roman" panose="02020603050405020304" pitchFamily="18" charset="0"/>
                <a:cs typeface="Times New Roman" panose="02020603050405020304" pitchFamily="18" charset="0"/>
              </a:rPr>
              <a:t>Minimize </a:t>
            </a:r>
            <a:r>
              <a:rPr lang="en-US" sz="2800" dirty="0">
                <a:solidFill>
                  <a:srgbClr val="0F0F0F"/>
                </a:solidFill>
                <a:latin typeface="Times New Roman" panose="02020603050405020304" pitchFamily="18" charset="0"/>
                <a:cs typeface="Times New Roman" panose="02020603050405020304" pitchFamily="18" charset="0"/>
              </a:rPr>
              <a:t>the number of physically distinct systems: saves money, while benefiting from the small physical footprint and flexibility offered</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06502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0" y="-62359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874704"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configuration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46403" y="7202819"/>
            <a:ext cx="10755630" cy="954107"/>
          </a:xfrm>
          <a:prstGeom prst="rect">
            <a:avLst/>
          </a:prstGeom>
          <a:noFill/>
        </p:spPr>
        <p:txBody>
          <a:bodyPr wrap="square" rtlCol="0">
            <a:spAutoFit/>
          </a:bodyPr>
          <a:lstStyle/>
          <a:p>
            <a:r>
              <a:rPr lang="en-US" sz="2800" dirty="0"/>
              <a:t>Virtualization software allows implementing multiple laboratory systems on a single physical computer</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4"/>
          <a:stretch>
            <a:fillRect/>
          </a:stretch>
        </p:blipFill>
        <p:spPr>
          <a:xfrm>
            <a:off x="1133632" y="2329964"/>
            <a:ext cx="10970738" cy="4673434"/>
          </a:xfrm>
          <a:prstGeom prst="rect">
            <a:avLst/>
          </a:prstGeom>
        </p:spPr>
      </p:pic>
    </p:spTree>
    <p:extLst>
      <p:ext uri="{BB962C8B-B14F-4D97-AF65-F5344CB8AC3E}">
        <p14:creationId xmlns:p14="http://schemas.microsoft.com/office/powerpoint/2010/main" val="52617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0" y="-62359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874704"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configuration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80643" y="2056858"/>
            <a:ext cx="4780073" cy="5693866"/>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of the most convenient virtualization technologies: the simulated network.</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ability to take instant (multiple) snapshots of the lab system’s state: the investigator to repeat behavioral experiments without restarting the analysis from the beginning.</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biggest drawbacks of using </a:t>
            </a:r>
            <a:r>
              <a:rPr lang="en-US" sz="2800" dirty="0" smtClean="0">
                <a:latin typeface="Times New Roman" panose="02020603050405020304" pitchFamily="18" charset="0"/>
                <a:cs typeface="Times New Roman" panose="02020603050405020304" pitchFamily="18" charset="0"/>
              </a:rPr>
              <a:t>physical systems</a:t>
            </a:r>
            <a:r>
              <a:rPr lang="en-US" sz="2800" dirty="0">
                <a:latin typeface="Times New Roman" panose="02020603050405020304" pitchFamily="18" charset="0"/>
                <a:cs typeface="Times New Roman" panose="02020603050405020304" pitchFamily="18" charset="0"/>
              </a:rPr>
              <a:t>: just a single snapshot.</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pic>
        <p:nvPicPr>
          <p:cNvPr id="3" name="Picture 2"/>
          <p:cNvPicPr>
            <a:picLocks noChangeAspect="1"/>
          </p:cNvPicPr>
          <p:nvPr/>
        </p:nvPicPr>
        <p:blipFill>
          <a:blip r:embed="rId4"/>
          <a:stretch>
            <a:fillRect/>
          </a:stretch>
        </p:blipFill>
        <p:spPr>
          <a:xfrm>
            <a:off x="5863590" y="1836110"/>
            <a:ext cx="6457950" cy="7134225"/>
          </a:xfrm>
          <a:prstGeom prst="rect">
            <a:avLst/>
          </a:prstGeom>
        </p:spPr>
      </p:pic>
    </p:spTree>
    <p:extLst>
      <p:ext uri="{BB962C8B-B14F-4D97-AF65-F5344CB8AC3E}">
        <p14:creationId xmlns:p14="http://schemas.microsoft.com/office/powerpoint/2010/main" val="91380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0" y="-62359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686866" y="500892"/>
            <a:ext cx="11874704" cy="1015663"/>
          </a:xfrm>
          <a:prstGeom prst="rect">
            <a:avLst/>
          </a:prstGeom>
          <a:noFill/>
        </p:spPr>
        <p:txBody>
          <a:bodyPr wrap="square" rtlCol="0">
            <a:spAutoFit/>
          </a:bodyPr>
          <a:lstStyle/>
          <a:p>
            <a:pPr lvl="0">
              <a:lnSpc>
                <a:spcPct val="150000"/>
              </a:lnSpc>
              <a:buSzPts val="2600"/>
            </a:pPr>
            <a:r>
              <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Overview of MA Lab setup and </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configuration (</a:t>
            </a:r>
            <a:r>
              <a:rPr lang="en-US" altLang="en-US" sz="4000" b="1" dirty="0" err="1"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Cont</a:t>
            </a:r>
            <a:r>
              <a:rPr lang="en-US" altLang="en-US" sz="40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40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140461" y="1409222"/>
            <a:ext cx="11864339" cy="8201732"/>
          </a:xfrm>
          <a:prstGeom prst="rect">
            <a:avLst/>
          </a:prstGeom>
          <a:noFill/>
        </p:spPr>
        <p:txBody>
          <a:bodyPr wrap="square" rtlCol="0">
            <a:spAutoFit/>
          </a:bodyPr>
          <a:lstStyle/>
          <a:p>
            <a:endParaRPr lang="en-US" dirty="0"/>
          </a:p>
          <a:p>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i="1" dirty="0">
                <a:latin typeface="Times New Roman" panose="02020603050405020304" pitchFamily="18" charset="0"/>
                <a:cs typeface="Times New Roman" panose="02020603050405020304" pitchFamily="18" charset="0"/>
              </a:rPr>
              <a:t>With physical systems: a possibility is to use system state-restoring software such as Windows SteadyState or </a:t>
            </a:r>
            <a:r>
              <a:rPr lang="en-US" sz="2800" i="1" dirty="0" err="1" smtClean="0">
                <a:latin typeface="Times New Roman" panose="02020603050405020304" pitchFamily="18" charset="0"/>
                <a:cs typeface="Times New Roman" panose="02020603050405020304" pitchFamily="18" charset="0"/>
              </a:rPr>
              <a:t>Faronics</a:t>
            </a:r>
            <a:r>
              <a:rPr lang="en-US" sz="2800" i="1" dirty="0" smtClean="0">
                <a:latin typeface="Times New Roman" panose="02020603050405020304" pitchFamily="18" charset="0"/>
                <a:cs typeface="Times New Roman" panose="02020603050405020304" pitchFamily="18" charset="0"/>
              </a:rPr>
              <a:t> Deep Freeze</a:t>
            </a:r>
            <a:r>
              <a:rPr lang="en-US" sz="2800" i="1" dirty="0">
                <a:latin typeface="Times New Roman" panose="02020603050405020304" pitchFamily="18" charset="0"/>
                <a:cs typeface="Times New Roman" panose="02020603050405020304" pitchFamily="18" charset="0"/>
              </a:rPr>
              <a:t>, or a more reliable alternative -hardware-based “snapshot” products </a:t>
            </a:r>
            <a:r>
              <a:rPr lang="en-US" sz="2800" i="1" dirty="0" smtClean="0">
                <a:latin typeface="Times New Roman" panose="02020603050405020304" pitchFamily="18" charset="0"/>
                <a:cs typeface="Times New Roman" panose="02020603050405020304" pitchFamily="18" charset="0"/>
              </a:rPr>
              <a:t>Centurion Guard</a:t>
            </a:r>
            <a:r>
              <a:rPr lang="en-US" sz="2800" i="1" dirty="0">
                <a:latin typeface="Times New Roman" panose="02020603050405020304" pitchFamily="18" charset="0"/>
                <a:cs typeface="Times New Roman" panose="02020603050405020304" pitchFamily="18" charset="0"/>
              </a:rPr>
              <a:t>, Reborn PCI Card</a:t>
            </a: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i="1" dirty="0" smtClean="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biggest advantage of using physical hardware: stronger isolation of the laboratory environment.</a:t>
            </a: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Isolating </a:t>
            </a:r>
            <a:r>
              <a:rPr lang="en-US" sz="2800" dirty="0">
                <a:latin typeface="Times New Roman" panose="02020603050405020304" pitchFamily="18" charset="0"/>
                <a:cs typeface="Times New Roman" panose="02020603050405020304" pitchFamily="18" charset="0"/>
              </a:rPr>
              <a:t>the Malware Laboratory: </a:t>
            </a:r>
          </a:p>
          <a:p>
            <a:pPr marL="457200" lvl="2" indent="-457200">
              <a:lnSpc>
                <a:spcPct val="150000"/>
              </a:lnSpc>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mitigate </a:t>
            </a:r>
            <a:r>
              <a:rPr lang="en-US" sz="2800" i="1" dirty="0">
                <a:latin typeface="Times New Roman" panose="02020603050405020304" pitchFamily="18" charset="0"/>
                <a:cs typeface="Times New Roman" panose="02020603050405020304" pitchFamily="18" charset="0"/>
              </a:rPr>
              <a:t>the risk of malware escaping the laboratory </a:t>
            </a:r>
            <a:r>
              <a:rPr lang="en-US" sz="2800" i="1" dirty="0" smtClean="0">
                <a:latin typeface="Times New Roman" panose="02020603050405020304" pitchFamily="18" charset="0"/>
                <a:cs typeface="Times New Roman" panose="02020603050405020304" pitchFamily="18" charset="0"/>
              </a:rPr>
              <a:t>sandbox by </a:t>
            </a:r>
            <a:r>
              <a:rPr lang="en-US" sz="2800" i="1" dirty="0">
                <a:latin typeface="Times New Roman" panose="02020603050405020304" pitchFamily="18" charset="0"/>
                <a:cs typeface="Times New Roman" panose="02020603050405020304" pitchFamily="18" charset="0"/>
              </a:rPr>
              <a:t>regularly applying security patches to the virtualization software and by following hardening guidelines.</a:t>
            </a:r>
            <a:endParaRPr lang="en-US" sz="2800" dirty="0">
              <a:latin typeface="Times New Roman" panose="02020603050405020304" pitchFamily="18" charset="0"/>
              <a:cs typeface="Times New Roman" panose="02020603050405020304" pitchFamily="18" charset="0"/>
            </a:endParaRPr>
          </a:p>
          <a:p>
            <a:pPr marL="457200" lvl="2" indent="-457200">
              <a:lnSpc>
                <a:spcPct val="150000"/>
              </a:lnSpc>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avoid </a:t>
            </a:r>
            <a:r>
              <a:rPr lang="en-US" sz="2800" i="1" dirty="0">
                <a:latin typeface="Times New Roman" panose="02020603050405020304" pitchFamily="18" charset="0"/>
                <a:cs typeface="Times New Roman" panose="02020603050405020304" pitchFamily="18" charset="0"/>
              </a:rPr>
              <a:t>connecting the physical system hosting the virtualized lab to non-laboratory networks.</a:t>
            </a:r>
            <a:endParaRPr lang="en-US" sz="28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484149444"/>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1578</Words>
  <Application>Microsoft Office PowerPoint</Application>
  <PresentationFormat>Custom</PresentationFormat>
  <Paragraphs>117</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Helvetica Neue Light</vt:lpstr>
      <vt:lpstr>Arial</vt:lpstr>
      <vt:lpstr>Helvetica Neue</vt:lpstr>
      <vt:lpstr>Times New Roman</vt:lpstr>
      <vt:lpstr>ＭＳ Ｐゴシック</vt:lpstr>
      <vt:lpstr>Wingdings</vt:lpstr>
      <vt:lpstr>White</vt:lpstr>
      <vt:lpstr>Because teaching teaches                        teachers to 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Web Security Introduction </dc:title>
  <cp:lastModifiedBy>Mavu0ng</cp:lastModifiedBy>
  <cp:revision>46</cp:revision>
  <dcterms:modified xsi:type="dcterms:W3CDTF">2024-04-08T05:00:10Z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4419168</vt:lpwstr>
  </property>
  <property fmtid="{D5CDD505-2E9C-101B-9397-08002B2CF9AE}" pid="3" name="NXPowerLiteSettings">
    <vt:lpwstr>C700052003A000</vt:lpwstr>
  </property>
  <property fmtid="{D5CDD505-2E9C-101B-9397-08002B2CF9AE}" pid="4" name="NXPowerLiteVersion">
    <vt:lpwstr>D8.0.4</vt:lpwstr>
  </property>
</Properties>
</file>