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8" r:id="rId3"/>
    <p:sldId id="367" r:id="rId4"/>
    <p:sldId id="368" r:id="rId5"/>
    <p:sldId id="332" r:id="rId6"/>
    <p:sldId id="333" r:id="rId7"/>
    <p:sldId id="365" r:id="rId8"/>
    <p:sldId id="366" r:id="rId9"/>
    <p:sldId id="334" r:id="rId10"/>
    <p:sldId id="369" r:id="rId11"/>
    <p:sldId id="335" r:id="rId12"/>
    <p:sldId id="370" r:id="rId13"/>
    <p:sldId id="371" r:id="rId14"/>
    <p:sldId id="372" r:id="rId15"/>
    <p:sldId id="373" r:id="rId16"/>
    <p:sldId id="364" r:id="rId17"/>
  </p:sldIdLst>
  <p:sldSz cx="13004800" cy="9753600"/>
  <p:notesSz cx="6858000" cy="9144000"/>
  <p:embeddedFontLst>
    <p:embeddedFont>
      <p:font typeface="Helvetica Neue Light" panose="020B0604020202020204" charset="0"/>
      <p:regular r:id="rId19"/>
      <p:bold r:id="rId20"/>
      <p:italic r:id="rId21"/>
      <p:boldItalic r:id="rId22"/>
    </p:embeddedFont>
    <p:embeddedFont>
      <p:font typeface="Helvetica Neue" panose="020B0604020202020204" charset="0"/>
      <p:regular r:id="rId23"/>
      <p:bold r:id="rId24"/>
      <p:italic r:id="rId25"/>
      <p:boldItalic r:id="rId26"/>
    </p:embeddedFont>
    <p:embeddedFont>
      <p:font typeface="ＭＳ Ｐゴシック" panose="020B0600070205080204" pitchFamily="34" charset="-128"/>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3" roundtripDataSignature="AMtx7mhnKKISbOK9ISA8HSU8hUwhbZbY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AC1DFC-6538-4039-B625-EF0FC9C0D4A9}" v="18" dt="2023-11-18T17:58:39.3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796" autoAdjust="0"/>
  </p:normalViewPr>
  <p:slideViewPr>
    <p:cSldViewPr snapToGrid="0">
      <p:cViewPr varScale="1">
        <p:scale>
          <a:sx n="56" d="100"/>
          <a:sy n="56" d="100"/>
        </p:scale>
        <p:origin x="904" y="96"/>
      </p:cViewPr>
      <p:guideLst>
        <p:guide orient="horz" pos="3072"/>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9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9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94" Type="http://schemas.openxmlformats.org/officeDocument/2006/relationships/presProps" Target="presProps.xml"/><Relationship Id="rId9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8" Type="http://schemas.openxmlformats.org/officeDocument/2006/relationships/slide" Target="slides/slide7.xml"/><Relationship Id="rId93" Type="http://customschemas.google.com/relationships/presentationmetadata" Target="metadata"/><Relationship Id="rId9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o Sennin" userId="03426be40f75dd1c" providerId="LiveId" clId="{59AC1DFC-6538-4039-B625-EF0FC9C0D4A9}"/>
    <pc:docChg chg="undo redo custSel addSld delSld modSld sldOrd">
      <pc:chgData name="Ero Sennin" userId="03426be40f75dd1c" providerId="LiveId" clId="{59AC1DFC-6538-4039-B625-EF0FC9C0D4A9}" dt="2023-11-19T06:07:00.937" v="1117" actId="20577"/>
      <pc:docMkLst>
        <pc:docMk/>
      </pc:docMkLst>
      <pc:sldChg chg="modSp mod">
        <pc:chgData name="Ero Sennin" userId="03426be40f75dd1c" providerId="LiveId" clId="{59AC1DFC-6538-4039-B625-EF0FC9C0D4A9}" dt="2023-11-18T14:54:26.230" v="165" actId="1076"/>
        <pc:sldMkLst>
          <pc:docMk/>
          <pc:sldMk cId="0" sldId="256"/>
        </pc:sldMkLst>
        <pc:spChg chg="mod">
          <ac:chgData name="Ero Sennin" userId="03426be40f75dd1c" providerId="LiveId" clId="{59AC1DFC-6538-4039-B625-EF0FC9C0D4A9}" dt="2023-11-18T14:54:26.230" v="165" actId="1076"/>
          <ac:spMkLst>
            <pc:docMk/>
            <pc:sldMk cId="0" sldId="256"/>
            <ac:spMk id="58" creationId="{00000000-0000-0000-0000-000000000000}"/>
          </ac:spMkLst>
        </pc:spChg>
      </pc:sldChg>
      <pc:sldChg chg="del">
        <pc:chgData name="Ero Sennin" userId="03426be40f75dd1c" providerId="LiveId" clId="{59AC1DFC-6538-4039-B625-EF0FC9C0D4A9}" dt="2023-11-18T14:50:22.157" v="0" actId="47"/>
        <pc:sldMkLst>
          <pc:docMk/>
          <pc:sldMk cId="0" sldId="257"/>
        </pc:sldMkLst>
      </pc:sldChg>
      <pc:sldChg chg="addSp delSp modSp mod">
        <pc:chgData name="Ero Sennin" userId="03426be40f75dd1c" providerId="LiveId" clId="{59AC1DFC-6538-4039-B625-EF0FC9C0D4A9}" dt="2023-11-18T17:21:37.591" v="800" actId="1076"/>
        <pc:sldMkLst>
          <pc:docMk/>
          <pc:sldMk cId="0" sldId="258"/>
        </pc:sldMkLst>
        <pc:spChg chg="mod">
          <ac:chgData name="Ero Sennin" userId="03426be40f75dd1c" providerId="LiveId" clId="{59AC1DFC-6538-4039-B625-EF0FC9C0D4A9}" dt="2023-11-18T14:53:27.289" v="139" actId="20577"/>
          <ac:spMkLst>
            <pc:docMk/>
            <pc:sldMk cId="0" sldId="258"/>
            <ac:spMk id="71" creationId="{00000000-0000-0000-0000-000000000000}"/>
          </ac:spMkLst>
        </pc:spChg>
        <pc:spChg chg="mod">
          <ac:chgData name="Ero Sennin" userId="03426be40f75dd1c" providerId="LiveId" clId="{59AC1DFC-6538-4039-B625-EF0FC9C0D4A9}" dt="2023-11-18T17:21:37.591" v="800" actId="1076"/>
          <ac:spMkLst>
            <pc:docMk/>
            <pc:sldMk cId="0" sldId="258"/>
            <ac:spMk id="72" creationId="{00000000-0000-0000-0000-000000000000}"/>
          </ac:spMkLst>
        </pc:spChg>
        <pc:picChg chg="add mod">
          <ac:chgData name="Ero Sennin" userId="03426be40f75dd1c" providerId="LiveId" clId="{59AC1DFC-6538-4039-B625-EF0FC9C0D4A9}" dt="2023-11-18T15:58:49.678" v="487" actId="1076"/>
          <ac:picMkLst>
            <pc:docMk/>
            <pc:sldMk cId="0" sldId="258"/>
            <ac:picMk id="2" creationId="{27AEA11D-58DC-E73A-C89B-4CF0EC2B9DE0}"/>
          </ac:picMkLst>
        </pc:picChg>
        <pc:picChg chg="del">
          <ac:chgData name="Ero Sennin" userId="03426be40f75dd1c" providerId="LiveId" clId="{59AC1DFC-6538-4039-B625-EF0FC9C0D4A9}" dt="2023-11-18T14:50:29.025" v="1" actId="478"/>
          <ac:picMkLst>
            <pc:docMk/>
            <pc:sldMk cId="0" sldId="258"/>
            <ac:picMk id="69" creationId="{00000000-0000-0000-0000-000000000000}"/>
          </ac:picMkLst>
        </pc:picChg>
      </pc:sldChg>
      <pc:sldChg chg="del">
        <pc:chgData name="Ero Sennin" userId="03426be40f75dd1c" providerId="LiveId" clId="{59AC1DFC-6538-4039-B625-EF0FC9C0D4A9}" dt="2023-11-18T14:50:36.162" v="2" actId="47"/>
        <pc:sldMkLst>
          <pc:docMk/>
          <pc:sldMk cId="0" sldId="259"/>
        </pc:sldMkLst>
      </pc:sldChg>
      <pc:sldChg chg="delSp modSp del mod">
        <pc:chgData name="Ero Sennin" userId="03426be40f75dd1c" providerId="LiveId" clId="{59AC1DFC-6538-4039-B625-EF0FC9C0D4A9}" dt="2023-11-18T17:13:22.272" v="765" actId="47"/>
        <pc:sldMkLst>
          <pc:docMk/>
          <pc:sldMk cId="0" sldId="260"/>
        </pc:sldMkLst>
        <pc:picChg chg="del mod">
          <ac:chgData name="Ero Sennin" userId="03426be40f75dd1c" providerId="LiveId" clId="{59AC1DFC-6538-4039-B625-EF0FC9C0D4A9}" dt="2023-11-18T14:54:41.683" v="167" actId="478"/>
          <ac:picMkLst>
            <pc:docMk/>
            <pc:sldMk cId="0" sldId="260"/>
            <ac:picMk id="91" creationId="{00000000-0000-0000-0000-000000000000}"/>
          </ac:picMkLst>
        </pc:picChg>
      </pc:sldChg>
      <pc:sldChg chg="del">
        <pc:chgData name="Ero Sennin" userId="03426be40f75dd1c" providerId="LiveId" clId="{59AC1DFC-6538-4039-B625-EF0FC9C0D4A9}" dt="2023-11-18T17:13:22.272" v="765" actId="47"/>
        <pc:sldMkLst>
          <pc:docMk/>
          <pc:sldMk cId="0" sldId="261"/>
        </pc:sldMkLst>
      </pc:sldChg>
      <pc:sldChg chg="del">
        <pc:chgData name="Ero Sennin" userId="03426be40f75dd1c" providerId="LiveId" clId="{59AC1DFC-6538-4039-B625-EF0FC9C0D4A9}" dt="2023-11-18T17:13:22.272" v="765" actId="47"/>
        <pc:sldMkLst>
          <pc:docMk/>
          <pc:sldMk cId="0" sldId="262"/>
        </pc:sldMkLst>
      </pc:sldChg>
      <pc:sldChg chg="del">
        <pc:chgData name="Ero Sennin" userId="03426be40f75dd1c" providerId="LiveId" clId="{59AC1DFC-6538-4039-B625-EF0FC9C0D4A9}" dt="2023-11-18T17:13:22.272" v="765" actId="47"/>
        <pc:sldMkLst>
          <pc:docMk/>
          <pc:sldMk cId="0" sldId="263"/>
        </pc:sldMkLst>
      </pc:sldChg>
      <pc:sldChg chg="add del">
        <pc:chgData name="Ero Sennin" userId="03426be40f75dd1c" providerId="LiveId" clId="{59AC1DFC-6538-4039-B625-EF0FC9C0D4A9}" dt="2023-11-18T17:13:22.272" v="765" actId="47"/>
        <pc:sldMkLst>
          <pc:docMk/>
          <pc:sldMk cId="0" sldId="264"/>
        </pc:sldMkLst>
      </pc:sldChg>
      <pc:sldChg chg="del">
        <pc:chgData name="Ero Sennin" userId="03426be40f75dd1c" providerId="LiveId" clId="{59AC1DFC-6538-4039-B625-EF0FC9C0D4A9}" dt="2023-11-18T17:13:22.272" v="765" actId="47"/>
        <pc:sldMkLst>
          <pc:docMk/>
          <pc:sldMk cId="0" sldId="265"/>
        </pc:sldMkLst>
      </pc:sldChg>
      <pc:sldChg chg="del">
        <pc:chgData name="Ero Sennin" userId="03426be40f75dd1c" providerId="LiveId" clId="{59AC1DFC-6538-4039-B625-EF0FC9C0D4A9}" dt="2023-11-18T17:13:22.272" v="765" actId="47"/>
        <pc:sldMkLst>
          <pc:docMk/>
          <pc:sldMk cId="0" sldId="266"/>
        </pc:sldMkLst>
      </pc:sldChg>
      <pc:sldChg chg="del">
        <pc:chgData name="Ero Sennin" userId="03426be40f75dd1c" providerId="LiveId" clId="{59AC1DFC-6538-4039-B625-EF0FC9C0D4A9}" dt="2023-11-18T17:13:22.272" v="765" actId="47"/>
        <pc:sldMkLst>
          <pc:docMk/>
          <pc:sldMk cId="0" sldId="267"/>
        </pc:sldMkLst>
      </pc:sldChg>
      <pc:sldChg chg="del">
        <pc:chgData name="Ero Sennin" userId="03426be40f75dd1c" providerId="LiveId" clId="{59AC1DFC-6538-4039-B625-EF0FC9C0D4A9}" dt="2023-11-18T17:13:22.272" v="765" actId="47"/>
        <pc:sldMkLst>
          <pc:docMk/>
          <pc:sldMk cId="0" sldId="268"/>
        </pc:sldMkLst>
      </pc:sldChg>
      <pc:sldChg chg="del">
        <pc:chgData name="Ero Sennin" userId="03426be40f75dd1c" providerId="LiveId" clId="{59AC1DFC-6538-4039-B625-EF0FC9C0D4A9}" dt="2023-11-18T17:13:22.272" v="765" actId="47"/>
        <pc:sldMkLst>
          <pc:docMk/>
          <pc:sldMk cId="0" sldId="269"/>
        </pc:sldMkLst>
      </pc:sldChg>
      <pc:sldChg chg="del">
        <pc:chgData name="Ero Sennin" userId="03426be40f75dd1c" providerId="LiveId" clId="{59AC1DFC-6538-4039-B625-EF0FC9C0D4A9}" dt="2023-11-18T17:13:22.272" v="765" actId="47"/>
        <pc:sldMkLst>
          <pc:docMk/>
          <pc:sldMk cId="0" sldId="270"/>
        </pc:sldMkLst>
      </pc:sldChg>
      <pc:sldChg chg="del">
        <pc:chgData name="Ero Sennin" userId="03426be40f75dd1c" providerId="LiveId" clId="{59AC1DFC-6538-4039-B625-EF0FC9C0D4A9}" dt="2023-11-18T17:13:22.272" v="765" actId="47"/>
        <pc:sldMkLst>
          <pc:docMk/>
          <pc:sldMk cId="0" sldId="271"/>
        </pc:sldMkLst>
      </pc:sldChg>
      <pc:sldChg chg="del">
        <pc:chgData name="Ero Sennin" userId="03426be40f75dd1c" providerId="LiveId" clId="{59AC1DFC-6538-4039-B625-EF0FC9C0D4A9}" dt="2023-11-18T17:13:22.272" v="765" actId="47"/>
        <pc:sldMkLst>
          <pc:docMk/>
          <pc:sldMk cId="0" sldId="272"/>
        </pc:sldMkLst>
      </pc:sldChg>
      <pc:sldChg chg="del">
        <pc:chgData name="Ero Sennin" userId="03426be40f75dd1c" providerId="LiveId" clId="{59AC1DFC-6538-4039-B625-EF0FC9C0D4A9}" dt="2023-11-18T17:13:22.272" v="765" actId="47"/>
        <pc:sldMkLst>
          <pc:docMk/>
          <pc:sldMk cId="0" sldId="273"/>
        </pc:sldMkLst>
      </pc:sldChg>
      <pc:sldChg chg="del">
        <pc:chgData name="Ero Sennin" userId="03426be40f75dd1c" providerId="LiveId" clId="{59AC1DFC-6538-4039-B625-EF0FC9C0D4A9}" dt="2023-11-18T17:13:22.272" v="765" actId="47"/>
        <pc:sldMkLst>
          <pc:docMk/>
          <pc:sldMk cId="0" sldId="274"/>
        </pc:sldMkLst>
      </pc:sldChg>
      <pc:sldChg chg="del">
        <pc:chgData name="Ero Sennin" userId="03426be40f75dd1c" providerId="LiveId" clId="{59AC1DFC-6538-4039-B625-EF0FC9C0D4A9}" dt="2023-11-18T17:13:22.272" v="765" actId="47"/>
        <pc:sldMkLst>
          <pc:docMk/>
          <pc:sldMk cId="0" sldId="275"/>
        </pc:sldMkLst>
      </pc:sldChg>
      <pc:sldChg chg="del">
        <pc:chgData name="Ero Sennin" userId="03426be40f75dd1c" providerId="LiveId" clId="{59AC1DFC-6538-4039-B625-EF0FC9C0D4A9}" dt="2023-11-18T17:13:22.272" v="765" actId="47"/>
        <pc:sldMkLst>
          <pc:docMk/>
          <pc:sldMk cId="0" sldId="276"/>
        </pc:sldMkLst>
      </pc:sldChg>
      <pc:sldChg chg="del">
        <pc:chgData name="Ero Sennin" userId="03426be40f75dd1c" providerId="LiveId" clId="{59AC1DFC-6538-4039-B625-EF0FC9C0D4A9}" dt="2023-11-18T17:13:22.272" v="765" actId="47"/>
        <pc:sldMkLst>
          <pc:docMk/>
          <pc:sldMk cId="0" sldId="277"/>
        </pc:sldMkLst>
      </pc:sldChg>
      <pc:sldChg chg="del">
        <pc:chgData name="Ero Sennin" userId="03426be40f75dd1c" providerId="LiveId" clId="{59AC1DFC-6538-4039-B625-EF0FC9C0D4A9}" dt="2023-11-18T17:13:22.272" v="765" actId="47"/>
        <pc:sldMkLst>
          <pc:docMk/>
          <pc:sldMk cId="0" sldId="278"/>
        </pc:sldMkLst>
      </pc:sldChg>
      <pc:sldChg chg="del">
        <pc:chgData name="Ero Sennin" userId="03426be40f75dd1c" providerId="LiveId" clId="{59AC1DFC-6538-4039-B625-EF0FC9C0D4A9}" dt="2023-11-18T17:13:22.272" v="765" actId="47"/>
        <pc:sldMkLst>
          <pc:docMk/>
          <pc:sldMk cId="0" sldId="279"/>
        </pc:sldMkLst>
      </pc:sldChg>
      <pc:sldChg chg="del">
        <pc:chgData name="Ero Sennin" userId="03426be40f75dd1c" providerId="LiveId" clId="{59AC1DFC-6538-4039-B625-EF0FC9C0D4A9}" dt="2023-11-18T17:13:22.272" v="765" actId="47"/>
        <pc:sldMkLst>
          <pc:docMk/>
          <pc:sldMk cId="0" sldId="280"/>
        </pc:sldMkLst>
      </pc:sldChg>
      <pc:sldChg chg="del">
        <pc:chgData name="Ero Sennin" userId="03426be40f75dd1c" providerId="LiveId" clId="{59AC1DFC-6538-4039-B625-EF0FC9C0D4A9}" dt="2023-11-18T17:13:22.272" v="765" actId="47"/>
        <pc:sldMkLst>
          <pc:docMk/>
          <pc:sldMk cId="0" sldId="281"/>
        </pc:sldMkLst>
      </pc:sldChg>
      <pc:sldChg chg="del">
        <pc:chgData name="Ero Sennin" userId="03426be40f75dd1c" providerId="LiveId" clId="{59AC1DFC-6538-4039-B625-EF0FC9C0D4A9}" dt="2023-11-18T17:13:22.272" v="765" actId="47"/>
        <pc:sldMkLst>
          <pc:docMk/>
          <pc:sldMk cId="0" sldId="282"/>
        </pc:sldMkLst>
      </pc:sldChg>
      <pc:sldChg chg="del">
        <pc:chgData name="Ero Sennin" userId="03426be40f75dd1c" providerId="LiveId" clId="{59AC1DFC-6538-4039-B625-EF0FC9C0D4A9}" dt="2023-11-18T17:13:22.272" v="765" actId="47"/>
        <pc:sldMkLst>
          <pc:docMk/>
          <pc:sldMk cId="0" sldId="283"/>
        </pc:sldMkLst>
      </pc:sldChg>
      <pc:sldChg chg="del">
        <pc:chgData name="Ero Sennin" userId="03426be40f75dd1c" providerId="LiveId" clId="{59AC1DFC-6538-4039-B625-EF0FC9C0D4A9}" dt="2023-11-18T17:13:22.272" v="765" actId="47"/>
        <pc:sldMkLst>
          <pc:docMk/>
          <pc:sldMk cId="0" sldId="284"/>
        </pc:sldMkLst>
      </pc:sldChg>
      <pc:sldChg chg="del">
        <pc:chgData name="Ero Sennin" userId="03426be40f75dd1c" providerId="LiveId" clId="{59AC1DFC-6538-4039-B625-EF0FC9C0D4A9}" dt="2023-11-18T17:13:22.272" v="765" actId="47"/>
        <pc:sldMkLst>
          <pc:docMk/>
          <pc:sldMk cId="0" sldId="285"/>
        </pc:sldMkLst>
      </pc:sldChg>
      <pc:sldChg chg="del">
        <pc:chgData name="Ero Sennin" userId="03426be40f75dd1c" providerId="LiveId" clId="{59AC1DFC-6538-4039-B625-EF0FC9C0D4A9}" dt="2023-11-18T17:13:22.272" v="765" actId="47"/>
        <pc:sldMkLst>
          <pc:docMk/>
          <pc:sldMk cId="0" sldId="286"/>
        </pc:sldMkLst>
      </pc:sldChg>
      <pc:sldChg chg="del">
        <pc:chgData name="Ero Sennin" userId="03426be40f75dd1c" providerId="LiveId" clId="{59AC1DFC-6538-4039-B625-EF0FC9C0D4A9}" dt="2023-11-18T17:13:22.272" v="765" actId="47"/>
        <pc:sldMkLst>
          <pc:docMk/>
          <pc:sldMk cId="0" sldId="287"/>
        </pc:sldMkLst>
      </pc:sldChg>
      <pc:sldChg chg="del">
        <pc:chgData name="Ero Sennin" userId="03426be40f75dd1c" providerId="LiveId" clId="{59AC1DFC-6538-4039-B625-EF0FC9C0D4A9}" dt="2023-11-18T17:13:22.272" v="765" actId="47"/>
        <pc:sldMkLst>
          <pc:docMk/>
          <pc:sldMk cId="0" sldId="288"/>
        </pc:sldMkLst>
      </pc:sldChg>
      <pc:sldChg chg="del">
        <pc:chgData name="Ero Sennin" userId="03426be40f75dd1c" providerId="LiveId" clId="{59AC1DFC-6538-4039-B625-EF0FC9C0D4A9}" dt="2023-11-18T17:13:22.272" v="765" actId="47"/>
        <pc:sldMkLst>
          <pc:docMk/>
          <pc:sldMk cId="0" sldId="289"/>
        </pc:sldMkLst>
      </pc:sldChg>
      <pc:sldChg chg="del">
        <pc:chgData name="Ero Sennin" userId="03426be40f75dd1c" providerId="LiveId" clId="{59AC1DFC-6538-4039-B625-EF0FC9C0D4A9}" dt="2023-11-18T17:13:22.272" v="765" actId="47"/>
        <pc:sldMkLst>
          <pc:docMk/>
          <pc:sldMk cId="0" sldId="290"/>
        </pc:sldMkLst>
      </pc:sldChg>
      <pc:sldChg chg="del">
        <pc:chgData name="Ero Sennin" userId="03426be40f75dd1c" providerId="LiveId" clId="{59AC1DFC-6538-4039-B625-EF0FC9C0D4A9}" dt="2023-11-18T17:13:22.272" v="765" actId="47"/>
        <pc:sldMkLst>
          <pc:docMk/>
          <pc:sldMk cId="0" sldId="291"/>
        </pc:sldMkLst>
      </pc:sldChg>
      <pc:sldChg chg="del">
        <pc:chgData name="Ero Sennin" userId="03426be40f75dd1c" providerId="LiveId" clId="{59AC1DFC-6538-4039-B625-EF0FC9C0D4A9}" dt="2023-11-18T17:13:22.272" v="765" actId="47"/>
        <pc:sldMkLst>
          <pc:docMk/>
          <pc:sldMk cId="0" sldId="292"/>
        </pc:sldMkLst>
      </pc:sldChg>
      <pc:sldChg chg="del">
        <pc:chgData name="Ero Sennin" userId="03426be40f75dd1c" providerId="LiveId" clId="{59AC1DFC-6538-4039-B625-EF0FC9C0D4A9}" dt="2023-11-18T17:13:22.272" v="765" actId="47"/>
        <pc:sldMkLst>
          <pc:docMk/>
          <pc:sldMk cId="0" sldId="293"/>
        </pc:sldMkLst>
      </pc:sldChg>
      <pc:sldChg chg="del">
        <pc:chgData name="Ero Sennin" userId="03426be40f75dd1c" providerId="LiveId" clId="{59AC1DFC-6538-4039-B625-EF0FC9C0D4A9}" dt="2023-11-18T17:13:22.272" v="765" actId="47"/>
        <pc:sldMkLst>
          <pc:docMk/>
          <pc:sldMk cId="0" sldId="294"/>
        </pc:sldMkLst>
      </pc:sldChg>
      <pc:sldChg chg="del">
        <pc:chgData name="Ero Sennin" userId="03426be40f75dd1c" providerId="LiveId" clId="{59AC1DFC-6538-4039-B625-EF0FC9C0D4A9}" dt="2023-11-18T17:13:22.272" v="765" actId="47"/>
        <pc:sldMkLst>
          <pc:docMk/>
          <pc:sldMk cId="0" sldId="295"/>
        </pc:sldMkLst>
      </pc:sldChg>
      <pc:sldChg chg="del">
        <pc:chgData name="Ero Sennin" userId="03426be40f75dd1c" providerId="LiveId" clId="{59AC1DFC-6538-4039-B625-EF0FC9C0D4A9}" dt="2023-11-18T17:13:22.272" v="765" actId="47"/>
        <pc:sldMkLst>
          <pc:docMk/>
          <pc:sldMk cId="0" sldId="296"/>
        </pc:sldMkLst>
      </pc:sldChg>
      <pc:sldChg chg="del">
        <pc:chgData name="Ero Sennin" userId="03426be40f75dd1c" providerId="LiveId" clId="{59AC1DFC-6538-4039-B625-EF0FC9C0D4A9}" dt="2023-11-18T17:13:22.272" v="765" actId="47"/>
        <pc:sldMkLst>
          <pc:docMk/>
          <pc:sldMk cId="0" sldId="297"/>
        </pc:sldMkLst>
      </pc:sldChg>
      <pc:sldChg chg="del">
        <pc:chgData name="Ero Sennin" userId="03426be40f75dd1c" providerId="LiveId" clId="{59AC1DFC-6538-4039-B625-EF0FC9C0D4A9}" dt="2023-11-18T17:13:22.272" v="765" actId="47"/>
        <pc:sldMkLst>
          <pc:docMk/>
          <pc:sldMk cId="0" sldId="298"/>
        </pc:sldMkLst>
      </pc:sldChg>
      <pc:sldChg chg="del">
        <pc:chgData name="Ero Sennin" userId="03426be40f75dd1c" providerId="LiveId" clId="{59AC1DFC-6538-4039-B625-EF0FC9C0D4A9}" dt="2023-11-18T17:13:22.272" v="765" actId="47"/>
        <pc:sldMkLst>
          <pc:docMk/>
          <pc:sldMk cId="0" sldId="299"/>
        </pc:sldMkLst>
      </pc:sldChg>
      <pc:sldChg chg="del">
        <pc:chgData name="Ero Sennin" userId="03426be40f75dd1c" providerId="LiveId" clId="{59AC1DFC-6538-4039-B625-EF0FC9C0D4A9}" dt="2023-11-18T17:13:22.272" v="765" actId="47"/>
        <pc:sldMkLst>
          <pc:docMk/>
          <pc:sldMk cId="0" sldId="300"/>
        </pc:sldMkLst>
      </pc:sldChg>
      <pc:sldChg chg="del">
        <pc:chgData name="Ero Sennin" userId="03426be40f75dd1c" providerId="LiveId" clId="{59AC1DFC-6538-4039-B625-EF0FC9C0D4A9}" dt="2023-11-18T17:13:22.272" v="765" actId="47"/>
        <pc:sldMkLst>
          <pc:docMk/>
          <pc:sldMk cId="0" sldId="301"/>
        </pc:sldMkLst>
      </pc:sldChg>
      <pc:sldChg chg="del">
        <pc:chgData name="Ero Sennin" userId="03426be40f75dd1c" providerId="LiveId" clId="{59AC1DFC-6538-4039-B625-EF0FC9C0D4A9}" dt="2023-11-18T17:13:22.272" v="765" actId="47"/>
        <pc:sldMkLst>
          <pc:docMk/>
          <pc:sldMk cId="0" sldId="302"/>
        </pc:sldMkLst>
      </pc:sldChg>
      <pc:sldChg chg="del">
        <pc:chgData name="Ero Sennin" userId="03426be40f75dd1c" providerId="LiveId" clId="{59AC1DFC-6538-4039-B625-EF0FC9C0D4A9}" dt="2023-11-18T17:13:22.272" v="765" actId="47"/>
        <pc:sldMkLst>
          <pc:docMk/>
          <pc:sldMk cId="0" sldId="303"/>
        </pc:sldMkLst>
      </pc:sldChg>
      <pc:sldChg chg="del">
        <pc:chgData name="Ero Sennin" userId="03426be40f75dd1c" providerId="LiveId" clId="{59AC1DFC-6538-4039-B625-EF0FC9C0D4A9}" dt="2023-11-18T17:13:22.272" v="765" actId="47"/>
        <pc:sldMkLst>
          <pc:docMk/>
          <pc:sldMk cId="0" sldId="304"/>
        </pc:sldMkLst>
      </pc:sldChg>
      <pc:sldChg chg="del">
        <pc:chgData name="Ero Sennin" userId="03426be40f75dd1c" providerId="LiveId" clId="{59AC1DFC-6538-4039-B625-EF0FC9C0D4A9}" dt="2023-11-18T17:13:22.272" v="765" actId="47"/>
        <pc:sldMkLst>
          <pc:docMk/>
          <pc:sldMk cId="0" sldId="305"/>
        </pc:sldMkLst>
      </pc:sldChg>
      <pc:sldChg chg="del">
        <pc:chgData name="Ero Sennin" userId="03426be40f75dd1c" providerId="LiveId" clId="{59AC1DFC-6538-4039-B625-EF0FC9C0D4A9}" dt="2023-11-18T17:13:22.272" v="765" actId="47"/>
        <pc:sldMkLst>
          <pc:docMk/>
          <pc:sldMk cId="0" sldId="306"/>
        </pc:sldMkLst>
      </pc:sldChg>
      <pc:sldChg chg="del">
        <pc:chgData name="Ero Sennin" userId="03426be40f75dd1c" providerId="LiveId" clId="{59AC1DFC-6538-4039-B625-EF0FC9C0D4A9}" dt="2023-11-18T17:13:22.272" v="765" actId="47"/>
        <pc:sldMkLst>
          <pc:docMk/>
          <pc:sldMk cId="0" sldId="307"/>
        </pc:sldMkLst>
      </pc:sldChg>
      <pc:sldChg chg="del">
        <pc:chgData name="Ero Sennin" userId="03426be40f75dd1c" providerId="LiveId" clId="{59AC1DFC-6538-4039-B625-EF0FC9C0D4A9}" dt="2023-11-18T17:13:22.272" v="765" actId="47"/>
        <pc:sldMkLst>
          <pc:docMk/>
          <pc:sldMk cId="0" sldId="308"/>
        </pc:sldMkLst>
      </pc:sldChg>
      <pc:sldChg chg="del">
        <pc:chgData name="Ero Sennin" userId="03426be40f75dd1c" providerId="LiveId" clId="{59AC1DFC-6538-4039-B625-EF0FC9C0D4A9}" dt="2023-11-18T17:13:22.272" v="765" actId="47"/>
        <pc:sldMkLst>
          <pc:docMk/>
          <pc:sldMk cId="0" sldId="309"/>
        </pc:sldMkLst>
      </pc:sldChg>
      <pc:sldChg chg="del">
        <pc:chgData name="Ero Sennin" userId="03426be40f75dd1c" providerId="LiveId" clId="{59AC1DFC-6538-4039-B625-EF0FC9C0D4A9}" dt="2023-11-18T17:13:22.272" v="765" actId="47"/>
        <pc:sldMkLst>
          <pc:docMk/>
          <pc:sldMk cId="0" sldId="310"/>
        </pc:sldMkLst>
      </pc:sldChg>
      <pc:sldChg chg="del">
        <pc:chgData name="Ero Sennin" userId="03426be40f75dd1c" providerId="LiveId" clId="{59AC1DFC-6538-4039-B625-EF0FC9C0D4A9}" dt="2023-11-18T17:13:22.272" v="765" actId="47"/>
        <pc:sldMkLst>
          <pc:docMk/>
          <pc:sldMk cId="0" sldId="311"/>
        </pc:sldMkLst>
      </pc:sldChg>
      <pc:sldChg chg="del">
        <pc:chgData name="Ero Sennin" userId="03426be40f75dd1c" providerId="LiveId" clId="{59AC1DFC-6538-4039-B625-EF0FC9C0D4A9}" dt="2023-11-18T17:13:22.272" v="765" actId="47"/>
        <pc:sldMkLst>
          <pc:docMk/>
          <pc:sldMk cId="0" sldId="312"/>
        </pc:sldMkLst>
      </pc:sldChg>
      <pc:sldChg chg="del">
        <pc:chgData name="Ero Sennin" userId="03426be40f75dd1c" providerId="LiveId" clId="{59AC1DFC-6538-4039-B625-EF0FC9C0D4A9}" dt="2023-11-18T17:13:22.272" v="765" actId="47"/>
        <pc:sldMkLst>
          <pc:docMk/>
          <pc:sldMk cId="0" sldId="313"/>
        </pc:sldMkLst>
      </pc:sldChg>
      <pc:sldChg chg="del">
        <pc:chgData name="Ero Sennin" userId="03426be40f75dd1c" providerId="LiveId" clId="{59AC1DFC-6538-4039-B625-EF0FC9C0D4A9}" dt="2023-11-18T17:13:22.272" v="765" actId="47"/>
        <pc:sldMkLst>
          <pc:docMk/>
          <pc:sldMk cId="0" sldId="314"/>
        </pc:sldMkLst>
      </pc:sldChg>
      <pc:sldChg chg="del">
        <pc:chgData name="Ero Sennin" userId="03426be40f75dd1c" providerId="LiveId" clId="{59AC1DFC-6538-4039-B625-EF0FC9C0D4A9}" dt="2023-11-18T17:13:22.272" v="765" actId="47"/>
        <pc:sldMkLst>
          <pc:docMk/>
          <pc:sldMk cId="0" sldId="315"/>
        </pc:sldMkLst>
      </pc:sldChg>
      <pc:sldChg chg="del">
        <pc:chgData name="Ero Sennin" userId="03426be40f75dd1c" providerId="LiveId" clId="{59AC1DFC-6538-4039-B625-EF0FC9C0D4A9}" dt="2023-11-18T17:13:22.272" v="765" actId="47"/>
        <pc:sldMkLst>
          <pc:docMk/>
          <pc:sldMk cId="0" sldId="316"/>
        </pc:sldMkLst>
      </pc:sldChg>
      <pc:sldChg chg="del">
        <pc:chgData name="Ero Sennin" userId="03426be40f75dd1c" providerId="LiveId" clId="{59AC1DFC-6538-4039-B625-EF0FC9C0D4A9}" dt="2023-11-18T17:13:22.272" v="765" actId="47"/>
        <pc:sldMkLst>
          <pc:docMk/>
          <pc:sldMk cId="0" sldId="317"/>
        </pc:sldMkLst>
      </pc:sldChg>
      <pc:sldChg chg="del">
        <pc:chgData name="Ero Sennin" userId="03426be40f75dd1c" providerId="LiveId" clId="{59AC1DFC-6538-4039-B625-EF0FC9C0D4A9}" dt="2023-11-18T17:13:22.272" v="765" actId="47"/>
        <pc:sldMkLst>
          <pc:docMk/>
          <pc:sldMk cId="0" sldId="318"/>
        </pc:sldMkLst>
      </pc:sldChg>
      <pc:sldChg chg="del">
        <pc:chgData name="Ero Sennin" userId="03426be40f75dd1c" providerId="LiveId" clId="{59AC1DFC-6538-4039-B625-EF0FC9C0D4A9}" dt="2023-11-18T17:13:22.272" v="765" actId="47"/>
        <pc:sldMkLst>
          <pc:docMk/>
          <pc:sldMk cId="0" sldId="319"/>
        </pc:sldMkLst>
      </pc:sldChg>
      <pc:sldChg chg="del">
        <pc:chgData name="Ero Sennin" userId="03426be40f75dd1c" providerId="LiveId" clId="{59AC1DFC-6538-4039-B625-EF0FC9C0D4A9}" dt="2023-11-18T17:13:22.272" v="765" actId="47"/>
        <pc:sldMkLst>
          <pc:docMk/>
          <pc:sldMk cId="0" sldId="320"/>
        </pc:sldMkLst>
      </pc:sldChg>
      <pc:sldChg chg="del">
        <pc:chgData name="Ero Sennin" userId="03426be40f75dd1c" providerId="LiveId" clId="{59AC1DFC-6538-4039-B625-EF0FC9C0D4A9}" dt="2023-11-18T17:13:22.272" v="765" actId="47"/>
        <pc:sldMkLst>
          <pc:docMk/>
          <pc:sldMk cId="0" sldId="321"/>
        </pc:sldMkLst>
      </pc:sldChg>
      <pc:sldChg chg="del">
        <pc:chgData name="Ero Sennin" userId="03426be40f75dd1c" providerId="LiveId" clId="{59AC1DFC-6538-4039-B625-EF0FC9C0D4A9}" dt="2023-11-18T17:13:22.272" v="765" actId="47"/>
        <pc:sldMkLst>
          <pc:docMk/>
          <pc:sldMk cId="0" sldId="322"/>
        </pc:sldMkLst>
      </pc:sldChg>
      <pc:sldChg chg="del">
        <pc:chgData name="Ero Sennin" userId="03426be40f75dd1c" providerId="LiveId" clId="{59AC1DFC-6538-4039-B625-EF0FC9C0D4A9}" dt="2023-11-18T17:13:22.272" v="765" actId="47"/>
        <pc:sldMkLst>
          <pc:docMk/>
          <pc:sldMk cId="0" sldId="323"/>
        </pc:sldMkLst>
      </pc:sldChg>
      <pc:sldChg chg="del">
        <pc:chgData name="Ero Sennin" userId="03426be40f75dd1c" providerId="LiveId" clId="{59AC1DFC-6538-4039-B625-EF0FC9C0D4A9}" dt="2023-11-18T17:13:22.272" v="765" actId="47"/>
        <pc:sldMkLst>
          <pc:docMk/>
          <pc:sldMk cId="0" sldId="324"/>
        </pc:sldMkLst>
      </pc:sldChg>
      <pc:sldChg chg="del">
        <pc:chgData name="Ero Sennin" userId="03426be40f75dd1c" providerId="LiveId" clId="{59AC1DFC-6538-4039-B625-EF0FC9C0D4A9}" dt="2023-11-18T17:13:22.272" v="765" actId="47"/>
        <pc:sldMkLst>
          <pc:docMk/>
          <pc:sldMk cId="0" sldId="325"/>
        </pc:sldMkLst>
      </pc:sldChg>
      <pc:sldChg chg="del">
        <pc:chgData name="Ero Sennin" userId="03426be40f75dd1c" providerId="LiveId" clId="{59AC1DFC-6538-4039-B625-EF0FC9C0D4A9}" dt="2023-11-18T17:13:22.272" v="765" actId="47"/>
        <pc:sldMkLst>
          <pc:docMk/>
          <pc:sldMk cId="0" sldId="326"/>
        </pc:sldMkLst>
      </pc:sldChg>
      <pc:sldChg chg="del">
        <pc:chgData name="Ero Sennin" userId="03426be40f75dd1c" providerId="LiveId" clId="{59AC1DFC-6538-4039-B625-EF0FC9C0D4A9}" dt="2023-11-18T17:13:22.272" v="765" actId="47"/>
        <pc:sldMkLst>
          <pc:docMk/>
          <pc:sldMk cId="0" sldId="327"/>
        </pc:sldMkLst>
      </pc:sldChg>
      <pc:sldChg chg="del">
        <pc:chgData name="Ero Sennin" userId="03426be40f75dd1c" providerId="LiveId" clId="{59AC1DFC-6538-4039-B625-EF0FC9C0D4A9}" dt="2023-11-18T17:13:22.272" v="765" actId="47"/>
        <pc:sldMkLst>
          <pc:docMk/>
          <pc:sldMk cId="0" sldId="328"/>
        </pc:sldMkLst>
      </pc:sldChg>
      <pc:sldChg chg="del">
        <pc:chgData name="Ero Sennin" userId="03426be40f75dd1c" providerId="LiveId" clId="{59AC1DFC-6538-4039-B625-EF0FC9C0D4A9}" dt="2023-11-18T17:13:22.272" v="765" actId="47"/>
        <pc:sldMkLst>
          <pc:docMk/>
          <pc:sldMk cId="0" sldId="329"/>
        </pc:sldMkLst>
      </pc:sldChg>
      <pc:sldChg chg="del">
        <pc:chgData name="Ero Sennin" userId="03426be40f75dd1c" providerId="LiveId" clId="{59AC1DFC-6538-4039-B625-EF0FC9C0D4A9}" dt="2023-11-18T17:14:28.804" v="767" actId="47"/>
        <pc:sldMkLst>
          <pc:docMk/>
          <pc:sldMk cId="0" sldId="330"/>
        </pc:sldMkLst>
      </pc:sldChg>
      <pc:sldChg chg="new del">
        <pc:chgData name="Ero Sennin" userId="03426be40f75dd1c" providerId="LiveId" clId="{59AC1DFC-6538-4039-B625-EF0FC9C0D4A9}" dt="2023-11-18T15:27:26.347" v="230" actId="47"/>
        <pc:sldMkLst>
          <pc:docMk/>
          <pc:sldMk cId="222447800" sldId="331"/>
        </pc:sldMkLst>
      </pc:sldChg>
      <pc:sldChg chg="addSp delSp modSp new mod ord setBg modShow">
        <pc:chgData name="Ero Sennin" userId="03426be40f75dd1c" providerId="LiveId" clId="{59AC1DFC-6538-4039-B625-EF0FC9C0D4A9}" dt="2023-11-18T16:29:23.497" v="645" actId="729"/>
        <pc:sldMkLst>
          <pc:docMk/>
          <pc:sldMk cId="1909956528" sldId="331"/>
        </pc:sldMkLst>
        <pc:spChg chg="del">
          <ac:chgData name="Ero Sennin" userId="03426be40f75dd1c" providerId="LiveId" clId="{59AC1DFC-6538-4039-B625-EF0FC9C0D4A9}" dt="2023-11-18T15:38:53.571" v="234" actId="478"/>
          <ac:spMkLst>
            <pc:docMk/>
            <pc:sldMk cId="1909956528" sldId="331"/>
            <ac:spMk id="2" creationId="{D38A0210-C9DA-1AB6-2CDE-33860E092688}"/>
          </ac:spMkLst>
        </pc:spChg>
        <pc:spChg chg="add del mod">
          <ac:chgData name="Ero Sennin" userId="03426be40f75dd1c" providerId="LiveId" clId="{59AC1DFC-6538-4039-B625-EF0FC9C0D4A9}" dt="2023-11-18T15:42:32.216" v="303" actId="478"/>
          <ac:spMkLst>
            <pc:docMk/>
            <pc:sldMk cId="1909956528" sldId="331"/>
            <ac:spMk id="4" creationId="{EB36F7DD-CDB7-2C65-BCE0-D40070DA3FCD}"/>
          </ac:spMkLst>
        </pc:spChg>
        <pc:spChg chg="add mod">
          <ac:chgData name="Ero Sennin" userId="03426be40f75dd1c" providerId="LiveId" clId="{59AC1DFC-6538-4039-B625-EF0FC9C0D4A9}" dt="2023-11-18T15:42:14.885" v="299" actId="1076"/>
          <ac:spMkLst>
            <pc:docMk/>
            <pc:sldMk cId="1909956528" sldId="331"/>
            <ac:spMk id="6" creationId="{52BDBAC3-67AD-4A97-7850-28F18722F0B1}"/>
          </ac:spMkLst>
        </pc:spChg>
        <pc:spChg chg="add del mod">
          <ac:chgData name="Ero Sennin" userId="03426be40f75dd1c" providerId="LiveId" clId="{59AC1DFC-6538-4039-B625-EF0FC9C0D4A9}" dt="2023-11-18T15:42:30.665" v="302"/>
          <ac:spMkLst>
            <pc:docMk/>
            <pc:sldMk cId="1909956528" sldId="331"/>
            <ac:spMk id="7" creationId="{1FEBF161-9BE4-8605-2202-A0496952536B}"/>
          </ac:spMkLst>
        </pc:spChg>
        <pc:spChg chg="add mod">
          <ac:chgData name="Ero Sennin" userId="03426be40f75dd1c" providerId="LiveId" clId="{59AC1DFC-6538-4039-B625-EF0FC9C0D4A9}" dt="2023-11-18T16:07:18.834" v="533" actId="404"/>
          <ac:spMkLst>
            <pc:docMk/>
            <pc:sldMk cId="1909956528" sldId="331"/>
            <ac:spMk id="8" creationId="{6CF85C25-FECF-02E7-8B5D-63C724E2B28B}"/>
          </ac:spMkLst>
        </pc:spChg>
        <pc:spChg chg="add">
          <ac:chgData name="Ero Sennin" userId="03426be40f75dd1c" providerId="LiveId" clId="{59AC1DFC-6538-4039-B625-EF0FC9C0D4A9}" dt="2023-11-18T15:40:44.222" v="269" actId="26606"/>
          <ac:spMkLst>
            <pc:docMk/>
            <pc:sldMk cId="1909956528" sldId="331"/>
            <ac:spMk id="10" creationId="{870A1295-61BC-4214-AA3E-D396673024D0}"/>
          </ac:spMkLst>
        </pc:spChg>
        <pc:grpChg chg="add">
          <ac:chgData name="Ero Sennin" userId="03426be40f75dd1c" providerId="LiveId" clId="{59AC1DFC-6538-4039-B625-EF0FC9C0D4A9}" dt="2023-11-18T15:40:44.222" v="269" actId="26606"/>
          <ac:grpSpMkLst>
            <pc:docMk/>
            <pc:sldMk cId="1909956528" sldId="331"/>
            <ac:grpSpMk id="12" creationId="{0B139475-2B26-4CA9-9413-DE741E49F7BB}"/>
          </ac:grpSpMkLst>
        </pc:grpChg>
        <pc:picChg chg="add mod">
          <ac:chgData name="Ero Sennin" userId="03426be40f75dd1c" providerId="LiveId" clId="{59AC1DFC-6538-4039-B625-EF0FC9C0D4A9}" dt="2023-11-18T15:42:49.033" v="311" actId="14100"/>
          <ac:picMkLst>
            <pc:docMk/>
            <pc:sldMk cId="1909956528" sldId="331"/>
            <ac:picMk id="5" creationId="{A9B5D548-0AEB-B038-A729-DB2AC0FFECF5}"/>
          </ac:picMkLst>
        </pc:picChg>
        <pc:picChg chg="add mod">
          <ac:chgData name="Ero Sennin" userId="03426be40f75dd1c" providerId="LiveId" clId="{59AC1DFC-6538-4039-B625-EF0FC9C0D4A9}" dt="2023-11-18T15:58:51.960" v="488"/>
          <ac:picMkLst>
            <pc:docMk/>
            <pc:sldMk cId="1909956528" sldId="331"/>
            <ac:picMk id="9" creationId="{052C2FDB-C94D-AB7D-702F-49B6289B816C}"/>
          </ac:picMkLst>
        </pc:picChg>
      </pc:sldChg>
      <pc:sldChg chg="addSp delSp modSp add mod">
        <pc:chgData name="Ero Sennin" userId="03426be40f75dd1c" providerId="LiveId" clId="{59AC1DFC-6538-4039-B625-EF0FC9C0D4A9}" dt="2023-11-18T16:07:14.689" v="532" actId="404"/>
        <pc:sldMkLst>
          <pc:docMk/>
          <pc:sldMk cId="265992425" sldId="332"/>
        </pc:sldMkLst>
        <pc:spChg chg="add del mod">
          <ac:chgData name="Ero Sennin" userId="03426be40f75dd1c" providerId="LiveId" clId="{59AC1DFC-6538-4039-B625-EF0FC9C0D4A9}" dt="2023-11-18T15:46:41.331" v="361" actId="767"/>
          <ac:spMkLst>
            <pc:docMk/>
            <pc:sldMk cId="265992425" sldId="332"/>
            <ac:spMk id="2" creationId="{0D98DAC1-81D1-2E91-97CC-A747778DCE30}"/>
          </ac:spMkLst>
        </pc:spChg>
        <pc:spChg chg="add del mod">
          <ac:chgData name="Ero Sennin" userId="03426be40f75dd1c" providerId="LiveId" clId="{59AC1DFC-6538-4039-B625-EF0FC9C0D4A9}" dt="2023-11-18T15:48:36.250" v="415" actId="21"/>
          <ac:spMkLst>
            <pc:docMk/>
            <pc:sldMk cId="265992425" sldId="332"/>
            <ac:spMk id="3" creationId="{08CD2B2F-5EC3-1116-D8B2-1E5450F0B862}"/>
          </ac:spMkLst>
        </pc:spChg>
        <pc:spChg chg="mod">
          <ac:chgData name="Ero Sennin" userId="03426be40f75dd1c" providerId="LiveId" clId="{59AC1DFC-6538-4039-B625-EF0FC9C0D4A9}" dt="2023-11-18T16:07:14.689" v="532" actId="404"/>
          <ac:spMkLst>
            <pc:docMk/>
            <pc:sldMk cId="265992425" sldId="332"/>
            <ac:spMk id="8" creationId="{6CF85C25-FECF-02E7-8B5D-63C724E2B28B}"/>
          </ac:spMkLst>
        </pc:spChg>
        <pc:picChg chg="add mod">
          <ac:chgData name="Ero Sennin" userId="03426be40f75dd1c" providerId="LiveId" clId="{59AC1DFC-6538-4039-B625-EF0FC9C0D4A9}" dt="2023-11-18T15:58:53.051" v="489"/>
          <ac:picMkLst>
            <pc:docMk/>
            <pc:sldMk cId="265992425" sldId="332"/>
            <ac:picMk id="4" creationId="{21358416-46E9-821B-EE05-32D56334ADFF}"/>
          </ac:picMkLst>
        </pc:picChg>
      </pc:sldChg>
      <pc:sldChg chg="addSp delSp modSp add mod">
        <pc:chgData name="Ero Sennin" userId="03426be40f75dd1c" providerId="LiveId" clId="{59AC1DFC-6538-4039-B625-EF0FC9C0D4A9}" dt="2023-11-18T16:07:11.504" v="531" actId="404"/>
        <pc:sldMkLst>
          <pc:docMk/>
          <pc:sldMk cId="3161217611" sldId="333"/>
        </pc:sldMkLst>
        <pc:spChg chg="add del mod">
          <ac:chgData name="Ero Sennin" userId="03426be40f75dd1c" providerId="LiveId" clId="{59AC1DFC-6538-4039-B625-EF0FC9C0D4A9}" dt="2023-11-18T15:48:47.868" v="418"/>
          <ac:spMkLst>
            <pc:docMk/>
            <pc:sldMk cId="3161217611" sldId="333"/>
            <ac:spMk id="2" creationId="{65A2E775-C12C-9A36-02E3-5157A5CC7249}"/>
          </ac:spMkLst>
        </pc:spChg>
        <pc:spChg chg="mod">
          <ac:chgData name="Ero Sennin" userId="03426be40f75dd1c" providerId="LiveId" clId="{59AC1DFC-6538-4039-B625-EF0FC9C0D4A9}" dt="2023-11-18T16:07:11.504" v="531" actId="404"/>
          <ac:spMkLst>
            <pc:docMk/>
            <pc:sldMk cId="3161217611" sldId="333"/>
            <ac:spMk id="8" creationId="{6CF85C25-FECF-02E7-8B5D-63C724E2B28B}"/>
          </ac:spMkLst>
        </pc:spChg>
        <pc:picChg chg="add mod">
          <ac:chgData name="Ero Sennin" userId="03426be40f75dd1c" providerId="LiveId" clId="{59AC1DFC-6538-4039-B625-EF0FC9C0D4A9}" dt="2023-11-18T15:58:55.488" v="490"/>
          <ac:picMkLst>
            <pc:docMk/>
            <pc:sldMk cId="3161217611" sldId="333"/>
            <ac:picMk id="3" creationId="{F6EFE7AE-07BC-655F-FFF0-573D3DD52271}"/>
          </ac:picMkLst>
        </pc:picChg>
      </pc:sldChg>
      <pc:sldChg chg="addSp modSp add mod">
        <pc:chgData name="Ero Sennin" userId="03426be40f75dd1c" providerId="LiveId" clId="{59AC1DFC-6538-4039-B625-EF0FC9C0D4A9}" dt="2023-11-18T16:07:05.285" v="530" actId="404"/>
        <pc:sldMkLst>
          <pc:docMk/>
          <pc:sldMk cId="2794045480" sldId="334"/>
        </pc:sldMkLst>
        <pc:spChg chg="mod">
          <ac:chgData name="Ero Sennin" userId="03426be40f75dd1c" providerId="LiveId" clId="{59AC1DFC-6538-4039-B625-EF0FC9C0D4A9}" dt="2023-11-18T15:52:08.216" v="438" actId="14100"/>
          <ac:spMkLst>
            <pc:docMk/>
            <pc:sldMk cId="2794045480" sldId="334"/>
            <ac:spMk id="6" creationId="{52BDBAC3-67AD-4A97-7850-28F18722F0B1}"/>
          </ac:spMkLst>
        </pc:spChg>
        <pc:spChg chg="mod">
          <ac:chgData name="Ero Sennin" userId="03426be40f75dd1c" providerId="LiveId" clId="{59AC1DFC-6538-4039-B625-EF0FC9C0D4A9}" dt="2023-11-18T16:07:05.285" v="530" actId="404"/>
          <ac:spMkLst>
            <pc:docMk/>
            <pc:sldMk cId="2794045480" sldId="334"/>
            <ac:spMk id="8" creationId="{6CF85C25-FECF-02E7-8B5D-63C724E2B28B}"/>
          </ac:spMkLst>
        </pc:spChg>
        <pc:picChg chg="add mod">
          <ac:chgData name="Ero Sennin" userId="03426be40f75dd1c" providerId="LiveId" clId="{59AC1DFC-6538-4039-B625-EF0FC9C0D4A9}" dt="2023-11-18T15:58:57.260" v="491"/>
          <ac:picMkLst>
            <pc:docMk/>
            <pc:sldMk cId="2794045480" sldId="334"/>
            <ac:picMk id="2" creationId="{5027EC5C-F179-6158-F76D-23039B81DE14}"/>
          </ac:picMkLst>
        </pc:picChg>
      </pc:sldChg>
      <pc:sldChg chg="addSp modSp add mod">
        <pc:chgData name="Ero Sennin" userId="03426be40f75dd1c" providerId="LiveId" clId="{59AC1DFC-6538-4039-B625-EF0FC9C0D4A9}" dt="2023-11-18T16:06:57.957" v="527" actId="404"/>
        <pc:sldMkLst>
          <pc:docMk/>
          <pc:sldMk cId="4204554352" sldId="335"/>
        </pc:sldMkLst>
        <pc:spChg chg="mod">
          <ac:chgData name="Ero Sennin" userId="03426be40f75dd1c" providerId="LiveId" clId="{59AC1DFC-6538-4039-B625-EF0FC9C0D4A9}" dt="2023-11-18T15:57:24.748" v="477" actId="14100"/>
          <ac:spMkLst>
            <pc:docMk/>
            <pc:sldMk cId="4204554352" sldId="335"/>
            <ac:spMk id="6" creationId="{52BDBAC3-67AD-4A97-7850-28F18722F0B1}"/>
          </ac:spMkLst>
        </pc:spChg>
        <pc:spChg chg="mod">
          <ac:chgData name="Ero Sennin" userId="03426be40f75dd1c" providerId="LiveId" clId="{59AC1DFC-6538-4039-B625-EF0FC9C0D4A9}" dt="2023-11-18T16:06:57.957" v="527" actId="404"/>
          <ac:spMkLst>
            <pc:docMk/>
            <pc:sldMk cId="4204554352" sldId="335"/>
            <ac:spMk id="8" creationId="{6CF85C25-FECF-02E7-8B5D-63C724E2B28B}"/>
          </ac:spMkLst>
        </pc:spChg>
        <pc:picChg chg="add mod">
          <ac:chgData name="Ero Sennin" userId="03426be40f75dd1c" providerId="LiveId" clId="{59AC1DFC-6538-4039-B625-EF0FC9C0D4A9}" dt="2023-11-18T15:58:57.982" v="492"/>
          <ac:picMkLst>
            <pc:docMk/>
            <pc:sldMk cId="4204554352" sldId="335"/>
            <ac:picMk id="2" creationId="{F3FC9FF9-5BA8-97F9-C403-E0D002BF5C8C}"/>
          </ac:picMkLst>
        </pc:picChg>
      </pc:sldChg>
      <pc:sldChg chg="modSp add mod">
        <pc:chgData name="Ero Sennin" userId="03426be40f75dd1c" providerId="LiveId" clId="{59AC1DFC-6538-4039-B625-EF0FC9C0D4A9}" dt="2023-11-18T16:06:50.035" v="524" actId="113"/>
        <pc:sldMkLst>
          <pc:docMk/>
          <pc:sldMk cId="1789055924" sldId="336"/>
        </pc:sldMkLst>
        <pc:spChg chg="mod">
          <ac:chgData name="Ero Sennin" userId="03426be40f75dd1c" providerId="LiveId" clId="{59AC1DFC-6538-4039-B625-EF0FC9C0D4A9}" dt="2023-11-18T16:06:50.035" v="524" actId="113"/>
          <ac:spMkLst>
            <pc:docMk/>
            <pc:sldMk cId="1789055924" sldId="336"/>
            <ac:spMk id="8" creationId="{6CF85C25-FECF-02E7-8B5D-63C724E2B28B}"/>
          </ac:spMkLst>
        </pc:spChg>
      </pc:sldChg>
      <pc:sldChg chg="modSp add mod">
        <pc:chgData name="Ero Sennin" userId="03426be40f75dd1c" providerId="LiveId" clId="{59AC1DFC-6538-4039-B625-EF0FC9C0D4A9}" dt="2023-11-18T16:08:20.149" v="544" actId="113"/>
        <pc:sldMkLst>
          <pc:docMk/>
          <pc:sldMk cId="2941605581" sldId="337"/>
        </pc:sldMkLst>
        <pc:spChg chg="mod">
          <ac:chgData name="Ero Sennin" userId="03426be40f75dd1c" providerId="LiveId" clId="{59AC1DFC-6538-4039-B625-EF0FC9C0D4A9}" dt="2023-11-18T16:08:20.149" v="544" actId="113"/>
          <ac:spMkLst>
            <pc:docMk/>
            <pc:sldMk cId="2941605581" sldId="337"/>
            <ac:spMk id="8" creationId="{6CF85C25-FECF-02E7-8B5D-63C724E2B28B}"/>
          </ac:spMkLst>
        </pc:spChg>
      </pc:sldChg>
      <pc:sldChg chg="new del ord">
        <pc:chgData name="Ero Sennin" userId="03426be40f75dd1c" providerId="LiveId" clId="{59AC1DFC-6538-4039-B625-EF0FC9C0D4A9}" dt="2023-11-18T17:13:23.593" v="766" actId="47"/>
        <pc:sldMkLst>
          <pc:docMk/>
          <pc:sldMk cId="2513340953" sldId="338"/>
        </pc:sldMkLst>
      </pc:sldChg>
      <pc:sldChg chg="modSp add mod">
        <pc:chgData name="Ero Sennin" userId="03426be40f75dd1c" providerId="LiveId" clId="{59AC1DFC-6538-4039-B625-EF0FC9C0D4A9}" dt="2023-11-18T16:09:53.170" v="553" actId="113"/>
        <pc:sldMkLst>
          <pc:docMk/>
          <pc:sldMk cId="3117361790" sldId="339"/>
        </pc:sldMkLst>
        <pc:spChg chg="mod">
          <ac:chgData name="Ero Sennin" userId="03426be40f75dd1c" providerId="LiveId" clId="{59AC1DFC-6538-4039-B625-EF0FC9C0D4A9}" dt="2023-11-18T16:09:53.170" v="553" actId="113"/>
          <ac:spMkLst>
            <pc:docMk/>
            <pc:sldMk cId="3117361790" sldId="339"/>
            <ac:spMk id="8" creationId="{6CF85C25-FECF-02E7-8B5D-63C724E2B28B}"/>
          </ac:spMkLst>
        </pc:spChg>
      </pc:sldChg>
      <pc:sldChg chg="modSp add mod">
        <pc:chgData name="Ero Sennin" userId="03426be40f75dd1c" providerId="LiveId" clId="{59AC1DFC-6538-4039-B625-EF0FC9C0D4A9}" dt="2023-11-18T16:10:34.758" v="567" actId="113"/>
        <pc:sldMkLst>
          <pc:docMk/>
          <pc:sldMk cId="379817075" sldId="340"/>
        </pc:sldMkLst>
        <pc:spChg chg="mod">
          <ac:chgData name="Ero Sennin" userId="03426be40f75dd1c" providerId="LiveId" clId="{59AC1DFC-6538-4039-B625-EF0FC9C0D4A9}" dt="2023-11-18T16:10:34.758" v="567" actId="113"/>
          <ac:spMkLst>
            <pc:docMk/>
            <pc:sldMk cId="379817075" sldId="340"/>
            <ac:spMk id="8" creationId="{6CF85C25-FECF-02E7-8B5D-63C724E2B28B}"/>
          </ac:spMkLst>
        </pc:spChg>
      </pc:sldChg>
      <pc:sldChg chg="new del">
        <pc:chgData name="Ero Sennin" userId="03426be40f75dd1c" providerId="LiveId" clId="{59AC1DFC-6538-4039-B625-EF0FC9C0D4A9}" dt="2023-11-18T16:10:03.261" v="555" actId="47"/>
        <pc:sldMkLst>
          <pc:docMk/>
          <pc:sldMk cId="3467547685" sldId="340"/>
        </pc:sldMkLst>
      </pc:sldChg>
      <pc:sldChg chg="modSp add mod">
        <pc:chgData name="Ero Sennin" userId="03426be40f75dd1c" providerId="LiveId" clId="{59AC1DFC-6538-4039-B625-EF0FC9C0D4A9}" dt="2023-11-18T16:11:19.057" v="575" actId="113"/>
        <pc:sldMkLst>
          <pc:docMk/>
          <pc:sldMk cId="424304537" sldId="341"/>
        </pc:sldMkLst>
        <pc:spChg chg="mod">
          <ac:chgData name="Ero Sennin" userId="03426be40f75dd1c" providerId="LiveId" clId="{59AC1DFC-6538-4039-B625-EF0FC9C0D4A9}" dt="2023-11-18T16:11:19.057" v="575" actId="113"/>
          <ac:spMkLst>
            <pc:docMk/>
            <pc:sldMk cId="424304537" sldId="341"/>
            <ac:spMk id="8" creationId="{6CF85C25-FECF-02E7-8B5D-63C724E2B28B}"/>
          </ac:spMkLst>
        </pc:spChg>
      </pc:sldChg>
      <pc:sldChg chg="modSp add mod">
        <pc:chgData name="Ero Sennin" userId="03426be40f75dd1c" providerId="LiveId" clId="{59AC1DFC-6538-4039-B625-EF0FC9C0D4A9}" dt="2023-11-18T16:14:35.164" v="592" actId="20577"/>
        <pc:sldMkLst>
          <pc:docMk/>
          <pc:sldMk cId="2187594355" sldId="342"/>
        </pc:sldMkLst>
        <pc:spChg chg="mod">
          <ac:chgData name="Ero Sennin" userId="03426be40f75dd1c" providerId="LiveId" clId="{59AC1DFC-6538-4039-B625-EF0FC9C0D4A9}" dt="2023-11-18T16:13:35.202" v="578"/>
          <ac:spMkLst>
            <pc:docMk/>
            <pc:sldMk cId="2187594355" sldId="342"/>
            <ac:spMk id="6" creationId="{52BDBAC3-67AD-4A97-7850-28F18722F0B1}"/>
          </ac:spMkLst>
        </pc:spChg>
        <pc:spChg chg="mod">
          <ac:chgData name="Ero Sennin" userId="03426be40f75dd1c" providerId="LiveId" clId="{59AC1DFC-6538-4039-B625-EF0FC9C0D4A9}" dt="2023-11-18T16:14:35.164" v="592" actId="20577"/>
          <ac:spMkLst>
            <pc:docMk/>
            <pc:sldMk cId="2187594355" sldId="342"/>
            <ac:spMk id="8" creationId="{6CF85C25-FECF-02E7-8B5D-63C724E2B28B}"/>
          </ac:spMkLst>
        </pc:spChg>
      </pc:sldChg>
      <pc:sldChg chg="modSp add mod">
        <pc:chgData name="Ero Sennin" userId="03426be40f75dd1c" providerId="LiveId" clId="{59AC1DFC-6538-4039-B625-EF0FC9C0D4A9}" dt="2023-11-18T16:15:11.929" v="602" actId="113"/>
        <pc:sldMkLst>
          <pc:docMk/>
          <pc:sldMk cId="3977605819" sldId="343"/>
        </pc:sldMkLst>
        <pc:spChg chg="mod">
          <ac:chgData name="Ero Sennin" userId="03426be40f75dd1c" providerId="LiveId" clId="{59AC1DFC-6538-4039-B625-EF0FC9C0D4A9}" dt="2023-11-18T16:15:11.929" v="602" actId="113"/>
          <ac:spMkLst>
            <pc:docMk/>
            <pc:sldMk cId="3977605819" sldId="343"/>
            <ac:spMk id="8" creationId="{6CF85C25-FECF-02E7-8B5D-63C724E2B28B}"/>
          </ac:spMkLst>
        </pc:spChg>
      </pc:sldChg>
      <pc:sldChg chg="modSp add mod">
        <pc:chgData name="Ero Sennin" userId="03426be40f75dd1c" providerId="LiveId" clId="{59AC1DFC-6538-4039-B625-EF0FC9C0D4A9}" dt="2023-11-18T16:33:14.286" v="694" actId="12"/>
        <pc:sldMkLst>
          <pc:docMk/>
          <pc:sldMk cId="71056339" sldId="344"/>
        </pc:sldMkLst>
        <pc:spChg chg="mod">
          <ac:chgData name="Ero Sennin" userId="03426be40f75dd1c" providerId="LiveId" clId="{59AC1DFC-6538-4039-B625-EF0FC9C0D4A9}" dt="2023-11-18T16:29:41.703" v="646"/>
          <ac:spMkLst>
            <pc:docMk/>
            <pc:sldMk cId="71056339" sldId="344"/>
            <ac:spMk id="6" creationId="{52BDBAC3-67AD-4A97-7850-28F18722F0B1}"/>
          </ac:spMkLst>
        </pc:spChg>
        <pc:spChg chg="mod">
          <ac:chgData name="Ero Sennin" userId="03426be40f75dd1c" providerId="LiveId" clId="{59AC1DFC-6538-4039-B625-EF0FC9C0D4A9}" dt="2023-11-18T16:33:14.286" v="694" actId="12"/>
          <ac:spMkLst>
            <pc:docMk/>
            <pc:sldMk cId="71056339" sldId="344"/>
            <ac:spMk id="8" creationId="{6CF85C25-FECF-02E7-8B5D-63C724E2B28B}"/>
          </ac:spMkLst>
        </pc:spChg>
        <pc:picChg chg="mod">
          <ac:chgData name="Ero Sennin" userId="03426be40f75dd1c" providerId="LiveId" clId="{59AC1DFC-6538-4039-B625-EF0FC9C0D4A9}" dt="2023-11-18T16:28:58.316" v="634" actId="197"/>
          <ac:picMkLst>
            <pc:docMk/>
            <pc:sldMk cId="71056339" sldId="344"/>
            <ac:picMk id="5" creationId="{A9B5D548-0AEB-B038-A729-DB2AC0FFECF5}"/>
          </ac:picMkLst>
        </pc:picChg>
      </pc:sldChg>
      <pc:sldChg chg="new add del">
        <pc:chgData name="Ero Sennin" userId="03426be40f75dd1c" providerId="LiveId" clId="{59AC1DFC-6538-4039-B625-EF0FC9C0D4A9}" dt="2023-11-18T16:32:29.637" v="667" actId="680"/>
        <pc:sldMkLst>
          <pc:docMk/>
          <pc:sldMk cId="2058428942" sldId="345"/>
        </pc:sldMkLst>
      </pc:sldChg>
      <pc:sldChg chg="modSp add mod">
        <pc:chgData name="Ero Sennin" userId="03426be40f75dd1c" providerId="LiveId" clId="{59AC1DFC-6538-4039-B625-EF0FC9C0D4A9}" dt="2023-11-18T16:34:08.567" v="704" actId="113"/>
        <pc:sldMkLst>
          <pc:docMk/>
          <pc:sldMk cId="3362010045" sldId="345"/>
        </pc:sldMkLst>
        <pc:spChg chg="mod">
          <ac:chgData name="Ero Sennin" userId="03426be40f75dd1c" providerId="LiveId" clId="{59AC1DFC-6538-4039-B625-EF0FC9C0D4A9}" dt="2023-11-18T16:33:46.477" v="697"/>
          <ac:spMkLst>
            <pc:docMk/>
            <pc:sldMk cId="3362010045" sldId="345"/>
            <ac:spMk id="6" creationId="{52BDBAC3-67AD-4A97-7850-28F18722F0B1}"/>
          </ac:spMkLst>
        </pc:spChg>
        <pc:spChg chg="mod">
          <ac:chgData name="Ero Sennin" userId="03426be40f75dd1c" providerId="LiveId" clId="{59AC1DFC-6538-4039-B625-EF0FC9C0D4A9}" dt="2023-11-18T16:34:08.567" v="704" actId="113"/>
          <ac:spMkLst>
            <pc:docMk/>
            <pc:sldMk cId="3362010045" sldId="345"/>
            <ac:spMk id="8" creationId="{6CF85C25-FECF-02E7-8B5D-63C724E2B28B}"/>
          </ac:spMkLst>
        </pc:spChg>
      </pc:sldChg>
      <pc:sldChg chg="modSp add mod">
        <pc:chgData name="Ero Sennin" userId="03426be40f75dd1c" providerId="LiveId" clId="{59AC1DFC-6538-4039-B625-EF0FC9C0D4A9}" dt="2023-11-18T16:35:19.006" v="713" actId="113"/>
        <pc:sldMkLst>
          <pc:docMk/>
          <pc:sldMk cId="1608157032" sldId="346"/>
        </pc:sldMkLst>
        <pc:spChg chg="mod">
          <ac:chgData name="Ero Sennin" userId="03426be40f75dd1c" providerId="LiveId" clId="{59AC1DFC-6538-4039-B625-EF0FC9C0D4A9}" dt="2023-11-18T16:35:01.921" v="706"/>
          <ac:spMkLst>
            <pc:docMk/>
            <pc:sldMk cId="1608157032" sldId="346"/>
            <ac:spMk id="6" creationId="{52BDBAC3-67AD-4A97-7850-28F18722F0B1}"/>
          </ac:spMkLst>
        </pc:spChg>
        <pc:spChg chg="mod">
          <ac:chgData name="Ero Sennin" userId="03426be40f75dd1c" providerId="LiveId" clId="{59AC1DFC-6538-4039-B625-EF0FC9C0D4A9}" dt="2023-11-18T16:35:19.006" v="713" actId="113"/>
          <ac:spMkLst>
            <pc:docMk/>
            <pc:sldMk cId="1608157032" sldId="346"/>
            <ac:spMk id="8" creationId="{6CF85C25-FECF-02E7-8B5D-63C724E2B28B}"/>
          </ac:spMkLst>
        </pc:spChg>
      </pc:sldChg>
      <pc:sldChg chg="modSp add mod">
        <pc:chgData name="Ero Sennin" userId="03426be40f75dd1c" providerId="LiveId" clId="{59AC1DFC-6538-4039-B625-EF0FC9C0D4A9}" dt="2023-11-18T17:47:11.184" v="1008" actId="20577"/>
        <pc:sldMkLst>
          <pc:docMk/>
          <pc:sldMk cId="1396905398" sldId="347"/>
        </pc:sldMkLst>
        <pc:spChg chg="mod">
          <ac:chgData name="Ero Sennin" userId="03426be40f75dd1c" providerId="LiveId" clId="{59AC1DFC-6538-4039-B625-EF0FC9C0D4A9}" dt="2023-11-18T17:11:00.267" v="725"/>
          <ac:spMkLst>
            <pc:docMk/>
            <pc:sldMk cId="1396905398" sldId="347"/>
            <ac:spMk id="6" creationId="{52BDBAC3-67AD-4A97-7850-28F18722F0B1}"/>
          </ac:spMkLst>
        </pc:spChg>
        <pc:spChg chg="mod">
          <ac:chgData name="Ero Sennin" userId="03426be40f75dd1c" providerId="LiveId" clId="{59AC1DFC-6538-4039-B625-EF0FC9C0D4A9}" dt="2023-11-18T17:47:11.184" v="1008" actId="20577"/>
          <ac:spMkLst>
            <pc:docMk/>
            <pc:sldMk cId="1396905398" sldId="347"/>
            <ac:spMk id="8" creationId="{6CF85C25-FECF-02E7-8B5D-63C724E2B28B}"/>
          </ac:spMkLst>
        </pc:spChg>
      </pc:sldChg>
      <pc:sldChg chg="addSp delSp modSp add mod">
        <pc:chgData name="Ero Sennin" userId="03426be40f75dd1c" providerId="LiveId" clId="{59AC1DFC-6538-4039-B625-EF0FC9C0D4A9}" dt="2023-11-18T17:47:16.021" v="1010" actId="20577"/>
        <pc:sldMkLst>
          <pc:docMk/>
          <pc:sldMk cId="775201600" sldId="348"/>
        </pc:sldMkLst>
        <pc:spChg chg="add mod">
          <ac:chgData name="Ero Sennin" userId="03426be40f75dd1c" providerId="LiveId" clId="{59AC1DFC-6538-4039-B625-EF0FC9C0D4A9}" dt="2023-11-18T17:11:07.182" v="727"/>
          <ac:spMkLst>
            <pc:docMk/>
            <pc:sldMk cId="775201600" sldId="348"/>
            <ac:spMk id="3" creationId="{CAE23DEA-2710-CC0F-72B6-0E6CD7F60193}"/>
          </ac:spMkLst>
        </pc:spChg>
        <pc:spChg chg="del">
          <ac:chgData name="Ero Sennin" userId="03426be40f75dd1c" providerId="LiveId" clId="{59AC1DFC-6538-4039-B625-EF0FC9C0D4A9}" dt="2023-11-18T17:11:06.894" v="726" actId="478"/>
          <ac:spMkLst>
            <pc:docMk/>
            <pc:sldMk cId="775201600" sldId="348"/>
            <ac:spMk id="6" creationId="{52BDBAC3-67AD-4A97-7850-28F18722F0B1}"/>
          </ac:spMkLst>
        </pc:spChg>
        <pc:spChg chg="mod">
          <ac:chgData name="Ero Sennin" userId="03426be40f75dd1c" providerId="LiveId" clId="{59AC1DFC-6538-4039-B625-EF0FC9C0D4A9}" dt="2023-11-18T17:47:16.021" v="1010" actId="20577"/>
          <ac:spMkLst>
            <pc:docMk/>
            <pc:sldMk cId="775201600" sldId="348"/>
            <ac:spMk id="8" creationId="{6CF85C25-FECF-02E7-8B5D-63C724E2B28B}"/>
          </ac:spMkLst>
        </pc:spChg>
      </pc:sldChg>
      <pc:sldChg chg="modSp add mod">
        <pc:chgData name="Ero Sennin" userId="03426be40f75dd1c" providerId="LiveId" clId="{59AC1DFC-6538-4039-B625-EF0FC9C0D4A9}" dt="2023-11-18T17:12:49.589" v="760" actId="20577"/>
        <pc:sldMkLst>
          <pc:docMk/>
          <pc:sldMk cId="271087555" sldId="349"/>
        </pc:sldMkLst>
        <pc:spChg chg="mod">
          <ac:chgData name="Ero Sennin" userId="03426be40f75dd1c" providerId="LiveId" clId="{59AC1DFC-6538-4039-B625-EF0FC9C0D4A9}" dt="2023-11-18T17:12:49.589" v="760" actId="20577"/>
          <ac:spMkLst>
            <pc:docMk/>
            <pc:sldMk cId="271087555" sldId="349"/>
            <ac:spMk id="8" creationId="{6CF85C25-FECF-02E7-8B5D-63C724E2B28B}"/>
          </ac:spMkLst>
        </pc:spChg>
      </pc:sldChg>
      <pc:sldChg chg="modSp add mod">
        <pc:chgData name="Ero Sennin" userId="03426be40f75dd1c" providerId="LiveId" clId="{59AC1DFC-6538-4039-B625-EF0FC9C0D4A9}" dt="2023-11-18T17:12:46.576" v="758" actId="20577"/>
        <pc:sldMkLst>
          <pc:docMk/>
          <pc:sldMk cId="2540738932" sldId="350"/>
        </pc:sldMkLst>
        <pc:spChg chg="mod">
          <ac:chgData name="Ero Sennin" userId="03426be40f75dd1c" providerId="LiveId" clId="{59AC1DFC-6538-4039-B625-EF0FC9C0D4A9}" dt="2023-11-18T17:12:46.576" v="758" actId="20577"/>
          <ac:spMkLst>
            <pc:docMk/>
            <pc:sldMk cId="2540738932" sldId="350"/>
            <ac:spMk id="8" creationId="{6CF85C25-FECF-02E7-8B5D-63C724E2B28B}"/>
          </ac:spMkLst>
        </pc:spChg>
      </pc:sldChg>
      <pc:sldChg chg="modSp add mod">
        <pc:chgData name="Ero Sennin" userId="03426be40f75dd1c" providerId="LiveId" clId="{59AC1DFC-6538-4039-B625-EF0FC9C0D4A9}" dt="2023-11-18T17:59:10.996" v="1113" actId="20577"/>
        <pc:sldMkLst>
          <pc:docMk/>
          <pc:sldMk cId="1629030163" sldId="351"/>
        </pc:sldMkLst>
        <pc:spChg chg="mod">
          <ac:chgData name="Ero Sennin" userId="03426be40f75dd1c" providerId="LiveId" clId="{59AC1DFC-6538-4039-B625-EF0FC9C0D4A9}" dt="2023-11-18T17:14:38.976" v="775" actId="20577"/>
          <ac:spMkLst>
            <pc:docMk/>
            <pc:sldMk cId="1629030163" sldId="351"/>
            <ac:spMk id="3" creationId="{CAE23DEA-2710-CC0F-72B6-0E6CD7F60193}"/>
          </ac:spMkLst>
        </pc:spChg>
        <pc:spChg chg="mod">
          <ac:chgData name="Ero Sennin" userId="03426be40f75dd1c" providerId="LiveId" clId="{59AC1DFC-6538-4039-B625-EF0FC9C0D4A9}" dt="2023-11-18T17:59:10.996" v="1113" actId="20577"/>
          <ac:spMkLst>
            <pc:docMk/>
            <pc:sldMk cId="1629030163" sldId="351"/>
            <ac:spMk id="8" creationId="{6CF85C25-FECF-02E7-8B5D-63C724E2B28B}"/>
          </ac:spMkLst>
        </pc:spChg>
      </pc:sldChg>
      <pc:sldChg chg="modSp add mod">
        <pc:chgData name="Ero Sennin" userId="03426be40f75dd1c" providerId="LiveId" clId="{59AC1DFC-6538-4039-B625-EF0FC9C0D4A9}" dt="2023-11-18T17:25:28.482" v="801"/>
        <pc:sldMkLst>
          <pc:docMk/>
          <pc:sldMk cId="1241933059" sldId="352"/>
        </pc:sldMkLst>
        <pc:spChg chg="mod">
          <ac:chgData name="Ero Sennin" userId="03426be40f75dd1c" providerId="LiveId" clId="{59AC1DFC-6538-4039-B625-EF0FC9C0D4A9}" dt="2023-11-18T17:25:28.482" v="801"/>
          <ac:spMkLst>
            <pc:docMk/>
            <pc:sldMk cId="1241933059" sldId="352"/>
            <ac:spMk id="72" creationId="{00000000-0000-0000-0000-000000000000}"/>
          </ac:spMkLst>
        </pc:spChg>
      </pc:sldChg>
      <pc:sldChg chg="modSp add mod">
        <pc:chgData name="Ero Sennin" userId="03426be40f75dd1c" providerId="LiveId" clId="{59AC1DFC-6538-4039-B625-EF0FC9C0D4A9}" dt="2023-11-18T17:47:46.854" v="1012" actId="20577"/>
        <pc:sldMkLst>
          <pc:docMk/>
          <pc:sldMk cId="3583452087" sldId="353"/>
        </pc:sldMkLst>
        <pc:spChg chg="mod">
          <ac:chgData name="Ero Sennin" userId="03426be40f75dd1c" providerId="LiveId" clId="{59AC1DFC-6538-4039-B625-EF0FC9C0D4A9}" dt="2023-11-18T17:26:08.275" v="806"/>
          <ac:spMkLst>
            <pc:docMk/>
            <pc:sldMk cId="3583452087" sldId="353"/>
            <ac:spMk id="3" creationId="{CAE23DEA-2710-CC0F-72B6-0E6CD7F60193}"/>
          </ac:spMkLst>
        </pc:spChg>
        <pc:spChg chg="mod">
          <ac:chgData name="Ero Sennin" userId="03426be40f75dd1c" providerId="LiveId" clId="{59AC1DFC-6538-4039-B625-EF0FC9C0D4A9}" dt="2023-11-18T17:47:46.854" v="1012" actId="20577"/>
          <ac:spMkLst>
            <pc:docMk/>
            <pc:sldMk cId="3583452087" sldId="353"/>
            <ac:spMk id="8" creationId="{6CF85C25-FECF-02E7-8B5D-63C724E2B28B}"/>
          </ac:spMkLst>
        </pc:spChg>
      </pc:sldChg>
      <pc:sldChg chg="addSp modSp add mod">
        <pc:chgData name="Ero Sennin" userId="03426be40f75dd1c" providerId="LiveId" clId="{59AC1DFC-6538-4039-B625-EF0FC9C0D4A9}" dt="2023-11-18T17:35:41.075" v="918" actId="14100"/>
        <pc:sldMkLst>
          <pc:docMk/>
          <pc:sldMk cId="4106494306" sldId="354"/>
        </pc:sldMkLst>
        <pc:spChg chg="mod">
          <ac:chgData name="Ero Sennin" userId="03426be40f75dd1c" providerId="LiveId" clId="{59AC1DFC-6538-4039-B625-EF0FC9C0D4A9}" dt="2023-11-18T17:35:41.075" v="918" actId="14100"/>
          <ac:spMkLst>
            <pc:docMk/>
            <pc:sldMk cId="4106494306" sldId="354"/>
            <ac:spMk id="8" creationId="{6CF85C25-FECF-02E7-8B5D-63C724E2B28B}"/>
          </ac:spMkLst>
        </pc:spChg>
        <pc:picChg chg="add mod">
          <ac:chgData name="Ero Sennin" userId="03426be40f75dd1c" providerId="LiveId" clId="{59AC1DFC-6538-4039-B625-EF0FC9C0D4A9}" dt="2023-11-18T17:35:37.991" v="917" actId="1076"/>
          <ac:picMkLst>
            <pc:docMk/>
            <pc:sldMk cId="4106494306" sldId="354"/>
            <ac:picMk id="6" creationId="{DE08F120-6F2A-F230-AFFE-9F77F2D7BD45}"/>
          </ac:picMkLst>
        </pc:picChg>
      </pc:sldChg>
      <pc:sldChg chg="addSp delSp modSp add mod">
        <pc:chgData name="Ero Sennin" userId="03426be40f75dd1c" providerId="LiveId" clId="{59AC1DFC-6538-4039-B625-EF0FC9C0D4A9}" dt="2023-11-18T17:32:28.718" v="892" actId="1076"/>
        <pc:sldMkLst>
          <pc:docMk/>
          <pc:sldMk cId="1657417804" sldId="355"/>
        </pc:sldMkLst>
        <pc:spChg chg="mod">
          <ac:chgData name="Ero Sennin" userId="03426be40f75dd1c" providerId="LiveId" clId="{59AC1DFC-6538-4039-B625-EF0FC9C0D4A9}" dt="2023-11-18T17:32:28.718" v="892" actId="1076"/>
          <ac:spMkLst>
            <pc:docMk/>
            <pc:sldMk cId="1657417804" sldId="355"/>
            <ac:spMk id="8" creationId="{6CF85C25-FECF-02E7-8B5D-63C724E2B28B}"/>
          </ac:spMkLst>
        </pc:spChg>
        <pc:picChg chg="del">
          <ac:chgData name="Ero Sennin" userId="03426be40f75dd1c" providerId="LiveId" clId="{59AC1DFC-6538-4039-B625-EF0FC9C0D4A9}" dt="2023-11-18T17:31:09.957" v="819" actId="478"/>
          <ac:picMkLst>
            <pc:docMk/>
            <pc:sldMk cId="1657417804" sldId="355"/>
            <ac:picMk id="6" creationId="{DE08F120-6F2A-F230-AFFE-9F77F2D7BD45}"/>
          </ac:picMkLst>
        </pc:picChg>
        <pc:picChg chg="add mod">
          <ac:chgData name="Ero Sennin" userId="03426be40f75dd1c" providerId="LiveId" clId="{59AC1DFC-6538-4039-B625-EF0FC9C0D4A9}" dt="2023-11-18T17:31:15.568" v="821" actId="1076"/>
          <ac:picMkLst>
            <pc:docMk/>
            <pc:sldMk cId="1657417804" sldId="355"/>
            <ac:picMk id="7" creationId="{EC366DFF-6554-6962-588E-F52154E115D2}"/>
          </ac:picMkLst>
        </pc:picChg>
      </pc:sldChg>
      <pc:sldChg chg="addSp delSp modSp add mod">
        <pc:chgData name="Ero Sennin" userId="03426be40f75dd1c" providerId="LiveId" clId="{59AC1DFC-6538-4039-B625-EF0FC9C0D4A9}" dt="2023-11-18T17:35:55.078" v="920" actId="1076"/>
        <pc:sldMkLst>
          <pc:docMk/>
          <pc:sldMk cId="1436753255" sldId="356"/>
        </pc:sldMkLst>
        <pc:spChg chg="del">
          <ac:chgData name="Ero Sennin" userId="03426be40f75dd1c" providerId="LiveId" clId="{59AC1DFC-6538-4039-B625-EF0FC9C0D4A9}" dt="2023-11-18T17:33:52.936" v="897" actId="478"/>
          <ac:spMkLst>
            <pc:docMk/>
            <pc:sldMk cId="1436753255" sldId="356"/>
            <ac:spMk id="8" creationId="{6CF85C25-FECF-02E7-8B5D-63C724E2B28B}"/>
          </ac:spMkLst>
        </pc:spChg>
        <pc:spChg chg="add mod">
          <ac:chgData name="Ero Sennin" userId="03426be40f75dd1c" providerId="LiveId" clId="{59AC1DFC-6538-4039-B625-EF0FC9C0D4A9}" dt="2023-11-18T17:35:52.667" v="919" actId="14100"/>
          <ac:spMkLst>
            <pc:docMk/>
            <pc:sldMk cId="1436753255" sldId="356"/>
            <ac:spMk id="11" creationId="{B4EB45E9-5511-57B9-215A-E5B1E6B23360}"/>
          </ac:spMkLst>
        </pc:spChg>
        <pc:picChg chg="add mod">
          <ac:chgData name="Ero Sennin" userId="03426be40f75dd1c" providerId="LiveId" clId="{59AC1DFC-6538-4039-B625-EF0FC9C0D4A9}" dt="2023-11-18T17:35:55.078" v="920" actId="1076"/>
          <ac:picMkLst>
            <pc:docMk/>
            <pc:sldMk cId="1436753255" sldId="356"/>
            <ac:picMk id="6" creationId="{6B00C529-E75D-3C1F-B80B-965E6C48A125}"/>
          </ac:picMkLst>
        </pc:picChg>
        <pc:picChg chg="del">
          <ac:chgData name="Ero Sennin" userId="03426be40f75dd1c" providerId="LiveId" clId="{59AC1DFC-6538-4039-B625-EF0FC9C0D4A9}" dt="2023-11-18T17:33:13.004" v="894" actId="478"/>
          <ac:picMkLst>
            <pc:docMk/>
            <pc:sldMk cId="1436753255" sldId="356"/>
            <ac:picMk id="7" creationId="{EC366DFF-6554-6962-588E-F52154E115D2}"/>
          </ac:picMkLst>
        </pc:picChg>
      </pc:sldChg>
      <pc:sldChg chg="modSp add mod ord">
        <pc:chgData name="Ero Sennin" userId="03426be40f75dd1c" providerId="LiveId" clId="{59AC1DFC-6538-4039-B625-EF0FC9C0D4A9}" dt="2023-11-18T17:42:02.573" v="961" actId="12"/>
        <pc:sldMkLst>
          <pc:docMk/>
          <pc:sldMk cId="614219353" sldId="357"/>
        </pc:sldMkLst>
        <pc:spChg chg="mod">
          <ac:chgData name="Ero Sennin" userId="03426be40f75dd1c" providerId="LiveId" clId="{59AC1DFC-6538-4039-B625-EF0FC9C0D4A9}" dt="2023-11-18T17:37:41.698" v="925"/>
          <ac:spMkLst>
            <pc:docMk/>
            <pc:sldMk cId="614219353" sldId="357"/>
            <ac:spMk id="3" creationId="{CAE23DEA-2710-CC0F-72B6-0E6CD7F60193}"/>
          </ac:spMkLst>
        </pc:spChg>
        <pc:spChg chg="mod">
          <ac:chgData name="Ero Sennin" userId="03426be40f75dd1c" providerId="LiveId" clId="{59AC1DFC-6538-4039-B625-EF0FC9C0D4A9}" dt="2023-11-18T17:42:02.573" v="961" actId="12"/>
          <ac:spMkLst>
            <pc:docMk/>
            <pc:sldMk cId="614219353" sldId="357"/>
            <ac:spMk id="8" creationId="{6CF85C25-FECF-02E7-8B5D-63C724E2B28B}"/>
          </ac:spMkLst>
        </pc:spChg>
      </pc:sldChg>
      <pc:sldChg chg="modSp add mod">
        <pc:chgData name="Ero Sennin" userId="03426be40f75dd1c" providerId="LiveId" clId="{59AC1DFC-6538-4039-B625-EF0FC9C0D4A9}" dt="2023-11-18T17:42:39.086" v="974" actId="20577"/>
        <pc:sldMkLst>
          <pc:docMk/>
          <pc:sldMk cId="1484790467" sldId="358"/>
        </pc:sldMkLst>
        <pc:spChg chg="mod">
          <ac:chgData name="Ero Sennin" userId="03426be40f75dd1c" providerId="LiveId" clId="{59AC1DFC-6538-4039-B625-EF0FC9C0D4A9}" dt="2023-11-18T17:42:39.086" v="974" actId="20577"/>
          <ac:spMkLst>
            <pc:docMk/>
            <pc:sldMk cId="1484790467" sldId="358"/>
            <ac:spMk id="8" creationId="{6CF85C25-FECF-02E7-8B5D-63C724E2B28B}"/>
          </ac:spMkLst>
        </pc:spChg>
      </pc:sldChg>
      <pc:sldChg chg="modSp add mod">
        <pc:chgData name="Ero Sennin" userId="03426be40f75dd1c" providerId="LiveId" clId="{59AC1DFC-6538-4039-B625-EF0FC9C0D4A9}" dt="2023-11-18T17:43:48.431" v="992" actId="20577"/>
        <pc:sldMkLst>
          <pc:docMk/>
          <pc:sldMk cId="3470068793" sldId="359"/>
        </pc:sldMkLst>
        <pc:spChg chg="mod">
          <ac:chgData name="Ero Sennin" userId="03426be40f75dd1c" providerId="LiveId" clId="{59AC1DFC-6538-4039-B625-EF0FC9C0D4A9}" dt="2023-11-18T17:43:48.431" v="992" actId="20577"/>
          <ac:spMkLst>
            <pc:docMk/>
            <pc:sldMk cId="3470068793" sldId="359"/>
            <ac:spMk id="8" creationId="{6CF85C25-FECF-02E7-8B5D-63C724E2B28B}"/>
          </ac:spMkLst>
        </pc:spChg>
      </pc:sldChg>
      <pc:sldChg chg="modSp add mod">
        <pc:chgData name="Ero Sennin" userId="03426be40f75dd1c" providerId="LiveId" clId="{59AC1DFC-6538-4039-B625-EF0FC9C0D4A9}" dt="2023-11-18T17:45:09.982" v="1006"/>
        <pc:sldMkLst>
          <pc:docMk/>
          <pc:sldMk cId="3021743333" sldId="360"/>
        </pc:sldMkLst>
        <pc:spChg chg="mod">
          <ac:chgData name="Ero Sennin" userId="03426be40f75dd1c" providerId="LiveId" clId="{59AC1DFC-6538-4039-B625-EF0FC9C0D4A9}" dt="2023-11-18T17:45:09.982" v="1006"/>
          <ac:spMkLst>
            <pc:docMk/>
            <pc:sldMk cId="3021743333" sldId="360"/>
            <ac:spMk id="8" creationId="{6CF85C25-FECF-02E7-8B5D-63C724E2B28B}"/>
          </ac:spMkLst>
        </pc:spChg>
      </pc:sldChg>
      <pc:sldChg chg="modSp add mod">
        <pc:chgData name="Ero Sennin" userId="03426be40f75dd1c" providerId="LiveId" clId="{59AC1DFC-6538-4039-B625-EF0FC9C0D4A9}" dt="2023-11-18T17:51:49.379" v="1040" actId="20577"/>
        <pc:sldMkLst>
          <pc:docMk/>
          <pc:sldMk cId="2006295453" sldId="361"/>
        </pc:sldMkLst>
        <pc:spChg chg="mod">
          <ac:chgData name="Ero Sennin" userId="03426be40f75dd1c" providerId="LiveId" clId="{59AC1DFC-6538-4039-B625-EF0FC9C0D4A9}" dt="2023-11-18T17:49:28.903" v="1015"/>
          <ac:spMkLst>
            <pc:docMk/>
            <pc:sldMk cId="2006295453" sldId="361"/>
            <ac:spMk id="3" creationId="{CAE23DEA-2710-CC0F-72B6-0E6CD7F60193}"/>
          </ac:spMkLst>
        </pc:spChg>
        <pc:spChg chg="mod">
          <ac:chgData name="Ero Sennin" userId="03426be40f75dd1c" providerId="LiveId" clId="{59AC1DFC-6538-4039-B625-EF0FC9C0D4A9}" dt="2023-11-18T17:51:49.379" v="1040" actId="20577"/>
          <ac:spMkLst>
            <pc:docMk/>
            <pc:sldMk cId="2006295453" sldId="361"/>
            <ac:spMk id="8" creationId="{6CF85C25-FECF-02E7-8B5D-63C724E2B28B}"/>
          </ac:spMkLst>
        </pc:spChg>
      </pc:sldChg>
      <pc:sldChg chg="modSp add mod">
        <pc:chgData name="Ero Sennin" userId="03426be40f75dd1c" providerId="LiveId" clId="{59AC1DFC-6538-4039-B625-EF0FC9C0D4A9}" dt="2023-11-18T17:55:31.395" v="1087" actId="20577"/>
        <pc:sldMkLst>
          <pc:docMk/>
          <pc:sldMk cId="3399441557" sldId="362"/>
        </pc:sldMkLst>
        <pc:spChg chg="mod">
          <ac:chgData name="Ero Sennin" userId="03426be40f75dd1c" providerId="LiveId" clId="{59AC1DFC-6538-4039-B625-EF0FC9C0D4A9}" dt="2023-11-18T17:55:31.395" v="1087" actId="20577"/>
          <ac:spMkLst>
            <pc:docMk/>
            <pc:sldMk cId="3399441557" sldId="362"/>
            <ac:spMk id="8" creationId="{6CF85C25-FECF-02E7-8B5D-63C724E2B28B}"/>
          </ac:spMkLst>
        </pc:spChg>
      </pc:sldChg>
      <pc:sldChg chg="modSp add mod">
        <pc:chgData name="Ero Sennin" userId="03426be40f75dd1c" providerId="LiveId" clId="{59AC1DFC-6538-4039-B625-EF0FC9C0D4A9}" dt="2023-11-18T17:56:14.077" v="1092" actId="20577"/>
        <pc:sldMkLst>
          <pc:docMk/>
          <pc:sldMk cId="3729408570" sldId="363"/>
        </pc:sldMkLst>
        <pc:spChg chg="mod">
          <ac:chgData name="Ero Sennin" userId="03426be40f75dd1c" providerId="LiveId" clId="{59AC1DFC-6538-4039-B625-EF0FC9C0D4A9}" dt="2023-11-18T17:56:14.077" v="1092" actId="20577"/>
          <ac:spMkLst>
            <pc:docMk/>
            <pc:sldMk cId="3729408570" sldId="363"/>
            <ac:spMk id="8" creationId="{6CF85C25-FECF-02E7-8B5D-63C724E2B28B}"/>
          </ac:spMkLst>
        </pc:spChg>
      </pc:sldChg>
      <pc:sldChg chg="modSp add mod">
        <pc:chgData name="Ero Sennin" userId="03426be40f75dd1c" providerId="LiveId" clId="{59AC1DFC-6538-4039-B625-EF0FC9C0D4A9}" dt="2023-11-19T06:07:00.937" v="1117" actId="20577"/>
        <pc:sldMkLst>
          <pc:docMk/>
          <pc:sldMk cId="3669757811" sldId="364"/>
        </pc:sldMkLst>
        <pc:spChg chg="mod">
          <ac:chgData name="Ero Sennin" userId="03426be40f75dd1c" providerId="LiveId" clId="{59AC1DFC-6538-4039-B625-EF0FC9C0D4A9}" dt="2023-11-19T06:07:00.937" v="1117" actId="20577"/>
          <ac:spMkLst>
            <pc:docMk/>
            <pc:sldMk cId="3669757811" sldId="364"/>
            <ac:spMk id="8" creationId="{6CF85C25-FECF-02E7-8B5D-63C724E2B28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1pPr>
            <a:lvl2pPr marL="914400" marR="0" lvl="1"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2pPr>
            <a:lvl3pPr marL="1371600" marR="0" lvl="2"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3pPr>
            <a:lvl4pPr marL="1828800" marR="0" lvl="3"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4pPr>
            <a:lvl5pPr marL="2286000" marR="0" lvl="4"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5pPr>
            <a:lvl6pPr marL="2743200" marR="0" lvl="5"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6pPr>
            <a:lvl7pPr marL="3200400" marR="0" lvl="6"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7pPr>
            <a:lvl8pPr marL="3657600" marR="0" lvl="7"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8pPr>
            <a:lvl9pPr marL="4114800" marR="0" lvl="8"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55" name="Google Shape;5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Xác thực: Xác minh danh tính của người dùng, thường thông qua thông tin đăng nhập. Đây là bước đầu tiên trong bất kỳ quy trình bảo mật nào, đảm bảo rằng người dùng chính là người mà họ xác nhận.</a:t>
            </a:r>
            <a:endParaRPr lang="en-US" dirty="0" smtClean="0"/>
          </a:p>
          <a:p>
            <a:r>
              <a:rPr lang="vi-VN" dirty="0" smtClean="0"/>
              <a:t>Ủy quyền: Xác định những gì người dùng được xác thực có thể truy cập và thực hiện. Đó là việc cấp hoặc từ chối quyền và quyền truy cập vào các tài nguyên trong ứng dụng.</a:t>
            </a:r>
            <a:endParaRPr lang="en-US" dirty="0" smtClean="0"/>
          </a:p>
          <a:p>
            <a:r>
              <a:rPr lang="vi-VN" dirty="0" smtClean="0"/>
              <a:t>Tầm quan trọng: Cả hai đều cần thiết để bảo mật các ứng dụng web, bảo vệ dữ liệu nhạy cảm và đảm bảo rằng người dùng chỉ có thể truy cập những gì họ được phép.</a:t>
            </a:r>
            <a:endParaRPr lang="en-US" dirty="0"/>
          </a:p>
        </p:txBody>
      </p:sp>
    </p:spTree>
    <p:extLst>
      <p:ext uri="{BB962C8B-B14F-4D97-AF65-F5344CB8AC3E}">
        <p14:creationId xmlns:p14="http://schemas.microsoft.com/office/powerpoint/2010/main" val="348967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8934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r>
              <a:rPr lang="en-US" dirty="0" err="1" smtClean="0"/>
              <a:t>Xác</a:t>
            </a:r>
            <a:r>
              <a:rPr lang="en-US" dirty="0" smtClean="0"/>
              <a:t> </a:t>
            </a:r>
            <a:r>
              <a:rPr lang="en-US" dirty="0" err="1" smtClean="0"/>
              <a:t>thực</a:t>
            </a:r>
            <a:r>
              <a:rPr lang="en-US" dirty="0" smtClean="0"/>
              <a:t> </a:t>
            </a:r>
            <a:r>
              <a:rPr lang="en-US" dirty="0" err="1" smtClean="0"/>
              <a:t>và</a:t>
            </a:r>
            <a:r>
              <a:rPr lang="en-US" dirty="0" smtClean="0"/>
              <a:t> </a:t>
            </a:r>
            <a:r>
              <a:rPr lang="en-US" dirty="0" err="1" smtClean="0"/>
              <a:t>ủy</a:t>
            </a:r>
            <a:r>
              <a:rPr lang="en-US" dirty="0" smtClean="0"/>
              <a:t> </a:t>
            </a:r>
            <a:r>
              <a:rPr lang="en-US" dirty="0" err="1" smtClean="0"/>
              <a:t>quyền</a:t>
            </a:r>
            <a:endParaRPr lang="en-US" dirty="0" smtClean="0"/>
          </a:p>
          <a:p>
            <a:pPr marL="0" lvl="0" indent="0" algn="l" rtl="0">
              <a:lnSpc>
                <a:spcPct val="117999"/>
              </a:lnSpc>
              <a:spcBef>
                <a:spcPts val="0"/>
              </a:spcBef>
              <a:spcAft>
                <a:spcPts val="0"/>
              </a:spcAft>
              <a:buSzPts val="1400"/>
              <a:buNone/>
            </a:pPr>
            <a:r>
              <a:rPr lang="vi-VN" dirty="0" smtClean="0"/>
              <a:t>Bảo mật ứng dụng web</a:t>
            </a:r>
            <a:endParaRPr lang="en-US" dirty="0" smtClean="0"/>
          </a:p>
          <a:p>
            <a:pPr marL="342900" lvl="0" indent="-342900" algn="l" rtl="0">
              <a:lnSpc>
                <a:spcPct val="117999"/>
              </a:lnSpc>
              <a:spcBef>
                <a:spcPts val="0"/>
              </a:spcBef>
              <a:spcAft>
                <a:spcPts val="0"/>
              </a:spcAft>
              <a:buSzPts val="1400"/>
              <a:buFontTx/>
              <a:buChar char="-"/>
            </a:pPr>
            <a:r>
              <a:rPr lang="vi-VN" dirty="0" smtClean="0"/>
              <a:t>Nguyên tắc cơ bản về bảo mật ứng dụng web</a:t>
            </a:r>
            <a:endParaRPr lang="en-US" dirty="0" smtClean="0"/>
          </a:p>
          <a:p>
            <a:pPr marL="342900" lvl="0" indent="-342900" algn="l" rtl="0">
              <a:lnSpc>
                <a:spcPct val="117999"/>
              </a:lnSpc>
              <a:spcBef>
                <a:spcPts val="0"/>
              </a:spcBef>
              <a:spcAft>
                <a:spcPts val="0"/>
              </a:spcAft>
              <a:buSzPts val="1400"/>
              <a:buFontTx/>
              <a:buChar char="-"/>
            </a:pPr>
            <a:r>
              <a:rPr lang="vi-VN" dirty="0" smtClean="0"/>
              <a:t>- Các lỗ hổng bảo mật web phổ biến</a:t>
            </a:r>
            <a:endParaRPr lang="en-US" dirty="0" smtClean="0"/>
          </a:p>
          <a:p>
            <a:pPr marL="342900" lvl="0" indent="-342900" algn="l" rtl="0">
              <a:lnSpc>
                <a:spcPct val="117999"/>
              </a:lnSpc>
              <a:spcBef>
                <a:spcPts val="0"/>
              </a:spcBef>
              <a:spcAft>
                <a:spcPts val="0"/>
              </a:spcAft>
              <a:buSzPts val="1400"/>
              <a:buFontTx/>
              <a:buChar char="-"/>
            </a:pPr>
            <a:r>
              <a:rPr lang="vi-VN" dirty="0" smtClean="0"/>
              <a:t>- Thực hành mã hóa an toàn</a:t>
            </a:r>
            <a:endParaRPr lang="en-US" dirty="0" smtClean="0"/>
          </a:p>
          <a:p>
            <a:pPr marL="342900" lvl="0" indent="-342900" algn="l" rtl="0">
              <a:lnSpc>
                <a:spcPct val="117999"/>
              </a:lnSpc>
              <a:spcBef>
                <a:spcPts val="0"/>
              </a:spcBef>
              <a:spcAft>
                <a:spcPts val="0"/>
              </a:spcAft>
              <a:buSzPts val="1400"/>
              <a:buFontTx/>
              <a:buChar char="-"/>
            </a:pPr>
            <a:r>
              <a:rPr lang="vi-VN" dirty="0" smtClean="0"/>
              <a:t>Phía máy khách và phía máy chủ</a:t>
            </a:r>
            <a:endParaRPr dirty="0"/>
          </a:p>
        </p:txBody>
      </p:sp>
      <p:sp>
        <p:nvSpPr>
          <p:cNvPr id="67" name="Google Shape;6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Tác</a:t>
            </a:r>
            <a:r>
              <a:rPr lang="en-US" dirty="0" smtClean="0"/>
              <a:t> </a:t>
            </a:r>
            <a:r>
              <a:rPr lang="en-US" dirty="0" err="1" smtClean="0"/>
              <a:t>động</a:t>
            </a:r>
            <a:r>
              <a:rPr lang="en-US" dirty="0" smtClean="0"/>
              <a:t> </a:t>
            </a:r>
            <a:r>
              <a:rPr lang="en-US" dirty="0" err="1" smtClean="0"/>
              <a:t>rộng</a:t>
            </a:r>
            <a:r>
              <a:rPr lang="en-US" dirty="0" smtClean="0"/>
              <a:t> </a:t>
            </a:r>
            <a:r>
              <a:rPr lang="en-US" dirty="0" err="1" smtClean="0"/>
              <a:t>rãi</a:t>
            </a:r>
            <a:r>
              <a:rPr lang="en-US" dirty="0" smtClean="0"/>
              <a:t>:</a:t>
            </a:r>
            <a:endParaRPr lang="en-US" dirty="0"/>
          </a:p>
        </p:txBody>
      </p:sp>
    </p:spTree>
    <p:extLst>
      <p:ext uri="{BB962C8B-B14F-4D97-AF65-F5344CB8AC3E}">
        <p14:creationId xmlns:p14="http://schemas.microsoft.com/office/powerpoint/2010/main" val="665900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Tác</a:t>
            </a:r>
            <a:r>
              <a:rPr lang="en-US" dirty="0" smtClean="0"/>
              <a:t> </a:t>
            </a:r>
            <a:r>
              <a:rPr lang="en-US" dirty="0" err="1" smtClean="0"/>
              <a:t>động</a:t>
            </a:r>
            <a:r>
              <a:rPr lang="en-US" dirty="0" smtClean="0"/>
              <a:t> </a:t>
            </a:r>
            <a:r>
              <a:rPr lang="en-US" dirty="0" err="1" smtClean="0"/>
              <a:t>rộng</a:t>
            </a:r>
            <a:r>
              <a:rPr lang="en-US" dirty="0" smtClean="0"/>
              <a:t> </a:t>
            </a:r>
            <a:r>
              <a:rPr lang="en-US" dirty="0" err="1" smtClean="0"/>
              <a:t>rãi</a:t>
            </a:r>
            <a:r>
              <a:rPr lang="en-US" dirty="0" smtClean="0"/>
              <a:t>:</a:t>
            </a:r>
            <a:endParaRPr lang="en-US" dirty="0"/>
          </a:p>
        </p:txBody>
      </p:sp>
    </p:spTree>
    <p:extLst>
      <p:ext uri="{BB962C8B-B14F-4D97-AF65-F5344CB8AC3E}">
        <p14:creationId xmlns:p14="http://schemas.microsoft.com/office/powerpoint/2010/main" val="2025598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Tác</a:t>
            </a:r>
            <a:r>
              <a:rPr lang="en-US" dirty="0" smtClean="0"/>
              <a:t> </a:t>
            </a:r>
            <a:r>
              <a:rPr lang="en-US" dirty="0" err="1" smtClean="0"/>
              <a:t>động</a:t>
            </a:r>
            <a:r>
              <a:rPr lang="en-US" dirty="0" smtClean="0"/>
              <a:t> </a:t>
            </a:r>
            <a:r>
              <a:rPr lang="en-US" dirty="0" err="1" smtClean="0"/>
              <a:t>rộng</a:t>
            </a:r>
            <a:r>
              <a:rPr lang="en-US" dirty="0" smtClean="0"/>
              <a:t> </a:t>
            </a:r>
            <a:r>
              <a:rPr lang="en-US" dirty="0" err="1" smtClean="0"/>
              <a:t>rãi</a:t>
            </a:r>
            <a:r>
              <a:rPr lang="en-US" dirty="0" smtClean="0"/>
              <a:t>:</a:t>
            </a:r>
            <a:endParaRPr lang="en-US" dirty="0"/>
          </a:p>
        </p:txBody>
      </p:sp>
    </p:spTree>
    <p:extLst>
      <p:ext uri="{BB962C8B-B14F-4D97-AF65-F5344CB8AC3E}">
        <p14:creationId xmlns:p14="http://schemas.microsoft.com/office/powerpoint/2010/main" val="2129511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Xác thực: Xác minh danh tính của người dùng, thường thông qua thông tin đăng nhập. Đây là bước đầu tiên trong bất kỳ quy trình bảo mật nào, đảm bảo rằng người dùng chính là người mà họ xác nhận.</a:t>
            </a:r>
            <a:endParaRPr lang="en-US" dirty="0" smtClean="0"/>
          </a:p>
          <a:p>
            <a:r>
              <a:rPr lang="vi-VN" dirty="0" smtClean="0"/>
              <a:t>Ủy quyền: Xác định những gì người dùng được xác thực có thể truy cập và thực hiện. Đó là việc cấp hoặc từ chối quyền và quyền truy cập vào các tài nguyên trong ứng dụng.</a:t>
            </a:r>
            <a:endParaRPr lang="en-US" dirty="0" smtClean="0"/>
          </a:p>
          <a:p>
            <a:r>
              <a:rPr lang="vi-VN" dirty="0" smtClean="0"/>
              <a:t>Tầm quan trọng: Cả hai đều cần thiết để bảo mật các ứng dụng web, bảo vệ dữ liệu nhạy cảm và đảm bảo rằng người dùng chỉ có thể truy cập những gì họ được phép.</a:t>
            </a:r>
            <a:endParaRPr lang="en-US" dirty="0"/>
          </a:p>
        </p:txBody>
      </p:sp>
    </p:spTree>
    <p:extLst>
      <p:ext uri="{BB962C8B-B14F-4D97-AF65-F5344CB8AC3E}">
        <p14:creationId xmlns:p14="http://schemas.microsoft.com/office/powerpoint/2010/main" val="2537078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Xác thực: Xác minh danh tính của người dùng, thường thông qua thông tin đăng nhập. Đây là bước đầu tiên trong bất kỳ quy trình bảo mật nào, đảm bảo rằng người dùng chính là người mà họ xác nhận.</a:t>
            </a:r>
            <a:endParaRPr lang="en-US" dirty="0" smtClean="0"/>
          </a:p>
          <a:p>
            <a:r>
              <a:rPr lang="vi-VN" dirty="0" smtClean="0"/>
              <a:t>Ủy quyền: Xác định những gì người dùng được xác thực có thể truy cập và thực hiện. Đó là việc cấp hoặc từ chối quyền và quyền truy cập vào các tài nguyên trong ứng dụng.</a:t>
            </a:r>
            <a:endParaRPr lang="en-US" dirty="0" smtClean="0"/>
          </a:p>
          <a:p>
            <a:r>
              <a:rPr lang="vi-VN" dirty="0" smtClean="0"/>
              <a:t>Tầm quan trọng: Cả hai đều cần thiết để bảo mật các ứng dụng web, bảo vệ dữ liệu nhạy cảm và đảm bảo rằng người dùng chỉ có thể truy cập những gì họ được phép.</a:t>
            </a:r>
            <a:endParaRPr lang="en-US" dirty="0"/>
          </a:p>
        </p:txBody>
      </p:sp>
    </p:spTree>
    <p:extLst>
      <p:ext uri="{BB962C8B-B14F-4D97-AF65-F5344CB8AC3E}">
        <p14:creationId xmlns:p14="http://schemas.microsoft.com/office/powerpoint/2010/main" val="2238292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Xác thực: Xác minh danh tính của người dùng, thường thông qua thông tin đăng nhập. Đây là bước đầu tiên trong bất kỳ quy trình bảo mật nào, đảm bảo rằng người dùng chính là người mà họ xác nhận.</a:t>
            </a:r>
            <a:endParaRPr lang="en-US" dirty="0" smtClean="0"/>
          </a:p>
          <a:p>
            <a:r>
              <a:rPr lang="vi-VN" dirty="0" smtClean="0"/>
              <a:t>Ủy quyền: Xác định những gì người dùng được xác thực có thể truy cập và thực hiện. Đó là việc cấp hoặc từ chối quyền và quyền truy cập vào các tài nguyên trong ứng dụng.</a:t>
            </a:r>
            <a:endParaRPr lang="en-US" dirty="0" smtClean="0"/>
          </a:p>
          <a:p>
            <a:r>
              <a:rPr lang="vi-VN" dirty="0" smtClean="0"/>
              <a:t>Tầm quan trọng: Cả hai đều cần thiết để bảo mật các ứng dụng web, bảo vệ dữ liệu nhạy cảm và đảm bảo rằng người dùng chỉ có thể truy cập những gì họ được phép.</a:t>
            </a:r>
            <a:endParaRPr lang="en-US" dirty="0"/>
          </a:p>
        </p:txBody>
      </p:sp>
    </p:spTree>
    <p:extLst>
      <p:ext uri="{BB962C8B-B14F-4D97-AF65-F5344CB8AC3E}">
        <p14:creationId xmlns:p14="http://schemas.microsoft.com/office/powerpoint/2010/main" val="2883220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Xác thực: Xác minh danh tính của người dùng, thường thông qua thông tin đăng nhập. Đây là bước đầu tiên trong bất kỳ quy trình bảo mật nào, đảm bảo rằng người dùng chính là người mà họ xác nhận.</a:t>
            </a:r>
            <a:endParaRPr lang="en-US" dirty="0" smtClean="0"/>
          </a:p>
          <a:p>
            <a:r>
              <a:rPr lang="vi-VN" dirty="0" smtClean="0"/>
              <a:t>Ủy quyền: Xác định những gì người dùng được xác thực có thể truy cập và thực hiện. Đó là việc cấp hoặc từ chối quyền và quyền truy cập vào các tài nguyên trong ứng dụng.</a:t>
            </a:r>
            <a:endParaRPr lang="en-US" dirty="0" smtClean="0"/>
          </a:p>
          <a:p>
            <a:r>
              <a:rPr lang="vi-VN" dirty="0" smtClean="0"/>
              <a:t>Tầm quan trọng: Cả hai đều cần thiết để bảo mật các ứng dụng web, bảo vệ dữ liệu nhạy cảm và đảm bảo rằng người dùng chỉ có thể truy cập những gì họ được phép.</a:t>
            </a:r>
            <a:endParaRPr lang="en-US" dirty="0"/>
          </a:p>
        </p:txBody>
      </p:sp>
    </p:spTree>
    <p:extLst>
      <p:ext uri="{BB962C8B-B14F-4D97-AF65-F5344CB8AC3E}">
        <p14:creationId xmlns:p14="http://schemas.microsoft.com/office/powerpoint/2010/main" val="3060576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9"/>
        <p:cNvGrpSpPr/>
        <p:nvPr/>
      </p:nvGrpSpPr>
      <p:grpSpPr>
        <a:xfrm>
          <a:off x="0" y="0"/>
          <a:ext cx="0" cy="0"/>
          <a:chOff x="0" y="0"/>
          <a:chExt cx="0" cy="0"/>
        </a:xfrm>
      </p:grpSpPr>
      <p:sp>
        <p:nvSpPr>
          <p:cNvPr id="10" name="Google Shape;10;p72"/>
          <p:cNvSpPr txBox="1">
            <a:spLocks noGrp="1"/>
          </p:cNvSpPr>
          <p:nvPr>
            <p:ph type="title"/>
          </p:nvPr>
        </p:nvSpPr>
        <p:spPr>
          <a:xfrm>
            <a:off x="1270000" y="1638300"/>
            <a:ext cx="10464800" cy="33020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1" name="Google Shape;11;p72"/>
          <p:cNvSpPr txBox="1">
            <a:spLocks noGrp="1"/>
          </p:cNvSpPr>
          <p:nvPr>
            <p:ph type="body" idx="1"/>
          </p:nvPr>
        </p:nvSpPr>
        <p:spPr>
          <a:xfrm>
            <a:off x="1270000" y="5029200"/>
            <a:ext cx="10464800" cy="11303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3200"/>
              <a:buFont typeface="Helvetica Neue Light"/>
              <a:buNone/>
              <a:defRPr sz="3200"/>
            </a:lvl1pPr>
            <a:lvl2pPr marL="914400" lvl="1" indent="-228600" algn="ctr">
              <a:lnSpc>
                <a:spcPct val="100000"/>
              </a:lnSpc>
              <a:spcBef>
                <a:spcPts val="0"/>
              </a:spcBef>
              <a:spcAft>
                <a:spcPts val="0"/>
              </a:spcAft>
              <a:buClr>
                <a:srgbClr val="000000"/>
              </a:buClr>
              <a:buSzPts val="3200"/>
              <a:buFont typeface="Helvetica Neue Light"/>
              <a:buNone/>
              <a:defRPr sz="3200"/>
            </a:lvl2pPr>
            <a:lvl3pPr marL="1371600" lvl="2" indent="-228600" algn="ctr">
              <a:lnSpc>
                <a:spcPct val="100000"/>
              </a:lnSpc>
              <a:spcBef>
                <a:spcPts val="0"/>
              </a:spcBef>
              <a:spcAft>
                <a:spcPts val="0"/>
              </a:spcAft>
              <a:buClr>
                <a:srgbClr val="000000"/>
              </a:buClr>
              <a:buSzPts val="3200"/>
              <a:buFont typeface="Helvetica Neue Light"/>
              <a:buNone/>
              <a:defRPr sz="3200"/>
            </a:lvl3pPr>
            <a:lvl4pPr marL="1828800" lvl="3" indent="-228600" algn="ctr">
              <a:lnSpc>
                <a:spcPct val="100000"/>
              </a:lnSpc>
              <a:spcBef>
                <a:spcPts val="0"/>
              </a:spcBef>
              <a:spcAft>
                <a:spcPts val="0"/>
              </a:spcAft>
              <a:buClr>
                <a:srgbClr val="000000"/>
              </a:buClr>
              <a:buSzPts val="3200"/>
              <a:buFont typeface="Helvetica Neue Light"/>
              <a:buNone/>
              <a:defRPr sz="3200"/>
            </a:lvl4pPr>
            <a:lvl5pPr marL="2286000" lvl="4" indent="-228600" algn="ctr">
              <a:lnSpc>
                <a:spcPct val="100000"/>
              </a:lnSpc>
              <a:spcBef>
                <a:spcPts val="0"/>
              </a:spcBef>
              <a:spcAft>
                <a:spcPts val="0"/>
              </a:spcAft>
              <a:buClr>
                <a:srgbClr val="000000"/>
              </a:buClr>
              <a:buSzPts val="3200"/>
              <a:buFont typeface="Helvetica Neue Light"/>
              <a:buNone/>
              <a:defRPr sz="3200"/>
            </a:lvl5pPr>
            <a:lvl6pPr marL="2743200" lvl="5" indent="-314325" algn="l">
              <a:lnSpc>
                <a:spcPct val="100000"/>
              </a:lnSpc>
              <a:spcBef>
                <a:spcPts val="4200"/>
              </a:spcBef>
              <a:spcAft>
                <a:spcPts val="0"/>
              </a:spcAft>
              <a:buClr>
                <a:srgbClr val="000000"/>
              </a:buClr>
              <a:buSzPts val="1350"/>
              <a:buChar char="•"/>
              <a:defRPr/>
            </a:lvl6pPr>
            <a:lvl7pPr marL="3200400" lvl="6" indent="-314325" algn="l">
              <a:lnSpc>
                <a:spcPct val="100000"/>
              </a:lnSpc>
              <a:spcBef>
                <a:spcPts val="4200"/>
              </a:spcBef>
              <a:spcAft>
                <a:spcPts val="0"/>
              </a:spcAft>
              <a:buClr>
                <a:srgbClr val="000000"/>
              </a:buClr>
              <a:buSzPts val="1350"/>
              <a:buChar char="•"/>
              <a:defRPr/>
            </a:lvl7pPr>
            <a:lvl8pPr marL="3657600" lvl="7" indent="-314325" algn="l">
              <a:lnSpc>
                <a:spcPct val="100000"/>
              </a:lnSpc>
              <a:spcBef>
                <a:spcPts val="4200"/>
              </a:spcBef>
              <a:spcAft>
                <a:spcPts val="0"/>
              </a:spcAft>
              <a:buClr>
                <a:srgbClr val="000000"/>
              </a:buClr>
              <a:buSzPts val="1350"/>
              <a:buChar char="•"/>
              <a:defRPr/>
            </a:lvl8pPr>
            <a:lvl9pPr marL="4114800" lvl="8" indent="-314325" algn="l">
              <a:lnSpc>
                <a:spcPct val="100000"/>
              </a:lnSpc>
              <a:spcBef>
                <a:spcPts val="4200"/>
              </a:spcBef>
              <a:spcAft>
                <a:spcPts val="0"/>
              </a:spcAft>
              <a:buClr>
                <a:srgbClr val="000000"/>
              </a:buClr>
              <a:buSzPts val="1350"/>
              <a:buChar char="•"/>
              <a:defRPr/>
            </a:lvl9pPr>
          </a:lstStyle>
          <a:p>
            <a:endParaRPr/>
          </a:p>
        </p:txBody>
      </p:sp>
      <p:sp>
        <p:nvSpPr>
          <p:cNvPr id="12" name="Google Shape;12;p72"/>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6"/>
        <p:cNvGrpSpPr/>
        <p:nvPr/>
      </p:nvGrpSpPr>
      <p:grpSpPr>
        <a:xfrm>
          <a:off x="0" y="0"/>
          <a:ext cx="0" cy="0"/>
          <a:chOff x="0" y="0"/>
          <a:chExt cx="0" cy="0"/>
        </a:xfrm>
      </p:grpSpPr>
      <p:sp>
        <p:nvSpPr>
          <p:cNvPr id="47" name="Google Shape;47;p81"/>
          <p:cNvSpPr txBox="1">
            <a:spLocks noGrp="1"/>
          </p:cNvSpPr>
          <p:nvPr>
            <p:ph type="body" idx="1"/>
          </p:nvPr>
        </p:nvSpPr>
        <p:spPr>
          <a:xfrm>
            <a:off x="1270000" y="6362700"/>
            <a:ext cx="10464800" cy="469900"/>
          </a:xfrm>
          <a:prstGeom prst="rect">
            <a:avLst/>
          </a:prstGeom>
          <a:noFill/>
          <a:ln>
            <a:noFill/>
          </a:ln>
        </p:spPr>
        <p:txBody>
          <a:bodyPr spcFirstLastPara="1" wrap="square" lIns="50800" tIns="50800" rIns="50800" bIns="50800" anchor="t" anchorCtr="0">
            <a:spAutoFit/>
          </a:bodyPr>
          <a:lstStyle>
            <a:lvl1pPr marL="457200" lvl="0" indent="-228600" algn="ctr">
              <a:lnSpc>
                <a:spcPct val="100000"/>
              </a:lnSpc>
              <a:spcBef>
                <a:spcPts val="0"/>
              </a:spcBef>
              <a:spcAft>
                <a:spcPts val="0"/>
              </a:spcAft>
              <a:buClr>
                <a:srgbClr val="000000"/>
              </a:buClr>
              <a:buSzPts val="2400"/>
              <a:buFont typeface="Helvetica Neue Light"/>
              <a:buNone/>
              <a:defRPr sz="2400"/>
            </a:lvl1pPr>
            <a:lvl2pPr marL="914400" lvl="1" indent="-314325" algn="l">
              <a:lnSpc>
                <a:spcPct val="100000"/>
              </a:lnSpc>
              <a:spcBef>
                <a:spcPts val="4200"/>
              </a:spcBef>
              <a:spcAft>
                <a:spcPts val="0"/>
              </a:spcAft>
              <a:buClr>
                <a:srgbClr val="000000"/>
              </a:buClr>
              <a:buSzPts val="1350"/>
              <a:buChar char="•"/>
              <a:defRPr/>
            </a:lvl2pPr>
            <a:lvl3pPr marL="1371600" lvl="2" indent="-314325" algn="l">
              <a:lnSpc>
                <a:spcPct val="100000"/>
              </a:lnSpc>
              <a:spcBef>
                <a:spcPts val="4200"/>
              </a:spcBef>
              <a:spcAft>
                <a:spcPts val="0"/>
              </a:spcAft>
              <a:buClr>
                <a:srgbClr val="000000"/>
              </a:buClr>
              <a:buSzPts val="1350"/>
              <a:buChar char="•"/>
              <a:defRPr/>
            </a:lvl3pPr>
            <a:lvl4pPr marL="1828800" lvl="3" indent="-314325" algn="l">
              <a:lnSpc>
                <a:spcPct val="100000"/>
              </a:lnSpc>
              <a:spcBef>
                <a:spcPts val="4200"/>
              </a:spcBef>
              <a:spcAft>
                <a:spcPts val="0"/>
              </a:spcAft>
              <a:buClr>
                <a:srgbClr val="000000"/>
              </a:buClr>
              <a:buSzPts val="1350"/>
              <a:buChar char="•"/>
              <a:defRPr/>
            </a:lvl4pPr>
            <a:lvl5pPr marL="2286000" lvl="4" indent="-314325" algn="l">
              <a:lnSpc>
                <a:spcPct val="100000"/>
              </a:lnSpc>
              <a:spcBef>
                <a:spcPts val="4200"/>
              </a:spcBef>
              <a:spcAft>
                <a:spcPts val="0"/>
              </a:spcAft>
              <a:buClr>
                <a:srgbClr val="000000"/>
              </a:buClr>
              <a:buSzPts val="1350"/>
              <a:buChar char="•"/>
              <a:defRPr/>
            </a:lvl5pPr>
            <a:lvl6pPr marL="2743200" lvl="5" indent="-314325" algn="l">
              <a:lnSpc>
                <a:spcPct val="100000"/>
              </a:lnSpc>
              <a:spcBef>
                <a:spcPts val="4200"/>
              </a:spcBef>
              <a:spcAft>
                <a:spcPts val="0"/>
              </a:spcAft>
              <a:buClr>
                <a:srgbClr val="000000"/>
              </a:buClr>
              <a:buSzPts val="1350"/>
              <a:buChar char="•"/>
              <a:defRPr/>
            </a:lvl6pPr>
            <a:lvl7pPr marL="3200400" lvl="6" indent="-314325" algn="l">
              <a:lnSpc>
                <a:spcPct val="100000"/>
              </a:lnSpc>
              <a:spcBef>
                <a:spcPts val="4200"/>
              </a:spcBef>
              <a:spcAft>
                <a:spcPts val="0"/>
              </a:spcAft>
              <a:buClr>
                <a:srgbClr val="000000"/>
              </a:buClr>
              <a:buSzPts val="1350"/>
              <a:buChar char="•"/>
              <a:defRPr/>
            </a:lvl7pPr>
            <a:lvl8pPr marL="3657600" lvl="7" indent="-314325" algn="l">
              <a:lnSpc>
                <a:spcPct val="100000"/>
              </a:lnSpc>
              <a:spcBef>
                <a:spcPts val="4200"/>
              </a:spcBef>
              <a:spcAft>
                <a:spcPts val="0"/>
              </a:spcAft>
              <a:buClr>
                <a:srgbClr val="000000"/>
              </a:buClr>
              <a:buSzPts val="1350"/>
              <a:buChar char="•"/>
              <a:defRPr/>
            </a:lvl8pPr>
            <a:lvl9pPr marL="4114800" lvl="8" indent="-314325" algn="l">
              <a:lnSpc>
                <a:spcPct val="100000"/>
              </a:lnSpc>
              <a:spcBef>
                <a:spcPts val="4200"/>
              </a:spcBef>
              <a:spcAft>
                <a:spcPts val="0"/>
              </a:spcAft>
              <a:buClr>
                <a:srgbClr val="000000"/>
              </a:buClr>
              <a:buSzPts val="1350"/>
              <a:buChar char="•"/>
              <a:defRPr/>
            </a:lvl9pPr>
          </a:lstStyle>
          <a:p>
            <a:endParaRPr/>
          </a:p>
        </p:txBody>
      </p:sp>
      <p:sp>
        <p:nvSpPr>
          <p:cNvPr id="48" name="Google Shape;48;p81"/>
          <p:cNvSpPr txBox="1">
            <a:spLocks noGrp="1"/>
          </p:cNvSpPr>
          <p:nvPr>
            <p:ph type="body" idx="2"/>
          </p:nvPr>
        </p:nvSpPr>
        <p:spPr>
          <a:xfrm>
            <a:off x="1270000" y="4267200"/>
            <a:ext cx="10464800" cy="685800"/>
          </a:xfrm>
          <a:prstGeom prst="rect">
            <a:avLst/>
          </a:prstGeom>
          <a:noFill/>
          <a:ln>
            <a:noFill/>
          </a:ln>
        </p:spPr>
        <p:txBody>
          <a:bodyPr spcFirstLastPara="1" wrap="square" lIns="50800" tIns="50800" rIns="50800" bIns="50800" anchor="ctr" anchorCtr="0">
            <a:spAutoFit/>
          </a:bodyPr>
          <a:lstStyle>
            <a:lvl1pPr marL="457200" lvl="0" indent="-228600" algn="ctr">
              <a:lnSpc>
                <a:spcPct val="100000"/>
              </a:lnSpc>
              <a:spcBef>
                <a:spcPts val="0"/>
              </a:spcBef>
              <a:spcAft>
                <a:spcPts val="0"/>
              </a:spcAft>
              <a:buClr>
                <a:srgbClr val="000000"/>
              </a:buClr>
              <a:buSzPts val="3800"/>
              <a:buFont typeface="Helvetica Neue Light"/>
              <a:buNone/>
              <a:defRPr sz="3800"/>
            </a:lvl1pPr>
            <a:lvl2pPr marL="914400" lvl="1" indent="-314325" algn="l">
              <a:lnSpc>
                <a:spcPct val="100000"/>
              </a:lnSpc>
              <a:spcBef>
                <a:spcPts val="4200"/>
              </a:spcBef>
              <a:spcAft>
                <a:spcPts val="0"/>
              </a:spcAft>
              <a:buClr>
                <a:srgbClr val="000000"/>
              </a:buClr>
              <a:buSzPts val="1350"/>
              <a:buChar char="•"/>
              <a:defRPr/>
            </a:lvl2pPr>
            <a:lvl3pPr marL="1371600" lvl="2" indent="-314325" algn="l">
              <a:lnSpc>
                <a:spcPct val="100000"/>
              </a:lnSpc>
              <a:spcBef>
                <a:spcPts val="4200"/>
              </a:spcBef>
              <a:spcAft>
                <a:spcPts val="0"/>
              </a:spcAft>
              <a:buClr>
                <a:srgbClr val="000000"/>
              </a:buClr>
              <a:buSzPts val="1350"/>
              <a:buChar char="•"/>
              <a:defRPr/>
            </a:lvl3pPr>
            <a:lvl4pPr marL="1828800" lvl="3" indent="-314325" algn="l">
              <a:lnSpc>
                <a:spcPct val="100000"/>
              </a:lnSpc>
              <a:spcBef>
                <a:spcPts val="4200"/>
              </a:spcBef>
              <a:spcAft>
                <a:spcPts val="0"/>
              </a:spcAft>
              <a:buClr>
                <a:srgbClr val="000000"/>
              </a:buClr>
              <a:buSzPts val="1350"/>
              <a:buChar char="•"/>
              <a:defRPr/>
            </a:lvl4pPr>
            <a:lvl5pPr marL="2286000" lvl="4" indent="-314325" algn="l">
              <a:lnSpc>
                <a:spcPct val="100000"/>
              </a:lnSpc>
              <a:spcBef>
                <a:spcPts val="4200"/>
              </a:spcBef>
              <a:spcAft>
                <a:spcPts val="0"/>
              </a:spcAft>
              <a:buClr>
                <a:srgbClr val="000000"/>
              </a:buClr>
              <a:buSzPts val="1350"/>
              <a:buChar char="•"/>
              <a:defRPr/>
            </a:lvl5pPr>
            <a:lvl6pPr marL="2743200" lvl="5" indent="-314325" algn="l">
              <a:lnSpc>
                <a:spcPct val="100000"/>
              </a:lnSpc>
              <a:spcBef>
                <a:spcPts val="4200"/>
              </a:spcBef>
              <a:spcAft>
                <a:spcPts val="0"/>
              </a:spcAft>
              <a:buClr>
                <a:srgbClr val="000000"/>
              </a:buClr>
              <a:buSzPts val="1350"/>
              <a:buChar char="•"/>
              <a:defRPr/>
            </a:lvl6pPr>
            <a:lvl7pPr marL="3200400" lvl="6" indent="-314325" algn="l">
              <a:lnSpc>
                <a:spcPct val="100000"/>
              </a:lnSpc>
              <a:spcBef>
                <a:spcPts val="4200"/>
              </a:spcBef>
              <a:spcAft>
                <a:spcPts val="0"/>
              </a:spcAft>
              <a:buClr>
                <a:srgbClr val="000000"/>
              </a:buClr>
              <a:buSzPts val="1350"/>
              <a:buChar char="•"/>
              <a:defRPr/>
            </a:lvl7pPr>
            <a:lvl8pPr marL="3657600" lvl="7" indent="-314325" algn="l">
              <a:lnSpc>
                <a:spcPct val="100000"/>
              </a:lnSpc>
              <a:spcBef>
                <a:spcPts val="4200"/>
              </a:spcBef>
              <a:spcAft>
                <a:spcPts val="0"/>
              </a:spcAft>
              <a:buClr>
                <a:srgbClr val="000000"/>
              </a:buClr>
              <a:buSzPts val="1350"/>
              <a:buChar char="•"/>
              <a:defRPr/>
            </a:lvl8pPr>
            <a:lvl9pPr marL="4114800" lvl="8" indent="-314325" algn="l">
              <a:lnSpc>
                <a:spcPct val="100000"/>
              </a:lnSpc>
              <a:spcBef>
                <a:spcPts val="4200"/>
              </a:spcBef>
              <a:spcAft>
                <a:spcPts val="0"/>
              </a:spcAft>
              <a:buClr>
                <a:srgbClr val="000000"/>
              </a:buClr>
              <a:buSzPts val="1350"/>
              <a:buChar char="•"/>
              <a:defRPr/>
            </a:lvl9pPr>
          </a:lstStyle>
          <a:p>
            <a:endParaRPr/>
          </a:p>
        </p:txBody>
      </p:sp>
      <p:sp>
        <p:nvSpPr>
          <p:cNvPr id="49" name="Google Shape;49;p81"/>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50"/>
        <p:cNvGrpSpPr/>
        <p:nvPr/>
      </p:nvGrpSpPr>
      <p:grpSpPr>
        <a:xfrm>
          <a:off x="0" y="0"/>
          <a:ext cx="0" cy="0"/>
          <a:chOff x="0" y="0"/>
          <a:chExt cx="0" cy="0"/>
        </a:xfrm>
      </p:grpSpPr>
      <p:sp>
        <p:nvSpPr>
          <p:cNvPr id="51" name="Google Shape;51;p82"/>
          <p:cNvSpPr>
            <a:spLocks noGrp="1"/>
          </p:cNvSpPr>
          <p:nvPr>
            <p:ph type="pic" idx="2"/>
          </p:nvPr>
        </p:nvSpPr>
        <p:spPr>
          <a:xfrm>
            <a:off x="0" y="0"/>
            <a:ext cx="13004800" cy="9753600"/>
          </a:xfrm>
          <a:prstGeom prst="rect">
            <a:avLst/>
          </a:prstGeom>
          <a:noFill/>
          <a:ln>
            <a:noFill/>
          </a:ln>
        </p:spPr>
      </p:sp>
      <p:sp>
        <p:nvSpPr>
          <p:cNvPr id="52" name="Google Shape;52;p82"/>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3"/>
        <p:cNvGrpSpPr/>
        <p:nvPr/>
      </p:nvGrpSpPr>
      <p:grpSpPr>
        <a:xfrm>
          <a:off x="0" y="0"/>
          <a:ext cx="0" cy="0"/>
          <a:chOff x="0" y="0"/>
          <a:chExt cx="0" cy="0"/>
        </a:xfrm>
      </p:grpSpPr>
      <p:sp>
        <p:nvSpPr>
          <p:cNvPr id="14" name="Google Shape;14;p73"/>
          <p:cNvSpPr>
            <a:spLocks noGrp="1"/>
          </p:cNvSpPr>
          <p:nvPr>
            <p:ph type="pic" idx="2"/>
          </p:nvPr>
        </p:nvSpPr>
        <p:spPr>
          <a:xfrm>
            <a:off x="1606550" y="635000"/>
            <a:ext cx="9779000" cy="5918200"/>
          </a:xfrm>
          <a:prstGeom prst="rect">
            <a:avLst/>
          </a:prstGeom>
          <a:noFill/>
          <a:ln>
            <a:noFill/>
          </a:ln>
        </p:spPr>
      </p:sp>
      <p:sp>
        <p:nvSpPr>
          <p:cNvPr id="15" name="Google Shape;15;p73"/>
          <p:cNvSpPr txBox="1">
            <a:spLocks noGrp="1"/>
          </p:cNvSpPr>
          <p:nvPr>
            <p:ph type="title"/>
          </p:nvPr>
        </p:nvSpPr>
        <p:spPr>
          <a:xfrm>
            <a:off x="1270000" y="6718300"/>
            <a:ext cx="10464800" cy="14224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6" name="Google Shape;16;p73"/>
          <p:cNvSpPr txBox="1">
            <a:spLocks noGrp="1"/>
          </p:cNvSpPr>
          <p:nvPr>
            <p:ph type="body" idx="1"/>
          </p:nvPr>
        </p:nvSpPr>
        <p:spPr>
          <a:xfrm>
            <a:off x="1270000" y="8191500"/>
            <a:ext cx="10464800" cy="11303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3200"/>
              <a:buFont typeface="Helvetica Neue Light"/>
              <a:buNone/>
              <a:defRPr sz="3200"/>
            </a:lvl1pPr>
            <a:lvl2pPr marL="914400" lvl="1" indent="-228600" algn="ctr">
              <a:lnSpc>
                <a:spcPct val="100000"/>
              </a:lnSpc>
              <a:spcBef>
                <a:spcPts val="0"/>
              </a:spcBef>
              <a:spcAft>
                <a:spcPts val="0"/>
              </a:spcAft>
              <a:buClr>
                <a:srgbClr val="000000"/>
              </a:buClr>
              <a:buSzPts val="3200"/>
              <a:buFont typeface="Helvetica Neue Light"/>
              <a:buNone/>
              <a:defRPr sz="3200"/>
            </a:lvl2pPr>
            <a:lvl3pPr marL="1371600" lvl="2" indent="-228600" algn="ctr">
              <a:lnSpc>
                <a:spcPct val="100000"/>
              </a:lnSpc>
              <a:spcBef>
                <a:spcPts val="0"/>
              </a:spcBef>
              <a:spcAft>
                <a:spcPts val="0"/>
              </a:spcAft>
              <a:buClr>
                <a:srgbClr val="000000"/>
              </a:buClr>
              <a:buSzPts val="3200"/>
              <a:buFont typeface="Helvetica Neue Light"/>
              <a:buNone/>
              <a:defRPr sz="3200"/>
            </a:lvl3pPr>
            <a:lvl4pPr marL="1828800" lvl="3" indent="-228600" algn="ctr">
              <a:lnSpc>
                <a:spcPct val="100000"/>
              </a:lnSpc>
              <a:spcBef>
                <a:spcPts val="0"/>
              </a:spcBef>
              <a:spcAft>
                <a:spcPts val="0"/>
              </a:spcAft>
              <a:buClr>
                <a:srgbClr val="000000"/>
              </a:buClr>
              <a:buSzPts val="3200"/>
              <a:buFont typeface="Helvetica Neue Light"/>
              <a:buNone/>
              <a:defRPr sz="3200"/>
            </a:lvl4pPr>
            <a:lvl5pPr marL="2286000" lvl="4" indent="-228600" algn="ctr">
              <a:lnSpc>
                <a:spcPct val="100000"/>
              </a:lnSpc>
              <a:spcBef>
                <a:spcPts val="0"/>
              </a:spcBef>
              <a:spcAft>
                <a:spcPts val="0"/>
              </a:spcAft>
              <a:buClr>
                <a:srgbClr val="000000"/>
              </a:buClr>
              <a:buSzPts val="3200"/>
              <a:buFont typeface="Helvetica Neue Light"/>
              <a:buNone/>
              <a:defRPr sz="3200"/>
            </a:lvl5pPr>
            <a:lvl6pPr marL="2743200" lvl="5" indent="-314325" algn="l">
              <a:lnSpc>
                <a:spcPct val="100000"/>
              </a:lnSpc>
              <a:spcBef>
                <a:spcPts val="4200"/>
              </a:spcBef>
              <a:spcAft>
                <a:spcPts val="0"/>
              </a:spcAft>
              <a:buClr>
                <a:srgbClr val="000000"/>
              </a:buClr>
              <a:buSzPts val="1350"/>
              <a:buChar char="•"/>
              <a:defRPr/>
            </a:lvl6pPr>
            <a:lvl7pPr marL="3200400" lvl="6" indent="-314325" algn="l">
              <a:lnSpc>
                <a:spcPct val="100000"/>
              </a:lnSpc>
              <a:spcBef>
                <a:spcPts val="4200"/>
              </a:spcBef>
              <a:spcAft>
                <a:spcPts val="0"/>
              </a:spcAft>
              <a:buClr>
                <a:srgbClr val="000000"/>
              </a:buClr>
              <a:buSzPts val="1350"/>
              <a:buChar char="•"/>
              <a:defRPr/>
            </a:lvl7pPr>
            <a:lvl8pPr marL="3657600" lvl="7" indent="-314325" algn="l">
              <a:lnSpc>
                <a:spcPct val="100000"/>
              </a:lnSpc>
              <a:spcBef>
                <a:spcPts val="4200"/>
              </a:spcBef>
              <a:spcAft>
                <a:spcPts val="0"/>
              </a:spcAft>
              <a:buClr>
                <a:srgbClr val="000000"/>
              </a:buClr>
              <a:buSzPts val="1350"/>
              <a:buChar char="•"/>
              <a:defRPr/>
            </a:lvl8pPr>
            <a:lvl9pPr marL="4114800" lvl="8" indent="-314325" algn="l">
              <a:lnSpc>
                <a:spcPct val="100000"/>
              </a:lnSpc>
              <a:spcBef>
                <a:spcPts val="4200"/>
              </a:spcBef>
              <a:spcAft>
                <a:spcPts val="0"/>
              </a:spcAft>
              <a:buClr>
                <a:srgbClr val="000000"/>
              </a:buClr>
              <a:buSzPts val="1350"/>
              <a:buChar char="•"/>
              <a:defRPr/>
            </a:lvl9pPr>
          </a:lstStyle>
          <a:p>
            <a:endParaRPr/>
          </a:p>
        </p:txBody>
      </p:sp>
      <p:sp>
        <p:nvSpPr>
          <p:cNvPr id="17" name="Google Shape;17;p73"/>
          <p:cNvSpPr txBox="1">
            <a:spLocks noGrp="1"/>
          </p:cNvSpPr>
          <p:nvPr>
            <p:ph type="sldNum" idx="12"/>
          </p:nvPr>
        </p:nvSpPr>
        <p:spPr>
          <a:xfrm>
            <a:off x="6311798" y="924560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8"/>
        <p:cNvGrpSpPr/>
        <p:nvPr/>
      </p:nvGrpSpPr>
      <p:grpSpPr>
        <a:xfrm>
          <a:off x="0" y="0"/>
          <a:ext cx="0" cy="0"/>
          <a:chOff x="0" y="0"/>
          <a:chExt cx="0" cy="0"/>
        </a:xfrm>
      </p:grpSpPr>
      <p:sp>
        <p:nvSpPr>
          <p:cNvPr id="19" name="Google Shape;19;p74"/>
          <p:cNvSpPr txBox="1">
            <a:spLocks noGrp="1"/>
          </p:cNvSpPr>
          <p:nvPr>
            <p:ph type="title"/>
          </p:nvPr>
        </p:nvSpPr>
        <p:spPr>
          <a:xfrm>
            <a:off x="1270000" y="3225800"/>
            <a:ext cx="10464800" cy="3302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0" name="Google Shape;20;p74"/>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21"/>
        <p:cNvGrpSpPr/>
        <p:nvPr/>
      </p:nvGrpSpPr>
      <p:grpSpPr>
        <a:xfrm>
          <a:off x="0" y="0"/>
          <a:ext cx="0" cy="0"/>
          <a:chOff x="0" y="0"/>
          <a:chExt cx="0" cy="0"/>
        </a:xfrm>
      </p:grpSpPr>
      <p:sp>
        <p:nvSpPr>
          <p:cNvPr id="22" name="Google Shape;22;p75"/>
          <p:cNvSpPr>
            <a:spLocks noGrp="1"/>
          </p:cNvSpPr>
          <p:nvPr>
            <p:ph type="pic" idx="2"/>
          </p:nvPr>
        </p:nvSpPr>
        <p:spPr>
          <a:xfrm>
            <a:off x="6718300" y="635000"/>
            <a:ext cx="5334000" cy="8229600"/>
          </a:xfrm>
          <a:prstGeom prst="rect">
            <a:avLst/>
          </a:prstGeom>
          <a:noFill/>
          <a:ln>
            <a:noFill/>
          </a:ln>
        </p:spPr>
      </p:sp>
      <p:sp>
        <p:nvSpPr>
          <p:cNvPr id="23" name="Google Shape;23;p75"/>
          <p:cNvSpPr txBox="1">
            <a:spLocks noGrp="1"/>
          </p:cNvSpPr>
          <p:nvPr>
            <p:ph type="title"/>
          </p:nvPr>
        </p:nvSpPr>
        <p:spPr>
          <a:xfrm>
            <a:off x="952500" y="635000"/>
            <a:ext cx="5334000" cy="39878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6000"/>
              <a:buFont typeface="Helvetica Neue Light"/>
              <a:buNone/>
              <a:defRPr sz="60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4" name="Google Shape;24;p75"/>
          <p:cNvSpPr txBox="1">
            <a:spLocks noGrp="1"/>
          </p:cNvSpPr>
          <p:nvPr>
            <p:ph type="body" idx="1"/>
          </p:nvPr>
        </p:nvSpPr>
        <p:spPr>
          <a:xfrm>
            <a:off x="952500" y="4762500"/>
            <a:ext cx="5334000" cy="41021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3200"/>
              <a:buFont typeface="Helvetica Neue Light"/>
              <a:buNone/>
              <a:defRPr sz="3200"/>
            </a:lvl1pPr>
            <a:lvl2pPr marL="914400" lvl="1" indent="-228600" algn="ctr">
              <a:lnSpc>
                <a:spcPct val="100000"/>
              </a:lnSpc>
              <a:spcBef>
                <a:spcPts val="0"/>
              </a:spcBef>
              <a:spcAft>
                <a:spcPts val="0"/>
              </a:spcAft>
              <a:buClr>
                <a:srgbClr val="000000"/>
              </a:buClr>
              <a:buSzPts val="3200"/>
              <a:buFont typeface="Helvetica Neue Light"/>
              <a:buNone/>
              <a:defRPr sz="3200"/>
            </a:lvl2pPr>
            <a:lvl3pPr marL="1371600" lvl="2" indent="-228600" algn="ctr">
              <a:lnSpc>
                <a:spcPct val="100000"/>
              </a:lnSpc>
              <a:spcBef>
                <a:spcPts val="0"/>
              </a:spcBef>
              <a:spcAft>
                <a:spcPts val="0"/>
              </a:spcAft>
              <a:buClr>
                <a:srgbClr val="000000"/>
              </a:buClr>
              <a:buSzPts val="3200"/>
              <a:buFont typeface="Helvetica Neue Light"/>
              <a:buNone/>
              <a:defRPr sz="3200"/>
            </a:lvl3pPr>
            <a:lvl4pPr marL="1828800" lvl="3" indent="-228600" algn="ctr">
              <a:lnSpc>
                <a:spcPct val="100000"/>
              </a:lnSpc>
              <a:spcBef>
                <a:spcPts val="0"/>
              </a:spcBef>
              <a:spcAft>
                <a:spcPts val="0"/>
              </a:spcAft>
              <a:buClr>
                <a:srgbClr val="000000"/>
              </a:buClr>
              <a:buSzPts val="3200"/>
              <a:buFont typeface="Helvetica Neue Light"/>
              <a:buNone/>
              <a:defRPr sz="3200"/>
            </a:lvl4pPr>
            <a:lvl5pPr marL="2286000" lvl="4" indent="-228600" algn="ctr">
              <a:lnSpc>
                <a:spcPct val="100000"/>
              </a:lnSpc>
              <a:spcBef>
                <a:spcPts val="0"/>
              </a:spcBef>
              <a:spcAft>
                <a:spcPts val="0"/>
              </a:spcAft>
              <a:buClr>
                <a:srgbClr val="000000"/>
              </a:buClr>
              <a:buSzPts val="3200"/>
              <a:buFont typeface="Helvetica Neue Light"/>
              <a:buNone/>
              <a:defRPr sz="3200"/>
            </a:lvl5pPr>
            <a:lvl6pPr marL="2743200" lvl="5" indent="-314325" algn="l">
              <a:lnSpc>
                <a:spcPct val="100000"/>
              </a:lnSpc>
              <a:spcBef>
                <a:spcPts val="4200"/>
              </a:spcBef>
              <a:spcAft>
                <a:spcPts val="0"/>
              </a:spcAft>
              <a:buClr>
                <a:srgbClr val="000000"/>
              </a:buClr>
              <a:buSzPts val="1350"/>
              <a:buChar char="•"/>
              <a:defRPr/>
            </a:lvl6pPr>
            <a:lvl7pPr marL="3200400" lvl="6" indent="-314325" algn="l">
              <a:lnSpc>
                <a:spcPct val="100000"/>
              </a:lnSpc>
              <a:spcBef>
                <a:spcPts val="4200"/>
              </a:spcBef>
              <a:spcAft>
                <a:spcPts val="0"/>
              </a:spcAft>
              <a:buClr>
                <a:srgbClr val="000000"/>
              </a:buClr>
              <a:buSzPts val="1350"/>
              <a:buChar char="•"/>
              <a:defRPr/>
            </a:lvl7pPr>
            <a:lvl8pPr marL="3657600" lvl="7" indent="-314325" algn="l">
              <a:lnSpc>
                <a:spcPct val="100000"/>
              </a:lnSpc>
              <a:spcBef>
                <a:spcPts val="4200"/>
              </a:spcBef>
              <a:spcAft>
                <a:spcPts val="0"/>
              </a:spcAft>
              <a:buClr>
                <a:srgbClr val="000000"/>
              </a:buClr>
              <a:buSzPts val="1350"/>
              <a:buChar char="•"/>
              <a:defRPr/>
            </a:lvl8pPr>
            <a:lvl9pPr marL="4114800" lvl="8" indent="-314325" algn="l">
              <a:lnSpc>
                <a:spcPct val="100000"/>
              </a:lnSpc>
              <a:spcBef>
                <a:spcPts val="4200"/>
              </a:spcBef>
              <a:spcAft>
                <a:spcPts val="0"/>
              </a:spcAft>
              <a:buClr>
                <a:srgbClr val="000000"/>
              </a:buClr>
              <a:buSzPts val="1350"/>
              <a:buChar char="•"/>
              <a:defRPr/>
            </a:lvl9pPr>
          </a:lstStyle>
          <a:p>
            <a:endParaRPr/>
          </a:p>
        </p:txBody>
      </p:sp>
      <p:sp>
        <p:nvSpPr>
          <p:cNvPr id="25" name="Google Shape;25;p75"/>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26"/>
        <p:cNvGrpSpPr/>
        <p:nvPr/>
      </p:nvGrpSpPr>
      <p:grpSpPr>
        <a:xfrm>
          <a:off x="0" y="0"/>
          <a:ext cx="0" cy="0"/>
          <a:chOff x="0" y="0"/>
          <a:chExt cx="0" cy="0"/>
        </a:xfrm>
      </p:grpSpPr>
      <p:sp>
        <p:nvSpPr>
          <p:cNvPr id="27" name="Google Shape;27;p76"/>
          <p:cNvSpPr txBox="1">
            <a:spLocks noGrp="1"/>
          </p:cNvSpPr>
          <p:nvPr>
            <p:ph type="title"/>
          </p:nvPr>
        </p:nvSpPr>
        <p:spPr>
          <a:xfrm>
            <a:off x="952500" y="444500"/>
            <a:ext cx="11099800" cy="215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8" name="Google Shape;28;p76"/>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29"/>
        <p:cNvGrpSpPr/>
        <p:nvPr/>
      </p:nvGrpSpPr>
      <p:grpSpPr>
        <a:xfrm>
          <a:off x="0" y="0"/>
          <a:ext cx="0" cy="0"/>
          <a:chOff x="0" y="0"/>
          <a:chExt cx="0" cy="0"/>
        </a:xfrm>
      </p:grpSpPr>
      <p:sp>
        <p:nvSpPr>
          <p:cNvPr id="30" name="Google Shape;30;p77"/>
          <p:cNvSpPr txBox="1">
            <a:spLocks noGrp="1"/>
          </p:cNvSpPr>
          <p:nvPr>
            <p:ph type="title"/>
          </p:nvPr>
        </p:nvSpPr>
        <p:spPr>
          <a:xfrm>
            <a:off x="952500" y="444500"/>
            <a:ext cx="11099800" cy="215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1" name="Google Shape;31;p77"/>
          <p:cNvSpPr txBox="1">
            <a:spLocks noGrp="1"/>
          </p:cNvSpPr>
          <p:nvPr>
            <p:ph type="body" idx="1"/>
          </p:nvPr>
        </p:nvSpPr>
        <p:spPr>
          <a:xfrm>
            <a:off x="952500" y="2603500"/>
            <a:ext cx="11099800" cy="6286500"/>
          </a:xfrm>
          <a:prstGeom prst="rect">
            <a:avLst/>
          </a:prstGeom>
          <a:noFill/>
          <a:ln>
            <a:noFill/>
          </a:ln>
        </p:spPr>
        <p:txBody>
          <a:bodyPr spcFirstLastPara="1" wrap="square" lIns="50800" tIns="50800" rIns="50800" bIns="50800" anchor="ctr" anchorCtr="0">
            <a:normAutofit/>
          </a:bodyPr>
          <a:lstStyle>
            <a:lvl1pPr marL="457200" lvl="0" indent="-314325" algn="l">
              <a:lnSpc>
                <a:spcPct val="100000"/>
              </a:lnSpc>
              <a:spcBef>
                <a:spcPts val="4200"/>
              </a:spcBef>
              <a:spcAft>
                <a:spcPts val="0"/>
              </a:spcAft>
              <a:buClr>
                <a:srgbClr val="000000"/>
              </a:buClr>
              <a:buSzPts val="1350"/>
              <a:buChar char="•"/>
              <a:defRPr/>
            </a:lvl1pPr>
            <a:lvl2pPr marL="914400" lvl="1" indent="-314325" algn="l">
              <a:lnSpc>
                <a:spcPct val="100000"/>
              </a:lnSpc>
              <a:spcBef>
                <a:spcPts val="4200"/>
              </a:spcBef>
              <a:spcAft>
                <a:spcPts val="0"/>
              </a:spcAft>
              <a:buClr>
                <a:srgbClr val="000000"/>
              </a:buClr>
              <a:buSzPts val="1350"/>
              <a:buChar char="•"/>
              <a:defRPr/>
            </a:lvl2pPr>
            <a:lvl3pPr marL="1371600" lvl="2" indent="-314325" algn="l">
              <a:lnSpc>
                <a:spcPct val="100000"/>
              </a:lnSpc>
              <a:spcBef>
                <a:spcPts val="4200"/>
              </a:spcBef>
              <a:spcAft>
                <a:spcPts val="0"/>
              </a:spcAft>
              <a:buClr>
                <a:srgbClr val="000000"/>
              </a:buClr>
              <a:buSzPts val="1350"/>
              <a:buChar char="•"/>
              <a:defRPr/>
            </a:lvl3pPr>
            <a:lvl4pPr marL="1828800" lvl="3" indent="-314325" algn="l">
              <a:lnSpc>
                <a:spcPct val="100000"/>
              </a:lnSpc>
              <a:spcBef>
                <a:spcPts val="4200"/>
              </a:spcBef>
              <a:spcAft>
                <a:spcPts val="0"/>
              </a:spcAft>
              <a:buClr>
                <a:srgbClr val="000000"/>
              </a:buClr>
              <a:buSzPts val="1350"/>
              <a:buChar char="•"/>
              <a:defRPr/>
            </a:lvl4pPr>
            <a:lvl5pPr marL="2286000" lvl="4" indent="-314325" algn="l">
              <a:lnSpc>
                <a:spcPct val="100000"/>
              </a:lnSpc>
              <a:spcBef>
                <a:spcPts val="4200"/>
              </a:spcBef>
              <a:spcAft>
                <a:spcPts val="0"/>
              </a:spcAft>
              <a:buClr>
                <a:srgbClr val="000000"/>
              </a:buClr>
              <a:buSzPts val="1350"/>
              <a:buChar char="•"/>
              <a:defRPr/>
            </a:lvl5pPr>
            <a:lvl6pPr marL="2743200" lvl="5" indent="-314325" algn="l">
              <a:lnSpc>
                <a:spcPct val="100000"/>
              </a:lnSpc>
              <a:spcBef>
                <a:spcPts val="4200"/>
              </a:spcBef>
              <a:spcAft>
                <a:spcPts val="0"/>
              </a:spcAft>
              <a:buClr>
                <a:srgbClr val="000000"/>
              </a:buClr>
              <a:buSzPts val="1350"/>
              <a:buChar char="•"/>
              <a:defRPr/>
            </a:lvl6pPr>
            <a:lvl7pPr marL="3200400" lvl="6" indent="-314325" algn="l">
              <a:lnSpc>
                <a:spcPct val="100000"/>
              </a:lnSpc>
              <a:spcBef>
                <a:spcPts val="4200"/>
              </a:spcBef>
              <a:spcAft>
                <a:spcPts val="0"/>
              </a:spcAft>
              <a:buClr>
                <a:srgbClr val="000000"/>
              </a:buClr>
              <a:buSzPts val="1350"/>
              <a:buChar char="•"/>
              <a:defRPr/>
            </a:lvl7pPr>
            <a:lvl8pPr marL="3657600" lvl="7" indent="-314325" algn="l">
              <a:lnSpc>
                <a:spcPct val="100000"/>
              </a:lnSpc>
              <a:spcBef>
                <a:spcPts val="4200"/>
              </a:spcBef>
              <a:spcAft>
                <a:spcPts val="0"/>
              </a:spcAft>
              <a:buClr>
                <a:srgbClr val="000000"/>
              </a:buClr>
              <a:buSzPts val="1350"/>
              <a:buChar char="•"/>
              <a:defRPr/>
            </a:lvl8pPr>
            <a:lvl9pPr marL="4114800" lvl="8" indent="-314325" algn="l">
              <a:lnSpc>
                <a:spcPct val="100000"/>
              </a:lnSpc>
              <a:spcBef>
                <a:spcPts val="4200"/>
              </a:spcBef>
              <a:spcAft>
                <a:spcPts val="0"/>
              </a:spcAft>
              <a:buClr>
                <a:srgbClr val="000000"/>
              </a:buClr>
              <a:buSzPts val="1350"/>
              <a:buChar char="•"/>
              <a:defRPr/>
            </a:lvl9pPr>
          </a:lstStyle>
          <a:p>
            <a:endParaRPr/>
          </a:p>
        </p:txBody>
      </p:sp>
      <p:sp>
        <p:nvSpPr>
          <p:cNvPr id="32" name="Google Shape;32;p77"/>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33"/>
        <p:cNvGrpSpPr/>
        <p:nvPr/>
      </p:nvGrpSpPr>
      <p:grpSpPr>
        <a:xfrm>
          <a:off x="0" y="0"/>
          <a:ext cx="0" cy="0"/>
          <a:chOff x="0" y="0"/>
          <a:chExt cx="0" cy="0"/>
        </a:xfrm>
      </p:grpSpPr>
      <p:sp>
        <p:nvSpPr>
          <p:cNvPr id="34" name="Google Shape;34;p78"/>
          <p:cNvSpPr>
            <a:spLocks noGrp="1"/>
          </p:cNvSpPr>
          <p:nvPr>
            <p:ph type="pic" idx="2"/>
          </p:nvPr>
        </p:nvSpPr>
        <p:spPr>
          <a:xfrm>
            <a:off x="6718300" y="2603500"/>
            <a:ext cx="5334000" cy="6286500"/>
          </a:xfrm>
          <a:prstGeom prst="rect">
            <a:avLst/>
          </a:prstGeom>
          <a:noFill/>
          <a:ln>
            <a:noFill/>
          </a:ln>
        </p:spPr>
      </p:sp>
      <p:sp>
        <p:nvSpPr>
          <p:cNvPr id="35" name="Google Shape;35;p78"/>
          <p:cNvSpPr txBox="1">
            <a:spLocks noGrp="1"/>
          </p:cNvSpPr>
          <p:nvPr>
            <p:ph type="title"/>
          </p:nvPr>
        </p:nvSpPr>
        <p:spPr>
          <a:xfrm>
            <a:off x="952500" y="444500"/>
            <a:ext cx="11099800" cy="215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6" name="Google Shape;36;p78"/>
          <p:cNvSpPr txBox="1">
            <a:spLocks noGrp="1"/>
          </p:cNvSpPr>
          <p:nvPr>
            <p:ph type="body" idx="1"/>
          </p:nvPr>
        </p:nvSpPr>
        <p:spPr>
          <a:xfrm>
            <a:off x="952500" y="2603500"/>
            <a:ext cx="5334000" cy="6286500"/>
          </a:xfrm>
          <a:prstGeom prst="rect">
            <a:avLst/>
          </a:prstGeom>
          <a:noFill/>
          <a:ln>
            <a:noFill/>
          </a:ln>
        </p:spPr>
        <p:txBody>
          <a:bodyPr spcFirstLastPara="1" wrap="square" lIns="50800" tIns="50800" rIns="50800" bIns="50800" anchor="ctr" anchorCtr="0">
            <a:normAutofit/>
          </a:bodyPr>
          <a:lstStyle>
            <a:lvl1pPr marL="457200" lvl="0" indent="-361950" algn="l">
              <a:lnSpc>
                <a:spcPct val="100000"/>
              </a:lnSpc>
              <a:spcBef>
                <a:spcPts val="3200"/>
              </a:spcBef>
              <a:spcAft>
                <a:spcPts val="0"/>
              </a:spcAft>
              <a:buClr>
                <a:srgbClr val="000000"/>
              </a:buClr>
              <a:buSzPts val="2100"/>
              <a:buFont typeface="Helvetica Neue Light"/>
              <a:buChar char="•"/>
              <a:defRPr sz="2800"/>
            </a:lvl1pPr>
            <a:lvl2pPr marL="914400" lvl="1" indent="-361950" algn="l">
              <a:lnSpc>
                <a:spcPct val="100000"/>
              </a:lnSpc>
              <a:spcBef>
                <a:spcPts val="3200"/>
              </a:spcBef>
              <a:spcAft>
                <a:spcPts val="0"/>
              </a:spcAft>
              <a:buClr>
                <a:srgbClr val="000000"/>
              </a:buClr>
              <a:buSzPts val="2100"/>
              <a:buFont typeface="Helvetica Neue Light"/>
              <a:buChar char="•"/>
              <a:defRPr sz="2800"/>
            </a:lvl2pPr>
            <a:lvl3pPr marL="1371600" lvl="2" indent="-361950" algn="l">
              <a:lnSpc>
                <a:spcPct val="100000"/>
              </a:lnSpc>
              <a:spcBef>
                <a:spcPts val="3200"/>
              </a:spcBef>
              <a:spcAft>
                <a:spcPts val="0"/>
              </a:spcAft>
              <a:buClr>
                <a:srgbClr val="000000"/>
              </a:buClr>
              <a:buSzPts val="2100"/>
              <a:buFont typeface="Helvetica Neue Light"/>
              <a:buChar char="•"/>
              <a:defRPr sz="2800"/>
            </a:lvl3pPr>
            <a:lvl4pPr marL="1828800" lvl="3" indent="-361950" algn="l">
              <a:lnSpc>
                <a:spcPct val="100000"/>
              </a:lnSpc>
              <a:spcBef>
                <a:spcPts val="3200"/>
              </a:spcBef>
              <a:spcAft>
                <a:spcPts val="0"/>
              </a:spcAft>
              <a:buClr>
                <a:srgbClr val="000000"/>
              </a:buClr>
              <a:buSzPts val="2100"/>
              <a:buFont typeface="Helvetica Neue Light"/>
              <a:buChar char="•"/>
              <a:defRPr sz="2800"/>
            </a:lvl4pPr>
            <a:lvl5pPr marL="2286000" lvl="4" indent="-361950" algn="l">
              <a:lnSpc>
                <a:spcPct val="100000"/>
              </a:lnSpc>
              <a:spcBef>
                <a:spcPts val="3200"/>
              </a:spcBef>
              <a:spcAft>
                <a:spcPts val="0"/>
              </a:spcAft>
              <a:buClr>
                <a:srgbClr val="000000"/>
              </a:buClr>
              <a:buSzPts val="2100"/>
              <a:buFont typeface="Helvetica Neue Light"/>
              <a:buChar char="•"/>
              <a:defRPr sz="2800"/>
            </a:lvl5pPr>
            <a:lvl6pPr marL="2743200" lvl="5" indent="-314325" algn="l">
              <a:lnSpc>
                <a:spcPct val="100000"/>
              </a:lnSpc>
              <a:spcBef>
                <a:spcPts val="4200"/>
              </a:spcBef>
              <a:spcAft>
                <a:spcPts val="0"/>
              </a:spcAft>
              <a:buClr>
                <a:srgbClr val="000000"/>
              </a:buClr>
              <a:buSzPts val="1350"/>
              <a:buChar char="•"/>
              <a:defRPr/>
            </a:lvl6pPr>
            <a:lvl7pPr marL="3200400" lvl="6" indent="-314325" algn="l">
              <a:lnSpc>
                <a:spcPct val="100000"/>
              </a:lnSpc>
              <a:spcBef>
                <a:spcPts val="4200"/>
              </a:spcBef>
              <a:spcAft>
                <a:spcPts val="0"/>
              </a:spcAft>
              <a:buClr>
                <a:srgbClr val="000000"/>
              </a:buClr>
              <a:buSzPts val="1350"/>
              <a:buChar char="•"/>
              <a:defRPr/>
            </a:lvl7pPr>
            <a:lvl8pPr marL="3657600" lvl="7" indent="-314325" algn="l">
              <a:lnSpc>
                <a:spcPct val="100000"/>
              </a:lnSpc>
              <a:spcBef>
                <a:spcPts val="4200"/>
              </a:spcBef>
              <a:spcAft>
                <a:spcPts val="0"/>
              </a:spcAft>
              <a:buClr>
                <a:srgbClr val="000000"/>
              </a:buClr>
              <a:buSzPts val="1350"/>
              <a:buChar char="•"/>
              <a:defRPr/>
            </a:lvl8pPr>
            <a:lvl9pPr marL="4114800" lvl="8" indent="-314325" algn="l">
              <a:lnSpc>
                <a:spcPct val="100000"/>
              </a:lnSpc>
              <a:spcBef>
                <a:spcPts val="4200"/>
              </a:spcBef>
              <a:spcAft>
                <a:spcPts val="0"/>
              </a:spcAft>
              <a:buClr>
                <a:srgbClr val="000000"/>
              </a:buClr>
              <a:buSzPts val="1350"/>
              <a:buChar char="•"/>
              <a:defRPr/>
            </a:lvl9pPr>
          </a:lstStyle>
          <a:p>
            <a:endParaRPr/>
          </a:p>
        </p:txBody>
      </p:sp>
      <p:sp>
        <p:nvSpPr>
          <p:cNvPr id="37" name="Google Shape;37;p78"/>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38"/>
        <p:cNvGrpSpPr/>
        <p:nvPr/>
      </p:nvGrpSpPr>
      <p:grpSpPr>
        <a:xfrm>
          <a:off x="0" y="0"/>
          <a:ext cx="0" cy="0"/>
          <a:chOff x="0" y="0"/>
          <a:chExt cx="0" cy="0"/>
        </a:xfrm>
      </p:grpSpPr>
      <p:sp>
        <p:nvSpPr>
          <p:cNvPr id="39" name="Google Shape;39;p79"/>
          <p:cNvSpPr txBox="1">
            <a:spLocks noGrp="1"/>
          </p:cNvSpPr>
          <p:nvPr>
            <p:ph type="body" idx="1"/>
          </p:nvPr>
        </p:nvSpPr>
        <p:spPr>
          <a:xfrm>
            <a:off x="952500" y="1270000"/>
            <a:ext cx="11099800" cy="7213600"/>
          </a:xfrm>
          <a:prstGeom prst="rect">
            <a:avLst/>
          </a:prstGeom>
          <a:noFill/>
          <a:ln>
            <a:noFill/>
          </a:ln>
        </p:spPr>
        <p:txBody>
          <a:bodyPr spcFirstLastPara="1" wrap="square" lIns="50800" tIns="50800" rIns="50800" bIns="50800" anchor="ctr" anchorCtr="0">
            <a:normAutofit/>
          </a:bodyPr>
          <a:lstStyle>
            <a:lvl1pPr marL="457200" lvl="0" indent="-314325" algn="l">
              <a:lnSpc>
                <a:spcPct val="100000"/>
              </a:lnSpc>
              <a:spcBef>
                <a:spcPts val="4200"/>
              </a:spcBef>
              <a:spcAft>
                <a:spcPts val="0"/>
              </a:spcAft>
              <a:buClr>
                <a:srgbClr val="000000"/>
              </a:buClr>
              <a:buSzPts val="1350"/>
              <a:buChar char="•"/>
              <a:defRPr/>
            </a:lvl1pPr>
            <a:lvl2pPr marL="914400" lvl="1" indent="-314325" algn="l">
              <a:lnSpc>
                <a:spcPct val="100000"/>
              </a:lnSpc>
              <a:spcBef>
                <a:spcPts val="4200"/>
              </a:spcBef>
              <a:spcAft>
                <a:spcPts val="0"/>
              </a:spcAft>
              <a:buClr>
                <a:srgbClr val="000000"/>
              </a:buClr>
              <a:buSzPts val="1350"/>
              <a:buChar char="•"/>
              <a:defRPr/>
            </a:lvl2pPr>
            <a:lvl3pPr marL="1371600" lvl="2" indent="-314325" algn="l">
              <a:lnSpc>
                <a:spcPct val="100000"/>
              </a:lnSpc>
              <a:spcBef>
                <a:spcPts val="4200"/>
              </a:spcBef>
              <a:spcAft>
                <a:spcPts val="0"/>
              </a:spcAft>
              <a:buClr>
                <a:srgbClr val="000000"/>
              </a:buClr>
              <a:buSzPts val="1350"/>
              <a:buChar char="•"/>
              <a:defRPr/>
            </a:lvl3pPr>
            <a:lvl4pPr marL="1828800" lvl="3" indent="-314325" algn="l">
              <a:lnSpc>
                <a:spcPct val="100000"/>
              </a:lnSpc>
              <a:spcBef>
                <a:spcPts val="4200"/>
              </a:spcBef>
              <a:spcAft>
                <a:spcPts val="0"/>
              </a:spcAft>
              <a:buClr>
                <a:srgbClr val="000000"/>
              </a:buClr>
              <a:buSzPts val="1350"/>
              <a:buChar char="•"/>
              <a:defRPr/>
            </a:lvl4pPr>
            <a:lvl5pPr marL="2286000" lvl="4" indent="-314325" algn="l">
              <a:lnSpc>
                <a:spcPct val="100000"/>
              </a:lnSpc>
              <a:spcBef>
                <a:spcPts val="4200"/>
              </a:spcBef>
              <a:spcAft>
                <a:spcPts val="0"/>
              </a:spcAft>
              <a:buClr>
                <a:srgbClr val="000000"/>
              </a:buClr>
              <a:buSzPts val="1350"/>
              <a:buChar char="•"/>
              <a:defRPr/>
            </a:lvl5pPr>
            <a:lvl6pPr marL="2743200" lvl="5" indent="-314325" algn="l">
              <a:lnSpc>
                <a:spcPct val="100000"/>
              </a:lnSpc>
              <a:spcBef>
                <a:spcPts val="4200"/>
              </a:spcBef>
              <a:spcAft>
                <a:spcPts val="0"/>
              </a:spcAft>
              <a:buClr>
                <a:srgbClr val="000000"/>
              </a:buClr>
              <a:buSzPts val="1350"/>
              <a:buChar char="•"/>
              <a:defRPr/>
            </a:lvl6pPr>
            <a:lvl7pPr marL="3200400" lvl="6" indent="-314325" algn="l">
              <a:lnSpc>
                <a:spcPct val="100000"/>
              </a:lnSpc>
              <a:spcBef>
                <a:spcPts val="4200"/>
              </a:spcBef>
              <a:spcAft>
                <a:spcPts val="0"/>
              </a:spcAft>
              <a:buClr>
                <a:srgbClr val="000000"/>
              </a:buClr>
              <a:buSzPts val="1350"/>
              <a:buChar char="•"/>
              <a:defRPr/>
            </a:lvl7pPr>
            <a:lvl8pPr marL="3657600" lvl="7" indent="-314325" algn="l">
              <a:lnSpc>
                <a:spcPct val="100000"/>
              </a:lnSpc>
              <a:spcBef>
                <a:spcPts val="4200"/>
              </a:spcBef>
              <a:spcAft>
                <a:spcPts val="0"/>
              </a:spcAft>
              <a:buClr>
                <a:srgbClr val="000000"/>
              </a:buClr>
              <a:buSzPts val="1350"/>
              <a:buChar char="•"/>
              <a:defRPr/>
            </a:lvl8pPr>
            <a:lvl9pPr marL="4114800" lvl="8" indent="-314325" algn="l">
              <a:lnSpc>
                <a:spcPct val="100000"/>
              </a:lnSpc>
              <a:spcBef>
                <a:spcPts val="4200"/>
              </a:spcBef>
              <a:spcAft>
                <a:spcPts val="0"/>
              </a:spcAft>
              <a:buClr>
                <a:srgbClr val="000000"/>
              </a:buClr>
              <a:buSzPts val="1350"/>
              <a:buChar char="•"/>
              <a:defRPr/>
            </a:lvl9pPr>
          </a:lstStyle>
          <a:p>
            <a:endParaRPr/>
          </a:p>
        </p:txBody>
      </p:sp>
      <p:sp>
        <p:nvSpPr>
          <p:cNvPr id="40" name="Google Shape;40;p79"/>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41"/>
        <p:cNvGrpSpPr/>
        <p:nvPr/>
      </p:nvGrpSpPr>
      <p:grpSpPr>
        <a:xfrm>
          <a:off x="0" y="0"/>
          <a:ext cx="0" cy="0"/>
          <a:chOff x="0" y="0"/>
          <a:chExt cx="0" cy="0"/>
        </a:xfrm>
      </p:grpSpPr>
      <p:sp>
        <p:nvSpPr>
          <p:cNvPr id="42" name="Google Shape;42;p80"/>
          <p:cNvSpPr>
            <a:spLocks noGrp="1"/>
          </p:cNvSpPr>
          <p:nvPr>
            <p:ph type="pic" idx="2"/>
          </p:nvPr>
        </p:nvSpPr>
        <p:spPr>
          <a:xfrm>
            <a:off x="6718300" y="5092700"/>
            <a:ext cx="5334000" cy="3771900"/>
          </a:xfrm>
          <a:prstGeom prst="rect">
            <a:avLst/>
          </a:prstGeom>
          <a:noFill/>
          <a:ln>
            <a:noFill/>
          </a:ln>
        </p:spPr>
      </p:sp>
      <p:sp>
        <p:nvSpPr>
          <p:cNvPr id="43" name="Google Shape;43;p80"/>
          <p:cNvSpPr>
            <a:spLocks noGrp="1"/>
          </p:cNvSpPr>
          <p:nvPr>
            <p:ph type="pic" idx="3"/>
          </p:nvPr>
        </p:nvSpPr>
        <p:spPr>
          <a:xfrm>
            <a:off x="6724518" y="889000"/>
            <a:ext cx="5334001" cy="3771900"/>
          </a:xfrm>
          <a:prstGeom prst="rect">
            <a:avLst/>
          </a:prstGeom>
          <a:noFill/>
          <a:ln>
            <a:noFill/>
          </a:ln>
        </p:spPr>
      </p:sp>
      <p:sp>
        <p:nvSpPr>
          <p:cNvPr id="44" name="Google Shape;44;p80"/>
          <p:cNvSpPr>
            <a:spLocks noGrp="1"/>
          </p:cNvSpPr>
          <p:nvPr>
            <p:ph type="pic" idx="4"/>
          </p:nvPr>
        </p:nvSpPr>
        <p:spPr>
          <a:xfrm>
            <a:off x="952500" y="889000"/>
            <a:ext cx="5334000" cy="7975600"/>
          </a:xfrm>
          <a:prstGeom prst="rect">
            <a:avLst/>
          </a:prstGeom>
          <a:noFill/>
          <a:ln>
            <a:noFill/>
          </a:ln>
        </p:spPr>
      </p:sp>
      <p:sp>
        <p:nvSpPr>
          <p:cNvPr id="45" name="Google Shape;45;p80"/>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71"/>
          <p:cNvSpPr txBox="1">
            <a:spLocks noGrp="1"/>
          </p:cNvSpPr>
          <p:nvPr>
            <p:ph type="title"/>
          </p:nvPr>
        </p:nvSpPr>
        <p:spPr>
          <a:xfrm>
            <a:off x="952500" y="444500"/>
            <a:ext cx="11099800" cy="2159000"/>
          </a:xfrm>
          <a:prstGeom prst="rect">
            <a:avLst/>
          </a:prstGeom>
          <a:noFill/>
          <a:ln>
            <a:noFill/>
          </a:ln>
        </p:spPr>
        <p:txBody>
          <a:bodyPr spcFirstLastPara="1" wrap="square" lIns="50800" tIns="50800" rIns="50800" bIns="50800" anchor="ctr" anchorCtr="0">
            <a:normAutofit/>
          </a:bodyPr>
          <a:lstStyle>
            <a:lvl1pPr marR="0" lvl="0"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1pPr>
            <a:lvl2pPr marR="0" lvl="1"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2pPr>
            <a:lvl3pPr marR="0" lvl="2"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3pPr>
            <a:lvl4pPr marR="0" lvl="3"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4pPr>
            <a:lvl5pPr marR="0" lvl="4"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5pPr>
            <a:lvl6pPr marR="0" lvl="5"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6pPr>
            <a:lvl7pPr marR="0" lvl="6"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7pPr>
            <a:lvl8pPr marR="0" lvl="7"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8pPr>
            <a:lvl9pPr marR="0" lvl="8"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7" name="Google Shape;7;p71"/>
          <p:cNvSpPr txBox="1">
            <a:spLocks noGrp="1"/>
          </p:cNvSpPr>
          <p:nvPr>
            <p:ph type="body" idx="1"/>
          </p:nvPr>
        </p:nvSpPr>
        <p:spPr>
          <a:xfrm>
            <a:off x="952500" y="2603500"/>
            <a:ext cx="11099800" cy="6286500"/>
          </a:xfrm>
          <a:prstGeom prst="rect">
            <a:avLst/>
          </a:prstGeom>
          <a:noFill/>
          <a:ln>
            <a:noFill/>
          </a:ln>
        </p:spPr>
        <p:txBody>
          <a:bodyPr spcFirstLastPara="1" wrap="square" lIns="50800" tIns="50800" rIns="50800" bIns="50800" anchor="ctr" anchorCtr="0">
            <a:normAutofit/>
          </a:bodyPr>
          <a:lstStyle>
            <a:lvl1pPr marL="457200" marR="0" lvl="0" indent="-400050" algn="l" rtl="0">
              <a:lnSpc>
                <a:spcPct val="100000"/>
              </a:lnSpc>
              <a:spcBef>
                <a:spcPts val="4200"/>
              </a:spcBef>
              <a:spcAft>
                <a:spcPts val="0"/>
              </a:spcAft>
              <a:buClr>
                <a:srgbClr val="000000"/>
              </a:buClr>
              <a:buSzPts val="2700"/>
              <a:buFont typeface="Helvetica Neue Light"/>
              <a:buChar char="•"/>
              <a:defRPr sz="3600" b="0" i="0" u="none" strike="noStrike" cap="none">
                <a:solidFill>
                  <a:srgbClr val="000000"/>
                </a:solidFill>
                <a:latin typeface="Helvetica Neue Light"/>
                <a:ea typeface="Helvetica Neue Light"/>
                <a:cs typeface="Helvetica Neue Light"/>
                <a:sym typeface="Helvetica Neue Light"/>
              </a:defRPr>
            </a:lvl1pPr>
            <a:lvl2pPr marL="914400" marR="0" lvl="1" indent="-400050" algn="l" rtl="0">
              <a:lnSpc>
                <a:spcPct val="100000"/>
              </a:lnSpc>
              <a:spcBef>
                <a:spcPts val="4200"/>
              </a:spcBef>
              <a:spcAft>
                <a:spcPts val="0"/>
              </a:spcAft>
              <a:buClr>
                <a:srgbClr val="000000"/>
              </a:buClr>
              <a:buSzPts val="2700"/>
              <a:buFont typeface="Helvetica Neue Light"/>
              <a:buChar char="•"/>
              <a:defRPr sz="3600" b="0" i="0" u="none" strike="noStrike" cap="none">
                <a:solidFill>
                  <a:srgbClr val="000000"/>
                </a:solidFill>
                <a:latin typeface="Helvetica Neue Light"/>
                <a:ea typeface="Helvetica Neue Light"/>
                <a:cs typeface="Helvetica Neue Light"/>
                <a:sym typeface="Helvetica Neue Light"/>
              </a:defRPr>
            </a:lvl2pPr>
            <a:lvl3pPr marL="1371600" marR="0" lvl="2" indent="-400050" algn="l" rtl="0">
              <a:lnSpc>
                <a:spcPct val="100000"/>
              </a:lnSpc>
              <a:spcBef>
                <a:spcPts val="4200"/>
              </a:spcBef>
              <a:spcAft>
                <a:spcPts val="0"/>
              </a:spcAft>
              <a:buClr>
                <a:srgbClr val="000000"/>
              </a:buClr>
              <a:buSzPts val="2700"/>
              <a:buFont typeface="Helvetica Neue Light"/>
              <a:buChar char="•"/>
              <a:defRPr sz="3600" b="0" i="0" u="none" strike="noStrike" cap="none">
                <a:solidFill>
                  <a:srgbClr val="000000"/>
                </a:solidFill>
                <a:latin typeface="Helvetica Neue Light"/>
                <a:ea typeface="Helvetica Neue Light"/>
                <a:cs typeface="Helvetica Neue Light"/>
                <a:sym typeface="Helvetica Neue Light"/>
              </a:defRPr>
            </a:lvl3pPr>
            <a:lvl4pPr marL="1828800" marR="0" lvl="3" indent="-400050" algn="l" rtl="0">
              <a:lnSpc>
                <a:spcPct val="100000"/>
              </a:lnSpc>
              <a:spcBef>
                <a:spcPts val="4200"/>
              </a:spcBef>
              <a:spcAft>
                <a:spcPts val="0"/>
              </a:spcAft>
              <a:buClr>
                <a:srgbClr val="000000"/>
              </a:buClr>
              <a:buSzPts val="2700"/>
              <a:buFont typeface="Helvetica Neue Light"/>
              <a:buChar char="•"/>
              <a:defRPr sz="3600" b="0" i="0" u="none" strike="noStrike" cap="none">
                <a:solidFill>
                  <a:srgbClr val="000000"/>
                </a:solidFill>
                <a:latin typeface="Helvetica Neue Light"/>
                <a:ea typeface="Helvetica Neue Light"/>
                <a:cs typeface="Helvetica Neue Light"/>
                <a:sym typeface="Helvetica Neue Light"/>
              </a:defRPr>
            </a:lvl4pPr>
            <a:lvl5pPr marL="2286000" marR="0" lvl="4" indent="-400050" algn="l" rtl="0">
              <a:lnSpc>
                <a:spcPct val="100000"/>
              </a:lnSpc>
              <a:spcBef>
                <a:spcPts val="4200"/>
              </a:spcBef>
              <a:spcAft>
                <a:spcPts val="0"/>
              </a:spcAft>
              <a:buClr>
                <a:srgbClr val="000000"/>
              </a:buClr>
              <a:buSzPts val="2700"/>
              <a:buFont typeface="Helvetica Neue Light"/>
              <a:buChar char="•"/>
              <a:defRPr sz="3600" b="0" i="0" u="none" strike="noStrike" cap="none">
                <a:solidFill>
                  <a:srgbClr val="000000"/>
                </a:solidFill>
                <a:latin typeface="Helvetica Neue Light"/>
                <a:ea typeface="Helvetica Neue Light"/>
                <a:cs typeface="Helvetica Neue Light"/>
                <a:sym typeface="Helvetica Neue Light"/>
              </a:defRPr>
            </a:lvl5pPr>
            <a:lvl6pPr marL="2743200" marR="0" lvl="5" indent="-400050" algn="l" rtl="0">
              <a:lnSpc>
                <a:spcPct val="100000"/>
              </a:lnSpc>
              <a:spcBef>
                <a:spcPts val="4200"/>
              </a:spcBef>
              <a:spcAft>
                <a:spcPts val="0"/>
              </a:spcAft>
              <a:buClr>
                <a:srgbClr val="000000"/>
              </a:buClr>
              <a:buSzPts val="2700"/>
              <a:buFont typeface="Helvetica Neue Light"/>
              <a:buChar char="•"/>
              <a:defRPr sz="3600" b="0" i="0" u="none" strike="noStrike" cap="none">
                <a:solidFill>
                  <a:srgbClr val="000000"/>
                </a:solidFill>
                <a:latin typeface="Helvetica Neue Light"/>
                <a:ea typeface="Helvetica Neue Light"/>
                <a:cs typeface="Helvetica Neue Light"/>
                <a:sym typeface="Helvetica Neue Light"/>
              </a:defRPr>
            </a:lvl6pPr>
            <a:lvl7pPr marL="3200400" marR="0" lvl="6" indent="-400050" algn="l" rtl="0">
              <a:lnSpc>
                <a:spcPct val="100000"/>
              </a:lnSpc>
              <a:spcBef>
                <a:spcPts val="4200"/>
              </a:spcBef>
              <a:spcAft>
                <a:spcPts val="0"/>
              </a:spcAft>
              <a:buClr>
                <a:srgbClr val="000000"/>
              </a:buClr>
              <a:buSzPts val="2700"/>
              <a:buFont typeface="Helvetica Neue Light"/>
              <a:buChar char="•"/>
              <a:defRPr sz="3600" b="0" i="0" u="none" strike="noStrike" cap="none">
                <a:solidFill>
                  <a:srgbClr val="000000"/>
                </a:solidFill>
                <a:latin typeface="Helvetica Neue Light"/>
                <a:ea typeface="Helvetica Neue Light"/>
                <a:cs typeface="Helvetica Neue Light"/>
                <a:sym typeface="Helvetica Neue Light"/>
              </a:defRPr>
            </a:lvl7pPr>
            <a:lvl8pPr marL="3657600" marR="0" lvl="7" indent="-400050" algn="l" rtl="0">
              <a:lnSpc>
                <a:spcPct val="100000"/>
              </a:lnSpc>
              <a:spcBef>
                <a:spcPts val="4200"/>
              </a:spcBef>
              <a:spcAft>
                <a:spcPts val="0"/>
              </a:spcAft>
              <a:buClr>
                <a:srgbClr val="000000"/>
              </a:buClr>
              <a:buSzPts val="2700"/>
              <a:buFont typeface="Helvetica Neue Light"/>
              <a:buChar char="•"/>
              <a:defRPr sz="3600" b="0" i="0" u="none" strike="noStrike" cap="none">
                <a:solidFill>
                  <a:srgbClr val="000000"/>
                </a:solidFill>
                <a:latin typeface="Helvetica Neue Light"/>
                <a:ea typeface="Helvetica Neue Light"/>
                <a:cs typeface="Helvetica Neue Light"/>
                <a:sym typeface="Helvetica Neue Light"/>
              </a:defRPr>
            </a:lvl8pPr>
            <a:lvl9pPr marL="4114800" marR="0" lvl="8" indent="-400050" algn="l" rtl="0">
              <a:lnSpc>
                <a:spcPct val="100000"/>
              </a:lnSpc>
              <a:spcBef>
                <a:spcPts val="4200"/>
              </a:spcBef>
              <a:spcAft>
                <a:spcPts val="0"/>
              </a:spcAft>
              <a:buClr>
                <a:srgbClr val="000000"/>
              </a:buClr>
              <a:buSzPts val="2700"/>
              <a:buFont typeface="Helvetica Neue Light"/>
              <a:buChar char="•"/>
              <a:defRPr sz="3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8" name="Google Shape;8;p71"/>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rtl="0">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pic>
        <p:nvPicPr>
          <p:cNvPr id="57" name="Google Shape;57;p1" descr="PP-01.jpg"/>
          <p:cNvPicPr preferRelativeResize="0"/>
          <p:nvPr/>
        </p:nvPicPr>
        <p:blipFill rotWithShape="1">
          <a:blip r:embed="rId3">
            <a:alphaModFix/>
          </a:blip>
          <a:srcRect/>
          <a:stretch/>
        </p:blipFill>
        <p:spPr>
          <a:xfrm>
            <a:off x="0" y="0"/>
            <a:ext cx="13004800" cy="9771488"/>
          </a:xfrm>
          <a:prstGeom prst="rect">
            <a:avLst/>
          </a:prstGeom>
          <a:noFill/>
          <a:ln>
            <a:noFill/>
          </a:ln>
        </p:spPr>
      </p:pic>
      <p:sp>
        <p:nvSpPr>
          <p:cNvPr id="58" name="Google Shape;58;p1"/>
          <p:cNvSpPr txBox="1">
            <a:spLocks noGrp="1"/>
          </p:cNvSpPr>
          <p:nvPr>
            <p:ph type="ctrTitle" idx="4294967295"/>
          </p:nvPr>
        </p:nvSpPr>
        <p:spPr>
          <a:xfrm>
            <a:off x="5198301" y="7568068"/>
            <a:ext cx="7608002" cy="1540500"/>
          </a:xfrm>
          <a:prstGeom prst="rect">
            <a:avLst/>
          </a:prstGeom>
          <a:noFill/>
          <a:ln>
            <a:noFill/>
          </a:ln>
        </p:spPr>
        <p:txBody>
          <a:bodyPr spcFirstLastPara="1" wrap="square" lIns="50800" tIns="50800" rIns="50800" bIns="50800" anchor="t" anchorCtr="0">
            <a:normAutofit/>
          </a:bodyPr>
          <a:lstStyle/>
          <a:p>
            <a:pPr lvl="0" algn="l">
              <a:lnSpc>
                <a:spcPct val="110000"/>
              </a:lnSpc>
              <a:buClr>
                <a:schemeClr val="dk1"/>
              </a:buClr>
              <a:buSzPct val="83333"/>
            </a:pPr>
            <a:r>
              <a:rPr lang="en-US" sz="3600" b="1" dirty="0">
                <a:solidFill>
                  <a:schemeClr val="dk1"/>
                </a:solidFill>
                <a:latin typeface="Arial"/>
                <a:ea typeface="Arial"/>
                <a:cs typeface="Arial"/>
                <a:sym typeface="Arial"/>
              </a:rPr>
              <a:t>Because teaching teaches</a:t>
            </a:r>
            <a:br>
              <a:rPr lang="en-US" sz="3600" b="1" dirty="0">
                <a:solidFill>
                  <a:schemeClr val="dk1"/>
                </a:solidFill>
                <a:latin typeface="Arial"/>
                <a:ea typeface="Arial"/>
                <a:cs typeface="Arial"/>
                <a:sym typeface="Arial"/>
              </a:rPr>
            </a:br>
            <a:r>
              <a:rPr lang="en-US" sz="3600" b="1" dirty="0" smtClean="0">
                <a:solidFill>
                  <a:schemeClr val="dk1"/>
                </a:solidFill>
                <a:latin typeface="Arial"/>
                <a:ea typeface="Arial"/>
                <a:cs typeface="Arial"/>
                <a:sym typeface="Arial"/>
              </a:rPr>
              <a:t>	                      teachers </a:t>
            </a:r>
            <a:r>
              <a:rPr lang="en-US" sz="3600" b="1" dirty="0">
                <a:solidFill>
                  <a:schemeClr val="dk1"/>
                </a:solidFill>
                <a:latin typeface="Arial"/>
                <a:ea typeface="Arial"/>
                <a:cs typeface="Arial"/>
                <a:sym typeface="Arial"/>
              </a:rPr>
              <a:t>to teach</a:t>
            </a:r>
            <a:endParaRPr sz="3600" b="0" i="0" u="none" strike="noStrike" cap="none" dirty="0">
              <a:solidFill>
                <a:schemeClr val="dk1"/>
              </a:solidFill>
              <a:sym typeface="Helvetica Neue Light"/>
            </a:endParaRPr>
          </a:p>
        </p:txBody>
      </p:sp>
      <p:pic>
        <p:nvPicPr>
          <p:cNvPr id="59" name="Google Shape;59;p1" descr="2017-FE-Black-01.png"/>
          <p:cNvPicPr preferRelativeResize="0"/>
          <p:nvPr/>
        </p:nvPicPr>
        <p:blipFill rotWithShape="1">
          <a:blip r:embed="rId4">
            <a:alphaModFix/>
          </a:blip>
          <a:srcRect/>
          <a:stretch/>
        </p:blipFill>
        <p:spPr>
          <a:xfrm>
            <a:off x="376446" y="611762"/>
            <a:ext cx="4183172" cy="1395178"/>
          </a:xfrm>
          <a:prstGeom prst="rect">
            <a:avLst/>
          </a:prstGeom>
          <a:noFill/>
          <a:ln>
            <a:noFill/>
          </a:ln>
        </p:spPr>
      </p:pic>
      <p:sp>
        <p:nvSpPr>
          <p:cNvPr id="6" name="Google Shape;58;p1"/>
          <p:cNvSpPr txBox="1">
            <a:spLocks/>
          </p:cNvSpPr>
          <p:nvPr/>
        </p:nvSpPr>
        <p:spPr>
          <a:xfrm>
            <a:off x="726232" y="5364649"/>
            <a:ext cx="8925600" cy="1540500"/>
          </a:xfrm>
          <a:prstGeom prst="rect">
            <a:avLst/>
          </a:prstGeom>
          <a:noFill/>
          <a:ln>
            <a:noFill/>
          </a:ln>
        </p:spPr>
        <p:txBody>
          <a:bodyPr spcFirstLastPara="1" wrap="square" lIns="50800" tIns="50800" rIns="50800" bIns="50800" anchor="t" anchorCtr="0">
            <a:normAutofit fontScale="925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1pPr>
            <a:lvl2pPr marR="0" lvl="1"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2pPr>
            <a:lvl3pPr marR="0" lvl="2"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3pPr>
            <a:lvl4pPr marR="0" lvl="3"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4pPr>
            <a:lvl5pPr marR="0" lvl="4"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5pPr>
            <a:lvl6pPr marR="0" lvl="5"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6pPr>
            <a:lvl7pPr marR="0" lvl="6"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7pPr>
            <a:lvl8pPr marR="0" lvl="7"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8pPr>
            <a:lvl9pPr marR="0" lvl="8"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9pPr>
          </a:lstStyle>
          <a:p>
            <a:pPr algn="l">
              <a:lnSpc>
                <a:spcPct val="110000"/>
              </a:lnSpc>
              <a:buClr>
                <a:schemeClr val="dk1"/>
              </a:buClr>
              <a:buSzPct val="83333"/>
            </a:pPr>
            <a:r>
              <a:rPr lang="en-US" sz="4800" b="1" dirty="0" smtClean="0">
                <a:solidFill>
                  <a:schemeClr val="dk1"/>
                </a:solidFill>
                <a:latin typeface="Arial"/>
                <a:ea typeface="Arial"/>
                <a:cs typeface="Arial"/>
                <a:sym typeface="Arial"/>
              </a:rPr>
              <a:t>Topic </a:t>
            </a:r>
            <a:r>
              <a:rPr lang="en-US" sz="4800" b="1" dirty="0" smtClean="0">
                <a:solidFill>
                  <a:schemeClr val="dk1"/>
                </a:solidFill>
                <a:latin typeface="Arial"/>
                <a:ea typeface="Arial"/>
                <a:cs typeface="Arial"/>
                <a:sym typeface="Arial"/>
              </a:rPr>
              <a:t>3</a:t>
            </a:r>
            <a:r>
              <a:rPr lang="en-US" sz="4800" b="1" dirty="0">
                <a:solidFill>
                  <a:schemeClr val="dk1"/>
                </a:solidFill>
                <a:latin typeface="Arial"/>
                <a:ea typeface="Arial"/>
                <a:cs typeface="Arial"/>
                <a:sym typeface="Arial"/>
              </a:rPr>
              <a:t>: Malware Classification</a:t>
            </a:r>
            <a:endParaRPr lang="en-US" sz="2790"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2"/>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858316" y="709368"/>
            <a:ext cx="9555684" cy="809261"/>
          </a:xfrm>
          <a:prstGeom prst="rect">
            <a:avLst/>
          </a:prstGeom>
          <a:noFill/>
        </p:spPr>
        <p:txBody>
          <a:bodyPr wrap="square" rtlCol="0">
            <a:spAutoFit/>
          </a:bodyPr>
          <a:lstStyle/>
          <a:p>
            <a:pPr lvl="0">
              <a:lnSpc>
                <a:spcPct val="130000"/>
              </a:lnSpc>
              <a:buSzPts val="2600"/>
            </a:pPr>
            <a:r>
              <a:rPr lang="en-US" altLang="en-US" sz="4000" b="1" dirty="0">
                <a:solidFill>
                  <a:schemeClr val="bg2"/>
                </a:solidFill>
                <a:ea typeface="ＭＳ Ｐゴシック" panose="020B0600070205080204" pitchFamily="34" charset="-128"/>
              </a:rPr>
              <a:t>Software </a:t>
            </a:r>
            <a:r>
              <a:rPr lang="en-US" altLang="en-US" sz="4000" b="1" dirty="0" err="1" smtClean="0">
                <a:solidFill>
                  <a:schemeClr val="bg2"/>
                </a:solidFill>
                <a:ea typeface="ＭＳ Ｐゴシック" panose="020B0600070205080204" pitchFamily="34" charset="-128"/>
              </a:rPr>
              <a:t>Keylogger</a:t>
            </a:r>
            <a:r>
              <a:rPr lang="en-US" altLang="en-US" sz="4000" b="1" dirty="0" smtClean="0">
                <a:solidFill>
                  <a:schemeClr val="bg2"/>
                </a:solidFill>
                <a:ea typeface="ＭＳ Ｐゴシック" panose="020B0600070205080204" pitchFamily="34" charset="-128"/>
              </a:rPr>
              <a:t> (</a:t>
            </a:r>
            <a:r>
              <a:rPr lang="en-US" altLang="en-US" sz="4000" b="1" dirty="0" err="1" smtClean="0">
                <a:solidFill>
                  <a:schemeClr val="bg2"/>
                </a:solidFill>
                <a:ea typeface="ＭＳ Ｐゴシック" panose="020B0600070205080204" pitchFamily="34" charset="-128"/>
              </a:rPr>
              <a:t>Cont</a:t>
            </a:r>
            <a:r>
              <a:rPr lang="en-US" altLang="en-US" sz="4000" b="1" dirty="0" smtClean="0">
                <a:solidFill>
                  <a:schemeClr val="bg2"/>
                </a:solidFill>
                <a:ea typeface="ＭＳ Ｐゴシック" panose="020B0600070205080204" pitchFamily="34" charset="-128"/>
              </a:rPr>
              <a:t>)</a:t>
            </a:r>
            <a:endParaRPr lang="en-US" altLang="en-US" sz="4000" b="1" dirty="0">
              <a:solidFill>
                <a:schemeClr val="bg2"/>
              </a:solidFill>
              <a:ea typeface="ＭＳ Ｐゴシック" panose="020B0600070205080204" pitchFamily="34" charset="-128"/>
            </a:endParaRPr>
          </a:p>
        </p:txBody>
      </p:sp>
      <p:sp>
        <p:nvSpPr>
          <p:cNvPr id="8" name="Hộp Văn bản 7">
            <a:extLst>
              <a:ext uri="{FF2B5EF4-FFF2-40B4-BE49-F238E27FC236}">
                <a16:creationId xmlns:a16="http://schemas.microsoft.com/office/drawing/2014/main" id="{6CF85C25-FECF-02E7-8B5D-63C724E2B28B}"/>
              </a:ext>
            </a:extLst>
          </p:cNvPr>
          <p:cNvSpPr txBox="1"/>
          <p:nvPr/>
        </p:nvSpPr>
        <p:spPr>
          <a:xfrm>
            <a:off x="858316" y="2713646"/>
            <a:ext cx="11727180" cy="3416320"/>
          </a:xfrm>
          <a:prstGeom prst="rect">
            <a:avLst/>
          </a:prstGeom>
          <a:noFill/>
        </p:spPr>
        <p:txBody>
          <a:bodyPr wrap="square" rtlCol="0">
            <a:spAutoFit/>
          </a:bodyPr>
          <a:lstStyle/>
          <a:p>
            <a:pPr marL="571500" indent="-571500">
              <a:buFont typeface="Wingdings" panose="05000000000000000000" pitchFamily="2" charset="2"/>
              <a:buChar char="Ø"/>
            </a:pPr>
            <a:r>
              <a:rPr lang="en-US" sz="3600" dirty="0" smtClean="0">
                <a:solidFill>
                  <a:srgbClr val="0F0F0F"/>
                </a:solidFill>
                <a:latin typeface="Times New Roman" panose="02020603050405020304" pitchFamily="18" charset="0"/>
                <a:cs typeface="Times New Roman" panose="02020603050405020304" pitchFamily="18" charset="0"/>
              </a:rPr>
              <a:t>Can </a:t>
            </a:r>
            <a:r>
              <a:rPr lang="en-US" sz="3600" dirty="0">
                <a:solidFill>
                  <a:srgbClr val="0F0F0F"/>
                </a:solidFill>
                <a:latin typeface="Times New Roman" panose="02020603050405020304" pitchFamily="18" charset="0"/>
                <a:cs typeface="Times New Roman" panose="02020603050405020304" pitchFamily="18" charset="0"/>
              </a:rPr>
              <a:t>capture both keys pressed and screen</a:t>
            </a:r>
          </a:p>
          <a:p>
            <a:pPr marL="571500" indent="-571500">
              <a:buFont typeface="Wingdings" panose="05000000000000000000" pitchFamily="2" charset="2"/>
              <a:buChar char="Ø"/>
            </a:pPr>
            <a:r>
              <a:rPr lang="en-US" sz="3600" dirty="0" smtClean="0">
                <a:solidFill>
                  <a:srgbClr val="0F0F0F"/>
                </a:solidFill>
                <a:latin typeface="Times New Roman" panose="02020603050405020304" pitchFamily="18" charset="0"/>
                <a:cs typeface="Times New Roman" panose="02020603050405020304" pitchFamily="18" charset="0"/>
              </a:rPr>
              <a:t>2 </a:t>
            </a:r>
            <a:r>
              <a:rPr lang="en-US" sz="3600" dirty="0">
                <a:solidFill>
                  <a:srgbClr val="0F0F0F"/>
                </a:solidFill>
                <a:latin typeface="Times New Roman" panose="02020603050405020304" pitchFamily="18" charset="0"/>
                <a:cs typeface="Times New Roman" panose="02020603050405020304" pitchFamily="18" charset="0"/>
              </a:rPr>
              <a:t>sub-categories:</a:t>
            </a:r>
          </a:p>
          <a:p>
            <a:r>
              <a:rPr lang="en-US" sz="3600" dirty="0" smtClean="0">
                <a:solidFill>
                  <a:srgbClr val="0F0F0F"/>
                </a:solidFill>
                <a:latin typeface="Times New Roman" panose="02020603050405020304" pitchFamily="18" charset="0"/>
                <a:cs typeface="Times New Roman" panose="02020603050405020304" pitchFamily="18" charset="0"/>
              </a:rPr>
              <a:t>	- Visible </a:t>
            </a:r>
            <a:r>
              <a:rPr lang="en-US" sz="3600" dirty="0">
                <a:solidFill>
                  <a:srgbClr val="0F0F0F"/>
                </a:solidFill>
                <a:latin typeface="Times New Roman" panose="02020603050405020304" pitchFamily="18" charset="0"/>
                <a:cs typeface="Times New Roman" panose="02020603050405020304" pitchFamily="18" charset="0"/>
              </a:rPr>
              <a:t>in the task manager</a:t>
            </a:r>
          </a:p>
          <a:p>
            <a:r>
              <a:rPr lang="en-US" sz="3600" dirty="0" smtClean="0">
                <a:solidFill>
                  <a:srgbClr val="0F0F0F"/>
                </a:solidFill>
                <a:latin typeface="Times New Roman" panose="02020603050405020304" pitchFamily="18" charset="0"/>
                <a:cs typeface="Times New Roman" panose="02020603050405020304" pitchFamily="18" charset="0"/>
              </a:rPr>
              <a:t>	- Invisible </a:t>
            </a:r>
            <a:r>
              <a:rPr lang="en-US" sz="3600" dirty="0">
                <a:solidFill>
                  <a:srgbClr val="0F0F0F"/>
                </a:solidFill>
                <a:latin typeface="Times New Roman" panose="02020603050405020304" pitchFamily="18" charset="0"/>
                <a:cs typeface="Times New Roman" panose="02020603050405020304" pitchFamily="18" charset="0"/>
              </a:rPr>
              <a:t>and stealth </a:t>
            </a:r>
            <a:r>
              <a:rPr lang="en-US" sz="3600" dirty="0" err="1">
                <a:solidFill>
                  <a:srgbClr val="0F0F0F"/>
                </a:solidFill>
                <a:latin typeface="Times New Roman" panose="02020603050405020304" pitchFamily="18" charset="0"/>
                <a:cs typeface="Times New Roman" panose="02020603050405020304" pitchFamily="18" charset="0"/>
              </a:rPr>
              <a:t>keyloggers</a:t>
            </a:r>
            <a:endParaRPr lang="en-US" sz="3600" dirty="0">
              <a:solidFill>
                <a:srgbClr val="0F0F0F"/>
              </a:solidFill>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Ø"/>
            </a:pPr>
            <a:r>
              <a:rPr lang="en-US" sz="3600" dirty="0" smtClean="0">
                <a:solidFill>
                  <a:srgbClr val="0F0F0F"/>
                </a:solidFill>
                <a:latin typeface="Times New Roman" panose="02020603050405020304" pitchFamily="18" charset="0"/>
                <a:cs typeface="Times New Roman" panose="02020603050405020304" pitchFamily="18" charset="0"/>
              </a:rPr>
              <a:t>It </a:t>
            </a:r>
            <a:r>
              <a:rPr lang="en-US" sz="3600" dirty="0">
                <a:solidFill>
                  <a:srgbClr val="0F0F0F"/>
                </a:solidFill>
                <a:latin typeface="Times New Roman" panose="02020603050405020304" pitchFamily="18" charset="0"/>
                <a:cs typeface="Times New Roman" panose="02020603050405020304" pitchFamily="18" charset="0"/>
              </a:rPr>
              <a:t>is true that secure I/O programs can completely protect your computer from software </a:t>
            </a:r>
            <a:r>
              <a:rPr lang="en-US" sz="3600" dirty="0" err="1">
                <a:solidFill>
                  <a:srgbClr val="0F0F0F"/>
                </a:solidFill>
                <a:latin typeface="Times New Roman" panose="02020603050405020304" pitchFamily="18" charset="0"/>
                <a:cs typeface="Times New Roman" panose="02020603050405020304" pitchFamily="18" charset="0"/>
              </a:rPr>
              <a:t>keyloggers</a:t>
            </a:r>
            <a:endParaRPr lang="en-US" sz="3600" dirty="0">
              <a:latin typeface="Times New Roman" panose="02020603050405020304" pitchFamily="18" charset="0"/>
              <a:cs typeface="Times New Roman" panose="02020603050405020304" pitchFamily="18" charset="0"/>
            </a:endParaRPr>
          </a:p>
        </p:txBody>
      </p:sp>
      <p:pic>
        <p:nvPicPr>
          <p:cNvPr id="2" name="Google Shape;59;p1" descr="2017-FE-Black-01.png">
            <a:extLst>
              <a:ext uri="{FF2B5EF4-FFF2-40B4-BE49-F238E27FC236}">
                <a16:creationId xmlns:a16="http://schemas.microsoft.com/office/drawing/2014/main" id="{5027EC5C-F179-6158-F76D-23039B81DE14}"/>
              </a:ext>
            </a:extLst>
          </p:cNvPr>
          <p:cNvPicPr preferRelativeResize="0"/>
          <p:nvPr/>
        </p:nvPicPr>
        <p:blipFill rotWithShape="1">
          <a:blip r:embed="rId3">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2823191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3"/>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858316" y="709368"/>
            <a:ext cx="11168584" cy="809261"/>
          </a:xfrm>
          <a:prstGeom prst="rect">
            <a:avLst/>
          </a:prstGeom>
          <a:noFill/>
        </p:spPr>
        <p:txBody>
          <a:bodyPr wrap="square" rtlCol="0">
            <a:spAutoFit/>
          </a:bodyPr>
          <a:lstStyle/>
          <a:p>
            <a:pPr lvl="0">
              <a:lnSpc>
                <a:spcPct val="130000"/>
              </a:lnSpc>
              <a:buSzPts val="2600"/>
            </a:pPr>
            <a:r>
              <a:rPr lang="en-US" altLang="en-US" sz="4000" b="1" dirty="0">
                <a:solidFill>
                  <a:schemeClr val="bg2"/>
                </a:solidFill>
                <a:ea typeface="ＭＳ Ｐゴシック" panose="020B0600070205080204" pitchFamily="34" charset="-128"/>
              </a:rPr>
              <a:t>Bots</a:t>
            </a:r>
            <a:endParaRPr lang="en-US" altLang="en-US" sz="4000" b="1" dirty="0">
              <a:solidFill>
                <a:schemeClr val="bg2"/>
              </a:solidFill>
              <a:ea typeface="ＭＳ Ｐゴシック" panose="020B0600070205080204" pitchFamily="34" charset="-128"/>
            </a:endParaRPr>
          </a:p>
        </p:txBody>
      </p:sp>
      <p:sp>
        <p:nvSpPr>
          <p:cNvPr id="8" name="Hộp Văn bản 7">
            <a:extLst>
              <a:ext uri="{FF2B5EF4-FFF2-40B4-BE49-F238E27FC236}">
                <a16:creationId xmlns:a16="http://schemas.microsoft.com/office/drawing/2014/main" id="{6CF85C25-FECF-02E7-8B5D-63C724E2B28B}"/>
              </a:ext>
            </a:extLst>
          </p:cNvPr>
          <p:cNvSpPr txBox="1"/>
          <p:nvPr/>
        </p:nvSpPr>
        <p:spPr>
          <a:xfrm>
            <a:off x="685800" y="2334438"/>
            <a:ext cx="11341100" cy="5262979"/>
          </a:xfrm>
          <a:prstGeom prst="rect">
            <a:avLst/>
          </a:prstGeom>
          <a:noFill/>
        </p:spPr>
        <p:txBody>
          <a:bodyPr wrap="square" rtlCol="0">
            <a:spAutoFit/>
          </a:bodyPr>
          <a:lstStyle/>
          <a:p>
            <a:pPr marL="457200" indent="-457200">
              <a:lnSpc>
                <a:spcPct val="150000"/>
              </a:lnSpc>
              <a:buFont typeface="Wingdings" panose="05000000000000000000" pitchFamily="2" charset="2"/>
              <a:buChar char="q"/>
            </a:pPr>
            <a:r>
              <a:rPr lang="en-US" sz="2800" dirty="0">
                <a:solidFill>
                  <a:srgbClr val="0F0F0F"/>
                </a:solidFill>
                <a:latin typeface="+mj-lt"/>
              </a:rPr>
              <a:t>program taking over other computers</a:t>
            </a:r>
          </a:p>
          <a:p>
            <a:pPr marL="457200" indent="-457200">
              <a:lnSpc>
                <a:spcPct val="150000"/>
              </a:lnSpc>
              <a:buFont typeface="Wingdings" panose="05000000000000000000" pitchFamily="2" charset="2"/>
              <a:buChar char="q"/>
            </a:pPr>
            <a:r>
              <a:rPr lang="en-US" sz="2800" dirty="0" smtClean="0">
                <a:solidFill>
                  <a:srgbClr val="0F0F0F"/>
                </a:solidFill>
                <a:latin typeface="+mj-lt"/>
              </a:rPr>
              <a:t>to </a:t>
            </a:r>
            <a:r>
              <a:rPr lang="en-US" sz="2800" dirty="0">
                <a:solidFill>
                  <a:srgbClr val="0F0F0F"/>
                </a:solidFill>
                <a:latin typeface="+mj-lt"/>
              </a:rPr>
              <a:t>launch hard to trace attacks</a:t>
            </a:r>
          </a:p>
          <a:p>
            <a:pPr marL="457200" indent="-457200">
              <a:lnSpc>
                <a:spcPct val="150000"/>
              </a:lnSpc>
              <a:buFont typeface="Wingdings" panose="05000000000000000000" pitchFamily="2" charset="2"/>
              <a:buChar char="q"/>
            </a:pPr>
            <a:r>
              <a:rPr lang="en-US" sz="2800" dirty="0" smtClean="0">
                <a:solidFill>
                  <a:srgbClr val="0F0F0F"/>
                </a:solidFill>
                <a:latin typeface="+mj-lt"/>
              </a:rPr>
              <a:t>if </a:t>
            </a:r>
            <a:r>
              <a:rPr lang="en-US" sz="2800" dirty="0">
                <a:solidFill>
                  <a:srgbClr val="0F0F0F"/>
                </a:solidFill>
                <a:latin typeface="+mj-lt"/>
              </a:rPr>
              <a:t>coordinated form a botnet</a:t>
            </a:r>
          </a:p>
          <a:p>
            <a:pPr marL="457200" indent="-457200">
              <a:lnSpc>
                <a:spcPct val="150000"/>
              </a:lnSpc>
              <a:buFont typeface="Wingdings" panose="05000000000000000000" pitchFamily="2" charset="2"/>
              <a:buChar char="q"/>
            </a:pPr>
            <a:r>
              <a:rPr lang="en-US" sz="2800" dirty="0" smtClean="0">
                <a:solidFill>
                  <a:srgbClr val="0F0F0F"/>
                </a:solidFill>
                <a:latin typeface="+mj-lt"/>
              </a:rPr>
              <a:t>characteristics:</a:t>
            </a:r>
          </a:p>
          <a:p>
            <a:pPr lvl="1">
              <a:lnSpc>
                <a:spcPct val="150000"/>
              </a:lnSpc>
            </a:pPr>
            <a:r>
              <a:rPr lang="en-US" sz="2800" dirty="0">
                <a:solidFill>
                  <a:srgbClr val="0F0F0F"/>
                </a:solidFill>
                <a:latin typeface="+mj-lt"/>
              </a:rPr>
              <a:t> </a:t>
            </a:r>
            <a:r>
              <a:rPr lang="en-US" sz="2800" dirty="0" smtClean="0">
                <a:solidFill>
                  <a:srgbClr val="0F0F0F"/>
                </a:solidFill>
                <a:latin typeface="+mj-lt"/>
              </a:rPr>
              <a:t>	- remote </a:t>
            </a:r>
            <a:r>
              <a:rPr lang="en-US" sz="2800" dirty="0">
                <a:solidFill>
                  <a:srgbClr val="0F0F0F"/>
                </a:solidFill>
                <a:latin typeface="+mj-lt"/>
              </a:rPr>
              <a:t>control </a:t>
            </a:r>
            <a:r>
              <a:rPr lang="en-US" sz="2800" dirty="0" smtClean="0">
                <a:solidFill>
                  <a:srgbClr val="0F0F0F"/>
                </a:solidFill>
                <a:latin typeface="+mj-lt"/>
              </a:rPr>
              <a:t>facility: via </a:t>
            </a:r>
            <a:r>
              <a:rPr lang="en-US" sz="2800" dirty="0">
                <a:solidFill>
                  <a:srgbClr val="0F0F0F"/>
                </a:solidFill>
                <a:latin typeface="+mj-lt"/>
              </a:rPr>
              <a:t>IRC/HTTP </a:t>
            </a:r>
            <a:r>
              <a:rPr lang="en-US" sz="2800" dirty="0" err="1">
                <a:solidFill>
                  <a:srgbClr val="0F0F0F"/>
                </a:solidFill>
                <a:latin typeface="+mj-lt"/>
              </a:rPr>
              <a:t>etc</a:t>
            </a:r>
            <a:endParaRPr lang="en-US" sz="2800" dirty="0">
              <a:solidFill>
                <a:srgbClr val="0F0F0F"/>
              </a:solidFill>
              <a:latin typeface="+mj-lt"/>
            </a:endParaRPr>
          </a:p>
          <a:p>
            <a:pPr>
              <a:lnSpc>
                <a:spcPct val="150000"/>
              </a:lnSpc>
            </a:pPr>
            <a:r>
              <a:rPr lang="en-US" sz="2800" dirty="0" smtClean="0">
                <a:solidFill>
                  <a:srgbClr val="0F0F0F"/>
                </a:solidFill>
                <a:latin typeface="+mj-lt"/>
              </a:rPr>
              <a:t>	- spreading mechanism: attack </a:t>
            </a:r>
            <a:r>
              <a:rPr lang="en-US" sz="2800" dirty="0">
                <a:solidFill>
                  <a:srgbClr val="0F0F0F"/>
                </a:solidFill>
                <a:latin typeface="+mj-lt"/>
              </a:rPr>
              <a:t>software, vulnerability, scanning strategy</a:t>
            </a:r>
          </a:p>
          <a:p>
            <a:pPr marL="457200" indent="-457200">
              <a:lnSpc>
                <a:spcPct val="150000"/>
              </a:lnSpc>
              <a:buFont typeface="Wingdings" panose="05000000000000000000" pitchFamily="2" charset="2"/>
              <a:buChar char="q"/>
            </a:pPr>
            <a:r>
              <a:rPr lang="en-US" sz="2800" dirty="0" smtClean="0">
                <a:solidFill>
                  <a:srgbClr val="0F0F0F"/>
                </a:solidFill>
                <a:latin typeface="+mj-lt"/>
              </a:rPr>
              <a:t>various </a:t>
            </a:r>
            <a:r>
              <a:rPr lang="en-US" sz="2800" dirty="0">
                <a:solidFill>
                  <a:srgbClr val="0F0F0F"/>
                </a:solidFill>
                <a:latin typeface="+mj-lt"/>
              </a:rPr>
              <a:t>counter-measures applicable</a:t>
            </a:r>
            <a:endParaRPr lang="en-US" sz="2800" i="0" dirty="0">
              <a:solidFill>
                <a:srgbClr val="0F0F0F"/>
              </a:solidFill>
              <a:effectLst/>
              <a:latin typeface="+mj-lt"/>
            </a:endParaRPr>
          </a:p>
        </p:txBody>
      </p:sp>
      <p:pic>
        <p:nvPicPr>
          <p:cNvPr id="2" name="Google Shape;59;p1" descr="2017-FE-Black-01.png">
            <a:extLst>
              <a:ext uri="{FF2B5EF4-FFF2-40B4-BE49-F238E27FC236}">
                <a16:creationId xmlns:a16="http://schemas.microsoft.com/office/drawing/2014/main" id="{F3FC9FF9-5BA8-97F9-C403-E0D002BF5C8C}"/>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4204554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3"/>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858316" y="709368"/>
            <a:ext cx="11168584" cy="809261"/>
          </a:xfrm>
          <a:prstGeom prst="rect">
            <a:avLst/>
          </a:prstGeom>
          <a:noFill/>
        </p:spPr>
        <p:txBody>
          <a:bodyPr wrap="square" rtlCol="0">
            <a:spAutoFit/>
          </a:bodyPr>
          <a:lstStyle/>
          <a:p>
            <a:pPr lvl="0">
              <a:lnSpc>
                <a:spcPct val="130000"/>
              </a:lnSpc>
              <a:buSzPts val="2600"/>
            </a:pPr>
            <a:r>
              <a:rPr lang="en-US" altLang="en-US" sz="4000" b="1" dirty="0">
                <a:solidFill>
                  <a:schemeClr val="bg2"/>
                </a:solidFill>
                <a:ea typeface="ＭＳ Ｐゴシック" panose="020B0600070205080204" pitchFamily="34" charset="-128"/>
              </a:rPr>
              <a:t>Rootkits</a:t>
            </a:r>
            <a:endParaRPr lang="en-US" altLang="en-US" sz="4000" b="1" dirty="0">
              <a:solidFill>
                <a:schemeClr val="bg2"/>
              </a:solidFill>
              <a:ea typeface="ＭＳ Ｐゴシック" panose="020B0600070205080204" pitchFamily="34" charset="-128"/>
            </a:endParaRPr>
          </a:p>
        </p:txBody>
      </p:sp>
      <p:sp>
        <p:nvSpPr>
          <p:cNvPr id="8" name="Hộp Văn bản 7">
            <a:extLst>
              <a:ext uri="{FF2B5EF4-FFF2-40B4-BE49-F238E27FC236}">
                <a16:creationId xmlns:a16="http://schemas.microsoft.com/office/drawing/2014/main" id="{6CF85C25-FECF-02E7-8B5D-63C724E2B28B}"/>
              </a:ext>
            </a:extLst>
          </p:cNvPr>
          <p:cNvSpPr txBox="1"/>
          <p:nvPr/>
        </p:nvSpPr>
        <p:spPr>
          <a:xfrm>
            <a:off x="1314450" y="2067679"/>
            <a:ext cx="11341100" cy="6555641"/>
          </a:xfrm>
          <a:prstGeom prst="rect">
            <a:avLst/>
          </a:prstGeom>
          <a:noFill/>
        </p:spPr>
        <p:txBody>
          <a:bodyPr wrap="square" rtlCol="0">
            <a:spAutoFit/>
          </a:bodyPr>
          <a:lstStyle/>
          <a:p>
            <a:pPr marL="457200" indent="-457200">
              <a:lnSpc>
                <a:spcPct val="150000"/>
              </a:lnSpc>
              <a:buFont typeface="Wingdings" panose="05000000000000000000" pitchFamily="2" charset="2"/>
              <a:buChar char="q"/>
            </a:pPr>
            <a:r>
              <a:rPr lang="en-US" sz="2800" dirty="0" smtClean="0">
                <a:solidFill>
                  <a:srgbClr val="0F0F0F"/>
                </a:solidFill>
                <a:latin typeface="+mj-lt"/>
              </a:rPr>
              <a:t>set </a:t>
            </a:r>
            <a:r>
              <a:rPr lang="en-US" sz="2800" dirty="0">
                <a:solidFill>
                  <a:srgbClr val="0F0F0F"/>
                </a:solidFill>
                <a:latin typeface="+mj-lt"/>
              </a:rPr>
              <a:t>of programs installed for admin access</a:t>
            </a:r>
          </a:p>
          <a:p>
            <a:pPr marL="457200" indent="-457200">
              <a:lnSpc>
                <a:spcPct val="150000"/>
              </a:lnSpc>
              <a:buFont typeface="Wingdings" panose="05000000000000000000" pitchFamily="2" charset="2"/>
              <a:buChar char="q"/>
            </a:pPr>
            <a:r>
              <a:rPr lang="en-US" sz="2800" dirty="0" smtClean="0">
                <a:solidFill>
                  <a:srgbClr val="0F0F0F"/>
                </a:solidFill>
                <a:latin typeface="+mj-lt"/>
              </a:rPr>
              <a:t>malicious </a:t>
            </a:r>
            <a:r>
              <a:rPr lang="en-US" sz="2800" dirty="0">
                <a:solidFill>
                  <a:srgbClr val="0F0F0F"/>
                </a:solidFill>
                <a:latin typeface="+mj-lt"/>
              </a:rPr>
              <a:t>and stealthy changes to host O/S</a:t>
            </a:r>
          </a:p>
          <a:p>
            <a:pPr marL="457200" indent="-457200">
              <a:lnSpc>
                <a:spcPct val="150000"/>
              </a:lnSpc>
              <a:buFont typeface="Wingdings" panose="05000000000000000000" pitchFamily="2" charset="2"/>
              <a:buChar char="q"/>
            </a:pPr>
            <a:r>
              <a:rPr lang="en-US" sz="2800" dirty="0" smtClean="0">
                <a:solidFill>
                  <a:srgbClr val="0F0F0F"/>
                </a:solidFill>
                <a:latin typeface="+mj-lt"/>
              </a:rPr>
              <a:t>may </a:t>
            </a:r>
            <a:r>
              <a:rPr lang="en-US" sz="2800" dirty="0">
                <a:solidFill>
                  <a:srgbClr val="0F0F0F"/>
                </a:solidFill>
                <a:latin typeface="+mj-lt"/>
              </a:rPr>
              <a:t>hide its existence</a:t>
            </a:r>
          </a:p>
          <a:p>
            <a:pPr>
              <a:lnSpc>
                <a:spcPct val="150000"/>
              </a:lnSpc>
            </a:pPr>
            <a:r>
              <a:rPr lang="en-US" sz="2800" dirty="0" smtClean="0">
                <a:solidFill>
                  <a:srgbClr val="0F0F0F"/>
                </a:solidFill>
                <a:latin typeface="+mj-lt"/>
              </a:rPr>
              <a:t>	- subverting </a:t>
            </a:r>
            <a:r>
              <a:rPr lang="en-US" sz="2800" dirty="0">
                <a:solidFill>
                  <a:srgbClr val="0F0F0F"/>
                </a:solidFill>
                <a:latin typeface="+mj-lt"/>
              </a:rPr>
              <a:t>report mechanisms on processes, files, registry entries </a:t>
            </a:r>
            <a:r>
              <a:rPr lang="en-US" sz="2800" dirty="0" err="1">
                <a:solidFill>
                  <a:srgbClr val="0F0F0F"/>
                </a:solidFill>
                <a:latin typeface="+mj-lt"/>
              </a:rPr>
              <a:t>etc</a:t>
            </a:r>
            <a:endParaRPr lang="en-US" sz="2800" dirty="0">
              <a:solidFill>
                <a:srgbClr val="0F0F0F"/>
              </a:solidFill>
              <a:latin typeface="+mj-lt"/>
            </a:endParaRPr>
          </a:p>
          <a:p>
            <a:pPr marL="457200" indent="-457200">
              <a:lnSpc>
                <a:spcPct val="150000"/>
              </a:lnSpc>
              <a:buFont typeface="Wingdings" panose="05000000000000000000" pitchFamily="2" charset="2"/>
              <a:buChar char="q"/>
            </a:pPr>
            <a:r>
              <a:rPr lang="en-US" sz="2800" dirty="0" smtClean="0">
                <a:solidFill>
                  <a:srgbClr val="0F0F0F"/>
                </a:solidFill>
                <a:latin typeface="+mj-lt"/>
              </a:rPr>
              <a:t>may </a:t>
            </a:r>
            <a:r>
              <a:rPr lang="en-US" sz="2800" dirty="0">
                <a:solidFill>
                  <a:srgbClr val="0F0F0F"/>
                </a:solidFill>
                <a:latin typeface="+mj-lt"/>
              </a:rPr>
              <a:t>be:</a:t>
            </a:r>
          </a:p>
          <a:p>
            <a:pPr>
              <a:lnSpc>
                <a:spcPct val="150000"/>
              </a:lnSpc>
            </a:pPr>
            <a:r>
              <a:rPr lang="en-US" sz="2800" dirty="0" smtClean="0">
                <a:solidFill>
                  <a:srgbClr val="0F0F0F"/>
                </a:solidFill>
                <a:latin typeface="+mj-lt"/>
              </a:rPr>
              <a:t>	- </a:t>
            </a:r>
            <a:r>
              <a:rPr lang="en-US" sz="2800" dirty="0" err="1" smtClean="0">
                <a:solidFill>
                  <a:srgbClr val="0F0F0F"/>
                </a:solidFill>
                <a:latin typeface="+mj-lt"/>
              </a:rPr>
              <a:t>persisitent</a:t>
            </a:r>
            <a:r>
              <a:rPr lang="en-US" sz="2800" dirty="0" smtClean="0">
                <a:solidFill>
                  <a:srgbClr val="0F0F0F"/>
                </a:solidFill>
                <a:latin typeface="+mj-lt"/>
              </a:rPr>
              <a:t> </a:t>
            </a:r>
            <a:r>
              <a:rPr lang="en-US" sz="2800" dirty="0">
                <a:solidFill>
                  <a:srgbClr val="0F0F0F"/>
                </a:solidFill>
                <a:latin typeface="+mj-lt"/>
              </a:rPr>
              <a:t>or memory-based</a:t>
            </a:r>
          </a:p>
          <a:p>
            <a:pPr>
              <a:lnSpc>
                <a:spcPct val="150000"/>
              </a:lnSpc>
            </a:pPr>
            <a:r>
              <a:rPr lang="en-US" sz="2800" dirty="0" smtClean="0">
                <a:solidFill>
                  <a:srgbClr val="0F0F0F"/>
                </a:solidFill>
                <a:latin typeface="+mj-lt"/>
              </a:rPr>
              <a:t>	- user </a:t>
            </a:r>
            <a:r>
              <a:rPr lang="en-US" sz="2800" dirty="0">
                <a:solidFill>
                  <a:srgbClr val="0F0F0F"/>
                </a:solidFill>
                <a:latin typeface="+mj-lt"/>
              </a:rPr>
              <a:t>or kernel mode</a:t>
            </a:r>
          </a:p>
          <a:p>
            <a:pPr marL="457200" indent="-457200">
              <a:lnSpc>
                <a:spcPct val="150000"/>
              </a:lnSpc>
              <a:buFont typeface="Wingdings" panose="05000000000000000000" pitchFamily="2" charset="2"/>
              <a:buChar char="q"/>
            </a:pPr>
            <a:r>
              <a:rPr lang="en-US" sz="2800" dirty="0" smtClean="0">
                <a:solidFill>
                  <a:srgbClr val="0F0F0F"/>
                </a:solidFill>
                <a:latin typeface="+mj-lt"/>
              </a:rPr>
              <a:t>installed </a:t>
            </a:r>
            <a:r>
              <a:rPr lang="en-US" sz="2800" dirty="0">
                <a:solidFill>
                  <a:srgbClr val="0F0F0F"/>
                </a:solidFill>
                <a:latin typeface="+mj-lt"/>
              </a:rPr>
              <a:t>by user via </a:t>
            </a:r>
            <a:r>
              <a:rPr lang="en-US" sz="2800" dirty="0" err="1">
                <a:solidFill>
                  <a:srgbClr val="0F0F0F"/>
                </a:solidFill>
                <a:latin typeface="+mj-lt"/>
              </a:rPr>
              <a:t>trojan</a:t>
            </a:r>
            <a:r>
              <a:rPr lang="en-US" sz="2800" dirty="0">
                <a:solidFill>
                  <a:srgbClr val="0F0F0F"/>
                </a:solidFill>
                <a:latin typeface="+mj-lt"/>
              </a:rPr>
              <a:t> or intruder on system</a:t>
            </a:r>
          </a:p>
          <a:p>
            <a:pPr marL="457200" indent="-457200">
              <a:lnSpc>
                <a:spcPct val="150000"/>
              </a:lnSpc>
              <a:buFont typeface="Wingdings" panose="05000000000000000000" pitchFamily="2" charset="2"/>
              <a:buChar char="q"/>
            </a:pPr>
            <a:r>
              <a:rPr lang="en-US" sz="2800" dirty="0" smtClean="0">
                <a:solidFill>
                  <a:srgbClr val="0F0F0F"/>
                </a:solidFill>
                <a:latin typeface="+mj-lt"/>
              </a:rPr>
              <a:t>range </a:t>
            </a:r>
            <a:r>
              <a:rPr lang="en-US" sz="2800" dirty="0">
                <a:solidFill>
                  <a:srgbClr val="0F0F0F"/>
                </a:solidFill>
                <a:latin typeface="+mj-lt"/>
              </a:rPr>
              <a:t>of countermeasures needed</a:t>
            </a:r>
            <a:endParaRPr lang="en-US" sz="2800" i="0" dirty="0">
              <a:solidFill>
                <a:srgbClr val="0F0F0F"/>
              </a:solidFill>
              <a:effectLst/>
              <a:latin typeface="+mj-lt"/>
            </a:endParaRPr>
          </a:p>
        </p:txBody>
      </p:sp>
      <p:pic>
        <p:nvPicPr>
          <p:cNvPr id="2" name="Google Shape;59;p1" descr="2017-FE-Black-01.png">
            <a:extLst>
              <a:ext uri="{FF2B5EF4-FFF2-40B4-BE49-F238E27FC236}">
                <a16:creationId xmlns:a16="http://schemas.microsoft.com/office/drawing/2014/main" id="{F3FC9FF9-5BA8-97F9-C403-E0D002BF5C8C}"/>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3801507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3"/>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858316" y="709368"/>
            <a:ext cx="11168584" cy="809261"/>
          </a:xfrm>
          <a:prstGeom prst="rect">
            <a:avLst/>
          </a:prstGeom>
          <a:noFill/>
        </p:spPr>
        <p:txBody>
          <a:bodyPr wrap="square" rtlCol="0">
            <a:spAutoFit/>
          </a:bodyPr>
          <a:lstStyle/>
          <a:p>
            <a:pPr lvl="0">
              <a:lnSpc>
                <a:spcPct val="130000"/>
              </a:lnSpc>
              <a:buSzPts val="2600"/>
            </a:pPr>
            <a:r>
              <a:rPr lang="en-US" altLang="en-US" sz="4000" b="1" dirty="0">
                <a:solidFill>
                  <a:schemeClr val="bg2"/>
                </a:solidFill>
                <a:ea typeface="ＭＳ Ｐゴシック" panose="020B0600070205080204" pitchFamily="34" charset="-128"/>
              </a:rPr>
              <a:t>Ransomware</a:t>
            </a:r>
            <a:endParaRPr lang="en-US" altLang="en-US" sz="4000" b="1" dirty="0">
              <a:solidFill>
                <a:schemeClr val="bg2"/>
              </a:solidFill>
              <a:ea typeface="ＭＳ Ｐゴシック" panose="020B0600070205080204" pitchFamily="34" charset="-128"/>
            </a:endParaRPr>
          </a:p>
        </p:txBody>
      </p:sp>
      <p:sp>
        <p:nvSpPr>
          <p:cNvPr id="8" name="Hộp Văn bản 7">
            <a:extLst>
              <a:ext uri="{FF2B5EF4-FFF2-40B4-BE49-F238E27FC236}">
                <a16:creationId xmlns:a16="http://schemas.microsoft.com/office/drawing/2014/main" id="{6CF85C25-FECF-02E7-8B5D-63C724E2B28B}"/>
              </a:ext>
            </a:extLst>
          </p:cNvPr>
          <p:cNvSpPr txBox="1"/>
          <p:nvPr/>
        </p:nvSpPr>
        <p:spPr>
          <a:xfrm>
            <a:off x="1133632" y="2334438"/>
            <a:ext cx="11341100" cy="5262979"/>
          </a:xfrm>
          <a:prstGeom prst="rect">
            <a:avLst/>
          </a:prstGeom>
          <a:noFill/>
        </p:spPr>
        <p:txBody>
          <a:bodyPr wrap="square" rtlCol="0">
            <a:spAutoFit/>
          </a:bodyPr>
          <a:lstStyle/>
          <a:p>
            <a:pPr marL="457200" indent="-457200">
              <a:lnSpc>
                <a:spcPct val="150000"/>
              </a:lnSpc>
              <a:buFont typeface="Wingdings" panose="05000000000000000000" pitchFamily="2" charset="2"/>
              <a:buChar char="q"/>
            </a:pPr>
            <a:r>
              <a:rPr lang="en-US" sz="2800" dirty="0" smtClean="0">
                <a:solidFill>
                  <a:srgbClr val="0F0F0F"/>
                </a:solidFill>
                <a:latin typeface="+mj-lt"/>
              </a:rPr>
              <a:t>Ransomware </a:t>
            </a:r>
            <a:r>
              <a:rPr lang="en-US" sz="2800" dirty="0">
                <a:solidFill>
                  <a:srgbClr val="0F0F0F"/>
                </a:solidFill>
                <a:latin typeface="+mj-lt"/>
              </a:rPr>
              <a:t>is a type of malware from </a:t>
            </a:r>
            <a:r>
              <a:rPr lang="en-US" sz="2800" dirty="0" err="1" smtClean="0">
                <a:solidFill>
                  <a:srgbClr val="0F0F0F"/>
                </a:solidFill>
                <a:latin typeface="+mj-lt"/>
              </a:rPr>
              <a:t>cryptovirology</a:t>
            </a:r>
            <a:r>
              <a:rPr lang="en-US" sz="2800" dirty="0" smtClean="0">
                <a:solidFill>
                  <a:srgbClr val="0F0F0F"/>
                </a:solidFill>
                <a:latin typeface="+mj-lt"/>
              </a:rPr>
              <a:t> that </a:t>
            </a:r>
            <a:r>
              <a:rPr lang="en-US" sz="2800" dirty="0">
                <a:solidFill>
                  <a:srgbClr val="0F0F0F"/>
                </a:solidFill>
                <a:latin typeface="+mj-lt"/>
              </a:rPr>
              <a:t>threatens to publish the victim's data or perpetually block access to it unless a ransom is paid.</a:t>
            </a:r>
          </a:p>
          <a:p>
            <a:pPr marL="457200" indent="-457200">
              <a:lnSpc>
                <a:spcPct val="150000"/>
              </a:lnSpc>
              <a:buFont typeface="Wingdings" panose="05000000000000000000" pitchFamily="2" charset="2"/>
              <a:buChar char="q"/>
            </a:pPr>
            <a:r>
              <a:rPr lang="en-US" sz="2800" dirty="0" smtClean="0">
                <a:solidFill>
                  <a:srgbClr val="0F0F0F"/>
                </a:solidFill>
                <a:latin typeface="+mj-lt"/>
              </a:rPr>
              <a:t>Some </a:t>
            </a:r>
            <a:r>
              <a:rPr lang="en-US" sz="2800" dirty="0">
                <a:solidFill>
                  <a:srgbClr val="0F0F0F"/>
                </a:solidFill>
                <a:latin typeface="+mj-lt"/>
              </a:rPr>
              <a:t>simple ransomware may lock the system in a way which is not difficult for a knowledgeable person to reverse.</a:t>
            </a:r>
          </a:p>
          <a:p>
            <a:pPr marL="457200" indent="-457200">
              <a:lnSpc>
                <a:spcPct val="150000"/>
              </a:lnSpc>
              <a:buFont typeface="Wingdings" panose="05000000000000000000" pitchFamily="2" charset="2"/>
              <a:buChar char="q"/>
            </a:pPr>
            <a:r>
              <a:rPr lang="en-US" sz="2800" dirty="0" smtClean="0">
                <a:solidFill>
                  <a:srgbClr val="0F0F0F"/>
                </a:solidFill>
                <a:latin typeface="+mj-lt"/>
              </a:rPr>
              <a:t>More </a:t>
            </a:r>
            <a:r>
              <a:rPr lang="en-US" sz="2800" dirty="0">
                <a:solidFill>
                  <a:srgbClr val="0F0F0F"/>
                </a:solidFill>
                <a:latin typeface="+mj-lt"/>
              </a:rPr>
              <a:t>advanced malware uses a technique called </a:t>
            </a:r>
            <a:r>
              <a:rPr lang="en-US" sz="2800" dirty="0" err="1" smtClean="0">
                <a:solidFill>
                  <a:srgbClr val="0F0F0F"/>
                </a:solidFill>
                <a:latin typeface="+mj-lt"/>
              </a:rPr>
              <a:t>cryptoviral</a:t>
            </a:r>
            <a:r>
              <a:rPr lang="en-US" sz="2800" dirty="0" smtClean="0">
                <a:solidFill>
                  <a:srgbClr val="0F0F0F"/>
                </a:solidFill>
                <a:latin typeface="+mj-lt"/>
              </a:rPr>
              <a:t> extortion</a:t>
            </a:r>
            <a:r>
              <a:rPr lang="en-US" sz="2800" dirty="0">
                <a:solidFill>
                  <a:srgbClr val="0F0F0F"/>
                </a:solidFill>
                <a:latin typeface="+mj-lt"/>
              </a:rPr>
              <a:t>, in which it encrypts the victim's files, making them inaccessible, and demands a ransom payment to decrypt them.</a:t>
            </a:r>
            <a:endParaRPr lang="en-US" sz="2800" i="0" dirty="0">
              <a:solidFill>
                <a:srgbClr val="0F0F0F"/>
              </a:solidFill>
              <a:effectLst/>
              <a:latin typeface="+mj-lt"/>
            </a:endParaRPr>
          </a:p>
        </p:txBody>
      </p:sp>
      <p:pic>
        <p:nvPicPr>
          <p:cNvPr id="2" name="Google Shape;59;p1" descr="2017-FE-Black-01.png">
            <a:extLst>
              <a:ext uri="{FF2B5EF4-FFF2-40B4-BE49-F238E27FC236}">
                <a16:creationId xmlns:a16="http://schemas.microsoft.com/office/drawing/2014/main" id="{F3FC9FF9-5BA8-97F9-C403-E0D002BF5C8C}"/>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2600686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3"/>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858316" y="709368"/>
            <a:ext cx="11168584" cy="809261"/>
          </a:xfrm>
          <a:prstGeom prst="rect">
            <a:avLst/>
          </a:prstGeom>
          <a:noFill/>
        </p:spPr>
        <p:txBody>
          <a:bodyPr wrap="square" rtlCol="0">
            <a:spAutoFit/>
          </a:bodyPr>
          <a:lstStyle/>
          <a:p>
            <a:pPr lvl="0">
              <a:lnSpc>
                <a:spcPct val="130000"/>
              </a:lnSpc>
              <a:buSzPts val="2600"/>
            </a:pPr>
            <a:r>
              <a:rPr lang="en-US" altLang="en-US" sz="4000" b="1" dirty="0">
                <a:solidFill>
                  <a:schemeClr val="bg2"/>
                </a:solidFill>
                <a:ea typeface="ＭＳ Ｐゴシック" panose="020B0600070205080204" pitchFamily="34" charset="-128"/>
              </a:rPr>
              <a:t>Classification with </a:t>
            </a:r>
            <a:r>
              <a:rPr lang="en-US" altLang="en-US" sz="4000" b="1" dirty="0" err="1">
                <a:solidFill>
                  <a:schemeClr val="bg2"/>
                </a:solidFill>
                <a:ea typeface="ＭＳ Ｐゴシック" panose="020B0600070205080204" pitchFamily="34" charset="-128"/>
              </a:rPr>
              <a:t>ClamAV</a:t>
            </a:r>
            <a:endParaRPr lang="en-US" sz="4000" b="1" dirty="0"/>
          </a:p>
        </p:txBody>
      </p:sp>
      <p:sp>
        <p:nvSpPr>
          <p:cNvPr id="8" name="Hộp Văn bản 7">
            <a:extLst>
              <a:ext uri="{FF2B5EF4-FFF2-40B4-BE49-F238E27FC236}">
                <a16:creationId xmlns:a16="http://schemas.microsoft.com/office/drawing/2014/main" id="{6CF85C25-FECF-02E7-8B5D-63C724E2B28B}"/>
              </a:ext>
            </a:extLst>
          </p:cNvPr>
          <p:cNvSpPr txBox="1"/>
          <p:nvPr/>
        </p:nvSpPr>
        <p:spPr>
          <a:xfrm>
            <a:off x="727352" y="2334438"/>
            <a:ext cx="11868507" cy="5262979"/>
          </a:xfrm>
          <a:prstGeom prst="rect">
            <a:avLst/>
          </a:prstGeom>
          <a:noFill/>
        </p:spPr>
        <p:txBody>
          <a:bodyPr wrap="square" rtlCol="0">
            <a:spAutoFit/>
          </a:bodyPr>
          <a:lstStyle/>
          <a:p>
            <a:pPr marL="457200" indent="-457200">
              <a:lnSpc>
                <a:spcPct val="150000"/>
              </a:lnSpc>
              <a:buFont typeface="Wingdings" panose="05000000000000000000" pitchFamily="2" charset="2"/>
              <a:buChar char="q"/>
            </a:pPr>
            <a:r>
              <a:rPr lang="en-US" sz="2800" dirty="0" err="1" smtClean="0">
                <a:solidFill>
                  <a:srgbClr val="0F0F0F"/>
                </a:solidFill>
                <a:latin typeface="+mj-lt"/>
              </a:rPr>
              <a:t>ClamAV</a:t>
            </a:r>
            <a:r>
              <a:rPr lang="en-US" sz="2800" dirty="0" smtClean="0">
                <a:solidFill>
                  <a:srgbClr val="0F0F0F"/>
                </a:solidFill>
                <a:latin typeface="+mj-lt"/>
              </a:rPr>
              <a:t> offers </a:t>
            </a:r>
            <a:r>
              <a:rPr lang="en-US" sz="2800" dirty="0">
                <a:solidFill>
                  <a:srgbClr val="0F0F0F"/>
                </a:solidFill>
                <a:latin typeface="+mj-lt"/>
              </a:rPr>
              <a:t>a fast and flexible framework for detecting malware and artifacts.</a:t>
            </a:r>
          </a:p>
          <a:p>
            <a:pPr marL="457200" indent="-457200">
              <a:lnSpc>
                <a:spcPct val="150000"/>
              </a:lnSpc>
              <a:buFont typeface="Wingdings" panose="05000000000000000000" pitchFamily="2" charset="2"/>
              <a:buChar char="q"/>
            </a:pPr>
            <a:r>
              <a:rPr lang="en-US" sz="2800" dirty="0" err="1" smtClean="0">
                <a:solidFill>
                  <a:srgbClr val="0F0F0F"/>
                </a:solidFill>
                <a:latin typeface="+mj-lt"/>
              </a:rPr>
              <a:t>ClamAV</a:t>
            </a:r>
            <a:r>
              <a:rPr lang="en-US" sz="2800" dirty="0" smtClean="0">
                <a:solidFill>
                  <a:srgbClr val="0F0F0F"/>
                </a:solidFill>
                <a:latin typeface="+mj-lt"/>
              </a:rPr>
              <a:t> has </a:t>
            </a:r>
            <a:r>
              <a:rPr lang="en-US" sz="2800" dirty="0">
                <a:solidFill>
                  <a:srgbClr val="0F0F0F"/>
                </a:solidFill>
                <a:latin typeface="+mj-lt"/>
              </a:rPr>
              <a:t>a number of built-in scanning capabilities for handling archive files, packed executables, HTML, mail, and other data types.</a:t>
            </a:r>
          </a:p>
          <a:p>
            <a:pPr marL="457200" indent="-457200">
              <a:lnSpc>
                <a:spcPct val="150000"/>
              </a:lnSpc>
              <a:buFont typeface="Wingdings" panose="05000000000000000000" pitchFamily="2" charset="2"/>
              <a:buChar char="q"/>
            </a:pPr>
            <a:r>
              <a:rPr lang="en-US" sz="2800" dirty="0" smtClean="0">
                <a:solidFill>
                  <a:srgbClr val="0F0F0F"/>
                </a:solidFill>
                <a:latin typeface="+mj-lt"/>
              </a:rPr>
              <a:t>The </a:t>
            </a:r>
            <a:r>
              <a:rPr lang="en-US" sz="2800" dirty="0">
                <a:solidFill>
                  <a:srgbClr val="0F0F0F"/>
                </a:solidFill>
                <a:latin typeface="+mj-lt"/>
              </a:rPr>
              <a:t>primary detection databases in </a:t>
            </a:r>
            <a:r>
              <a:rPr lang="en-US" sz="2800" dirty="0" err="1" smtClean="0">
                <a:solidFill>
                  <a:srgbClr val="0F0F0F"/>
                </a:solidFill>
                <a:latin typeface="+mj-lt"/>
              </a:rPr>
              <a:t>ClamAV</a:t>
            </a:r>
            <a:r>
              <a:rPr lang="en-US" sz="2800" dirty="0" smtClean="0">
                <a:solidFill>
                  <a:srgbClr val="0F0F0F"/>
                </a:solidFill>
                <a:latin typeface="+mj-lt"/>
              </a:rPr>
              <a:t> include</a:t>
            </a:r>
            <a:r>
              <a:rPr lang="en-US" sz="2800" dirty="0">
                <a:solidFill>
                  <a:srgbClr val="0F0F0F"/>
                </a:solidFill>
                <a:latin typeface="+mj-lt"/>
              </a:rPr>
              <a:t>: MD5 hashes of known malicious binaries, MD5 hashes of PE sections, hexadecimal signatures, archive metadata signatures, white list database of known good files</a:t>
            </a:r>
            <a:r>
              <a:rPr lang="en-US" sz="2800" dirty="0" smtClean="0">
                <a:solidFill>
                  <a:srgbClr val="0F0F0F"/>
                </a:solidFill>
                <a:latin typeface="+mj-lt"/>
              </a:rPr>
              <a:t>.</a:t>
            </a:r>
            <a:endParaRPr lang="en-US" sz="2800" dirty="0">
              <a:solidFill>
                <a:srgbClr val="0F0F0F"/>
              </a:solidFill>
              <a:latin typeface="+mj-lt"/>
            </a:endParaRPr>
          </a:p>
        </p:txBody>
      </p:sp>
      <p:pic>
        <p:nvPicPr>
          <p:cNvPr id="2" name="Google Shape;59;p1" descr="2017-FE-Black-01.png">
            <a:extLst>
              <a:ext uri="{FF2B5EF4-FFF2-40B4-BE49-F238E27FC236}">
                <a16:creationId xmlns:a16="http://schemas.microsoft.com/office/drawing/2014/main" id="{F3FC9FF9-5BA8-97F9-C403-E0D002BF5C8C}"/>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961398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3"/>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858316" y="709368"/>
            <a:ext cx="11168584" cy="809261"/>
          </a:xfrm>
          <a:prstGeom prst="rect">
            <a:avLst/>
          </a:prstGeom>
          <a:noFill/>
        </p:spPr>
        <p:txBody>
          <a:bodyPr wrap="square" rtlCol="0">
            <a:spAutoFit/>
          </a:bodyPr>
          <a:lstStyle/>
          <a:p>
            <a:pPr lvl="0">
              <a:lnSpc>
                <a:spcPct val="130000"/>
              </a:lnSpc>
              <a:buSzPts val="2600"/>
            </a:pPr>
            <a:r>
              <a:rPr lang="en-US" altLang="en-US" sz="4000" b="1" dirty="0">
                <a:solidFill>
                  <a:schemeClr val="bg2"/>
                </a:solidFill>
                <a:ea typeface="ＭＳ Ｐゴシック" panose="020B0600070205080204" pitchFamily="34" charset="-128"/>
              </a:rPr>
              <a:t>Classification with </a:t>
            </a:r>
            <a:r>
              <a:rPr lang="en-US" altLang="en-US" sz="4000" b="1" dirty="0" err="1" smtClean="0">
                <a:solidFill>
                  <a:schemeClr val="bg2"/>
                </a:solidFill>
                <a:ea typeface="ＭＳ Ｐゴシック" panose="020B0600070205080204" pitchFamily="34" charset="-128"/>
              </a:rPr>
              <a:t>ClamAV</a:t>
            </a:r>
            <a:r>
              <a:rPr lang="en-US" altLang="en-US" sz="4000" b="1" dirty="0" smtClean="0">
                <a:solidFill>
                  <a:schemeClr val="bg2"/>
                </a:solidFill>
                <a:ea typeface="ＭＳ Ｐゴシック" panose="020B0600070205080204" pitchFamily="34" charset="-128"/>
              </a:rPr>
              <a:t> (</a:t>
            </a:r>
            <a:r>
              <a:rPr lang="en-US" altLang="en-US" sz="4000" b="1" dirty="0" err="1" smtClean="0">
                <a:solidFill>
                  <a:schemeClr val="bg2"/>
                </a:solidFill>
                <a:ea typeface="ＭＳ Ｐゴシック" panose="020B0600070205080204" pitchFamily="34" charset="-128"/>
              </a:rPr>
              <a:t>Cont</a:t>
            </a:r>
            <a:r>
              <a:rPr lang="en-US" altLang="en-US" sz="4000" b="1" dirty="0" smtClean="0">
                <a:solidFill>
                  <a:schemeClr val="bg2"/>
                </a:solidFill>
                <a:ea typeface="ＭＳ Ｐゴシック" panose="020B0600070205080204" pitchFamily="34" charset="-128"/>
              </a:rPr>
              <a:t>)</a:t>
            </a:r>
          </a:p>
        </p:txBody>
      </p:sp>
      <p:sp>
        <p:nvSpPr>
          <p:cNvPr id="8" name="Hộp Văn bản 7">
            <a:extLst>
              <a:ext uri="{FF2B5EF4-FFF2-40B4-BE49-F238E27FC236}">
                <a16:creationId xmlns:a16="http://schemas.microsoft.com/office/drawing/2014/main" id="{6CF85C25-FECF-02E7-8B5D-63C724E2B28B}"/>
              </a:ext>
            </a:extLst>
          </p:cNvPr>
          <p:cNvSpPr txBox="1"/>
          <p:nvPr/>
        </p:nvSpPr>
        <p:spPr>
          <a:xfrm>
            <a:off x="761642" y="2903791"/>
            <a:ext cx="11868507" cy="2677656"/>
          </a:xfrm>
          <a:prstGeom prst="rect">
            <a:avLst/>
          </a:prstGeom>
          <a:noFill/>
        </p:spPr>
        <p:txBody>
          <a:bodyPr wrap="square" rtlCol="0">
            <a:spAutoFit/>
          </a:bodyPr>
          <a:lstStyle/>
          <a:p>
            <a:pPr marL="457200" indent="-457200">
              <a:lnSpc>
                <a:spcPct val="150000"/>
              </a:lnSpc>
              <a:buFont typeface="Wingdings" panose="05000000000000000000" pitchFamily="2" charset="2"/>
              <a:buChar char="q"/>
            </a:pPr>
            <a:r>
              <a:rPr lang="en-US" sz="2800" dirty="0" smtClean="0">
                <a:solidFill>
                  <a:srgbClr val="0F0F0F"/>
                </a:solidFill>
                <a:latin typeface="+mj-lt"/>
              </a:rPr>
              <a:t>New </a:t>
            </a:r>
            <a:r>
              <a:rPr lang="en-US" sz="2800" dirty="0">
                <a:solidFill>
                  <a:srgbClr val="0F0F0F"/>
                </a:solidFill>
                <a:latin typeface="+mj-lt"/>
              </a:rPr>
              <a:t>features (from ClamAV0.96): matching signatures, icon signatures, PE metadata strings, Container metadata.</a:t>
            </a:r>
          </a:p>
          <a:p>
            <a:pPr marL="457200" indent="-457200">
              <a:lnSpc>
                <a:spcPct val="150000"/>
              </a:lnSpc>
              <a:buFont typeface="Wingdings" panose="05000000000000000000" pitchFamily="2" charset="2"/>
              <a:buChar char="q"/>
            </a:pPr>
            <a:r>
              <a:rPr lang="en-US" sz="2800" dirty="0" smtClean="0">
                <a:solidFill>
                  <a:srgbClr val="0F0F0F"/>
                </a:solidFill>
                <a:latin typeface="+mj-lt"/>
              </a:rPr>
              <a:t>These </a:t>
            </a:r>
            <a:r>
              <a:rPr lang="en-US" sz="2800" dirty="0">
                <a:solidFill>
                  <a:srgbClr val="0F0F0F"/>
                </a:solidFill>
                <a:latin typeface="+mj-lt"/>
              </a:rPr>
              <a:t>detection capabilities provide a strong framework to build new signatures and detect specific characteristics.</a:t>
            </a:r>
            <a:endParaRPr lang="en-US" sz="2800" i="0" dirty="0">
              <a:solidFill>
                <a:srgbClr val="0F0F0F"/>
              </a:solidFill>
              <a:effectLst/>
              <a:latin typeface="+mj-lt"/>
            </a:endParaRPr>
          </a:p>
        </p:txBody>
      </p:sp>
      <p:pic>
        <p:nvPicPr>
          <p:cNvPr id="2" name="Google Shape;59;p1" descr="2017-FE-Black-01.png">
            <a:extLst>
              <a:ext uri="{FF2B5EF4-FFF2-40B4-BE49-F238E27FC236}">
                <a16:creationId xmlns:a16="http://schemas.microsoft.com/office/drawing/2014/main" id="{F3FC9FF9-5BA8-97F9-C403-E0D002BF5C8C}"/>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1234761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3"/>
          <a:srcRect l="20809" r="20428"/>
          <a:stretch/>
        </p:blipFill>
        <p:spPr>
          <a:xfrm flipH="1" flipV="1">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pic>
        <p:nvPicPr>
          <p:cNvPr id="2" name="Google Shape;59;p1" descr="2017-FE-Black-01.png">
            <a:extLst>
              <a:ext uri="{FF2B5EF4-FFF2-40B4-BE49-F238E27FC236}">
                <a16:creationId xmlns:a16="http://schemas.microsoft.com/office/drawing/2014/main" id="{F3FC9FF9-5BA8-97F9-C403-E0D002BF5C8C}"/>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sp>
        <p:nvSpPr>
          <p:cNvPr id="3" name="Hộp Văn bản 2">
            <a:extLst>
              <a:ext uri="{FF2B5EF4-FFF2-40B4-BE49-F238E27FC236}">
                <a16:creationId xmlns:a16="http://schemas.microsoft.com/office/drawing/2014/main" id="{CAE23DEA-2710-CC0F-72B6-0E6CD7F60193}"/>
              </a:ext>
            </a:extLst>
          </p:cNvPr>
          <p:cNvSpPr txBox="1"/>
          <p:nvPr/>
        </p:nvSpPr>
        <p:spPr>
          <a:xfrm>
            <a:off x="858316" y="709368"/>
            <a:ext cx="11168584" cy="584775"/>
          </a:xfrm>
          <a:prstGeom prst="rect">
            <a:avLst/>
          </a:prstGeom>
          <a:noFill/>
        </p:spPr>
        <p:txBody>
          <a:bodyPr wrap="square" rtlCol="0">
            <a:spAutoFit/>
          </a:bodyPr>
          <a:lstStyle/>
          <a:p>
            <a:r>
              <a:rPr lang="en-US" sz="3200" b="1" dirty="0" smtClean="0"/>
              <a:t>Q&amp;A</a:t>
            </a:r>
            <a:endParaRPr lang="en-US" sz="3200" b="1" dirty="0"/>
          </a:p>
        </p:txBody>
      </p:sp>
      <p:pic>
        <p:nvPicPr>
          <p:cNvPr id="4" name="Picture 3"/>
          <p:cNvPicPr>
            <a:picLocks noChangeAspect="1"/>
          </p:cNvPicPr>
          <p:nvPr/>
        </p:nvPicPr>
        <p:blipFill>
          <a:blip r:embed="rId5"/>
          <a:stretch>
            <a:fillRect/>
          </a:stretch>
        </p:blipFill>
        <p:spPr>
          <a:xfrm>
            <a:off x="591441" y="2083760"/>
            <a:ext cx="11915775" cy="6886575"/>
          </a:xfrm>
          <a:prstGeom prst="rect">
            <a:avLst/>
          </a:prstGeom>
        </p:spPr>
      </p:pic>
    </p:spTree>
    <p:extLst>
      <p:ext uri="{BB962C8B-B14F-4D97-AF65-F5344CB8AC3E}">
        <p14:creationId xmlns:p14="http://schemas.microsoft.com/office/powerpoint/2010/main" val="3669757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70" name="Google Shape;70;p3" descr="Untitled-1.png"/>
          <p:cNvPicPr preferRelativeResize="0"/>
          <p:nvPr/>
        </p:nvPicPr>
        <p:blipFill rotWithShape="1">
          <a:blip r:embed="rId3">
            <a:alphaModFix/>
          </a:blip>
          <a:srcRect/>
          <a:stretch/>
        </p:blipFill>
        <p:spPr>
          <a:xfrm>
            <a:off x="-332437" y="-250619"/>
            <a:ext cx="7033878" cy="2176098"/>
          </a:xfrm>
          <a:prstGeom prst="rect">
            <a:avLst/>
          </a:prstGeom>
          <a:noFill/>
          <a:ln>
            <a:noFill/>
          </a:ln>
        </p:spPr>
      </p:pic>
      <p:sp>
        <p:nvSpPr>
          <p:cNvPr id="71" name="Google Shape;71;p3"/>
          <p:cNvSpPr txBox="1"/>
          <p:nvPr/>
        </p:nvSpPr>
        <p:spPr>
          <a:xfrm>
            <a:off x="1536858" y="462955"/>
            <a:ext cx="4381220" cy="610423"/>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3300"/>
              <a:buFont typeface="Arial"/>
              <a:buNone/>
            </a:pPr>
            <a:r>
              <a:rPr lang="en-US" sz="3300" b="1" i="0" u="none" strike="noStrike" cap="none" dirty="0">
                <a:solidFill>
                  <a:srgbClr val="000000"/>
                </a:solidFill>
                <a:latin typeface="Arial"/>
                <a:ea typeface="Arial"/>
                <a:cs typeface="Arial"/>
                <a:sym typeface="Arial"/>
              </a:rPr>
              <a:t>Key concept</a:t>
            </a:r>
            <a:endParaRPr sz="3300" b="1" i="0" u="none" strike="noStrike" cap="none" dirty="0">
              <a:solidFill>
                <a:srgbClr val="000000"/>
              </a:solidFill>
              <a:latin typeface="Arial"/>
              <a:ea typeface="Arial"/>
              <a:cs typeface="Arial"/>
              <a:sym typeface="Arial"/>
            </a:endParaRPr>
          </a:p>
        </p:txBody>
      </p:sp>
      <p:sp>
        <p:nvSpPr>
          <p:cNvPr id="72" name="Google Shape;72;p3"/>
          <p:cNvSpPr txBox="1"/>
          <p:nvPr/>
        </p:nvSpPr>
        <p:spPr>
          <a:xfrm>
            <a:off x="3184502" y="1925479"/>
            <a:ext cx="8378763" cy="5704126"/>
          </a:xfrm>
          <a:prstGeom prst="rect">
            <a:avLst/>
          </a:prstGeom>
          <a:noFill/>
          <a:ln>
            <a:noFill/>
          </a:ln>
        </p:spPr>
        <p:txBody>
          <a:bodyPr spcFirstLastPara="1" wrap="square" lIns="50800" tIns="50800" rIns="50800" bIns="50800" anchor="ctr" anchorCtr="0">
            <a:spAutoFit/>
          </a:bodyPr>
          <a:lstStyle/>
          <a:p>
            <a:pPr marL="457200" lvl="0" indent="-457200">
              <a:lnSpc>
                <a:spcPct val="130000"/>
              </a:lnSpc>
              <a:buSzPts val="2600"/>
              <a:buFont typeface="Arial"/>
              <a:buChar char="•"/>
            </a:pPr>
            <a:r>
              <a:rPr lang="en-US" altLang="en-US" sz="2800" b="1" dirty="0">
                <a:solidFill>
                  <a:schemeClr val="bg2"/>
                </a:solidFill>
                <a:ea typeface="ＭＳ Ｐゴシック" panose="020B0600070205080204" pitchFamily="34" charset="-128"/>
              </a:rPr>
              <a:t>Types of Malware</a:t>
            </a:r>
          </a:p>
          <a:p>
            <a:pPr marL="457200" lvl="0" indent="-457200">
              <a:lnSpc>
                <a:spcPct val="130000"/>
              </a:lnSpc>
              <a:buSzPts val="2600"/>
              <a:buFont typeface="Arial"/>
              <a:buChar char="•"/>
            </a:pPr>
            <a:r>
              <a:rPr lang="en-US" altLang="en-US" sz="2800" b="1" dirty="0">
                <a:solidFill>
                  <a:schemeClr val="bg2"/>
                </a:solidFill>
                <a:ea typeface="ＭＳ Ｐゴシック" panose="020B0600070205080204" pitchFamily="34" charset="-128"/>
              </a:rPr>
              <a:t>Viruses</a:t>
            </a:r>
          </a:p>
          <a:p>
            <a:pPr marL="457200" lvl="0" indent="-457200">
              <a:lnSpc>
                <a:spcPct val="130000"/>
              </a:lnSpc>
              <a:buSzPts val="2600"/>
              <a:buFont typeface="Arial"/>
              <a:buChar char="•"/>
            </a:pPr>
            <a:r>
              <a:rPr lang="en-US" altLang="en-US" sz="2800" b="1" dirty="0">
                <a:solidFill>
                  <a:schemeClr val="bg2"/>
                </a:solidFill>
                <a:ea typeface="ＭＳ Ｐゴシック" panose="020B0600070205080204" pitchFamily="34" charset="-128"/>
              </a:rPr>
              <a:t>Worms</a:t>
            </a:r>
          </a:p>
          <a:p>
            <a:pPr marL="457200" lvl="0" indent="-457200">
              <a:lnSpc>
                <a:spcPct val="130000"/>
              </a:lnSpc>
              <a:buSzPts val="2600"/>
              <a:buFont typeface="Arial"/>
              <a:buChar char="•"/>
            </a:pPr>
            <a:r>
              <a:rPr lang="en-US" altLang="en-US" sz="2800" b="1" dirty="0">
                <a:solidFill>
                  <a:schemeClr val="bg2"/>
                </a:solidFill>
                <a:ea typeface="ＭＳ Ｐゴシック" panose="020B0600070205080204" pitchFamily="34" charset="-128"/>
              </a:rPr>
              <a:t>Phishing Using </a:t>
            </a:r>
            <a:r>
              <a:rPr lang="en-US" altLang="en-US" sz="2800" b="1" dirty="0" err="1">
                <a:solidFill>
                  <a:schemeClr val="bg2"/>
                </a:solidFill>
                <a:ea typeface="ＭＳ Ｐゴシック" panose="020B0600070205080204" pitchFamily="34" charset="-128"/>
              </a:rPr>
              <a:t>Keyloggers</a:t>
            </a:r>
            <a:endParaRPr lang="en-US" altLang="en-US" sz="2800" b="1" dirty="0">
              <a:solidFill>
                <a:schemeClr val="bg2"/>
              </a:solidFill>
              <a:ea typeface="ＭＳ Ｐゴシック" panose="020B0600070205080204" pitchFamily="34" charset="-128"/>
            </a:endParaRPr>
          </a:p>
          <a:p>
            <a:pPr marL="457200" lvl="0" indent="-457200">
              <a:lnSpc>
                <a:spcPct val="130000"/>
              </a:lnSpc>
              <a:buSzPts val="2600"/>
              <a:buFont typeface="Arial"/>
              <a:buChar char="•"/>
            </a:pPr>
            <a:r>
              <a:rPr lang="en-US" altLang="en-US" sz="2800" b="1" dirty="0">
                <a:solidFill>
                  <a:schemeClr val="bg2"/>
                </a:solidFill>
                <a:ea typeface="ＭＳ Ｐゴシック" panose="020B0600070205080204" pitchFamily="34" charset="-128"/>
              </a:rPr>
              <a:t>Hardware </a:t>
            </a:r>
            <a:r>
              <a:rPr lang="en-US" altLang="en-US" sz="2800" b="1" dirty="0" err="1">
                <a:solidFill>
                  <a:schemeClr val="bg2"/>
                </a:solidFill>
                <a:ea typeface="ＭＳ Ｐゴシック" panose="020B0600070205080204" pitchFamily="34" charset="-128"/>
              </a:rPr>
              <a:t>Keylogger</a:t>
            </a:r>
            <a:endParaRPr lang="en-US" altLang="en-US" sz="2800" b="1" dirty="0">
              <a:solidFill>
                <a:schemeClr val="bg2"/>
              </a:solidFill>
              <a:ea typeface="ＭＳ Ｐゴシック" panose="020B0600070205080204" pitchFamily="34" charset="-128"/>
            </a:endParaRPr>
          </a:p>
          <a:p>
            <a:pPr marL="457200" lvl="0" indent="-457200">
              <a:lnSpc>
                <a:spcPct val="130000"/>
              </a:lnSpc>
              <a:buSzPts val="2600"/>
              <a:buFont typeface="Arial"/>
              <a:buChar char="•"/>
            </a:pPr>
            <a:r>
              <a:rPr lang="en-US" altLang="en-US" sz="2800" b="1" dirty="0">
                <a:solidFill>
                  <a:schemeClr val="bg2"/>
                </a:solidFill>
                <a:ea typeface="ＭＳ Ｐゴシック" panose="020B0600070205080204" pitchFamily="34" charset="-128"/>
              </a:rPr>
              <a:t>Software </a:t>
            </a:r>
            <a:r>
              <a:rPr lang="en-US" altLang="en-US" sz="2800" b="1" dirty="0" err="1">
                <a:solidFill>
                  <a:schemeClr val="bg2"/>
                </a:solidFill>
                <a:ea typeface="ＭＳ Ｐゴシック" panose="020B0600070205080204" pitchFamily="34" charset="-128"/>
              </a:rPr>
              <a:t>Keylogger</a:t>
            </a:r>
            <a:endParaRPr lang="en-US" altLang="en-US" sz="2800" b="1" dirty="0">
              <a:solidFill>
                <a:schemeClr val="bg2"/>
              </a:solidFill>
              <a:ea typeface="ＭＳ Ｐゴシック" panose="020B0600070205080204" pitchFamily="34" charset="-128"/>
            </a:endParaRPr>
          </a:p>
          <a:p>
            <a:pPr marL="457200" lvl="0" indent="-457200">
              <a:lnSpc>
                <a:spcPct val="130000"/>
              </a:lnSpc>
              <a:buSzPts val="2600"/>
              <a:buFont typeface="Arial"/>
              <a:buChar char="•"/>
            </a:pPr>
            <a:r>
              <a:rPr lang="en-US" altLang="en-US" sz="2800" b="1" dirty="0">
                <a:solidFill>
                  <a:schemeClr val="bg2"/>
                </a:solidFill>
                <a:ea typeface="ＭＳ Ｐゴシック" panose="020B0600070205080204" pitchFamily="34" charset="-128"/>
              </a:rPr>
              <a:t>Bots</a:t>
            </a:r>
          </a:p>
          <a:p>
            <a:pPr marL="457200" lvl="0" indent="-457200">
              <a:lnSpc>
                <a:spcPct val="130000"/>
              </a:lnSpc>
              <a:buSzPts val="2600"/>
              <a:buFont typeface="Arial"/>
              <a:buChar char="•"/>
            </a:pPr>
            <a:r>
              <a:rPr lang="en-US" altLang="en-US" sz="2800" b="1" dirty="0">
                <a:solidFill>
                  <a:schemeClr val="bg2"/>
                </a:solidFill>
                <a:ea typeface="ＭＳ Ｐゴシック" panose="020B0600070205080204" pitchFamily="34" charset="-128"/>
              </a:rPr>
              <a:t>Rootkits</a:t>
            </a:r>
          </a:p>
          <a:p>
            <a:pPr marL="457200" lvl="0" indent="-457200">
              <a:lnSpc>
                <a:spcPct val="130000"/>
              </a:lnSpc>
              <a:buSzPts val="2600"/>
              <a:buFont typeface="Arial"/>
              <a:buChar char="•"/>
            </a:pPr>
            <a:r>
              <a:rPr lang="en-US" altLang="en-US" sz="2800" b="1" dirty="0">
                <a:solidFill>
                  <a:schemeClr val="bg2"/>
                </a:solidFill>
                <a:ea typeface="ＭＳ Ｐゴシック" panose="020B0600070205080204" pitchFamily="34" charset="-128"/>
              </a:rPr>
              <a:t>Ransomware</a:t>
            </a:r>
          </a:p>
          <a:p>
            <a:pPr marL="457200" lvl="0" indent="-457200">
              <a:lnSpc>
                <a:spcPct val="130000"/>
              </a:lnSpc>
              <a:buSzPts val="2600"/>
              <a:buFont typeface="Arial"/>
              <a:buChar char="•"/>
            </a:pPr>
            <a:r>
              <a:rPr lang="en-US" altLang="en-US" sz="2800" b="1" dirty="0">
                <a:solidFill>
                  <a:schemeClr val="bg2"/>
                </a:solidFill>
                <a:ea typeface="ＭＳ Ｐゴシック" panose="020B0600070205080204" pitchFamily="34" charset="-128"/>
              </a:rPr>
              <a:t>Classification with </a:t>
            </a:r>
            <a:r>
              <a:rPr lang="en-US" altLang="en-US" sz="2800" b="1" dirty="0" err="1">
                <a:solidFill>
                  <a:schemeClr val="bg2"/>
                </a:solidFill>
                <a:ea typeface="ＭＳ Ｐゴシック" panose="020B0600070205080204" pitchFamily="34" charset="-128"/>
              </a:rPr>
              <a:t>ClamAV</a:t>
            </a:r>
            <a:endParaRPr lang="en-US" sz="2800" b="1" i="0" u="none" strike="noStrike" cap="none" dirty="0">
              <a:solidFill>
                <a:srgbClr val="000000"/>
              </a:solidFill>
              <a:latin typeface="Arial"/>
              <a:ea typeface="Arial"/>
              <a:cs typeface="Arial"/>
              <a:sym typeface="Arial"/>
            </a:endParaRPr>
          </a:p>
        </p:txBody>
      </p:sp>
      <p:pic>
        <p:nvPicPr>
          <p:cNvPr id="2" name="Google Shape;59;p1" descr="2017-FE-Black-01.png">
            <a:extLst>
              <a:ext uri="{FF2B5EF4-FFF2-40B4-BE49-F238E27FC236}">
                <a16:creationId xmlns:a16="http://schemas.microsoft.com/office/drawing/2014/main" id="{27AEA11D-58DC-E73A-C89B-4CF0EC2B9DE0}"/>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2"/>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858316" y="709368"/>
            <a:ext cx="6825184" cy="707886"/>
          </a:xfrm>
          <a:prstGeom prst="rect">
            <a:avLst/>
          </a:prstGeom>
          <a:noFill/>
        </p:spPr>
        <p:txBody>
          <a:bodyPr wrap="square" rtlCol="0">
            <a:spAutoFit/>
          </a:bodyPr>
          <a:lstStyle/>
          <a:p>
            <a:r>
              <a:rPr lang="en-US" sz="4000" b="1" dirty="0"/>
              <a:t>Types of Malware</a:t>
            </a:r>
            <a:endParaRPr lang="en-US" sz="4000" b="1" dirty="0"/>
          </a:p>
        </p:txBody>
      </p:sp>
      <p:sp>
        <p:nvSpPr>
          <p:cNvPr id="8" name="Hộp Văn bản 7">
            <a:extLst>
              <a:ext uri="{FF2B5EF4-FFF2-40B4-BE49-F238E27FC236}">
                <a16:creationId xmlns:a16="http://schemas.microsoft.com/office/drawing/2014/main" id="{6CF85C25-FECF-02E7-8B5D-63C724E2B28B}"/>
              </a:ext>
            </a:extLst>
          </p:cNvPr>
          <p:cNvSpPr txBox="1"/>
          <p:nvPr/>
        </p:nvSpPr>
        <p:spPr>
          <a:xfrm>
            <a:off x="858316" y="2311043"/>
            <a:ext cx="11796013" cy="5632311"/>
          </a:xfrm>
          <a:prstGeom prst="rect">
            <a:avLst/>
          </a:prstGeom>
          <a:noFill/>
        </p:spPr>
        <p:txBody>
          <a:bodyPr wrap="square" rtlCol="0">
            <a:spAutoFit/>
          </a:bodyPr>
          <a:lstStyle/>
          <a:p>
            <a:pPr marL="342900" indent="-342900">
              <a:buFont typeface="Wingdings" panose="05000000000000000000" pitchFamily="2" charset="2"/>
              <a:buChar char="q"/>
            </a:pPr>
            <a:r>
              <a:rPr lang="en-US" sz="3600" dirty="0" smtClean="0">
                <a:latin typeface="Times New Roman" panose="02020603050405020304" pitchFamily="18" charset="0"/>
                <a:cs typeface="Times New Roman" panose="02020603050405020304" pitchFamily="18" charset="0"/>
              </a:rPr>
              <a:t> Backdoor</a:t>
            </a:r>
            <a:r>
              <a:rPr lang="en-US" sz="3600" dirty="0">
                <a:latin typeface="Times New Roman" panose="02020603050405020304" pitchFamily="18" charset="0"/>
                <a:cs typeface="Times New Roman" panose="02020603050405020304" pitchFamily="18" charset="0"/>
              </a:rPr>
              <a:t>: Allows attacker to control the system</a:t>
            </a:r>
          </a:p>
          <a:p>
            <a:pPr marL="342900" indent="-342900">
              <a:buFont typeface="Wingdings" panose="05000000000000000000" pitchFamily="2" charset="2"/>
              <a:buChar char="q"/>
            </a:pPr>
            <a:r>
              <a:rPr lang="en-US" sz="3600" dirty="0" smtClean="0">
                <a:latin typeface="Times New Roman" panose="02020603050405020304" pitchFamily="18" charset="0"/>
                <a:cs typeface="Times New Roman" panose="02020603050405020304" pitchFamily="18" charset="0"/>
              </a:rPr>
              <a:t> Botnet</a:t>
            </a:r>
            <a:r>
              <a:rPr lang="en-US" sz="3600" dirty="0">
                <a:latin typeface="Times New Roman" panose="02020603050405020304" pitchFamily="18" charset="0"/>
                <a:cs typeface="Times New Roman" panose="02020603050405020304" pitchFamily="18" charset="0"/>
              </a:rPr>
              <a:t>: All infected computers receive instructions from the same Command-and-Control (C&amp;C) server</a:t>
            </a:r>
          </a:p>
          <a:p>
            <a:pPr marL="342900" indent="-342900">
              <a:buFont typeface="Wingdings" panose="05000000000000000000" pitchFamily="2" charset="2"/>
              <a:buChar char="q"/>
            </a:pPr>
            <a:r>
              <a:rPr lang="en-US" sz="3600" dirty="0" smtClean="0">
                <a:latin typeface="Times New Roman" panose="02020603050405020304" pitchFamily="18" charset="0"/>
                <a:cs typeface="Times New Roman" panose="02020603050405020304" pitchFamily="18" charset="0"/>
              </a:rPr>
              <a:t> Downloader</a:t>
            </a:r>
            <a:r>
              <a:rPr lang="en-US" sz="3600" dirty="0">
                <a:latin typeface="Times New Roman" panose="02020603050405020304" pitchFamily="18" charset="0"/>
                <a:cs typeface="Times New Roman" panose="02020603050405020304" pitchFamily="18" charset="0"/>
              </a:rPr>
              <a:t>: Malicious code that exists only to download other malicious code, used when attacker first gains access</a:t>
            </a:r>
          </a:p>
          <a:p>
            <a:pPr marL="342900" indent="-342900">
              <a:buFont typeface="Wingdings" panose="05000000000000000000" pitchFamily="2" charset="2"/>
              <a:buChar char="q"/>
            </a:pPr>
            <a:r>
              <a:rPr lang="en-US" sz="3600" dirty="0" smtClean="0">
                <a:latin typeface="Times New Roman" panose="02020603050405020304" pitchFamily="18" charset="0"/>
                <a:cs typeface="Times New Roman" panose="02020603050405020304" pitchFamily="18" charset="0"/>
              </a:rPr>
              <a:t> Information-stealing </a:t>
            </a:r>
            <a:r>
              <a:rPr lang="en-US" sz="3600" dirty="0">
                <a:latin typeface="Times New Roman" panose="02020603050405020304" pitchFamily="18" charset="0"/>
                <a:cs typeface="Times New Roman" panose="02020603050405020304" pitchFamily="18" charset="0"/>
              </a:rPr>
              <a:t>malware: Sniffers, </a:t>
            </a:r>
            <a:r>
              <a:rPr lang="en-US" sz="3600" dirty="0" err="1">
                <a:latin typeface="Times New Roman" panose="02020603050405020304" pitchFamily="18" charset="0"/>
                <a:cs typeface="Times New Roman" panose="02020603050405020304" pitchFamily="18" charset="0"/>
              </a:rPr>
              <a:t>keyloggers</a:t>
            </a:r>
            <a:r>
              <a:rPr lang="en-US" sz="3600" dirty="0">
                <a:latin typeface="Times New Roman" panose="02020603050405020304" pitchFamily="18" charset="0"/>
                <a:cs typeface="Times New Roman" panose="02020603050405020304" pitchFamily="18" charset="0"/>
              </a:rPr>
              <a:t>, password hash grabbers</a:t>
            </a:r>
          </a:p>
          <a:p>
            <a:pPr marL="342900" indent="-342900">
              <a:buFont typeface="Wingdings" panose="05000000000000000000" pitchFamily="2" charset="2"/>
              <a:buChar char="q"/>
            </a:pPr>
            <a:r>
              <a:rPr lang="en-US" sz="3600" dirty="0" smtClean="0">
                <a:latin typeface="Times New Roman" panose="02020603050405020304" pitchFamily="18" charset="0"/>
                <a:cs typeface="Times New Roman" panose="02020603050405020304" pitchFamily="18" charset="0"/>
              </a:rPr>
              <a:t> Launcher</a:t>
            </a:r>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Malware used </a:t>
            </a:r>
            <a:r>
              <a:rPr lang="en-US" sz="3600" dirty="0">
                <a:latin typeface="Times New Roman" panose="02020603050405020304" pitchFamily="18" charset="0"/>
                <a:cs typeface="Times New Roman" panose="02020603050405020304" pitchFamily="18" charset="0"/>
              </a:rPr>
              <a:t>to launch other malicious programs. Often uses nontraditional techniques to ensure stealth or greater access to a system</a:t>
            </a:r>
            <a:endParaRPr lang="en-US" sz="3600" dirty="0">
              <a:latin typeface="Times New Roman" panose="02020603050405020304" pitchFamily="18" charset="0"/>
              <a:cs typeface="Times New Roman" panose="02020603050405020304" pitchFamily="18" charset="0"/>
            </a:endParaRPr>
          </a:p>
        </p:txBody>
      </p:sp>
      <p:pic>
        <p:nvPicPr>
          <p:cNvPr id="9" name="Google Shape;59;p1" descr="2017-FE-Black-01.png">
            <a:extLst>
              <a:ext uri="{FF2B5EF4-FFF2-40B4-BE49-F238E27FC236}">
                <a16:creationId xmlns:a16="http://schemas.microsoft.com/office/drawing/2014/main" id="{052C2FDB-C94D-AB7D-702F-49B6289B816C}"/>
              </a:ext>
            </a:extLst>
          </p:cNvPr>
          <p:cNvPicPr preferRelativeResize="0"/>
          <p:nvPr/>
        </p:nvPicPr>
        <p:blipFill rotWithShape="1">
          <a:blip r:embed="rId3">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1945139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2"/>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858316" y="709368"/>
            <a:ext cx="6825184" cy="707886"/>
          </a:xfrm>
          <a:prstGeom prst="rect">
            <a:avLst/>
          </a:prstGeom>
          <a:noFill/>
        </p:spPr>
        <p:txBody>
          <a:bodyPr wrap="square" rtlCol="0">
            <a:spAutoFit/>
          </a:bodyPr>
          <a:lstStyle/>
          <a:p>
            <a:r>
              <a:rPr lang="en-US" sz="4000" b="1" dirty="0"/>
              <a:t>Types of </a:t>
            </a:r>
            <a:r>
              <a:rPr lang="en-US" sz="4000" b="1" dirty="0" smtClean="0"/>
              <a:t>Malware (</a:t>
            </a:r>
            <a:r>
              <a:rPr lang="en-US" sz="4000" b="1" dirty="0" err="1" smtClean="0"/>
              <a:t>Cont</a:t>
            </a:r>
            <a:r>
              <a:rPr lang="en-US" sz="4000" b="1" dirty="0" smtClean="0"/>
              <a:t>)</a:t>
            </a:r>
            <a:endParaRPr lang="en-US" sz="4000" b="1" dirty="0"/>
          </a:p>
        </p:txBody>
      </p:sp>
      <p:sp>
        <p:nvSpPr>
          <p:cNvPr id="8" name="Hộp Văn bản 7">
            <a:extLst>
              <a:ext uri="{FF2B5EF4-FFF2-40B4-BE49-F238E27FC236}">
                <a16:creationId xmlns:a16="http://schemas.microsoft.com/office/drawing/2014/main" id="{6CF85C25-FECF-02E7-8B5D-63C724E2B28B}"/>
              </a:ext>
            </a:extLst>
          </p:cNvPr>
          <p:cNvSpPr txBox="1"/>
          <p:nvPr/>
        </p:nvSpPr>
        <p:spPr>
          <a:xfrm>
            <a:off x="858316" y="2126622"/>
            <a:ext cx="11796013" cy="6740307"/>
          </a:xfrm>
          <a:prstGeom prst="rect">
            <a:avLst/>
          </a:prstGeom>
          <a:noFill/>
        </p:spPr>
        <p:txBody>
          <a:bodyPr wrap="square" rtlCol="0">
            <a:spAutoFit/>
          </a:bodyPr>
          <a:lstStyle/>
          <a:p>
            <a:pPr marL="342900" indent="-342900">
              <a:buFont typeface="Wingdings" panose="05000000000000000000" pitchFamily="2" charset="2"/>
              <a:buChar char="q"/>
            </a:pPr>
            <a:r>
              <a:rPr lang="en-US" sz="3600" dirty="0" smtClean="0">
                <a:latin typeface="Times New Roman" panose="02020603050405020304" pitchFamily="18" charset="0"/>
                <a:cs typeface="Times New Roman" panose="02020603050405020304" pitchFamily="18" charset="0"/>
              </a:rPr>
              <a:t> Rootkit</a:t>
            </a:r>
            <a:r>
              <a:rPr lang="en-US" sz="3600" dirty="0">
                <a:latin typeface="Times New Roman" panose="02020603050405020304" pitchFamily="18" charset="0"/>
                <a:cs typeface="Times New Roman" panose="02020603050405020304" pitchFamily="18" charset="0"/>
              </a:rPr>
              <a:t>: Malware that conceals the existence of other code Usually paired with a backdoor.</a:t>
            </a:r>
          </a:p>
          <a:p>
            <a:pPr marL="342900" indent="-342900">
              <a:buFont typeface="Wingdings" panose="05000000000000000000" pitchFamily="2" charset="2"/>
              <a:buChar char="q"/>
            </a:pPr>
            <a:r>
              <a:rPr lang="en-US" sz="3600" dirty="0" smtClean="0">
                <a:latin typeface="Times New Roman" panose="02020603050405020304" pitchFamily="18" charset="0"/>
                <a:cs typeface="Times New Roman" panose="02020603050405020304" pitchFamily="18" charset="0"/>
              </a:rPr>
              <a:t> Scareware</a:t>
            </a:r>
            <a:r>
              <a:rPr lang="en-US" sz="3600" dirty="0">
                <a:latin typeface="Times New Roman" panose="02020603050405020304" pitchFamily="18" charset="0"/>
                <a:cs typeface="Times New Roman" panose="02020603050405020304" pitchFamily="18" charset="0"/>
              </a:rPr>
              <a:t>: frightens user into buying something.</a:t>
            </a:r>
          </a:p>
          <a:p>
            <a:pPr marL="342900" indent="-342900">
              <a:buFont typeface="Wingdings" panose="05000000000000000000" pitchFamily="2" charset="2"/>
              <a:buChar char="q"/>
            </a:pPr>
            <a:r>
              <a:rPr lang="en-US" sz="3600" dirty="0" smtClean="0">
                <a:latin typeface="Times New Roman" panose="02020603050405020304" pitchFamily="18" charset="0"/>
                <a:cs typeface="Times New Roman" panose="02020603050405020304" pitchFamily="18" charset="0"/>
              </a:rPr>
              <a:t> Spam-sending </a:t>
            </a:r>
            <a:r>
              <a:rPr lang="en-US" sz="3600" dirty="0">
                <a:latin typeface="Times New Roman" panose="02020603050405020304" pitchFamily="18" charset="0"/>
                <a:cs typeface="Times New Roman" panose="02020603050405020304" pitchFamily="18" charset="0"/>
              </a:rPr>
              <a:t>malware: attacker rents machine to spammers.</a:t>
            </a:r>
          </a:p>
          <a:p>
            <a:pPr marL="342900" indent="-342900">
              <a:buFont typeface="Wingdings" panose="05000000000000000000" pitchFamily="2" charset="2"/>
              <a:buChar char="q"/>
            </a:pPr>
            <a:r>
              <a:rPr lang="en-US" sz="3600" dirty="0" smtClean="0">
                <a:latin typeface="Times New Roman" panose="02020603050405020304" pitchFamily="18" charset="0"/>
                <a:cs typeface="Times New Roman" panose="02020603050405020304" pitchFamily="18" charset="0"/>
              </a:rPr>
              <a:t> Worms </a:t>
            </a:r>
            <a:r>
              <a:rPr lang="en-US" sz="3600" dirty="0">
                <a:latin typeface="Times New Roman" panose="02020603050405020304" pitchFamily="18" charset="0"/>
                <a:cs typeface="Times New Roman" panose="02020603050405020304" pitchFamily="18" charset="0"/>
              </a:rPr>
              <a:t>or viruses: malicious code that can copy itself and infect additional computers.</a:t>
            </a:r>
          </a:p>
          <a:p>
            <a:pPr marL="342900" indent="-342900">
              <a:buFont typeface="Wingdings" panose="05000000000000000000" pitchFamily="2" charset="2"/>
              <a:buChar char="q"/>
            </a:pPr>
            <a:r>
              <a:rPr lang="en-US" sz="3600" dirty="0" smtClean="0">
                <a:latin typeface="Times New Roman" panose="02020603050405020304" pitchFamily="18" charset="0"/>
                <a:cs typeface="Times New Roman" panose="02020603050405020304" pitchFamily="18" charset="0"/>
              </a:rPr>
              <a:t> Mass </a:t>
            </a:r>
            <a:r>
              <a:rPr lang="en-US" sz="3600" dirty="0">
                <a:latin typeface="Times New Roman" panose="02020603050405020304" pitchFamily="18" charset="0"/>
                <a:cs typeface="Times New Roman" panose="02020603050405020304" pitchFamily="18" charset="0"/>
              </a:rPr>
              <a:t>malware: intended to infect as many machines as possible, and most common type.</a:t>
            </a:r>
          </a:p>
          <a:p>
            <a:pPr marL="342900" indent="-342900">
              <a:buFont typeface="Wingdings" panose="05000000000000000000" pitchFamily="2" charset="2"/>
              <a:buChar char="q"/>
            </a:pPr>
            <a:r>
              <a:rPr lang="en-US" sz="3600" dirty="0" smtClean="0">
                <a:latin typeface="Times New Roman" panose="02020603050405020304" pitchFamily="18" charset="0"/>
                <a:cs typeface="Times New Roman" panose="02020603050405020304" pitchFamily="18" charset="0"/>
              </a:rPr>
              <a:t> Targeted </a:t>
            </a:r>
            <a:r>
              <a:rPr lang="en-US" sz="3600" dirty="0">
                <a:latin typeface="Times New Roman" panose="02020603050405020304" pitchFamily="18" charset="0"/>
                <a:cs typeface="Times New Roman" panose="02020603050405020304" pitchFamily="18" charset="0"/>
              </a:rPr>
              <a:t>malware: Tailored to a specific target, very difficult to detect, prevent, and remove; requires advanced analysis, e.g. </a:t>
            </a:r>
            <a:r>
              <a:rPr lang="en-US" sz="3600" dirty="0" err="1">
                <a:latin typeface="Times New Roman" panose="02020603050405020304" pitchFamily="18" charset="0"/>
                <a:cs typeface="Times New Roman" panose="02020603050405020304" pitchFamily="18" charset="0"/>
              </a:rPr>
              <a:t>Stuxnet</a:t>
            </a:r>
            <a:endParaRPr lang="en-US" sz="3600" dirty="0">
              <a:latin typeface="Times New Roman" panose="02020603050405020304" pitchFamily="18" charset="0"/>
              <a:cs typeface="Times New Roman" panose="02020603050405020304" pitchFamily="18" charset="0"/>
            </a:endParaRPr>
          </a:p>
        </p:txBody>
      </p:sp>
      <p:pic>
        <p:nvPicPr>
          <p:cNvPr id="9" name="Google Shape;59;p1" descr="2017-FE-Black-01.png">
            <a:extLst>
              <a:ext uri="{FF2B5EF4-FFF2-40B4-BE49-F238E27FC236}">
                <a16:creationId xmlns:a16="http://schemas.microsoft.com/office/drawing/2014/main" id="{052C2FDB-C94D-AB7D-702F-49B6289B816C}"/>
              </a:ext>
            </a:extLst>
          </p:cNvPr>
          <p:cNvPicPr preferRelativeResize="0"/>
          <p:nvPr/>
        </p:nvPicPr>
        <p:blipFill rotWithShape="1">
          <a:blip r:embed="rId3">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1887044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2"/>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858316" y="511501"/>
            <a:ext cx="6825184" cy="809261"/>
          </a:xfrm>
          <a:prstGeom prst="rect">
            <a:avLst/>
          </a:prstGeom>
          <a:noFill/>
        </p:spPr>
        <p:txBody>
          <a:bodyPr wrap="square" rtlCol="0">
            <a:spAutoFit/>
          </a:bodyPr>
          <a:lstStyle/>
          <a:p>
            <a:pPr lvl="0">
              <a:lnSpc>
                <a:spcPct val="130000"/>
              </a:lnSpc>
              <a:buSzPts val="2600"/>
            </a:pPr>
            <a:r>
              <a:rPr lang="en-US" altLang="en-US" sz="4000" b="1" dirty="0">
                <a:solidFill>
                  <a:schemeClr val="bg2"/>
                </a:solidFill>
                <a:ea typeface="ＭＳ Ｐゴシック" panose="020B0600070205080204" pitchFamily="34" charset="-128"/>
              </a:rPr>
              <a:t>Viruses</a:t>
            </a:r>
            <a:endParaRPr lang="en-US" altLang="en-US" sz="4000" b="1" dirty="0">
              <a:solidFill>
                <a:schemeClr val="bg2"/>
              </a:solidFill>
              <a:ea typeface="ＭＳ Ｐゴシック" panose="020B0600070205080204" pitchFamily="34" charset="-128"/>
            </a:endParaRPr>
          </a:p>
        </p:txBody>
      </p:sp>
      <p:sp>
        <p:nvSpPr>
          <p:cNvPr id="8" name="Hộp Văn bản 7">
            <a:extLst>
              <a:ext uri="{FF2B5EF4-FFF2-40B4-BE49-F238E27FC236}">
                <a16:creationId xmlns:a16="http://schemas.microsoft.com/office/drawing/2014/main" id="{6CF85C25-FECF-02E7-8B5D-63C724E2B28B}"/>
              </a:ext>
            </a:extLst>
          </p:cNvPr>
          <p:cNvSpPr txBox="1"/>
          <p:nvPr/>
        </p:nvSpPr>
        <p:spPr>
          <a:xfrm>
            <a:off x="858316" y="2278090"/>
            <a:ext cx="11701629" cy="5632311"/>
          </a:xfrm>
          <a:prstGeom prst="rect">
            <a:avLst/>
          </a:prstGeom>
          <a:noFill/>
        </p:spPr>
        <p:txBody>
          <a:bodyPr wrap="square" rtlCol="0">
            <a:spAutoFit/>
          </a:bodyPr>
          <a:lstStyle/>
          <a:p>
            <a:pPr marL="457200" indent="-457200">
              <a:buFont typeface="Wingdings" panose="05000000000000000000" pitchFamily="2" charset="2"/>
              <a:buChar char="q"/>
            </a:pPr>
            <a:r>
              <a:rPr lang="en-US" sz="3600" dirty="0">
                <a:solidFill>
                  <a:srgbClr val="0F0F0F"/>
                </a:solidFill>
                <a:latin typeface="Times New Roman" panose="02020603050405020304" pitchFamily="18" charset="0"/>
                <a:cs typeface="Times New Roman" panose="02020603050405020304" pitchFamily="18" charset="0"/>
              </a:rPr>
              <a:t>piece of software that infects programs:</a:t>
            </a:r>
          </a:p>
          <a:p>
            <a:r>
              <a:rPr lang="en-US" sz="3600" dirty="0" smtClean="0">
                <a:solidFill>
                  <a:srgbClr val="0F0F0F"/>
                </a:solidFill>
                <a:latin typeface="Times New Roman" panose="02020603050405020304" pitchFamily="18" charset="0"/>
                <a:cs typeface="Times New Roman" panose="02020603050405020304" pitchFamily="18" charset="0"/>
              </a:rPr>
              <a:t>	- modifying </a:t>
            </a:r>
            <a:r>
              <a:rPr lang="en-US" sz="3600" dirty="0">
                <a:solidFill>
                  <a:srgbClr val="0F0F0F"/>
                </a:solidFill>
                <a:latin typeface="Times New Roman" panose="02020603050405020304" pitchFamily="18" charset="0"/>
                <a:cs typeface="Times New Roman" panose="02020603050405020304" pitchFamily="18" charset="0"/>
              </a:rPr>
              <a:t>them to include a copy of the virus</a:t>
            </a:r>
          </a:p>
          <a:p>
            <a:r>
              <a:rPr lang="en-US" sz="3600" dirty="0" smtClean="0">
                <a:solidFill>
                  <a:srgbClr val="0F0F0F"/>
                </a:solidFill>
                <a:latin typeface="Times New Roman" panose="02020603050405020304" pitchFamily="18" charset="0"/>
                <a:cs typeface="Times New Roman" panose="02020603050405020304" pitchFamily="18" charset="0"/>
              </a:rPr>
              <a:t>	- so </a:t>
            </a:r>
            <a:r>
              <a:rPr lang="en-US" sz="3600" dirty="0">
                <a:solidFill>
                  <a:srgbClr val="0F0F0F"/>
                </a:solidFill>
                <a:latin typeface="Times New Roman" panose="02020603050405020304" pitchFamily="18" charset="0"/>
                <a:cs typeface="Times New Roman" panose="02020603050405020304" pitchFamily="18" charset="0"/>
              </a:rPr>
              <a:t>it executes secretly when host program is run</a:t>
            </a:r>
          </a:p>
          <a:p>
            <a:pPr marL="457200" indent="-457200">
              <a:buFont typeface="Wingdings" panose="05000000000000000000" pitchFamily="2" charset="2"/>
              <a:buChar char="q"/>
            </a:pPr>
            <a:r>
              <a:rPr lang="en-US" sz="3600" dirty="0" smtClean="0">
                <a:solidFill>
                  <a:srgbClr val="0F0F0F"/>
                </a:solidFill>
                <a:latin typeface="Times New Roman" panose="02020603050405020304" pitchFamily="18" charset="0"/>
                <a:cs typeface="Times New Roman" panose="02020603050405020304" pitchFamily="18" charset="0"/>
              </a:rPr>
              <a:t> specific </a:t>
            </a:r>
            <a:r>
              <a:rPr lang="en-US" sz="3600" dirty="0">
                <a:solidFill>
                  <a:srgbClr val="0F0F0F"/>
                </a:solidFill>
                <a:latin typeface="Times New Roman" panose="02020603050405020304" pitchFamily="18" charset="0"/>
                <a:cs typeface="Times New Roman" panose="02020603050405020304" pitchFamily="18" charset="0"/>
              </a:rPr>
              <a:t>to operating system and hardware:</a:t>
            </a:r>
          </a:p>
          <a:p>
            <a:r>
              <a:rPr lang="en-US" sz="3600" dirty="0" smtClean="0">
                <a:solidFill>
                  <a:srgbClr val="0F0F0F"/>
                </a:solidFill>
                <a:latin typeface="Times New Roman" panose="02020603050405020304" pitchFamily="18" charset="0"/>
                <a:cs typeface="Times New Roman" panose="02020603050405020304" pitchFamily="18" charset="0"/>
              </a:rPr>
              <a:t>	- taking </a:t>
            </a:r>
            <a:r>
              <a:rPr lang="en-US" sz="3600" dirty="0">
                <a:solidFill>
                  <a:srgbClr val="0F0F0F"/>
                </a:solidFill>
                <a:latin typeface="Times New Roman" panose="02020603050405020304" pitchFamily="18" charset="0"/>
                <a:cs typeface="Times New Roman" panose="02020603050405020304" pitchFamily="18" charset="0"/>
              </a:rPr>
              <a:t>advantage of their details and weaknesses</a:t>
            </a:r>
          </a:p>
          <a:p>
            <a:pPr marL="457200" indent="-457200">
              <a:buFont typeface="Wingdings" panose="05000000000000000000" pitchFamily="2" charset="2"/>
              <a:buChar char="q"/>
            </a:pPr>
            <a:r>
              <a:rPr lang="en-US" sz="3600" dirty="0" smtClean="0">
                <a:solidFill>
                  <a:srgbClr val="0F0F0F"/>
                </a:solidFill>
                <a:latin typeface="Times New Roman" panose="02020603050405020304" pitchFamily="18" charset="0"/>
                <a:cs typeface="Times New Roman" panose="02020603050405020304" pitchFamily="18" charset="0"/>
              </a:rPr>
              <a:t> a </a:t>
            </a:r>
            <a:r>
              <a:rPr lang="en-US" sz="3600" dirty="0">
                <a:solidFill>
                  <a:srgbClr val="0F0F0F"/>
                </a:solidFill>
                <a:latin typeface="Times New Roman" panose="02020603050405020304" pitchFamily="18" charset="0"/>
                <a:cs typeface="Times New Roman" panose="02020603050405020304" pitchFamily="18" charset="0"/>
              </a:rPr>
              <a:t>typical virus goes through phases of:</a:t>
            </a:r>
          </a:p>
          <a:p>
            <a:r>
              <a:rPr lang="en-US" sz="3600" dirty="0">
                <a:solidFill>
                  <a:srgbClr val="0F0F0F"/>
                </a:solidFill>
                <a:latin typeface="Times New Roman" panose="02020603050405020304" pitchFamily="18" charset="0"/>
                <a:cs typeface="Times New Roman" panose="02020603050405020304" pitchFamily="18" charset="0"/>
              </a:rPr>
              <a:t>	</a:t>
            </a:r>
            <a:r>
              <a:rPr lang="en-US" sz="3600" dirty="0" smtClean="0">
                <a:solidFill>
                  <a:srgbClr val="0F0F0F"/>
                </a:solidFill>
                <a:latin typeface="Times New Roman" panose="02020603050405020304" pitchFamily="18" charset="0"/>
                <a:cs typeface="Times New Roman" panose="02020603050405020304" pitchFamily="18" charset="0"/>
              </a:rPr>
              <a:t>- dormant</a:t>
            </a:r>
            <a:endParaRPr lang="en-US" sz="3600" dirty="0">
              <a:solidFill>
                <a:srgbClr val="0F0F0F"/>
              </a:solidFill>
              <a:latin typeface="Times New Roman" panose="02020603050405020304" pitchFamily="18" charset="0"/>
              <a:cs typeface="Times New Roman" panose="02020603050405020304" pitchFamily="18" charset="0"/>
            </a:endParaRPr>
          </a:p>
          <a:p>
            <a:r>
              <a:rPr lang="en-US" sz="3600" dirty="0" smtClean="0">
                <a:solidFill>
                  <a:srgbClr val="0F0F0F"/>
                </a:solidFill>
                <a:latin typeface="Times New Roman" panose="02020603050405020304" pitchFamily="18" charset="0"/>
                <a:cs typeface="Times New Roman" panose="02020603050405020304" pitchFamily="18" charset="0"/>
              </a:rPr>
              <a:t>	- propagation</a:t>
            </a:r>
            <a:endParaRPr lang="en-US" sz="3600" dirty="0">
              <a:solidFill>
                <a:srgbClr val="0F0F0F"/>
              </a:solidFill>
              <a:latin typeface="Times New Roman" panose="02020603050405020304" pitchFamily="18" charset="0"/>
              <a:cs typeface="Times New Roman" panose="02020603050405020304" pitchFamily="18" charset="0"/>
            </a:endParaRPr>
          </a:p>
          <a:p>
            <a:r>
              <a:rPr lang="en-US" sz="3600" dirty="0" smtClean="0">
                <a:solidFill>
                  <a:srgbClr val="0F0F0F"/>
                </a:solidFill>
                <a:latin typeface="Times New Roman" panose="02020603050405020304" pitchFamily="18" charset="0"/>
                <a:cs typeface="Times New Roman" panose="02020603050405020304" pitchFamily="18" charset="0"/>
              </a:rPr>
              <a:t>	- triggering</a:t>
            </a:r>
            <a:endParaRPr lang="en-US" sz="3600" dirty="0">
              <a:solidFill>
                <a:srgbClr val="0F0F0F"/>
              </a:solidFill>
              <a:latin typeface="Times New Roman" panose="02020603050405020304" pitchFamily="18" charset="0"/>
              <a:cs typeface="Times New Roman" panose="02020603050405020304" pitchFamily="18" charset="0"/>
            </a:endParaRPr>
          </a:p>
          <a:p>
            <a:r>
              <a:rPr lang="en-US" sz="3600" dirty="0" smtClean="0">
                <a:solidFill>
                  <a:srgbClr val="0F0F0F"/>
                </a:solidFill>
                <a:latin typeface="Times New Roman" panose="02020603050405020304" pitchFamily="18" charset="0"/>
                <a:cs typeface="Times New Roman" panose="02020603050405020304" pitchFamily="18" charset="0"/>
              </a:rPr>
              <a:t>	- execution</a:t>
            </a:r>
            <a:endParaRPr lang="en-US" sz="3600" dirty="0">
              <a:latin typeface="Times New Roman" panose="02020603050405020304" pitchFamily="18" charset="0"/>
              <a:cs typeface="Times New Roman" panose="02020603050405020304" pitchFamily="18" charset="0"/>
            </a:endParaRPr>
          </a:p>
        </p:txBody>
      </p:sp>
      <p:pic>
        <p:nvPicPr>
          <p:cNvPr id="4" name="Google Shape;59;p1" descr="2017-FE-Black-01.png">
            <a:extLst>
              <a:ext uri="{FF2B5EF4-FFF2-40B4-BE49-F238E27FC236}">
                <a16:creationId xmlns:a16="http://schemas.microsoft.com/office/drawing/2014/main" id="{21358416-46E9-821B-EE05-32D56334ADFF}"/>
              </a:ext>
            </a:extLst>
          </p:cNvPr>
          <p:cNvPicPr preferRelativeResize="0"/>
          <p:nvPr/>
        </p:nvPicPr>
        <p:blipFill rotWithShape="1">
          <a:blip r:embed="rId3">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265992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3"/>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494435" y="595277"/>
            <a:ext cx="6825184" cy="809261"/>
          </a:xfrm>
          <a:prstGeom prst="rect">
            <a:avLst/>
          </a:prstGeom>
          <a:noFill/>
        </p:spPr>
        <p:txBody>
          <a:bodyPr wrap="square" rtlCol="0">
            <a:spAutoFit/>
          </a:bodyPr>
          <a:lstStyle/>
          <a:p>
            <a:pPr lvl="0">
              <a:lnSpc>
                <a:spcPct val="130000"/>
              </a:lnSpc>
              <a:buSzPts val="2600"/>
            </a:pPr>
            <a:r>
              <a:rPr lang="en-US" altLang="en-US" sz="4000" b="1" dirty="0">
                <a:solidFill>
                  <a:schemeClr val="bg2"/>
                </a:solidFill>
                <a:ea typeface="ＭＳ Ｐゴシック" panose="020B0600070205080204" pitchFamily="34" charset="-128"/>
              </a:rPr>
              <a:t>Worms</a:t>
            </a:r>
            <a:endParaRPr lang="en-US" altLang="en-US" sz="4000" b="1" dirty="0">
              <a:solidFill>
                <a:schemeClr val="bg2"/>
              </a:solidFill>
              <a:ea typeface="ＭＳ Ｐゴシック" panose="020B0600070205080204" pitchFamily="34" charset="-128"/>
            </a:endParaRPr>
          </a:p>
        </p:txBody>
      </p:sp>
      <p:sp>
        <p:nvSpPr>
          <p:cNvPr id="8" name="Hộp Văn bản 7">
            <a:extLst>
              <a:ext uri="{FF2B5EF4-FFF2-40B4-BE49-F238E27FC236}">
                <a16:creationId xmlns:a16="http://schemas.microsoft.com/office/drawing/2014/main" id="{6CF85C25-FECF-02E7-8B5D-63C724E2B28B}"/>
              </a:ext>
            </a:extLst>
          </p:cNvPr>
          <p:cNvSpPr txBox="1"/>
          <p:nvPr/>
        </p:nvSpPr>
        <p:spPr>
          <a:xfrm>
            <a:off x="605790" y="2375791"/>
            <a:ext cx="12001500" cy="5078313"/>
          </a:xfrm>
          <a:prstGeom prst="rect">
            <a:avLst/>
          </a:prstGeom>
          <a:noFill/>
        </p:spPr>
        <p:txBody>
          <a:bodyPr wrap="square" rtlCol="0">
            <a:spAutoFit/>
          </a:bodyPr>
          <a:lstStyle/>
          <a:p>
            <a:pPr marL="571500" indent="-571500">
              <a:buFont typeface="Wingdings" panose="05000000000000000000" pitchFamily="2" charset="2"/>
              <a:buChar char="Ø"/>
            </a:pPr>
            <a:r>
              <a:rPr lang="en-US" sz="3600" dirty="0">
                <a:solidFill>
                  <a:srgbClr val="0F0F0F"/>
                </a:solidFill>
                <a:latin typeface="+mj-lt"/>
              </a:rPr>
              <a:t>replicating program that propagates over net:</a:t>
            </a:r>
          </a:p>
          <a:p>
            <a:r>
              <a:rPr lang="en-US" sz="3600" dirty="0" smtClean="0">
                <a:solidFill>
                  <a:srgbClr val="0F0F0F"/>
                </a:solidFill>
                <a:latin typeface="+mj-lt"/>
              </a:rPr>
              <a:t>	- using </a:t>
            </a:r>
            <a:r>
              <a:rPr lang="en-US" sz="3600" dirty="0">
                <a:solidFill>
                  <a:srgbClr val="0F0F0F"/>
                </a:solidFill>
                <a:latin typeface="+mj-lt"/>
              </a:rPr>
              <a:t>email, remote exec, remote login</a:t>
            </a:r>
          </a:p>
          <a:p>
            <a:pPr marL="571500" indent="-571500">
              <a:buFont typeface="Wingdings" panose="05000000000000000000" pitchFamily="2" charset="2"/>
              <a:buChar char="Ø"/>
            </a:pPr>
            <a:r>
              <a:rPr lang="en-US" sz="3600" dirty="0" smtClean="0">
                <a:solidFill>
                  <a:srgbClr val="0F0F0F"/>
                </a:solidFill>
                <a:latin typeface="+mj-lt"/>
              </a:rPr>
              <a:t>has </a:t>
            </a:r>
            <a:r>
              <a:rPr lang="en-US" sz="3600" dirty="0">
                <a:solidFill>
                  <a:srgbClr val="0F0F0F"/>
                </a:solidFill>
                <a:latin typeface="+mj-lt"/>
              </a:rPr>
              <a:t>phases like a virus:</a:t>
            </a:r>
          </a:p>
          <a:p>
            <a:r>
              <a:rPr lang="en-US" sz="3600" dirty="0">
                <a:solidFill>
                  <a:srgbClr val="0F0F0F"/>
                </a:solidFill>
                <a:latin typeface="+mj-lt"/>
              </a:rPr>
              <a:t>	</a:t>
            </a:r>
            <a:r>
              <a:rPr lang="en-US" sz="3600" dirty="0" smtClean="0">
                <a:solidFill>
                  <a:srgbClr val="0F0F0F"/>
                </a:solidFill>
                <a:latin typeface="+mj-lt"/>
              </a:rPr>
              <a:t>- dormant</a:t>
            </a:r>
            <a:r>
              <a:rPr lang="en-US" sz="3600" dirty="0">
                <a:solidFill>
                  <a:srgbClr val="0F0F0F"/>
                </a:solidFill>
                <a:latin typeface="+mj-lt"/>
              </a:rPr>
              <a:t>, propagation, triggering, execution</a:t>
            </a:r>
          </a:p>
          <a:p>
            <a:r>
              <a:rPr lang="en-US" sz="3600" dirty="0">
                <a:solidFill>
                  <a:srgbClr val="0F0F0F"/>
                </a:solidFill>
                <a:latin typeface="+mj-lt"/>
              </a:rPr>
              <a:t>	</a:t>
            </a:r>
            <a:r>
              <a:rPr lang="en-US" sz="3600" dirty="0" smtClean="0">
                <a:solidFill>
                  <a:srgbClr val="0F0F0F"/>
                </a:solidFill>
                <a:latin typeface="+mj-lt"/>
              </a:rPr>
              <a:t>- propagation </a:t>
            </a:r>
            <a:r>
              <a:rPr lang="en-US" sz="3600" dirty="0">
                <a:solidFill>
                  <a:srgbClr val="0F0F0F"/>
                </a:solidFill>
                <a:latin typeface="+mj-lt"/>
              </a:rPr>
              <a:t>phase: searches for other systems, connects to it, copies self to it and runs</a:t>
            </a:r>
          </a:p>
          <a:p>
            <a:pPr marL="571500" indent="-571500">
              <a:buFont typeface="Wingdings" panose="05000000000000000000" pitchFamily="2" charset="2"/>
              <a:buChar char="Ø"/>
            </a:pPr>
            <a:r>
              <a:rPr lang="en-US" sz="3600" dirty="0" smtClean="0">
                <a:solidFill>
                  <a:srgbClr val="0F0F0F"/>
                </a:solidFill>
                <a:latin typeface="+mj-lt"/>
              </a:rPr>
              <a:t>may </a:t>
            </a:r>
            <a:r>
              <a:rPr lang="en-US" sz="3600" dirty="0">
                <a:solidFill>
                  <a:srgbClr val="0F0F0F"/>
                </a:solidFill>
                <a:latin typeface="+mj-lt"/>
              </a:rPr>
              <a:t>disguise itself as a system process</a:t>
            </a:r>
          </a:p>
          <a:p>
            <a:pPr marL="571500" indent="-571500">
              <a:buFont typeface="Wingdings" panose="05000000000000000000" pitchFamily="2" charset="2"/>
              <a:buChar char="Ø"/>
            </a:pPr>
            <a:r>
              <a:rPr lang="en-US" sz="3600" dirty="0" smtClean="0">
                <a:solidFill>
                  <a:srgbClr val="0F0F0F"/>
                </a:solidFill>
                <a:latin typeface="+mj-lt"/>
              </a:rPr>
              <a:t>concept </a:t>
            </a:r>
            <a:r>
              <a:rPr lang="en-US" sz="3600" dirty="0">
                <a:solidFill>
                  <a:srgbClr val="0F0F0F"/>
                </a:solidFill>
                <a:latin typeface="+mj-lt"/>
              </a:rPr>
              <a:t>seen in Brunner’s “Shockwave Rider”</a:t>
            </a:r>
          </a:p>
          <a:p>
            <a:pPr marL="571500" indent="-571500">
              <a:buFont typeface="Wingdings" panose="05000000000000000000" pitchFamily="2" charset="2"/>
              <a:buChar char="Ø"/>
            </a:pPr>
            <a:r>
              <a:rPr lang="en-US" sz="3600" dirty="0" smtClean="0">
                <a:solidFill>
                  <a:srgbClr val="0F0F0F"/>
                </a:solidFill>
                <a:latin typeface="+mj-lt"/>
              </a:rPr>
              <a:t>implemented </a:t>
            </a:r>
            <a:r>
              <a:rPr lang="en-US" sz="3600" dirty="0">
                <a:solidFill>
                  <a:srgbClr val="0F0F0F"/>
                </a:solidFill>
                <a:latin typeface="+mj-lt"/>
              </a:rPr>
              <a:t>by Xerox Palo Alto labs in 1980’s</a:t>
            </a:r>
            <a:endParaRPr lang="en-US" sz="3600" dirty="0">
              <a:latin typeface="+mj-lt"/>
            </a:endParaRPr>
          </a:p>
        </p:txBody>
      </p:sp>
      <p:pic>
        <p:nvPicPr>
          <p:cNvPr id="3" name="Google Shape;59;p1" descr="2017-FE-Black-01.png">
            <a:extLst>
              <a:ext uri="{FF2B5EF4-FFF2-40B4-BE49-F238E27FC236}">
                <a16:creationId xmlns:a16="http://schemas.microsoft.com/office/drawing/2014/main" id="{F6EFE7AE-07BC-655F-FFF0-573D3DD52271}"/>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3161217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3"/>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357275" y="636471"/>
            <a:ext cx="6825184" cy="809261"/>
          </a:xfrm>
          <a:prstGeom prst="rect">
            <a:avLst/>
          </a:prstGeom>
          <a:noFill/>
        </p:spPr>
        <p:txBody>
          <a:bodyPr wrap="square" rtlCol="0">
            <a:spAutoFit/>
          </a:bodyPr>
          <a:lstStyle/>
          <a:p>
            <a:pPr lvl="0">
              <a:lnSpc>
                <a:spcPct val="130000"/>
              </a:lnSpc>
              <a:buSzPts val="2600"/>
            </a:pPr>
            <a:r>
              <a:rPr lang="en-US" altLang="en-US" sz="4000" b="1" dirty="0">
                <a:solidFill>
                  <a:schemeClr val="bg2"/>
                </a:solidFill>
                <a:ea typeface="ＭＳ Ｐゴシック" panose="020B0600070205080204" pitchFamily="34" charset="-128"/>
              </a:rPr>
              <a:t>Phishing Using </a:t>
            </a:r>
            <a:r>
              <a:rPr lang="en-US" altLang="en-US" sz="4000" b="1" dirty="0" err="1">
                <a:solidFill>
                  <a:schemeClr val="bg2"/>
                </a:solidFill>
                <a:ea typeface="ＭＳ Ｐゴシック" panose="020B0600070205080204" pitchFamily="34" charset="-128"/>
              </a:rPr>
              <a:t>Keyloggers</a:t>
            </a:r>
            <a:endParaRPr lang="en-US" altLang="en-US" sz="4000" b="1" dirty="0">
              <a:solidFill>
                <a:schemeClr val="bg2"/>
              </a:solidFill>
              <a:ea typeface="ＭＳ Ｐゴシック" panose="020B0600070205080204" pitchFamily="34" charset="-128"/>
            </a:endParaRPr>
          </a:p>
        </p:txBody>
      </p:sp>
      <p:sp>
        <p:nvSpPr>
          <p:cNvPr id="8" name="Hộp Văn bản 7">
            <a:extLst>
              <a:ext uri="{FF2B5EF4-FFF2-40B4-BE49-F238E27FC236}">
                <a16:creationId xmlns:a16="http://schemas.microsoft.com/office/drawing/2014/main" id="{6CF85C25-FECF-02E7-8B5D-63C724E2B28B}"/>
              </a:ext>
            </a:extLst>
          </p:cNvPr>
          <p:cNvSpPr txBox="1"/>
          <p:nvPr/>
        </p:nvSpPr>
        <p:spPr>
          <a:xfrm>
            <a:off x="628650" y="1980828"/>
            <a:ext cx="12001500" cy="6740307"/>
          </a:xfrm>
          <a:prstGeom prst="rect">
            <a:avLst/>
          </a:prstGeom>
          <a:noFill/>
        </p:spPr>
        <p:txBody>
          <a:bodyPr wrap="square" rtlCol="0">
            <a:spAutoFit/>
          </a:bodyPr>
          <a:lstStyle/>
          <a:p>
            <a:pPr>
              <a:lnSpc>
                <a:spcPct val="150000"/>
              </a:lnSpc>
            </a:pPr>
            <a:r>
              <a:rPr lang="en-US" sz="3600" b="1" dirty="0">
                <a:solidFill>
                  <a:srgbClr val="0F0F0F"/>
                </a:solidFill>
                <a:latin typeface="+mj-lt"/>
              </a:rPr>
              <a:t>Definition</a:t>
            </a:r>
            <a:r>
              <a:rPr lang="en-US" sz="3600" dirty="0">
                <a:solidFill>
                  <a:srgbClr val="0F0F0F"/>
                </a:solidFill>
                <a:latin typeface="+mj-lt"/>
              </a:rPr>
              <a:t>: “A </a:t>
            </a:r>
            <a:r>
              <a:rPr lang="en-US" sz="3600" dirty="0" err="1">
                <a:solidFill>
                  <a:srgbClr val="0F0F0F"/>
                </a:solidFill>
                <a:latin typeface="+mj-lt"/>
              </a:rPr>
              <a:t>keyloggeris</a:t>
            </a:r>
            <a:r>
              <a:rPr lang="en-US" sz="3600" dirty="0">
                <a:solidFill>
                  <a:srgbClr val="0F0F0F"/>
                </a:solidFill>
                <a:latin typeface="+mj-lt"/>
              </a:rPr>
              <a:t> something that records </a:t>
            </a:r>
            <a:r>
              <a:rPr lang="en-US" sz="3600" dirty="0" err="1">
                <a:solidFill>
                  <a:srgbClr val="0F0F0F"/>
                </a:solidFill>
                <a:latin typeface="+mj-lt"/>
              </a:rPr>
              <a:t>keystrokesmade</a:t>
            </a:r>
            <a:r>
              <a:rPr lang="en-US" sz="3600" dirty="0">
                <a:solidFill>
                  <a:srgbClr val="0F0F0F"/>
                </a:solidFill>
                <a:latin typeface="+mj-lt"/>
              </a:rPr>
              <a:t> on a computer. It captures every key pressed on the keyboard and stores it down in a file or memory bank that can be viewed by the person performing the monitoring in real-time, or at a later date.”</a:t>
            </a:r>
          </a:p>
          <a:p>
            <a:pPr>
              <a:lnSpc>
                <a:spcPct val="150000"/>
              </a:lnSpc>
            </a:pPr>
            <a:r>
              <a:rPr lang="en-US" sz="3600" b="1" dirty="0" smtClean="0">
                <a:solidFill>
                  <a:srgbClr val="0F0F0F"/>
                </a:solidFill>
                <a:latin typeface="+mj-lt"/>
              </a:rPr>
              <a:t>There </a:t>
            </a:r>
            <a:r>
              <a:rPr lang="en-US" sz="3600" b="1" dirty="0">
                <a:solidFill>
                  <a:srgbClr val="0F0F0F"/>
                </a:solidFill>
                <a:latin typeface="+mj-lt"/>
              </a:rPr>
              <a:t>are two types of </a:t>
            </a:r>
            <a:r>
              <a:rPr lang="en-US" sz="3600" b="1" dirty="0" err="1">
                <a:solidFill>
                  <a:srgbClr val="0F0F0F"/>
                </a:solidFill>
                <a:latin typeface="+mj-lt"/>
              </a:rPr>
              <a:t>keylogger</a:t>
            </a:r>
            <a:r>
              <a:rPr lang="en-US" sz="3600" b="1" dirty="0">
                <a:solidFill>
                  <a:srgbClr val="0F0F0F"/>
                </a:solidFill>
                <a:latin typeface="+mj-lt"/>
              </a:rPr>
              <a:t>: </a:t>
            </a:r>
            <a:endParaRPr lang="en-US" sz="3600" b="1" dirty="0" smtClean="0">
              <a:solidFill>
                <a:srgbClr val="0F0F0F"/>
              </a:solidFill>
              <a:latin typeface="+mj-lt"/>
            </a:endParaRPr>
          </a:p>
          <a:p>
            <a:pPr>
              <a:lnSpc>
                <a:spcPct val="150000"/>
              </a:lnSpc>
            </a:pPr>
            <a:r>
              <a:rPr lang="en-US" sz="3600" b="1" dirty="0">
                <a:solidFill>
                  <a:srgbClr val="0F0F0F"/>
                </a:solidFill>
                <a:latin typeface="+mj-lt"/>
              </a:rPr>
              <a:t>	</a:t>
            </a:r>
            <a:r>
              <a:rPr lang="en-US" sz="3600" b="1" dirty="0" smtClean="0">
                <a:solidFill>
                  <a:srgbClr val="0F0F0F"/>
                </a:solidFill>
                <a:latin typeface="+mj-lt"/>
              </a:rPr>
              <a:t>- </a:t>
            </a:r>
            <a:r>
              <a:rPr lang="en-US" sz="3600" dirty="0" smtClean="0">
                <a:solidFill>
                  <a:srgbClr val="0F0F0F"/>
                </a:solidFill>
                <a:latin typeface="+mj-lt"/>
              </a:rPr>
              <a:t>hardware </a:t>
            </a:r>
            <a:r>
              <a:rPr lang="en-US" sz="3600" dirty="0" err="1" smtClean="0">
                <a:solidFill>
                  <a:srgbClr val="0F0F0F"/>
                </a:solidFill>
                <a:latin typeface="+mj-lt"/>
              </a:rPr>
              <a:t>keylogger</a:t>
            </a:r>
            <a:endParaRPr lang="en-US" sz="3600" dirty="0" smtClean="0">
              <a:solidFill>
                <a:srgbClr val="0F0F0F"/>
              </a:solidFill>
              <a:latin typeface="+mj-lt"/>
            </a:endParaRPr>
          </a:p>
          <a:p>
            <a:pPr>
              <a:lnSpc>
                <a:spcPct val="150000"/>
              </a:lnSpc>
            </a:pPr>
            <a:r>
              <a:rPr lang="en-US" sz="3600" dirty="0">
                <a:solidFill>
                  <a:srgbClr val="0F0F0F"/>
                </a:solidFill>
                <a:latin typeface="+mj-lt"/>
              </a:rPr>
              <a:t>	</a:t>
            </a:r>
            <a:r>
              <a:rPr lang="en-US" sz="3600" dirty="0" smtClean="0">
                <a:solidFill>
                  <a:srgbClr val="0F0F0F"/>
                </a:solidFill>
                <a:latin typeface="+mj-lt"/>
              </a:rPr>
              <a:t>- software </a:t>
            </a:r>
            <a:r>
              <a:rPr lang="en-US" sz="3600" dirty="0" err="1">
                <a:solidFill>
                  <a:srgbClr val="0F0F0F"/>
                </a:solidFill>
                <a:latin typeface="+mj-lt"/>
              </a:rPr>
              <a:t>keylogger</a:t>
            </a:r>
            <a:endParaRPr lang="en-US" sz="3600" dirty="0">
              <a:latin typeface="+mj-lt"/>
            </a:endParaRPr>
          </a:p>
        </p:txBody>
      </p:sp>
      <p:pic>
        <p:nvPicPr>
          <p:cNvPr id="3" name="Google Shape;59;p1" descr="2017-FE-Black-01.png">
            <a:extLst>
              <a:ext uri="{FF2B5EF4-FFF2-40B4-BE49-F238E27FC236}">
                <a16:creationId xmlns:a16="http://schemas.microsoft.com/office/drawing/2014/main" id="{F6EFE7AE-07BC-655F-FFF0-573D3DD52271}"/>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2167934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3"/>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357275" y="636471"/>
            <a:ext cx="6825184" cy="809261"/>
          </a:xfrm>
          <a:prstGeom prst="rect">
            <a:avLst/>
          </a:prstGeom>
          <a:noFill/>
        </p:spPr>
        <p:txBody>
          <a:bodyPr wrap="square" rtlCol="0">
            <a:spAutoFit/>
          </a:bodyPr>
          <a:lstStyle/>
          <a:p>
            <a:pPr lvl="0">
              <a:lnSpc>
                <a:spcPct val="130000"/>
              </a:lnSpc>
              <a:buSzPts val="2600"/>
            </a:pPr>
            <a:r>
              <a:rPr lang="en-US" altLang="en-US" sz="4000" b="1" dirty="0">
                <a:solidFill>
                  <a:schemeClr val="bg2"/>
                </a:solidFill>
                <a:ea typeface="ＭＳ Ｐゴシック" panose="020B0600070205080204" pitchFamily="34" charset="-128"/>
              </a:rPr>
              <a:t>Hardware </a:t>
            </a:r>
            <a:r>
              <a:rPr lang="en-US" altLang="en-US" sz="4000" b="1" dirty="0" err="1">
                <a:solidFill>
                  <a:schemeClr val="bg2"/>
                </a:solidFill>
                <a:ea typeface="ＭＳ Ｐゴシック" panose="020B0600070205080204" pitchFamily="34" charset="-128"/>
              </a:rPr>
              <a:t>Keylogger</a:t>
            </a:r>
            <a:endParaRPr lang="en-US" altLang="en-US" sz="4000" b="1" dirty="0">
              <a:solidFill>
                <a:schemeClr val="bg2"/>
              </a:solidFill>
              <a:ea typeface="ＭＳ Ｐゴシック" panose="020B0600070205080204" pitchFamily="34" charset="-128"/>
            </a:endParaRPr>
          </a:p>
        </p:txBody>
      </p:sp>
      <p:sp>
        <p:nvSpPr>
          <p:cNvPr id="8" name="Hộp Văn bản 7">
            <a:extLst>
              <a:ext uri="{FF2B5EF4-FFF2-40B4-BE49-F238E27FC236}">
                <a16:creationId xmlns:a16="http://schemas.microsoft.com/office/drawing/2014/main" id="{6CF85C25-FECF-02E7-8B5D-63C724E2B28B}"/>
              </a:ext>
            </a:extLst>
          </p:cNvPr>
          <p:cNvSpPr txBox="1"/>
          <p:nvPr/>
        </p:nvSpPr>
        <p:spPr>
          <a:xfrm>
            <a:off x="754380" y="4987842"/>
            <a:ext cx="12001500" cy="3970318"/>
          </a:xfrm>
          <a:prstGeom prst="rect">
            <a:avLst/>
          </a:prstGeom>
          <a:noFill/>
        </p:spPr>
        <p:txBody>
          <a:bodyPr wrap="square" rtlCol="0">
            <a:spAutoFit/>
          </a:bodyPr>
          <a:lstStyle/>
          <a:p>
            <a:r>
              <a:rPr lang="en-US" sz="3600" b="1" dirty="0">
                <a:solidFill>
                  <a:srgbClr val="0F0F0F"/>
                </a:solidFill>
                <a:latin typeface="Times New Roman" panose="02020603050405020304" pitchFamily="18" charset="0"/>
                <a:cs typeface="Times New Roman" panose="02020603050405020304" pitchFamily="18" charset="0"/>
              </a:rPr>
              <a:t>Three types:</a:t>
            </a:r>
          </a:p>
          <a:p>
            <a:r>
              <a:rPr lang="en-US" sz="3600" b="1" dirty="0" smtClean="0">
                <a:solidFill>
                  <a:srgbClr val="0F0F0F"/>
                </a:solidFill>
                <a:latin typeface="Times New Roman" panose="02020603050405020304" pitchFamily="18" charset="0"/>
                <a:cs typeface="Times New Roman" panose="02020603050405020304" pitchFamily="18" charset="0"/>
              </a:rPr>
              <a:t>	- Inline </a:t>
            </a:r>
            <a:r>
              <a:rPr lang="en-US" sz="3600" b="1" dirty="0">
                <a:solidFill>
                  <a:srgbClr val="0F0F0F"/>
                </a:solidFill>
                <a:latin typeface="Times New Roman" panose="02020603050405020304" pitchFamily="18" charset="0"/>
                <a:cs typeface="Times New Roman" panose="02020603050405020304" pitchFamily="18" charset="0"/>
              </a:rPr>
              <a:t>devices that are attached to the keyboard cable</a:t>
            </a:r>
          </a:p>
          <a:p>
            <a:r>
              <a:rPr lang="en-US" sz="3600" b="1" dirty="0" smtClean="0">
                <a:solidFill>
                  <a:srgbClr val="0F0F0F"/>
                </a:solidFill>
                <a:latin typeface="Times New Roman" panose="02020603050405020304" pitchFamily="18" charset="0"/>
                <a:cs typeface="Times New Roman" panose="02020603050405020304" pitchFamily="18" charset="0"/>
              </a:rPr>
              <a:t>	- Devices </a:t>
            </a:r>
            <a:r>
              <a:rPr lang="en-US" sz="3600" b="1" dirty="0">
                <a:solidFill>
                  <a:srgbClr val="0F0F0F"/>
                </a:solidFill>
                <a:latin typeface="Times New Roman" panose="02020603050405020304" pitchFamily="18" charset="0"/>
                <a:cs typeface="Times New Roman" panose="02020603050405020304" pitchFamily="18" charset="0"/>
              </a:rPr>
              <a:t>which can be installed inside standard keyboards</a:t>
            </a:r>
          </a:p>
          <a:p>
            <a:r>
              <a:rPr lang="en-US" sz="3600" b="1" dirty="0" smtClean="0">
                <a:solidFill>
                  <a:srgbClr val="0F0F0F"/>
                </a:solidFill>
                <a:latin typeface="Times New Roman" panose="02020603050405020304" pitchFamily="18" charset="0"/>
                <a:cs typeface="Times New Roman" panose="02020603050405020304" pitchFamily="18" charset="0"/>
              </a:rPr>
              <a:t>	- Actual </a:t>
            </a:r>
            <a:r>
              <a:rPr lang="en-US" sz="3600" b="1" dirty="0">
                <a:solidFill>
                  <a:srgbClr val="0F0F0F"/>
                </a:solidFill>
                <a:latin typeface="Times New Roman" panose="02020603050405020304" pitchFamily="18" charset="0"/>
                <a:cs typeface="Times New Roman" panose="02020603050405020304" pitchFamily="18" charset="0"/>
              </a:rPr>
              <a:t>replacement keyboards that contain the key logger already built-in</a:t>
            </a:r>
          </a:p>
          <a:p>
            <a:r>
              <a:rPr lang="en-US" sz="3600" b="1" dirty="0">
                <a:solidFill>
                  <a:srgbClr val="FF0000"/>
                </a:solidFill>
                <a:latin typeface="Times New Roman" panose="02020603050405020304" pitchFamily="18" charset="0"/>
                <a:cs typeface="Times New Roman" panose="02020603050405020304" pitchFamily="18" charset="0"/>
              </a:rPr>
              <a:t>It only can be discovered by people and removed physically</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3" name="Google Shape;59;p1" descr="2017-FE-Black-01.png">
            <a:extLst>
              <a:ext uri="{FF2B5EF4-FFF2-40B4-BE49-F238E27FC236}">
                <a16:creationId xmlns:a16="http://schemas.microsoft.com/office/drawing/2014/main" id="{F6EFE7AE-07BC-655F-FFF0-573D3DD52271}"/>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pic>
        <p:nvPicPr>
          <p:cNvPr id="2" name="Picture 1"/>
          <p:cNvPicPr>
            <a:picLocks noChangeAspect="1"/>
          </p:cNvPicPr>
          <p:nvPr/>
        </p:nvPicPr>
        <p:blipFill>
          <a:blip r:embed="rId5"/>
          <a:stretch>
            <a:fillRect/>
          </a:stretch>
        </p:blipFill>
        <p:spPr>
          <a:xfrm>
            <a:off x="754380" y="2163176"/>
            <a:ext cx="11191875" cy="2352675"/>
          </a:xfrm>
          <a:prstGeom prst="rect">
            <a:avLst/>
          </a:prstGeom>
        </p:spPr>
      </p:pic>
    </p:spTree>
    <p:extLst>
      <p:ext uri="{BB962C8B-B14F-4D97-AF65-F5344CB8AC3E}">
        <p14:creationId xmlns:p14="http://schemas.microsoft.com/office/powerpoint/2010/main" val="3566661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2"/>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858316" y="709368"/>
            <a:ext cx="9555684" cy="809261"/>
          </a:xfrm>
          <a:prstGeom prst="rect">
            <a:avLst/>
          </a:prstGeom>
          <a:noFill/>
        </p:spPr>
        <p:txBody>
          <a:bodyPr wrap="square" rtlCol="0">
            <a:spAutoFit/>
          </a:bodyPr>
          <a:lstStyle/>
          <a:p>
            <a:pPr lvl="0">
              <a:lnSpc>
                <a:spcPct val="130000"/>
              </a:lnSpc>
              <a:buSzPts val="2600"/>
            </a:pPr>
            <a:r>
              <a:rPr lang="en-US" altLang="en-US" sz="4000" b="1" dirty="0">
                <a:solidFill>
                  <a:schemeClr val="bg2"/>
                </a:solidFill>
                <a:ea typeface="ＭＳ Ｐゴシック" panose="020B0600070205080204" pitchFamily="34" charset="-128"/>
              </a:rPr>
              <a:t>Software </a:t>
            </a:r>
            <a:r>
              <a:rPr lang="en-US" altLang="en-US" sz="4000" b="1" dirty="0" err="1">
                <a:solidFill>
                  <a:schemeClr val="bg2"/>
                </a:solidFill>
                <a:ea typeface="ＭＳ Ｐゴシック" panose="020B0600070205080204" pitchFamily="34" charset="-128"/>
              </a:rPr>
              <a:t>Keylogger</a:t>
            </a:r>
            <a:endParaRPr lang="en-US" altLang="en-US" sz="4000" b="1" dirty="0">
              <a:solidFill>
                <a:schemeClr val="bg2"/>
              </a:solidFill>
              <a:ea typeface="ＭＳ Ｐゴシック" panose="020B0600070205080204" pitchFamily="34" charset="-128"/>
            </a:endParaRPr>
          </a:p>
        </p:txBody>
      </p:sp>
      <p:pic>
        <p:nvPicPr>
          <p:cNvPr id="2" name="Google Shape;59;p1" descr="2017-FE-Black-01.png">
            <a:extLst>
              <a:ext uri="{FF2B5EF4-FFF2-40B4-BE49-F238E27FC236}">
                <a16:creationId xmlns:a16="http://schemas.microsoft.com/office/drawing/2014/main" id="{5027EC5C-F179-6158-F76D-23039B81DE14}"/>
              </a:ext>
            </a:extLst>
          </p:cNvPr>
          <p:cNvPicPr preferRelativeResize="0"/>
          <p:nvPr/>
        </p:nvPicPr>
        <p:blipFill rotWithShape="1">
          <a:blip r:embed="rId3">
            <a:alphaModFix/>
          </a:blip>
          <a:srcRect/>
          <a:stretch/>
        </p:blipFill>
        <p:spPr>
          <a:xfrm>
            <a:off x="173246" y="8970335"/>
            <a:ext cx="1920772" cy="640619"/>
          </a:xfrm>
          <a:prstGeom prst="rect">
            <a:avLst/>
          </a:prstGeom>
          <a:noFill/>
          <a:ln>
            <a:noFill/>
          </a:ln>
        </p:spPr>
      </p:pic>
      <p:pic>
        <p:nvPicPr>
          <p:cNvPr id="3" name="Picture 2"/>
          <p:cNvPicPr>
            <a:picLocks noChangeAspect="1"/>
          </p:cNvPicPr>
          <p:nvPr/>
        </p:nvPicPr>
        <p:blipFill>
          <a:blip r:embed="rId4"/>
          <a:stretch>
            <a:fillRect/>
          </a:stretch>
        </p:blipFill>
        <p:spPr>
          <a:xfrm>
            <a:off x="2002578" y="1967888"/>
            <a:ext cx="9496001" cy="6659964"/>
          </a:xfrm>
          <a:prstGeom prst="rect">
            <a:avLst/>
          </a:prstGeom>
        </p:spPr>
      </p:pic>
    </p:spTree>
    <p:extLst>
      <p:ext uri="{BB962C8B-B14F-4D97-AF65-F5344CB8AC3E}">
        <p14:creationId xmlns:p14="http://schemas.microsoft.com/office/powerpoint/2010/main" val="2794045480"/>
      </p:ext>
    </p:extLst>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1238</Words>
  <Application>Microsoft Office PowerPoint</Application>
  <PresentationFormat>Custom</PresentationFormat>
  <Paragraphs>118</Paragraphs>
  <Slides>16</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Helvetica Neue Light</vt:lpstr>
      <vt:lpstr>Arial</vt:lpstr>
      <vt:lpstr>Helvetica Neue</vt:lpstr>
      <vt:lpstr>Times New Roman</vt:lpstr>
      <vt:lpstr>ＭＳ Ｐゴシック</vt:lpstr>
      <vt:lpstr>Wingdings</vt:lpstr>
      <vt:lpstr>White</vt:lpstr>
      <vt:lpstr>Because teaching teaches                        teachers to teach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Web Security Introduction </dc:title>
  <cp:lastModifiedBy>Mavu0ng</cp:lastModifiedBy>
  <cp:revision>37</cp:revision>
  <dcterms:modified xsi:type="dcterms:W3CDTF">2024-04-08T07:09:44Z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4419168</vt:lpwstr>
  </property>
  <property fmtid="{D5CDD505-2E9C-101B-9397-08002B2CF9AE}" pid="3" name="NXPowerLiteSettings">
    <vt:lpwstr>C700052003A000</vt:lpwstr>
  </property>
  <property fmtid="{D5CDD505-2E9C-101B-9397-08002B2CF9AE}" pid="4" name="NXPowerLiteVersion">
    <vt:lpwstr>D8.0.4</vt:lpwstr>
  </property>
</Properties>
</file>