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374" r:id="rId4"/>
    <p:sldId id="367" r:id="rId5"/>
    <p:sldId id="368" r:id="rId6"/>
    <p:sldId id="332" r:id="rId7"/>
    <p:sldId id="333" r:id="rId8"/>
    <p:sldId id="365" r:id="rId9"/>
    <p:sldId id="375" r:id="rId10"/>
    <p:sldId id="376" r:id="rId11"/>
    <p:sldId id="377" r:id="rId12"/>
    <p:sldId id="378" r:id="rId13"/>
    <p:sldId id="364" r:id="rId14"/>
  </p:sldIdLst>
  <p:sldSz cx="13004800" cy="9753600"/>
  <p:notesSz cx="6858000" cy="9144000"/>
  <p:embeddedFontLst>
    <p:embeddedFont>
      <p:font typeface="Helvetica Neue Light" panose="020B0604020202020204" charset="0"/>
      <p:regular r:id="rId16"/>
      <p:bold r:id="rId17"/>
      <p:italic r:id="rId18"/>
      <p:boldItalic r:id="rId19"/>
    </p:embeddedFont>
    <p:embeddedFont>
      <p:font typeface="Helvetica Neue" panose="020B0604020202020204" charset="0"/>
      <p:regular r:id="rId20"/>
      <p:bold r:id="rId21"/>
      <p:italic r:id="rId22"/>
      <p:boldItalic r:id="rId23"/>
    </p:embeddedFont>
    <p:embeddedFont>
      <p:font typeface="ＭＳ Ｐゴシック" panose="020B0600070205080204" pitchFamily="34" charset="-128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3" roundtripDataSignature="AMtx7mhnKKISbOK9ISA8HSU8hUwhbZbY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AC1DFC-6538-4039-B625-EF0FC9C0D4A9}" v="18" dt="2023-11-18T17:58:39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96" autoAdjust="0"/>
  </p:normalViewPr>
  <p:slideViewPr>
    <p:cSldViewPr snapToGrid="0">
      <p:cViewPr varScale="1">
        <p:scale>
          <a:sx n="56" d="100"/>
          <a:sy n="56" d="100"/>
        </p:scale>
        <p:origin x="904" y="9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93" Type="http://customschemas.google.com/relationships/presentationmetadata" Target="metadata"/><Relationship Id="rId98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9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94" Type="http://schemas.openxmlformats.org/officeDocument/2006/relationships/presProps" Target="presProps.xml"/><Relationship Id="rId9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o Sennin" userId="03426be40f75dd1c" providerId="LiveId" clId="{59AC1DFC-6538-4039-B625-EF0FC9C0D4A9}"/>
    <pc:docChg chg="undo redo custSel addSld delSld modSld sldOrd">
      <pc:chgData name="Ero Sennin" userId="03426be40f75dd1c" providerId="LiveId" clId="{59AC1DFC-6538-4039-B625-EF0FC9C0D4A9}" dt="2023-11-19T06:07:00.937" v="1117" actId="20577"/>
      <pc:docMkLst>
        <pc:docMk/>
      </pc:docMkLst>
      <pc:sldChg chg="modSp mod">
        <pc:chgData name="Ero Sennin" userId="03426be40f75dd1c" providerId="LiveId" clId="{59AC1DFC-6538-4039-B625-EF0FC9C0D4A9}" dt="2023-11-18T14:54:26.230" v="165" actId="1076"/>
        <pc:sldMkLst>
          <pc:docMk/>
          <pc:sldMk cId="0" sldId="256"/>
        </pc:sldMkLst>
        <pc:spChg chg="mod">
          <ac:chgData name="Ero Sennin" userId="03426be40f75dd1c" providerId="LiveId" clId="{59AC1DFC-6538-4039-B625-EF0FC9C0D4A9}" dt="2023-11-18T14:54:26.230" v="165" actId="1076"/>
          <ac:spMkLst>
            <pc:docMk/>
            <pc:sldMk cId="0" sldId="256"/>
            <ac:spMk id="58" creationId="{00000000-0000-0000-0000-000000000000}"/>
          </ac:spMkLst>
        </pc:spChg>
      </pc:sldChg>
      <pc:sldChg chg="del">
        <pc:chgData name="Ero Sennin" userId="03426be40f75dd1c" providerId="LiveId" clId="{59AC1DFC-6538-4039-B625-EF0FC9C0D4A9}" dt="2023-11-18T14:50:22.157" v="0" actId="47"/>
        <pc:sldMkLst>
          <pc:docMk/>
          <pc:sldMk cId="0" sldId="257"/>
        </pc:sldMkLst>
      </pc:sldChg>
      <pc:sldChg chg="addSp delSp modSp mod">
        <pc:chgData name="Ero Sennin" userId="03426be40f75dd1c" providerId="LiveId" clId="{59AC1DFC-6538-4039-B625-EF0FC9C0D4A9}" dt="2023-11-18T17:21:37.591" v="800" actId="1076"/>
        <pc:sldMkLst>
          <pc:docMk/>
          <pc:sldMk cId="0" sldId="258"/>
        </pc:sldMkLst>
        <pc:spChg chg="mod">
          <ac:chgData name="Ero Sennin" userId="03426be40f75dd1c" providerId="LiveId" clId="{59AC1DFC-6538-4039-B625-EF0FC9C0D4A9}" dt="2023-11-18T14:53:27.289" v="139" actId="20577"/>
          <ac:spMkLst>
            <pc:docMk/>
            <pc:sldMk cId="0" sldId="258"/>
            <ac:spMk id="71" creationId="{00000000-0000-0000-0000-000000000000}"/>
          </ac:spMkLst>
        </pc:spChg>
        <pc:spChg chg="mod">
          <ac:chgData name="Ero Sennin" userId="03426be40f75dd1c" providerId="LiveId" clId="{59AC1DFC-6538-4039-B625-EF0FC9C0D4A9}" dt="2023-11-18T17:21:37.591" v="800" actId="1076"/>
          <ac:spMkLst>
            <pc:docMk/>
            <pc:sldMk cId="0" sldId="258"/>
            <ac:spMk id="72" creationId="{00000000-0000-0000-0000-000000000000}"/>
          </ac:spMkLst>
        </pc:spChg>
        <pc:picChg chg="add mod">
          <ac:chgData name="Ero Sennin" userId="03426be40f75dd1c" providerId="LiveId" clId="{59AC1DFC-6538-4039-B625-EF0FC9C0D4A9}" dt="2023-11-18T15:58:49.678" v="487" actId="1076"/>
          <ac:picMkLst>
            <pc:docMk/>
            <pc:sldMk cId="0" sldId="258"/>
            <ac:picMk id="2" creationId="{27AEA11D-58DC-E73A-C89B-4CF0EC2B9DE0}"/>
          </ac:picMkLst>
        </pc:picChg>
        <pc:picChg chg="del">
          <ac:chgData name="Ero Sennin" userId="03426be40f75dd1c" providerId="LiveId" clId="{59AC1DFC-6538-4039-B625-EF0FC9C0D4A9}" dt="2023-11-18T14:50:29.025" v="1" actId="478"/>
          <ac:picMkLst>
            <pc:docMk/>
            <pc:sldMk cId="0" sldId="258"/>
            <ac:picMk id="69" creationId="{00000000-0000-0000-0000-000000000000}"/>
          </ac:picMkLst>
        </pc:picChg>
      </pc:sldChg>
      <pc:sldChg chg="del">
        <pc:chgData name="Ero Sennin" userId="03426be40f75dd1c" providerId="LiveId" clId="{59AC1DFC-6538-4039-B625-EF0FC9C0D4A9}" dt="2023-11-18T14:50:36.162" v="2" actId="47"/>
        <pc:sldMkLst>
          <pc:docMk/>
          <pc:sldMk cId="0" sldId="259"/>
        </pc:sldMkLst>
      </pc:sldChg>
      <pc:sldChg chg="delSp modSp del mod">
        <pc:chgData name="Ero Sennin" userId="03426be40f75dd1c" providerId="LiveId" clId="{59AC1DFC-6538-4039-B625-EF0FC9C0D4A9}" dt="2023-11-18T17:13:22.272" v="765" actId="47"/>
        <pc:sldMkLst>
          <pc:docMk/>
          <pc:sldMk cId="0" sldId="260"/>
        </pc:sldMkLst>
        <pc:picChg chg="del mod">
          <ac:chgData name="Ero Sennin" userId="03426be40f75dd1c" providerId="LiveId" clId="{59AC1DFC-6538-4039-B625-EF0FC9C0D4A9}" dt="2023-11-18T14:54:41.683" v="167" actId="478"/>
          <ac:picMkLst>
            <pc:docMk/>
            <pc:sldMk cId="0" sldId="260"/>
            <ac:picMk id="91" creationId="{00000000-0000-0000-0000-000000000000}"/>
          </ac:picMkLst>
        </pc:picChg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61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62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63"/>
        </pc:sldMkLst>
      </pc:sldChg>
      <pc:sldChg chg="add del">
        <pc:chgData name="Ero Sennin" userId="03426be40f75dd1c" providerId="LiveId" clId="{59AC1DFC-6538-4039-B625-EF0FC9C0D4A9}" dt="2023-11-18T17:13:22.272" v="765" actId="47"/>
        <pc:sldMkLst>
          <pc:docMk/>
          <pc:sldMk cId="0" sldId="264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65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66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67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68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69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70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71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72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73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74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75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76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77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78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79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80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81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82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83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84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85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86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87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88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89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90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91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92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93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94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95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96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97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98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299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00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01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02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03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04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05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06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07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08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09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10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11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12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13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14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15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16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17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18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19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20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21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22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23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24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25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26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27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28"/>
        </pc:sldMkLst>
      </pc:sldChg>
      <pc:sldChg chg="del">
        <pc:chgData name="Ero Sennin" userId="03426be40f75dd1c" providerId="LiveId" clId="{59AC1DFC-6538-4039-B625-EF0FC9C0D4A9}" dt="2023-11-18T17:13:22.272" v="765" actId="47"/>
        <pc:sldMkLst>
          <pc:docMk/>
          <pc:sldMk cId="0" sldId="329"/>
        </pc:sldMkLst>
      </pc:sldChg>
      <pc:sldChg chg="del">
        <pc:chgData name="Ero Sennin" userId="03426be40f75dd1c" providerId="LiveId" clId="{59AC1DFC-6538-4039-B625-EF0FC9C0D4A9}" dt="2023-11-18T17:14:28.804" v="767" actId="47"/>
        <pc:sldMkLst>
          <pc:docMk/>
          <pc:sldMk cId="0" sldId="330"/>
        </pc:sldMkLst>
      </pc:sldChg>
      <pc:sldChg chg="new del">
        <pc:chgData name="Ero Sennin" userId="03426be40f75dd1c" providerId="LiveId" clId="{59AC1DFC-6538-4039-B625-EF0FC9C0D4A9}" dt="2023-11-18T15:27:26.347" v="230" actId="47"/>
        <pc:sldMkLst>
          <pc:docMk/>
          <pc:sldMk cId="222447800" sldId="331"/>
        </pc:sldMkLst>
      </pc:sldChg>
      <pc:sldChg chg="addSp delSp modSp new mod ord setBg modShow">
        <pc:chgData name="Ero Sennin" userId="03426be40f75dd1c" providerId="LiveId" clId="{59AC1DFC-6538-4039-B625-EF0FC9C0D4A9}" dt="2023-11-18T16:29:23.497" v="645" actId="729"/>
        <pc:sldMkLst>
          <pc:docMk/>
          <pc:sldMk cId="1909956528" sldId="331"/>
        </pc:sldMkLst>
        <pc:spChg chg="del">
          <ac:chgData name="Ero Sennin" userId="03426be40f75dd1c" providerId="LiveId" clId="{59AC1DFC-6538-4039-B625-EF0FC9C0D4A9}" dt="2023-11-18T15:38:53.571" v="234" actId="478"/>
          <ac:spMkLst>
            <pc:docMk/>
            <pc:sldMk cId="1909956528" sldId="331"/>
            <ac:spMk id="2" creationId="{D38A0210-C9DA-1AB6-2CDE-33860E092688}"/>
          </ac:spMkLst>
        </pc:spChg>
        <pc:spChg chg="add del mod">
          <ac:chgData name="Ero Sennin" userId="03426be40f75dd1c" providerId="LiveId" clId="{59AC1DFC-6538-4039-B625-EF0FC9C0D4A9}" dt="2023-11-18T15:42:32.216" v="303" actId="478"/>
          <ac:spMkLst>
            <pc:docMk/>
            <pc:sldMk cId="1909956528" sldId="331"/>
            <ac:spMk id="4" creationId="{EB36F7DD-CDB7-2C65-BCE0-D40070DA3FCD}"/>
          </ac:spMkLst>
        </pc:spChg>
        <pc:spChg chg="add mod">
          <ac:chgData name="Ero Sennin" userId="03426be40f75dd1c" providerId="LiveId" clId="{59AC1DFC-6538-4039-B625-EF0FC9C0D4A9}" dt="2023-11-18T15:42:14.885" v="299" actId="1076"/>
          <ac:spMkLst>
            <pc:docMk/>
            <pc:sldMk cId="1909956528" sldId="331"/>
            <ac:spMk id="6" creationId="{52BDBAC3-67AD-4A97-7850-28F18722F0B1}"/>
          </ac:spMkLst>
        </pc:spChg>
        <pc:spChg chg="add del mod">
          <ac:chgData name="Ero Sennin" userId="03426be40f75dd1c" providerId="LiveId" clId="{59AC1DFC-6538-4039-B625-EF0FC9C0D4A9}" dt="2023-11-18T15:42:30.665" v="302"/>
          <ac:spMkLst>
            <pc:docMk/>
            <pc:sldMk cId="1909956528" sldId="331"/>
            <ac:spMk id="7" creationId="{1FEBF161-9BE4-8605-2202-A0496952536B}"/>
          </ac:spMkLst>
        </pc:spChg>
        <pc:spChg chg="add mod">
          <ac:chgData name="Ero Sennin" userId="03426be40f75dd1c" providerId="LiveId" clId="{59AC1DFC-6538-4039-B625-EF0FC9C0D4A9}" dt="2023-11-18T16:07:18.834" v="533" actId="404"/>
          <ac:spMkLst>
            <pc:docMk/>
            <pc:sldMk cId="1909956528" sldId="331"/>
            <ac:spMk id="8" creationId="{6CF85C25-FECF-02E7-8B5D-63C724E2B28B}"/>
          </ac:spMkLst>
        </pc:spChg>
        <pc:spChg chg="add">
          <ac:chgData name="Ero Sennin" userId="03426be40f75dd1c" providerId="LiveId" clId="{59AC1DFC-6538-4039-B625-EF0FC9C0D4A9}" dt="2023-11-18T15:40:44.222" v="269" actId="26606"/>
          <ac:spMkLst>
            <pc:docMk/>
            <pc:sldMk cId="1909956528" sldId="331"/>
            <ac:spMk id="10" creationId="{870A1295-61BC-4214-AA3E-D396673024D0}"/>
          </ac:spMkLst>
        </pc:spChg>
        <pc:grpChg chg="add">
          <ac:chgData name="Ero Sennin" userId="03426be40f75dd1c" providerId="LiveId" clId="{59AC1DFC-6538-4039-B625-EF0FC9C0D4A9}" dt="2023-11-18T15:40:44.222" v="269" actId="26606"/>
          <ac:grpSpMkLst>
            <pc:docMk/>
            <pc:sldMk cId="1909956528" sldId="331"/>
            <ac:grpSpMk id="12" creationId="{0B139475-2B26-4CA9-9413-DE741E49F7BB}"/>
          </ac:grpSpMkLst>
        </pc:grpChg>
        <pc:picChg chg="add mod">
          <ac:chgData name="Ero Sennin" userId="03426be40f75dd1c" providerId="LiveId" clId="{59AC1DFC-6538-4039-B625-EF0FC9C0D4A9}" dt="2023-11-18T15:42:49.033" v="311" actId="14100"/>
          <ac:picMkLst>
            <pc:docMk/>
            <pc:sldMk cId="1909956528" sldId="331"/>
            <ac:picMk id="5" creationId="{A9B5D548-0AEB-B038-A729-DB2AC0FFECF5}"/>
          </ac:picMkLst>
        </pc:picChg>
        <pc:picChg chg="add mod">
          <ac:chgData name="Ero Sennin" userId="03426be40f75dd1c" providerId="LiveId" clId="{59AC1DFC-6538-4039-B625-EF0FC9C0D4A9}" dt="2023-11-18T15:58:51.960" v="488"/>
          <ac:picMkLst>
            <pc:docMk/>
            <pc:sldMk cId="1909956528" sldId="331"/>
            <ac:picMk id="9" creationId="{052C2FDB-C94D-AB7D-702F-49B6289B816C}"/>
          </ac:picMkLst>
        </pc:picChg>
      </pc:sldChg>
      <pc:sldChg chg="addSp delSp modSp add mod">
        <pc:chgData name="Ero Sennin" userId="03426be40f75dd1c" providerId="LiveId" clId="{59AC1DFC-6538-4039-B625-EF0FC9C0D4A9}" dt="2023-11-18T16:07:14.689" v="532" actId="404"/>
        <pc:sldMkLst>
          <pc:docMk/>
          <pc:sldMk cId="265992425" sldId="332"/>
        </pc:sldMkLst>
        <pc:spChg chg="add del mod">
          <ac:chgData name="Ero Sennin" userId="03426be40f75dd1c" providerId="LiveId" clId="{59AC1DFC-6538-4039-B625-EF0FC9C0D4A9}" dt="2023-11-18T15:46:41.331" v="361" actId="767"/>
          <ac:spMkLst>
            <pc:docMk/>
            <pc:sldMk cId="265992425" sldId="332"/>
            <ac:spMk id="2" creationId="{0D98DAC1-81D1-2E91-97CC-A747778DCE30}"/>
          </ac:spMkLst>
        </pc:spChg>
        <pc:spChg chg="add del mod">
          <ac:chgData name="Ero Sennin" userId="03426be40f75dd1c" providerId="LiveId" clId="{59AC1DFC-6538-4039-B625-EF0FC9C0D4A9}" dt="2023-11-18T15:48:36.250" v="415" actId="21"/>
          <ac:spMkLst>
            <pc:docMk/>
            <pc:sldMk cId="265992425" sldId="332"/>
            <ac:spMk id="3" creationId="{08CD2B2F-5EC3-1116-D8B2-1E5450F0B862}"/>
          </ac:spMkLst>
        </pc:spChg>
        <pc:spChg chg="mod">
          <ac:chgData name="Ero Sennin" userId="03426be40f75dd1c" providerId="LiveId" clId="{59AC1DFC-6538-4039-B625-EF0FC9C0D4A9}" dt="2023-11-18T16:07:14.689" v="532" actId="404"/>
          <ac:spMkLst>
            <pc:docMk/>
            <pc:sldMk cId="265992425" sldId="332"/>
            <ac:spMk id="8" creationId="{6CF85C25-FECF-02E7-8B5D-63C724E2B28B}"/>
          </ac:spMkLst>
        </pc:spChg>
        <pc:picChg chg="add mod">
          <ac:chgData name="Ero Sennin" userId="03426be40f75dd1c" providerId="LiveId" clId="{59AC1DFC-6538-4039-B625-EF0FC9C0D4A9}" dt="2023-11-18T15:58:53.051" v="489"/>
          <ac:picMkLst>
            <pc:docMk/>
            <pc:sldMk cId="265992425" sldId="332"/>
            <ac:picMk id="4" creationId="{21358416-46E9-821B-EE05-32D56334ADFF}"/>
          </ac:picMkLst>
        </pc:picChg>
      </pc:sldChg>
      <pc:sldChg chg="addSp delSp modSp add mod">
        <pc:chgData name="Ero Sennin" userId="03426be40f75dd1c" providerId="LiveId" clId="{59AC1DFC-6538-4039-B625-EF0FC9C0D4A9}" dt="2023-11-18T16:07:11.504" v="531" actId="404"/>
        <pc:sldMkLst>
          <pc:docMk/>
          <pc:sldMk cId="3161217611" sldId="333"/>
        </pc:sldMkLst>
        <pc:spChg chg="add del mod">
          <ac:chgData name="Ero Sennin" userId="03426be40f75dd1c" providerId="LiveId" clId="{59AC1DFC-6538-4039-B625-EF0FC9C0D4A9}" dt="2023-11-18T15:48:47.868" v="418"/>
          <ac:spMkLst>
            <pc:docMk/>
            <pc:sldMk cId="3161217611" sldId="333"/>
            <ac:spMk id="2" creationId="{65A2E775-C12C-9A36-02E3-5157A5CC7249}"/>
          </ac:spMkLst>
        </pc:spChg>
        <pc:spChg chg="mod">
          <ac:chgData name="Ero Sennin" userId="03426be40f75dd1c" providerId="LiveId" clId="{59AC1DFC-6538-4039-B625-EF0FC9C0D4A9}" dt="2023-11-18T16:07:11.504" v="531" actId="404"/>
          <ac:spMkLst>
            <pc:docMk/>
            <pc:sldMk cId="3161217611" sldId="333"/>
            <ac:spMk id="8" creationId="{6CF85C25-FECF-02E7-8B5D-63C724E2B28B}"/>
          </ac:spMkLst>
        </pc:spChg>
        <pc:picChg chg="add mod">
          <ac:chgData name="Ero Sennin" userId="03426be40f75dd1c" providerId="LiveId" clId="{59AC1DFC-6538-4039-B625-EF0FC9C0D4A9}" dt="2023-11-18T15:58:55.488" v="490"/>
          <ac:picMkLst>
            <pc:docMk/>
            <pc:sldMk cId="3161217611" sldId="333"/>
            <ac:picMk id="3" creationId="{F6EFE7AE-07BC-655F-FFF0-573D3DD52271}"/>
          </ac:picMkLst>
        </pc:picChg>
      </pc:sldChg>
      <pc:sldChg chg="addSp modSp add mod">
        <pc:chgData name="Ero Sennin" userId="03426be40f75dd1c" providerId="LiveId" clId="{59AC1DFC-6538-4039-B625-EF0FC9C0D4A9}" dt="2023-11-18T16:07:05.285" v="530" actId="404"/>
        <pc:sldMkLst>
          <pc:docMk/>
          <pc:sldMk cId="2794045480" sldId="334"/>
        </pc:sldMkLst>
        <pc:spChg chg="mod">
          <ac:chgData name="Ero Sennin" userId="03426be40f75dd1c" providerId="LiveId" clId="{59AC1DFC-6538-4039-B625-EF0FC9C0D4A9}" dt="2023-11-18T15:52:08.216" v="438" actId="14100"/>
          <ac:spMkLst>
            <pc:docMk/>
            <pc:sldMk cId="2794045480" sldId="334"/>
            <ac:spMk id="6" creationId="{52BDBAC3-67AD-4A97-7850-28F18722F0B1}"/>
          </ac:spMkLst>
        </pc:spChg>
        <pc:spChg chg="mod">
          <ac:chgData name="Ero Sennin" userId="03426be40f75dd1c" providerId="LiveId" clId="{59AC1DFC-6538-4039-B625-EF0FC9C0D4A9}" dt="2023-11-18T16:07:05.285" v="530" actId="404"/>
          <ac:spMkLst>
            <pc:docMk/>
            <pc:sldMk cId="2794045480" sldId="334"/>
            <ac:spMk id="8" creationId="{6CF85C25-FECF-02E7-8B5D-63C724E2B28B}"/>
          </ac:spMkLst>
        </pc:spChg>
        <pc:picChg chg="add mod">
          <ac:chgData name="Ero Sennin" userId="03426be40f75dd1c" providerId="LiveId" clId="{59AC1DFC-6538-4039-B625-EF0FC9C0D4A9}" dt="2023-11-18T15:58:57.260" v="491"/>
          <ac:picMkLst>
            <pc:docMk/>
            <pc:sldMk cId="2794045480" sldId="334"/>
            <ac:picMk id="2" creationId="{5027EC5C-F179-6158-F76D-23039B81DE14}"/>
          </ac:picMkLst>
        </pc:picChg>
      </pc:sldChg>
      <pc:sldChg chg="addSp modSp add mod">
        <pc:chgData name="Ero Sennin" userId="03426be40f75dd1c" providerId="LiveId" clId="{59AC1DFC-6538-4039-B625-EF0FC9C0D4A9}" dt="2023-11-18T16:06:57.957" v="527" actId="404"/>
        <pc:sldMkLst>
          <pc:docMk/>
          <pc:sldMk cId="4204554352" sldId="335"/>
        </pc:sldMkLst>
        <pc:spChg chg="mod">
          <ac:chgData name="Ero Sennin" userId="03426be40f75dd1c" providerId="LiveId" clId="{59AC1DFC-6538-4039-B625-EF0FC9C0D4A9}" dt="2023-11-18T15:57:24.748" v="477" actId="14100"/>
          <ac:spMkLst>
            <pc:docMk/>
            <pc:sldMk cId="4204554352" sldId="335"/>
            <ac:spMk id="6" creationId="{52BDBAC3-67AD-4A97-7850-28F18722F0B1}"/>
          </ac:spMkLst>
        </pc:spChg>
        <pc:spChg chg="mod">
          <ac:chgData name="Ero Sennin" userId="03426be40f75dd1c" providerId="LiveId" clId="{59AC1DFC-6538-4039-B625-EF0FC9C0D4A9}" dt="2023-11-18T16:06:57.957" v="527" actId="404"/>
          <ac:spMkLst>
            <pc:docMk/>
            <pc:sldMk cId="4204554352" sldId="335"/>
            <ac:spMk id="8" creationId="{6CF85C25-FECF-02E7-8B5D-63C724E2B28B}"/>
          </ac:spMkLst>
        </pc:spChg>
        <pc:picChg chg="add mod">
          <ac:chgData name="Ero Sennin" userId="03426be40f75dd1c" providerId="LiveId" clId="{59AC1DFC-6538-4039-B625-EF0FC9C0D4A9}" dt="2023-11-18T15:58:57.982" v="492"/>
          <ac:picMkLst>
            <pc:docMk/>
            <pc:sldMk cId="4204554352" sldId="335"/>
            <ac:picMk id="2" creationId="{F3FC9FF9-5BA8-97F9-C403-E0D002BF5C8C}"/>
          </ac:picMkLst>
        </pc:picChg>
      </pc:sldChg>
      <pc:sldChg chg="modSp add mod">
        <pc:chgData name="Ero Sennin" userId="03426be40f75dd1c" providerId="LiveId" clId="{59AC1DFC-6538-4039-B625-EF0FC9C0D4A9}" dt="2023-11-18T16:06:50.035" v="524" actId="113"/>
        <pc:sldMkLst>
          <pc:docMk/>
          <pc:sldMk cId="1789055924" sldId="336"/>
        </pc:sldMkLst>
        <pc:spChg chg="mod">
          <ac:chgData name="Ero Sennin" userId="03426be40f75dd1c" providerId="LiveId" clId="{59AC1DFC-6538-4039-B625-EF0FC9C0D4A9}" dt="2023-11-18T16:06:50.035" v="524" actId="113"/>
          <ac:spMkLst>
            <pc:docMk/>
            <pc:sldMk cId="1789055924" sldId="336"/>
            <ac:spMk id="8" creationId="{6CF85C25-FECF-02E7-8B5D-63C724E2B28B}"/>
          </ac:spMkLst>
        </pc:spChg>
      </pc:sldChg>
      <pc:sldChg chg="modSp add mod">
        <pc:chgData name="Ero Sennin" userId="03426be40f75dd1c" providerId="LiveId" clId="{59AC1DFC-6538-4039-B625-EF0FC9C0D4A9}" dt="2023-11-18T16:08:20.149" v="544" actId="113"/>
        <pc:sldMkLst>
          <pc:docMk/>
          <pc:sldMk cId="2941605581" sldId="337"/>
        </pc:sldMkLst>
        <pc:spChg chg="mod">
          <ac:chgData name="Ero Sennin" userId="03426be40f75dd1c" providerId="LiveId" clId="{59AC1DFC-6538-4039-B625-EF0FC9C0D4A9}" dt="2023-11-18T16:08:20.149" v="544" actId="113"/>
          <ac:spMkLst>
            <pc:docMk/>
            <pc:sldMk cId="2941605581" sldId="337"/>
            <ac:spMk id="8" creationId="{6CF85C25-FECF-02E7-8B5D-63C724E2B28B}"/>
          </ac:spMkLst>
        </pc:spChg>
      </pc:sldChg>
      <pc:sldChg chg="new del ord">
        <pc:chgData name="Ero Sennin" userId="03426be40f75dd1c" providerId="LiveId" clId="{59AC1DFC-6538-4039-B625-EF0FC9C0D4A9}" dt="2023-11-18T17:13:23.593" v="766" actId="47"/>
        <pc:sldMkLst>
          <pc:docMk/>
          <pc:sldMk cId="2513340953" sldId="338"/>
        </pc:sldMkLst>
      </pc:sldChg>
      <pc:sldChg chg="modSp add mod">
        <pc:chgData name="Ero Sennin" userId="03426be40f75dd1c" providerId="LiveId" clId="{59AC1DFC-6538-4039-B625-EF0FC9C0D4A9}" dt="2023-11-18T16:09:53.170" v="553" actId="113"/>
        <pc:sldMkLst>
          <pc:docMk/>
          <pc:sldMk cId="3117361790" sldId="339"/>
        </pc:sldMkLst>
        <pc:spChg chg="mod">
          <ac:chgData name="Ero Sennin" userId="03426be40f75dd1c" providerId="LiveId" clId="{59AC1DFC-6538-4039-B625-EF0FC9C0D4A9}" dt="2023-11-18T16:09:53.170" v="553" actId="113"/>
          <ac:spMkLst>
            <pc:docMk/>
            <pc:sldMk cId="3117361790" sldId="339"/>
            <ac:spMk id="8" creationId="{6CF85C25-FECF-02E7-8B5D-63C724E2B28B}"/>
          </ac:spMkLst>
        </pc:spChg>
      </pc:sldChg>
      <pc:sldChg chg="modSp add mod">
        <pc:chgData name="Ero Sennin" userId="03426be40f75dd1c" providerId="LiveId" clId="{59AC1DFC-6538-4039-B625-EF0FC9C0D4A9}" dt="2023-11-18T16:10:34.758" v="567" actId="113"/>
        <pc:sldMkLst>
          <pc:docMk/>
          <pc:sldMk cId="379817075" sldId="340"/>
        </pc:sldMkLst>
        <pc:spChg chg="mod">
          <ac:chgData name="Ero Sennin" userId="03426be40f75dd1c" providerId="LiveId" clId="{59AC1DFC-6538-4039-B625-EF0FC9C0D4A9}" dt="2023-11-18T16:10:34.758" v="567" actId="113"/>
          <ac:spMkLst>
            <pc:docMk/>
            <pc:sldMk cId="379817075" sldId="340"/>
            <ac:spMk id="8" creationId="{6CF85C25-FECF-02E7-8B5D-63C724E2B28B}"/>
          </ac:spMkLst>
        </pc:spChg>
      </pc:sldChg>
      <pc:sldChg chg="new del">
        <pc:chgData name="Ero Sennin" userId="03426be40f75dd1c" providerId="LiveId" clId="{59AC1DFC-6538-4039-B625-EF0FC9C0D4A9}" dt="2023-11-18T16:10:03.261" v="555" actId="47"/>
        <pc:sldMkLst>
          <pc:docMk/>
          <pc:sldMk cId="3467547685" sldId="340"/>
        </pc:sldMkLst>
      </pc:sldChg>
      <pc:sldChg chg="modSp add mod">
        <pc:chgData name="Ero Sennin" userId="03426be40f75dd1c" providerId="LiveId" clId="{59AC1DFC-6538-4039-B625-EF0FC9C0D4A9}" dt="2023-11-18T16:11:19.057" v="575" actId="113"/>
        <pc:sldMkLst>
          <pc:docMk/>
          <pc:sldMk cId="424304537" sldId="341"/>
        </pc:sldMkLst>
        <pc:spChg chg="mod">
          <ac:chgData name="Ero Sennin" userId="03426be40f75dd1c" providerId="LiveId" clId="{59AC1DFC-6538-4039-B625-EF0FC9C0D4A9}" dt="2023-11-18T16:11:19.057" v="575" actId="113"/>
          <ac:spMkLst>
            <pc:docMk/>
            <pc:sldMk cId="424304537" sldId="341"/>
            <ac:spMk id="8" creationId="{6CF85C25-FECF-02E7-8B5D-63C724E2B28B}"/>
          </ac:spMkLst>
        </pc:spChg>
      </pc:sldChg>
      <pc:sldChg chg="modSp add mod">
        <pc:chgData name="Ero Sennin" userId="03426be40f75dd1c" providerId="LiveId" clId="{59AC1DFC-6538-4039-B625-EF0FC9C0D4A9}" dt="2023-11-18T16:14:35.164" v="592" actId="20577"/>
        <pc:sldMkLst>
          <pc:docMk/>
          <pc:sldMk cId="2187594355" sldId="342"/>
        </pc:sldMkLst>
        <pc:spChg chg="mod">
          <ac:chgData name="Ero Sennin" userId="03426be40f75dd1c" providerId="LiveId" clId="{59AC1DFC-6538-4039-B625-EF0FC9C0D4A9}" dt="2023-11-18T16:13:35.202" v="578"/>
          <ac:spMkLst>
            <pc:docMk/>
            <pc:sldMk cId="2187594355" sldId="342"/>
            <ac:spMk id="6" creationId="{52BDBAC3-67AD-4A97-7850-28F18722F0B1}"/>
          </ac:spMkLst>
        </pc:spChg>
        <pc:spChg chg="mod">
          <ac:chgData name="Ero Sennin" userId="03426be40f75dd1c" providerId="LiveId" clId="{59AC1DFC-6538-4039-B625-EF0FC9C0D4A9}" dt="2023-11-18T16:14:35.164" v="592" actId="20577"/>
          <ac:spMkLst>
            <pc:docMk/>
            <pc:sldMk cId="2187594355" sldId="342"/>
            <ac:spMk id="8" creationId="{6CF85C25-FECF-02E7-8B5D-63C724E2B28B}"/>
          </ac:spMkLst>
        </pc:spChg>
      </pc:sldChg>
      <pc:sldChg chg="modSp add mod">
        <pc:chgData name="Ero Sennin" userId="03426be40f75dd1c" providerId="LiveId" clId="{59AC1DFC-6538-4039-B625-EF0FC9C0D4A9}" dt="2023-11-18T16:15:11.929" v="602" actId="113"/>
        <pc:sldMkLst>
          <pc:docMk/>
          <pc:sldMk cId="3977605819" sldId="343"/>
        </pc:sldMkLst>
        <pc:spChg chg="mod">
          <ac:chgData name="Ero Sennin" userId="03426be40f75dd1c" providerId="LiveId" clId="{59AC1DFC-6538-4039-B625-EF0FC9C0D4A9}" dt="2023-11-18T16:15:11.929" v="602" actId="113"/>
          <ac:spMkLst>
            <pc:docMk/>
            <pc:sldMk cId="3977605819" sldId="343"/>
            <ac:spMk id="8" creationId="{6CF85C25-FECF-02E7-8B5D-63C724E2B28B}"/>
          </ac:spMkLst>
        </pc:spChg>
      </pc:sldChg>
      <pc:sldChg chg="modSp add mod">
        <pc:chgData name="Ero Sennin" userId="03426be40f75dd1c" providerId="LiveId" clId="{59AC1DFC-6538-4039-B625-EF0FC9C0D4A9}" dt="2023-11-18T16:33:14.286" v="694" actId="12"/>
        <pc:sldMkLst>
          <pc:docMk/>
          <pc:sldMk cId="71056339" sldId="344"/>
        </pc:sldMkLst>
        <pc:spChg chg="mod">
          <ac:chgData name="Ero Sennin" userId="03426be40f75dd1c" providerId="LiveId" clId="{59AC1DFC-6538-4039-B625-EF0FC9C0D4A9}" dt="2023-11-18T16:29:41.703" v="646"/>
          <ac:spMkLst>
            <pc:docMk/>
            <pc:sldMk cId="71056339" sldId="344"/>
            <ac:spMk id="6" creationId="{52BDBAC3-67AD-4A97-7850-28F18722F0B1}"/>
          </ac:spMkLst>
        </pc:spChg>
        <pc:spChg chg="mod">
          <ac:chgData name="Ero Sennin" userId="03426be40f75dd1c" providerId="LiveId" clId="{59AC1DFC-6538-4039-B625-EF0FC9C0D4A9}" dt="2023-11-18T16:33:14.286" v="694" actId="12"/>
          <ac:spMkLst>
            <pc:docMk/>
            <pc:sldMk cId="71056339" sldId="344"/>
            <ac:spMk id="8" creationId="{6CF85C25-FECF-02E7-8B5D-63C724E2B28B}"/>
          </ac:spMkLst>
        </pc:spChg>
        <pc:picChg chg="mod">
          <ac:chgData name="Ero Sennin" userId="03426be40f75dd1c" providerId="LiveId" clId="{59AC1DFC-6538-4039-B625-EF0FC9C0D4A9}" dt="2023-11-18T16:28:58.316" v="634" actId="197"/>
          <ac:picMkLst>
            <pc:docMk/>
            <pc:sldMk cId="71056339" sldId="344"/>
            <ac:picMk id="5" creationId="{A9B5D548-0AEB-B038-A729-DB2AC0FFECF5}"/>
          </ac:picMkLst>
        </pc:picChg>
      </pc:sldChg>
      <pc:sldChg chg="new add del">
        <pc:chgData name="Ero Sennin" userId="03426be40f75dd1c" providerId="LiveId" clId="{59AC1DFC-6538-4039-B625-EF0FC9C0D4A9}" dt="2023-11-18T16:32:29.637" v="667" actId="680"/>
        <pc:sldMkLst>
          <pc:docMk/>
          <pc:sldMk cId="2058428942" sldId="345"/>
        </pc:sldMkLst>
      </pc:sldChg>
      <pc:sldChg chg="modSp add mod">
        <pc:chgData name="Ero Sennin" userId="03426be40f75dd1c" providerId="LiveId" clId="{59AC1DFC-6538-4039-B625-EF0FC9C0D4A9}" dt="2023-11-18T16:34:08.567" v="704" actId="113"/>
        <pc:sldMkLst>
          <pc:docMk/>
          <pc:sldMk cId="3362010045" sldId="345"/>
        </pc:sldMkLst>
        <pc:spChg chg="mod">
          <ac:chgData name="Ero Sennin" userId="03426be40f75dd1c" providerId="LiveId" clId="{59AC1DFC-6538-4039-B625-EF0FC9C0D4A9}" dt="2023-11-18T16:33:46.477" v="697"/>
          <ac:spMkLst>
            <pc:docMk/>
            <pc:sldMk cId="3362010045" sldId="345"/>
            <ac:spMk id="6" creationId="{52BDBAC3-67AD-4A97-7850-28F18722F0B1}"/>
          </ac:spMkLst>
        </pc:spChg>
        <pc:spChg chg="mod">
          <ac:chgData name="Ero Sennin" userId="03426be40f75dd1c" providerId="LiveId" clId="{59AC1DFC-6538-4039-B625-EF0FC9C0D4A9}" dt="2023-11-18T16:34:08.567" v="704" actId="113"/>
          <ac:spMkLst>
            <pc:docMk/>
            <pc:sldMk cId="3362010045" sldId="345"/>
            <ac:spMk id="8" creationId="{6CF85C25-FECF-02E7-8B5D-63C724E2B28B}"/>
          </ac:spMkLst>
        </pc:spChg>
      </pc:sldChg>
      <pc:sldChg chg="modSp add mod">
        <pc:chgData name="Ero Sennin" userId="03426be40f75dd1c" providerId="LiveId" clId="{59AC1DFC-6538-4039-B625-EF0FC9C0D4A9}" dt="2023-11-18T16:35:19.006" v="713" actId="113"/>
        <pc:sldMkLst>
          <pc:docMk/>
          <pc:sldMk cId="1608157032" sldId="346"/>
        </pc:sldMkLst>
        <pc:spChg chg="mod">
          <ac:chgData name="Ero Sennin" userId="03426be40f75dd1c" providerId="LiveId" clId="{59AC1DFC-6538-4039-B625-EF0FC9C0D4A9}" dt="2023-11-18T16:35:01.921" v="706"/>
          <ac:spMkLst>
            <pc:docMk/>
            <pc:sldMk cId="1608157032" sldId="346"/>
            <ac:spMk id="6" creationId="{52BDBAC3-67AD-4A97-7850-28F18722F0B1}"/>
          </ac:spMkLst>
        </pc:spChg>
        <pc:spChg chg="mod">
          <ac:chgData name="Ero Sennin" userId="03426be40f75dd1c" providerId="LiveId" clId="{59AC1DFC-6538-4039-B625-EF0FC9C0D4A9}" dt="2023-11-18T16:35:19.006" v="713" actId="113"/>
          <ac:spMkLst>
            <pc:docMk/>
            <pc:sldMk cId="1608157032" sldId="346"/>
            <ac:spMk id="8" creationId="{6CF85C25-FECF-02E7-8B5D-63C724E2B28B}"/>
          </ac:spMkLst>
        </pc:spChg>
      </pc:sldChg>
      <pc:sldChg chg="modSp add mod">
        <pc:chgData name="Ero Sennin" userId="03426be40f75dd1c" providerId="LiveId" clId="{59AC1DFC-6538-4039-B625-EF0FC9C0D4A9}" dt="2023-11-18T17:47:11.184" v="1008" actId="20577"/>
        <pc:sldMkLst>
          <pc:docMk/>
          <pc:sldMk cId="1396905398" sldId="347"/>
        </pc:sldMkLst>
        <pc:spChg chg="mod">
          <ac:chgData name="Ero Sennin" userId="03426be40f75dd1c" providerId="LiveId" clId="{59AC1DFC-6538-4039-B625-EF0FC9C0D4A9}" dt="2023-11-18T17:11:00.267" v="725"/>
          <ac:spMkLst>
            <pc:docMk/>
            <pc:sldMk cId="1396905398" sldId="347"/>
            <ac:spMk id="6" creationId="{52BDBAC3-67AD-4A97-7850-28F18722F0B1}"/>
          </ac:spMkLst>
        </pc:spChg>
        <pc:spChg chg="mod">
          <ac:chgData name="Ero Sennin" userId="03426be40f75dd1c" providerId="LiveId" clId="{59AC1DFC-6538-4039-B625-EF0FC9C0D4A9}" dt="2023-11-18T17:47:11.184" v="1008" actId="20577"/>
          <ac:spMkLst>
            <pc:docMk/>
            <pc:sldMk cId="1396905398" sldId="347"/>
            <ac:spMk id="8" creationId="{6CF85C25-FECF-02E7-8B5D-63C724E2B28B}"/>
          </ac:spMkLst>
        </pc:spChg>
      </pc:sldChg>
      <pc:sldChg chg="addSp delSp modSp add mod">
        <pc:chgData name="Ero Sennin" userId="03426be40f75dd1c" providerId="LiveId" clId="{59AC1DFC-6538-4039-B625-EF0FC9C0D4A9}" dt="2023-11-18T17:47:16.021" v="1010" actId="20577"/>
        <pc:sldMkLst>
          <pc:docMk/>
          <pc:sldMk cId="775201600" sldId="348"/>
        </pc:sldMkLst>
        <pc:spChg chg="add mod">
          <ac:chgData name="Ero Sennin" userId="03426be40f75dd1c" providerId="LiveId" clId="{59AC1DFC-6538-4039-B625-EF0FC9C0D4A9}" dt="2023-11-18T17:11:07.182" v="727"/>
          <ac:spMkLst>
            <pc:docMk/>
            <pc:sldMk cId="775201600" sldId="348"/>
            <ac:spMk id="3" creationId="{CAE23DEA-2710-CC0F-72B6-0E6CD7F60193}"/>
          </ac:spMkLst>
        </pc:spChg>
        <pc:spChg chg="del">
          <ac:chgData name="Ero Sennin" userId="03426be40f75dd1c" providerId="LiveId" clId="{59AC1DFC-6538-4039-B625-EF0FC9C0D4A9}" dt="2023-11-18T17:11:06.894" v="726" actId="478"/>
          <ac:spMkLst>
            <pc:docMk/>
            <pc:sldMk cId="775201600" sldId="348"/>
            <ac:spMk id="6" creationId="{52BDBAC3-67AD-4A97-7850-28F18722F0B1}"/>
          </ac:spMkLst>
        </pc:spChg>
        <pc:spChg chg="mod">
          <ac:chgData name="Ero Sennin" userId="03426be40f75dd1c" providerId="LiveId" clId="{59AC1DFC-6538-4039-B625-EF0FC9C0D4A9}" dt="2023-11-18T17:47:16.021" v="1010" actId="20577"/>
          <ac:spMkLst>
            <pc:docMk/>
            <pc:sldMk cId="775201600" sldId="348"/>
            <ac:spMk id="8" creationId="{6CF85C25-FECF-02E7-8B5D-63C724E2B28B}"/>
          </ac:spMkLst>
        </pc:spChg>
      </pc:sldChg>
      <pc:sldChg chg="modSp add mod">
        <pc:chgData name="Ero Sennin" userId="03426be40f75dd1c" providerId="LiveId" clId="{59AC1DFC-6538-4039-B625-EF0FC9C0D4A9}" dt="2023-11-18T17:12:49.589" v="760" actId="20577"/>
        <pc:sldMkLst>
          <pc:docMk/>
          <pc:sldMk cId="271087555" sldId="349"/>
        </pc:sldMkLst>
        <pc:spChg chg="mod">
          <ac:chgData name="Ero Sennin" userId="03426be40f75dd1c" providerId="LiveId" clId="{59AC1DFC-6538-4039-B625-EF0FC9C0D4A9}" dt="2023-11-18T17:12:49.589" v="760" actId="20577"/>
          <ac:spMkLst>
            <pc:docMk/>
            <pc:sldMk cId="271087555" sldId="349"/>
            <ac:spMk id="8" creationId="{6CF85C25-FECF-02E7-8B5D-63C724E2B28B}"/>
          </ac:spMkLst>
        </pc:spChg>
      </pc:sldChg>
      <pc:sldChg chg="modSp add mod">
        <pc:chgData name="Ero Sennin" userId="03426be40f75dd1c" providerId="LiveId" clId="{59AC1DFC-6538-4039-B625-EF0FC9C0D4A9}" dt="2023-11-18T17:12:46.576" v="758" actId="20577"/>
        <pc:sldMkLst>
          <pc:docMk/>
          <pc:sldMk cId="2540738932" sldId="350"/>
        </pc:sldMkLst>
        <pc:spChg chg="mod">
          <ac:chgData name="Ero Sennin" userId="03426be40f75dd1c" providerId="LiveId" clId="{59AC1DFC-6538-4039-B625-EF0FC9C0D4A9}" dt="2023-11-18T17:12:46.576" v="758" actId="20577"/>
          <ac:spMkLst>
            <pc:docMk/>
            <pc:sldMk cId="2540738932" sldId="350"/>
            <ac:spMk id="8" creationId="{6CF85C25-FECF-02E7-8B5D-63C724E2B28B}"/>
          </ac:spMkLst>
        </pc:spChg>
      </pc:sldChg>
      <pc:sldChg chg="modSp add mod">
        <pc:chgData name="Ero Sennin" userId="03426be40f75dd1c" providerId="LiveId" clId="{59AC1DFC-6538-4039-B625-EF0FC9C0D4A9}" dt="2023-11-18T17:59:10.996" v="1113" actId="20577"/>
        <pc:sldMkLst>
          <pc:docMk/>
          <pc:sldMk cId="1629030163" sldId="351"/>
        </pc:sldMkLst>
        <pc:spChg chg="mod">
          <ac:chgData name="Ero Sennin" userId="03426be40f75dd1c" providerId="LiveId" clId="{59AC1DFC-6538-4039-B625-EF0FC9C0D4A9}" dt="2023-11-18T17:14:38.976" v="775" actId="20577"/>
          <ac:spMkLst>
            <pc:docMk/>
            <pc:sldMk cId="1629030163" sldId="351"/>
            <ac:spMk id="3" creationId="{CAE23DEA-2710-CC0F-72B6-0E6CD7F60193}"/>
          </ac:spMkLst>
        </pc:spChg>
        <pc:spChg chg="mod">
          <ac:chgData name="Ero Sennin" userId="03426be40f75dd1c" providerId="LiveId" clId="{59AC1DFC-6538-4039-B625-EF0FC9C0D4A9}" dt="2023-11-18T17:59:10.996" v="1113" actId="20577"/>
          <ac:spMkLst>
            <pc:docMk/>
            <pc:sldMk cId="1629030163" sldId="351"/>
            <ac:spMk id="8" creationId="{6CF85C25-FECF-02E7-8B5D-63C724E2B28B}"/>
          </ac:spMkLst>
        </pc:spChg>
      </pc:sldChg>
      <pc:sldChg chg="modSp add mod">
        <pc:chgData name="Ero Sennin" userId="03426be40f75dd1c" providerId="LiveId" clId="{59AC1DFC-6538-4039-B625-EF0FC9C0D4A9}" dt="2023-11-18T17:25:28.482" v="801"/>
        <pc:sldMkLst>
          <pc:docMk/>
          <pc:sldMk cId="1241933059" sldId="352"/>
        </pc:sldMkLst>
        <pc:spChg chg="mod">
          <ac:chgData name="Ero Sennin" userId="03426be40f75dd1c" providerId="LiveId" clId="{59AC1DFC-6538-4039-B625-EF0FC9C0D4A9}" dt="2023-11-18T17:25:28.482" v="801"/>
          <ac:spMkLst>
            <pc:docMk/>
            <pc:sldMk cId="1241933059" sldId="352"/>
            <ac:spMk id="72" creationId="{00000000-0000-0000-0000-000000000000}"/>
          </ac:spMkLst>
        </pc:spChg>
      </pc:sldChg>
      <pc:sldChg chg="modSp add mod">
        <pc:chgData name="Ero Sennin" userId="03426be40f75dd1c" providerId="LiveId" clId="{59AC1DFC-6538-4039-B625-EF0FC9C0D4A9}" dt="2023-11-18T17:47:46.854" v="1012" actId="20577"/>
        <pc:sldMkLst>
          <pc:docMk/>
          <pc:sldMk cId="3583452087" sldId="353"/>
        </pc:sldMkLst>
        <pc:spChg chg="mod">
          <ac:chgData name="Ero Sennin" userId="03426be40f75dd1c" providerId="LiveId" clId="{59AC1DFC-6538-4039-B625-EF0FC9C0D4A9}" dt="2023-11-18T17:26:08.275" v="806"/>
          <ac:spMkLst>
            <pc:docMk/>
            <pc:sldMk cId="3583452087" sldId="353"/>
            <ac:spMk id="3" creationId="{CAE23DEA-2710-CC0F-72B6-0E6CD7F60193}"/>
          </ac:spMkLst>
        </pc:spChg>
        <pc:spChg chg="mod">
          <ac:chgData name="Ero Sennin" userId="03426be40f75dd1c" providerId="LiveId" clId="{59AC1DFC-6538-4039-B625-EF0FC9C0D4A9}" dt="2023-11-18T17:47:46.854" v="1012" actId="20577"/>
          <ac:spMkLst>
            <pc:docMk/>
            <pc:sldMk cId="3583452087" sldId="353"/>
            <ac:spMk id="8" creationId="{6CF85C25-FECF-02E7-8B5D-63C724E2B28B}"/>
          </ac:spMkLst>
        </pc:spChg>
      </pc:sldChg>
      <pc:sldChg chg="addSp modSp add mod">
        <pc:chgData name="Ero Sennin" userId="03426be40f75dd1c" providerId="LiveId" clId="{59AC1DFC-6538-4039-B625-EF0FC9C0D4A9}" dt="2023-11-18T17:35:41.075" v="918" actId="14100"/>
        <pc:sldMkLst>
          <pc:docMk/>
          <pc:sldMk cId="4106494306" sldId="354"/>
        </pc:sldMkLst>
        <pc:spChg chg="mod">
          <ac:chgData name="Ero Sennin" userId="03426be40f75dd1c" providerId="LiveId" clId="{59AC1DFC-6538-4039-B625-EF0FC9C0D4A9}" dt="2023-11-18T17:35:41.075" v="918" actId="14100"/>
          <ac:spMkLst>
            <pc:docMk/>
            <pc:sldMk cId="4106494306" sldId="354"/>
            <ac:spMk id="8" creationId="{6CF85C25-FECF-02E7-8B5D-63C724E2B28B}"/>
          </ac:spMkLst>
        </pc:spChg>
        <pc:picChg chg="add mod">
          <ac:chgData name="Ero Sennin" userId="03426be40f75dd1c" providerId="LiveId" clId="{59AC1DFC-6538-4039-B625-EF0FC9C0D4A9}" dt="2023-11-18T17:35:37.991" v="917" actId="1076"/>
          <ac:picMkLst>
            <pc:docMk/>
            <pc:sldMk cId="4106494306" sldId="354"/>
            <ac:picMk id="6" creationId="{DE08F120-6F2A-F230-AFFE-9F77F2D7BD45}"/>
          </ac:picMkLst>
        </pc:picChg>
      </pc:sldChg>
      <pc:sldChg chg="addSp delSp modSp add mod">
        <pc:chgData name="Ero Sennin" userId="03426be40f75dd1c" providerId="LiveId" clId="{59AC1DFC-6538-4039-B625-EF0FC9C0D4A9}" dt="2023-11-18T17:32:28.718" v="892" actId="1076"/>
        <pc:sldMkLst>
          <pc:docMk/>
          <pc:sldMk cId="1657417804" sldId="355"/>
        </pc:sldMkLst>
        <pc:spChg chg="mod">
          <ac:chgData name="Ero Sennin" userId="03426be40f75dd1c" providerId="LiveId" clId="{59AC1DFC-6538-4039-B625-EF0FC9C0D4A9}" dt="2023-11-18T17:32:28.718" v="892" actId="1076"/>
          <ac:spMkLst>
            <pc:docMk/>
            <pc:sldMk cId="1657417804" sldId="355"/>
            <ac:spMk id="8" creationId="{6CF85C25-FECF-02E7-8B5D-63C724E2B28B}"/>
          </ac:spMkLst>
        </pc:spChg>
        <pc:picChg chg="del">
          <ac:chgData name="Ero Sennin" userId="03426be40f75dd1c" providerId="LiveId" clId="{59AC1DFC-6538-4039-B625-EF0FC9C0D4A9}" dt="2023-11-18T17:31:09.957" v="819" actId="478"/>
          <ac:picMkLst>
            <pc:docMk/>
            <pc:sldMk cId="1657417804" sldId="355"/>
            <ac:picMk id="6" creationId="{DE08F120-6F2A-F230-AFFE-9F77F2D7BD45}"/>
          </ac:picMkLst>
        </pc:picChg>
        <pc:picChg chg="add mod">
          <ac:chgData name="Ero Sennin" userId="03426be40f75dd1c" providerId="LiveId" clId="{59AC1DFC-6538-4039-B625-EF0FC9C0D4A9}" dt="2023-11-18T17:31:15.568" v="821" actId="1076"/>
          <ac:picMkLst>
            <pc:docMk/>
            <pc:sldMk cId="1657417804" sldId="355"/>
            <ac:picMk id="7" creationId="{EC366DFF-6554-6962-588E-F52154E115D2}"/>
          </ac:picMkLst>
        </pc:picChg>
      </pc:sldChg>
      <pc:sldChg chg="addSp delSp modSp add mod">
        <pc:chgData name="Ero Sennin" userId="03426be40f75dd1c" providerId="LiveId" clId="{59AC1DFC-6538-4039-B625-EF0FC9C0D4A9}" dt="2023-11-18T17:35:55.078" v="920" actId="1076"/>
        <pc:sldMkLst>
          <pc:docMk/>
          <pc:sldMk cId="1436753255" sldId="356"/>
        </pc:sldMkLst>
        <pc:spChg chg="del">
          <ac:chgData name="Ero Sennin" userId="03426be40f75dd1c" providerId="LiveId" clId="{59AC1DFC-6538-4039-B625-EF0FC9C0D4A9}" dt="2023-11-18T17:33:52.936" v="897" actId="478"/>
          <ac:spMkLst>
            <pc:docMk/>
            <pc:sldMk cId="1436753255" sldId="356"/>
            <ac:spMk id="8" creationId="{6CF85C25-FECF-02E7-8B5D-63C724E2B28B}"/>
          </ac:spMkLst>
        </pc:spChg>
        <pc:spChg chg="add mod">
          <ac:chgData name="Ero Sennin" userId="03426be40f75dd1c" providerId="LiveId" clId="{59AC1DFC-6538-4039-B625-EF0FC9C0D4A9}" dt="2023-11-18T17:35:52.667" v="919" actId="14100"/>
          <ac:spMkLst>
            <pc:docMk/>
            <pc:sldMk cId="1436753255" sldId="356"/>
            <ac:spMk id="11" creationId="{B4EB45E9-5511-57B9-215A-E5B1E6B23360}"/>
          </ac:spMkLst>
        </pc:spChg>
        <pc:picChg chg="add mod">
          <ac:chgData name="Ero Sennin" userId="03426be40f75dd1c" providerId="LiveId" clId="{59AC1DFC-6538-4039-B625-EF0FC9C0D4A9}" dt="2023-11-18T17:35:55.078" v="920" actId="1076"/>
          <ac:picMkLst>
            <pc:docMk/>
            <pc:sldMk cId="1436753255" sldId="356"/>
            <ac:picMk id="6" creationId="{6B00C529-E75D-3C1F-B80B-965E6C48A125}"/>
          </ac:picMkLst>
        </pc:picChg>
        <pc:picChg chg="del">
          <ac:chgData name="Ero Sennin" userId="03426be40f75dd1c" providerId="LiveId" clId="{59AC1DFC-6538-4039-B625-EF0FC9C0D4A9}" dt="2023-11-18T17:33:13.004" v="894" actId="478"/>
          <ac:picMkLst>
            <pc:docMk/>
            <pc:sldMk cId="1436753255" sldId="356"/>
            <ac:picMk id="7" creationId="{EC366DFF-6554-6962-588E-F52154E115D2}"/>
          </ac:picMkLst>
        </pc:picChg>
      </pc:sldChg>
      <pc:sldChg chg="modSp add mod ord">
        <pc:chgData name="Ero Sennin" userId="03426be40f75dd1c" providerId="LiveId" clId="{59AC1DFC-6538-4039-B625-EF0FC9C0D4A9}" dt="2023-11-18T17:42:02.573" v="961" actId="12"/>
        <pc:sldMkLst>
          <pc:docMk/>
          <pc:sldMk cId="614219353" sldId="357"/>
        </pc:sldMkLst>
        <pc:spChg chg="mod">
          <ac:chgData name="Ero Sennin" userId="03426be40f75dd1c" providerId="LiveId" clId="{59AC1DFC-6538-4039-B625-EF0FC9C0D4A9}" dt="2023-11-18T17:37:41.698" v="925"/>
          <ac:spMkLst>
            <pc:docMk/>
            <pc:sldMk cId="614219353" sldId="357"/>
            <ac:spMk id="3" creationId="{CAE23DEA-2710-CC0F-72B6-0E6CD7F60193}"/>
          </ac:spMkLst>
        </pc:spChg>
        <pc:spChg chg="mod">
          <ac:chgData name="Ero Sennin" userId="03426be40f75dd1c" providerId="LiveId" clId="{59AC1DFC-6538-4039-B625-EF0FC9C0D4A9}" dt="2023-11-18T17:42:02.573" v="961" actId="12"/>
          <ac:spMkLst>
            <pc:docMk/>
            <pc:sldMk cId="614219353" sldId="357"/>
            <ac:spMk id="8" creationId="{6CF85C25-FECF-02E7-8B5D-63C724E2B28B}"/>
          </ac:spMkLst>
        </pc:spChg>
      </pc:sldChg>
      <pc:sldChg chg="modSp add mod">
        <pc:chgData name="Ero Sennin" userId="03426be40f75dd1c" providerId="LiveId" clId="{59AC1DFC-6538-4039-B625-EF0FC9C0D4A9}" dt="2023-11-18T17:42:39.086" v="974" actId="20577"/>
        <pc:sldMkLst>
          <pc:docMk/>
          <pc:sldMk cId="1484790467" sldId="358"/>
        </pc:sldMkLst>
        <pc:spChg chg="mod">
          <ac:chgData name="Ero Sennin" userId="03426be40f75dd1c" providerId="LiveId" clId="{59AC1DFC-6538-4039-B625-EF0FC9C0D4A9}" dt="2023-11-18T17:42:39.086" v="974" actId="20577"/>
          <ac:spMkLst>
            <pc:docMk/>
            <pc:sldMk cId="1484790467" sldId="358"/>
            <ac:spMk id="8" creationId="{6CF85C25-FECF-02E7-8B5D-63C724E2B28B}"/>
          </ac:spMkLst>
        </pc:spChg>
      </pc:sldChg>
      <pc:sldChg chg="modSp add mod">
        <pc:chgData name="Ero Sennin" userId="03426be40f75dd1c" providerId="LiveId" clId="{59AC1DFC-6538-4039-B625-EF0FC9C0D4A9}" dt="2023-11-18T17:43:48.431" v="992" actId="20577"/>
        <pc:sldMkLst>
          <pc:docMk/>
          <pc:sldMk cId="3470068793" sldId="359"/>
        </pc:sldMkLst>
        <pc:spChg chg="mod">
          <ac:chgData name="Ero Sennin" userId="03426be40f75dd1c" providerId="LiveId" clId="{59AC1DFC-6538-4039-B625-EF0FC9C0D4A9}" dt="2023-11-18T17:43:48.431" v="992" actId="20577"/>
          <ac:spMkLst>
            <pc:docMk/>
            <pc:sldMk cId="3470068793" sldId="359"/>
            <ac:spMk id="8" creationId="{6CF85C25-FECF-02E7-8B5D-63C724E2B28B}"/>
          </ac:spMkLst>
        </pc:spChg>
      </pc:sldChg>
      <pc:sldChg chg="modSp add mod">
        <pc:chgData name="Ero Sennin" userId="03426be40f75dd1c" providerId="LiveId" clId="{59AC1DFC-6538-4039-B625-EF0FC9C0D4A9}" dt="2023-11-18T17:45:09.982" v="1006"/>
        <pc:sldMkLst>
          <pc:docMk/>
          <pc:sldMk cId="3021743333" sldId="360"/>
        </pc:sldMkLst>
        <pc:spChg chg="mod">
          <ac:chgData name="Ero Sennin" userId="03426be40f75dd1c" providerId="LiveId" clId="{59AC1DFC-6538-4039-B625-EF0FC9C0D4A9}" dt="2023-11-18T17:45:09.982" v="1006"/>
          <ac:spMkLst>
            <pc:docMk/>
            <pc:sldMk cId="3021743333" sldId="360"/>
            <ac:spMk id="8" creationId="{6CF85C25-FECF-02E7-8B5D-63C724E2B28B}"/>
          </ac:spMkLst>
        </pc:spChg>
      </pc:sldChg>
      <pc:sldChg chg="modSp add mod">
        <pc:chgData name="Ero Sennin" userId="03426be40f75dd1c" providerId="LiveId" clId="{59AC1DFC-6538-4039-B625-EF0FC9C0D4A9}" dt="2023-11-18T17:51:49.379" v="1040" actId="20577"/>
        <pc:sldMkLst>
          <pc:docMk/>
          <pc:sldMk cId="2006295453" sldId="361"/>
        </pc:sldMkLst>
        <pc:spChg chg="mod">
          <ac:chgData name="Ero Sennin" userId="03426be40f75dd1c" providerId="LiveId" clId="{59AC1DFC-6538-4039-B625-EF0FC9C0D4A9}" dt="2023-11-18T17:49:28.903" v="1015"/>
          <ac:spMkLst>
            <pc:docMk/>
            <pc:sldMk cId="2006295453" sldId="361"/>
            <ac:spMk id="3" creationId="{CAE23DEA-2710-CC0F-72B6-0E6CD7F60193}"/>
          </ac:spMkLst>
        </pc:spChg>
        <pc:spChg chg="mod">
          <ac:chgData name="Ero Sennin" userId="03426be40f75dd1c" providerId="LiveId" clId="{59AC1DFC-6538-4039-B625-EF0FC9C0D4A9}" dt="2023-11-18T17:51:49.379" v="1040" actId="20577"/>
          <ac:spMkLst>
            <pc:docMk/>
            <pc:sldMk cId="2006295453" sldId="361"/>
            <ac:spMk id="8" creationId="{6CF85C25-FECF-02E7-8B5D-63C724E2B28B}"/>
          </ac:spMkLst>
        </pc:spChg>
      </pc:sldChg>
      <pc:sldChg chg="modSp add mod">
        <pc:chgData name="Ero Sennin" userId="03426be40f75dd1c" providerId="LiveId" clId="{59AC1DFC-6538-4039-B625-EF0FC9C0D4A9}" dt="2023-11-18T17:55:31.395" v="1087" actId="20577"/>
        <pc:sldMkLst>
          <pc:docMk/>
          <pc:sldMk cId="3399441557" sldId="362"/>
        </pc:sldMkLst>
        <pc:spChg chg="mod">
          <ac:chgData name="Ero Sennin" userId="03426be40f75dd1c" providerId="LiveId" clId="{59AC1DFC-6538-4039-B625-EF0FC9C0D4A9}" dt="2023-11-18T17:55:31.395" v="1087" actId="20577"/>
          <ac:spMkLst>
            <pc:docMk/>
            <pc:sldMk cId="3399441557" sldId="362"/>
            <ac:spMk id="8" creationId="{6CF85C25-FECF-02E7-8B5D-63C724E2B28B}"/>
          </ac:spMkLst>
        </pc:spChg>
      </pc:sldChg>
      <pc:sldChg chg="modSp add mod">
        <pc:chgData name="Ero Sennin" userId="03426be40f75dd1c" providerId="LiveId" clId="{59AC1DFC-6538-4039-B625-EF0FC9C0D4A9}" dt="2023-11-18T17:56:14.077" v="1092" actId="20577"/>
        <pc:sldMkLst>
          <pc:docMk/>
          <pc:sldMk cId="3729408570" sldId="363"/>
        </pc:sldMkLst>
        <pc:spChg chg="mod">
          <ac:chgData name="Ero Sennin" userId="03426be40f75dd1c" providerId="LiveId" clId="{59AC1DFC-6538-4039-B625-EF0FC9C0D4A9}" dt="2023-11-18T17:56:14.077" v="1092" actId="20577"/>
          <ac:spMkLst>
            <pc:docMk/>
            <pc:sldMk cId="3729408570" sldId="363"/>
            <ac:spMk id="8" creationId="{6CF85C25-FECF-02E7-8B5D-63C724E2B28B}"/>
          </ac:spMkLst>
        </pc:spChg>
      </pc:sldChg>
      <pc:sldChg chg="modSp add mod">
        <pc:chgData name="Ero Sennin" userId="03426be40f75dd1c" providerId="LiveId" clId="{59AC1DFC-6538-4039-B625-EF0FC9C0D4A9}" dt="2023-11-19T06:07:00.937" v="1117" actId="20577"/>
        <pc:sldMkLst>
          <pc:docMk/>
          <pc:sldMk cId="3669757811" sldId="364"/>
        </pc:sldMkLst>
        <pc:spChg chg="mod">
          <ac:chgData name="Ero Sennin" userId="03426be40f75dd1c" providerId="LiveId" clId="{59AC1DFC-6538-4039-B625-EF0FC9C0D4A9}" dt="2023-11-19T06:07:00.937" v="1117" actId="20577"/>
          <ac:spMkLst>
            <pc:docMk/>
            <pc:sldMk cId="3669757811" sldId="364"/>
            <ac:spMk id="8" creationId="{6CF85C25-FECF-02E7-8B5D-63C724E2B28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ủy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endParaRPr lang="en-US" dirty="0" smtClean="0"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vi-VN" dirty="0" smtClean="0"/>
              <a:t>Bảo mật ứng dụng web</a:t>
            </a:r>
            <a:endParaRPr lang="en-US" dirty="0" smtClean="0"/>
          </a:p>
          <a:p>
            <a:pPr marL="342900" lvl="0" indent="-3429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vi-VN" dirty="0" smtClean="0"/>
              <a:t>Nguyên tắc cơ bản về bảo mật ứng dụng web</a:t>
            </a:r>
            <a:endParaRPr lang="en-US" dirty="0" smtClean="0"/>
          </a:p>
          <a:p>
            <a:pPr marL="342900" lvl="0" indent="-3429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vi-VN" dirty="0" smtClean="0"/>
              <a:t>- Các lỗ hổng bảo mật web phổ biến</a:t>
            </a:r>
            <a:endParaRPr lang="en-US" dirty="0" smtClean="0"/>
          </a:p>
          <a:p>
            <a:pPr marL="342900" lvl="0" indent="-3429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vi-VN" dirty="0" smtClean="0"/>
              <a:t>- Thực hành mã hóa an toàn</a:t>
            </a:r>
            <a:endParaRPr lang="en-US" dirty="0" smtClean="0"/>
          </a:p>
          <a:p>
            <a:pPr marL="342900" lvl="0" indent="-3429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vi-VN" dirty="0" smtClean="0"/>
              <a:t>Phía máy khách và phía máy chủ</a:t>
            </a:r>
            <a:endParaRPr dirty="0"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rãi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00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rãi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98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rãi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17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rãi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17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rãi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75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rãi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4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2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72"/>
          <p:cNvSpPr txBox="1"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72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1"/>
          <p:cNvSpPr txBox="1">
            <a:spLocks noGrp="1"/>
          </p:cNvSpPr>
          <p:nvPr>
            <p:ph type="body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914400" lvl="1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81"/>
          <p:cNvSpPr txBox="1">
            <a:spLocks noGrp="1"/>
          </p:cNvSpPr>
          <p:nvPr>
            <p:ph type="body" idx="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 Light"/>
              <a:buNone/>
              <a:defRPr sz="3800"/>
            </a:lvl1pPr>
            <a:lvl2pPr marL="914400" lvl="1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1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2"/>
          <p:cNvSpPr>
            <a:spLocks noGrp="1"/>
          </p:cNvSpPr>
          <p:nvPr>
            <p:ph type="pic" idx="2"/>
          </p:nvPr>
        </p:nvSpPr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82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3"/>
          <p:cNvSpPr>
            <a:spLocks noGrp="1"/>
          </p:cNvSpPr>
          <p:nvPr>
            <p:ph type="pic" idx="2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73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3"/>
          <p:cNvSpPr txBox="1"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73"/>
          <p:cNvSpPr txBox="1">
            <a:spLocks noGrp="1"/>
          </p:cNvSpPr>
          <p:nvPr>
            <p:ph type="sldNum" idx="1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4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4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5"/>
          <p:cNvSpPr>
            <a:spLocks noGrp="1"/>
          </p:cNvSpPr>
          <p:nvPr>
            <p:ph type="pic" idx="2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75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5"/>
          <p:cNvSpPr txBox="1"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75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6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6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7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7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7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8"/>
          <p:cNvSpPr>
            <a:spLocks noGrp="1"/>
          </p:cNvSpPr>
          <p:nvPr>
            <p:ph type="pic" idx="2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78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8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6195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1pPr>
            <a:lvl2pPr marL="914400" lvl="1" indent="-36195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2pPr>
            <a:lvl3pPr marL="1371600" lvl="2" indent="-36195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3pPr>
            <a:lvl4pPr marL="1828800" lvl="3" indent="-36195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4pPr>
            <a:lvl5pPr marL="2286000" lvl="4" indent="-36195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8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9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9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0"/>
          <p:cNvSpPr>
            <a:spLocks noGrp="1"/>
          </p:cNvSpPr>
          <p:nvPr>
            <p:ph type="pic" idx="2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80"/>
          <p:cNvSpPr>
            <a:spLocks noGrp="1"/>
          </p:cNvSpPr>
          <p:nvPr>
            <p:ph type="pic" idx="3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80"/>
          <p:cNvSpPr>
            <a:spLocks noGrp="1"/>
          </p:cNvSpPr>
          <p:nvPr>
            <p:ph type="pic" idx="4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80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1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71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71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buntu.com/download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pp.box.com/s/8matvs5l0gc8vkr4xfq3szdm7mc9o0ad" TargetMode="External"/><Relationship Id="rId5" Type="http://schemas.openxmlformats.org/officeDocument/2006/relationships/hyperlink" Target="https://docs.remnux.org/install-distro/get-virtual-appliance" TargetMode="External"/><Relationship Id="rId4" Type="http://schemas.openxmlformats.org/officeDocument/2006/relationships/hyperlink" Target="https://remnux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ns.org/tools/sift-workstatio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ybrid-analysis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hyperlink" Target="https://any.ru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" descr="PP-0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3004800" cy="977148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>
            <a:spLocks noGrp="1"/>
          </p:cNvSpPr>
          <p:nvPr>
            <p:ph type="ctrTitle" idx="4294967295"/>
          </p:nvPr>
        </p:nvSpPr>
        <p:spPr>
          <a:xfrm>
            <a:off x="5198301" y="7568068"/>
            <a:ext cx="7608002" cy="15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lvl="0" algn="l">
              <a:lnSpc>
                <a:spcPct val="110000"/>
              </a:lnSpc>
              <a:buClr>
                <a:schemeClr val="dk1"/>
              </a:buClr>
              <a:buSzPct val="83333"/>
            </a:pPr>
            <a:r>
              <a:rPr lang="en-US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teaching teaches</a:t>
            </a:r>
            <a:br>
              <a:rPr lang="en-US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       teachers </a:t>
            </a:r>
            <a:r>
              <a:rPr lang="en-US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teach</a:t>
            </a:r>
            <a:endParaRPr sz="3600" b="0" i="0" u="none" strike="noStrike" cap="none" dirty="0">
              <a:solidFill>
                <a:schemeClr val="dk1"/>
              </a:solidFill>
              <a:sym typeface="Helvetica Neue Light"/>
            </a:endParaRPr>
          </a:p>
        </p:txBody>
      </p:sp>
      <p:pic>
        <p:nvPicPr>
          <p:cNvPr id="59" name="Google Shape;59;p1" descr="2017-FE-Black-0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6446" y="611762"/>
            <a:ext cx="4183172" cy="13951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8;p1"/>
          <p:cNvSpPr txBox="1">
            <a:spLocks/>
          </p:cNvSpPr>
          <p:nvPr/>
        </p:nvSpPr>
        <p:spPr>
          <a:xfrm>
            <a:off x="726232" y="5364649"/>
            <a:ext cx="8925600" cy="15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algn="l">
              <a:lnSpc>
                <a:spcPct val="110000"/>
              </a:lnSpc>
              <a:buClr>
                <a:schemeClr val="dk1"/>
              </a:buClr>
              <a:buSzPct val="83333"/>
            </a:pPr>
            <a:r>
              <a:rPr lang="en-US" sz="4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 4. Malware Labs</a:t>
            </a:r>
            <a:endParaRPr lang="en-US" sz="279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474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70;p3" descr="Untitled-1.png">
            <a:extLst>
              <a:ext uri="{FF2B5EF4-FFF2-40B4-BE49-F238E27FC236}">
                <a16:creationId xmlns:a16="http://schemas.microsoft.com/office/drawing/2014/main" id="{A9B5D548-0AEB-B038-A729-DB2AC0FFECF5}"/>
              </a:ext>
            </a:extLst>
          </p:cNvPr>
          <p:cNvPicPr preferRelativeResize="0"/>
          <p:nvPr/>
        </p:nvPicPr>
        <p:blipFill rotWithShape="1">
          <a:blip r:embed="rId3"/>
          <a:srcRect l="20809" r="20428"/>
          <a:stretch/>
        </p:blipFill>
        <p:spPr>
          <a:xfrm>
            <a:off x="5074" y="-549050"/>
            <a:ext cx="13004801" cy="3262696"/>
          </a:xfrm>
          <a:prstGeom prst="rect">
            <a:avLst/>
          </a:prstGeom>
          <a:noFill/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183911"/>
            <a:ext cx="13001548" cy="260096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2BDBAC3-67AD-4A97-7850-28F18722F0B1}"/>
              </a:ext>
            </a:extLst>
          </p:cNvPr>
          <p:cNvSpPr txBox="1"/>
          <p:nvPr/>
        </p:nvSpPr>
        <p:spPr>
          <a:xfrm>
            <a:off x="357275" y="636471"/>
            <a:ext cx="6825184" cy="80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buSzPts val="2600"/>
            </a:pPr>
            <a:r>
              <a:rPr lang="en-US" altLang="en-US" sz="4000" b="1" dirty="0">
                <a:solidFill>
                  <a:schemeClr val="bg2"/>
                </a:solidFill>
                <a:ea typeface="ＭＳ Ｐゴシック" panose="020B0600070205080204" pitchFamily="34" charset="-128"/>
              </a:rPr>
              <a:t>Online </a:t>
            </a:r>
            <a:r>
              <a:rPr lang="en-US" altLang="en-US" sz="4000" b="1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Sandboxes (</a:t>
            </a:r>
            <a:r>
              <a:rPr lang="en-US" altLang="en-US" sz="4000" b="1" dirty="0" err="1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Cont</a:t>
            </a:r>
            <a:r>
              <a:rPr lang="en-US" altLang="en-US" sz="4000" b="1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)</a:t>
            </a:r>
            <a:endParaRPr lang="en-US" altLang="en-US" sz="4000" b="1" dirty="0">
              <a:solidFill>
                <a:schemeClr val="bg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6CF85C25-FECF-02E7-8B5D-63C724E2B28B}"/>
              </a:ext>
            </a:extLst>
          </p:cNvPr>
          <p:cNvSpPr txBox="1"/>
          <p:nvPr/>
        </p:nvSpPr>
        <p:spPr>
          <a:xfrm>
            <a:off x="628650" y="1980828"/>
            <a:ext cx="12001500" cy="82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0F0F0F"/>
                </a:solidFill>
                <a:latin typeface="+mj-lt"/>
              </a:rPr>
              <a:t>https://www.virustotal.com/gui/home/upload</a:t>
            </a:r>
            <a:endParaRPr lang="en-US" sz="3600" dirty="0">
              <a:latin typeface="+mj-lt"/>
            </a:endParaRPr>
          </a:p>
        </p:txBody>
      </p:sp>
      <p:pic>
        <p:nvPicPr>
          <p:cNvPr id="3" name="Google Shape;59;p1" descr="2017-FE-Black-01.png">
            <a:extLst>
              <a:ext uri="{FF2B5EF4-FFF2-40B4-BE49-F238E27FC236}">
                <a16:creationId xmlns:a16="http://schemas.microsoft.com/office/drawing/2014/main" id="{F6EFE7AE-07BC-655F-FFF0-573D3DD5227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246" y="8970335"/>
            <a:ext cx="1920772" cy="640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7300" y="2994944"/>
            <a:ext cx="10766978" cy="532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99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474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70;p3" descr="Untitled-1.png">
            <a:extLst>
              <a:ext uri="{FF2B5EF4-FFF2-40B4-BE49-F238E27FC236}">
                <a16:creationId xmlns:a16="http://schemas.microsoft.com/office/drawing/2014/main" id="{A9B5D548-0AEB-B038-A729-DB2AC0FFECF5}"/>
              </a:ext>
            </a:extLst>
          </p:cNvPr>
          <p:cNvPicPr preferRelativeResize="0"/>
          <p:nvPr/>
        </p:nvPicPr>
        <p:blipFill rotWithShape="1">
          <a:blip r:embed="rId3"/>
          <a:srcRect l="20809" r="20428"/>
          <a:stretch/>
        </p:blipFill>
        <p:spPr>
          <a:xfrm>
            <a:off x="5074" y="-549050"/>
            <a:ext cx="13004801" cy="3262696"/>
          </a:xfrm>
          <a:prstGeom prst="rect">
            <a:avLst/>
          </a:prstGeom>
          <a:noFill/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183911"/>
            <a:ext cx="13001548" cy="260096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2BDBAC3-67AD-4A97-7850-28F18722F0B1}"/>
              </a:ext>
            </a:extLst>
          </p:cNvPr>
          <p:cNvSpPr txBox="1"/>
          <p:nvPr/>
        </p:nvSpPr>
        <p:spPr>
          <a:xfrm>
            <a:off x="357275" y="636471"/>
            <a:ext cx="6825184" cy="80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buSzPts val="2600"/>
            </a:pPr>
            <a:r>
              <a:rPr lang="en-US" altLang="en-US" sz="4000" b="1" dirty="0">
                <a:solidFill>
                  <a:schemeClr val="bg2"/>
                </a:solidFill>
                <a:ea typeface="ＭＳ Ｐゴシック" panose="020B0600070205080204" pitchFamily="34" charset="-128"/>
              </a:rPr>
              <a:t>Online </a:t>
            </a:r>
            <a:r>
              <a:rPr lang="en-US" altLang="en-US" sz="4000" b="1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Sandboxes (</a:t>
            </a:r>
            <a:r>
              <a:rPr lang="en-US" altLang="en-US" sz="4000" b="1" dirty="0" err="1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Cont</a:t>
            </a:r>
            <a:r>
              <a:rPr lang="en-US" altLang="en-US" sz="4000" b="1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)</a:t>
            </a:r>
            <a:endParaRPr lang="en-US" altLang="en-US" sz="4000" b="1" dirty="0">
              <a:solidFill>
                <a:schemeClr val="bg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6CF85C25-FECF-02E7-8B5D-63C724E2B28B}"/>
              </a:ext>
            </a:extLst>
          </p:cNvPr>
          <p:cNvSpPr txBox="1"/>
          <p:nvPr/>
        </p:nvSpPr>
        <p:spPr>
          <a:xfrm>
            <a:off x="628650" y="1980828"/>
            <a:ext cx="12001500" cy="82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0F0F0F"/>
                </a:solidFill>
                <a:latin typeface="+mj-lt"/>
              </a:rPr>
              <a:t>https://www.virustotal.com/gui/home/upload</a:t>
            </a:r>
            <a:endParaRPr lang="en-US" sz="3600" dirty="0">
              <a:latin typeface="+mj-lt"/>
            </a:endParaRPr>
          </a:p>
        </p:txBody>
      </p:sp>
      <p:pic>
        <p:nvPicPr>
          <p:cNvPr id="3" name="Google Shape;59;p1" descr="2017-FE-Black-01.png">
            <a:extLst>
              <a:ext uri="{FF2B5EF4-FFF2-40B4-BE49-F238E27FC236}">
                <a16:creationId xmlns:a16="http://schemas.microsoft.com/office/drawing/2014/main" id="{F6EFE7AE-07BC-655F-FFF0-573D3DD5227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246" y="8970335"/>
            <a:ext cx="1920772" cy="640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159" y="3101203"/>
            <a:ext cx="9933305" cy="529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58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474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70;p3" descr="Untitled-1.png">
            <a:extLst>
              <a:ext uri="{FF2B5EF4-FFF2-40B4-BE49-F238E27FC236}">
                <a16:creationId xmlns:a16="http://schemas.microsoft.com/office/drawing/2014/main" id="{A9B5D548-0AEB-B038-A729-DB2AC0FFECF5}"/>
              </a:ext>
            </a:extLst>
          </p:cNvPr>
          <p:cNvPicPr preferRelativeResize="0"/>
          <p:nvPr/>
        </p:nvPicPr>
        <p:blipFill rotWithShape="1">
          <a:blip r:embed="rId3"/>
          <a:srcRect l="20809" r="20428"/>
          <a:stretch/>
        </p:blipFill>
        <p:spPr>
          <a:xfrm>
            <a:off x="5074" y="-549050"/>
            <a:ext cx="13004801" cy="3262696"/>
          </a:xfrm>
          <a:prstGeom prst="rect">
            <a:avLst/>
          </a:prstGeom>
          <a:noFill/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183911"/>
            <a:ext cx="13001548" cy="260096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2BDBAC3-67AD-4A97-7850-28F18722F0B1}"/>
              </a:ext>
            </a:extLst>
          </p:cNvPr>
          <p:cNvSpPr txBox="1"/>
          <p:nvPr/>
        </p:nvSpPr>
        <p:spPr>
          <a:xfrm>
            <a:off x="357275" y="636471"/>
            <a:ext cx="6825184" cy="80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buSzPts val="2600"/>
            </a:pPr>
            <a:r>
              <a:rPr lang="en-US" altLang="en-US" sz="4000" b="1" dirty="0">
                <a:solidFill>
                  <a:schemeClr val="bg2"/>
                </a:solidFill>
                <a:ea typeface="ＭＳ Ｐゴシック" panose="020B0600070205080204" pitchFamily="34" charset="-128"/>
              </a:rPr>
              <a:t>Online </a:t>
            </a:r>
            <a:r>
              <a:rPr lang="en-US" altLang="en-US" sz="4000" b="1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Sandboxes (</a:t>
            </a:r>
            <a:r>
              <a:rPr lang="en-US" altLang="en-US" sz="4000" b="1" dirty="0" err="1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Cont</a:t>
            </a:r>
            <a:r>
              <a:rPr lang="en-US" altLang="en-US" sz="4000" b="1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)</a:t>
            </a:r>
            <a:endParaRPr lang="en-US" altLang="en-US" sz="4000" b="1" dirty="0">
              <a:solidFill>
                <a:schemeClr val="bg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6CF85C25-FECF-02E7-8B5D-63C724E2B28B}"/>
              </a:ext>
            </a:extLst>
          </p:cNvPr>
          <p:cNvSpPr txBox="1"/>
          <p:nvPr/>
        </p:nvSpPr>
        <p:spPr>
          <a:xfrm>
            <a:off x="628650" y="1980828"/>
            <a:ext cx="12001500" cy="82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0F0F0F"/>
                </a:solidFill>
                <a:latin typeface="+mj-lt"/>
              </a:rPr>
              <a:t>https://www.virustotal.com/gui/home/upload</a:t>
            </a:r>
            <a:endParaRPr lang="en-US" sz="3600" dirty="0">
              <a:latin typeface="+mj-lt"/>
            </a:endParaRPr>
          </a:p>
        </p:txBody>
      </p:sp>
      <p:pic>
        <p:nvPicPr>
          <p:cNvPr id="3" name="Google Shape;59;p1" descr="2017-FE-Black-01.png">
            <a:extLst>
              <a:ext uri="{FF2B5EF4-FFF2-40B4-BE49-F238E27FC236}">
                <a16:creationId xmlns:a16="http://schemas.microsoft.com/office/drawing/2014/main" id="{F6EFE7AE-07BC-655F-FFF0-573D3DD5227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246" y="8970335"/>
            <a:ext cx="1920772" cy="640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20" y="2941412"/>
            <a:ext cx="10243820" cy="575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72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474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70;p3" descr="Untitled-1.png">
            <a:extLst>
              <a:ext uri="{FF2B5EF4-FFF2-40B4-BE49-F238E27FC236}">
                <a16:creationId xmlns:a16="http://schemas.microsoft.com/office/drawing/2014/main" id="{A9B5D548-0AEB-B038-A729-DB2AC0FFECF5}"/>
              </a:ext>
            </a:extLst>
          </p:cNvPr>
          <p:cNvPicPr preferRelativeResize="0"/>
          <p:nvPr/>
        </p:nvPicPr>
        <p:blipFill rotWithShape="1">
          <a:blip r:embed="rId3"/>
          <a:srcRect l="20809" r="20428"/>
          <a:stretch/>
        </p:blipFill>
        <p:spPr>
          <a:xfrm flipH="1" flipV="1">
            <a:off x="5074" y="-549050"/>
            <a:ext cx="13004801" cy="3262696"/>
          </a:xfrm>
          <a:prstGeom prst="rect">
            <a:avLst/>
          </a:prstGeom>
          <a:noFill/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183911"/>
            <a:ext cx="13001548" cy="260096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" name="Google Shape;59;p1" descr="2017-FE-Black-01.png">
            <a:extLst>
              <a:ext uri="{FF2B5EF4-FFF2-40B4-BE49-F238E27FC236}">
                <a16:creationId xmlns:a16="http://schemas.microsoft.com/office/drawing/2014/main" id="{F3FC9FF9-5BA8-97F9-C403-E0D002BF5C8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246" y="8970335"/>
            <a:ext cx="1920772" cy="6406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CAE23DEA-2710-CC0F-72B6-0E6CD7F60193}"/>
              </a:ext>
            </a:extLst>
          </p:cNvPr>
          <p:cNvSpPr txBox="1"/>
          <p:nvPr/>
        </p:nvSpPr>
        <p:spPr>
          <a:xfrm>
            <a:off x="858316" y="709368"/>
            <a:ext cx="11168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Q&amp;A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441" y="2083760"/>
            <a:ext cx="11915775" cy="688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5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3" descr="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32437" y="-250619"/>
            <a:ext cx="7033878" cy="217609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/>
        </p:nvSpPr>
        <p:spPr>
          <a:xfrm>
            <a:off x="1536858" y="462955"/>
            <a:ext cx="4381220" cy="610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concept</a:t>
            </a:r>
            <a:endParaRPr sz="33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3401672" y="3017252"/>
            <a:ext cx="8378763" cy="290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457200" lvl="0" indent="-457200">
              <a:lnSpc>
                <a:spcPct val="130000"/>
              </a:lnSpc>
              <a:buSzPts val="2600"/>
              <a:buFont typeface="Arial"/>
              <a:buChar char="•"/>
            </a:pPr>
            <a:r>
              <a:rPr lang="en-US" altLang="en-US" sz="2800" b="1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References</a:t>
            </a:r>
            <a:endParaRPr lang="en-US" altLang="en-US" sz="2800" b="1" dirty="0">
              <a:solidFill>
                <a:schemeClr val="bg2"/>
              </a:solidFill>
              <a:ea typeface="ＭＳ Ｐゴシック" panose="020B0600070205080204" pitchFamily="34" charset="-128"/>
            </a:endParaRPr>
          </a:p>
          <a:p>
            <a:pPr marL="457200" lvl="0" indent="-457200">
              <a:lnSpc>
                <a:spcPct val="130000"/>
              </a:lnSpc>
              <a:buSzPts val="2600"/>
              <a:buFont typeface="Arial"/>
              <a:buChar char="•"/>
            </a:pPr>
            <a:r>
              <a:rPr lang="en-US" altLang="en-US" sz="2800" b="1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Sandbox </a:t>
            </a:r>
            <a:r>
              <a:rPr lang="en-US" altLang="en-US" sz="2800" b="1" dirty="0">
                <a:solidFill>
                  <a:schemeClr val="bg2"/>
                </a:solidFill>
                <a:ea typeface="ＭＳ Ｐゴシック" panose="020B0600070205080204" pitchFamily="34" charset="-128"/>
              </a:rPr>
              <a:t>Overview</a:t>
            </a:r>
          </a:p>
          <a:p>
            <a:pPr marL="457200" lvl="0" indent="-457200">
              <a:lnSpc>
                <a:spcPct val="130000"/>
              </a:lnSpc>
              <a:buSzPts val="2600"/>
              <a:buFont typeface="Arial"/>
              <a:buChar char="•"/>
            </a:pPr>
            <a:r>
              <a:rPr lang="en-US" altLang="en-US" sz="2800" b="1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Why </a:t>
            </a:r>
            <a:r>
              <a:rPr lang="en-US" altLang="en-US" sz="2800" b="1" dirty="0">
                <a:solidFill>
                  <a:schemeClr val="bg2"/>
                </a:solidFill>
                <a:ea typeface="ＭＳ Ｐゴシック" panose="020B0600070205080204" pitchFamily="34" charset="-128"/>
              </a:rPr>
              <a:t>Sandbox Analysis</a:t>
            </a:r>
          </a:p>
          <a:p>
            <a:pPr marL="457200" lvl="0" indent="-457200">
              <a:lnSpc>
                <a:spcPct val="130000"/>
              </a:lnSpc>
              <a:buSzPts val="2600"/>
              <a:buFont typeface="Arial"/>
              <a:buChar char="•"/>
            </a:pPr>
            <a:r>
              <a:rPr lang="en-US" altLang="en-US" sz="2800" b="1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Sandbox </a:t>
            </a:r>
            <a:r>
              <a:rPr lang="en-US" altLang="en-US" sz="2800" b="1" dirty="0">
                <a:solidFill>
                  <a:schemeClr val="bg2"/>
                </a:solidFill>
                <a:ea typeface="ＭＳ Ｐゴシック" panose="020B0600070205080204" pitchFamily="34" charset="-128"/>
              </a:rPr>
              <a:t>Architecture</a:t>
            </a:r>
          </a:p>
          <a:p>
            <a:pPr marL="457200" lvl="0" indent="-457200">
              <a:lnSpc>
                <a:spcPct val="130000"/>
              </a:lnSpc>
              <a:buSzPts val="2600"/>
              <a:buFont typeface="Arial"/>
              <a:buChar char="•"/>
            </a:pPr>
            <a:r>
              <a:rPr lang="en-US" altLang="en-US" sz="2800" b="1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Online Sandboxes</a:t>
            </a:r>
            <a:endParaRPr lang="en-US" altLang="en-US" sz="2800" b="1" dirty="0">
              <a:solidFill>
                <a:schemeClr val="bg2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2" name="Google Shape;59;p1" descr="2017-FE-Black-01.png">
            <a:extLst>
              <a:ext uri="{FF2B5EF4-FFF2-40B4-BE49-F238E27FC236}">
                <a16:creationId xmlns:a16="http://schemas.microsoft.com/office/drawing/2014/main" id="{27AEA11D-58DC-E73A-C89B-4CF0EC2B9DE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246" y="8970335"/>
            <a:ext cx="1920772" cy="640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474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70;p3" descr="Untitled-1.png">
            <a:extLst>
              <a:ext uri="{FF2B5EF4-FFF2-40B4-BE49-F238E27FC236}">
                <a16:creationId xmlns:a16="http://schemas.microsoft.com/office/drawing/2014/main" id="{A9B5D548-0AEB-B038-A729-DB2AC0FFECF5}"/>
              </a:ext>
            </a:extLst>
          </p:cNvPr>
          <p:cNvPicPr preferRelativeResize="0"/>
          <p:nvPr/>
        </p:nvPicPr>
        <p:blipFill rotWithShape="1">
          <a:blip r:embed="rId2"/>
          <a:srcRect l="20809" r="20428"/>
          <a:stretch/>
        </p:blipFill>
        <p:spPr>
          <a:xfrm>
            <a:off x="5074" y="-549050"/>
            <a:ext cx="13004801" cy="3262696"/>
          </a:xfrm>
          <a:prstGeom prst="rect">
            <a:avLst/>
          </a:prstGeom>
          <a:noFill/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183911"/>
            <a:ext cx="13001548" cy="260096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2BDBAC3-67AD-4A97-7850-28F18722F0B1}"/>
              </a:ext>
            </a:extLst>
          </p:cNvPr>
          <p:cNvSpPr txBox="1"/>
          <p:nvPr/>
        </p:nvSpPr>
        <p:spPr>
          <a:xfrm>
            <a:off x="858316" y="709368"/>
            <a:ext cx="6825184" cy="80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buSzPts val="2600"/>
            </a:pPr>
            <a:r>
              <a:rPr lang="en-US" altLang="en-US" sz="4000" b="1" dirty="0">
                <a:solidFill>
                  <a:schemeClr val="bg2"/>
                </a:solidFill>
                <a:ea typeface="ＭＳ Ｐゴシック" panose="020B0600070205080204" pitchFamily="34" charset="-128"/>
              </a:rPr>
              <a:t>References</a:t>
            </a:r>
            <a:endParaRPr lang="en-US" altLang="en-US" sz="4000" b="1" dirty="0">
              <a:solidFill>
                <a:schemeClr val="bg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6CF85C25-FECF-02E7-8B5D-63C724E2B28B}"/>
              </a:ext>
            </a:extLst>
          </p:cNvPr>
          <p:cNvSpPr txBox="1"/>
          <p:nvPr/>
        </p:nvSpPr>
        <p:spPr>
          <a:xfrm>
            <a:off x="297180" y="2813873"/>
            <a:ext cx="122314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Ubuntu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ubuntu.com/download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Lenny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Zeltser’sREMnux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https://remnux.org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REMnuxis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Ubuntu system preconfigured with various open source malware analysis tools.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REMnuxis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as a VMware appliance or ISO image. (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docs.remnux.org/install-distro/get-virtual-appliance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OVA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(Username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remnux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Password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malware):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app.box.com/s/8matvs5l0gc8vkr4xfq3szdm7mc9o0ad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oogle Shape;59;p1" descr="2017-FE-Black-01.png">
            <a:extLst>
              <a:ext uri="{FF2B5EF4-FFF2-40B4-BE49-F238E27FC236}">
                <a16:creationId xmlns:a16="http://schemas.microsoft.com/office/drawing/2014/main" id="{052C2FDB-C94D-AB7D-702F-49B6289B816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3246" y="8970335"/>
            <a:ext cx="1920772" cy="640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651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474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70;p3" descr="Untitled-1.png">
            <a:extLst>
              <a:ext uri="{FF2B5EF4-FFF2-40B4-BE49-F238E27FC236}">
                <a16:creationId xmlns:a16="http://schemas.microsoft.com/office/drawing/2014/main" id="{A9B5D548-0AEB-B038-A729-DB2AC0FFECF5}"/>
              </a:ext>
            </a:extLst>
          </p:cNvPr>
          <p:cNvPicPr preferRelativeResize="0"/>
          <p:nvPr/>
        </p:nvPicPr>
        <p:blipFill rotWithShape="1">
          <a:blip r:embed="rId2"/>
          <a:srcRect l="20809" r="20428"/>
          <a:stretch/>
        </p:blipFill>
        <p:spPr>
          <a:xfrm>
            <a:off x="5074" y="-549050"/>
            <a:ext cx="13004801" cy="3262696"/>
          </a:xfrm>
          <a:prstGeom prst="rect">
            <a:avLst/>
          </a:prstGeom>
          <a:noFill/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183911"/>
            <a:ext cx="13001548" cy="260096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2BDBAC3-67AD-4A97-7850-28F18722F0B1}"/>
              </a:ext>
            </a:extLst>
          </p:cNvPr>
          <p:cNvSpPr txBox="1"/>
          <p:nvPr/>
        </p:nvSpPr>
        <p:spPr>
          <a:xfrm>
            <a:off x="858316" y="709368"/>
            <a:ext cx="6825184" cy="80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buSzPts val="2600"/>
            </a:pPr>
            <a:r>
              <a:rPr lang="en-US" altLang="en-US" sz="4000" b="1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References (</a:t>
            </a:r>
            <a:r>
              <a:rPr lang="en-US" altLang="en-US" sz="4000" b="1" dirty="0" err="1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Cont</a:t>
            </a:r>
            <a:r>
              <a:rPr lang="en-US" altLang="en-US" sz="4000" b="1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)</a:t>
            </a:r>
            <a:endParaRPr lang="en-US" altLang="en-US" sz="4000" b="1" dirty="0">
              <a:solidFill>
                <a:schemeClr val="bg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6CF85C25-FECF-02E7-8B5D-63C724E2B28B}"/>
              </a:ext>
            </a:extLst>
          </p:cNvPr>
          <p:cNvSpPr txBox="1"/>
          <p:nvPr/>
        </p:nvSpPr>
        <p:spPr>
          <a:xfrm>
            <a:off x="391764" y="2109389"/>
            <a:ext cx="1223141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Lee’s SANS SIFT Workstation: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https://www.sans.org/tools/sift-workstation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SIFT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Ubuntu system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preconfigured with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forensic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SIFT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available as a VMware appliance or ISO image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**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sansforensics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**forensics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-**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Use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elevate privileges to root while mounting disk images.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oogle Shape;59;p1" descr="2017-FE-Black-01.png">
            <a:extLst>
              <a:ext uri="{FF2B5EF4-FFF2-40B4-BE49-F238E27FC236}">
                <a16:creationId xmlns:a16="http://schemas.microsoft.com/office/drawing/2014/main" id="{052C2FDB-C94D-AB7D-702F-49B6289B816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246" y="8970335"/>
            <a:ext cx="1920772" cy="640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513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474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70;p3" descr="Untitled-1.png">
            <a:extLst>
              <a:ext uri="{FF2B5EF4-FFF2-40B4-BE49-F238E27FC236}">
                <a16:creationId xmlns:a16="http://schemas.microsoft.com/office/drawing/2014/main" id="{A9B5D548-0AEB-B038-A729-DB2AC0FFECF5}"/>
              </a:ext>
            </a:extLst>
          </p:cNvPr>
          <p:cNvPicPr preferRelativeResize="0"/>
          <p:nvPr/>
        </p:nvPicPr>
        <p:blipFill rotWithShape="1">
          <a:blip r:embed="rId2"/>
          <a:srcRect l="20809" r="20428"/>
          <a:stretch/>
        </p:blipFill>
        <p:spPr>
          <a:xfrm>
            <a:off x="5074" y="-549050"/>
            <a:ext cx="13004801" cy="3262696"/>
          </a:xfrm>
          <a:prstGeom prst="rect">
            <a:avLst/>
          </a:prstGeom>
          <a:noFill/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183911"/>
            <a:ext cx="13001548" cy="260096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2BDBAC3-67AD-4A97-7850-28F18722F0B1}"/>
              </a:ext>
            </a:extLst>
          </p:cNvPr>
          <p:cNvSpPr txBox="1"/>
          <p:nvPr/>
        </p:nvSpPr>
        <p:spPr>
          <a:xfrm>
            <a:off x="858316" y="709368"/>
            <a:ext cx="6825184" cy="80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buSzPts val="2600"/>
            </a:pPr>
            <a:r>
              <a:rPr lang="en-US" altLang="en-US" sz="4000" b="1" dirty="0">
                <a:solidFill>
                  <a:schemeClr val="bg2"/>
                </a:solidFill>
                <a:ea typeface="ＭＳ Ｐゴシック" panose="020B0600070205080204" pitchFamily="34" charset="-128"/>
              </a:rPr>
              <a:t>Sandbox Overview</a:t>
            </a:r>
            <a:endParaRPr lang="en-US" altLang="en-US" sz="4000" b="1" dirty="0">
              <a:solidFill>
                <a:schemeClr val="bg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6CF85C25-FECF-02E7-8B5D-63C724E2B28B}"/>
              </a:ext>
            </a:extLst>
          </p:cNvPr>
          <p:cNvSpPr txBox="1"/>
          <p:nvPr/>
        </p:nvSpPr>
        <p:spPr>
          <a:xfrm>
            <a:off x="1133632" y="2171165"/>
            <a:ext cx="11796013" cy="5809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Execute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malware in a controlled/monitored environment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Monitors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system, registry, process and network activity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in multiple formats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Examples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Sandboxes:</a:t>
            </a:r>
          </a:p>
          <a:p>
            <a:pPr>
              <a:lnSpc>
                <a:spcPct val="150000"/>
              </a:lnSpc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https://www.hybrid-analysis.com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https://any.run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JoeSandbox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oogle Shape;59;p1" descr="2017-FE-Black-01.png">
            <a:extLst>
              <a:ext uri="{FF2B5EF4-FFF2-40B4-BE49-F238E27FC236}">
                <a16:creationId xmlns:a16="http://schemas.microsoft.com/office/drawing/2014/main" id="{052C2FDB-C94D-AB7D-702F-49B6289B816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3246" y="8970335"/>
            <a:ext cx="1920772" cy="640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704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474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70;p3" descr="Untitled-1.png">
            <a:extLst>
              <a:ext uri="{FF2B5EF4-FFF2-40B4-BE49-F238E27FC236}">
                <a16:creationId xmlns:a16="http://schemas.microsoft.com/office/drawing/2014/main" id="{A9B5D548-0AEB-B038-A729-DB2AC0FFECF5}"/>
              </a:ext>
            </a:extLst>
          </p:cNvPr>
          <p:cNvPicPr preferRelativeResize="0"/>
          <p:nvPr/>
        </p:nvPicPr>
        <p:blipFill rotWithShape="1">
          <a:blip r:embed="rId2"/>
          <a:srcRect l="20809" r="20428"/>
          <a:stretch/>
        </p:blipFill>
        <p:spPr>
          <a:xfrm>
            <a:off x="5074" y="-549050"/>
            <a:ext cx="13004801" cy="3262696"/>
          </a:xfrm>
          <a:prstGeom prst="rect">
            <a:avLst/>
          </a:prstGeom>
          <a:noFill/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183911"/>
            <a:ext cx="13001548" cy="260096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2BDBAC3-67AD-4A97-7850-28F18722F0B1}"/>
              </a:ext>
            </a:extLst>
          </p:cNvPr>
          <p:cNvSpPr txBox="1"/>
          <p:nvPr/>
        </p:nvSpPr>
        <p:spPr>
          <a:xfrm>
            <a:off x="858316" y="511501"/>
            <a:ext cx="6825184" cy="80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buSzPts val="2600"/>
            </a:pPr>
            <a:r>
              <a:rPr lang="en-US" altLang="en-US" sz="4000" b="1" dirty="0">
                <a:solidFill>
                  <a:schemeClr val="bg2"/>
                </a:solidFill>
                <a:ea typeface="ＭＳ Ｐゴシック" panose="020B0600070205080204" pitchFamily="34" charset="-128"/>
              </a:rPr>
              <a:t>Why Sandbox </a:t>
            </a:r>
            <a:r>
              <a:rPr lang="en-US" altLang="en-US" sz="4000" b="1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Analysis?</a:t>
            </a:r>
            <a:endParaRPr lang="en-US" altLang="en-US" sz="4000" b="1" dirty="0">
              <a:solidFill>
                <a:schemeClr val="bg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6CF85C25-FECF-02E7-8B5D-63C724E2B28B}"/>
              </a:ext>
            </a:extLst>
          </p:cNvPr>
          <p:cNvSpPr txBox="1"/>
          <p:nvPr/>
        </p:nvSpPr>
        <p:spPr>
          <a:xfrm>
            <a:off x="2504236" y="2425580"/>
            <a:ext cx="117016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determine: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36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nature and purpose of the malware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Interaction </a:t>
            </a:r>
            <a:r>
              <a:rPr lang="en-US" sz="36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file system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Interaction </a:t>
            </a:r>
            <a:r>
              <a:rPr lang="en-US" sz="36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registry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Interaction </a:t>
            </a:r>
            <a:r>
              <a:rPr lang="en-US" sz="36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network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Identifiable </a:t>
            </a:r>
            <a:r>
              <a:rPr lang="en-US" sz="36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59;p1" descr="2017-FE-Black-01.png">
            <a:extLst>
              <a:ext uri="{FF2B5EF4-FFF2-40B4-BE49-F238E27FC236}">
                <a16:creationId xmlns:a16="http://schemas.microsoft.com/office/drawing/2014/main" id="{21358416-46E9-821B-EE05-32D56334AD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246" y="8970335"/>
            <a:ext cx="1920772" cy="640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99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474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70;p3" descr="Untitled-1.png">
            <a:extLst>
              <a:ext uri="{FF2B5EF4-FFF2-40B4-BE49-F238E27FC236}">
                <a16:creationId xmlns:a16="http://schemas.microsoft.com/office/drawing/2014/main" id="{A9B5D548-0AEB-B038-A729-DB2AC0FFECF5}"/>
              </a:ext>
            </a:extLst>
          </p:cNvPr>
          <p:cNvPicPr preferRelativeResize="0"/>
          <p:nvPr/>
        </p:nvPicPr>
        <p:blipFill rotWithShape="1">
          <a:blip r:embed="rId3"/>
          <a:srcRect l="20809" r="20428"/>
          <a:stretch/>
        </p:blipFill>
        <p:spPr>
          <a:xfrm>
            <a:off x="5074" y="-549050"/>
            <a:ext cx="13004801" cy="3262696"/>
          </a:xfrm>
          <a:prstGeom prst="rect">
            <a:avLst/>
          </a:prstGeom>
          <a:noFill/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183911"/>
            <a:ext cx="13001548" cy="260096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2BDBAC3-67AD-4A97-7850-28F18722F0B1}"/>
              </a:ext>
            </a:extLst>
          </p:cNvPr>
          <p:cNvSpPr txBox="1"/>
          <p:nvPr/>
        </p:nvSpPr>
        <p:spPr>
          <a:xfrm>
            <a:off x="494435" y="595277"/>
            <a:ext cx="6825184" cy="80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buSzPts val="2600"/>
            </a:pPr>
            <a:r>
              <a:rPr lang="en-US" altLang="en-US" sz="4000" b="1" dirty="0">
                <a:solidFill>
                  <a:schemeClr val="bg2"/>
                </a:solidFill>
                <a:ea typeface="ＭＳ Ｐゴシック" panose="020B0600070205080204" pitchFamily="34" charset="-128"/>
              </a:rPr>
              <a:t>Sandbox Architecture</a:t>
            </a:r>
            <a:endParaRPr lang="en-US" altLang="en-US" sz="4000" b="1" dirty="0">
              <a:solidFill>
                <a:schemeClr val="bg2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3" name="Google Shape;59;p1" descr="2017-FE-Black-01.png">
            <a:extLst>
              <a:ext uri="{FF2B5EF4-FFF2-40B4-BE49-F238E27FC236}">
                <a16:creationId xmlns:a16="http://schemas.microsoft.com/office/drawing/2014/main" id="{F6EFE7AE-07BC-655F-FFF0-573D3DD5227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246" y="8970335"/>
            <a:ext cx="1920772" cy="640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661" y="2274260"/>
            <a:ext cx="11477625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1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474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70;p3" descr="Untitled-1.png">
            <a:extLst>
              <a:ext uri="{FF2B5EF4-FFF2-40B4-BE49-F238E27FC236}">
                <a16:creationId xmlns:a16="http://schemas.microsoft.com/office/drawing/2014/main" id="{A9B5D548-0AEB-B038-A729-DB2AC0FFECF5}"/>
              </a:ext>
            </a:extLst>
          </p:cNvPr>
          <p:cNvPicPr preferRelativeResize="0"/>
          <p:nvPr/>
        </p:nvPicPr>
        <p:blipFill rotWithShape="1">
          <a:blip r:embed="rId3"/>
          <a:srcRect l="20809" r="20428"/>
          <a:stretch/>
        </p:blipFill>
        <p:spPr>
          <a:xfrm>
            <a:off x="5074" y="-549050"/>
            <a:ext cx="13004801" cy="3262696"/>
          </a:xfrm>
          <a:prstGeom prst="rect">
            <a:avLst/>
          </a:prstGeom>
          <a:noFill/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183911"/>
            <a:ext cx="13001548" cy="260096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2BDBAC3-67AD-4A97-7850-28F18722F0B1}"/>
              </a:ext>
            </a:extLst>
          </p:cNvPr>
          <p:cNvSpPr txBox="1"/>
          <p:nvPr/>
        </p:nvSpPr>
        <p:spPr>
          <a:xfrm>
            <a:off x="357275" y="636471"/>
            <a:ext cx="6825184" cy="80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buSzPts val="2600"/>
            </a:pPr>
            <a:r>
              <a:rPr lang="en-US" altLang="en-US" sz="4000" b="1" dirty="0">
                <a:solidFill>
                  <a:schemeClr val="bg2"/>
                </a:solidFill>
                <a:ea typeface="ＭＳ Ｐゴシック" panose="020B0600070205080204" pitchFamily="34" charset="-128"/>
              </a:rPr>
              <a:t>Online Sandboxes</a:t>
            </a:r>
            <a:endParaRPr lang="en-US" altLang="en-US" sz="4000" b="1" dirty="0">
              <a:solidFill>
                <a:schemeClr val="bg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6CF85C25-FECF-02E7-8B5D-63C724E2B28B}"/>
              </a:ext>
            </a:extLst>
          </p:cNvPr>
          <p:cNvSpPr txBox="1"/>
          <p:nvPr/>
        </p:nvSpPr>
        <p:spPr>
          <a:xfrm>
            <a:off x="628650" y="1980828"/>
            <a:ext cx="12001500" cy="82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0F0F0F"/>
                </a:solidFill>
                <a:latin typeface="+mj-lt"/>
              </a:rPr>
              <a:t>https://www.hybrid-analysis.com/</a:t>
            </a:r>
            <a:endParaRPr lang="en-US" sz="3600" dirty="0">
              <a:latin typeface="+mj-lt"/>
            </a:endParaRPr>
          </a:p>
        </p:txBody>
      </p:sp>
      <p:pic>
        <p:nvPicPr>
          <p:cNvPr id="3" name="Google Shape;59;p1" descr="2017-FE-Black-01.png">
            <a:extLst>
              <a:ext uri="{FF2B5EF4-FFF2-40B4-BE49-F238E27FC236}">
                <a16:creationId xmlns:a16="http://schemas.microsoft.com/office/drawing/2014/main" id="{F6EFE7AE-07BC-655F-FFF0-573D3DD5227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246" y="8970335"/>
            <a:ext cx="1920772" cy="640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/>
          <p:nvPr/>
        </p:nvPicPr>
        <p:blipFill>
          <a:blip r:embed="rId5"/>
          <a:stretch>
            <a:fillRect/>
          </a:stretch>
        </p:blipFill>
        <p:spPr>
          <a:xfrm>
            <a:off x="1517938" y="3367632"/>
            <a:ext cx="4801870" cy="5189038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6"/>
          <a:stretch>
            <a:fillRect/>
          </a:stretch>
        </p:blipFill>
        <p:spPr>
          <a:xfrm>
            <a:off x="6319809" y="3426560"/>
            <a:ext cx="4710142" cy="51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34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474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70;p3" descr="Untitled-1.png">
            <a:extLst>
              <a:ext uri="{FF2B5EF4-FFF2-40B4-BE49-F238E27FC236}">
                <a16:creationId xmlns:a16="http://schemas.microsoft.com/office/drawing/2014/main" id="{A9B5D548-0AEB-B038-A729-DB2AC0FFECF5}"/>
              </a:ext>
            </a:extLst>
          </p:cNvPr>
          <p:cNvPicPr preferRelativeResize="0"/>
          <p:nvPr/>
        </p:nvPicPr>
        <p:blipFill rotWithShape="1">
          <a:blip r:embed="rId3"/>
          <a:srcRect l="20809" r="20428"/>
          <a:stretch/>
        </p:blipFill>
        <p:spPr>
          <a:xfrm>
            <a:off x="5074" y="-549050"/>
            <a:ext cx="13004801" cy="3262696"/>
          </a:xfrm>
          <a:prstGeom prst="rect">
            <a:avLst/>
          </a:prstGeom>
          <a:noFill/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183911"/>
            <a:ext cx="13001548" cy="260096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2BDBAC3-67AD-4A97-7850-28F18722F0B1}"/>
              </a:ext>
            </a:extLst>
          </p:cNvPr>
          <p:cNvSpPr txBox="1"/>
          <p:nvPr/>
        </p:nvSpPr>
        <p:spPr>
          <a:xfrm>
            <a:off x="357275" y="636471"/>
            <a:ext cx="6825184" cy="80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buSzPts val="2600"/>
            </a:pPr>
            <a:r>
              <a:rPr lang="en-US" altLang="en-US" sz="4000" b="1" dirty="0">
                <a:solidFill>
                  <a:schemeClr val="bg2"/>
                </a:solidFill>
                <a:ea typeface="ＭＳ Ｐゴシック" panose="020B0600070205080204" pitchFamily="34" charset="-128"/>
              </a:rPr>
              <a:t>Online </a:t>
            </a:r>
            <a:r>
              <a:rPr lang="en-US" altLang="en-US" sz="4000" b="1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Sandboxes (</a:t>
            </a:r>
            <a:r>
              <a:rPr lang="en-US" altLang="en-US" sz="4000" b="1" dirty="0" err="1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Cont</a:t>
            </a:r>
            <a:r>
              <a:rPr lang="en-US" altLang="en-US" sz="4000" b="1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)</a:t>
            </a:r>
            <a:endParaRPr lang="en-US" altLang="en-US" sz="4000" b="1" dirty="0">
              <a:solidFill>
                <a:schemeClr val="bg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6CF85C25-FECF-02E7-8B5D-63C724E2B28B}"/>
              </a:ext>
            </a:extLst>
          </p:cNvPr>
          <p:cNvSpPr txBox="1"/>
          <p:nvPr/>
        </p:nvSpPr>
        <p:spPr>
          <a:xfrm>
            <a:off x="628650" y="1980828"/>
            <a:ext cx="12001500" cy="82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0F0F0F"/>
                </a:solidFill>
                <a:latin typeface="+mj-lt"/>
              </a:rPr>
              <a:t>https://www.hybrid-analysis.com/</a:t>
            </a:r>
            <a:endParaRPr lang="en-US" sz="3600" dirty="0">
              <a:latin typeface="+mj-lt"/>
            </a:endParaRPr>
          </a:p>
        </p:txBody>
      </p:sp>
      <p:pic>
        <p:nvPicPr>
          <p:cNvPr id="3" name="Google Shape;59;p1" descr="2017-FE-Black-01.png">
            <a:extLst>
              <a:ext uri="{FF2B5EF4-FFF2-40B4-BE49-F238E27FC236}">
                <a16:creationId xmlns:a16="http://schemas.microsoft.com/office/drawing/2014/main" id="{F6EFE7AE-07BC-655F-FFF0-573D3DD5227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246" y="8970335"/>
            <a:ext cx="1920772" cy="640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/>
          <p:cNvPicPr/>
          <p:nvPr/>
        </p:nvPicPr>
        <p:blipFill>
          <a:blip r:embed="rId5"/>
          <a:stretch>
            <a:fillRect/>
          </a:stretch>
        </p:blipFill>
        <p:spPr>
          <a:xfrm>
            <a:off x="985308" y="2926080"/>
            <a:ext cx="5254202" cy="5142681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6"/>
          <a:stretch>
            <a:fillRect/>
          </a:stretch>
        </p:blipFill>
        <p:spPr>
          <a:xfrm>
            <a:off x="6239510" y="2801501"/>
            <a:ext cx="5601970" cy="526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34771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271</Words>
  <Application>Microsoft Office PowerPoint</Application>
  <PresentationFormat>Custom</PresentationFormat>
  <Paragraphs>63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Helvetica Neue Light</vt:lpstr>
      <vt:lpstr>Arial</vt:lpstr>
      <vt:lpstr>Helvetica Neue</vt:lpstr>
      <vt:lpstr>Times New Roman</vt:lpstr>
      <vt:lpstr>ＭＳ Ｐゴシック</vt:lpstr>
      <vt:lpstr>Wingdings</vt:lpstr>
      <vt:lpstr>White</vt:lpstr>
      <vt:lpstr>Because teaching teaches                        teachers to teach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Web Security Introduction </dc:title>
  <cp:lastModifiedBy>Mavu0ng</cp:lastModifiedBy>
  <cp:revision>47</cp:revision>
  <dcterms:modified xsi:type="dcterms:W3CDTF">2024-04-08T07:55:32Z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4419168</vt:lpwstr>
  </property>
  <property fmtid="{D5CDD505-2E9C-101B-9397-08002B2CF9AE}" pid="3" name="NXPowerLiteSettings">
    <vt:lpwstr>C700052003A000</vt:lpwstr>
  </property>
  <property fmtid="{D5CDD505-2E9C-101B-9397-08002B2CF9AE}" pid="4" name="NXPowerLiteVersion">
    <vt:lpwstr>D8.0.4</vt:lpwstr>
  </property>
</Properties>
</file>