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8" r:id="rId3"/>
    <p:sldId id="367" r:id="rId4"/>
    <p:sldId id="332" r:id="rId5"/>
    <p:sldId id="333" r:id="rId6"/>
    <p:sldId id="365" r:id="rId7"/>
    <p:sldId id="368" r:id="rId8"/>
    <p:sldId id="366" r:id="rId9"/>
    <p:sldId id="369" r:id="rId10"/>
    <p:sldId id="370" r:id="rId11"/>
    <p:sldId id="334" r:id="rId12"/>
    <p:sldId id="335"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64" r:id="rId39"/>
  </p:sldIdLst>
  <p:sldSz cx="13004800" cy="9753600"/>
  <p:notesSz cx="6858000" cy="9144000"/>
  <p:embeddedFontLst>
    <p:embeddedFont>
      <p:font typeface="Helvetica Neue Light" panose="020B0604020202020204" charset="0"/>
      <p:regular r:id="rId41"/>
      <p:bold r:id="rId42"/>
      <p:italic r:id="rId43"/>
      <p:boldItalic r:id="rId44"/>
    </p:embeddedFont>
    <p:embeddedFont>
      <p:font typeface="Helvetica Neue" panose="020B0604020202020204" charset="0"/>
      <p:regular r:id="rId45"/>
      <p:bold r:id="rId46"/>
      <p:italic r:id="rId47"/>
      <p:boldItalic r:id="rId48"/>
    </p:embeddedFont>
    <p:embeddedFont>
      <p:font typeface="MS PGothic" panose="020B0600070205080204" pitchFamily="34" charset="-128"/>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hnKKISbOK9ISA8HSU8hUwhbZbY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C1DFC-6538-4039-B625-EF0FC9C0D4A9}" v="18" dt="2023-11-18T17:58:39.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96" autoAdjust="0"/>
  </p:normalViewPr>
  <p:slideViewPr>
    <p:cSldViewPr snapToGrid="0">
      <p:cViewPr varScale="1">
        <p:scale>
          <a:sx n="54" d="100"/>
          <a:sy n="54" d="100"/>
        </p:scale>
        <p:origin x="920" y="5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9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9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93" Type="http://customschemas.google.com/relationships/presentationmetadata" Target="metadata"/><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o Sennin" userId="03426be40f75dd1c" providerId="LiveId" clId="{59AC1DFC-6538-4039-B625-EF0FC9C0D4A9}"/>
    <pc:docChg chg="undo redo custSel addSld delSld modSld sldOrd">
      <pc:chgData name="Ero Sennin" userId="03426be40f75dd1c" providerId="LiveId" clId="{59AC1DFC-6538-4039-B625-EF0FC9C0D4A9}" dt="2023-11-19T06:07:00.937" v="1117" actId="20577"/>
      <pc:docMkLst>
        <pc:docMk/>
      </pc:docMkLst>
      <pc:sldChg chg="modSp mod">
        <pc:chgData name="Ero Sennin" userId="03426be40f75dd1c" providerId="LiveId" clId="{59AC1DFC-6538-4039-B625-EF0FC9C0D4A9}" dt="2023-11-18T14:54:26.230" v="165" actId="1076"/>
        <pc:sldMkLst>
          <pc:docMk/>
          <pc:sldMk cId="0" sldId="256"/>
        </pc:sldMkLst>
        <pc:spChg chg="mod">
          <ac:chgData name="Ero Sennin" userId="03426be40f75dd1c" providerId="LiveId" clId="{59AC1DFC-6538-4039-B625-EF0FC9C0D4A9}" dt="2023-11-18T14:54:26.230" v="165" actId="1076"/>
          <ac:spMkLst>
            <pc:docMk/>
            <pc:sldMk cId="0" sldId="256"/>
            <ac:spMk id="58" creationId="{00000000-0000-0000-0000-000000000000}"/>
          </ac:spMkLst>
        </pc:spChg>
      </pc:sldChg>
      <pc:sldChg chg="del">
        <pc:chgData name="Ero Sennin" userId="03426be40f75dd1c" providerId="LiveId" clId="{59AC1DFC-6538-4039-B625-EF0FC9C0D4A9}" dt="2023-11-18T14:50:22.157" v="0" actId="47"/>
        <pc:sldMkLst>
          <pc:docMk/>
          <pc:sldMk cId="0" sldId="257"/>
        </pc:sldMkLst>
      </pc:sldChg>
      <pc:sldChg chg="addSp delSp modSp mod">
        <pc:chgData name="Ero Sennin" userId="03426be40f75dd1c" providerId="LiveId" clId="{59AC1DFC-6538-4039-B625-EF0FC9C0D4A9}" dt="2023-11-18T17:21:37.591" v="800" actId="1076"/>
        <pc:sldMkLst>
          <pc:docMk/>
          <pc:sldMk cId="0" sldId="258"/>
        </pc:sldMkLst>
        <pc:spChg chg="mod">
          <ac:chgData name="Ero Sennin" userId="03426be40f75dd1c" providerId="LiveId" clId="{59AC1DFC-6538-4039-B625-EF0FC9C0D4A9}" dt="2023-11-18T14:53:27.289" v="139" actId="20577"/>
          <ac:spMkLst>
            <pc:docMk/>
            <pc:sldMk cId="0" sldId="258"/>
            <ac:spMk id="71" creationId="{00000000-0000-0000-0000-000000000000}"/>
          </ac:spMkLst>
        </pc:spChg>
        <pc:spChg chg="mod">
          <ac:chgData name="Ero Sennin" userId="03426be40f75dd1c" providerId="LiveId" clId="{59AC1DFC-6538-4039-B625-EF0FC9C0D4A9}" dt="2023-11-18T17:21:37.591" v="800" actId="1076"/>
          <ac:spMkLst>
            <pc:docMk/>
            <pc:sldMk cId="0" sldId="258"/>
            <ac:spMk id="72" creationId="{00000000-0000-0000-0000-000000000000}"/>
          </ac:spMkLst>
        </pc:spChg>
        <pc:picChg chg="add mod">
          <ac:chgData name="Ero Sennin" userId="03426be40f75dd1c" providerId="LiveId" clId="{59AC1DFC-6538-4039-B625-EF0FC9C0D4A9}" dt="2023-11-18T15:58:49.678" v="487" actId="1076"/>
          <ac:picMkLst>
            <pc:docMk/>
            <pc:sldMk cId="0" sldId="258"/>
            <ac:picMk id="2" creationId="{27AEA11D-58DC-E73A-C89B-4CF0EC2B9DE0}"/>
          </ac:picMkLst>
        </pc:picChg>
        <pc:picChg chg="del">
          <ac:chgData name="Ero Sennin" userId="03426be40f75dd1c" providerId="LiveId" clId="{59AC1DFC-6538-4039-B625-EF0FC9C0D4A9}" dt="2023-11-18T14:50:29.025" v="1" actId="478"/>
          <ac:picMkLst>
            <pc:docMk/>
            <pc:sldMk cId="0" sldId="258"/>
            <ac:picMk id="69" creationId="{00000000-0000-0000-0000-000000000000}"/>
          </ac:picMkLst>
        </pc:picChg>
      </pc:sldChg>
      <pc:sldChg chg="del">
        <pc:chgData name="Ero Sennin" userId="03426be40f75dd1c" providerId="LiveId" clId="{59AC1DFC-6538-4039-B625-EF0FC9C0D4A9}" dt="2023-11-18T14:50:36.162" v="2" actId="47"/>
        <pc:sldMkLst>
          <pc:docMk/>
          <pc:sldMk cId="0" sldId="259"/>
        </pc:sldMkLst>
      </pc:sldChg>
      <pc:sldChg chg="delSp modSp del mod">
        <pc:chgData name="Ero Sennin" userId="03426be40f75dd1c" providerId="LiveId" clId="{59AC1DFC-6538-4039-B625-EF0FC9C0D4A9}" dt="2023-11-18T17:13:22.272" v="765" actId="47"/>
        <pc:sldMkLst>
          <pc:docMk/>
          <pc:sldMk cId="0" sldId="260"/>
        </pc:sldMkLst>
        <pc:picChg chg="del mod">
          <ac:chgData name="Ero Sennin" userId="03426be40f75dd1c" providerId="LiveId" clId="{59AC1DFC-6538-4039-B625-EF0FC9C0D4A9}" dt="2023-11-18T14:54:41.683" v="167" actId="478"/>
          <ac:picMkLst>
            <pc:docMk/>
            <pc:sldMk cId="0" sldId="260"/>
            <ac:picMk id="91" creationId="{00000000-0000-0000-0000-000000000000}"/>
          </ac:picMkLst>
        </pc:picChg>
      </pc:sldChg>
      <pc:sldChg chg="del">
        <pc:chgData name="Ero Sennin" userId="03426be40f75dd1c" providerId="LiveId" clId="{59AC1DFC-6538-4039-B625-EF0FC9C0D4A9}" dt="2023-11-18T17:13:22.272" v="765" actId="47"/>
        <pc:sldMkLst>
          <pc:docMk/>
          <pc:sldMk cId="0" sldId="261"/>
        </pc:sldMkLst>
      </pc:sldChg>
      <pc:sldChg chg="del">
        <pc:chgData name="Ero Sennin" userId="03426be40f75dd1c" providerId="LiveId" clId="{59AC1DFC-6538-4039-B625-EF0FC9C0D4A9}" dt="2023-11-18T17:13:22.272" v="765" actId="47"/>
        <pc:sldMkLst>
          <pc:docMk/>
          <pc:sldMk cId="0" sldId="262"/>
        </pc:sldMkLst>
      </pc:sldChg>
      <pc:sldChg chg="del">
        <pc:chgData name="Ero Sennin" userId="03426be40f75dd1c" providerId="LiveId" clId="{59AC1DFC-6538-4039-B625-EF0FC9C0D4A9}" dt="2023-11-18T17:13:22.272" v="765" actId="47"/>
        <pc:sldMkLst>
          <pc:docMk/>
          <pc:sldMk cId="0" sldId="263"/>
        </pc:sldMkLst>
      </pc:sldChg>
      <pc:sldChg chg="add del">
        <pc:chgData name="Ero Sennin" userId="03426be40f75dd1c" providerId="LiveId" clId="{59AC1DFC-6538-4039-B625-EF0FC9C0D4A9}" dt="2023-11-18T17:13:22.272" v="765" actId="47"/>
        <pc:sldMkLst>
          <pc:docMk/>
          <pc:sldMk cId="0" sldId="264"/>
        </pc:sldMkLst>
      </pc:sldChg>
      <pc:sldChg chg="del">
        <pc:chgData name="Ero Sennin" userId="03426be40f75dd1c" providerId="LiveId" clId="{59AC1DFC-6538-4039-B625-EF0FC9C0D4A9}" dt="2023-11-18T17:13:22.272" v="765" actId="47"/>
        <pc:sldMkLst>
          <pc:docMk/>
          <pc:sldMk cId="0" sldId="265"/>
        </pc:sldMkLst>
      </pc:sldChg>
      <pc:sldChg chg="del">
        <pc:chgData name="Ero Sennin" userId="03426be40f75dd1c" providerId="LiveId" clId="{59AC1DFC-6538-4039-B625-EF0FC9C0D4A9}" dt="2023-11-18T17:13:22.272" v="765" actId="47"/>
        <pc:sldMkLst>
          <pc:docMk/>
          <pc:sldMk cId="0" sldId="266"/>
        </pc:sldMkLst>
      </pc:sldChg>
      <pc:sldChg chg="del">
        <pc:chgData name="Ero Sennin" userId="03426be40f75dd1c" providerId="LiveId" clId="{59AC1DFC-6538-4039-B625-EF0FC9C0D4A9}" dt="2023-11-18T17:13:22.272" v="765" actId="47"/>
        <pc:sldMkLst>
          <pc:docMk/>
          <pc:sldMk cId="0" sldId="267"/>
        </pc:sldMkLst>
      </pc:sldChg>
      <pc:sldChg chg="del">
        <pc:chgData name="Ero Sennin" userId="03426be40f75dd1c" providerId="LiveId" clId="{59AC1DFC-6538-4039-B625-EF0FC9C0D4A9}" dt="2023-11-18T17:13:22.272" v="765" actId="47"/>
        <pc:sldMkLst>
          <pc:docMk/>
          <pc:sldMk cId="0" sldId="268"/>
        </pc:sldMkLst>
      </pc:sldChg>
      <pc:sldChg chg="del">
        <pc:chgData name="Ero Sennin" userId="03426be40f75dd1c" providerId="LiveId" clId="{59AC1DFC-6538-4039-B625-EF0FC9C0D4A9}" dt="2023-11-18T17:13:22.272" v="765" actId="47"/>
        <pc:sldMkLst>
          <pc:docMk/>
          <pc:sldMk cId="0" sldId="269"/>
        </pc:sldMkLst>
      </pc:sldChg>
      <pc:sldChg chg="del">
        <pc:chgData name="Ero Sennin" userId="03426be40f75dd1c" providerId="LiveId" clId="{59AC1DFC-6538-4039-B625-EF0FC9C0D4A9}" dt="2023-11-18T17:13:22.272" v="765" actId="47"/>
        <pc:sldMkLst>
          <pc:docMk/>
          <pc:sldMk cId="0" sldId="270"/>
        </pc:sldMkLst>
      </pc:sldChg>
      <pc:sldChg chg="del">
        <pc:chgData name="Ero Sennin" userId="03426be40f75dd1c" providerId="LiveId" clId="{59AC1DFC-6538-4039-B625-EF0FC9C0D4A9}" dt="2023-11-18T17:13:22.272" v="765" actId="47"/>
        <pc:sldMkLst>
          <pc:docMk/>
          <pc:sldMk cId="0" sldId="271"/>
        </pc:sldMkLst>
      </pc:sldChg>
      <pc:sldChg chg="del">
        <pc:chgData name="Ero Sennin" userId="03426be40f75dd1c" providerId="LiveId" clId="{59AC1DFC-6538-4039-B625-EF0FC9C0D4A9}" dt="2023-11-18T17:13:22.272" v="765" actId="47"/>
        <pc:sldMkLst>
          <pc:docMk/>
          <pc:sldMk cId="0" sldId="272"/>
        </pc:sldMkLst>
      </pc:sldChg>
      <pc:sldChg chg="del">
        <pc:chgData name="Ero Sennin" userId="03426be40f75dd1c" providerId="LiveId" clId="{59AC1DFC-6538-4039-B625-EF0FC9C0D4A9}" dt="2023-11-18T17:13:22.272" v="765" actId="47"/>
        <pc:sldMkLst>
          <pc:docMk/>
          <pc:sldMk cId="0" sldId="273"/>
        </pc:sldMkLst>
      </pc:sldChg>
      <pc:sldChg chg="del">
        <pc:chgData name="Ero Sennin" userId="03426be40f75dd1c" providerId="LiveId" clId="{59AC1DFC-6538-4039-B625-EF0FC9C0D4A9}" dt="2023-11-18T17:13:22.272" v="765" actId="47"/>
        <pc:sldMkLst>
          <pc:docMk/>
          <pc:sldMk cId="0" sldId="274"/>
        </pc:sldMkLst>
      </pc:sldChg>
      <pc:sldChg chg="del">
        <pc:chgData name="Ero Sennin" userId="03426be40f75dd1c" providerId="LiveId" clId="{59AC1DFC-6538-4039-B625-EF0FC9C0D4A9}" dt="2023-11-18T17:13:22.272" v="765" actId="47"/>
        <pc:sldMkLst>
          <pc:docMk/>
          <pc:sldMk cId="0" sldId="275"/>
        </pc:sldMkLst>
      </pc:sldChg>
      <pc:sldChg chg="del">
        <pc:chgData name="Ero Sennin" userId="03426be40f75dd1c" providerId="LiveId" clId="{59AC1DFC-6538-4039-B625-EF0FC9C0D4A9}" dt="2023-11-18T17:13:22.272" v="765" actId="47"/>
        <pc:sldMkLst>
          <pc:docMk/>
          <pc:sldMk cId="0" sldId="276"/>
        </pc:sldMkLst>
      </pc:sldChg>
      <pc:sldChg chg="del">
        <pc:chgData name="Ero Sennin" userId="03426be40f75dd1c" providerId="LiveId" clId="{59AC1DFC-6538-4039-B625-EF0FC9C0D4A9}" dt="2023-11-18T17:13:22.272" v="765" actId="47"/>
        <pc:sldMkLst>
          <pc:docMk/>
          <pc:sldMk cId="0" sldId="277"/>
        </pc:sldMkLst>
      </pc:sldChg>
      <pc:sldChg chg="del">
        <pc:chgData name="Ero Sennin" userId="03426be40f75dd1c" providerId="LiveId" clId="{59AC1DFC-6538-4039-B625-EF0FC9C0D4A9}" dt="2023-11-18T17:13:22.272" v="765" actId="47"/>
        <pc:sldMkLst>
          <pc:docMk/>
          <pc:sldMk cId="0" sldId="278"/>
        </pc:sldMkLst>
      </pc:sldChg>
      <pc:sldChg chg="del">
        <pc:chgData name="Ero Sennin" userId="03426be40f75dd1c" providerId="LiveId" clId="{59AC1DFC-6538-4039-B625-EF0FC9C0D4A9}" dt="2023-11-18T17:13:22.272" v="765" actId="47"/>
        <pc:sldMkLst>
          <pc:docMk/>
          <pc:sldMk cId="0" sldId="279"/>
        </pc:sldMkLst>
      </pc:sldChg>
      <pc:sldChg chg="del">
        <pc:chgData name="Ero Sennin" userId="03426be40f75dd1c" providerId="LiveId" clId="{59AC1DFC-6538-4039-B625-EF0FC9C0D4A9}" dt="2023-11-18T17:13:22.272" v="765" actId="47"/>
        <pc:sldMkLst>
          <pc:docMk/>
          <pc:sldMk cId="0" sldId="280"/>
        </pc:sldMkLst>
      </pc:sldChg>
      <pc:sldChg chg="del">
        <pc:chgData name="Ero Sennin" userId="03426be40f75dd1c" providerId="LiveId" clId="{59AC1DFC-6538-4039-B625-EF0FC9C0D4A9}" dt="2023-11-18T17:13:22.272" v="765" actId="47"/>
        <pc:sldMkLst>
          <pc:docMk/>
          <pc:sldMk cId="0" sldId="281"/>
        </pc:sldMkLst>
      </pc:sldChg>
      <pc:sldChg chg="del">
        <pc:chgData name="Ero Sennin" userId="03426be40f75dd1c" providerId="LiveId" clId="{59AC1DFC-6538-4039-B625-EF0FC9C0D4A9}" dt="2023-11-18T17:13:22.272" v="765" actId="47"/>
        <pc:sldMkLst>
          <pc:docMk/>
          <pc:sldMk cId="0" sldId="282"/>
        </pc:sldMkLst>
      </pc:sldChg>
      <pc:sldChg chg="del">
        <pc:chgData name="Ero Sennin" userId="03426be40f75dd1c" providerId="LiveId" clId="{59AC1DFC-6538-4039-B625-EF0FC9C0D4A9}" dt="2023-11-18T17:13:22.272" v="765" actId="47"/>
        <pc:sldMkLst>
          <pc:docMk/>
          <pc:sldMk cId="0" sldId="283"/>
        </pc:sldMkLst>
      </pc:sldChg>
      <pc:sldChg chg="del">
        <pc:chgData name="Ero Sennin" userId="03426be40f75dd1c" providerId="LiveId" clId="{59AC1DFC-6538-4039-B625-EF0FC9C0D4A9}" dt="2023-11-18T17:13:22.272" v="765" actId="47"/>
        <pc:sldMkLst>
          <pc:docMk/>
          <pc:sldMk cId="0" sldId="284"/>
        </pc:sldMkLst>
      </pc:sldChg>
      <pc:sldChg chg="del">
        <pc:chgData name="Ero Sennin" userId="03426be40f75dd1c" providerId="LiveId" clId="{59AC1DFC-6538-4039-B625-EF0FC9C0D4A9}" dt="2023-11-18T17:13:22.272" v="765" actId="47"/>
        <pc:sldMkLst>
          <pc:docMk/>
          <pc:sldMk cId="0" sldId="285"/>
        </pc:sldMkLst>
      </pc:sldChg>
      <pc:sldChg chg="del">
        <pc:chgData name="Ero Sennin" userId="03426be40f75dd1c" providerId="LiveId" clId="{59AC1DFC-6538-4039-B625-EF0FC9C0D4A9}" dt="2023-11-18T17:13:22.272" v="765" actId="47"/>
        <pc:sldMkLst>
          <pc:docMk/>
          <pc:sldMk cId="0" sldId="286"/>
        </pc:sldMkLst>
      </pc:sldChg>
      <pc:sldChg chg="del">
        <pc:chgData name="Ero Sennin" userId="03426be40f75dd1c" providerId="LiveId" clId="{59AC1DFC-6538-4039-B625-EF0FC9C0D4A9}" dt="2023-11-18T17:13:22.272" v="765" actId="47"/>
        <pc:sldMkLst>
          <pc:docMk/>
          <pc:sldMk cId="0" sldId="287"/>
        </pc:sldMkLst>
      </pc:sldChg>
      <pc:sldChg chg="del">
        <pc:chgData name="Ero Sennin" userId="03426be40f75dd1c" providerId="LiveId" clId="{59AC1DFC-6538-4039-B625-EF0FC9C0D4A9}" dt="2023-11-18T17:13:22.272" v="765" actId="47"/>
        <pc:sldMkLst>
          <pc:docMk/>
          <pc:sldMk cId="0" sldId="288"/>
        </pc:sldMkLst>
      </pc:sldChg>
      <pc:sldChg chg="del">
        <pc:chgData name="Ero Sennin" userId="03426be40f75dd1c" providerId="LiveId" clId="{59AC1DFC-6538-4039-B625-EF0FC9C0D4A9}" dt="2023-11-18T17:13:22.272" v="765" actId="47"/>
        <pc:sldMkLst>
          <pc:docMk/>
          <pc:sldMk cId="0" sldId="289"/>
        </pc:sldMkLst>
      </pc:sldChg>
      <pc:sldChg chg="del">
        <pc:chgData name="Ero Sennin" userId="03426be40f75dd1c" providerId="LiveId" clId="{59AC1DFC-6538-4039-B625-EF0FC9C0D4A9}" dt="2023-11-18T17:13:22.272" v="765" actId="47"/>
        <pc:sldMkLst>
          <pc:docMk/>
          <pc:sldMk cId="0" sldId="290"/>
        </pc:sldMkLst>
      </pc:sldChg>
      <pc:sldChg chg="del">
        <pc:chgData name="Ero Sennin" userId="03426be40f75dd1c" providerId="LiveId" clId="{59AC1DFC-6538-4039-B625-EF0FC9C0D4A9}" dt="2023-11-18T17:13:22.272" v="765" actId="47"/>
        <pc:sldMkLst>
          <pc:docMk/>
          <pc:sldMk cId="0" sldId="291"/>
        </pc:sldMkLst>
      </pc:sldChg>
      <pc:sldChg chg="del">
        <pc:chgData name="Ero Sennin" userId="03426be40f75dd1c" providerId="LiveId" clId="{59AC1DFC-6538-4039-B625-EF0FC9C0D4A9}" dt="2023-11-18T17:13:22.272" v="765" actId="47"/>
        <pc:sldMkLst>
          <pc:docMk/>
          <pc:sldMk cId="0" sldId="292"/>
        </pc:sldMkLst>
      </pc:sldChg>
      <pc:sldChg chg="del">
        <pc:chgData name="Ero Sennin" userId="03426be40f75dd1c" providerId="LiveId" clId="{59AC1DFC-6538-4039-B625-EF0FC9C0D4A9}" dt="2023-11-18T17:13:22.272" v="765" actId="47"/>
        <pc:sldMkLst>
          <pc:docMk/>
          <pc:sldMk cId="0" sldId="293"/>
        </pc:sldMkLst>
      </pc:sldChg>
      <pc:sldChg chg="del">
        <pc:chgData name="Ero Sennin" userId="03426be40f75dd1c" providerId="LiveId" clId="{59AC1DFC-6538-4039-B625-EF0FC9C0D4A9}" dt="2023-11-18T17:13:22.272" v="765" actId="47"/>
        <pc:sldMkLst>
          <pc:docMk/>
          <pc:sldMk cId="0" sldId="294"/>
        </pc:sldMkLst>
      </pc:sldChg>
      <pc:sldChg chg="del">
        <pc:chgData name="Ero Sennin" userId="03426be40f75dd1c" providerId="LiveId" clId="{59AC1DFC-6538-4039-B625-EF0FC9C0D4A9}" dt="2023-11-18T17:13:22.272" v="765" actId="47"/>
        <pc:sldMkLst>
          <pc:docMk/>
          <pc:sldMk cId="0" sldId="295"/>
        </pc:sldMkLst>
      </pc:sldChg>
      <pc:sldChg chg="del">
        <pc:chgData name="Ero Sennin" userId="03426be40f75dd1c" providerId="LiveId" clId="{59AC1DFC-6538-4039-B625-EF0FC9C0D4A9}" dt="2023-11-18T17:13:22.272" v="765" actId="47"/>
        <pc:sldMkLst>
          <pc:docMk/>
          <pc:sldMk cId="0" sldId="296"/>
        </pc:sldMkLst>
      </pc:sldChg>
      <pc:sldChg chg="del">
        <pc:chgData name="Ero Sennin" userId="03426be40f75dd1c" providerId="LiveId" clId="{59AC1DFC-6538-4039-B625-EF0FC9C0D4A9}" dt="2023-11-18T17:13:22.272" v="765" actId="47"/>
        <pc:sldMkLst>
          <pc:docMk/>
          <pc:sldMk cId="0" sldId="297"/>
        </pc:sldMkLst>
      </pc:sldChg>
      <pc:sldChg chg="del">
        <pc:chgData name="Ero Sennin" userId="03426be40f75dd1c" providerId="LiveId" clId="{59AC1DFC-6538-4039-B625-EF0FC9C0D4A9}" dt="2023-11-18T17:13:22.272" v="765" actId="47"/>
        <pc:sldMkLst>
          <pc:docMk/>
          <pc:sldMk cId="0" sldId="298"/>
        </pc:sldMkLst>
      </pc:sldChg>
      <pc:sldChg chg="del">
        <pc:chgData name="Ero Sennin" userId="03426be40f75dd1c" providerId="LiveId" clId="{59AC1DFC-6538-4039-B625-EF0FC9C0D4A9}" dt="2023-11-18T17:13:22.272" v="765" actId="47"/>
        <pc:sldMkLst>
          <pc:docMk/>
          <pc:sldMk cId="0" sldId="299"/>
        </pc:sldMkLst>
      </pc:sldChg>
      <pc:sldChg chg="del">
        <pc:chgData name="Ero Sennin" userId="03426be40f75dd1c" providerId="LiveId" clId="{59AC1DFC-6538-4039-B625-EF0FC9C0D4A9}" dt="2023-11-18T17:13:22.272" v="765" actId="47"/>
        <pc:sldMkLst>
          <pc:docMk/>
          <pc:sldMk cId="0" sldId="300"/>
        </pc:sldMkLst>
      </pc:sldChg>
      <pc:sldChg chg="del">
        <pc:chgData name="Ero Sennin" userId="03426be40f75dd1c" providerId="LiveId" clId="{59AC1DFC-6538-4039-B625-EF0FC9C0D4A9}" dt="2023-11-18T17:13:22.272" v="765" actId="47"/>
        <pc:sldMkLst>
          <pc:docMk/>
          <pc:sldMk cId="0" sldId="301"/>
        </pc:sldMkLst>
      </pc:sldChg>
      <pc:sldChg chg="del">
        <pc:chgData name="Ero Sennin" userId="03426be40f75dd1c" providerId="LiveId" clId="{59AC1DFC-6538-4039-B625-EF0FC9C0D4A9}" dt="2023-11-18T17:13:22.272" v="765" actId="47"/>
        <pc:sldMkLst>
          <pc:docMk/>
          <pc:sldMk cId="0" sldId="302"/>
        </pc:sldMkLst>
      </pc:sldChg>
      <pc:sldChg chg="del">
        <pc:chgData name="Ero Sennin" userId="03426be40f75dd1c" providerId="LiveId" clId="{59AC1DFC-6538-4039-B625-EF0FC9C0D4A9}" dt="2023-11-18T17:13:22.272" v="765" actId="47"/>
        <pc:sldMkLst>
          <pc:docMk/>
          <pc:sldMk cId="0" sldId="303"/>
        </pc:sldMkLst>
      </pc:sldChg>
      <pc:sldChg chg="del">
        <pc:chgData name="Ero Sennin" userId="03426be40f75dd1c" providerId="LiveId" clId="{59AC1DFC-6538-4039-B625-EF0FC9C0D4A9}" dt="2023-11-18T17:13:22.272" v="765" actId="47"/>
        <pc:sldMkLst>
          <pc:docMk/>
          <pc:sldMk cId="0" sldId="304"/>
        </pc:sldMkLst>
      </pc:sldChg>
      <pc:sldChg chg="del">
        <pc:chgData name="Ero Sennin" userId="03426be40f75dd1c" providerId="LiveId" clId="{59AC1DFC-6538-4039-B625-EF0FC9C0D4A9}" dt="2023-11-18T17:13:22.272" v="765" actId="47"/>
        <pc:sldMkLst>
          <pc:docMk/>
          <pc:sldMk cId="0" sldId="305"/>
        </pc:sldMkLst>
      </pc:sldChg>
      <pc:sldChg chg="del">
        <pc:chgData name="Ero Sennin" userId="03426be40f75dd1c" providerId="LiveId" clId="{59AC1DFC-6538-4039-B625-EF0FC9C0D4A9}" dt="2023-11-18T17:13:22.272" v="765" actId="47"/>
        <pc:sldMkLst>
          <pc:docMk/>
          <pc:sldMk cId="0" sldId="306"/>
        </pc:sldMkLst>
      </pc:sldChg>
      <pc:sldChg chg="del">
        <pc:chgData name="Ero Sennin" userId="03426be40f75dd1c" providerId="LiveId" clId="{59AC1DFC-6538-4039-B625-EF0FC9C0D4A9}" dt="2023-11-18T17:13:22.272" v="765" actId="47"/>
        <pc:sldMkLst>
          <pc:docMk/>
          <pc:sldMk cId="0" sldId="307"/>
        </pc:sldMkLst>
      </pc:sldChg>
      <pc:sldChg chg="del">
        <pc:chgData name="Ero Sennin" userId="03426be40f75dd1c" providerId="LiveId" clId="{59AC1DFC-6538-4039-B625-EF0FC9C0D4A9}" dt="2023-11-18T17:13:22.272" v="765" actId="47"/>
        <pc:sldMkLst>
          <pc:docMk/>
          <pc:sldMk cId="0" sldId="308"/>
        </pc:sldMkLst>
      </pc:sldChg>
      <pc:sldChg chg="del">
        <pc:chgData name="Ero Sennin" userId="03426be40f75dd1c" providerId="LiveId" clId="{59AC1DFC-6538-4039-B625-EF0FC9C0D4A9}" dt="2023-11-18T17:13:22.272" v="765" actId="47"/>
        <pc:sldMkLst>
          <pc:docMk/>
          <pc:sldMk cId="0" sldId="309"/>
        </pc:sldMkLst>
      </pc:sldChg>
      <pc:sldChg chg="del">
        <pc:chgData name="Ero Sennin" userId="03426be40f75dd1c" providerId="LiveId" clId="{59AC1DFC-6538-4039-B625-EF0FC9C0D4A9}" dt="2023-11-18T17:13:22.272" v="765" actId="47"/>
        <pc:sldMkLst>
          <pc:docMk/>
          <pc:sldMk cId="0" sldId="310"/>
        </pc:sldMkLst>
      </pc:sldChg>
      <pc:sldChg chg="del">
        <pc:chgData name="Ero Sennin" userId="03426be40f75dd1c" providerId="LiveId" clId="{59AC1DFC-6538-4039-B625-EF0FC9C0D4A9}" dt="2023-11-18T17:13:22.272" v="765" actId="47"/>
        <pc:sldMkLst>
          <pc:docMk/>
          <pc:sldMk cId="0" sldId="311"/>
        </pc:sldMkLst>
      </pc:sldChg>
      <pc:sldChg chg="del">
        <pc:chgData name="Ero Sennin" userId="03426be40f75dd1c" providerId="LiveId" clId="{59AC1DFC-6538-4039-B625-EF0FC9C0D4A9}" dt="2023-11-18T17:13:22.272" v="765" actId="47"/>
        <pc:sldMkLst>
          <pc:docMk/>
          <pc:sldMk cId="0" sldId="312"/>
        </pc:sldMkLst>
      </pc:sldChg>
      <pc:sldChg chg="del">
        <pc:chgData name="Ero Sennin" userId="03426be40f75dd1c" providerId="LiveId" clId="{59AC1DFC-6538-4039-B625-EF0FC9C0D4A9}" dt="2023-11-18T17:13:22.272" v="765" actId="47"/>
        <pc:sldMkLst>
          <pc:docMk/>
          <pc:sldMk cId="0" sldId="313"/>
        </pc:sldMkLst>
      </pc:sldChg>
      <pc:sldChg chg="del">
        <pc:chgData name="Ero Sennin" userId="03426be40f75dd1c" providerId="LiveId" clId="{59AC1DFC-6538-4039-B625-EF0FC9C0D4A9}" dt="2023-11-18T17:13:22.272" v="765" actId="47"/>
        <pc:sldMkLst>
          <pc:docMk/>
          <pc:sldMk cId="0" sldId="314"/>
        </pc:sldMkLst>
      </pc:sldChg>
      <pc:sldChg chg="del">
        <pc:chgData name="Ero Sennin" userId="03426be40f75dd1c" providerId="LiveId" clId="{59AC1DFC-6538-4039-B625-EF0FC9C0D4A9}" dt="2023-11-18T17:13:22.272" v="765" actId="47"/>
        <pc:sldMkLst>
          <pc:docMk/>
          <pc:sldMk cId="0" sldId="315"/>
        </pc:sldMkLst>
      </pc:sldChg>
      <pc:sldChg chg="del">
        <pc:chgData name="Ero Sennin" userId="03426be40f75dd1c" providerId="LiveId" clId="{59AC1DFC-6538-4039-B625-EF0FC9C0D4A9}" dt="2023-11-18T17:13:22.272" v="765" actId="47"/>
        <pc:sldMkLst>
          <pc:docMk/>
          <pc:sldMk cId="0" sldId="316"/>
        </pc:sldMkLst>
      </pc:sldChg>
      <pc:sldChg chg="del">
        <pc:chgData name="Ero Sennin" userId="03426be40f75dd1c" providerId="LiveId" clId="{59AC1DFC-6538-4039-B625-EF0FC9C0D4A9}" dt="2023-11-18T17:13:22.272" v="765" actId="47"/>
        <pc:sldMkLst>
          <pc:docMk/>
          <pc:sldMk cId="0" sldId="317"/>
        </pc:sldMkLst>
      </pc:sldChg>
      <pc:sldChg chg="del">
        <pc:chgData name="Ero Sennin" userId="03426be40f75dd1c" providerId="LiveId" clId="{59AC1DFC-6538-4039-B625-EF0FC9C0D4A9}" dt="2023-11-18T17:13:22.272" v="765" actId="47"/>
        <pc:sldMkLst>
          <pc:docMk/>
          <pc:sldMk cId="0" sldId="318"/>
        </pc:sldMkLst>
      </pc:sldChg>
      <pc:sldChg chg="del">
        <pc:chgData name="Ero Sennin" userId="03426be40f75dd1c" providerId="LiveId" clId="{59AC1DFC-6538-4039-B625-EF0FC9C0D4A9}" dt="2023-11-18T17:13:22.272" v="765" actId="47"/>
        <pc:sldMkLst>
          <pc:docMk/>
          <pc:sldMk cId="0" sldId="319"/>
        </pc:sldMkLst>
      </pc:sldChg>
      <pc:sldChg chg="del">
        <pc:chgData name="Ero Sennin" userId="03426be40f75dd1c" providerId="LiveId" clId="{59AC1DFC-6538-4039-B625-EF0FC9C0D4A9}" dt="2023-11-18T17:13:22.272" v="765" actId="47"/>
        <pc:sldMkLst>
          <pc:docMk/>
          <pc:sldMk cId="0" sldId="320"/>
        </pc:sldMkLst>
      </pc:sldChg>
      <pc:sldChg chg="del">
        <pc:chgData name="Ero Sennin" userId="03426be40f75dd1c" providerId="LiveId" clId="{59AC1DFC-6538-4039-B625-EF0FC9C0D4A9}" dt="2023-11-18T17:13:22.272" v="765" actId="47"/>
        <pc:sldMkLst>
          <pc:docMk/>
          <pc:sldMk cId="0" sldId="321"/>
        </pc:sldMkLst>
      </pc:sldChg>
      <pc:sldChg chg="del">
        <pc:chgData name="Ero Sennin" userId="03426be40f75dd1c" providerId="LiveId" clId="{59AC1DFC-6538-4039-B625-EF0FC9C0D4A9}" dt="2023-11-18T17:13:22.272" v="765" actId="47"/>
        <pc:sldMkLst>
          <pc:docMk/>
          <pc:sldMk cId="0" sldId="322"/>
        </pc:sldMkLst>
      </pc:sldChg>
      <pc:sldChg chg="del">
        <pc:chgData name="Ero Sennin" userId="03426be40f75dd1c" providerId="LiveId" clId="{59AC1DFC-6538-4039-B625-EF0FC9C0D4A9}" dt="2023-11-18T17:13:22.272" v="765" actId="47"/>
        <pc:sldMkLst>
          <pc:docMk/>
          <pc:sldMk cId="0" sldId="323"/>
        </pc:sldMkLst>
      </pc:sldChg>
      <pc:sldChg chg="del">
        <pc:chgData name="Ero Sennin" userId="03426be40f75dd1c" providerId="LiveId" clId="{59AC1DFC-6538-4039-B625-EF0FC9C0D4A9}" dt="2023-11-18T17:13:22.272" v="765" actId="47"/>
        <pc:sldMkLst>
          <pc:docMk/>
          <pc:sldMk cId="0" sldId="324"/>
        </pc:sldMkLst>
      </pc:sldChg>
      <pc:sldChg chg="del">
        <pc:chgData name="Ero Sennin" userId="03426be40f75dd1c" providerId="LiveId" clId="{59AC1DFC-6538-4039-B625-EF0FC9C0D4A9}" dt="2023-11-18T17:13:22.272" v="765" actId="47"/>
        <pc:sldMkLst>
          <pc:docMk/>
          <pc:sldMk cId="0" sldId="325"/>
        </pc:sldMkLst>
      </pc:sldChg>
      <pc:sldChg chg="del">
        <pc:chgData name="Ero Sennin" userId="03426be40f75dd1c" providerId="LiveId" clId="{59AC1DFC-6538-4039-B625-EF0FC9C0D4A9}" dt="2023-11-18T17:13:22.272" v="765" actId="47"/>
        <pc:sldMkLst>
          <pc:docMk/>
          <pc:sldMk cId="0" sldId="326"/>
        </pc:sldMkLst>
      </pc:sldChg>
      <pc:sldChg chg="del">
        <pc:chgData name="Ero Sennin" userId="03426be40f75dd1c" providerId="LiveId" clId="{59AC1DFC-6538-4039-B625-EF0FC9C0D4A9}" dt="2023-11-18T17:13:22.272" v="765" actId="47"/>
        <pc:sldMkLst>
          <pc:docMk/>
          <pc:sldMk cId="0" sldId="327"/>
        </pc:sldMkLst>
      </pc:sldChg>
      <pc:sldChg chg="del">
        <pc:chgData name="Ero Sennin" userId="03426be40f75dd1c" providerId="LiveId" clId="{59AC1DFC-6538-4039-B625-EF0FC9C0D4A9}" dt="2023-11-18T17:13:22.272" v="765" actId="47"/>
        <pc:sldMkLst>
          <pc:docMk/>
          <pc:sldMk cId="0" sldId="328"/>
        </pc:sldMkLst>
      </pc:sldChg>
      <pc:sldChg chg="del">
        <pc:chgData name="Ero Sennin" userId="03426be40f75dd1c" providerId="LiveId" clId="{59AC1DFC-6538-4039-B625-EF0FC9C0D4A9}" dt="2023-11-18T17:13:22.272" v="765" actId="47"/>
        <pc:sldMkLst>
          <pc:docMk/>
          <pc:sldMk cId="0" sldId="329"/>
        </pc:sldMkLst>
      </pc:sldChg>
      <pc:sldChg chg="del">
        <pc:chgData name="Ero Sennin" userId="03426be40f75dd1c" providerId="LiveId" clId="{59AC1DFC-6538-4039-B625-EF0FC9C0D4A9}" dt="2023-11-18T17:14:28.804" v="767" actId="47"/>
        <pc:sldMkLst>
          <pc:docMk/>
          <pc:sldMk cId="0" sldId="330"/>
        </pc:sldMkLst>
      </pc:sldChg>
      <pc:sldChg chg="new del">
        <pc:chgData name="Ero Sennin" userId="03426be40f75dd1c" providerId="LiveId" clId="{59AC1DFC-6538-4039-B625-EF0FC9C0D4A9}" dt="2023-11-18T15:27:26.347" v="230" actId="47"/>
        <pc:sldMkLst>
          <pc:docMk/>
          <pc:sldMk cId="222447800" sldId="331"/>
        </pc:sldMkLst>
      </pc:sldChg>
      <pc:sldChg chg="addSp delSp modSp new mod ord setBg modShow">
        <pc:chgData name="Ero Sennin" userId="03426be40f75dd1c" providerId="LiveId" clId="{59AC1DFC-6538-4039-B625-EF0FC9C0D4A9}" dt="2023-11-18T16:29:23.497" v="645" actId="729"/>
        <pc:sldMkLst>
          <pc:docMk/>
          <pc:sldMk cId="1909956528" sldId="331"/>
        </pc:sldMkLst>
        <pc:spChg chg="del">
          <ac:chgData name="Ero Sennin" userId="03426be40f75dd1c" providerId="LiveId" clId="{59AC1DFC-6538-4039-B625-EF0FC9C0D4A9}" dt="2023-11-18T15:38:53.571" v="234" actId="478"/>
          <ac:spMkLst>
            <pc:docMk/>
            <pc:sldMk cId="1909956528" sldId="331"/>
            <ac:spMk id="2" creationId="{D38A0210-C9DA-1AB6-2CDE-33860E092688}"/>
          </ac:spMkLst>
        </pc:spChg>
        <pc:spChg chg="add del mod">
          <ac:chgData name="Ero Sennin" userId="03426be40f75dd1c" providerId="LiveId" clId="{59AC1DFC-6538-4039-B625-EF0FC9C0D4A9}" dt="2023-11-18T15:42:32.216" v="303" actId="478"/>
          <ac:spMkLst>
            <pc:docMk/>
            <pc:sldMk cId="1909956528" sldId="331"/>
            <ac:spMk id="4" creationId="{EB36F7DD-CDB7-2C65-BCE0-D40070DA3FCD}"/>
          </ac:spMkLst>
        </pc:spChg>
        <pc:spChg chg="add mod">
          <ac:chgData name="Ero Sennin" userId="03426be40f75dd1c" providerId="LiveId" clId="{59AC1DFC-6538-4039-B625-EF0FC9C0D4A9}" dt="2023-11-18T15:42:14.885" v="299" actId="1076"/>
          <ac:spMkLst>
            <pc:docMk/>
            <pc:sldMk cId="1909956528" sldId="331"/>
            <ac:spMk id="6" creationId="{52BDBAC3-67AD-4A97-7850-28F18722F0B1}"/>
          </ac:spMkLst>
        </pc:spChg>
        <pc:spChg chg="add del mod">
          <ac:chgData name="Ero Sennin" userId="03426be40f75dd1c" providerId="LiveId" clId="{59AC1DFC-6538-4039-B625-EF0FC9C0D4A9}" dt="2023-11-18T15:42:30.665" v="302"/>
          <ac:spMkLst>
            <pc:docMk/>
            <pc:sldMk cId="1909956528" sldId="331"/>
            <ac:spMk id="7" creationId="{1FEBF161-9BE4-8605-2202-A0496952536B}"/>
          </ac:spMkLst>
        </pc:spChg>
        <pc:spChg chg="add mod">
          <ac:chgData name="Ero Sennin" userId="03426be40f75dd1c" providerId="LiveId" clId="{59AC1DFC-6538-4039-B625-EF0FC9C0D4A9}" dt="2023-11-18T16:07:18.834" v="533" actId="404"/>
          <ac:spMkLst>
            <pc:docMk/>
            <pc:sldMk cId="1909956528" sldId="331"/>
            <ac:spMk id="8" creationId="{6CF85C25-FECF-02E7-8B5D-63C724E2B28B}"/>
          </ac:spMkLst>
        </pc:spChg>
        <pc:spChg chg="add">
          <ac:chgData name="Ero Sennin" userId="03426be40f75dd1c" providerId="LiveId" clId="{59AC1DFC-6538-4039-B625-EF0FC9C0D4A9}" dt="2023-11-18T15:40:44.222" v="269" actId="26606"/>
          <ac:spMkLst>
            <pc:docMk/>
            <pc:sldMk cId="1909956528" sldId="331"/>
            <ac:spMk id="10" creationId="{870A1295-61BC-4214-AA3E-D396673024D0}"/>
          </ac:spMkLst>
        </pc:spChg>
        <pc:grpChg chg="add">
          <ac:chgData name="Ero Sennin" userId="03426be40f75dd1c" providerId="LiveId" clId="{59AC1DFC-6538-4039-B625-EF0FC9C0D4A9}" dt="2023-11-18T15:40:44.222" v="269" actId="26606"/>
          <ac:grpSpMkLst>
            <pc:docMk/>
            <pc:sldMk cId="1909956528" sldId="331"/>
            <ac:grpSpMk id="12" creationId="{0B139475-2B26-4CA9-9413-DE741E49F7BB}"/>
          </ac:grpSpMkLst>
        </pc:grpChg>
        <pc:picChg chg="add mod">
          <ac:chgData name="Ero Sennin" userId="03426be40f75dd1c" providerId="LiveId" clId="{59AC1DFC-6538-4039-B625-EF0FC9C0D4A9}" dt="2023-11-18T15:42:49.033" v="311" actId="14100"/>
          <ac:picMkLst>
            <pc:docMk/>
            <pc:sldMk cId="1909956528" sldId="331"/>
            <ac:picMk id="5" creationId="{A9B5D548-0AEB-B038-A729-DB2AC0FFECF5}"/>
          </ac:picMkLst>
        </pc:picChg>
        <pc:picChg chg="add mod">
          <ac:chgData name="Ero Sennin" userId="03426be40f75dd1c" providerId="LiveId" clId="{59AC1DFC-6538-4039-B625-EF0FC9C0D4A9}" dt="2023-11-18T15:58:51.960" v="488"/>
          <ac:picMkLst>
            <pc:docMk/>
            <pc:sldMk cId="1909956528" sldId="331"/>
            <ac:picMk id="9" creationId="{052C2FDB-C94D-AB7D-702F-49B6289B816C}"/>
          </ac:picMkLst>
        </pc:picChg>
      </pc:sldChg>
      <pc:sldChg chg="addSp delSp modSp add mod">
        <pc:chgData name="Ero Sennin" userId="03426be40f75dd1c" providerId="LiveId" clId="{59AC1DFC-6538-4039-B625-EF0FC9C0D4A9}" dt="2023-11-18T16:07:14.689" v="532" actId="404"/>
        <pc:sldMkLst>
          <pc:docMk/>
          <pc:sldMk cId="265992425" sldId="332"/>
        </pc:sldMkLst>
        <pc:spChg chg="add del mod">
          <ac:chgData name="Ero Sennin" userId="03426be40f75dd1c" providerId="LiveId" clId="{59AC1DFC-6538-4039-B625-EF0FC9C0D4A9}" dt="2023-11-18T15:46:41.331" v="361" actId="767"/>
          <ac:spMkLst>
            <pc:docMk/>
            <pc:sldMk cId="265992425" sldId="332"/>
            <ac:spMk id="2" creationId="{0D98DAC1-81D1-2E91-97CC-A747778DCE30}"/>
          </ac:spMkLst>
        </pc:spChg>
        <pc:spChg chg="add del mod">
          <ac:chgData name="Ero Sennin" userId="03426be40f75dd1c" providerId="LiveId" clId="{59AC1DFC-6538-4039-B625-EF0FC9C0D4A9}" dt="2023-11-18T15:48:36.250" v="415" actId="21"/>
          <ac:spMkLst>
            <pc:docMk/>
            <pc:sldMk cId="265992425" sldId="332"/>
            <ac:spMk id="3" creationId="{08CD2B2F-5EC3-1116-D8B2-1E5450F0B862}"/>
          </ac:spMkLst>
        </pc:spChg>
        <pc:spChg chg="mod">
          <ac:chgData name="Ero Sennin" userId="03426be40f75dd1c" providerId="LiveId" clId="{59AC1DFC-6538-4039-B625-EF0FC9C0D4A9}" dt="2023-11-18T16:07:14.689" v="532" actId="404"/>
          <ac:spMkLst>
            <pc:docMk/>
            <pc:sldMk cId="265992425" sldId="332"/>
            <ac:spMk id="8" creationId="{6CF85C25-FECF-02E7-8B5D-63C724E2B28B}"/>
          </ac:spMkLst>
        </pc:spChg>
        <pc:picChg chg="add mod">
          <ac:chgData name="Ero Sennin" userId="03426be40f75dd1c" providerId="LiveId" clId="{59AC1DFC-6538-4039-B625-EF0FC9C0D4A9}" dt="2023-11-18T15:58:53.051" v="489"/>
          <ac:picMkLst>
            <pc:docMk/>
            <pc:sldMk cId="265992425" sldId="332"/>
            <ac:picMk id="4" creationId="{21358416-46E9-821B-EE05-32D56334ADFF}"/>
          </ac:picMkLst>
        </pc:picChg>
      </pc:sldChg>
      <pc:sldChg chg="addSp delSp modSp add mod">
        <pc:chgData name="Ero Sennin" userId="03426be40f75dd1c" providerId="LiveId" clId="{59AC1DFC-6538-4039-B625-EF0FC9C0D4A9}" dt="2023-11-18T16:07:11.504" v="531" actId="404"/>
        <pc:sldMkLst>
          <pc:docMk/>
          <pc:sldMk cId="3161217611" sldId="333"/>
        </pc:sldMkLst>
        <pc:spChg chg="add del mod">
          <ac:chgData name="Ero Sennin" userId="03426be40f75dd1c" providerId="LiveId" clId="{59AC1DFC-6538-4039-B625-EF0FC9C0D4A9}" dt="2023-11-18T15:48:47.868" v="418"/>
          <ac:spMkLst>
            <pc:docMk/>
            <pc:sldMk cId="3161217611" sldId="333"/>
            <ac:spMk id="2" creationId="{65A2E775-C12C-9A36-02E3-5157A5CC7249}"/>
          </ac:spMkLst>
        </pc:spChg>
        <pc:spChg chg="mod">
          <ac:chgData name="Ero Sennin" userId="03426be40f75dd1c" providerId="LiveId" clId="{59AC1DFC-6538-4039-B625-EF0FC9C0D4A9}" dt="2023-11-18T16:07:11.504" v="531" actId="404"/>
          <ac:spMkLst>
            <pc:docMk/>
            <pc:sldMk cId="3161217611" sldId="333"/>
            <ac:spMk id="8" creationId="{6CF85C25-FECF-02E7-8B5D-63C724E2B28B}"/>
          </ac:spMkLst>
        </pc:spChg>
        <pc:picChg chg="add mod">
          <ac:chgData name="Ero Sennin" userId="03426be40f75dd1c" providerId="LiveId" clId="{59AC1DFC-6538-4039-B625-EF0FC9C0D4A9}" dt="2023-11-18T15:58:55.488" v="490"/>
          <ac:picMkLst>
            <pc:docMk/>
            <pc:sldMk cId="3161217611" sldId="333"/>
            <ac:picMk id="3" creationId="{F6EFE7AE-07BC-655F-FFF0-573D3DD52271}"/>
          </ac:picMkLst>
        </pc:picChg>
      </pc:sldChg>
      <pc:sldChg chg="addSp modSp add mod">
        <pc:chgData name="Ero Sennin" userId="03426be40f75dd1c" providerId="LiveId" clId="{59AC1DFC-6538-4039-B625-EF0FC9C0D4A9}" dt="2023-11-18T16:07:05.285" v="530" actId="404"/>
        <pc:sldMkLst>
          <pc:docMk/>
          <pc:sldMk cId="2794045480" sldId="334"/>
        </pc:sldMkLst>
        <pc:spChg chg="mod">
          <ac:chgData name="Ero Sennin" userId="03426be40f75dd1c" providerId="LiveId" clId="{59AC1DFC-6538-4039-B625-EF0FC9C0D4A9}" dt="2023-11-18T15:52:08.216" v="438" actId="14100"/>
          <ac:spMkLst>
            <pc:docMk/>
            <pc:sldMk cId="2794045480" sldId="334"/>
            <ac:spMk id="6" creationId="{52BDBAC3-67AD-4A97-7850-28F18722F0B1}"/>
          </ac:spMkLst>
        </pc:spChg>
        <pc:spChg chg="mod">
          <ac:chgData name="Ero Sennin" userId="03426be40f75dd1c" providerId="LiveId" clId="{59AC1DFC-6538-4039-B625-EF0FC9C0D4A9}" dt="2023-11-18T16:07:05.285" v="530" actId="404"/>
          <ac:spMkLst>
            <pc:docMk/>
            <pc:sldMk cId="2794045480" sldId="334"/>
            <ac:spMk id="8" creationId="{6CF85C25-FECF-02E7-8B5D-63C724E2B28B}"/>
          </ac:spMkLst>
        </pc:spChg>
        <pc:picChg chg="add mod">
          <ac:chgData name="Ero Sennin" userId="03426be40f75dd1c" providerId="LiveId" clId="{59AC1DFC-6538-4039-B625-EF0FC9C0D4A9}" dt="2023-11-18T15:58:57.260" v="491"/>
          <ac:picMkLst>
            <pc:docMk/>
            <pc:sldMk cId="2794045480" sldId="334"/>
            <ac:picMk id="2" creationId="{5027EC5C-F179-6158-F76D-23039B81DE14}"/>
          </ac:picMkLst>
        </pc:picChg>
      </pc:sldChg>
      <pc:sldChg chg="addSp modSp add mod">
        <pc:chgData name="Ero Sennin" userId="03426be40f75dd1c" providerId="LiveId" clId="{59AC1DFC-6538-4039-B625-EF0FC9C0D4A9}" dt="2023-11-18T16:06:57.957" v="527" actId="404"/>
        <pc:sldMkLst>
          <pc:docMk/>
          <pc:sldMk cId="4204554352" sldId="335"/>
        </pc:sldMkLst>
        <pc:spChg chg="mod">
          <ac:chgData name="Ero Sennin" userId="03426be40f75dd1c" providerId="LiveId" clId="{59AC1DFC-6538-4039-B625-EF0FC9C0D4A9}" dt="2023-11-18T15:57:24.748" v="477" actId="14100"/>
          <ac:spMkLst>
            <pc:docMk/>
            <pc:sldMk cId="4204554352" sldId="335"/>
            <ac:spMk id="6" creationId="{52BDBAC3-67AD-4A97-7850-28F18722F0B1}"/>
          </ac:spMkLst>
        </pc:spChg>
        <pc:spChg chg="mod">
          <ac:chgData name="Ero Sennin" userId="03426be40f75dd1c" providerId="LiveId" clId="{59AC1DFC-6538-4039-B625-EF0FC9C0D4A9}" dt="2023-11-18T16:06:57.957" v="527" actId="404"/>
          <ac:spMkLst>
            <pc:docMk/>
            <pc:sldMk cId="4204554352" sldId="335"/>
            <ac:spMk id="8" creationId="{6CF85C25-FECF-02E7-8B5D-63C724E2B28B}"/>
          </ac:spMkLst>
        </pc:spChg>
        <pc:picChg chg="add mod">
          <ac:chgData name="Ero Sennin" userId="03426be40f75dd1c" providerId="LiveId" clId="{59AC1DFC-6538-4039-B625-EF0FC9C0D4A9}" dt="2023-11-18T15:58:57.982" v="492"/>
          <ac:picMkLst>
            <pc:docMk/>
            <pc:sldMk cId="4204554352" sldId="335"/>
            <ac:picMk id="2" creationId="{F3FC9FF9-5BA8-97F9-C403-E0D002BF5C8C}"/>
          </ac:picMkLst>
        </pc:picChg>
      </pc:sldChg>
      <pc:sldChg chg="modSp add mod">
        <pc:chgData name="Ero Sennin" userId="03426be40f75dd1c" providerId="LiveId" clId="{59AC1DFC-6538-4039-B625-EF0FC9C0D4A9}" dt="2023-11-18T16:06:50.035" v="524" actId="113"/>
        <pc:sldMkLst>
          <pc:docMk/>
          <pc:sldMk cId="1789055924" sldId="336"/>
        </pc:sldMkLst>
        <pc:spChg chg="mod">
          <ac:chgData name="Ero Sennin" userId="03426be40f75dd1c" providerId="LiveId" clId="{59AC1DFC-6538-4039-B625-EF0FC9C0D4A9}" dt="2023-11-18T16:06:50.035" v="524" actId="113"/>
          <ac:spMkLst>
            <pc:docMk/>
            <pc:sldMk cId="1789055924" sldId="336"/>
            <ac:spMk id="8" creationId="{6CF85C25-FECF-02E7-8B5D-63C724E2B28B}"/>
          </ac:spMkLst>
        </pc:spChg>
      </pc:sldChg>
      <pc:sldChg chg="modSp add mod">
        <pc:chgData name="Ero Sennin" userId="03426be40f75dd1c" providerId="LiveId" clId="{59AC1DFC-6538-4039-B625-EF0FC9C0D4A9}" dt="2023-11-18T16:08:20.149" v="544" actId="113"/>
        <pc:sldMkLst>
          <pc:docMk/>
          <pc:sldMk cId="2941605581" sldId="337"/>
        </pc:sldMkLst>
        <pc:spChg chg="mod">
          <ac:chgData name="Ero Sennin" userId="03426be40f75dd1c" providerId="LiveId" clId="{59AC1DFC-6538-4039-B625-EF0FC9C0D4A9}" dt="2023-11-18T16:08:20.149" v="544" actId="113"/>
          <ac:spMkLst>
            <pc:docMk/>
            <pc:sldMk cId="2941605581" sldId="337"/>
            <ac:spMk id="8" creationId="{6CF85C25-FECF-02E7-8B5D-63C724E2B28B}"/>
          </ac:spMkLst>
        </pc:spChg>
      </pc:sldChg>
      <pc:sldChg chg="new del ord">
        <pc:chgData name="Ero Sennin" userId="03426be40f75dd1c" providerId="LiveId" clId="{59AC1DFC-6538-4039-B625-EF0FC9C0D4A9}" dt="2023-11-18T17:13:23.593" v="766" actId="47"/>
        <pc:sldMkLst>
          <pc:docMk/>
          <pc:sldMk cId="2513340953" sldId="338"/>
        </pc:sldMkLst>
      </pc:sldChg>
      <pc:sldChg chg="modSp add mod">
        <pc:chgData name="Ero Sennin" userId="03426be40f75dd1c" providerId="LiveId" clId="{59AC1DFC-6538-4039-B625-EF0FC9C0D4A9}" dt="2023-11-18T16:09:53.170" v="553" actId="113"/>
        <pc:sldMkLst>
          <pc:docMk/>
          <pc:sldMk cId="3117361790" sldId="339"/>
        </pc:sldMkLst>
        <pc:spChg chg="mod">
          <ac:chgData name="Ero Sennin" userId="03426be40f75dd1c" providerId="LiveId" clId="{59AC1DFC-6538-4039-B625-EF0FC9C0D4A9}" dt="2023-11-18T16:09:53.170" v="553" actId="113"/>
          <ac:spMkLst>
            <pc:docMk/>
            <pc:sldMk cId="3117361790" sldId="339"/>
            <ac:spMk id="8" creationId="{6CF85C25-FECF-02E7-8B5D-63C724E2B28B}"/>
          </ac:spMkLst>
        </pc:spChg>
      </pc:sldChg>
      <pc:sldChg chg="modSp add mod">
        <pc:chgData name="Ero Sennin" userId="03426be40f75dd1c" providerId="LiveId" clId="{59AC1DFC-6538-4039-B625-EF0FC9C0D4A9}" dt="2023-11-18T16:10:34.758" v="567" actId="113"/>
        <pc:sldMkLst>
          <pc:docMk/>
          <pc:sldMk cId="379817075" sldId="340"/>
        </pc:sldMkLst>
        <pc:spChg chg="mod">
          <ac:chgData name="Ero Sennin" userId="03426be40f75dd1c" providerId="LiveId" clId="{59AC1DFC-6538-4039-B625-EF0FC9C0D4A9}" dt="2023-11-18T16:10:34.758" v="567" actId="113"/>
          <ac:spMkLst>
            <pc:docMk/>
            <pc:sldMk cId="379817075" sldId="340"/>
            <ac:spMk id="8" creationId="{6CF85C25-FECF-02E7-8B5D-63C724E2B28B}"/>
          </ac:spMkLst>
        </pc:spChg>
      </pc:sldChg>
      <pc:sldChg chg="new del">
        <pc:chgData name="Ero Sennin" userId="03426be40f75dd1c" providerId="LiveId" clId="{59AC1DFC-6538-4039-B625-EF0FC9C0D4A9}" dt="2023-11-18T16:10:03.261" v="555" actId="47"/>
        <pc:sldMkLst>
          <pc:docMk/>
          <pc:sldMk cId="3467547685" sldId="340"/>
        </pc:sldMkLst>
      </pc:sldChg>
      <pc:sldChg chg="modSp add mod">
        <pc:chgData name="Ero Sennin" userId="03426be40f75dd1c" providerId="LiveId" clId="{59AC1DFC-6538-4039-B625-EF0FC9C0D4A9}" dt="2023-11-18T16:11:19.057" v="575" actId="113"/>
        <pc:sldMkLst>
          <pc:docMk/>
          <pc:sldMk cId="424304537" sldId="341"/>
        </pc:sldMkLst>
        <pc:spChg chg="mod">
          <ac:chgData name="Ero Sennin" userId="03426be40f75dd1c" providerId="LiveId" clId="{59AC1DFC-6538-4039-B625-EF0FC9C0D4A9}" dt="2023-11-18T16:11:19.057" v="575" actId="113"/>
          <ac:spMkLst>
            <pc:docMk/>
            <pc:sldMk cId="424304537" sldId="341"/>
            <ac:spMk id="8" creationId="{6CF85C25-FECF-02E7-8B5D-63C724E2B28B}"/>
          </ac:spMkLst>
        </pc:spChg>
      </pc:sldChg>
      <pc:sldChg chg="modSp add mod">
        <pc:chgData name="Ero Sennin" userId="03426be40f75dd1c" providerId="LiveId" clId="{59AC1DFC-6538-4039-B625-EF0FC9C0D4A9}" dt="2023-11-18T16:14:35.164" v="592" actId="20577"/>
        <pc:sldMkLst>
          <pc:docMk/>
          <pc:sldMk cId="2187594355" sldId="342"/>
        </pc:sldMkLst>
        <pc:spChg chg="mod">
          <ac:chgData name="Ero Sennin" userId="03426be40f75dd1c" providerId="LiveId" clId="{59AC1DFC-6538-4039-B625-EF0FC9C0D4A9}" dt="2023-11-18T16:13:35.202" v="578"/>
          <ac:spMkLst>
            <pc:docMk/>
            <pc:sldMk cId="2187594355" sldId="342"/>
            <ac:spMk id="6" creationId="{52BDBAC3-67AD-4A97-7850-28F18722F0B1}"/>
          </ac:spMkLst>
        </pc:spChg>
        <pc:spChg chg="mod">
          <ac:chgData name="Ero Sennin" userId="03426be40f75dd1c" providerId="LiveId" clId="{59AC1DFC-6538-4039-B625-EF0FC9C0D4A9}" dt="2023-11-18T16:14:35.164" v="592" actId="20577"/>
          <ac:spMkLst>
            <pc:docMk/>
            <pc:sldMk cId="2187594355" sldId="342"/>
            <ac:spMk id="8" creationId="{6CF85C25-FECF-02E7-8B5D-63C724E2B28B}"/>
          </ac:spMkLst>
        </pc:spChg>
      </pc:sldChg>
      <pc:sldChg chg="modSp add mod">
        <pc:chgData name="Ero Sennin" userId="03426be40f75dd1c" providerId="LiveId" clId="{59AC1DFC-6538-4039-B625-EF0FC9C0D4A9}" dt="2023-11-18T16:15:11.929" v="602" actId="113"/>
        <pc:sldMkLst>
          <pc:docMk/>
          <pc:sldMk cId="3977605819" sldId="343"/>
        </pc:sldMkLst>
        <pc:spChg chg="mod">
          <ac:chgData name="Ero Sennin" userId="03426be40f75dd1c" providerId="LiveId" clId="{59AC1DFC-6538-4039-B625-EF0FC9C0D4A9}" dt="2023-11-18T16:15:11.929" v="602" actId="113"/>
          <ac:spMkLst>
            <pc:docMk/>
            <pc:sldMk cId="3977605819" sldId="343"/>
            <ac:spMk id="8" creationId="{6CF85C25-FECF-02E7-8B5D-63C724E2B28B}"/>
          </ac:spMkLst>
        </pc:spChg>
      </pc:sldChg>
      <pc:sldChg chg="modSp add mod">
        <pc:chgData name="Ero Sennin" userId="03426be40f75dd1c" providerId="LiveId" clId="{59AC1DFC-6538-4039-B625-EF0FC9C0D4A9}" dt="2023-11-18T16:33:14.286" v="694" actId="12"/>
        <pc:sldMkLst>
          <pc:docMk/>
          <pc:sldMk cId="71056339" sldId="344"/>
        </pc:sldMkLst>
        <pc:spChg chg="mod">
          <ac:chgData name="Ero Sennin" userId="03426be40f75dd1c" providerId="LiveId" clId="{59AC1DFC-6538-4039-B625-EF0FC9C0D4A9}" dt="2023-11-18T16:29:41.703" v="646"/>
          <ac:spMkLst>
            <pc:docMk/>
            <pc:sldMk cId="71056339" sldId="344"/>
            <ac:spMk id="6" creationId="{52BDBAC3-67AD-4A97-7850-28F18722F0B1}"/>
          </ac:spMkLst>
        </pc:spChg>
        <pc:spChg chg="mod">
          <ac:chgData name="Ero Sennin" userId="03426be40f75dd1c" providerId="LiveId" clId="{59AC1DFC-6538-4039-B625-EF0FC9C0D4A9}" dt="2023-11-18T16:33:14.286" v="694" actId="12"/>
          <ac:spMkLst>
            <pc:docMk/>
            <pc:sldMk cId="71056339" sldId="344"/>
            <ac:spMk id="8" creationId="{6CF85C25-FECF-02E7-8B5D-63C724E2B28B}"/>
          </ac:spMkLst>
        </pc:spChg>
        <pc:picChg chg="mod">
          <ac:chgData name="Ero Sennin" userId="03426be40f75dd1c" providerId="LiveId" clId="{59AC1DFC-6538-4039-B625-EF0FC9C0D4A9}" dt="2023-11-18T16:28:58.316" v="634" actId="197"/>
          <ac:picMkLst>
            <pc:docMk/>
            <pc:sldMk cId="71056339" sldId="344"/>
            <ac:picMk id="5" creationId="{A9B5D548-0AEB-B038-A729-DB2AC0FFECF5}"/>
          </ac:picMkLst>
        </pc:picChg>
      </pc:sldChg>
      <pc:sldChg chg="new add del">
        <pc:chgData name="Ero Sennin" userId="03426be40f75dd1c" providerId="LiveId" clId="{59AC1DFC-6538-4039-B625-EF0FC9C0D4A9}" dt="2023-11-18T16:32:29.637" v="667" actId="680"/>
        <pc:sldMkLst>
          <pc:docMk/>
          <pc:sldMk cId="2058428942" sldId="345"/>
        </pc:sldMkLst>
      </pc:sldChg>
      <pc:sldChg chg="modSp add mod">
        <pc:chgData name="Ero Sennin" userId="03426be40f75dd1c" providerId="LiveId" clId="{59AC1DFC-6538-4039-B625-EF0FC9C0D4A9}" dt="2023-11-18T16:34:08.567" v="704" actId="113"/>
        <pc:sldMkLst>
          <pc:docMk/>
          <pc:sldMk cId="3362010045" sldId="345"/>
        </pc:sldMkLst>
        <pc:spChg chg="mod">
          <ac:chgData name="Ero Sennin" userId="03426be40f75dd1c" providerId="LiveId" clId="{59AC1DFC-6538-4039-B625-EF0FC9C0D4A9}" dt="2023-11-18T16:33:46.477" v="697"/>
          <ac:spMkLst>
            <pc:docMk/>
            <pc:sldMk cId="3362010045" sldId="345"/>
            <ac:spMk id="6" creationId="{52BDBAC3-67AD-4A97-7850-28F18722F0B1}"/>
          </ac:spMkLst>
        </pc:spChg>
        <pc:spChg chg="mod">
          <ac:chgData name="Ero Sennin" userId="03426be40f75dd1c" providerId="LiveId" clId="{59AC1DFC-6538-4039-B625-EF0FC9C0D4A9}" dt="2023-11-18T16:34:08.567" v="704" actId="113"/>
          <ac:spMkLst>
            <pc:docMk/>
            <pc:sldMk cId="3362010045" sldId="345"/>
            <ac:spMk id="8" creationId="{6CF85C25-FECF-02E7-8B5D-63C724E2B28B}"/>
          </ac:spMkLst>
        </pc:spChg>
      </pc:sldChg>
      <pc:sldChg chg="modSp add mod">
        <pc:chgData name="Ero Sennin" userId="03426be40f75dd1c" providerId="LiveId" clId="{59AC1DFC-6538-4039-B625-EF0FC9C0D4A9}" dt="2023-11-18T16:35:19.006" v="713" actId="113"/>
        <pc:sldMkLst>
          <pc:docMk/>
          <pc:sldMk cId="1608157032" sldId="346"/>
        </pc:sldMkLst>
        <pc:spChg chg="mod">
          <ac:chgData name="Ero Sennin" userId="03426be40f75dd1c" providerId="LiveId" clId="{59AC1DFC-6538-4039-B625-EF0FC9C0D4A9}" dt="2023-11-18T16:35:01.921" v="706"/>
          <ac:spMkLst>
            <pc:docMk/>
            <pc:sldMk cId="1608157032" sldId="346"/>
            <ac:spMk id="6" creationId="{52BDBAC3-67AD-4A97-7850-28F18722F0B1}"/>
          </ac:spMkLst>
        </pc:spChg>
        <pc:spChg chg="mod">
          <ac:chgData name="Ero Sennin" userId="03426be40f75dd1c" providerId="LiveId" clId="{59AC1DFC-6538-4039-B625-EF0FC9C0D4A9}" dt="2023-11-18T16:35:19.006" v="713" actId="113"/>
          <ac:spMkLst>
            <pc:docMk/>
            <pc:sldMk cId="1608157032" sldId="346"/>
            <ac:spMk id="8" creationId="{6CF85C25-FECF-02E7-8B5D-63C724E2B28B}"/>
          </ac:spMkLst>
        </pc:spChg>
      </pc:sldChg>
      <pc:sldChg chg="modSp add mod">
        <pc:chgData name="Ero Sennin" userId="03426be40f75dd1c" providerId="LiveId" clId="{59AC1DFC-6538-4039-B625-EF0FC9C0D4A9}" dt="2023-11-18T17:47:11.184" v="1008" actId="20577"/>
        <pc:sldMkLst>
          <pc:docMk/>
          <pc:sldMk cId="1396905398" sldId="347"/>
        </pc:sldMkLst>
        <pc:spChg chg="mod">
          <ac:chgData name="Ero Sennin" userId="03426be40f75dd1c" providerId="LiveId" clId="{59AC1DFC-6538-4039-B625-EF0FC9C0D4A9}" dt="2023-11-18T17:11:00.267" v="725"/>
          <ac:spMkLst>
            <pc:docMk/>
            <pc:sldMk cId="1396905398" sldId="347"/>
            <ac:spMk id="6" creationId="{52BDBAC3-67AD-4A97-7850-28F18722F0B1}"/>
          </ac:spMkLst>
        </pc:spChg>
        <pc:spChg chg="mod">
          <ac:chgData name="Ero Sennin" userId="03426be40f75dd1c" providerId="LiveId" clId="{59AC1DFC-6538-4039-B625-EF0FC9C0D4A9}" dt="2023-11-18T17:47:11.184" v="1008" actId="20577"/>
          <ac:spMkLst>
            <pc:docMk/>
            <pc:sldMk cId="1396905398" sldId="347"/>
            <ac:spMk id="8" creationId="{6CF85C25-FECF-02E7-8B5D-63C724E2B28B}"/>
          </ac:spMkLst>
        </pc:spChg>
      </pc:sldChg>
      <pc:sldChg chg="addSp delSp modSp add mod">
        <pc:chgData name="Ero Sennin" userId="03426be40f75dd1c" providerId="LiveId" clId="{59AC1DFC-6538-4039-B625-EF0FC9C0D4A9}" dt="2023-11-18T17:47:16.021" v="1010" actId="20577"/>
        <pc:sldMkLst>
          <pc:docMk/>
          <pc:sldMk cId="775201600" sldId="348"/>
        </pc:sldMkLst>
        <pc:spChg chg="add mod">
          <ac:chgData name="Ero Sennin" userId="03426be40f75dd1c" providerId="LiveId" clId="{59AC1DFC-6538-4039-B625-EF0FC9C0D4A9}" dt="2023-11-18T17:11:07.182" v="727"/>
          <ac:spMkLst>
            <pc:docMk/>
            <pc:sldMk cId="775201600" sldId="348"/>
            <ac:spMk id="3" creationId="{CAE23DEA-2710-CC0F-72B6-0E6CD7F60193}"/>
          </ac:spMkLst>
        </pc:spChg>
        <pc:spChg chg="del">
          <ac:chgData name="Ero Sennin" userId="03426be40f75dd1c" providerId="LiveId" clId="{59AC1DFC-6538-4039-B625-EF0FC9C0D4A9}" dt="2023-11-18T17:11:06.894" v="726" actId="478"/>
          <ac:spMkLst>
            <pc:docMk/>
            <pc:sldMk cId="775201600" sldId="348"/>
            <ac:spMk id="6" creationId="{52BDBAC3-67AD-4A97-7850-28F18722F0B1}"/>
          </ac:spMkLst>
        </pc:spChg>
        <pc:spChg chg="mod">
          <ac:chgData name="Ero Sennin" userId="03426be40f75dd1c" providerId="LiveId" clId="{59AC1DFC-6538-4039-B625-EF0FC9C0D4A9}" dt="2023-11-18T17:47:16.021" v="1010" actId="20577"/>
          <ac:spMkLst>
            <pc:docMk/>
            <pc:sldMk cId="775201600" sldId="348"/>
            <ac:spMk id="8" creationId="{6CF85C25-FECF-02E7-8B5D-63C724E2B28B}"/>
          </ac:spMkLst>
        </pc:spChg>
      </pc:sldChg>
      <pc:sldChg chg="modSp add mod">
        <pc:chgData name="Ero Sennin" userId="03426be40f75dd1c" providerId="LiveId" clId="{59AC1DFC-6538-4039-B625-EF0FC9C0D4A9}" dt="2023-11-18T17:12:49.589" v="760" actId="20577"/>
        <pc:sldMkLst>
          <pc:docMk/>
          <pc:sldMk cId="271087555" sldId="349"/>
        </pc:sldMkLst>
        <pc:spChg chg="mod">
          <ac:chgData name="Ero Sennin" userId="03426be40f75dd1c" providerId="LiveId" clId="{59AC1DFC-6538-4039-B625-EF0FC9C0D4A9}" dt="2023-11-18T17:12:49.589" v="760" actId="20577"/>
          <ac:spMkLst>
            <pc:docMk/>
            <pc:sldMk cId="271087555" sldId="349"/>
            <ac:spMk id="8" creationId="{6CF85C25-FECF-02E7-8B5D-63C724E2B28B}"/>
          </ac:spMkLst>
        </pc:spChg>
      </pc:sldChg>
      <pc:sldChg chg="modSp add mod">
        <pc:chgData name="Ero Sennin" userId="03426be40f75dd1c" providerId="LiveId" clId="{59AC1DFC-6538-4039-B625-EF0FC9C0D4A9}" dt="2023-11-18T17:12:46.576" v="758" actId="20577"/>
        <pc:sldMkLst>
          <pc:docMk/>
          <pc:sldMk cId="2540738932" sldId="350"/>
        </pc:sldMkLst>
        <pc:spChg chg="mod">
          <ac:chgData name="Ero Sennin" userId="03426be40f75dd1c" providerId="LiveId" clId="{59AC1DFC-6538-4039-B625-EF0FC9C0D4A9}" dt="2023-11-18T17:12:46.576" v="758" actId="20577"/>
          <ac:spMkLst>
            <pc:docMk/>
            <pc:sldMk cId="2540738932" sldId="350"/>
            <ac:spMk id="8" creationId="{6CF85C25-FECF-02E7-8B5D-63C724E2B28B}"/>
          </ac:spMkLst>
        </pc:spChg>
      </pc:sldChg>
      <pc:sldChg chg="modSp add mod">
        <pc:chgData name="Ero Sennin" userId="03426be40f75dd1c" providerId="LiveId" clId="{59AC1DFC-6538-4039-B625-EF0FC9C0D4A9}" dt="2023-11-18T17:59:10.996" v="1113" actId="20577"/>
        <pc:sldMkLst>
          <pc:docMk/>
          <pc:sldMk cId="1629030163" sldId="351"/>
        </pc:sldMkLst>
        <pc:spChg chg="mod">
          <ac:chgData name="Ero Sennin" userId="03426be40f75dd1c" providerId="LiveId" clId="{59AC1DFC-6538-4039-B625-EF0FC9C0D4A9}" dt="2023-11-18T17:14:38.976" v="775" actId="20577"/>
          <ac:spMkLst>
            <pc:docMk/>
            <pc:sldMk cId="1629030163" sldId="351"/>
            <ac:spMk id="3" creationId="{CAE23DEA-2710-CC0F-72B6-0E6CD7F60193}"/>
          </ac:spMkLst>
        </pc:spChg>
        <pc:spChg chg="mod">
          <ac:chgData name="Ero Sennin" userId="03426be40f75dd1c" providerId="LiveId" clId="{59AC1DFC-6538-4039-B625-EF0FC9C0D4A9}" dt="2023-11-18T17:59:10.996" v="1113" actId="20577"/>
          <ac:spMkLst>
            <pc:docMk/>
            <pc:sldMk cId="1629030163" sldId="351"/>
            <ac:spMk id="8" creationId="{6CF85C25-FECF-02E7-8B5D-63C724E2B28B}"/>
          </ac:spMkLst>
        </pc:spChg>
      </pc:sldChg>
      <pc:sldChg chg="modSp add mod">
        <pc:chgData name="Ero Sennin" userId="03426be40f75dd1c" providerId="LiveId" clId="{59AC1DFC-6538-4039-B625-EF0FC9C0D4A9}" dt="2023-11-18T17:25:28.482" v="801"/>
        <pc:sldMkLst>
          <pc:docMk/>
          <pc:sldMk cId="1241933059" sldId="352"/>
        </pc:sldMkLst>
        <pc:spChg chg="mod">
          <ac:chgData name="Ero Sennin" userId="03426be40f75dd1c" providerId="LiveId" clId="{59AC1DFC-6538-4039-B625-EF0FC9C0D4A9}" dt="2023-11-18T17:25:28.482" v="801"/>
          <ac:spMkLst>
            <pc:docMk/>
            <pc:sldMk cId="1241933059" sldId="352"/>
            <ac:spMk id="72" creationId="{00000000-0000-0000-0000-000000000000}"/>
          </ac:spMkLst>
        </pc:spChg>
      </pc:sldChg>
      <pc:sldChg chg="modSp add mod">
        <pc:chgData name="Ero Sennin" userId="03426be40f75dd1c" providerId="LiveId" clId="{59AC1DFC-6538-4039-B625-EF0FC9C0D4A9}" dt="2023-11-18T17:47:46.854" v="1012" actId="20577"/>
        <pc:sldMkLst>
          <pc:docMk/>
          <pc:sldMk cId="3583452087" sldId="353"/>
        </pc:sldMkLst>
        <pc:spChg chg="mod">
          <ac:chgData name="Ero Sennin" userId="03426be40f75dd1c" providerId="LiveId" clId="{59AC1DFC-6538-4039-B625-EF0FC9C0D4A9}" dt="2023-11-18T17:26:08.275" v="806"/>
          <ac:spMkLst>
            <pc:docMk/>
            <pc:sldMk cId="3583452087" sldId="353"/>
            <ac:spMk id="3" creationId="{CAE23DEA-2710-CC0F-72B6-0E6CD7F60193}"/>
          </ac:spMkLst>
        </pc:spChg>
        <pc:spChg chg="mod">
          <ac:chgData name="Ero Sennin" userId="03426be40f75dd1c" providerId="LiveId" clId="{59AC1DFC-6538-4039-B625-EF0FC9C0D4A9}" dt="2023-11-18T17:47:46.854" v="1012" actId="20577"/>
          <ac:spMkLst>
            <pc:docMk/>
            <pc:sldMk cId="3583452087" sldId="353"/>
            <ac:spMk id="8" creationId="{6CF85C25-FECF-02E7-8B5D-63C724E2B28B}"/>
          </ac:spMkLst>
        </pc:spChg>
      </pc:sldChg>
      <pc:sldChg chg="addSp modSp add mod">
        <pc:chgData name="Ero Sennin" userId="03426be40f75dd1c" providerId="LiveId" clId="{59AC1DFC-6538-4039-B625-EF0FC9C0D4A9}" dt="2023-11-18T17:35:41.075" v="918" actId="14100"/>
        <pc:sldMkLst>
          <pc:docMk/>
          <pc:sldMk cId="4106494306" sldId="354"/>
        </pc:sldMkLst>
        <pc:spChg chg="mod">
          <ac:chgData name="Ero Sennin" userId="03426be40f75dd1c" providerId="LiveId" clId="{59AC1DFC-6538-4039-B625-EF0FC9C0D4A9}" dt="2023-11-18T17:35:41.075" v="918" actId="14100"/>
          <ac:spMkLst>
            <pc:docMk/>
            <pc:sldMk cId="4106494306" sldId="354"/>
            <ac:spMk id="8" creationId="{6CF85C25-FECF-02E7-8B5D-63C724E2B28B}"/>
          </ac:spMkLst>
        </pc:spChg>
        <pc:picChg chg="add mod">
          <ac:chgData name="Ero Sennin" userId="03426be40f75dd1c" providerId="LiveId" clId="{59AC1DFC-6538-4039-B625-EF0FC9C0D4A9}" dt="2023-11-18T17:35:37.991" v="917" actId="1076"/>
          <ac:picMkLst>
            <pc:docMk/>
            <pc:sldMk cId="4106494306" sldId="354"/>
            <ac:picMk id="6" creationId="{DE08F120-6F2A-F230-AFFE-9F77F2D7BD45}"/>
          </ac:picMkLst>
        </pc:picChg>
      </pc:sldChg>
      <pc:sldChg chg="addSp delSp modSp add mod">
        <pc:chgData name="Ero Sennin" userId="03426be40f75dd1c" providerId="LiveId" clId="{59AC1DFC-6538-4039-B625-EF0FC9C0D4A9}" dt="2023-11-18T17:32:28.718" v="892" actId="1076"/>
        <pc:sldMkLst>
          <pc:docMk/>
          <pc:sldMk cId="1657417804" sldId="355"/>
        </pc:sldMkLst>
        <pc:spChg chg="mod">
          <ac:chgData name="Ero Sennin" userId="03426be40f75dd1c" providerId="LiveId" clId="{59AC1DFC-6538-4039-B625-EF0FC9C0D4A9}" dt="2023-11-18T17:32:28.718" v="892" actId="1076"/>
          <ac:spMkLst>
            <pc:docMk/>
            <pc:sldMk cId="1657417804" sldId="355"/>
            <ac:spMk id="8" creationId="{6CF85C25-FECF-02E7-8B5D-63C724E2B28B}"/>
          </ac:spMkLst>
        </pc:spChg>
        <pc:picChg chg="del">
          <ac:chgData name="Ero Sennin" userId="03426be40f75dd1c" providerId="LiveId" clId="{59AC1DFC-6538-4039-B625-EF0FC9C0D4A9}" dt="2023-11-18T17:31:09.957" v="819" actId="478"/>
          <ac:picMkLst>
            <pc:docMk/>
            <pc:sldMk cId="1657417804" sldId="355"/>
            <ac:picMk id="6" creationId="{DE08F120-6F2A-F230-AFFE-9F77F2D7BD45}"/>
          </ac:picMkLst>
        </pc:picChg>
        <pc:picChg chg="add mod">
          <ac:chgData name="Ero Sennin" userId="03426be40f75dd1c" providerId="LiveId" clId="{59AC1DFC-6538-4039-B625-EF0FC9C0D4A9}" dt="2023-11-18T17:31:15.568" v="821" actId="1076"/>
          <ac:picMkLst>
            <pc:docMk/>
            <pc:sldMk cId="1657417804" sldId="355"/>
            <ac:picMk id="7" creationId="{EC366DFF-6554-6962-588E-F52154E115D2}"/>
          </ac:picMkLst>
        </pc:picChg>
      </pc:sldChg>
      <pc:sldChg chg="addSp delSp modSp add mod">
        <pc:chgData name="Ero Sennin" userId="03426be40f75dd1c" providerId="LiveId" clId="{59AC1DFC-6538-4039-B625-EF0FC9C0D4A9}" dt="2023-11-18T17:35:55.078" v="920" actId="1076"/>
        <pc:sldMkLst>
          <pc:docMk/>
          <pc:sldMk cId="1436753255" sldId="356"/>
        </pc:sldMkLst>
        <pc:spChg chg="del">
          <ac:chgData name="Ero Sennin" userId="03426be40f75dd1c" providerId="LiveId" clId="{59AC1DFC-6538-4039-B625-EF0FC9C0D4A9}" dt="2023-11-18T17:33:52.936" v="897" actId="478"/>
          <ac:spMkLst>
            <pc:docMk/>
            <pc:sldMk cId="1436753255" sldId="356"/>
            <ac:spMk id="8" creationId="{6CF85C25-FECF-02E7-8B5D-63C724E2B28B}"/>
          </ac:spMkLst>
        </pc:spChg>
        <pc:spChg chg="add mod">
          <ac:chgData name="Ero Sennin" userId="03426be40f75dd1c" providerId="LiveId" clId="{59AC1DFC-6538-4039-B625-EF0FC9C0D4A9}" dt="2023-11-18T17:35:52.667" v="919" actId="14100"/>
          <ac:spMkLst>
            <pc:docMk/>
            <pc:sldMk cId="1436753255" sldId="356"/>
            <ac:spMk id="11" creationId="{B4EB45E9-5511-57B9-215A-E5B1E6B23360}"/>
          </ac:spMkLst>
        </pc:spChg>
        <pc:picChg chg="add mod">
          <ac:chgData name="Ero Sennin" userId="03426be40f75dd1c" providerId="LiveId" clId="{59AC1DFC-6538-4039-B625-EF0FC9C0D4A9}" dt="2023-11-18T17:35:55.078" v="920" actId="1076"/>
          <ac:picMkLst>
            <pc:docMk/>
            <pc:sldMk cId="1436753255" sldId="356"/>
            <ac:picMk id="6" creationId="{6B00C529-E75D-3C1F-B80B-965E6C48A125}"/>
          </ac:picMkLst>
        </pc:picChg>
        <pc:picChg chg="del">
          <ac:chgData name="Ero Sennin" userId="03426be40f75dd1c" providerId="LiveId" clId="{59AC1DFC-6538-4039-B625-EF0FC9C0D4A9}" dt="2023-11-18T17:33:13.004" v="894" actId="478"/>
          <ac:picMkLst>
            <pc:docMk/>
            <pc:sldMk cId="1436753255" sldId="356"/>
            <ac:picMk id="7" creationId="{EC366DFF-6554-6962-588E-F52154E115D2}"/>
          </ac:picMkLst>
        </pc:picChg>
      </pc:sldChg>
      <pc:sldChg chg="modSp add mod ord">
        <pc:chgData name="Ero Sennin" userId="03426be40f75dd1c" providerId="LiveId" clId="{59AC1DFC-6538-4039-B625-EF0FC9C0D4A9}" dt="2023-11-18T17:42:02.573" v="961" actId="12"/>
        <pc:sldMkLst>
          <pc:docMk/>
          <pc:sldMk cId="614219353" sldId="357"/>
        </pc:sldMkLst>
        <pc:spChg chg="mod">
          <ac:chgData name="Ero Sennin" userId="03426be40f75dd1c" providerId="LiveId" clId="{59AC1DFC-6538-4039-B625-EF0FC9C0D4A9}" dt="2023-11-18T17:37:41.698" v="925"/>
          <ac:spMkLst>
            <pc:docMk/>
            <pc:sldMk cId="614219353" sldId="357"/>
            <ac:spMk id="3" creationId="{CAE23DEA-2710-CC0F-72B6-0E6CD7F60193}"/>
          </ac:spMkLst>
        </pc:spChg>
        <pc:spChg chg="mod">
          <ac:chgData name="Ero Sennin" userId="03426be40f75dd1c" providerId="LiveId" clId="{59AC1DFC-6538-4039-B625-EF0FC9C0D4A9}" dt="2023-11-18T17:42:02.573" v="961" actId="12"/>
          <ac:spMkLst>
            <pc:docMk/>
            <pc:sldMk cId="614219353" sldId="357"/>
            <ac:spMk id="8" creationId="{6CF85C25-FECF-02E7-8B5D-63C724E2B28B}"/>
          </ac:spMkLst>
        </pc:spChg>
      </pc:sldChg>
      <pc:sldChg chg="modSp add mod">
        <pc:chgData name="Ero Sennin" userId="03426be40f75dd1c" providerId="LiveId" clId="{59AC1DFC-6538-4039-B625-EF0FC9C0D4A9}" dt="2023-11-18T17:42:39.086" v="974" actId="20577"/>
        <pc:sldMkLst>
          <pc:docMk/>
          <pc:sldMk cId="1484790467" sldId="358"/>
        </pc:sldMkLst>
        <pc:spChg chg="mod">
          <ac:chgData name="Ero Sennin" userId="03426be40f75dd1c" providerId="LiveId" clId="{59AC1DFC-6538-4039-B625-EF0FC9C0D4A9}" dt="2023-11-18T17:42:39.086" v="974" actId="20577"/>
          <ac:spMkLst>
            <pc:docMk/>
            <pc:sldMk cId="1484790467" sldId="358"/>
            <ac:spMk id="8" creationId="{6CF85C25-FECF-02E7-8B5D-63C724E2B28B}"/>
          </ac:spMkLst>
        </pc:spChg>
      </pc:sldChg>
      <pc:sldChg chg="modSp add mod">
        <pc:chgData name="Ero Sennin" userId="03426be40f75dd1c" providerId="LiveId" clId="{59AC1DFC-6538-4039-B625-EF0FC9C0D4A9}" dt="2023-11-18T17:43:48.431" v="992" actId="20577"/>
        <pc:sldMkLst>
          <pc:docMk/>
          <pc:sldMk cId="3470068793" sldId="359"/>
        </pc:sldMkLst>
        <pc:spChg chg="mod">
          <ac:chgData name="Ero Sennin" userId="03426be40f75dd1c" providerId="LiveId" clId="{59AC1DFC-6538-4039-B625-EF0FC9C0D4A9}" dt="2023-11-18T17:43:48.431" v="992" actId="20577"/>
          <ac:spMkLst>
            <pc:docMk/>
            <pc:sldMk cId="3470068793" sldId="359"/>
            <ac:spMk id="8" creationId="{6CF85C25-FECF-02E7-8B5D-63C724E2B28B}"/>
          </ac:spMkLst>
        </pc:spChg>
      </pc:sldChg>
      <pc:sldChg chg="modSp add mod">
        <pc:chgData name="Ero Sennin" userId="03426be40f75dd1c" providerId="LiveId" clId="{59AC1DFC-6538-4039-B625-EF0FC9C0D4A9}" dt="2023-11-18T17:45:09.982" v="1006"/>
        <pc:sldMkLst>
          <pc:docMk/>
          <pc:sldMk cId="3021743333" sldId="360"/>
        </pc:sldMkLst>
        <pc:spChg chg="mod">
          <ac:chgData name="Ero Sennin" userId="03426be40f75dd1c" providerId="LiveId" clId="{59AC1DFC-6538-4039-B625-EF0FC9C0D4A9}" dt="2023-11-18T17:45:09.982" v="1006"/>
          <ac:spMkLst>
            <pc:docMk/>
            <pc:sldMk cId="3021743333" sldId="360"/>
            <ac:spMk id="8" creationId="{6CF85C25-FECF-02E7-8B5D-63C724E2B28B}"/>
          </ac:spMkLst>
        </pc:spChg>
      </pc:sldChg>
      <pc:sldChg chg="modSp add mod">
        <pc:chgData name="Ero Sennin" userId="03426be40f75dd1c" providerId="LiveId" clId="{59AC1DFC-6538-4039-B625-EF0FC9C0D4A9}" dt="2023-11-18T17:51:49.379" v="1040" actId="20577"/>
        <pc:sldMkLst>
          <pc:docMk/>
          <pc:sldMk cId="2006295453" sldId="361"/>
        </pc:sldMkLst>
        <pc:spChg chg="mod">
          <ac:chgData name="Ero Sennin" userId="03426be40f75dd1c" providerId="LiveId" clId="{59AC1DFC-6538-4039-B625-EF0FC9C0D4A9}" dt="2023-11-18T17:49:28.903" v="1015"/>
          <ac:spMkLst>
            <pc:docMk/>
            <pc:sldMk cId="2006295453" sldId="361"/>
            <ac:spMk id="3" creationId="{CAE23DEA-2710-CC0F-72B6-0E6CD7F60193}"/>
          </ac:spMkLst>
        </pc:spChg>
        <pc:spChg chg="mod">
          <ac:chgData name="Ero Sennin" userId="03426be40f75dd1c" providerId="LiveId" clId="{59AC1DFC-6538-4039-B625-EF0FC9C0D4A9}" dt="2023-11-18T17:51:49.379" v="1040" actId="20577"/>
          <ac:spMkLst>
            <pc:docMk/>
            <pc:sldMk cId="2006295453" sldId="361"/>
            <ac:spMk id="8" creationId="{6CF85C25-FECF-02E7-8B5D-63C724E2B28B}"/>
          </ac:spMkLst>
        </pc:spChg>
      </pc:sldChg>
      <pc:sldChg chg="modSp add mod">
        <pc:chgData name="Ero Sennin" userId="03426be40f75dd1c" providerId="LiveId" clId="{59AC1DFC-6538-4039-B625-EF0FC9C0D4A9}" dt="2023-11-18T17:55:31.395" v="1087" actId="20577"/>
        <pc:sldMkLst>
          <pc:docMk/>
          <pc:sldMk cId="3399441557" sldId="362"/>
        </pc:sldMkLst>
        <pc:spChg chg="mod">
          <ac:chgData name="Ero Sennin" userId="03426be40f75dd1c" providerId="LiveId" clId="{59AC1DFC-6538-4039-B625-EF0FC9C0D4A9}" dt="2023-11-18T17:55:31.395" v="1087" actId="20577"/>
          <ac:spMkLst>
            <pc:docMk/>
            <pc:sldMk cId="3399441557" sldId="362"/>
            <ac:spMk id="8" creationId="{6CF85C25-FECF-02E7-8B5D-63C724E2B28B}"/>
          </ac:spMkLst>
        </pc:spChg>
      </pc:sldChg>
      <pc:sldChg chg="modSp add mod">
        <pc:chgData name="Ero Sennin" userId="03426be40f75dd1c" providerId="LiveId" clId="{59AC1DFC-6538-4039-B625-EF0FC9C0D4A9}" dt="2023-11-18T17:56:14.077" v="1092" actId="20577"/>
        <pc:sldMkLst>
          <pc:docMk/>
          <pc:sldMk cId="3729408570" sldId="363"/>
        </pc:sldMkLst>
        <pc:spChg chg="mod">
          <ac:chgData name="Ero Sennin" userId="03426be40f75dd1c" providerId="LiveId" clId="{59AC1DFC-6538-4039-B625-EF0FC9C0D4A9}" dt="2023-11-18T17:56:14.077" v="1092" actId="20577"/>
          <ac:spMkLst>
            <pc:docMk/>
            <pc:sldMk cId="3729408570" sldId="363"/>
            <ac:spMk id="8" creationId="{6CF85C25-FECF-02E7-8B5D-63C724E2B28B}"/>
          </ac:spMkLst>
        </pc:spChg>
      </pc:sldChg>
      <pc:sldChg chg="modSp add mod">
        <pc:chgData name="Ero Sennin" userId="03426be40f75dd1c" providerId="LiveId" clId="{59AC1DFC-6538-4039-B625-EF0FC9C0D4A9}" dt="2023-11-19T06:07:00.937" v="1117" actId="20577"/>
        <pc:sldMkLst>
          <pc:docMk/>
          <pc:sldMk cId="3669757811" sldId="364"/>
        </pc:sldMkLst>
        <pc:spChg chg="mod">
          <ac:chgData name="Ero Sennin" userId="03426be40f75dd1c" providerId="LiveId" clId="{59AC1DFC-6538-4039-B625-EF0FC9C0D4A9}" dt="2023-11-19T06:07:00.937" v="1117" actId="20577"/>
          <ac:spMkLst>
            <pc:docMk/>
            <pc:sldMk cId="3669757811" sldId="364"/>
            <ac:spMk id="8" creationId="{6CF85C25-FECF-02E7-8B5D-63C724E2B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1018725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292490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61946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1405027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70594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80233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985860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1395315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545017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330356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r>
              <a:rPr lang="en-US" dirty="0" err="1" smtClean="0"/>
              <a:t>Xác</a:t>
            </a:r>
            <a:r>
              <a:rPr lang="en-US" dirty="0" smtClean="0"/>
              <a:t> </a:t>
            </a:r>
            <a:r>
              <a:rPr lang="en-US" dirty="0" err="1" smtClean="0"/>
              <a:t>thực</a:t>
            </a:r>
            <a:r>
              <a:rPr lang="en-US" dirty="0" smtClean="0"/>
              <a:t> </a:t>
            </a:r>
            <a:r>
              <a:rPr lang="en-US" dirty="0" err="1" smtClean="0"/>
              <a:t>và</a:t>
            </a:r>
            <a:r>
              <a:rPr lang="en-US" dirty="0" smtClean="0"/>
              <a:t> </a:t>
            </a:r>
            <a:r>
              <a:rPr lang="en-US" dirty="0" err="1" smtClean="0"/>
              <a:t>ủy</a:t>
            </a:r>
            <a:r>
              <a:rPr lang="en-US" dirty="0" smtClean="0"/>
              <a:t> </a:t>
            </a:r>
            <a:r>
              <a:rPr lang="en-US" dirty="0" err="1" smtClean="0"/>
              <a:t>quyền</a:t>
            </a:r>
            <a:endParaRPr lang="en-US" dirty="0" smtClean="0"/>
          </a:p>
          <a:p>
            <a:pPr marL="0" lvl="0" indent="0" algn="l" rtl="0">
              <a:lnSpc>
                <a:spcPct val="117999"/>
              </a:lnSpc>
              <a:spcBef>
                <a:spcPts val="0"/>
              </a:spcBef>
              <a:spcAft>
                <a:spcPts val="0"/>
              </a:spcAft>
              <a:buSzPts val="1400"/>
              <a:buNone/>
            </a:pPr>
            <a:r>
              <a:rPr lang="vi-VN" dirty="0" smtClean="0"/>
              <a:t>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Nguyên tắc cơ bản về bảo mật ứng dụng web</a:t>
            </a:r>
            <a:endParaRPr lang="en-US" dirty="0" smtClean="0"/>
          </a:p>
          <a:p>
            <a:pPr marL="342900" lvl="0" indent="-342900" algn="l" rtl="0">
              <a:lnSpc>
                <a:spcPct val="117999"/>
              </a:lnSpc>
              <a:spcBef>
                <a:spcPts val="0"/>
              </a:spcBef>
              <a:spcAft>
                <a:spcPts val="0"/>
              </a:spcAft>
              <a:buSzPts val="1400"/>
              <a:buFontTx/>
              <a:buChar char="-"/>
            </a:pPr>
            <a:r>
              <a:rPr lang="vi-VN" dirty="0" smtClean="0"/>
              <a:t>- Các lỗ hổng bảo mật web phổ biến</a:t>
            </a:r>
            <a:endParaRPr lang="en-US" dirty="0" smtClean="0"/>
          </a:p>
          <a:p>
            <a:pPr marL="342900" lvl="0" indent="-342900" algn="l" rtl="0">
              <a:lnSpc>
                <a:spcPct val="117999"/>
              </a:lnSpc>
              <a:spcBef>
                <a:spcPts val="0"/>
              </a:spcBef>
              <a:spcAft>
                <a:spcPts val="0"/>
              </a:spcAft>
              <a:buSzPts val="1400"/>
              <a:buFontTx/>
              <a:buChar char="-"/>
            </a:pPr>
            <a:r>
              <a:rPr lang="vi-VN" dirty="0" smtClean="0"/>
              <a:t>- Thực hành mã hóa an toàn</a:t>
            </a:r>
            <a:endParaRPr lang="en-US" dirty="0" smtClean="0"/>
          </a:p>
          <a:p>
            <a:pPr marL="342900" lvl="0" indent="-342900" algn="l" rtl="0">
              <a:lnSpc>
                <a:spcPct val="117999"/>
              </a:lnSpc>
              <a:spcBef>
                <a:spcPts val="0"/>
              </a:spcBef>
              <a:spcAft>
                <a:spcPts val="0"/>
              </a:spcAft>
              <a:buSzPts val="1400"/>
              <a:buFontTx/>
              <a:buChar char="-"/>
            </a:pPr>
            <a:r>
              <a:rPr lang="vi-VN" dirty="0" smtClean="0"/>
              <a:t>Phía máy khách và phía máy chủ</a:t>
            </a:r>
            <a:endParaRPr dirty="0"/>
          </a:p>
        </p:txBody>
      </p:sp>
      <p:sp>
        <p:nvSpPr>
          <p:cNvPr id="67" name="Google Shape;6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1854051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3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66590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02559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13875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2129511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Tác</a:t>
            </a:r>
            <a:r>
              <a:rPr lang="en-US" dirty="0" smtClean="0"/>
              <a:t> </a:t>
            </a:r>
            <a:r>
              <a:rPr lang="en-US" dirty="0" err="1" smtClean="0"/>
              <a:t>động</a:t>
            </a:r>
            <a:r>
              <a:rPr lang="en-US" dirty="0" smtClean="0"/>
              <a:t> </a:t>
            </a:r>
            <a:r>
              <a:rPr lang="en-US" dirty="0" err="1" smtClean="0"/>
              <a:t>rộng</a:t>
            </a:r>
            <a:r>
              <a:rPr lang="en-US" dirty="0" smtClean="0"/>
              <a:t> </a:t>
            </a:r>
            <a:r>
              <a:rPr lang="en-US" dirty="0" err="1" smtClean="0"/>
              <a:t>rãi</a:t>
            </a:r>
            <a:r>
              <a:rPr lang="en-US" dirty="0" smtClean="0"/>
              <a:t>:</a:t>
            </a:r>
            <a:endParaRPr lang="en-US" dirty="0"/>
          </a:p>
        </p:txBody>
      </p:sp>
    </p:spTree>
    <p:extLst>
      <p:ext uri="{BB962C8B-B14F-4D97-AF65-F5344CB8AC3E}">
        <p14:creationId xmlns:p14="http://schemas.microsoft.com/office/powerpoint/2010/main" val="34413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253707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Xác thực: Xác minh danh tính của người dùng, thường thông qua thông tin đăng nhập. Đây là bước đầu tiên trong bất kỳ quy trình bảo mật nào, đảm bảo rằng người dùng chính là người mà họ xác nhận.</a:t>
            </a:r>
            <a:endParaRPr lang="en-US" dirty="0" smtClean="0"/>
          </a:p>
          <a:p>
            <a:r>
              <a:rPr lang="vi-VN" dirty="0" smtClean="0"/>
              <a:t>Ủy quyền: Xác định những gì người dùng được xác thực có thể truy cập và thực hiện. Đó là việc cấp hoặc từ chối quyền và quyền truy cập vào các tài nguyên trong ứng dụng.</a:t>
            </a:r>
            <a:endParaRPr lang="en-US" dirty="0" smtClean="0"/>
          </a:p>
          <a:p>
            <a:r>
              <a:rPr lang="vi-VN" dirty="0" smtClean="0"/>
              <a:t>Tầm quan trọng: Cả hai đều cần thiết để bảo mật các ứng dụng web, bảo vệ dữ liệu nhạy cảm và đảm bảo rằng người dùng chỉ có thể truy cập những gì họ được phép.</a:t>
            </a:r>
            <a:endParaRPr lang="en-US" dirty="0"/>
          </a:p>
        </p:txBody>
      </p:sp>
    </p:spTree>
    <p:extLst>
      <p:ext uri="{BB962C8B-B14F-4D97-AF65-F5344CB8AC3E}">
        <p14:creationId xmlns:p14="http://schemas.microsoft.com/office/powerpoint/2010/main" val="150354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1270000" y="1638300"/>
            <a:ext cx="10464800" cy="3302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72"/>
          <p:cNvSpPr txBox="1">
            <a:spLocks noGrp="1"/>
          </p:cNvSpPr>
          <p:nvPr>
            <p:ph type="body" idx="1"/>
          </p:nvPr>
        </p:nvSpPr>
        <p:spPr>
          <a:xfrm>
            <a:off x="1270000" y="50292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2" name="Google Shape;12;p7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81"/>
          <p:cNvSpPr txBox="1">
            <a:spLocks noGrp="1"/>
          </p:cNvSpPr>
          <p:nvPr>
            <p:ph type="body" idx="1"/>
          </p:nvPr>
        </p:nvSpPr>
        <p:spPr>
          <a:xfrm>
            <a:off x="1270000" y="6362700"/>
            <a:ext cx="10464800" cy="4699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2400"/>
              <a:buFont typeface="Helvetica Neue Light"/>
              <a:buNone/>
              <a:defRPr sz="24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8" name="Google Shape;48;p81"/>
          <p:cNvSpPr txBox="1">
            <a:spLocks noGrp="1"/>
          </p:cNvSpPr>
          <p:nvPr>
            <p:ph type="body" idx="2"/>
          </p:nvPr>
        </p:nvSpPr>
        <p:spPr>
          <a:xfrm>
            <a:off x="1270000" y="4267200"/>
            <a:ext cx="10464800" cy="6858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3800"/>
              <a:buFont typeface="Helvetica Neue Light"/>
              <a:buNone/>
              <a:defRPr sz="3800"/>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9" name="Google Shape;49;p8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82"/>
          <p:cNvSpPr>
            <a:spLocks noGrp="1"/>
          </p:cNvSpPr>
          <p:nvPr>
            <p:ph type="pic" idx="2"/>
          </p:nvPr>
        </p:nvSpPr>
        <p:spPr>
          <a:xfrm>
            <a:off x="0" y="0"/>
            <a:ext cx="13004800" cy="9753600"/>
          </a:xfrm>
          <a:prstGeom prst="rect">
            <a:avLst/>
          </a:prstGeom>
          <a:noFill/>
          <a:ln>
            <a:noFill/>
          </a:ln>
        </p:spPr>
      </p:sp>
      <p:sp>
        <p:nvSpPr>
          <p:cNvPr id="52" name="Google Shape;52;p82"/>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050115-07D6-43FB-A170-5B136E71C102}" type="datetimeFigureOut">
              <a:rPr lang="en-US"/>
              <a:pPr>
                <a:defRPr/>
              </a:pPr>
              <a:t>4/10/2024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8DB29-C1DB-4F13-A81D-F83270CBBF8C}" type="slidenum">
              <a:rPr lang="en-US" altLang="en-US"/>
              <a:pPr>
                <a:defRPr/>
              </a:pPr>
              <a:t>‹#›</a:t>
            </a:fld>
            <a:endParaRPr lang="en-US" altLang="en-US"/>
          </a:p>
        </p:txBody>
      </p:sp>
    </p:spTree>
    <p:extLst>
      <p:ext uri="{BB962C8B-B14F-4D97-AF65-F5344CB8AC3E}">
        <p14:creationId xmlns:p14="http://schemas.microsoft.com/office/powerpoint/2010/main" val="331962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73"/>
          <p:cNvSpPr>
            <a:spLocks noGrp="1"/>
          </p:cNvSpPr>
          <p:nvPr>
            <p:ph type="pic" idx="2"/>
          </p:nvPr>
        </p:nvSpPr>
        <p:spPr>
          <a:xfrm>
            <a:off x="1606550" y="635000"/>
            <a:ext cx="9779000" cy="5918200"/>
          </a:xfrm>
          <a:prstGeom prst="rect">
            <a:avLst/>
          </a:prstGeom>
          <a:noFill/>
          <a:ln>
            <a:noFill/>
          </a:ln>
        </p:spPr>
      </p:sp>
      <p:sp>
        <p:nvSpPr>
          <p:cNvPr id="15" name="Google Shape;15;p73"/>
          <p:cNvSpPr txBox="1">
            <a:spLocks noGrp="1"/>
          </p:cNvSpPr>
          <p:nvPr>
            <p:ph type="title"/>
          </p:nvPr>
        </p:nvSpPr>
        <p:spPr>
          <a:xfrm>
            <a:off x="1270000" y="6718300"/>
            <a:ext cx="10464800" cy="14224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73"/>
          <p:cNvSpPr txBox="1">
            <a:spLocks noGrp="1"/>
          </p:cNvSpPr>
          <p:nvPr>
            <p:ph type="body" idx="1"/>
          </p:nvPr>
        </p:nvSpPr>
        <p:spPr>
          <a:xfrm>
            <a:off x="1270000" y="8191500"/>
            <a:ext cx="10464800" cy="11303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17" name="Google Shape;17;p73"/>
          <p:cNvSpPr txBox="1">
            <a:spLocks noGrp="1"/>
          </p:cNvSpPr>
          <p:nvPr>
            <p:ph type="sldNum" idx="12"/>
          </p:nvPr>
        </p:nvSpPr>
        <p:spPr>
          <a:xfrm>
            <a:off x="6311798" y="924560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74"/>
          <p:cNvSpPr txBox="1">
            <a:spLocks noGrp="1"/>
          </p:cNvSpPr>
          <p:nvPr>
            <p:ph type="title"/>
          </p:nvPr>
        </p:nvSpPr>
        <p:spPr>
          <a:xfrm>
            <a:off x="1270000" y="3225800"/>
            <a:ext cx="10464800" cy="3302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74"/>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75"/>
          <p:cNvSpPr>
            <a:spLocks noGrp="1"/>
          </p:cNvSpPr>
          <p:nvPr>
            <p:ph type="pic" idx="2"/>
          </p:nvPr>
        </p:nvSpPr>
        <p:spPr>
          <a:xfrm>
            <a:off x="6718300" y="635000"/>
            <a:ext cx="5334000" cy="8229600"/>
          </a:xfrm>
          <a:prstGeom prst="rect">
            <a:avLst/>
          </a:prstGeom>
          <a:noFill/>
          <a:ln>
            <a:noFill/>
          </a:ln>
        </p:spPr>
      </p:sp>
      <p:sp>
        <p:nvSpPr>
          <p:cNvPr id="23" name="Google Shape;23;p75"/>
          <p:cNvSpPr txBox="1">
            <a:spLocks noGrp="1"/>
          </p:cNvSpPr>
          <p:nvPr>
            <p:ph type="title"/>
          </p:nvPr>
        </p:nvSpPr>
        <p:spPr>
          <a:xfrm>
            <a:off x="952500" y="635000"/>
            <a:ext cx="5334000" cy="39878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6000"/>
              <a:buFont typeface="Helvetica Neue Light"/>
              <a:buNone/>
              <a:defRPr sz="6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75"/>
          <p:cNvSpPr txBox="1">
            <a:spLocks noGrp="1"/>
          </p:cNvSpPr>
          <p:nvPr>
            <p:ph type="body" idx="1"/>
          </p:nvPr>
        </p:nvSpPr>
        <p:spPr>
          <a:xfrm>
            <a:off x="952500" y="4762500"/>
            <a:ext cx="5334000" cy="4102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200"/>
              <a:buFont typeface="Helvetica Neue Light"/>
              <a:buNone/>
              <a:defRPr sz="3200"/>
            </a:lvl1pPr>
            <a:lvl2pPr marL="914400" lvl="1" indent="-228600" algn="ctr">
              <a:lnSpc>
                <a:spcPct val="100000"/>
              </a:lnSpc>
              <a:spcBef>
                <a:spcPts val="0"/>
              </a:spcBef>
              <a:spcAft>
                <a:spcPts val="0"/>
              </a:spcAft>
              <a:buClr>
                <a:srgbClr val="000000"/>
              </a:buClr>
              <a:buSzPts val="3200"/>
              <a:buFont typeface="Helvetica Neue Light"/>
              <a:buNone/>
              <a:defRPr sz="3200"/>
            </a:lvl2pPr>
            <a:lvl3pPr marL="1371600" lvl="2" indent="-228600" algn="ctr">
              <a:lnSpc>
                <a:spcPct val="100000"/>
              </a:lnSpc>
              <a:spcBef>
                <a:spcPts val="0"/>
              </a:spcBef>
              <a:spcAft>
                <a:spcPts val="0"/>
              </a:spcAft>
              <a:buClr>
                <a:srgbClr val="000000"/>
              </a:buClr>
              <a:buSzPts val="3200"/>
              <a:buFont typeface="Helvetica Neue Light"/>
              <a:buNone/>
              <a:defRPr sz="3200"/>
            </a:lvl3pPr>
            <a:lvl4pPr marL="1828800" lvl="3" indent="-228600" algn="ctr">
              <a:lnSpc>
                <a:spcPct val="100000"/>
              </a:lnSpc>
              <a:spcBef>
                <a:spcPts val="0"/>
              </a:spcBef>
              <a:spcAft>
                <a:spcPts val="0"/>
              </a:spcAft>
              <a:buClr>
                <a:srgbClr val="000000"/>
              </a:buClr>
              <a:buSzPts val="3200"/>
              <a:buFont typeface="Helvetica Neue Light"/>
              <a:buNone/>
              <a:defRPr sz="3200"/>
            </a:lvl4pPr>
            <a:lvl5pPr marL="2286000" lvl="4" indent="-228600" algn="ctr">
              <a:lnSpc>
                <a:spcPct val="100000"/>
              </a:lnSpc>
              <a:spcBef>
                <a:spcPts val="0"/>
              </a:spcBef>
              <a:spcAft>
                <a:spcPts val="0"/>
              </a:spcAft>
              <a:buClr>
                <a:srgbClr val="000000"/>
              </a:buClr>
              <a:buSzPts val="3200"/>
              <a:buFont typeface="Helvetica Neue Light"/>
              <a:buNone/>
              <a:defRPr sz="32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25" name="Google Shape;25;p75"/>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76"/>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76"/>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77"/>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77"/>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2" name="Google Shape;32;p77"/>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78"/>
          <p:cNvSpPr>
            <a:spLocks noGrp="1"/>
          </p:cNvSpPr>
          <p:nvPr>
            <p:ph type="pic" idx="2"/>
          </p:nvPr>
        </p:nvSpPr>
        <p:spPr>
          <a:xfrm>
            <a:off x="6718300" y="2603500"/>
            <a:ext cx="5334000" cy="6286500"/>
          </a:xfrm>
          <a:prstGeom prst="rect">
            <a:avLst/>
          </a:prstGeom>
          <a:noFill/>
          <a:ln>
            <a:noFill/>
          </a:ln>
        </p:spPr>
      </p:sp>
      <p:sp>
        <p:nvSpPr>
          <p:cNvPr id="35" name="Google Shape;35;p78"/>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6" name="Google Shape;36;p78"/>
          <p:cNvSpPr txBox="1">
            <a:spLocks noGrp="1"/>
          </p:cNvSpPr>
          <p:nvPr>
            <p:ph type="body" idx="1"/>
          </p:nvPr>
        </p:nvSpPr>
        <p:spPr>
          <a:xfrm>
            <a:off x="952500" y="2603500"/>
            <a:ext cx="5334000" cy="6286500"/>
          </a:xfrm>
          <a:prstGeom prst="rect">
            <a:avLst/>
          </a:prstGeom>
          <a:noFill/>
          <a:ln>
            <a:noFill/>
          </a:ln>
        </p:spPr>
        <p:txBody>
          <a:bodyPr spcFirstLastPara="1" wrap="square" lIns="50800" tIns="50800" rIns="50800" bIns="50800" anchor="ctr" anchorCtr="0">
            <a:normAutofit/>
          </a:bodyPr>
          <a:lstStyle>
            <a:lvl1pPr marL="457200" lvl="0" indent="-361950" algn="l">
              <a:lnSpc>
                <a:spcPct val="100000"/>
              </a:lnSpc>
              <a:spcBef>
                <a:spcPts val="3200"/>
              </a:spcBef>
              <a:spcAft>
                <a:spcPts val="0"/>
              </a:spcAft>
              <a:buClr>
                <a:srgbClr val="000000"/>
              </a:buClr>
              <a:buSzPts val="2100"/>
              <a:buFont typeface="Helvetica Neue Light"/>
              <a:buChar char="•"/>
              <a:defRPr sz="2800"/>
            </a:lvl1pPr>
            <a:lvl2pPr marL="914400" lvl="1" indent="-361950" algn="l">
              <a:lnSpc>
                <a:spcPct val="100000"/>
              </a:lnSpc>
              <a:spcBef>
                <a:spcPts val="3200"/>
              </a:spcBef>
              <a:spcAft>
                <a:spcPts val="0"/>
              </a:spcAft>
              <a:buClr>
                <a:srgbClr val="000000"/>
              </a:buClr>
              <a:buSzPts val="2100"/>
              <a:buFont typeface="Helvetica Neue Light"/>
              <a:buChar char="•"/>
              <a:defRPr sz="2800"/>
            </a:lvl2pPr>
            <a:lvl3pPr marL="1371600" lvl="2" indent="-361950" algn="l">
              <a:lnSpc>
                <a:spcPct val="100000"/>
              </a:lnSpc>
              <a:spcBef>
                <a:spcPts val="3200"/>
              </a:spcBef>
              <a:spcAft>
                <a:spcPts val="0"/>
              </a:spcAft>
              <a:buClr>
                <a:srgbClr val="000000"/>
              </a:buClr>
              <a:buSzPts val="2100"/>
              <a:buFont typeface="Helvetica Neue Light"/>
              <a:buChar char="•"/>
              <a:defRPr sz="2800"/>
            </a:lvl3pPr>
            <a:lvl4pPr marL="1828800" lvl="3" indent="-361950" algn="l">
              <a:lnSpc>
                <a:spcPct val="100000"/>
              </a:lnSpc>
              <a:spcBef>
                <a:spcPts val="3200"/>
              </a:spcBef>
              <a:spcAft>
                <a:spcPts val="0"/>
              </a:spcAft>
              <a:buClr>
                <a:srgbClr val="000000"/>
              </a:buClr>
              <a:buSzPts val="2100"/>
              <a:buFont typeface="Helvetica Neue Light"/>
              <a:buChar char="•"/>
              <a:defRPr sz="2800"/>
            </a:lvl4pPr>
            <a:lvl5pPr marL="2286000" lvl="4" indent="-361950" algn="l">
              <a:lnSpc>
                <a:spcPct val="100000"/>
              </a:lnSpc>
              <a:spcBef>
                <a:spcPts val="3200"/>
              </a:spcBef>
              <a:spcAft>
                <a:spcPts val="0"/>
              </a:spcAft>
              <a:buClr>
                <a:srgbClr val="000000"/>
              </a:buClr>
              <a:buSzPts val="2100"/>
              <a:buFont typeface="Helvetica Neue Light"/>
              <a:buChar char="•"/>
              <a:defRPr sz="2800"/>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37" name="Google Shape;37;p78"/>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79"/>
          <p:cNvSpPr txBox="1">
            <a:spLocks noGrp="1"/>
          </p:cNvSpPr>
          <p:nvPr>
            <p:ph type="body" idx="1"/>
          </p:nvPr>
        </p:nvSpPr>
        <p:spPr>
          <a:xfrm>
            <a:off x="952500" y="1270000"/>
            <a:ext cx="11099800" cy="721360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4200"/>
              </a:spcBef>
              <a:spcAft>
                <a:spcPts val="0"/>
              </a:spcAft>
              <a:buClr>
                <a:srgbClr val="000000"/>
              </a:buClr>
              <a:buSzPts val="1350"/>
              <a:buChar char="•"/>
              <a:defRPr/>
            </a:lvl1pPr>
            <a:lvl2pPr marL="914400" lvl="1" indent="-314325" algn="l">
              <a:lnSpc>
                <a:spcPct val="100000"/>
              </a:lnSpc>
              <a:spcBef>
                <a:spcPts val="4200"/>
              </a:spcBef>
              <a:spcAft>
                <a:spcPts val="0"/>
              </a:spcAft>
              <a:buClr>
                <a:srgbClr val="000000"/>
              </a:buClr>
              <a:buSzPts val="1350"/>
              <a:buChar char="•"/>
              <a:defRPr/>
            </a:lvl2pPr>
            <a:lvl3pPr marL="1371600" lvl="2" indent="-314325" algn="l">
              <a:lnSpc>
                <a:spcPct val="100000"/>
              </a:lnSpc>
              <a:spcBef>
                <a:spcPts val="4200"/>
              </a:spcBef>
              <a:spcAft>
                <a:spcPts val="0"/>
              </a:spcAft>
              <a:buClr>
                <a:srgbClr val="000000"/>
              </a:buClr>
              <a:buSzPts val="1350"/>
              <a:buChar char="•"/>
              <a:defRPr/>
            </a:lvl3pPr>
            <a:lvl4pPr marL="1828800" lvl="3" indent="-314325" algn="l">
              <a:lnSpc>
                <a:spcPct val="100000"/>
              </a:lnSpc>
              <a:spcBef>
                <a:spcPts val="4200"/>
              </a:spcBef>
              <a:spcAft>
                <a:spcPts val="0"/>
              </a:spcAft>
              <a:buClr>
                <a:srgbClr val="000000"/>
              </a:buClr>
              <a:buSzPts val="1350"/>
              <a:buChar char="•"/>
              <a:defRPr/>
            </a:lvl4pPr>
            <a:lvl5pPr marL="2286000" lvl="4" indent="-314325" algn="l">
              <a:lnSpc>
                <a:spcPct val="100000"/>
              </a:lnSpc>
              <a:spcBef>
                <a:spcPts val="4200"/>
              </a:spcBef>
              <a:spcAft>
                <a:spcPts val="0"/>
              </a:spcAft>
              <a:buClr>
                <a:srgbClr val="000000"/>
              </a:buClr>
              <a:buSzPts val="1350"/>
              <a:buChar char="•"/>
              <a:defRPr/>
            </a:lvl5pPr>
            <a:lvl6pPr marL="2743200" lvl="5" indent="-314325" algn="l">
              <a:lnSpc>
                <a:spcPct val="100000"/>
              </a:lnSpc>
              <a:spcBef>
                <a:spcPts val="4200"/>
              </a:spcBef>
              <a:spcAft>
                <a:spcPts val="0"/>
              </a:spcAft>
              <a:buClr>
                <a:srgbClr val="000000"/>
              </a:buClr>
              <a:buSzPts val="1350"/>
              <a:buChar char="•"/>
              <a:defRPr/>
            </a:lvl6pPr>
            <a:lvl7pPr marL="3200400" lvl="6" indent="-314325" algn="l">
              <a:lnSpc>
                <a:spcPct val="100000"/>
              </a:lnSpc>
              <a:spcBef>
                <a:spcPts val="4200"/>
              </a:spcBef>
              <a:spcAft>
                <a:spcPts val="0"/>
              </a:spcAft>
              <a:buClr>
                <a:srgbClr val="000000"/>
              </a:buClr>
              <a:buSzPts val="1350"/>
              <a:buChar char="•"/>
              <a:defRPr/>
            </a:lvl7pPr>
            <a:lvl8pPr marL="3657600" lvl="7" indent="-314325" algn="l">
              <a:lnSpc>
                <a:spcPct val="100000"/>
              </a:lnSpc>
              <a:spcBef>
                <a:spcPts val="4200"/>
              </a:spcBef>
              <a:spcAft>
                <a:spcPts val="0"/>
              </a:spcAft>
              <a:buClr>
                <a:srgbClr val="000000"/>
              </a:buClr>
              <a:buSzPts val="1350"/>
              <a:buChar char="•"/>
              <a:defRPr/>
            </a:lvl8pPr>
            <a:lvl9pPr marL="4114800" lvl="8" indent="-314325" algn="l">
              <a:lnSpc>
                <a:spcPct val="100000"/>
              </a:lnSpc>
              <a:spcBef>
                <a:spcPts val="4200"/>
              </a:spcBef>
              <a:spcAft>
                <a:spcPts val="0"/>
              </a:spcAft>
              <a:buClr>
                <a:srgbClr val="000000"/>
              </a:buClr>
              <a:buSzPts val="1350"/>
              <a:buChar char="•"/>
              <a:defRPr/>
            </a:lvl9pPr>
          </a:lstStyle>
          <a:p>
            <a:endParaRPr/>
          </a:p>
        </p:txBody>
      </p:sp>
      <p:sp>
        <p:nvSpPr>
          <p:cNvPr id="40" name="Google Shape;40;p79"/>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80"/>
          <p:cNvSpPr>
            <a:spLocks noGrp="1"/>
          </p:cNvSpPr>
          <p:nvPr>
            <p:ph type="pic" idx="2"/>
          </p:nvPr>
        </p:nvSpPr>
        <p:spPr>
          <a:xfrm>
            <a:off x="6718300" y="5092700"/>
            <a:ext cx="5334000" cy="3771900"/>
          </a:xfrm>
          <a:prstGeom prst="rect">
            <a:avLst/>
          </a:prstGeom>
          <a:noFill/>
          <a:ln>
            <a:noFill/>
          </a:ln>
        </p:spPr>
      </p:sp>
      <p:sp>
        <p:nvSpPr>
          <p:cNvPr id="43" name="Google Shape;43;p80"/>
          <p:cNvSpPr>
            <a:spLocks noGrp="1"/>
          </p:cNvSpPr>
          <p:nvPr>
            <p:ph type="pic" idx="3"/>
          </p:nvPr>
        </p:nvSpPr>
        <p:spPr>
          <a:xfrm>
            <a:off x="6724518" y="889000"/>
            <a:ext cx="5334001" cy="3771900"/>
          </a:xfrm>
          <a:prstGeom prst="rect">
            <a:avLst/>
          </a:prstGeom>
          <a:noFill/>
          <a:ln>
            <a:noFill/>
          </a:ln>
        </p:spPr>
      </p:sp>
      <p:sp>
        <p:nvSpPr>
          <p:cNvPr id="44" name="Google Shape;44;p80"/>
          <p:cNvSpPr>
            <a:spLocks noGrp="1"/>
          </p:cNvSpPr>
          <p:nvPr>
            <p:ph type="pic" idx="4"/>
          </p:nvPr>
        </p:nvSpPr>
        <p:spPr>
          <a:xfrm>
            <a:off x="952500" y="889000"/>
            <a:ext cx="5334000" cy="7975600"/>
          </a:xfrm>
          <a:prstGeom prst="rect">
            <a:avLst/>
          </a:prstGeom>
          <a:noFill/>
          <a:ln>
            <a:noFill/>
          </a:ln>
        </p:spPr>
      </p:sp>
      <p:sp>
        <p:nvSpPr>
          <p:cNvPr id="45" name="Google Shape;45;p80"/>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1"/>
          <p:cNvSpPr txBox="1">
            <a:spLocks noGrp="1"/>
          </p:cNvSpPr>
          <p:nvPr>
            <p:ph type="title"/>
          </p:nvPr>
        </p:nvSpPr>
        <p:spPr>
          <a:xfrm>
            <a:off x="952500" y="444500"/>
            <a:ext cx="11099800" cy="215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71"/>
          <p:cNvSpPr txBox="1">
            <a:spLocks noGrp="1"/>
          </p:cNvSpPr>
          <p:nvPr>
            <p:ph type="body" idx="1"/>
          </p:nvPr>
        </p:nvSpPr>
        <p:spPr>
          <a:xfrm>
            <a:off x="952500" y="2603500"/>
            <a:ext cx="11099800" cy="6286500"/>
          </a:xfrm>
          <a:prstGeom prst="rect">
            <a:avLst/>
          </a:prstGeom>
          <a:noFill/>
          <a:ln>
            <a:noFill/>
          </a:ln>
        </p:spPr>
        <p:txBody>
          <a:bodyPr spcFirstLastPara="1" wrap="square" lIns="50800" tIns="50800" rIns="50800" bIns="50800" anchor="ctr" anchorCtr="0">
            <a:normAutofit/>
          </a:bodyPr>
          <a:lstStyle>
            <a:lvl1pPr marL="457200" marR="0" lvl="0"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1pPr>
            <a:lvl2pPr marL="914400" marR="0" lvl="1"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2pPr>
            <a:lvl3pPr marL="1371600" marR="0" lvl="2"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3pPr>
            <a:lvl4pPr marL="1828800" marR="0" lvl="3"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4pPr>
            <a:lvl5pPr marL="2286000" marR="0" lvl="4"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5pPr>
            <a:lvl6pPr marL="2743200" marR="0" lvl="5"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6pPr>
            <a:lvl7pPr marL="3200400" marR="0" lvl="6"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7pPr>
            <a:lvl8pPr marL="3657600" marR="0" lvl="7"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8pPr>
            <a:lvl9pPr marL="4114800" marR="0" lvl="8" indent="-400050" algn="l" rtl="0">
              <a:lnSpc>
                <a:spcPct val="100000"/>
              </a:lnSpc>
              <a:spcBef>
                <a:spcPts val="4200"/>
              </a:spcBef>
              <a:spcAft>
                <a:spcPts val="0"/>
              </a:spcAft>
              <a:buClr>
                <a:srgbClr val="000000"/>
              </a:buClr>
              <a:buSzPts val="2700"/>
              <a:buFont typeface="Helvetica Neue Light"/>
              <a:buChar char="•"/>
              <a:defRPr sz="3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71"/>
          <p:cNvSpPr txBox="1">
            <a:spLocks noGrp="1"/>
          </p:cNvSpPr>
          <p:nvPr>
            <p:ph type="sldNum" idx="12"/>
          </p:nvPr>
        </p:nvSpPr>
        <p:spPr>
          <a:xfrm>
            <a:off x="6311798" y="9251950"/>
            <a:ext cx="368504" cy="38100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800"/>
              <a:buFont typeface="Helvetica Neue Light"/>
              <a:buNone/>
              <a:defRPr sz="18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 descr="PP-01.jpg"/>
          <p:cNvPicPr preferRelativeResize="0"/>
          <p:nvPr/>
        </p:nvPicPr>
        <p:blipFill rotWithShape="1">
          <a:blip r:embed="rId3">
            <a:alphaModFix/>
          </a:blip>
          <a:srcRect/>
          <a:stretch/>
        </p:blipFill>
        <p:spPr>
          <a:xfrm>
            <a:off x="0" y="0"/>
            <a:ext cx="13004800" cy="9771488"/>
          </a:xfrm>
          <a:prstGeom prst="rect">
            <a:avLst/>
          </a:prstGeom>
          <a:noFill/>
          <a:ln>
            <a:noFill/>
          </a:ln>
        </p:spPr>
      </p:pic>
      <p:sp>
        <p:nvSpPr>
          <p:cNvPr id="58" name="Google Shape;58;p1"/>
          <p:cNvSpPr txBox="1">
            <a:spLocks noGrp="1"/>
          </p:cNvSpPr>
          <p:nvPr>
            <p:ph type="ctrTitle" idx="4294967295"/>
          </p:nvPr>
        </p:nvSpPr>
        <p:spPr>
          <a:xfrm>
            <a:off x="5198301" y="7568068"/>
            <a:ext cx="7608002" cy="1540500"/>
          </a:xfrm>
          <a:prstGeom prst="rect">
            <a:avLst/>
          </a:prstGeom>
          <a:noFill/>
          <a:ln>
            <a:noFill/>
          </a:ln>
        </p:spPr>
        <p:txBody>
          <a:bodyPr spcFirstLastPara="1" wrap="square" lIns="50800" tIns="50800" rIns="50800" bIns="50800" anchor="t" anchorCtr="0">
            <a:normAutofit/>
          </a:bodyPr>
          <a:lstStyle/>
          <a:p>
            <a:pPr lvl="0" algn="l">
              <a:lnSpc>
                <a:spcPct val="110000"/>
              </a:lnSpc>
              <a:buClr>
                <a:schemeClr val="dk1"/>
              </a:buClr>
              <a:buSzPct val="83333"/>
            </a:pPr>
            <a:r>
              <a:rPr lang="en-US" sz="3600" b="1" dirty="0">
                <a:solidFill>
                  <a:schemeClr val="dk1"/>
                </a:solidFill>
                <a:latin typeface="Arial"/>
                <a:ea typeface="Arial"/>
                <a:cs typeface="Arial"/>
                <a:sym typeface="Arial"/>
              </a:rPr>
              <a:t>Because teaching teaches</a:t>
            </a:r>
            <a:br>
              <a:rPr lang="en-US" sz="3600" b="1" dirty="0">
                <a:solidFill>
                  <a:schemeClr val="dk1"/>
                </a:solidFill>
                <a:latin typeface="Arial"/>
                <a:ea typeface="Arial"/>
                <a:cs typeface="Arial"/>
                <a:sym typeface="Arial"/>
              </a:rPr>
            </a:br>
            <a:r>
              <a:rPr lang="en-US" sz="3600" b="1" dirty="0" smtClean="0">
                <a:solidFill>
                  <a:schemeClr val="dk1"/>
                </a:solidFill>
                <a:latin typeface="Arial"/>
                <a:ea typeface="Arial"/>
                <a:cs typeface="Arial"/>
                <a:sym typeface="Arial"/>
              </a:rPr>
              <a:t>	                      teachers </a:t>
            </a:r>
            <a:r>
              <a:rPr lang="en-US" sz="3600" b="1" dirty="0">
                <a:solidFill>
                  <a:schemeClr val="dk1"/>
                </a:solidFill>
                <a:latin typeface="Arial"/>
                <a:ea typeface="Arial"/>
                <a:cs typeface="Arial"/>
                <a:sym typeface="Arial"/>
              </a:rPr>
              <a:t>to teach</a:t>
            </a:r>
            <a:endParaRPr sz="3600" b="0" i="0" u="none" strike="noStrike" cap="none" dirty="0">
              <a:solidFill>
                <a:schemeClr val="dk1"/>
              </a:solidFill>
              <a:sym typeface="Helvetica Neue Light"/>
            </a:endParaRPr>
          </a:p>
        </p:txBody>
      </p:sp>
      <p:pic>
        <p:nvPicPr>
          <p:cNvPr id="59" name="Google Shape;59;p1" descr="2017-FE-Black-01.png"/>
          <p:cNvPicPr preferRelativeResize="0"/>
          <p:nvPr/>
        </p:nvPicPr>
        <p:blipFill rotWithShape="1">
          <a:blip r:embed="rId4">
            <a:alphaModFix/>
          </a:blip>
          <a:srcRect/>
          <a:stretch/>
        </p:blipFill>
        <p:spPr>
          <a:xfrm>
            <a:off x="376446" y="611762"/>
            <a:ext cx="4183172" cy="1395178"/>
          </a:xfrm>
          <a:prstGeom prst="rect">
            <a:avLst/>
          </a:prstGeom>
          <a:noFill/>
          <a:ln>
            <a:noFill/>
          </a:ln>
        </p:spPr>
      </p:pic>
      <p:sp>
        <p:nvSpPr>
          <p:cNvPr id="6" name="Google Shape;58;p1"/>
          <p:cNvSpPr txBox="1">
            <a:spLocks/>
          </p:cNvSpPr>
          <p:nvPr/>
        </p:nvSpPr>
        <p:spPr>
          <a:xfrm>
            <a:off x="726232" y="5364649"/>
            <a:ext cx="8925600" cy="1540500"/>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8000"/>
              <a:buFont typeface="Helvetica Neue Light"/>
              <a:buNone/>
              <a:defRPr sz="8000" b="0" i="0" u="none" strike="noStrike" cap="none">
                <a:solidFill>
                  <a:srgbClr val="000000"/>
                </a:solidFill>
                <a:latin typeface="Helvetica Neue Light"/>
                <a:ea typeface="Helvetica Neue Light"/>
                <a:cs typeface="Helvetica Neue Light"/>
                <a:sym typeface="Helvetica Neue Light"/>
              </a:defRPr>
            </a:lvl9pPr>
          </a:lstStyle>
          <a:p>
            <a:pPr algn="l">
              <a:lnSpc>
                <a:spcPct val="110000"/>
              </a:lnSpc>
              <a:buClr>
                <a:schemeClr val="dk1"/>
              </a:buClr>
              <a:buSzPct val="83333"/>
            </a:pPr>
            <a:r>
              <a:rPr lang="en-US" sz="4800" b="1">
                <a:solidFill>
                  <a:schemeClr val="dk1"/>
                </a:solidFill>
                <a:latin typeface="Arial"/>
                <a:ea typeface="Arial"/>
                <a:cs typeface="Arial"/>
                <a:sym typeface="Arial"/>
              </a:rPr>
              <a:t>Topic </a:t>
            </a:r>
            <a:r>
              <a:rPr lang="en-US" sz="4800" b="1" smtClean="0">
                <a:solidFill>
                  <a:schemeClr val="dk1"/>
                </a:solidFill>
                <a:latin typeface="Arial"/>
                <a:ea typeface="Arial"/>
                <a:cs typeface="Arial"/>
                <a:sym typeface="Arial"/>
              </a:rPr>
              <a:t>8 </a:t>
            </a:r>
            <a:r>
              <a:rPr lang="en-US" sz="4800" b="1" dirty="0">
                <a:solidFill>
                  <a:schemeClr val="dk1"/>
                </a:solidFill>
                <a:latin typeface="Arial"/>
                <a:ea typeface="Arial"/>
                <a:cs typeface="Arial"/>
                <a:sym typeface="Arial"/>
              </a:rPr>
              <a:t>Malware Debugging</a:t>
            </a:r>
            <a:endParaRPr lang="en-US" sz="279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Using a Debugger</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534092" y="2337643"/>
            <a:ext cx="12195810" cy="6186309"/>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F0F0F"/>
                </a:solidFill>
                <a:latin typeface="Times New Roman" panose="02020603050405020304" pitchFamily="18" charset="0"/>
                <a:cs typeface="Times New Roman" panose="02020603050405020304" pitchFamily="18" charset="0"/>
              </a:rPr>
              <a:t>Two </a:t>
            </a:r>
            <a:r>
              <a:rPr lang="en-US" sz="3600" dirty="0" smtClean="0">
                <a:solidFill>
                  <a:srgbClr val="0F0F0F"/>
                </a:solidFill>
                <a:latin typeface="Times New Roman" panose="02020603050405020304" pitchFamily="18" charset="0"/>
                <a:cs typeface="Times New Roman" panose="02020603050405020304" pitchFamily="18" charset="0"/>
              </a:rPr>
              <a:t>Ways:	</a:t>
            </a:r>
          </a:p>
          <a:p>
            <a:pPr marL="571500" lvl="8" indent="-571500">
              <a:buFont typeface="Wingdings" panose="05000000000000000000" pitchFamily="2" charset="2"/>
              <a:buChar char="§"/>
            </a:pPr>
            <a:r>
              <a:rPr lang="en-US" sz="3600" dirty="0" smtClean="0">
                <a:solidFill>
                  <a:srgbClr val="0F0F0F"/>
                </a:solidFill>
                <a:latin typeface="Times New Roman" panose="02020603050405020304" pitchFamily="18" charset="0"/>
                <a:cs typeface="Times New Roman" panose="02020603050405020304" pitchFamily="18" charset="0"/>
              </a:rPr>
              <a:t>Start </a:t>
            </a:r>
            <a:r>
              <a:rPr lang="en-US" sz="3600" dirty="0">
                <a:solidFill>
                  <a:srgbClr val="0F0F0F"/>
                </a:solidFill>
                <a:latin typeface="Times New Roman" panose="02020603050405020304" pitchFamily="18" charset="0"/>
                <a:cs typeface="Times New Roman" panose="02020603050405020304" pitchFamily="18" charset="0"/>
              </a:rPr>
              <a:t>the program with the debugger</a:t>
            </a:r>
          </a:p>
          <a:p>
            <a:pPr lvl="8"/>
            <a:r>
              <a:rPr lang="en-US" sz="3600" dirty="0" smtClean="0">
                <a:solidFill>
                  <a:srgbClr val="0F0F0F"/>
                </a:solidFill>
                <a:latin typeface="Times New Roman" panose="02020603050405020304" pitchFamily="18" charset="0"/>
                <a:cs typeface="Times New Roman" panose="02020603050405020304" pitchFamily="18" charset="0"/>
              </a:rPr>
              <a:t>	- It </a:t>
            </a:r>
            <a:r>
              <a:rPr lang="en-US" sz="3600" dirty="0">
                <a:solidFill>
                  <a:srgbClr val="0F0F0F"/>
                </a:solidFill>
                <a:latin typeface="Times New Roman" panose="02020603050405020304" pitchFamily="18" charset="0"/>
                <a:cs typeface="Times New Roman" panose="02020603050405020304" pitchFamily="18" charset="0"/>
              </a:rPr>
              <a:t>stops running immediately prior to the execution of its entry point</a:t>
            </a:r>
          </a:p>
          <a:p>
            <a:pPr marL="571500" lvl="8" indent="-571500">
              <a:buFont typeface="Wingdings" panose="05000000000000000000" pitchFamily="2" charset="2"/>
              <a:buChar char="§"/>
            </a:pPr>
            <a:r>
              <a:rPr lang="en-US" sz="3600" dirty="0" smtClean="0">
                <a:solidFill>
                  <a:srgbClr val="0F0F0F"/>
                </a:solidFill>
                <a:latin typeface="Times New Roman" panose="02020603050405020304" pitchFamily="18" charset="0"/>
                <a:cs typeface="Times New Roman" panose="02020603050405020304" pitchFamily="18" charset="0"/>
              </a:rPr>
              <a:t>Attach </a:t>
            </a:r>
            <a:r>
              <a:rPr lang="en-US" sz="3600" dirty="0">
                <a:solidFill>
                  <a:srgbClr val="0F0F0F"/>
                </a:solidFill>
                <a:latin typeface="Times New Roman" panose="02020603050405020304" pitchFamily="18" charset="0"/>
                <a:cs typeface="Times New Roman" panose="02020603050405020304" pitchFamily="18" charset="0"/>
              </a:rPr>
              <a:t>a debugger to a program that is already running</a:t>
            </a:r>
          </a:p>
          <a:p>
            <a:pPr lvl="8"/>
            <a:r>
              <a:rPr lang="en-US" sz="3600" dirty="0" smtClean="0">
                <a:solidFill>
                  <a:srgbClr val="0F0F0F"/>
                </a:solidFill>
                <a:latin typeface="Times New Roman" panose="02020603050405020304" pitchFamily="18" charset="0"/>
                <a:cs typeface="Times New Roman" panose="02020603050405020304" pitchFamily="18" charset="0"/>
              </a:rPr>
              <a:t>	- All </a:t>
            </a:r>
            <a:r>
              <a:rPr lang="en-US" sz="3600" dirty="0">
                <a:solidFill>
                  <a:srgbClr val="0F0F0F"/>
                </a:solidFill>
                <a:latin typeface="Times New Roman" panose="02020603050405020304" pitchFamily="18" charset="0"/>
                <a:cs typeface="Times New Roman" panose="02020603050405020304" pitchFamily="18" charset="0"/>
              </a:rPr>
              <a:t>its threads are paused</a:t>
            </a:r>
          </a:p>
          <a:p>
            <a:pPr lvl="8"/>
            <a:r>
              <a:rPr lang="en-US" sz="3600" dirty="0" smtClean="0">
                <a:solidFill>
                  <a:srgbClr val="0F0F0F"/>
                </a:solidFill>
                <a:latin typeface="Times New Roman" panose="02020603050405020304" pitchFamily="18" charset="0"/>
                <a:cs typeface="Times New Roman" panose="02020603050405020304" pitchFamily="18" charset="0"/>
              </a:rPr>
              <a:t>	- Useful </a:t>
            </a:r>
            <a:r>
              <a:rPr lang="en-US" sz="3600" dirty="0">
                <a:solidFill>
                  <a:srgbClr val="0F0F0F"/>
                </a:solidFill>
                <a:latin typeface="Times New Roman" panose="02020603050405020304" pitchFamily="18" charset="0"/>
                <a:cs typeface="Times New Roman" panose="02020603050405020304" pitchFamily="18" charset="0"/>
              </a:rPr>
              <a:t>to debug a process that is affected by </a:t>
            </a:r>
            <a:r>
              <a:rPr lang="en-US" sz="3600" dirty="0" smtClean="0">
                <a:solidFill>
                  <a:srgbClr val="0F0F0F"/>
                </a:solidFill>
                <a:latin typeface="Times New Roman" panose="02020603050405020304" pitchFamily="18" charset="0"/>
                <a:cs typeface="Times New Roman" panose="02020603050405020304" pitchFamily="18" charset="0"/>
              </a:rPr>
              <a:t>malware</a:t>
            </a:r>
          </a:p>
          <a:p>
            <a:pPr marL="571500" lvl="8"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Single-Stepping</a:t>
            </a:r>
            <a:endParaRPr lang="en-US" sz="3600" dirty="0">
              <a:solidFill>
                <a:srgbClr val="0F0F0F"/>
              </a:solidFill>
              <a:latin typeface="Times New Roman" panose="02020603050405020304" pitchFamily="18" charset="0"/>
              <a:cs typeface="Times New Roman" panose="02020603050405020304" pitchFamily="18" charset="0"/>
            </a:endParaRPr>
          </a:p>
          <a:p>
            <a:pPr lvl="8"/>
            <a:r>
              <a:rPr lang="en-US" sz="3600" dirty="0" smtClean="0">
                <a:solidFill>
                  <a:srgbClr val="0F0F0F"/>
                </a:solidFill>
                <a:latin typeface="Times New Roman" panose="02020603050405020304" pitchFamily="18" charset="0"/>
                <a:cs typeface="Times New Roman" panose="02020603050405020304" pitchFamily="18" charset="0"/>
              </a:rPr>
              <a:t>	- Simple</a:t>
            </a:r>
            <a:r>
              <a:rPr lang="en-US" sz="3600" dirty="0">
                <a:solidFill>
                  <a:srgbClr val="0F0F0F"/>
                </a:solidFill>
                <a:latin typeface="Times New Roman" panose="02020603050405020304" pitchFamily="18" charset="0"/>
                <a:cs typeface="Times New Roman" panose="02020603050405020304" pitchFamily="18" charset="0"/>
              </a:rPr>
              <a:t>, but slow</a:t>
            </a:r>
          </a:p>
          <a:p>
            <a:pPr lvl="8"/>
            <a:r>
              <a:rPr lang="en-US" sz="3600" dirty="0" smtClean="0">
                <a:solidFill>
                  <a:srgbClr val="0F0F0F"/>
                </a:solidFill>
                <a:latin typeface="Times New Roman" panose="02020603050405020304" pitchFamily="18" charset="0"/>
                <a:cs typeface="Times New Roman" panose="02020603050405020304" pitchFamily="18" charset="0"/>
              </a:rPr>
              <a:t>	- Don't </a:t>
            </a:r>
            <a:r>
              <a:rPr lang="en-US" sz="3600" dirty="0">
                <a:solidFill>
                  <a:srgbClr val="0F0F0F"/>
                </a:solidFill>
                <a:latin typeface="Times New Roman" panose="02020603050405020304" pitchFamily="18" charset="0"/>
                <a:cs typeface="Times New Roman" panose="02020603050405020304" pitchFamily="18" charset="0"/>
              </a:rPr>
              <a:t>get bogged down in details</a:t>
            </a:r>
            <a:r>
              <a:rPr lang="en-US" sz="3600" dirty="0" smtClean="0">
                <a:solidFill>
                  <a:srgbClr val="0F0F0F"/>
                </a:solidFill>
                <a:latin typeface="Times New Roman" panose="02020603050405020304" pitchFamily="18" charset="0"/>
                <a:cs typeface="Times New Roman" panose="02020603050405020304" pitchFamily="18" charset="0"/>
              </a:rPr>
              <a:t>		</a:t>
            </a:r>
          </a:p>
          <a:p>
            <a:pPr marL="571500" lvl="1" indent="-57150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4011283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5556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Using a Debugger</a:t>
            </a:r>
            <a:endParaRPr lang="en-US" sz="4000" b="1" dirty="0"/>
          </a:p>
        </p:txBody>
      </p:sp>
      <p:sp>
        <p:nvSpPr>
          <p:cNvPr id="8" name="Hộp Văn bản 7">
            <a:extLst>
              <a:ext uri="{FF2B5EF4-FFF2-40B4-BE49-F238E27FC236}">
                <a16:creationId xmlns:a16="http://schemas.microsoft.com/office/drawing/2014/main" id="{6CF85C25-FECF-02E7-8B5D-63C724E2B28B}"/>
              </a:ext>
            </a:extLst>
          </p:cNvPr>
          <p:cNvSpPr txBox="1"/>
          <p:nvPr/>
        </p:nvSpPr>
        <p:spPr>
          <a:xfrm>
            <a:off x="534092" y="2337643"/>
            <a:ext cx="12195810" cy="1754326"/>
          </a:xfrm>
          <a:prstGeom prst="rect">
            <a:avLst/>
          </a:prstGeom>
          <a:noFill/>
        </p:spPr>
        <p:txBody>
          <a:bodyPr wrap="square" rtlCol="0">
            <a:spAutoFit/>
          </a:bodyPr>
          <a:lstStyle/>
          <a:p>
            <a:pPr marL="571500" lvl="8" indent="-571500">
              <a:buFont typeface="Wingdings" panose="05000000000000000000" pitchFamily="2" charset="2"/>
              <a:buChar char="Ø"/>
            </a:pPr>
            <a:r>
              <a:rPr lang="en-US" sz="3600" dirty="0" smtClean="0">
                <a:solidFill>
                  <a:srgbClr val="0F0F0F"/>
                </a:solidFill>
                <a:latin typeface="Times New Roman" panose="02020603050405020304" pitchFamily="18" charset="0"/>
                <a:cs typeface="Times New Roman" panose="02020603050405020304" pitchFamily="18" charset="0"/>
              </a:rPr>
              <a:t>Single-Stepping: </a:t>
            </a:r>
            <a:endParaRPr lang="en-US" dirty="0"/>
          </a:p>
          <a:p>
            <a:pPr lvl="8"/>
            <a:r>
              <a:rPr lang="en-US" sz="3600" dirty="0">
                <a:solidFill>
                  <a:srgbClr val="0F0F0F"/>
                </a:solidFill>
                <a:latin typeface="Times New Roman" panose="02020603050405020304" pitchFamily="18" charset="0"/>
                <a:cs typeface="Times New Roman" panose="02020603050405020304" pitchFamily="18" charset="0"/>
              </a:rPr>
              <a:t>Example: This code decodes the string with XOR</a:t>
            </a:r>
          </a:p>
          <a:p>
            <a:pPr lvl="8"/>
            <a:r>
              <a:rPr lang="en-US" sz="3600" dirty="0" smtClean="0">
                <a:solidFill>
                  <a:srgbClr val="0F0F0F"/>
                </a:solidFill>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5027EC5C-F179-6158-F76D-23039B81DE14}"/>
              </a:ext>
            </a:extLst>
          </p:cNvPr>
          <p:cNvPicPr preferRelativeResize="0"/>
          <p:nvPr/>
        </p:nvPicPr>
        <p:blipFill rotWithShape="1">
          <a:blip r:embed="rId3">
            <a:alphaModFix/>
          </a:blip>
          <a:srcRect/>
          <a:stretch/>
        </p:blipFill>
        <p:spPr>
          <a:xfrm>
            <a:off x="208872" y="8922834"/>
            <a:ext cx="1920772" cy="640619"/>
          </a:xfrm>
          <a:prstGeom prst="rect">
            <a:avLst/>
          </a:prstGeom>
          <a:noFill/>
          <a:ln>
            <a:noFill/>
          </a:ln>
        </p:spPr>
      </p:pic>
      <p:pic>
        <p:nvPicPr>
          <p:cNvPr id="3" name="Picture 2"/>
          <p:cNvPicPr>
            <a:picLocks noChangeAspect="1"/>
          </p:cNvPicPr>
          <p:nvPr/>
        </p:nvPicPr>
        <p:blipFill>
          <a:blip r:embed="rId4"/>
          <a:stretch>
            <a:fillRect/>
          </a:stretch>
        </p:blipFill>
        <p:spPr>
          <a:xfrm>
            <a:off x="6025667" y="3363991"/>
            <a:ext cx="6704235" cy="2656799"/>
          </a:xfrm>
          <a:prstGeom prst="rect">
            <a:avLst/>
          </a:prstGeom>
        </p:spPr>
      </p:pic>
      <p:pic>
        <p:nvPicPr>
          <p:cNvPr id="4" name="Picture 3"/>
          <p:cNvPicPr>
            <a:picLocks noChangeAspect="1"/>
          </p:cNvPicPr>
          <p:nvPr/>
        </p:nvPicPr>
        <p:blipFill>
          <a:blip r:embed="rId5"/>
          <a:stretch>
            <a:fillRect/>
          </a:stretch>
        </p:blipFill>
        <p:spPr>
          <a:xfrm>
            <a:off x="1746646" y="5929978"/>
            <a:ext cx="8547239" cy="2763859"/>
          </a:xfrm>
          <a:prstGeom prst="rect">
            <a:avLst/>
          </a:prstGeom>
        </p:spPr>
      </p:pic>
    </p:spTree>
    <p:extLst>
      <p:ext uri="{BB962C8B-B14F-4D97-AF65-F5344CB8AC3E}">
        <p14:creationId xmlns:p14="http://schemas.microsoft.com/office/powerpoint/2010/main" val="2794045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Stepping-over v. Stepping-Into</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72058" y="2260556"/>
            <a:ext cx="11341100" cy="4524315"/>
          </a:xfrm>
          <a:prstGeom prst="rect">
            <a:avLst/>
          </a:prstGeom>
          <a:noFill/>
        </p:spPr>
        <p:txBody>
          <a:bodyPr wrap="square" rtlCol="0">
            <a:spAutoFit/>
          </a:bodyPr>
          <a:lstStyle/>
          <a:p>
            <a:pPr marL="457200" indent="-457200">
              <a:buFont typeface="Wingdings" panose="05000000000000000000" pitchFamily="2" charset="2"/>
              <a:buChar char="§"/>
            </a:pP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Single step executes one </a:t>
            </a:r>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instruction</a:t>
            </a:r>
          </a:p>
          <a:p>
            <a:pPr marL="457200" indent="-457200">
              <a:buFont typeface="Wingdings" panose="05000000000000000000" pitchFamily="2" charset="2"/>
              <a:buChar char="§"/>
            </a:pPr>
            <a:r>
              <a:rPr lang="en-US" altLang="en-US" sz="3600" b="1" dirty="0" smtClean="0">
                <a:latin typeface="Times New Roman" panose="02020603050405020304" pitchFamily="18" charset="0"/>
                <a:ea typeface="ＭＳ Ｐゴシック" panose="020B0600070205080204" pitchFamily="34" charset="-128"/>
                <a:cs typeface="Times New Roman" panose="02020603050405020304" pitchFamily="18" charset="0"/>
              </a:rPr>
              <a:t>Step-over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call </a:t>
            </a:r>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instructions:</a:t>
            </a:r>
            <a:endPar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endParaRPr>
          </a:p>
          <a:p>
            <a:pPr lvl="1"/>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	- Completes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the call and returns without pausing</a:t>
            </a:r>
          </a:p>
          <a:p>
            <a:pPr lvl="1"/>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	- Decreases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the amount of code you need to analyze</a:t>
            </a:r>
          </a:p>
          <a:p>
            <a:pPr lvl="1"/>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 Might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miss important functionality, especially if the function never returns</a:t>
            </a:r>
          </a:p>
          <a:p>
            <a:pPr marL="457200" indent="-457200">
              <a:buFont typeface="Arial" panose="020B0604020202020204" pitchFamily="34" charset="0"/>
              <a:buChar char="•"/>
            </a:pPr>
            <a:r>
              <a:rPr lang="en-US" altLang="en-US" sz="3600" b="1" dirty="0">
                <a:latin typeface="Times New Roman" panose="02020603050405020304" pitchFamily="18" charset="0"/>
                <a:ea typeface="ＭＳ Ｐゴシック" panose="020B0600070205080204" pitchFamily="34" charset="-128"/>
                <a:cs typeface="Times New Roman" panose="02020603050405020304" pitchFamily="18" charset="0"/>
              </a:rPr>
              <a:t>Step-into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a call</a:t>
            </a:r>
          </a:p>
          <a:p>
            <a:pPr lvl="1"/>
            <a:r>
              <a:rPr lang="en-US" altLang="en-US" sz="3600" dirty="0" smtClean="0">
                <a:latin typeface="Times New Roman" panose="02020603050405020304" pitchFamily="18" charset="0"/>
                <a:ea typeface="ＭＳ Ｐゴシック" panose="020B0600070205080204" pitchFamily="34" charset="-128"/>
                <a:cs typeface="Times New Roman" panose="02020603050405020304" pitchFamily="18" charset="0"/>
              </a:rPr>
              <a:t>	- Moves </a:t>
            </a:r>
            <a:r>
              <a:rPr lang="en-US" altLang="en-US" sz="3600" dirty="0">
                <a:latin typeface="Times New Roman" panose="02020603050405020304" pitchFamily="18" charset="0"/>
                <a:ea typeface="ＭＳ Ｐゴシック" panose="020B0600070205080204" pitchFamily="34" charset="-128"/>
                <a:cs typeface="Times New Roman" panose="02020603050405020304" pitchFamily="18" charset="0"/>
              </a:rPr>
              <a:t>into the function and stops at its first command</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4204554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Pausing Execution with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72058" y="2260556"/>
            <a:ext cx="11341100" cy="2062103"/>
          </a:xfrm>
          <a:prstGeom prst="rect">
            <a:avLst/>
          </a:prstGeom>
          <a:noFill/>
        </p:spPr>
        <p:txBody>
          <a:bodyPr wrap="square" rtlCol="0">
            <a:spAutoFit/>
          </a:bodyPr>
          <a:lstStyle/>
          <a:p>
            <a:pPr marL="457200" indent="-457200">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 program that is paused at a </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breakpoint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is called </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broken</a:t>
            </a:r>
          </a:p>
          <a:p>
            <a:pPr marL="457200" indent="-457200">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Example</a:t>
            </a:r>
          </a:p>
          <a:p>
            <a:pPr lvl="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You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can't tell where this call is going</a:t>
            </a:r>
          </a:p>
          <a:p>
            <a:pPr lvl="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Set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 breakpoint at the call and see what's in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eax</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17" name="Picture 3" descr="Screen Shot 2013-10-03 at 9.43.58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39962" y="5105399"/>
            <a:ext cx="6512151" cy="21221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10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Pausing Execution with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721922" y="2455595"/>
            <a:ext cx="3431969" cy="5509200"/>
          </a:xfrm>
          <a:prstGeom prst="rect">
            <a:avLst/>
          </a:prstGeom>
          <a:noFill/>
        </p:spPr>
        <p:txBody>
          <a:bodyPr wrap="square" rtlCol="0">
            <a:spAutoFit/>
          </a:bodyPr>
          <a:lstStyle/>
          <a:p>
            <a:pPr marL="457200" indent="-457200">
              <a:buFont typeface="Arial" panose="020B0604020202020204" pitchFamily="34" charset="0"/>
              <a:buChar char="•"/>
            </a:pPr>
            <a:r>
              <a:rPr lang="en-US" altLang="en-US" sz="3200" dirty="0">
                <a:ea typeface="ＭＳ Ｐゴシック" panose="020B0600070205080204" pitchFamily="34" charset="-128"/>
              </a:rPr>
              <a:t>This code calculates a filename and then creates the file</a:t>
            </a:r>
          </a:p>
          <a:p>
            <a:pPr marL="457200" indent="-457200">
              <a:buFont typeface="Arial" panose="020B0604020202020204" pitchFamily="34" charset="0"/>
              <a:buChar char="•"/>
            </a:pPr>
            <a:r>
              <a:rPr lang="en-US" altLang="en-US" sz="3200" dirty="0">
                <a:ea typeface="ＭＳ Ｐゴシック" panose="020B0600070205080204" pitchFamily="34" charset="-128"/>
              </a:rPr>
              <a:t>Set a breakpoint at </a:t>
            </a:r>
            <a:r>
              <a:rPr lang="en-US" altLang="en-US" sz="3200" b="1" dirty="0" err="1">
                <a:ea typeface="ＭＳ Ｐゴシック" panose="020B0600070205080204" pitchFamily="34" charset="-128"/>
              </a:rPr>
              <a:t>CreateFileW</a:t>
            </a:r>
            <a:r>
              <a:rPr lang="en-US" altLang="en-US" sz="3200" dirty="0">
                <a:ea typeface="ＭＳ Ｐゴシック" panose="020B0600070205080204" pitchFamily="34" charset="-128"/>
              </a:rPr>
              <a:t> and look at the stack to see the filename</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18" name="Picture 3" descr="Screen Shot 2013-10-03 at 9.45.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8914" y="2397517"/>
            <a:ext cx="5811301" cy="622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55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22690" y="790381"/>
            <a:ext cx="11168584" cy="707886"/>
          </a:xfrm>
          <a:prstGeom prst="rect">
            <a:avLst/>
          </a:prstGeom>
          <a:noFill/>
        </p:spPr>
        <p:txBody>
          <a:bodyPr wrap="square" rtlCol="0">
            <a:spAutoFit/>
          </a:bodyPr>
          <a:lstStyle/>
          <a:p>
            <a:r>
              <a:rPr lang="en-US" altLang="en-US" sz="4000" dirty="0" err="1">
                <a:ea typeface="ＭＳ Ｐゴシック" panose="020B0600070205080204" pitchFamily="34" charset="-128"/>
              </a:rPr>
              <a:t>WinDbg</a:t>
            </a:r>
            <a:endParaRPr lang="en-US" sz="4000" b="1" dirty="0">
              <a:latin typeface="Times New Roman" panose="02020603050405020304" pitchFamily="18" charset="0"/>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17" name="Picture 3" descr="Screen Shot 2013-10-03 at 9.49.19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83976" y="2014612"/>
            <a:ext cx="9792583" cy="702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532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Encrypted Data</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721922" y="2455595"/>
            <a:ext cx="9963397" cy="1077218"/>
          </a:xfrm>
          <a:prstGeom prst="rect">
            <a:avLst/>
          </a:prstGeom>
          <a:noFill/>
        </p:spPr>
        <p:txBody>
          <a:bodyPr wrap="square" rtlCol="0">
            <a:spAutoFit/>
          </a:bodyPr>
          <a:lstStyle/>
          <a:p>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Suppose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malware sends encrypted network data</a:t>
            </a:r>
          </a:p>
          <a:p>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Set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 breakpoint before the data is encrypted and view it</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17" name="Picture 3" descr="Screen Shot 2013-10-03 at 9.51.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6890" y="3657151"/>
            <a:ext cx="7915893" cy="5190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4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Types of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2541319" y="2555823"/>
            <a:ext cx="9963397" cy="1569660"/>
          </a:xfrm>
          <a:prstGeom prst="rect">
            <a:avLst/>
          </a:prstGeom>
          <a:noFill/>
        </p:spPr>
        <p:txBody>
          <a:bodyPr wrap="square" rtlCol="0">
            <a:spAutoFit/>
          </a:bodyPr>
          <a:lstStyle/>
          <a:p>
            <a:r>
              <a:rPr lang="en-US" altLang="en-US" sz="3200" dirty="0" smtClean="0">
                <a:ea typeface="ＭＳ Ｐゴシック" panose="020B0600070205080204" pitchFamily="34" charset="-128"/>
              </a:rPr>
              <a:t>- Software </a:t>
            </a:r>
            <a:r>
              <a:rPr lang="en-US" altLang="en-US" sz="3200" dirty="0">
                <a:ea typeface="ＭＳ Ｐゴシック" panose="020B0600070205080204" pitchFamily="34" charset="-128"/>
              </a:rPr>
              <a:t>execution</a:t>
            </a:r>
          </a:p>
          <a:p>
            <a:r>
              <a:rPr lang="en-US" altLang="en-US" sz="3200" dirty="0" smtClean="0">
                <a:ea typeface="ＭＳ Ｐゴシック" panose="020B0600070205080204" pitchFamily="34" charset="-128"/>
              </a:rPr>
              <a:t>- Hardware </a:t>
            </a:r>
            <a:r>
              <a:rPr lang="en-US" altLang="en-US" sz="3200" dirty="0">
                <a:ea typeface="ＭＳ Ｐゴシック" panose="020B0600070205080204" pitchFamily="34" charset="-128"/>
              </a:rPr>
              <a:t>execution</a:t>
            </a:r>
          </a:p>
          <a:p>
            <a:r>
              <a:rPr lang="en-US" altLang="en-US" sz="3200" dirty="0" smtClean="0">
                <a:ea typeface="ＭＳ Ｐゴシック" panose="020B0600070205080204" pitchFamily="34" charset="-128"/>
              </a:rPr>
              <a:t>- Conditional</a:t>
            </a:r>
            <a:endParaRPr lang="en-US" altLang="en-US" sz="3200" dirty="0">
              <a:ea typeface="ＭＳ Ｐゴシック" panose="020B0600070205080204" pitchFamily="34" charset="-128"/>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27253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Software Execution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4435830"/>
          </a:xfrm>
          <a:prstGeom prst="rect">
            <a:avLst/>
          </a:prstGeom>
          <a:noFill/>
        </p:spPr>
        <p:txBody>
          <a:bodyPr wrap="square" rtlCol="0">
            <a:spAutoFit/>
          </a:bodyPr>
          <a:lstStyle/>
          <a:p>
            <a:pPr>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The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default option for most debuggers</a:t>
            </a:r>
          </a:p>
          <a:p>
            <a:pPr>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Debugger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overwrites the first byte of the instruction with 0xCC</a:t>
            </a:r>
          </a:p>
          <a:p>
            <a:pPr lvl="1">
              <a:lnSpc>
                <a:spcPct val="150000"/>
              </a:lnSpc>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The instruction for INT 3</a:t>
            </a:r>
          </a:p>
          <a:p>
            <a:pPr lvl="1">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An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interrupt designed for use with debuggers</a:t>
            </a:r>
          </a:p>
          <a:p>
            <a:pPr lvl="1">
              <a:lnSpc>
                <a:spcPct val="150000"/>
              </a:lnSpc>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When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the breakpoint is executed, the OS generates an exception and transfers control to the debugger</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287106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Memory Contents at a Breakpoint</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1077218"/>
          </a:xfrm>
          <a:prstGeom prst="rect">
            <a:avLst/>
          </a:prstGeom>
          <a:noFill/>
        </p:spPr>
        <p:txBody>
          <a:bodyPr wrap="square" rtlCol="0">
            <a:spAutoFit/>
          </a:bodyPr>
          <a:lstStyle/>
          <a:p>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There's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 breakpoint at the push instruction</a:t>
            </a:r>
          </a:p>
          <a:p>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Debugger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says it's 0x55, but it's really 0xCC</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17" name="Picture 3" descr="Screen Shot 2013-10-03 at 9.56.53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60960" y="3768972"/>
            <a:ext cx="10436235" cy="37718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80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70" name="Google Shape;70;p3" descr="Untitled-1.png"/>
          <p:cNvPicPr preferRelativeResize="0"/>
          <p:nvPr/>
        </p:nvPicPr>
        <p:blipFill rotWithShape="1">
          <a:blip r:embed="rId3">
            <a:alphaModFix/>
          </a:blip>
          <a:srcRect/>
          <a:stretch/>
        </p:blipFill>
        <p:spPr>
          <a:xfrm>
            <a:off x="-332437" y="-250619"/>
            <a:ext cx="7033878" cy="2176098"/>
          </a:xfrm>
          <a:prstGeom prst="rect">
            <a:avLst/>
          </a:prstGeom>
          <a:noFill/>
          <a:ln>
            <a:noFill/>
          </a:ln>
        </p:spPr>
      </p:pic>
      <p:sp>
        <p:nvSpPr>
          <p:cNvPr id="71" name="Google Shape;71;p3"/>
          <p:cNvSpPr txBox="1"/>
          <p:nvPr/>
        </p:nvSpPr>
        <p:spPr>
          <a:xfrm>
            <a:off x="1536858" y="462955"/>
            <a:ext cx="4381220" cy="610423"/>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0000"/>
              </a:buClr>
              <a:buSzPts val="3300"/>
              <a:buFont typeface="Arial"/>
              <a:buNone/>
            </a:pPr>
            <a:r>
              <a:rPr lang="en-US" sz="3300" b="1" i="0" u="none" strike="noStrike" cap="none" dirty="0">
                <a:solidFill>
                  <a:srgbClr val="000000"/>
                </a:solidFill>
                <a:latin typeface="Arial"/>
                <a:ea typeface="Arial"/>
                <a:cs typeface="Arial"/>
                <a:sym typeface="Arial"/>
              </a:rPr>
              <a:t>Key concept</a:t>
            </a:r>
            <a:endParaRPr sz="3300" b="1" i="0" u="none" strike="noStrike" cap="none" dirty="0">
              <a:solidFill>
                <a:srgbClr val="000000"/>
              </a:solidFill>
              <a:latin typeface="Arial"/>
              <a:ea typeface="Arial"/>
              <a:cs typeface="Arial"/>
              <a:sym typeface="Arial"/>
            </a:endParaRPr>
          </a:p>
        </p:txBody>
      </p:sp>
      <p:sp>
        <p:nvSpPr>
          <p:cNvPr id="72" name="Google Shape;72;p3"/>
          <p:cNvSpPr txBox="1"/>
          <p:nvPr/>
        </p:nvSpPr>
        <p:spPr>
          <a:xfrm>
            <a:off x="3294344" y="2812296"/>
            <a:ext cx="8378763" cy="2903359"/>
          </a:xfrm>
          <a:prstGeom prst="rect">
            <a:avLst/>
          </a:prstGeom>
          <a:noFill/>
          <a:ln>
            <a:noFill/>
          </a:ln>
        </p:spPr>
        <p:txBody>
          <a:bodyPr spcFirstLastPara="1" wrap="square" lIns="50800" tIns="50800" rIns="50800" bIns="50800" anchor="ctr" anchorCtr="0">
            <a:spAutoFit/>
          </a:bodyPr>
          <a:lstStyle/>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Disassemblers v. Debuggers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Two Debuggers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Source-Level v. Assembly-Level Debuggers</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Kernel v. User-Mode Debugging</a:t>
            </a:r>
          </a:p>
          <a:p>
            <a:pPr marL="457200" lvl="0" indent="-457200">
              <a:lnSpc>
                <a:spcPct val="130000"/>
              </a:lnSpc>
              <a:buSzPts val="2600"/>
              <a:buFont typeface="Arial"/>
              <a:buChar char="•"/>
            </a:pPr>
            <a:r>
              <a:rPr lang="en-US" altLang="en-US" sz="2800" b="1" dirty="0">
                <a:solidFill>
                  <a:schemeClr val="bg2"/>
                </a:solidFill>
                <a:ea typeface="ＭＳ Ｐゴシック" panose="020B0600070205080204" pitchFamily="34" charset="-128"/>
              </a:rPr>
              <a:t>Using a Debugger</a:t>
            </a:r>
            <a:endParaRPr lang="en-US" sz="2800" b="1" i="0" u="none" strike="noStrike" cap="none" dirty="0">
              <a:solidFill>
                <a:srgbClr val="000000"/>
              </a:solidFill>
              <a:latin typeface="Arial"/>
              <a:ea typeface="Arial"/>
              <a:cs typeface="Arial"/>
              <a:sym typeface="Arial"/>
            </a:endParaRPr>
          </a:p>
        </p:txBody>
      </p:sp>
      <p:pic>
        <p:nvPicPr>
          <p:cNvPr id="2" name="Google Shape;59;p1" descr="2017-FE-Black-01.png">
            <a:extLst>
              <a:ext uri="{FF2B5EF4-FFF2-40B4-BE49-F238E27FC236}">
                <a16:creationId xmlns:a16="http://schemas.microsoft.com/office/drawing/2014/main" id="{27AEA11D-58DC-E73A-C89B-4CF0EC2B9DE0}"/>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When Software Execution Breakpoints Fail</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3697166"/>
          </a:xfrm>
          <a:prstGeom prst="rect">
            <a:avLst/>
          </a:prstGeom>
          <a:noFill/>
        </p:spPr>
        <p:txBody>
          <a:bodyPr wrap="square" rtlCol="0">
            <a:spAutoFit/>
          </a:bodyPr>
          <a:lstStyle/>
          <a:p>
            <a:pPr>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If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the 0xCC byte is changed during code execution, the breakpoint won't occur</a:t>
            </a:r>
          </a:p>
          <a:p>
            <a:pPr>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If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other code reads the memory containing the breakpoint, it will read 0xCC instead of the original byte</a:t>
            </a:r>
          </a:p>
          <a:p>
            <a:pPr>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Code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that verifies integrity will notice the discrepancy</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4147279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Hardware Execution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5262979"/>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Uses four hardware Debug Registers</a:t>
            </a:r>
          </a:p>
          <a:p>
            <a:pPr lvl="1">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DR0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through DR3 – addresses of breakpoints</a:t>
            </a:r>
          </a:p>
          <a:p>
            <a:pPr lvl="1">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DR7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stores control information</a:t>
            </a:r>
          </a:p>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The address to stop at is in a register</a:t>
            </a:r>
          </a:p>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Can break on access or execution</a:t>
            </a:r>
          </a:p>
          <a:p>
            <a:pPr lvl="1">
              <a:lnSpc>
                <a:spcPct val="150000"/>
              </a:lnSpc>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Can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set to break on read, write, or both</a:t>
            </a:r>
          </a:p>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No change in code bytes</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629458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ea typeface="ＭＳ Ｐゴシック" panose="020B0600070205080204" pitchFamily="34" charset="-128"/>
              </a:rPr>
              <a:t>Hardware Execution </a:t>
            </a:r>
            <a:r>
              <a:rPr lang="en-US" altLang="en-US" sz="4000" dirty="0" smtClean="0">
                <a:ea typeface="ＭＳ Ｐゴシック" panose="020B0600070205080204" pitchFamily="34" charset="-128"/>
              </a:rPr>
              <a:t>Breakpoints (</a:t>
            </a:r>
            <a:r>
              <a:rPr lang="en-US" altLang="en-US" sz="4000" dirty="0" err="1" smtClean="0">
                <a:ea typeface="ＭＳ Ｐゴシック" panose="020B0600070205080204" pitchFamily="34" charset="-128"/>
              </a:rPr>
              <a:t>Cont</a:t>
            </a:r>
            <a:r>
              <a:rPr lang="en-US" altLang="en-US" sz="4000" dirty="0" smtClean="0">
                <a:ea typeface="ＭＳ Ｐゴシック" panose="020B0600070205080204" pitchFamily="34" charset="-128"/>
              </a:rPr>
              <a:t>)</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3046988"/>
          </a:xfrm>
          <a:prstGeom prst="rect">
            <a:avLst/>
          </a:prstGeom>
          <a:noFill/>
        </p:spPr>
        <p:txBody>
          <a:bodyPr wrap="square" rtlCol="0">
            <a:spAutoFit/>
          </a:bodyPr>
          <a:lstStyle/>
          <a:p>
            <a:pPr marL="457200" indent="-457200">
              <a:buFont typeface="Wingdings" panose="05000000000000000000" pitchFamily="2" charset="2"/>
              <a:buChar char="§"/>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Running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code can change the DR registers, to interfere with debuggers</a:t>
            </a:r>
          </a:p>
          <a:p>
            <a:pPr marL="457200" indent="-457200">
              <a:buFont typeface="Arial" panose="020B0604020202020204" pitchFamily="34" charset="0"/>
              <a:buChar char="•"/>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General Detect flag in DR7</a:t>
            </a:r>
          </a:p>
          <a:p>
            <a:pPr lvl="1"/>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	- Causes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 breakpoint prior to any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mov</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instruction that would change the contents of a Debug Register</a:t>
            </a:r>
          </a:p>
          <a:p>
            <a:pPr lvl="1"/>
            <a:r>
              <a:rPr lang="en-US" altLang="en-US" sz="3200" smtClean="0">
                <a:latin typeface="Times New Roman" panose="02020603050405020304" pitchFamily="18" charset="0"/>
                <a:ea typeface="ＭＳ Ｐゴシック" panose="020B0600070205080204" pitchFamily="34" charset="-128"/>
                <a:cs typeface="Times New Roman" panose="02020603050405020304" pitchFamily="18" charset="0"/>
              </a:rPr>
              <a:t>	- Does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not detect other instructions,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however</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718517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t>Conditional Breakpoints</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5174493"/>
          </a:xfrm>
          <a:prstGeom prst="rect">
            <a:avLst/>
          </a:prstGeom>
          <a:noFill/>
        </p:spPr>
        <p:txBody>
          <a:bodyPr wrap="square" rtlCol="0">
            <a:spAutoFit/>
          </a:bodyPr>
          <a:lstStyle/>
          <a:p>
            <a:pPr>
              <a:lnSpc>
                <a:spcPct val="150000"/>
              </a:lnSpc>
            </a:pPr>
            <a:r>
              <a:rPr lang="en-US" altLang="en-US" sz="3200" dirty="0">
                <a:latin typeface="Times New Roman" panose="02020603050405020304" pitchFamily="18" charset="0"/>
                <a:cs typeface="Times New Roman" panose="02020603050405020304" pitchFamily="18" charset="0"/>
              </a:rPr>
              <a:t>Breaks only if a condition is true</a:t>
            </a:r>
          </a:p>
          <a:p>
            <a:pPr>
              <a:lnSpc>
                <a:spcPct val="150000"/>
              </a:lnSpc>
            </a:pPr>
            <a:r>
              <a:rPr lang="en-US" altLang="en-US" sz="3200" dirty="0" smtClean="0">
                <a:latin typeface="Times New Roman" panose="02020603050405020304" pitchFamily="18" charset="0"/>
                <a:cs typeface="Times New Roman" panose="02020603050405020304" pitchFamily="18" charset="0"/>
              </a:rPr>
              <a:t>	- Ex</a:t>
            </a:r>
            <a:r>
              <a:rPr lang="en-US" altLang="en-US" sz="3200" dirty="0">
                <a:latin typeface="Times New Roman" panose="02020603050405020304" pitchFamily="18" charset="0"/>
                <a:cs typeface="Times New Roman" panose="02020603050405020304" pitchFamily="18" charset="0"/>
              </a:rPr>
              <a:t>: Set a breakpoint on the </a:t>
            </a:r>
            <a:r>
              <a:rPr lang="en-US" altLang="en-US" sz="3200" dirty="0" err="1">
                <a:latin typeface="Times New Roman" panose="02020603050405020304" pitchFamily="18" charset="0"/>
                <a:cs typeface="Times New Roman" panose="02020603050405020304" pitchFamily="18" charset="0"/>
              </a:rPr>
              <a:t>GetProcAddress</a:t>
            </a:r>
            <a:r>
              <a:rPr lang="en-US" altLang="en-US" sz="3200" dirty="0">
                <a:latin typeface="Times New Roman" panose="02020603050405020304" pitchFamily="18" charset="0"/>
                <a:cs typeface="Times New Roman" panose="02020603050405020304" pitchFamily="18" charset="0"/>
              </a:rPr>
              <a:t> function</a:t>
            </a:r>
          </a:p>
          <a:p>
            <a:pPr>
              <a:lnSpc>
                <a:spcPct val="150000"/>
              </a:lnSpc>
            </a:pPr>
            <a:r>
              <a:rPr lang="en-US" altLang="en-US" sz="3200" dirty="0" smtClean="0">
                <a:latin typeface="Times New Roman" panose="02020603050405020304" pitchFamily="18" charset="0"/>
                <a:cs typeface="Times New Roman" panose="02020603050405020304" pitchFamily="18" charset="0"/>
              </a:rPr>
              <a:t>	- Only </a:t>
            </a:r>
            <a:r>
              <a:rPr lang="en-US" altLang="en-US" sz="3200" dirty="0">
                <a:latin typeface="Times New Roman" panose="02020603050405020304" pitchFamily="18" charset="0"/>
                <a:cs typeface="Times New Roman" panose="02020603050405020304" pitchFamily="18" charset="0"/>
              </a:rPr>
              <a:t>if parameter being passed in is </a:t>
            </a:r>
            <a:r>
              <a:rPr lang="en-US" altLang="en-US" sz="3200" dirty="0" err="1">
                <a:latin typeface="Times New Roman" panose="02020603050405020304" pitchFamily="18" charset="0"/>
                <a:cs typeface="Times New Roman" panose="02020603050405020304" pitchFamily="18" charset="0"/>
              </a:rPr>
              <a:t>RegSetValue</a:t>
            </a:r>
            <a:endParaRPr lang="en-US" altLang="en-US" sz="3200" dirty="0">
              <a:latin typeface="Times New Roman" panose="02020603050405020304" pitchFamily="18" charset="0"/>
              <a:cs typeface="Times New Roman" panose="02020603050405020304" pitchFamily="18" charset="0"/>
            </a:endParaRPr>
          </a:p>
          <a:p>
            <a:pPr>
              <a:lnSpc>
                <a:spcPct val="150000"/>
              </a:lnSpc>
            </a:pPr>
            <a:r>
              <a:rPr lang="en-US" altLang="en-US" sz="3200" dirty="0">
                <a:latin typeface="Times New Roman" panose="02020603050405020304" pitchFamily="18" charset="0"/>
                <a:cs typeface="Times New Roman" panose="02020603050405020304" pitchFamily="18" charset="0"/>
              </a:rPr>
              <a:t>Implemented as software breakpoints</a:t>
            </a:r>
          </a:p>
          <a:p>
            <a:pPr>
              <a:lnSpc>
                <a:spcPct val="150000"/>
              </a:lnSpc>
            </a:pPr>
            <a:r>
              <a:rPr lang="en-US" altLang="en-US" sz="3200" dirty="0" smtClean="0">
                <a:latin typeface="Times New Roman" panose="02020603050405020304" pitchFamily="18" charset="0"/>
                <a:cs typeface="Times New Roman" panose="02020603050405020304" pitchFamily="18" charset="0"/>
              </a:rPr>
              <a:t>	- The </a:t>
            </a:r>
            <a:r>
              <a:rPr lang="en-US" altLang="en-US" sz="3200" dirty="0">
                <a:latin typeface="Times New Roman" panose="02020603050405020304" pitchFamily="18" charset="0"/>
                <a:cs typeface="Times New Roman" panose="02020603050405020304" pitchFamily="18" charset="0"/>
              </a:rPr>
              <a:t>debugger always receives the break</a:t>
            </a:r>
          </a:p>
          <a:p>
            <a:pPr>
              <a:lnSpc>
                <a:spcPct val="150000"/>
              </a:lnSpc>
            </a:pPr>
            <a:r>
              <a:rPr lang="en-US" altLang="en-US" sz="3200" dirty="0" smtClean="0">
                <a:latin typeface="Times New Roman" panose="02020603050405020304" pitchFamily="18" charset="0"/>
                <a:cs typeface="Times New Roman" panose="02020603050405020304" pitchFamily="18" charset="0"/>
              </a:rPr>
              <a:t>	- If </a:t>
            </a:r>
            <a:r>
              <a:rPr lang="en-US" altLang="en-US" sz="3200" dirty="0">
                <a:latin typeface="Times New Roman" panose="02020603050405020304" pitchFamily="18" charset="0"/>
                <a:cs typeface="Times New Roman" panose="02020603050405020304" pitchFamily="18" charset="0"/>
              </a:rPr>
              <a:t>the condition is not met, it resumes execution without alerting the user</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97061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11168584" cy="707886"/>
          </a:xfrm>
          <a:prstGeom prst="rect">
            <a:avLst/>
          </a:prstGeom>
          <a:noFill/>
        </p:spPr>
        <p:txBody>
          <a:bodyPr wrap="square" rtlCol="0">
            <a:spAutoFit/>
          </a:bodyPr>
          <a:lstStyle/>
          <a:p>
            <a:r>
              <a:rPr lang="en-US" altLang="en-US" sz="4000" dirty="0"/>
              <a:t>Conditional </a:t>
            </a:r>
            <a:r>
              <a:rPr lang="en-US" altLang="en-US" sz="4000" dirty="0" smtClean="0"/>
              <a:t>Breakpoints(</a:t>
            </a:r>
            <a:r>
              <a:rPr lang="en-US" altLang="en-US" sz="4000" dirty="0" err="1" smtClean="0"/>
              <a:t>Cont</a:t>
            </a:r>
            <a:r>
              <a:rPr lang="en-US" altLang="en-US" sz="4000" dirty="0" smtClean="0"/>
              <a:t>)</a:t>
            </a:r>
            <a:endParaRPr lang="en-US" sz="4000" b="1"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1252020" y="2267369"/>
            <a:ext cx="10774880" cy="378565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Conditional breakpoints take much longer than ordinary instructions</a:t>
            </a:r>
          </a:p>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 conditional breakpoint on a frequently-accessed instruction can slow a program down</a:t>
            </a:r>
          </a:p>
          <a:p>
            <a:pPr marL="457200" indent="-457200">
              <a:lnSpc>
                <a:spcPct val="150000"/>
              </a:lnSpc>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Sometimes so much that it never finishes</a:t>
            </a:r>
          </a:p>
        </p:txBody>
      </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845378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ctrTitle"/>
          </p:nvPr>
        </p:nvSpPr>
        <p:spPr/>
        <p:txBody>
          <a:bodyPr/>
          <a:lstStyle/>
          <a:p>
            <a:r>
              <a:rPr lang="en-US" altLang="en-US" dirty="0" smtClean="0"/>
              <a:t>Exceptions</a:t>
            </a:r>
          </a:p>
        </p:txBody>
      </p:sp>
      <p:sp>
        <p:nvSpPr>
          <p:cNvPr id="3" name="Subtitle 2"/>
          <p:cNvSpPr>
            <a:spLocks noGrp="1"/>
          </p:cNvSpPr>
          <p:nvPr>
            <p:ph type="subTitle" idx="1"/>
          </p:nvPr>
        </p:nvSpPr>
        <p:spPr/>
        <p:txBody>
          <a:bodyPr/>
          <a:lstStyle/>
          <a:p>
            <a:pPr>
              <a:buFont typeface="Arial" charset="0"/>
              <a:buNone/>
              <a:defRPr/>
            </a:pPr>
            <a:endParaRPr lang="en-US">
              <a:ea typeface="ＭＳ Ｐゴシック" charset="0"/>
            </a:endParaRPr>
          </a:p>
        </p:txBody>
      </p:sp>
    </p:spTree>
    <p:extLst>
      <p:ext uri="{BB962C8B-B14F-4D97-AF65-F5344CB8AC3E}">
        <p14:creationId xmlns:p14="http://schemas.microsoft.com/office/powerpoint/2010/main" val="126816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Exceptions</a:t>
            </a:r>
          </a:p>
        </p:txBody>
      </p:sp>
      <p:sp>
        <p:nvSpPr>
          <p:cNvPr id="55299" name="Content Placeholder 2"/>
          <p:cNvSpPr>
            <a:spLocks noGrp="1"/>
          </p:cNvSpPr>
          <p:nvPr>
            <p:ph idx="1"/>
          </p:nvPr>
        </p:nvSpPr>
        <p:spPr/>
        <p:txBody>
          <a:bodyPr>
            <a:normAutofit fontScale="92500" lnSpcReduction="20000"/>
          </a:bodyPr>
          <a:lstStyle/>
          <a:p>
            <a:r>
              <a:rPr lang="en-US" altLang="en-US" smtClean="0"/>
              <a:t>Used by debuggers to gain control of a running program</a:t>
            </a:r>
          </a:p>
          <a:p>
            <a:r>
              <a:rPr lang="en-US" altLang="en-US" smtClean="0"/>
              <a:t>Breakpoints generate exceptions</a:t>
            </a:r>
          </a:p>
          <a:p>
            <a:r>
              <a:rPr lang="en-US" altLang="en-US" smtClean="0"/>
              <a:t>Exceptions are also caused by</a:t>
            </a:r>
          </a:p>
          <a:p>
            <a:pPr lvl="1"/>
            <a:r>
              <a:rPr lang="en-US" altLang="en-US" smtClean="0"/>
              <a:t>Invalid memory access</a:t>
            </a:r>
          </a:p>
          <a:p>
            <a:pPr lvl="1"/>
            <a:r>
              <a:rPr lang="en-US" altLang="en-US" smtClean="0"/>
              <a:t>Division by zero</a:t>
            </a:r>
          </a:p>
          <a:p>
            <a:pPr lvl="1"/>
            <a:r>
              <a:rPr lang="en-US" altLang="en-US" smtClean="0"/>
              <a:t>Other conditions</a:t>
            </a:r>
          </a:p>
        </p:txBody>
      </p:sp>
    </p:spTree>
    <p:extLst>
      <p:ext uri="{BB962C8B-B14F-4D97-AF65-F5344CB8AC3E}">
        <p14:creationId xmlns:p14="http://schemas.microsoft.com/office/powerpoint/2010/main" val="282316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smtClean="0"/>
              <a:t>First- and Second-Chance Exceptions</a:t>
            </a:r>
          </a:p>
        </p:txBody>
      </p:sp>
      <p:sp>
        <p:nvSpPr>
          <p:cNvPr id="56323" name="Content Placeholder 2"/>
          <p:cNvSpPr>
            <a:spLocks noGrp="1"/>
          </p:cNvSpPr>
          <p:nvPr>
            <p:ph idx="1"/>
          </p:nvPr>
        </p:nvSpPr>
        <p:spPr>
          <a:xfrm>
            <a:off x="650240" y="2745459"/>
            <a:ext cx="11704320" cy="5967307"/>
          </a:xfrm>
        </p:spPr>
        <p:txBody>
          <a:bodyPr>
            <a:normAutofit fontScale="92500" lnSpcReduction="10000"/>
          </a:bodyPr>
          <a:lstStyle/>
          <a:p>
            <a:r>
              <a:rPr lang="en-US" altLang="en-US" smtClean="0"/>
              <a:t>When a exception occurs while a debugger is attached</a:t>
            </a:r>
          </a:p>
          <a:p>
            <a:pPr lvl="1"/>
            <a:r>
              <a:rPr lang="en-US" altLang="en-US" smtClean="0"/>
              <a:t>The program stops executing</a:t>
            </a:r>
          </a:p>
          <a:p>
            <a:pPr lvl="1"/>
            <a:r>
              <a:rPr lang="en-US" altLang="en-US" smtClean="0"/>
              <a:t>The debugger is given </a:t>
            </a:r>
            <a:r>
              <a:rPr lang="en-US" altLang="en-US" b="1" smtClean="0"/>
              <a:t>first chance </a:t>
            </a:r>
            <a:r>
              <a:rPr lang="en-US" altLang="en-US" smtClean="0"/>
              <a:t>at control</a:t>
            </a:r>
          </a:p>
          <a:p>
            <a:pPr lvl="1"/>
            <a:r>
              <a:rPr lang="en-US" altLang="en-US" smtClean="0"/>
              <a:t>Debugger can either handle the exception, or pass it on to the program</a:t>
            </a:r>
          </a:p>
          <a:p>
            <a:pPr lvl="1"/>
            <a:r>
              <a:rPr lang="en-US" altLang="en-US" smtClean="0"/>
              <a:t>If it's passed on, the program's exception handler takes it</a:t>
            </a:r>
          </a:p>
        </p:txBody>
      </p:sp>
    </p:spTree>
    <p:extLst>
      <p:ext uri="{BB962C8B-B14F-4D97-AF65-F5344CB8AC3E}">
        <p14:creationId xmlns:p14="http://schemas.microsoft.com/office/powerpoint/2010/main" val="299535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50240" y="390596"/>
            <a:ext cx="11704320" cy="1126630"/>
          </a:xfrm>
        </p:spPr>
        <p:txBody>
          <a:bodyPr>
            <a:normAutofit fontScale="90000"/>
          </a:bodyPr>
          <a:lstStyle/>
          <a:p>
            <a:r>
              <a:rPr lang="en-US" altLang="en-US" smtClean="0"/>
              <a:t>Second Chance</a:t>
            </a:r>
          </a:p>
        </p:txBody>
      </p:sp>
      <p:sp>
        <p:nvSpPr>
          <p:cNvPr id="57347" name="Content Placeholder 2"/>
          <p:cNvSpPr>
            <a:spLocks noGrp="1"/>
          </p:cNvSpPr>
          <p:nvPr>
            <p:ph idx="1"/>
          </p:nvPr>
        </p:nvSpPr>
        <p:spPr>
          <a:xfrm>
            <a:off x="650240" y="1758810"/>
            <a:ext cx="11704320" cy="7608711"/>
          </a:xfrm>
        </p:spPr>
        <p:txBody>
          <a:bodyPr>
            <a:normAutofit fontScale="92500" lnSpcReduction="10000"/>
          </a:bodyPr>
          <a:lstStyle/>
          <a:p>
            <a:r>
              <a:rPr lang="en-US" altLang="en-US" smtClean="0"/>
              <a:t>If the application doesn't handle the exception</a:t>
            </a:r>
          </a:p>
          <a:p>
            <a:r>
              <a:rPr lang="en-US" altLang="en-US" smtClean="0"/>
              <a:t>The debugger is given a </a:t>
            </a:r>
            <a:r>
              <a:rPr lang="en-US" altLang="en-US" b="1" smtClean="0"/>
              <a:t>second chance </a:t>
            </a:r>
            <a:r>
              <a:rPr lang="en-US" altLang="en-US" smtClean="0"/>
              <a:t>to handle it</a:t>
            </a:r>
          </a:p>
          <a:p>
            <a:pPr lvl="1"/>
            <a:r>
              <a:rPr lang="en-US" altLang="en-US" smtClean="0"/>
              <a:t>This means the program would have crashed if the debugger were not attached</a:t>
            </a:r>
          </a:p>
          <a:p>
            <a:r>
              <a:rPr lang="en-US" altLang="en-US" smtClean="0"/>
              <a:t>In malware analysis, first-chance exceptions can usually be ignored</a:t>
            </a:r>
          </a:p>
          <a:p>
            <a:r>
              <a:rPr lang="en-US" altLang="en-US" smtClean="0"/>
              <a:t>Second-chance exceptions cannot be ignored</a:t>
            </a:r>
          </a:p>
          <a:p>
            <a:pPr lvl="1"/>
            <a:r>
              <a:rPr lang="en-US" altLang="en-US" smtClean="0"/>
              <a:t>They usually mean that the malware doesn't like the environment in which it is running</a:t>
            </a:r>
          </a:p>
        </p:txBody>
      </p:sp>
    </p:spTree>
    <p:extLst>
      <p:ext uri="{BB962C8B-B14F-4D97-AF65-F5344CB8AC3E}">
        <p14:creationId xmlns:p14="http://schemas.microsoft.com/office/powerpoint/2010/main" val="3371234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Common Exceptions</a:t>
            </a:r>
          </a:p>
        </p:txBody>
      </p:sp>
      <p:sp>
        <p:nvSpPr>
          <p:cNvPr id="58371" name="Content Placeholder 2"/>
          <p:cNvSpPr>
            <a:spLocks noGrp="1"/>
          </p:cNvSpPr>
          <p:nvPr>
            <p:ph idx="1"/>
          </p:nvPr>
        </p:nvSpPr>
        <p:spPr/>
        <p:txBody>
          <a:bodyPr>
            <a:normAutofit fontScale="70000" lnSpcReduction="20000"/>
          </a:bodyPr>
          <a:lstStyle/>
          <a:p>
            <a:r>
              <a:rPr lang="en-US" altLang="en-US" smtClean="0"/>
              <a:t>INT 3 (Software breakpoint)</a:t>
            </a:r>
          </a:p>
          <a:p>
            <a:r>
              <a:rPr lang="en-US" altLang="en-US" smtClean="0"/>
              <a:t>Single-stepping in a debugger is implemented as an exception</a:t>
            </a:r>
          </a:p>
          <a:p>
            <a:pPr lvl="1"/>
            <a:r>
              <a:rPr lang="en-US" altLang="en-US" smtClean="0"/>
              <a:t>If the </a:t>
            </a:r>
            <a:r>
              <a:rPr lang="en-US" altLang="en-US" b="1" smtClean="0"/>
              <a:t>trap flag </a:t>
            </a:r>
            <a:r>
              <a:rPr lang="en-US" altLang="en-US" smtClean="0"/>
              <a:t>in the flags register is set,</a:t>
            </a:r>
          </a:p>
          <a:p>
            <a:pPr lvl="1"/>
            <a:r>
              <a:rPr lang="en-US" altLang="en-US" smtClean="0"/>
              <a:t>The processor executes one instruction and then generates an exception</a:t>
            </a:r>
          </a:p>
          <a:p>
            <a:r>
              <a:rPr lang="en-US" altLang="en-US" smtClean="0"/>
              <a:t>Memory-access violation exception</a:t>
            </a:r>
          </a:p>
          <a:p>
            <a:pPr lvl="1"/>
            <a:r>
              <a:rPr lang="en-US" altLang="en-US" smtClean="0"/>
              <a:t>Code tries to access a location that it cannot access, either because the address is invalid or because of access-control protections</a:t>
            </a:r>
          </a:p>
        </p:txBody>
      </p:sp>
    </p:spTree>
    <p:extLst>
      <p:ext uri="{BB962C8B-B14F-4D97-AF65-F5344CB8AC3E}">
        <p14:creationId xmlns:p14="http://schemas.microsoft.com/office/powerpoint/2010/main" val="221842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9212610"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Disassemblers v. Debuggers</a:t>
            </a:r>
          </a:p>
        </p:txBody>
      </p:sp>
      <p:sp>
        <p:nvSpPr>
          <p:cNvPr id="8" name="Hộp Văn bản 7">
            <a:extLst>
              <a:ext uri="{FF2B5EF4-FFF2-40B4-BE49-F238E27FC236}">
                <a16:creationId xmlns:a16="http://schemas.microsoft.com/office/drawing/2014/main" id="{6CF85C25-FECF-02E7-8B5D-63C724E2B28B}"/>
              </a:ext>
            </a:extLst>
          </p:cNvPr>
          <p:cNvSpPr txBox="1"/>
          <p:nvPr/>
        </p:nvSpPr>
        <p:spPr>
          <a:xfrm>
            <a:off x="767591" y="2260556"/>
            <a:ext cx="11796013" cy="4524315"/>
          </a:xfrm>
          <a:prstGeom prst="rect">
            <a:avLst/>
          </a:prstGeom>
          <a:noFill/>
        </p:spPr>
        <p:txBody>
          <a:bodyPr wrap="square" rtlCol="0">
            <a:spAutoFit/>
          </a:bodyPr>
          <a:lstStyle/>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A </a:t>
            </a:r>
            <a:r>
              <a:rPr lang="en-US" sz="3600" dirty="0">
                <a:latin typeface="Times New Roman" panose="02020603050405020304" pitchFamily="18" charset="0"/>
                <a:cs typeface="Times New Roman" panose="02020603050405020304" pitchFamily="18" charset="0"/>
              </a:rPr>
              <a:t>disassembler like IDA Pro shows the state of the program just before execution begins</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Debuggers </a:t>
            </a:r>
            <a:r>
              <a:rPr lang="en-US" sz="3600" dirty="0">
                <a:latin typeface="Times New Roman" panose="02020603050405020304" pitchFamily="18" charset="0"/>
                <a:cs typeface="Times New Roman" panose="02020603050405020304" pitchFamily="18" charset="0"/>
              </a:rPr>
              <a:t>show</a:t>
            </a:r>
          </a:p>
          <a:p>
            <a:r>
              <a:rPr lang="en-US" sz="3600" dirty="0" smtClean="0">
                <a:latin typeface="Times New Roman" panose="02020603050405020304" pitchFamily="18" charset="0"/>
                <a:cs typeface="Times New Roman" panose="02020603050405020304" pitchFamily="18" charset="0"/>
              </a:rPr>
              <a:t>	- Every </a:t>
            </a:r>
            <a:r>
              <a:rPr lang="en-US" sz="3600" dirty="0">
                <a:latin typeface="Times New Roman" panose="02020603050405020304" pitchFamily="18" charset="0"/>
                <a:cs typeface="Times New Roman" panose="02020603050405020304" pitchFamily="18" charset="0"/>
              </a:rPr>
              <a:t>memory location</a:t>
            </a:r>
          </a:p>
          <a:p>
            <a:r>
              <a:rPr lang="en-US" sz="3600" dirty="0" smtClean="0">
                <a:latin typeface="Times New Roman" panose="02020603050405020304" pitchFamily="18" charset="0"/>
                <a:cs typeface="Times New Roman" panose="02020603050405020304" pitchFamily="18" charset="0"/>
              </a:rPr>
              <a:t>	- Register</a:t>
            </a:r>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	- Argument </a:t>
            </a:r>
            <a:r>
              <a:rPr lang="en-US" sz="3600" dirty="0">
                <a:latin typeface="Times New Roman" panose="02020603050405020304" pitchFamily="18" charset="0"/>
                <a:cs typeface="Times New Roman" panose="02020603050405020304" pitchFamily="18" charset="0"/>
              </a:rPr>
              <a:t>to every function</a:t>
            </a:r>
          </a:p>
          <a:p>
            <a:pPr marL="342900" indent="-342900">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 At </a:t>
            </a:r>
            <a:r>
              <a:rPr lang="en-US" sz="3600" dirty="0">
                <a:latin typeface="Times New Roman" panose="02020603050405020304" pitchFamily="18" charset="0"/>
                <a:cs typeface="Times New Roman" panose="02020603050405020304" pitchFamily="18" charset="0"/>
              </a:rPr>
              <a:t>any point during processing</a:t>
            </a:r>
          </a:p>
          <a:p>
            <a:r>
              <a:rPr lang="en-US" sz="3600" dirty="0" smtClean="0">
                <a:latin typeface="Times New Roman" panose="02020603050405020304" pitchFamily="18" charset="0"/>
                <a:cs typeface="Times New Roman" panose="02020603050405020304" pitchFamily="18" charset="0"/>
              </a:rPr>
              <a:t>	- And </a:t>
            </a:r>
            <a:r>
              <a:rPr lang="en-US" sz="3600" dirty="0">
                <a:latin typeface="Times New Roman" panose="02020603050405020304" pitchFamily="18" charset="0"/>
                <a:cs typeface="Times New Roman" panose="02020603050405020304" pitchFamily="18" charset="0"/>
              </a:rPr>
              <a:t>let you change them</a:t>
            </a:r>
          </a:p>
        </p:txBody>
      </p:sp>
      <p:pic>
        <p:nvPicPr>
          <p:cNvPr id="9" name="Google Shape;59;p1" descr="2017-FE-Black-01.png">
            <a:extLst>
              <a:ext uri="{FF2B5EF4-FFF2-40B4-BE49-F238E27FC236}">
                <a16:creationId xmlns:a16="http://schemas.microsoft.com/office/drawing/2014/main" id="{052C2FDB-C94D-AB7D-702F-49B6289B816C}"/>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19451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Common Exceptions</a:t>
            </a:r>
          </a:p>
        </p:txBody>
      </p:sp>
      <p:sp>
        <p:nvSpPr>
          <p:cNvPr id="59395" name="Content Placeholder 2"/>
          <p:cNvSpPr>
            <a:spLocks noGrp="1"/>
          </p:cNvSpPr>
          <p:nvPr>
            <p:ph idx="1"/>
          </p:nvPr>
        </p:nvSpPr>
        <p:spPr/>
        <p:txBody>
          <a:bodyPr/>
          <a:lstStyle/>
          <a:p>
            <a:r>
              <a:rPr lang="en-US" altLang="en-US" smtClean="0"/>
              <a:t>Violating Privilege Rules</a:t>
            </a:r>
          </a:p>
          <a:p>
            <a:pPr lvl="1"/>
            <a:r>
              <a:rPr lang="en-US" altLang="en-US" smtClean="0"/>
              <a:t>Attempt to execute privileged instruction with outside privileged mode</a:t>
            </a:r>
          </a:p>
          <a:p>
            <a:pPr lvl="1"/>
            <a:r>
              <a:rPr lang="en-US" altLang="en-US" smtClean="0"/>
              <a:t>In other words, attempt to execute a kernel mode instruction in user mode</a:t>
            </a:r>
          </a:p>
          <a:p>
            <a:pPr lvl="1"/>
            <a:r>
              <a:rPr lang="en-US" altLang="en-US" smtClean="0"/>
              <a:t>Or, attempt to execute Ring 0 instruction from Ring 3</a:t>
            </a:r>
          </a:p>
        </p:txBody>
      </p:sp>
    </p:spTree>
    <p:extLst>
      <p:ext uri="{BB962C8B-B14F-4D97-AF65-F5344CB8AC3E}">
        <p14:creationId xmlns:p14="http://schemas.microsoft.com/office/powerpoint/2010/main" val="1232515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List of Exceptions</a:t>
            </a:r>
          </a:p>
        </p:txBody>
      </p:sp>
      <p:sp>
        <p:nvSpPr>
          <p:cNvPr id="60419" name="Content Placeholder 2"/>
          <p:cNvSpPr>
            <a:spLocks noGrp="1"/>
          </p:cNvSpPr>
          <p:nvPr>
            <p:ph idx="1"/>
          </p:nvPr>
        </p:nvSpPr>
        <p:spPr>
          <a:xfrm>
            <a:off x="650240" y="7911254"/>
            <a:ext cx="11704320" cy="973103"/>
          </a:xfrm>
        </p:spPr>
        <p:txBody>
          <a:bodyPr>
            <a:normAutofit fontScale="70000" lnSpcReduction="20000"/>
          </a:bodyPr>
          <a:lstStyle/>
          <a:p>
            <a:r>
              <a:rPr lang="en-US" altLang="en-US" smtClean="0"/>
              <a:t>Link Ch 8b</a:t>
            </a:r>
          </a:p>
        </p:txBody>
      </p:sp>
      <p:pic>
        <p:nvPicPr>
          <p:cNvPr id="60420" name="Picture 3" descr="Screen Shot 2013-10-04 at 5.36.2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462" y="2275840"/>
            <a:ext cx="11930098" cy="5463822"/>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244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ctrTitle"/>
          </p:nvPr>
        </p:nvSpPr>
        <p:spPr/>
        <p:txBody>
          <a:bodyPr/>
          <a:lstStyle/>
          <a:p>
            <a:r>
              <a:rPr lang="en-US" altLang="en-US" smtClean="0"/>
              <a:t>Modifying Execution with a Debugger</a:t>
            </a:r>
          </a:p>
        </p:txBody>
      </p:sp>
      <p:sp>
        <p:nvSpPr>
          <p:cNvPr id="3" name="Subtitle 2"/>
          <p:cNvSpPr>
            <a:spLocks noGrp="1"/>
          </p:cNvSpPr>
          <p:nvPr>
            <p:ph type="subTitle" idx="1"/>
          </p:nvPr>
        </p:nvSpPr>
        <p:spPr/>
        <p:txBody>
          <a:bodyPr/>
          <a:lstStyle/>
          <a:p>
            <a:pPr>
              <a:buFont typeface="Arial" charset="0"/>
              <a:buNone/>
              <a:defRPr/>
            </a:pPr>
            <a:endParaRPr lang="en-US">
              <a:ea typeface="ＭＳ Ｐゴシック" charset="0"/>
            </a:endParaRPr>
          </a:p>
        </p:txBody>
      </p:sp>
    </p:spTree>
    <p:extLst>
      <p:ext uri="{BB962C8B-B14F-4D97-AF65-F5344CB8AC3E}">
        <p14:creationId xmlns:p14="http://schemas.microsoft.com/office/powerpoint/2010/main" val="1003560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Skipping a Function</a:t>
            </a:r>
          </a:p>
        </p:txBody>
      </p:sp>
      <p:sp>
        <p:nvSpPr>
          <p:cNvPr id="62467" name="Content Placeholder 2"/>
          <p:cNvSpPr>
            <a:spLocks noGrp="1"/>
          </p:cNvSpPr>
          <p:nvPr>
            <p:ph idx="1"/>
          </p:nvPr>
        </p:nvSpPr>
        <p:spPr/>
        <p:txBody>
          <a:bodyPr/>
          <a:lstStyle/>
          <a:p>
            <a:r>
              <a:rPr lang="en-US" altLang="en-US" smtClean="0"/>
              <a:t>You can change control flags, the instruction pointer, or the code itself</a:t>
            </a:r>
          </a:p>
          <a:p>
            <a:r>
              <a:rPr lang="en-US" altLang="en-US" smtClean="0"/>
              <a:t>You could avoid a function call by setting a breakpoint where at the call, and then changing the instruction pointer to the instruction after it</a:t>
            </a:r>
          </a:p>
          <a:p>
            <a:pPr lvl="1"/>
            <a:r>
              <a:rPr lang="en-US" altLang="en-US" smtClean="0"/>
              <a:t>This may cause the program to crash or malfunction, or course</a:t>
            </a:r>
          </a:p>
        </p:txBody>
      </p:sp>
    </p:spTree>
    <p:extLst>
      <p:ext uri="{BB962C8B-B14F-4D97-AF65-F5344CB8AC3E}">
        <p14:creationId xmlns:p14="http://schemas.microsoft.com/office/powerpoint/2010/main" val="110837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Testing a Function</a:t>
            </a:r>
          </a:p>
        </p:txBody>
      </p:sp>
      <p:sp>
        <p:nvSpPr>
          <p:cNvPr id="63491" name="Content Placeholder 2"/>
          <p:cNvSpPr>
            <a:spLocks noGrp="1"/>
          </p:cNvSpPr>
          <p:nvPr>
            <p:ph idx="1"/>
          </p:nvPr>
        </p:nvSpPr>
        <p:spPr/>
        <p:txBody>
          <a:bodyPr/>
          <a:lstStyle/>
          <a:p>
            <a:r>
              <a:rPr lang="en-US" altLang="en-US" smtClean="0"/>
              <a:t>You could run a function directly, without waiting for the main code to use it</a:t>
            </a:r>
          </a:p>
          <a:p>
            <a:pPr lvl="1"/>
            <a:r>
              <a:rPr lang="en-US" altLang="en-US" smtClean="0"/>
              <a:t>You will have to set the parameters</a:t>
            </a:r>
          </a:p>
          <a:p>
            <a:pPr lvl="1"/>
            <a:r>
              <a:rPr lang="en-US" altLang="en-US" smtClean="0"/>
              <a:t>This destroys a program's stack</a:t>
            </a:r>
          </a:p>
          <a:p>
            <a:pPr lvl="1"/>
            <a:r>
              <a:rPr lang="en-US" altLang="en-US" smtClean="0"/>
              <a:t>The program won't run properly when the function completes</a:t>
            </a:r>
          </a:p>
        </p:txBody>
      </p:sp>
    </p:spTree>
    <p:extLst>
      <p:ext uri="{BB962C8B-B14F-4D97-AF65-F5344CB8AC3E}">
        <p14:creationId xmlns:p14="http://schemas.microsoft.com/office/powerpoint/2010/main" val="4174403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ctrTitle"/>
          </p:nvPr>
        </p:nvSpPr>
        <p:spPr/>
        <p:txBody>
          <a:bodyPr/>
          <a:lstStyle/>
          <a:p>
            <a:r>
              <a:rPr lang="en-US" altLang="en-US" smtClean="0"/>
              <a:t>Modifying Program Execution in Practice</a:t>
            </a:r>
          </a:p>
        </p:txBody>
      </p:sp>
      <p:sp>
        <p:nvSpPr>
          <p:cNvPr id="3" name="Subtitle 2"/>
          <p:cNvSpPr>
            <a:spLocks noGrp="1"/>
          </p:cNvSpPr>
          <p:nvPr>
            <p:ph type="subTitle" idx="1"/>
          </p:nvPr>
        </p:nvSpPr>
        <p:spPr/>
        <p:txBody>
          <a:bodyPr/>
          <a:lstStyle/>
          <a:p>
            <a:pPr>
              <a:buFont typeface="Arial" charset="0"/>
              <a:buNone/>
              <a:defRPr/>
            </a:pPr>
            <a:endParaRPr lang="en-US">
              <a:ea typeface="ＭＳ Ｐゴシック" charset="0"/>
            </a:endParaRPr>
          </a:p>
        </p:txBody>
      </p:sp>
    </p:spTree>
    <p:extLst>
      <p:ext uri="{BB962C8B-B14F-4D97-AF65-F5344CB8AC3E}">
        <p14:creationId xmlns:p14="http://schemas.microsoft.com/office/powerpoint/2010/main" val="227750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Real Virus</a:t>
            </a:r>
          </a:p>
        </p:txBody>
      </p:sp>
      <p:sp>
        <p:nvSpPr>
          <p:cNvPr id="65539" name="Content Placeholder 2"/>
          <p:cNvSpPr>
            <a:spLocks noGrp="1"/>
          </p:cNvSpPr>
          <p:nvPr>
            <p:ph idx="1"/>
          </p:nvPr>
        </p:nvSpPr>
        <p:spPr>
          <a:xfrm>
            <a:off x="1486890" y="2294742"/>
            <a:ext cx="11099800" cy="6286500"/>
          </a:xfrm>
        </p:spPr>
        <p:txBody>
          <a:bodyPr>
            <a:normAutofit fontScale="77500" lnSpcReduction="20000"/>
          </a:bodyPr>
          <a:lstStyle/>
          <a:p>
            <a:r>
              <a:rPr lang="en-US" altLang="en-US" dirty="0" smtClean="0"/>
              <a:t>Operation depends on language setting of a computer</a:t>
            </a:r>
          </a:p>
          <a:p>
            <a:pPr lvl="1"/>
            <a:r>
              <a:rPr lang="en-US" altLang="en-US" dirty="0" smtClean="0"/>
              <a:t>Simplified Chinese</a:t>
            </a:r>
          </a:p>
          <a:p>
            <a:pPr lvl="2"/>
            <a:r>
              <a:rPr lang="en-US" altLang="en-US" dirty="0" smtClean="0"/>
              <a:t>Uninstalls itself &amp; does no harm</a:t>
            </a:r>
          </a:p>
          <a:p>
            <a:pPr lvl="1"/>
            <a:r>
              <a:rPr lang="en-US" altLang="en-US" dirty="0" smtClean="0"/>
              <a:t>English</a:t>
            </a:r>
          </a:p>
          <a:p>
            <a:pPr lvl="2"/>
            <a:r>
              <a:rPr lang="en-US" altLang="en-US" dirty="0" smtClean="0"/>
              <a:t>Display pop-up "Your luck's no good"</a:t>
            </a:r>
          </a:p>
          <a:p>
            <a:pPr lvl="1"/>
            <a:r>
              <a:rPr lang="en-US" altLang="en-US" dirty="0" smtClean="0"/>
              <a:t>Japanese or Indonesian</a:t>
            </a:r>
          </a:p>
          <a:p>
            <a:pPr lvl="2"/>
            <a:r>
              <a:rPr lang="en-US" altLang="en-US" dirty="0" smtClean="0"/>
              <a:t>Overwrite the hard drive with random data</a:t>
            </a:r>
          </a:p>
        </p:txBody>
      </p:sp>
    </p:spTree>
    <p:extLst>
      <p:ext uri="{BB962C8B-B14F-4D97-AF65-F5344CB8AC3E}">
        <p14:creationId xmlns:p14="http://schemas.microsoft.com/office/powerpoint/2010/main" val="3957069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altLang="en-US" smtClean="0"/>
              <a:t>Break at 1; Change Return Value</a:t>
            </a:r>
          </a:p>
        </p:txBody>
      </p:sp>
      <p:sp>
        <p:nvSpPr>
          <p:cNvPr id="66563" name="Content Placeholder 2"/>
          <p:cNvSpPr>
            <a:spLocks noGrp="1"/>
          </p:cNvSpPr>
          <p:nvPr>
            <p:ph idx="1"/>
          </p:nvPr>
        </p:nvSpPr>
        <p:spPr/>
        <p:txBody>
          <a:bodyPr/>
          <a:lstStyle/>
          <a:p>
            <a:endParaRPr lang="en-US" altLang="en-US" smtClean="0"/>
          </a:p>
        </p:txBody>
      </p:sp>
      <p:pic>
        <p:nvPicPr>
          <p:cNvPr id="66564" name="Picture 4" descr="Screen Shot 2013-10-04 at 5.44.4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3422" y="2275840"/>
            <a:ext cx="11180516" cy="7224889"/>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581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flipH="1" flipV="1">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2" name="Google Shape;59;p1" descr="2017-FE-Black-01.png">
            <a:extLst>
              <a:ext uri="{FF2B5EF4-FFF2-40B4-BE49-F238E27FC236}">
                <a16:creationId xmlns:a16="http://schemas.microsoft.com/office/drawing/2014/main" id="{F3FC9FF9-5BA8-97F9-C403-E0D002BF5C8C}"/>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
        <p:nvSpPr>
          <p:cNvPr id="3" name="Hộp Văn bản 2">
            <a:extLst>
              <a:ext uri="{FF2B5EF4-FFF2-40B4-BE49-F238E27FC236}">
                <a16:creationId xmlns:a16="http://schemas.microsoft.com/office/drawing/2014/main" id="{CAE23DEA-2710-CC0F-72B6-0E6CD7F60193}"/>
              </a:ext>
            </a:extLst>
          </p:cNvPr>
          <p:cNvSpPr txBox="1"/>
          <p:nvPr/>
        </p:nvSpPr>
        <p:spPr>
          <a:xfrm>
            <a:off x="858316" y="709368"/>
            <a:ext cx="11168584" cy="584775"/>
          </a:xfrm>
          <a:prstGeom prst="rect">
            <a:avLst/>
          </a:prstGeom>
          <a:noFill/>
        </p:spPr>
        <p:txBody>
          <a:bodyPr wrap="square" rtlCol="0">
            <a:spAutoFit/>
          </a:bodyPr>
          <a:lstStyle/>
          <a:p>
            <a:r>
              <a:rPr lang="en-US" sz="3200" b="1" dirty="0" smtClean="0"/>
              <a:t>Q&amp;A</a:t>
            </a:r>
            <a:endParaRPr lang="en-US" sz="3200" b="1" dirty="0"/>
          </a:p>
        </p:txBody>
      </p:sp>
      <p:pic>
        <p:nvPicPr>
          <p:cNvPr id="4" name="Picture 3"/>
          <p:cNvPicPr>
            <a:picLocks noChangeAspect="1"/>
          </p:cNvPicPr>
          <p:nvPr/>
        </p:nvPicPr>
        <p:blipFill>
          <a:blip r:embed="rId5"/>
          <a:stretch>
            <a:fillRect/>
          </a:stretch>
        </p:blipFill>
        <p:spPr>
          <a:xfrm>
            <a:off x="591441" y="2083760"/>
            <a:ext cx="11915775" cy="6886575"/>
          </a:xfrm>
          <a:prstGeom prst="rect">
            <a:avLst/>
          </a:prstGeom>
        </p:spPr>
      </p:pic>
    </p:spTree>
    <p:extLst>
      <p:ext uri="{BB962C8B-B14F-4D97-AF65-F5344CB8AC3E}">
        <p14:creationId xmlns:p14="http://schemas.microsoft.com/office/powerpoint/2010/main" val="36697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2"/>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858316" y="709368"/>
            <a:ext cx="6825184"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Two Debuggers</a:t>
            </a:r>
          </a:p>
        </p:txBody>
      </p:sp>
      <p:sp>
        <p:nvSpPr>
          <p:cNvPr id="8" name="Hộp Văn bản 7">
            <a:extLst>
              <a:ext uri="{FF2B5EF4-FFF2-40B4-BE49-F238E27FC236}">
                <a16:creationId xmlns:a16="http://schemas.microsoft.com/office/drawing/2014/main" id="{6CF85C25-FECF-02E7-8B5D-63C724E2B28B}"/>
              </a:ext>
            </a:extLst>
          </p:cNvPr>
          <p:cNvSpPr txBox="1"/>
          <p:nvPr/>
        </p:nvSpPr>
        <p:spPr>
          <a:xfrm>
            <a:off x="858316" y="2313759"/>
            <a:ext cx="11701629" cy="3970318"/>
          </a:xfrm>
          <a:prstGeom prst="rect">
            <a:avLst/>
          </a:prstGeom>
          <a:noFill/>
        </p:spPr>
        <p:txBody>
          <a:bodyPr wrap="square" rtlCol="0">
            <a:spAutoFit/>
          </a:bodyPr>
          <a:lstStyle/>
          <a:p>
            <a:pPr marL="457200" indent="-457200">
              <a:buFont typeface="Wingdings" panose="05000000000000000000" pitchFamily="2" charset="2"/>
              <a:buChar char="q"/>
            </a:pPr>
            <a:r>
              <a:rPr lang="en-US" sz="3600" dirty="0" smtClean="0">
                <a:solidFill>
                  <a:srgbClr val="0F0F0F"/>
                </a:solidFill>
                <a:latin typeface="Times New Roman" panose="02020603050405020304" pitchFamily="18" charset="0"/>
                <a:cs typeface="Times New Roman" panose="02020603050405020304" pitchFamily="18" charset="0"/>
              </a:rPr>
              <a:t> </a:t>
            </a:r>
            <a:r>
              <a:rPr lang="en-US" sz="3600" dirty="0" err="1" smtClean="0">
                <a:solidFill>
                  <a:srgbClr val="0F0F0F"/>
                </a:solidFill>
                <a:latin typeface="Times New Roman" panose="02020603050405020304" pitchFamily="18" charset="0"/>
                <a:cs typeface="Times New Roman" panose="02020603050405020304" pitchFamily="18" charset="0"/>
              </a:rPr>
              <a:t>Ollydbg</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smtClean="0">
                <a:solidFill>
                  <a:srgbClr val="0F0F0F"/>
                </a:solidFill>
                <a:latin typeface="Times New Roman" panose="02020603050405020304" pitchFamily="18" charset="0"/>
                <a:cs typeface="Times New Roman" panose="02020603050405020304" pitchFamily="18" charset="0"/>
              </a:rPr>
              <a:t>	- Most </a:t>
            </a:r>
            <a:r>
              <a:rPr lang="en-US" sz="3600" dirty="0">
                <a:solidFill>
                  <a:srgbClr val="0F0F0F"/>
                </a:solidFill>
                <a:latin typeface="Times New Roman" panose="02020603050405020304" pitchFamily="18" charset="0"/>
                <a:cs typeface="Times New Roman" panose="02020603050405020304" pitchFamily="18" charset="0"/>
              </a:rPr>
              <a:t>popular for malware analysis</a:t>
            </a:r>
          </a:p>
          <a:p>
            <a:r>
              <a:rPr lang="en-US" sz="3600" dirty="0" smtClean="0">
                <a:solidFill>
                  <a:srgbClr val="0F0F0F"/>
                </a:solidFill>
                <a:latin typeface="Times New Roman" panose="02020603050405020304" pitchFamily="18" charset="0"/>
                <a:cs typeface="Times New Roman" panose="02020603050405020304" pitchFamily="18" charset="0"/>
              </a:rPr>
              <a:t>	- User-mode </a:t>
            </a:r>
            <a:r>
              <a:rPr lang="en-US" sz="3600" dirty="0">
                <a:solidFill>
                  <a:srgbClr val="0F0F0F"/>
                </a:solidFill>
                <a:latin typeface="Times New Roman" panose="02020603050405020304" pitchFamily="18" charset="0"/>
                <a:cs typeface="Times New Roman" panose="02020603050405020304" pitchFamily="18" charset="0"/>
              </a:rPr>
              <a:t>debugging only</a:t>
            </a:r>
          </a:p>
          <a:p>
            <a:r>
              <a:rPr lang="en-US" sz="3600" dirty="0" smtClean="0">
                <a:solidFill>
                  <a:srgbClr val="0F0F0F"/>
                </a:solidFill>
                <a:latin typeface="Times New Roman" panose="02020603050405020304" pitchFamily="18" charset="0"/>
                <a:cs typeface="Times New Roman" panose="02020603050405020304" pitchFamily="18" charset="0"/>
              </a:rPr>
              <a:t>	- IDA </a:t>
            </a:r>
            <a:r>
              <a:rPr lang="en-US" sz="3600" dirty="0">
                <a:solidFill>
                  <a:srgbClr val="0F0F0F"/>
                </a:solidFill>
                <a:latin typeface="Times New Roman" panose="02020603050405020304" pitchFamily="18" charset="0"/>
                <a:cs typeface="Times New Roman" panose="02020603050405020304" pitchFamily="18" charset="0"/>
              </a:rPr>
              <a:t>Pro has a built-in debugger, but it's not as easy to use or powerful as </a:t>
            </a:r>
            <a:r>
              <a:rPr lang="en-US" sz="3600" dirty="0" err="1">
                <a:solidFill>
                  <a:srgbClr val="0F0F0F"/>
                </a:solidFill>
                <a:latin typeface="Times New Roman" panose="02020603050405020304" pitchFamily="18" charset="0"/>
                <a:cs typeface="Times New Roman" panose="02020603050405020304" pitchFamily="18" charset="0"/>
              </a:rPr>
              <a:t>Ollydbg</a:t>
            </a:r>
            <a:endParaRPr lang="en-US" sz="3600" dirty="0">
              <a:solidFill>
                <a:srgbClr val="0F0F0F"/>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600" dirty="0" smtClean="0">
                <a:solidFill>
                  <a:srgbClr val="0F0F0F"/>
                </a:solidFill>
                <a:latin typeface="Times New Roman" panose="02020603050405020304" pitchFamily="18" charset="0"/>
                <a:cs typeface="Times New Roman" panose="02020603050405020304" pitchFamily="18" charset="0"/>
              </a:rPr>
              <a:t> </a:t>
            </a:r>
            <a:r>
              <a:rPr lang="en-US" sz="3600" dirty="0" err="1" smtClean="0">
                <a:solidFill>
                  <a:srgbClr val="0F0F0F"/>
                </a:solidFill>
                <a:latin typeface="Times New Roman" panose="02020603050405020304" pitchFamily="18" charset="0"/>
                <a:cs typeface="Times New Roman" panose="02020603050405020304" pitchFamily="18" charset="0"/>
              </a:rPr>
              <a:t>Windbg</a:t>
            </a:r>
            <a:endParaRPr lang="en-US" sz="3600" dirty="0">
              <a:solidFill>
                <a:srgbClr val="0F0F0F"/>
              </a:solidFill>
              <a:latin typeface="Times New Roman" panose="02020603050405020304" pitchFamily="18" charset="0"/>
              <a:cs typeface="Times New Roman" panose="02020603050405020304" pitchFamily="18" charset="0"/>
            </a:endParaRPr>
          </a:p>
          <a:p>
            <a:r>
              <a:rPr lang="en-US" sz="3600" dirty="0" smtClean="0">
                <a:solidFill>
                  <a:srgbClr val="0F0F0F"/>
                </a:solidFill>
                <a:latin typeface="Times New Roman" panose="02020603050405020304" pitchFamily="18" charset="0"/>
                <a:cs typeface="Times New Roman" panose="02020603050405020304" pitchFamily="18" charset="0"/>
              </a:rPr>
              <a:t>	- Supports </a:t>
            </a:r>
            <a:r>
              <a:rPr lang="en-US" sz="3600" dirty="0">
                <a:solidFill>
                  <a:srgbClr val="0F0F0F"/>
                </a:solidFill>
                <a:latin typeface="Times New Roman" panose="02020603050405020304" pitchFamily="18" charset="0"/>
                <a:cs typeface="Times New Roman" panose="02020603050405020304" pitchFamily="18" charset="0"/>
              </a:rPr>
              <a:t>kernel-mode debugging</a:t>
            </a:r>
            <a:endParaRPr lang="en-US" sz="3600" dirty="0">
              <a:latin typeface="Times New Roman" panose="02020603050405020304" pitchFamily="18" charset="0"/>
              <a:cs typeface="Times New Roman" panose="02020603050405020304" pitchFamily="18" charset="0"/>
            </a:endParaRPr>
          </a:p>
        </p:txBody>
      </p:sp>
      <p:pic>
        <p:nvPicPr>
          <p:cNvPr id="4" name="Google Shape;59;p1" descr="2017-FE-Black-01.png">
            <a:extLst>
              <a:ext uri="{FF2B5EF4-FFF2-40B4-BE49-F238E27FC236}">
                <a16:creationId xmlns:a16="http://schemas.microsoft.com/office/drawing/2014/main" id="{21358416-46E9-821B-EE05-32D56334ADFF}"/>
              </a:ext>
            </a:extLst>
          </p:cNvPr>
          <p:cNvPicPr preferRelativeResize="0"/>
          <p:nvPr/>
        </p:nvPicPr>
        <p:blipFill rotWithShape="1">
          <a:blip r:embed="rId3">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6599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4" y="636471"/>
            <a:ext cx="11717815"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Source-Level v. Assembly-Level Debuggers</a:t>
            </a: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68420" y="2260556"/>
            <a:ext cx="12001500" cy="4524315"/>
          </a:xfrm>
          <a:prstGeom prst="rect">
            <a:avLst/>
          </a:prstGeom>
          <a:noFill/>
        </p:spPr>
        <p:txBody>
          <a:bodyPr wrap="square" rtlCol="0">
            <a:spAutoFit/>
          </a:bodyPr>
          <a:lstStyle/>
          <a:p>
            <a:pPr marL="571500" indent="-571500">
              <a:buFont typeface="Wingdings" panose="05000000000000000000" pitchFamily="2" charset="2"/>
              <a:buChar char="q"/>
            </a:pPr>
            <a:r>
              <a:rPr lang="en-US" sz="3600" dirty="0" smtClean="0">
                <a:solidFill>
                  <a:srgbClr val="0F0F0F"/>
                </a:solidFill>
                <a:latin typeface="+mj-lt"/>
              </a:rPr>
              <a:t>Source-level </a:t>
            </a:r>
            <a:r>
              <a:rPr lang="en-US" sz="3600" dirty="0">
                <a:solidFill>
                  <a:srgbClr val="0F0F0F"/>
                </a:solidFill>
                <a:latin typeface="+mj-lt"/>
              </a:rPr>
              <a:t>debugger</a:t>
            </a:r>
          </a:p>
          <a:p>
            <a:r>
              <a:rPr lang="en-US" sz="3600" dirty="0" smtClean="0">
                <a:solidFill>
                  <a:srgbClr val="0F0F0F"/>
                </a:solidFill>
                <a:latin typeface="+mj-lt"/>
              </a:rPr>
              <a:t>	- Usually </a:t>
            </a:r>
            <a:r>
              <a:rPr lang="en-US" sz="3600" dirty="0">
                <a:solidFill>
                  <a:srgbClr val="0F0F0F"/>
                </a:solidFill>
                <a:latin typeface="+mj-lt"/>
              </a:rPr>
              <a:t>built into development platform</a:t>
            </a:r>
          </a:p>
          <a:p>
            <a:r>
              <a:rPr lang="en-US" sz="3600" dirty="0" smtClean="0">
                <a:solidFill>
                  <a:srgbClr val="0F0F0F"/>
                </a:solidFill>
                <a:latin typeface="+mj-lt"/>
              </a:rPr>
              <a:t>	- Can </a:t>
            </a:r>
            <a:r>
              <a:rPr lang="en-US" sz="3600" dirty="0">
                <a:solidFill>
                  <a:srgbClr val="0F0F0F"/>
                </a:solidFill>
                <a:latin typeface="+mj-lt"/>
              </a:rPr>
              <a:t>set breakpoints (which stop at lines of code)</a:t>
            </a:r>
          </a:p>
          <a:p>
            <a:r>
              <a:rPr lang="en-US" sz="3600" dirty="0" smtClean="0">
                <a:solidFill>
                  <a:srgbClr val="0F0F0F"/>
                </a:solidFill>
                <a:latin typeface="+mj-lt"/>
              </a:rPr>
              <a:t>	- Can </a:t>
            </a:r>
            <a:r>
              <a:rPr lang="en-US" sz="3600" dirty="0">
                <a:solidFill>
                  <a:srgbClr val="0F0F0F"/>
                </a:solidFill>
                <a:latin typeface="+mj-lt"/>
              </a:rPr>
              <a:t>step through program one line at a time</a:t>
            </a:r>
          </a:p>
          <a:p>
            <a:pPr marL="571500" indent="-571500">
              <a:buFont typeface="Wingdings" panose="05000000000000000000" pitchFamily="2" charset="2"/>
              <a:buChar char="q"/>
            </a:pPr>
            <a:r>
              <a:rPr lang="en-US" sz="3600" dirty="0" smtClean="0">
                <a:solidFill>
                  <a:srgbClr val="0F0F0F"/>
                </a:solidFill>
                <a:latin typeface="+mj-lt"/>
              </a:rPr>
              <a:t>Assembly-level </a:t>
            </a:r>
            <a:r>
              <a:rPr lang="en-US" sz="3600" dirty="0">
                <a:solidFill>
                  <a:srgbClr val="0F0F0F"/>
                </a:solidFill>
                <a:latin typeface="+mj-lt"/>
              </a:rPr>
              <a:t>debuggers (low-level)</a:t>
            </a:r>
          </a:p>
          <a:p>
            <a:r>
              <a:rPr lang="en-US" sz="3600" dirty="0">
                <a:solidFill>
                  <a:srgbClr val="0F0F0F"/>
                </a:solidFill>
                <a:latin typeface="+mj-lt"/>
              </a:rPr>
              <a:t>	</a:t>
            </a:r>
            <a:r>
              <a:rPr lang="en-US" sz="3600" dirty="0" smtClean="0">
                <a:solidFill>
                  <a:srgbClr val="0F0F0F"/>
                </a:solidFill>
                <a:latin typeface="+mj-lt"/>
              </a:rPr>
              <a:t>- Operate </a:t>
            </a:r>
            <a:r>
              <a:rPr lang="en-US" sz="3600" dirty="0">
                <a:solidFill>
                  <a:srgbClr val="0F0F0F"/>
                </a:solidFill>
                <a:latin typeface="+mj-lt"/>
              </a:rPr>
              <a:t>on assembly code rather than source code</a:t>
            </a:r>
          </a:p>
          <a:p>
            <a:r>
              <a:rPr lang="en-US" sz="3600" dirty="0" smtClean="0">
                <a:solidFill>
                  <a:srgbClr val="0F0F0F"/>
                </a:solidFill>
                <a:latin typeface="+mj-lt"/>
              </a:rPr>
              <a:t>	- Malware </a:t>
            </a:r>
            <a:r>
              <a:rPr lang="en-US" sz="3600" dirty="0">
                <a:solidFill>
                  <a:srgbClr val="0F0F0F"/>
                </a:solidFill>
                <a:latin typeface="+mj-lt"/>
              </a:rPr>
              <a:t>analysts are usually forced to use them, because they don't have source code</a:t>
            </a:r>
            <a:endParaRPr lang="en-US" sz="3600" dirty="0">
              <a:latin typeface="+mj-lt"/>
            </a:endParaRP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6121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4" y="636471"/>
            <a:ext cx="9813859" cy="809261"/>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Kernel v. User-Mode Debugging</a:t>
            </a: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66228" y="2626792"/>
            <a:ext cx="12001500" cy="2862322"/>
          </a:xfrm>
          <a:prstGeom prst="rect">
            <a:avLst/>
          </a:prstGeom>
          <a:noFill/>
        </p:spPr>
        <p:txBody>
          <a:bodyPr wrap="square" rtlCol="0">
            <a:spAutoFit/>
          </a:bodyPr>
          <a:lstStyle/>
          <a:p>
            <a:r>
              <a:rPr lang="en-US" sz="3600" b="1" dirty="0">
                <a:solidFill>
                  <a:srgbClr val="0F0F0F"/>
                </a:solidFill>
                <a:latin typeface="+mj-lt"/>
              </a:rPr>
              <a:t>User Mode </a:t>
            </a:r>
            <a:r>
              <a:rPr lang="en-US" sz="3600" b="1" dirty="0" smtClean="0">
                <a:solidFill>
                  <a:srgbClr val="0F0F0F"/>
                </a:solidFill>
                <a:latin typeface="+mj-lt"/>
              </a:rPr>
              <a:t>Debugging:</a:t>
            </a:r>
          </a:p>
          <a:p>
            <a:r>
              <a:rPr lang="en-US" sz="3600" dirty="0" smtClean="0">
                <a:latin typeface="+mj-lt"/>
              </a:rPr>
              <a:t>	- Debugger </a:t>
            </a:r>
            <a:r>
              <a:rPr lang="en-US" sz="3600" dirty="0">
                <a:latin typeface="+mj-lt"/>
              </a:rPr>
              <a:t>runs on the same system as the code being analyzed</a:t>
            </a:r>
          </a:p>
          <a:p>
            <a:r>
              <a:rPr lang="en-US" sz="3600" dirty="0" smtClean="0">
                <a:latin typeface="+mj-lt"/>
              </a:rPr>
              <a:t>	- Debugging </a:t>
            </a:r>
            <a:r>
              <a:rPr lang="en-US" sz="3600" dirty="0">
                <a:latin typeface="+mj-lt"/>
              </a:rPr>
              <a:t>a single executable</a:t>
            </a:r>
          </a:p>
          <a:p>
            <a:r>
              <a:rPr lang="en-US" sz="3600" dirty="0" smtClean="0">
                <a:latin typeface="+mj-lt"/>
              </a:rPr>
              <a:t>	- Separated </a:t>
            </a:r>
            <a:r>
              <a:rPr lang="en-US" sz="3600" dirty="0">
                <a:latin typeface="+mj-lt"/>
              </a:rPr>
              <a:t>from other executables by the OS</a:t>
            </a: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216793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4" y="636471"/>
            <a:ext cx="9813859" cy="892552"/>
          </a:xfrm>
          <a:prstGeom prst="rect">
            <a:avLst/>
          </a:prstGeom>
          <a:noFill/>
        </p:spPr>
        <p:txBody>
          <a:bodyPr wrap="square" rtlCol="0">
            <a:spAutoFit/>
          </a:bodyPr>
          <a:lstStyle/>
          <a:p>
            <a:pPr lvl="0">
              <a:lnSpc>
                <a:spcPct val="130000"/>
              </a:lnSpc>
              <a:buSzPts val="2600"/>
            </a:pPr>
            <a:r>
              <a:rPr lang="en-US" altLang="en-US" sz="4000" b="1" dirty="0">
                <a:solidFill>
                  <a:schemeClr val="bg2"/>
                </a:solidFill>
                <a:ea typeface="ＭＳ Ｐゴシック" panose="020B0600070205080204" pitchFamily="34" charset="-128"/>
              </a:rPr>
              <a:t>Kernel v. User-Mode </a:t>
            </a:r>
            <a:r>
              <a:rPr lang="en-US" altLang="en-US" sz="4000" b="1" dirty="0" smtClean="0">
                <a:solidFill>
                  <a:schemeClr val="bg2"/>
                </a:solidFill>
                <a:ea typeface="ＭＳ Ｐゴシック" panose="020B0600070205080204" pitchFamily="34" charset="-128"/>
              </a:rPr>
              <a:t>Debugging (</a:t>
            </a:r>
            <a:r>
              <a:rPr lang="en-US" altLang="en-US" sz="4000" b="1" dirty="0" err="1" smtClean="0">
                <a:solidFill>
                  <a:schemeClr val="bg2"/>
                </a:solidFill>
                <a:ea typeface="ＭＳ Ｐゴシック" panose="020B0600070205080204" pitchFamily="34" charset="-128"/>
              </a:rPr>
              <a:t>Cont</a:t>
            </a:r>
            <a:r>
              <a:rPr lang="en-US" altLang="en-US" sz="4000" b="1" dirty="0" smtClean="0">
                <a:solidFill>
                  <a:schemeClr val="bg2"/>
                </a:solidFill>
                <a:ea typeface="ＭＳ Ｐゴシック" panose="020B0600070205080204" pitchFamily="34" charset="-128"/>
              </a:rPr>
              <a:t>)</a:t>
            </a:r>
            <a:endParaRPr lang="en-US" altLang="en-US" sz="4000" b="1" dirty="0">
              <a:solidFill>
                <a:schemeClr val="bg2"/>
              </a:solidFill>
              <a:ea typeface="ＭＳ Ｐゴシック" panose="020B0600070205080204" pitchFamily="34" charset="-128"/>
            </a:endParaRPr>
          </a:p>
        </p:txBody>
      </p:sp>
      <p:sp>
        <p:nvSpPr>
          <p:cNvPr id="8" name="Hộp Văn bản 7">
            <a:extLst>
              <a:ext uri="{FF2B5EF4-FFF2-40B4-BE49-F238E27FC236}">
                <a16:creationId xmlns:a16="http://schemas.microsoft.com/office/drawing/2014/main" id="{6CF85C25-FECF-02E7-8B5D-63C724E2B28B}"/>
              </a:ext>
            </a:extLst>
          </p:cNvPr>
          <p:cNvSpPr txBox="1"/>
          <p:nvPr/>
        </p:nvSpPr>
        <p:spPr>
          <a:xfrm>
            <a:off x="666228" y="2626792"/>
            <a:ext cx="12001500" cy="4524315"/>
          </a:xfrm>
          <a:prstGeom prst="rect">
            <a:avLst/>
          </a:prstGeom>
          <a:noFill/>
        </p:spPr>
        <p:txBody>
          <a:bodyPr wrap="square" rtlCol="0">
            <a:spAutoFit/>
          </a:bodyPr>
          <a:lstStyle/>
          <a:p>
            <a:r>
              <a:rPr lang="en-US" sz="3600" b="1" dirty="0">
                <a:solidFill>
                  <a:srgbClr val="0F0F0F"/>
                </a:solidFill>
                <a:latin typeface="+mj-lt"/>
              </a:rPr>
              <a:t>Kernel Mode Debugging:</a:t>
            </a:r>
            <a:endParaRPr lang="en-US" sz="3600" b="1" dirty="0" smtClean="0">
              <a:solidFill>
                <a:srgbClr val="0F0F0F"/>
              </a:solidFill>
              <a:latin typeface="+mj-lt"/>
            </a:endParaRPr>
          </a:p>
          <a:p>
            <a:r>
              <a:rPr lang="en-US" sz="3600" dirty="0">
                <a:latin typeface="+mj-lt"/>
              </a:rPr>
              <a:t>	</a:t>
            </a:r>
            <a:r>
              <a:rPr lang="en-US" sz="3600" dirty="0" smtClean="0">
                <a:latin typeface="+mj-lt"/>
              </a:rPr>
              <a:t>- Requires </a:t>
            </a:r>
            <a:r>
              <a:rPr lang="en-US" sz="3600" dirty="0">
                <a:latin typeface="+mj-lt"/>
              </a:rPr>
              <a:t>two computers, because there is only one kernel per computer</a:t>
            </a:r>
          </a:p>
          <a:p>
            <a:r>
              <a:rPr lang="en-US" sz="3600" dirty="0">
                <a:latin typeface="+mj-lt"/>
              </a:rPr>
              <a:t>	</a:t>
            </a:r>
            <a:r>
              <a:rPr lang="en-US" sz="3600" dirty="0" smtClean="0">
                <a:latin typeface="+mj-lt"/>
              </a:rPr>
              <a:t>- If </a:t>
            </a:r>
            <a:r>
              <a:rPr lang="en-US" sz="3600" dirty="0">
                <a:latin typeface="+mj-lt"/>
              </a:rPr>
              <a:t>the kernel is at a breakpoint, the system stops</a:t>
            </a:r>
          </a:p>
          <a:p>
            <a:r>
              <a:rPr lang="en-US" sz="3600" dirty="0" smtClean="0">
                <a:latin typeface="+mj-lt"/>
              </a:rPr>
              <a:t>	- One </a:t>
            </a:r>
            <a:r>
              <a:rPr lang="en-US" sz="3600" dirty="0">
                <a:latin typeface="+mj-lt"/>
              </a:rPr>
              <a:t>computer runs the code being debugged</a:t>
            </a:r>
          </a:p>
          <a:p>
            <a:r>
              <a:rPr lang="en-US" sz="3600" dirty="0" smtClean="0">
                <a:latin typeface="+mj-lt"/>
              </a:rPr>
              <a:t>	- Other </a:t>
            </a:r>
            <a:r>
              <a:rPr lang="en-US" sz="3600" dirty="0">
                <a:latin typeface="+mj-lt"/>
              </a:rPr>
              <a:t>computer runs the debugger</a:t>
            </a:r>
          </a:p>
          <a:p>
            <a:r>
              <a:rPr lang="en-US" sz="3600" dirty="0" smtClean="0">
                <a:latin typeface="+mj-lt"/>
              </a:rPr>
              <a:t>	- OS </a:t>
            </a:r>
            <a:r>
              <a:rPr lang="en-US" sz="3600" dirty="0">
                <a:latin typeface="+mj-lt"/>
              </a:rPr>
              <a:t>must be configured to allow kernel debugging</a:t>
            </a:r>
          </a:p>
          <a:p>
            <a:r>
              <a:rPr lang="en-US" sz="3600" dirty="0" smtClean="0">
                <a:latin typeface="+mj-lt"/>
              </a:rPr>
              <a:t>	- Two </a:t>
            </a:r>
            <a:r>
              <a:rPr lang="en-US" sz="3600" dirty="0">
                <a:latin typeface="+mj-lt"/>
              </a:rPr>
              <a:t>machines must be connected</a:t>
            </a:r>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spTree>
    <p:extLst>
      <p:ext uri="{BB962C8B-B14F-4D97-AF65-F5344CB8AC3E}">
        <p14:creationId xmlns:p14="http://schemas.microsoft.com/office/powerpoint/2010/main" val="314860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r>
              <a:rPr lang="en-US" sz="4000" b="1" dirty="0">
                <a:solidFill>
                  <a:srgbClr val="0F0F0F"/>
                </a:solidFill>
              </a:rPr>
              <a:t>Kernel Mode Debugging</a:t>
            </a:r>
            <a:endParaRPr lang="en-US" sz="4000" b="1" dirty="0"/>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2" name="Picture 1"/>
          <p:cNvPicPr>
            <a:picLocks noChangeAspect="1"/>
          </p:cNvPicPr>
          <p:nvPr/>
        </p:nvPicPr>
        <p:blipFill>
          <a:blip r:embed="rId5"/>
          <a:stretch>
            <a:fillRect/>
          </a:stretch>
        </p:blipFill>
        <p:spPr>
          <a:xfrm>
            <a:off x="1468555" y="1980828"/>
            <a:ext cx="9207065" cy="6702201"/>
          </a:xfrm>
          <a:prstGeom prst="rect">
            <a:avLst/>
          </a:prstGeom>
        </p:spPr>
      </p:pic>
    </p:spTree>
    <p:extLst>
      <p:ext uri="{BB962C8B-B14F-4D97-AF65-F5344CB8AC3E}">
        <p14:creationId xmlns:p14="http://schemas.microsoft.com/office/powerpoint/2010/main" val="356666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474"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0;p3" descr="Untitled-1.png">
            <a:extLst>
              <a:ext uri="{FF2B5EF4-FFF2-40B4-BE49-F238E27FC236}">
                <a16:creationId xmlns:a16="http://schemas.microsoft.com/office/drawing/2014/main" id="{A9B5D548-0AEB-B038-A729-DB2AC0FFECF5}"/>
              </a:ext>
            </a:extLst>
          </p:cNvPr>
          <p:cNvPicPr preferRelativeResize="0"/>
          <p:nvPr/>
        </p:nvPicPr>
        <p:blipFill rotWithShape="1">
          <a:blip r:embed="rId3"/>
          <a:srcRect l="20809" r="20428"/>
          <a:stretch/>
        </p:blipFill>
        <p:spPr>
          <a:xfrm>
            <a:off x="5074" y="-549050"/>
            <a:ext cx="13004801" cy="3262696"/>
          </a:xfrm>
          <a:prstGeom prst="rect">
            <a:avLst/>
          </a:prstGeom>
          <a:noFill/>
        </p:spPr>
      </p:pic>
      <p:grpSp>
        <p:nvGrpSpPr>
          <p:cNvPr id="12" name="Group 11">
            <a:extLst>
              <a:ext uri="{FF2B5EF4-FFF2-40B4-BE49-F238E27FC236}">
                <a16:creationId xmlns:a16="http://schemas.microsoft.com/office/drawing/2014/main" id="{0B139475-2B26-4CA9-9413-DE741E49F7B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183911"/>
            <a:ext cx="13001548" cy="260096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6" name="Hộp Văn bản 5">
            <a:extLst>
              <a:ext uri="{FF2B5EF4-FFF2-40B4-BE49-F238E27FC236}">
                <a16:creationId xmlns:a16="http://schemas.microsoft.com/office/drawing/2014/main" id="{52BDBAC3-67AD-4A97-7850-28F18722F0B1}"/>
              </a:ext>
            </a:extLst>
          </p:cNvPr>
          <p:cNvSpPr txBox="1"/>
          <p:nvPr/>
        </p:nvSpPr>
        <p:spPr>
          <a:xfrm>
            <a:off x="357275" y="636471"/>
            <a:ext cx="6825184" cy="707886"/>
          </a:xfrm>
          <a:prstGeom prst="rect">
            <a:avLst/>
          </a:prstGeom>
          <a:noFill/>
        </p:spPr>
        <p:txBody>
          <a:bodyPr wrap="square" rtlCol="0">
            <a:spAutoFit/>
          </a:bodyPr>
          <a:lstStyle/>
          <a:p>
            <a:r>
              <a:rPr lang="en-US" sz="4000" b="1" dirty="0">
                <a:solidFill>
                  <a:srgbClr val="0F0F0F"/>
                </a:solidFill>
              </a:rPr>
              <a:t>Good Intro to </a:t>
            </a:r>
            <a:r>
              <a:rPr lang="en-US" sz="4000" b="1" dirty="0" err="1">
                <a:solidFill>
                  <a:srgbClr val="0F0F0F"/>
                </a:solidFill>
              </a:rPr>
              <a:t>OllyDbg</a:t>
            </a:r>
            <a:endParaRPr lang="en-US" sz="4000" b="1" dirty="0"/>
          </a:p>
        </p:txBody>
      </p:sp>
      <p:pic>
        <p:nvPicPr>
          <p:cNvPr id="3" name="Google Shape;59;p1" descr="2017-FE-Black-01.png">
            <a:extLst>
              <a:ext uri="{FF2B5EF4-FFF2-40B4-BE49-F238E27FC236}">
                <a16:creationId xmlns:a16="http://schemas.microsoft.com/office/drawing/2014/main" id="{F6EFE7AE-07BC-655F-FFF0-573D3DD52271}"/>
              </a:ext>
            </a:extLst>
          </p:cNvPr>
          <p:cNvPicPr preferRelativeResize="0"/>
          <p:nvPr/>
        </p:nvPicPr>
        <p:blipFill rotWithShape="1">
          <a:blip r:embed="rId4">
            <a:alphaModFix/>
          </a:blip>
          <a:srcRect/>
          <a:stretch/>
        </p:blipFill>
        <p:spPr>
          <a:xfrm>
            <a:off x="173246" y="8970335"/>
            <a:ext cx="1920772" cy="640619"/>
          </a:xfrm>
          <a:prstGeom prst="rect">
            <a:avLst/>
          </a:prstGeom>
          <a:noFill/>
          <a:ln>
            <a:noFill/>
          </a:ln>
        </p:spPr>
      </p:pic>
      <p:pic>
        <p:nvPicPr>
          <p:cNvPr id="4" name="Picture 3"/>
          <p:cNvPicPr>
            <a:picLocks noChangeAspect="1"/>
          </p:cNvPicPr>
          <p:nvPr/>
        </p:nvPicPr>
        <p:blipFill>
          <a:blip r:embed="rId5"/>
          <a:stretch>
            <a:fillRect/>
          </a:stretch>
        </p:blipFill>
        <p:spPr>
          <a:xfrm>
            <a:off x="849624" y="1980828"/>
            <a:ext cx="11315700" cy="6257925"/>
          </a:xfrm>
          <a:prstGeom prst="rect">
            <a:avLst/>
          </a:prstGeom>
        </p:spPr>
      </p:pic>
      <p:sp>
        <p:nvSpPr>
          <p:cNvPr id="17" name="Hộp Văn bản 5">
            <a:extLst>
              <a:ext uri="{FF2B5EF4-FFF2-40B4-BE49-F238E27FC236}">
                <a16:creationId xmlns:a16="http://schemas.microsoft.com/office/drawing/2014/main" id="{52BDBAC3-67AD-4A97-7850-28F18722F0B1}"/>
              </a:ext>
            </a:extLst>
          </p:cNvPr>
          <p:cNvSpPr txBox="1"/>
          <p:nvPr/>
        </p:nvSpPr>
        <p:spPr>
          <a:xfrm>
            <a:off x="2361334" y="8262449"/>
            <a:ext cx="9994495" cy="523220"/>
          </a:xfrm>
          <a:prstGeom prst="rect">
            <a:avLst/>
          </a:prstGeom>
          <a:noFill/>
        </p:spPr>
        <p:txBody>
          <a:bodyPr wrap="square" rtlCol="0">
            <a:spAutoFit/>
          </a:bodyPr>
          <a:lstStyle/>
          <a:p>
            <a:r>
              <a:rPr lang="en-US" sz="2800" b="1" dirty="0">
                <a:solidFill>
                  <a:srgbClr val="0F0F0F"/>
                </a:solidFill>
              </a:rPr>
              <a:t>Link: https://www.youtube.com/watch?v=eNSWUAVxbzk</a:t>
            </a:r>
            <a:endParaRPr lang="en-US" sz="2800" b="1" dirty="0"/>
          </a:p>
        </p:txBody>
      </p:sp>
    </p:spTree>
    <p:extLst>
      <p:ext uri="{BB962C8B-B14F-4D97-AF65-F5344CB8AC3E}">
        <p14:creationId xmlns:p14="http://schemas.microsoft.com/office/powerpoint/2010/main" val="2952853824"/>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2477</Words>
  <Application>Microsoft Office PowerPoint</Application>
  <PresentationFormat>Custom</PresentationFormat>
  <Paragraphs>228</Paragraphs>
  <Slides>38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Helvetica Neue Light</vt:lpstr>
      <vt:lpstr>Helvetica Neue</vt:lpstr>
      <vt:lpstr>MS PGothic</vt:lpstr>
      <vt:lpstr>Wingdings</vt:lpstr>
      <vt:lpstr>Arial</vt:lpstr>
      <vt:lpstr>Times New Roman</vt:lpstr>
      <vt:lpstr>White</vt:lpstr>
      <vt:lpstr>Because teaching teaches                        teachers to teach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vt:lpstr>
      <vt:lpstr>Exceptions</vt:lpstr>
      <vt:lpstr>First- and Second-Chance Exceptions</vt:lpstr>
      <vt:lpstr>Second Chance</vt:lpstr>
      <vt:lpstr>Common Exceptions</vt:lpstr>
      <vt:lpstr>Common Exceptions</vt:lpstr>
      <vt:lpstr>List of Exceptions</vt:lpstr>
      <vt:lpstr>Modifying Execution with a Debugger</vt:lpstr>
      <vt:lpstr>Skipping a Function</vt:lpstr>
      <vt:lpstr>Testing a Function</vt:lpstr>
      <vt:lpstr>Modifying Program Execution in Practice</vt:lpstr>
      <vt:lpstr>Real Virus</vt:lpstr>
      <vt:lpstr>Break at 1; Change Return Value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Web Security Introduction </dc:title>
  <cp:lastModifiedBy>Mavu0ng</cp:lastModifiedBy>
  <cp:revision>49</cp:revision>
  <dcterms:modified xsi:type="dcterms:W3CDTF">2024-04-10T01:52:37Z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4419168</vt:lpwstr>
  </property>
  <property fmtid="{D5CDD505-2E9C-101B-9397-08002B2CF9AE}" pid="3" name="NXPowerLiteSettings">
    <vt:lpwstr>C700052003A000</vt:lpwstr>
  </property>
  <property fmtid="{D5CDD505-2E9C-101B-9397-08002B2CF9AE}" pid="4" name="NXPowerLiteVersion">
    <vt:lpwstr>D8.0.4</vt:lpwstr>
  </property>
</Properties>
</file>