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300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D69D-1DA5-4A0B-B46E-850DB3ED1690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1895-4F96-4310-874E-A9524CB18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1895-4F96-4310-874E-A9524CB180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8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6B6-CB69-49E4-A733-DA4993E70B6A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3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E51-4C26-4A8B-B8E5-428168E46B07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63B-E2EC-44E8-94A6-6A2CDF82B039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BD8-9364-4E34-9588-E20BE1EA3CFF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3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1B13-0429-41BF-98C8-B13727F95413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0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332-BF8E-4D05-98C0-095443A87B85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E21-5CD3-4BCC-A747-808608D5DE92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347-A422-4CC2-8F37-0399C39C5D8B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E55-23AF-4A90-B0CC-AC536819D4B6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486-59D6-422C-A68E-81A1CE087CC6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727-FD63-4FFC-A3A7-532B8154388E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55-65AA-4DBE-B51D-5136BCEB1F05}" type="datetime1">
              <a:rPr lang="en-GB" smtClean="0"/>
              <a:t>17/02/2020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153E-1FAC-4293-B8EF-BB84ACF2593E}" type="datetime1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2F3D-D781-4D3A-8D9A-FBE81A576EC1}" type="datetime1">
              <a:rPr lang="en-GB" smtClean="0"/>
              <a:t>17/02/2020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90A-73A6-4102-9E55-84CE7DF5E8F2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E75-A9F2-47CE-9C54-A8FBB060AAF6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3216-8D79-47DA-B990-66DBC8D82E12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qubekom@Richfield.ac.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b="1" dirty="0" smtClean="0"/>
              <a:t>Information Systems </a:t>
            </a:r>
            <a:r>
              <a:rPr lang="en-GB" b="1" dirty="0" smtClean="0"/>
              <a:t>621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IS621, Introduction</a:t>
            </a:r>
            <a:endParaRPr lang="en-US" dirty="0"/>
          </a:p>
          <a:p>
            <a:r>
              <a:rPr lang="en-US" dirty="0" smtClean="0"/>
              <a:t>                                                                                       </a:t>
            </a:r>
            <a:r>
              <a:rPr lang="en-US" dirty="0" err="1" smtClean="0"/>
              <a:t>Mr</a:t>
            </a:r>
            <a:r>
              <a:rPr lang="en-US" dirty="0" smtClean="0"/>
              <a:t> N. </a:t>
            </a:r>
            <a:r>
              <a:rPr lang="en-US" dirty="0" err="1" smtClean="0"/>
              <a:t>Mathenjwa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Lecturer’s bio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51000"/>
            <a:ext cx="10972800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100" dirty="0" smtClean="0"/>
              <a:t>Mr. </a:t>
            </a:r>
            <a:r>
              <a:rPr lang="en-ZA" sz="2100" dirty="0" err="1" smtClean="0"/>
              <a:t>Nqubeko</a:t>
            </a:r>
            <a:r>
              <a:rPr lang="en-ZA" sz="2100" dirty="0" smtClean="0"/>
              <a:t> </a:t>
            </a:r>
            <a:r>
              <a:rPr lang="en-ZA" sz="2100" dirty="0" err="1" smtClean="0"/>
              <a:t>Mathenjwa</a:t>
            </a:r>
            <a:endParaRPr lang="en-ZA" sz="2100" dirty="0"/>
          </a:p>
          <a:p>
            <a:pPr marL="0" indent="0">
              <a:buNone/>
            </a:pPr>
            <a:r>
              <a:rPr lang="en-ZA" sz="2100" dirty="0" smtClean="0"/>
              <a:t>Email address: </a:t>
            </a:r>
            <a:r>
              <a:rPr lang="en-ZA" sz="2100" dirty="0" smtClean="0">
                <a:hlinkClick r:id="rId2"/>
              </a:rPr>
              <a:t>nqubekom@Richfield.ac.za</a:t>
            </a:r>
            <a:endParaRPr lang="en-ZA" sz="2100" dirty="0" smtClean="0"/>
          </a:p>
          <a:p>
            <a:pPr marL="0" indent="0">
              <a:buNone/>
            </a:pPr>
            <a:r>
              <a:rPr lang="en-ZA" sz="2100" dirty="0" smtClean="0"/>
              <a:t>Room: 8</a:t>
            </a:r>
            <a:r>
              <a:rPr lang="en-ZA" sz="2100" baseline="30000" dirty="0" smtClean="0"/>
              <a:t>th</a:t>
            </a:r>
            <a:r>
              <a:rPr lang="en-ZA" sz="2100" dirty="0" smtClean="0"/>
              <a:t> floor</a:t>
            </a:r>
          </a:p>
          <a:p>
            <a:pPr marL="0" indent="0">
              <a:buNone/>
            </a:pPr>
            <a:endParaRPr lang="en-ZA" sz="800" dirty="0" smtClean="0"/>
          </a:p>
          <a:p>
            <a:pPr marL="0" indent="0">
              <a:buNone/>
            </a:pPr>
            <a:r>
              <a:rPr lang="en-ZA" sz="2100" dirty="0" smtClean="0"/>
              <a:t>University </a:t>
            </a:r>
            <a:r>
              <a:rPr lang="en-ZA" sz="2100" dirty="0"/>
              <a:t>of KwaZulu-Natal –Westville (KZN 2019)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Currently doing MSc in Computer </a:t>
            </a:r>
            <a:r>
              <a:rPr lang="en-ZA" sz="2100" b="1" dirty="0" smtClean="0"/>
              <a:t>Science</a:t>
            </a:r>
            <a:endParaRPr lang="en-GB" sz="2100" dirty="0"/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ZA" sz="2100" dirty="0"/>
              <a:t>University of KwaZulu-Natal –Westville (KZN 2018)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Honours in Computer </a:t>
            </a:r>
            <a:r>
              <a:rPr lang="en-ZA" sz="2100" b="1" dirty="0" smtClean="0"/>
              <a:t>Science</a:t>
            </a:r>
            <a:endParaRPr lang="en-GB" sz="21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ZA" sz="2100" dirty="0"/>
              <a:t>University of KwaZulu-Natal –Westville (KZN 2017)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in Computer Science and Information </a:t>
            </a:r>
            <a:r>
              <a:rPr lang="en-ZA" sz="2100" b="1" dirty="0" smtClean="0"/>
              <a:t>Technology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525" y="536579"/>
            <a:ext cx="8911687" cy="1280890"/>
          </a:xfrm>
        </p:spPr>
        <p:txBody>
          <a:bodyPr>
            <a:normAutofit/>
          </a:bodyPr>
          <a:lstStyle/>
          <a:p>
            <a:r>
              <a:rPr lang="en-GB" b="1" dirty="0" smtClean="0"/>
              <a:t>Timetable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965" y="1434905"/>
            <a:ext cx="10267482" cy="5382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BSc</a:t>
            </a:r>
          </a:p>
          <a:p>
            <a:pPr marL="0" indent="0">
              <a:buNone/>
            </a:pPr>
            <a:r>
              <a:rPr lang="en-GB" dirty="0" smtClean="0"/>
              <a:t>Mon:  9:15 room 1004</a:t>
            </a:r>
          </a:p>
          <a:p>
            <a:pPr marL="0" indent="0">
              <a:buNone/>
            </a:pPr>
            <a:r>
              <a:rPr lang="en-GB" dirty="0" smtClean="0"/>
              <a:t>Tues:  15:05 room 1004</a:t>
            </a:r>
          </a:p>
          <a:p>
            <a:pPr marL="0" indent="0">
              <a:buNone/>
            </a:pPr>
            <a:r>
              <a:rPr lang="en-GB" dirty="0" smtClean="0"/>
              <a:t>Wed:   11:15 room 1004</a:t>
            </a:r>
          </a:p>
          <a:p>
            <a:pPr marL="0" indent="0">
              <a:buNone/>
            </a:pPr>
            <a:r>
              <a:rPr lang="en-GB" dirty="0" smtClean="0"/>
              <a:t>Thurs:   </a:t>
            </a:r>
            <a:r>
              <a:rPr lang="en-GB" dirty="0"/>
              <a:t>11:15 room 1004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DIT</a:t>
            </a:r>
          </a:p>
          <a:p>
            <a:pPr marL="0" indent="0">
              <a:buNone/>
            </a:pPr>
            <a:r>
              <a:rPr lang="en-GB" dirty="0"/>
              <a:t>Mon</a:t>
            </a:r>
            <a:r>
              <a:rPr lang="en-GB" dirty="0" smtClean="0"/>
              <a:t>:  12:15 room 1102 </a:t>
            </a:r>
            <a:r>
              <a:rPr lang="en-GB" dirty="0"/>
              <a:t>group1, 15:05 room 702 group2</a:t>
            </a:r>
          </a:p>
          <a:p>
            <a:pPr marL="0" indent="0">
              <a:buNone/>
            </a:pPr>
            <a:r>
              <a:rPr lang="en-GB" dirty="0"/>
              <a:t>Tue</a:t>
            </a:r>
            <a:r>
              <a:rPr lang="en-GB" dirty="0" smtClean="0"/>
              <a:t>:</a:t>
            </a:r>
            <a:r>
              <a:rPr lang="en-GB" dirty="0"/>
              <a:t>  </a:t>
            </a:r>
            <a:r>
              <a:rPr lang="en-GB" dirty="0" smtClean="0"/>
              <a:t> 09:15 </a:t>
            </a:r>
            <a:r>
              <a:rPr lang="en-GB" dirty="0"/>
              <a:t>room 7</a:t>
            </a:r>
            <a:r>
              <a:rPr lang="en-GB" dirty="0" smtClean="0"/>
              <a:t>02 group2, 14:05 </a:t>
            </a:r>
            <a:r>
              <a:rPr lang="en-GB" dirty="0"/>
              <a:t>room 1102 group1</a:t>
            </a:r>
          </a:p>
          <a:p>
            <a:pPr marL="0" indent="0">
              <a:buNone/>
            </a:pPr>
            <a:r>
              <a:rPr lang="en-GB" dirty="0" err="1" smtClean="0"/>
              <a:t>Thur</a:t>
            </a:r>
            <a:r>
              <a:rPr lang="en-GB" dirty="0" smtClean="0"/>
              <a:t>:</a:t>
            </a:r>
            <a:r>
              <a:rPr lang="en-GB" dirty="0"/>
              <a:t> </a:t>
            </a:r>
            <a:r>
              <a:rPr lang="en-GB" dirty="0" smtClean="0"/>
              <a:t>  11:15 </a:t>
            </a:r>
            <a:r>
              <a:rPr lang="en-GB" dirty="0"/>
              <a:t>room 1102 </a:t>
            </a:r>
            <a:r>
              <a:rPr lang="en-GB" dirty="0" smtClean="0"/>
              <a:t>group1,</a:t>
            </a:r>
            <a:r>
              <a:rPr lang="en-GB" dirty="0"/>
              <a:t> 12:15 room 7</a:t>
            </a:r>
            <a:r>
              <a:rPr lang="en-GB" dirty="0" smtClean="0"/>
              <a:t>02 group2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Fri:  08:15 </a:t>
            </a:r>
            <a:r>
              <a:rPr lang="en-GB" dirty="0"/>
              <a:t>room 7</a:t>
            </a:r>
            <a:r>
              <a:rPr lang="en-GB" dirty="0" smtClean="0"/>
              <a:t>02 group2,</a:t>
            </a:r>
            <a:r>
              <a:rPr lang="en-GB" dirty="0"/>
              <a:t> 12:15 room 1102 group1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3531412" y="631918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1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Prescribed Textbook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177" y="1246364"/>
            <a:ext cx="3801292" cy="50443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1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Syllabus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74800"/>
            <a:ext cx="9138933" cy="4737100"/>
          </a:xfrm>
        </p:spPr>
        <p:txBody>
          <a:bodyPr>
            <a:normAutofit/>
          </a:bodyPr>
          <a:lstStyle/>
          <a:p>
            <a:endParaRPr lang="en-ZA" b="1" dirty="0" smtClean="0"/>
          </a:p>
          <a:p>
            <a:endParaRPr lang="en-ZA" b="1" dirty="0"/>
          </a:p>
          <a:p>
            <a:r>
              <a:rPr lang="en-ZA" b="1" dirty="0" smtClean="0"/>
              <a:t>Chapter </a:t>
            </a:r>
            <a:r>
              <a:rPr lang="en-ZA" b="1" dirty="0"/>
              <a:t>1: </a:t>
            </a:r>
            <a:r>
              <a:rPr lang="en-ZA" b="1" dirty="0" smtClean="0"/>
              <a:t>An introduction to Information System </a:t>
            </a:r>
            <a:endParaRPr lang="en-ZA" dirty="0"/>
          </a:p>
          <a:p>
            <a:r>
              <a:rPr lang="en-ZA" b="1" dirty="0"/>
              <a:t>Chapter 2: Information </a:t>
            </a:r>
            <a:r>
              <a:rPr lang="en-ZA" b="1" dirty="0" smtClean="0"/>
              <a:t>System In Organisations </a:t>
            </a:r>
            <a:endParaRPr lang="en-ZA" dirty="0"/>
          </a:p>
          <a:p>
            <a:r>
              <a:rPr lang="en-US" b="1" dirty="0" smtClean="0"/>
              <a:t>Chapter </a:t>
            </a:r>
            <a:r>
              <a:rPr lang="en-US" b="1" dirty="0"/>
              <a:t>3: </a:t>
            </a:r>
            <a:r>
              <a:rPr lang="en-US" b="1" dirty="0" smtClean="0"/>
              <a:t>Hardwar: Input, Processing, Output and Storage Device</a:t>
            </a:r>
            <a:endParaRPr lang="en-US" dirty="0"/>
          </a:p>
          <a:p>
            <a:r>
              <a:rPr lang="en-ZA" b="1" dirty="0"/>
              <a:t>Chapter 4: </a:t>
            </a:r>
            <a:r>
              <a:rPr lang="en-ZA" b="1" dirty="0" smtClean="0"/>
              <a:t>Software: Systems and Application Software</a:t>
            </a:r>
            <a:endParaRPr lang="en-ZA" dirty="0"/>
          </a:p>
          <a:p>
            <a:r>
              <a:rPr lang="en-ZA" b="1" dirty="0"/>
              <a:t>Chapter 5: </a:t>
            </a:r>
            <a:r>
              <a:rPr lang="en-ZA" b="1" dirty="0" smtClean="0"/>
              <a:t>Organising and Storing Data </a:t>
            </a:r>
            <a:endParaRPr lang="en-ZA" dirty="0"/>
          </a:p>
          <a:p>
            <a:r>
              <a:rPr lang="en-US" b="1" dirty="0"/>
              <a:t>Chapter 6: </a:t>
            </a:r>
            <a:r>
              <a:rPr lang="en-US" b="1" dirty="0" smtClean="0"/>
              <a:t>Computer Network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 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</a:t>
            </a:r>
            <a:r>
              <a:rPr lang="en-GB"/>
              <a:t>://</a:t>
            </a:r>
            <a:r>
              <a:rPr lang="en-GB" smtClean="0"/>
              <a:t>github.com/nqubekoh/IS621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Class-Rep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Name: </a:t>
            </a:r>
          </a:p>
          <a:p>
            <a:pPr marL="0" indent="0">
              <a:buNone/>
            </a:pPr>
            <a:r>
              <a:rPr lang="en-US" dirty="0" smtClean="0"/>
              <a:t>Email address: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714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1990</TotalTime>
  <Words>217</Words>
  <Application>Microsoft Office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 Information Systems 621 </vt:lpstr>
      <vt:lpstr>Lecturer’s bio</vt:lpstr>
      <vt:lpstr>Timetable </vt:lpstr>
      <vt:lpstr>Prescribed Textbook</vt:lpstr>
      <vt:lpstr>Syllabus</vt:lpstr>
      <vt:lpstr>Github repository link</vt:lpstr>
      <vt:lpstr>Class-Rep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Diagram</dc:title>
  <dc:creator>NQUBEKOH</dc:creator>
  <cp:lastModifiedBy>Windows User</cp:lastModifiedBy>
  <cp:revision>72</cp:revision>
  <dcterms:created xsi:type="dcterms:W3CDTF">2019-03-13T08:07:13Z</dcterms:created>
  <dcterms:modified xsi:type="dcterms:W3CDTF">2020-02-17T07:01:04Z</dcterms:modified>
</cp:coreProperties>
</file>