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300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14/08/2019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14/08/2019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14/08/2019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14/08/2019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Information Systems</a:t>
            </a:r>
            <a:r>
              <a:rPr lang="en-GB" b="1" dirty="0" smtClean="0"/>
              <a:t> </a:t>
            </a:r>
            <a:r>
              <a:rPr lang="en-GB" b="1" dirty="0" smtClean="0"/>
              <a:t>62</a:t>
            </a:r>
            <a:r>
              <a:rPr lang="en-GB" b="1" dirty="0" smtClean="0"/>
              <a:t>2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IS62</a:t>
            </a:r>
            <a:r>
              <a:rPr lang="en-US" dirty="0" smtClean="0"/>
              <a:t>2</a:t>
            </a:r>
            <a:r>
              <a:rPr lang="en-US" dirty="0" smtClean="0"/>
              <a:t>, Introduction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BSc</a:t>
            </a:r>
          </a:p>
          <a:p>
            <a:pPr marL="0" indent="0">
              <a:buNone/>
            </a:pPr>
            <a:r>
              <a:rPr lang="en-GB" dirty="0" smtClean="0"/>
              <a:t>Mon:  9:15 room 1004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Wed:  10:15 room 1004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Fri:   9:15 room 1004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DIT</a:t>
            </a:r>
          </a:p>
          <a:p>
            <a:pPr marL="0" indent="0">
              <a:buNone/>
            </a:pPr>
            <a:r>
              <a:rPr lang="en-GB" dirty="0"/>
              <a:t>Mon</a:t>
            </a:r>
            <a:r>
              <a:rPr lang="en-GB" dirty="0" smtClean="0"/>
              <a:t>:  12:15 room 1102 group1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Tue</a:t>
            </a:r>
            <a:r>
              <a:rPr lang="en-GB" dirty="0" smtClean="0"/>
              <a:t>:</a:t>
            </a:r>
            <a:r>
              <a:rPr lang="en-GB" dirty="0"/>
              <a:t>  </a:t>
            </a:r>
            <a:r>
              <a:rPr lang="en-GB" dirty="0" smtClean="0"/>
              <a:t> 09:15 </a:t>
            </a:r>
            <a:r>
              <a:rPr lang="en-GB" dirty="0"/>
              <a:t>room 7</a:t>
            </a:r>
            <a:r>
              <a:rPr lang="en-GB" dirty="0" smtClean="0"/>
              <a:t>02 group2, 13:00 </a:t>
            </a:r>
            <a:r>
              <a:rPr lang="en-GB" dirty="0"/>
              <a:t>room 1102 group1</a:t>
            </a:r>
          </a:p>
          <a:p>
            <a:pPr marL="0" indent="0">
              <a:buNone/>
            </a:pPr>
            <a:r>
              <a:rPr lang="en-GB" dirty="0"/>
              <a:t>Wed</a:t>
            </a:r>
            <a:r>
              <a:rPr lang="en-GB" dirty="0" smtClean="0"/>
              <a:t>: 11:15 </a:t>
            </a:r>
            <a:r>
              <a:rPr lang="en-GB" dirty="0"/>
              <a:t>room </a:t>
            </a:r>
            <a:r>
              <a:rPr lang="en-GB" dirty="0" smtClean="0"/>
              <a:t>702 group2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Thur</a:t>
            </a:r>
            <a:r>
              <a:rPr lang="en-GB" dirty="0" smtClean="0"/>
              <a:t>:</a:t>
            </a:r>
            <a:r>
              <a:rPr lang="en-GB" dirty="0"/>
              <a:t> </a:t>
            </a:r>
            <a:r>
              <a:rPr lang="en-GB" dirty="0" smtClean="0"/>
              <a:t>  10:15 </a:t>
            </a:r>
            <a:r>
              <a:rPr lang="en-GB" dirty="0"/>
              <a:t>room 1102 </a:t>
            </a:r>
            <a:r>
              <a:rPr lang="en-GB" dirty="0" smtClean="0"/>
              <a:t>group1,</a:t>
            </a:r>
            <a:r>
              <a:rPr lang="en-GB" dirty="0"/>
              <a:t> 12:15 room 7</a:t>
            </a:r>
            <a:r>
              <a:rPr lang="en-GB" dirty="0" smtClean="0"/>
              <a:t>02 group2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Fri:  08:15 </a:t>
            </a:r>
            <a:r>
              <a:rPr lang="en-GB" dirty="0"/>
              <a:t>room 7</a:t>
            </a:r>
            <a:r>
              <a:rPr lang="en-GB" dirty="0" smtClean="0"/>
              <a:t>02 group2,</a:t>
            </a:r>
            <a:r>
              <a:rPr lang="en-GB" dirty="0"/>
              <a:t> 12:15 room 1102 group1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Prescribed Textbook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177" y="1246364"/>
            <a:ext cx="3801292" cy="50443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r>
              <a:rPr lang="en-ZA" b="1" dirty="0"/>
              <a:t>Chapter 1: Operating Systems </a:t>
            </a:r>
            <a:endParaRPr lang="en-ZA" dirty="0"/>
          </a:p>
          <a:p>
            <a:r>
              <a:rPr lang="en-ZA" b="1" dirty="0"/>
              <a:t>Chapter 2: Management information and Decision Support Systems </a:t>
            </a:r>
            <a:endParaRPr lang="en-ZA" dirty="0"/>
          </a:p>
          <a:p>
            <a:r>
              <a:rPr lang="en-US" b="1" dirty="0"/>
              <a:t>Chapter 3: Knowledge Management and Specialized Information Systems </a:t>
            </a:r>
            <a:endParaRPr lang="en-US" dirty="0"/>
          </a:p>
          <a:p>
            <a:r>
              <a:rPr lang="en-ZA" b="1" dirty="0"/>
              <a:t>Chapter 4: Pervasive Computing </a:t>
            </a:r>
            <a:endParaRPr lang="en-ZA" dirty="0"/>
          </a:p>
          <a:p>
            <a:r>
              <a:rPr lang="en-ZA" b="1" dirty="0"/>
              <a:t>Chapter 5: Systems Analysis </a:t>
            </a:r>
            <a:endParaRPr lang="en-ZA" dirty="0"/>
          </a:p>
          <a:p>
            <a:r>
              <a:rPr lang="en-US" b="1" dirty="0"/>
              <a:t>Chapter 6: Systems Designed, Privacy and Ethical Issues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smtClean="0"/>
              <a:t>github.com/nqubekoh/IS622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ClassRep</a:t>
            </a:r>
            <a:r>
              <a:rPr lang="en-US" dirty="0" smtClean="0"/>
              <a:t>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</a:t>
            </a:r>
          </a:p>
          <a:p>
            <a:pPr marL="0" indent="0">
              <a:buNone/>
            </a:pPr>
            <a:r>
              <a:rPr lang="en-US" dirty="0" smtClean="0"/>
              <a:t>Email </a:t>
            </a:r>
            <a:r>
              <a:rPr lang="en-US" dirty="0" smtClean="0"/>
              <a:t>address: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1971</TotalTime>
  <Words>171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 Information Systems 622 </vt:lpstr>
      <vt:lpstr>Lecturer’s bio</vt:lpstr>
      <vt:lpstr>Timetable </vt:lpstr>
      <vt:lpstr>Prescribed Textbook</vt:lpstr>
      <vt:lpstr>Syllabus</vt:lpstr>
      <vt:lpstr>Github repository link</vt:lpstr>
      <vt:lpstr>ClassRep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Windows User</cp:lastModifiedBy>
  <cp:revision>68</cp:revision>
  <dcterms:created xsi:type="dcterms:W3CDTF">2019-03-13T08:07:13Z</dcterms:created>
  <dcterms:modified xsi:type="dcterms:W3CDTF">2019-08-14T08:33:35Z</dcterms:modified>
</cp:coreProperties>
</file>