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301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622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IS622,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Mathenjwa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Lecturer’s bio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Z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Nqubeko</a:t>
            </a: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Mathenjwa</a:t>
            </a:r>
            <a:endParaRPr lang="en-Z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address: </a:t>
            </a: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nqubekom@Richfield.ac.za</a:t>
            </a:r>
            <a:endParaRPr lang="en-ZA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KwaZulu-Natal –Westville (KZN 2019)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doing MSc in Computer Science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KwaZulu-Natal –Westville (KZN 2018)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Bachelor of Science Honours in Computer Science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KwaZulu-Natal –Westville (KZN 2017)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Bachelor of Science in Computer Science and Information </a:t>
            </a:r>
            <a:r>
              <a:rPr lang="en-ZA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assessment for this module will be weighted as follows: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20%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Examinations 60%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100% </a:t>
            </a:r>
          </a:p>
        </p:txBody>
      </p:sp>
    </p:spTree>
    <p:extLst>
      <p:ext uri="{BB962C8B-B14F-4D97-AF65-F5344CB8AC3E}">
        <p14:creationId xmlns:p14="http://schemas.microsoft.com/office/powerpoint/2010/main" val="2737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325188"/>
            <a:ext cx="9138933" cy="3986711"/>
          </a:xfrm>
        </p:spPr>
        <p:txBody>
          <a:bodyPr>
            <a:normAutofit/>
          </a:bodyPr>
          <a:lstStyle/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Operating Systems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Management information and Decision Support Systems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3: Knowledge Management and Specialized Information Systems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Pervasive Computing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Systems Analysis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 Systems Designed, Privacy and Ethical Issues</a:t>
            </a: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/>
              <a:t>R</a:t>
            </a:r>
            <a:r>
              <a:rPr lang="en-US" dirty="0" smtClean="0"/>
              <a:t>epository </a:t>
            </a:r>
            <a:r>
              <a:rPr lang="en-US" dirty="0" smtClean="0"/>
              <a:t>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github.com/nqubekoh/IS622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ClassRep</a:t>
            </a:r>
            <a:r>
              <a:rPr lang="en-US" dirty="0" smtClean="0"/>
              <a:t>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BSc</a:t>
            </a:r>
            <a:endParaRPr lang="en-US" sz="20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Name</a:t>
            </a:r>
            <a:r>
              <a:rPr lang="en-US" smtClean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 address: </a:t>
            </a:r>
          </a:p>
          <a:p>
            <a:pPr marL="0" indent="0">
              <a:buNone/>
            </a:pPr>
            <a:r>
              <a:rPr lang="en-US" sz="2000" b="1" i="1" dirty="0" smtClean="0"/>
              <a:t>DIT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dirty="0"/>
              <a:t>Name: </a:t>
            </a:r>
          </a:p>
          <a:p>
            <a:pPr marL="0" indent="0">
              <a:buNone/>
            </a:pPr>
            <a:r>
              <a:rPr lang="en-US" sz="2000" dirty="0"/>
              <a:t>Email address: 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2040</TotalTime>
  <Words>147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 Information Systems 622 </vt:lpstr>
      <vt:lpstr>Lecturer’s bio</vt:lpstr>
      <vt:lpstr>Assessments</vt:lpstr>
      <vt:lpstr>Syllabus</vt:lpstr>
      <vt:lpstr>GitHub Repository link</vt:lpstr>
      <vt:lpstr>ClassRep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73</cp:revision>
  <dcterms:created xsi:type="dcterms:W3CDTF">2019-03-13T08:07:13Z</dcterms:created>
  <dcterms:modified xsi:type="dcterms:W3CDTF">2020-08-05T10:04:15Z</dcterms:modified>
</cp:coreProperties>
</file>